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326" r:id="rId2"/>
  </p:sldIdLst>
  <p:sldSz cx="7561263" cy="10693400"/>
  <p:notesSz cx="7104063" cy="10234613"/>
  <p:defaultTextStyle>
    <a:defPPr>
      <a:defRPr lang="ja-JP"/>
    </a:defPPr>
    <a:lvl1pPr marL="0" algn="l" defTabSz="995690" rtl="0" eaLnBrk="1" latinLnBrk="0" hangingPunct="1">
      <a:defRPr kumimoji="1" sz="2000" kern="1200">
        <a:solidFill>
          <a:schemeClr val="tx1"/>
        </a:solidFill>
        <a:latin typeface="+mn-lt"/>
        <a:ea typeface="+mn-ea"/>
        <a:cs typeface="+mn-cs"/>
      </a:defRPr>
    </a:lvl1pPr>
    <a:lvl2pPr marL="497845" algn="l" defTabSz="995690" rtl="0" eaLnBrk="1" latinLnBrk="0" hangingPunct="1">
      <a:defRPr kumimoji="1" sz="2000" kern="1200">
        <a:solidFill>
          <a:schemeClr val="tx1"/>
        </a:solidFill>
        <a:latin typeface="+mn-lt"/>
        <a:ea typeface="+mn-ea"/>
        <a:cs typeface="+mn-cs"/>
      </a:defRPr>
    </a:lvl2pPr>
    <a:lvl3pPr marL="995690" algn="l" defTabSz="995690" rtl="0" eaLnBrk="1" latinLnBrk="0" hangingPunct="1">
      <a:defRPr kumimoji="1" sz="2000" kern="1200">
        <a:solidFill>
          <a:schemeClr val="tx1"/>
        </a:solidFill>
        <a:latin typeface="+mn-lt"/>
        <a:ea typeface="+mn-ea"/>
        <a:cs typeface="+mn-cs"/>
      </a:defRPr>
    </a:lvl3pPr>
    <a:lvl4pPr marL="1493535" algn="l" defTabSz="995690" rtl="0" eaLnBrk="1" latinLnBrk="0" hangingPunct="1">
      <a:defRPr kumimoji="1" sz="2000" kern="1200">
        <a:solidFill>
          <a:schemeClr val="tx1"/>
        </a:solidFill>
        <a:latin typeface="+mn-lt"/>
        <a:ea typeface="+mn-ea"/>
        <a:cs typeface="+mn-cs"/>
      </a:defRPr>
    </a:lvl4pPr>
    <a:lvl5pPr marL="1991380" algn="l" defTabSz="995690" rtl="0" eaLnBrk="1" latinLnBrk="0" hangingPunct="1">
      <a:defRPr kumimoji="1" sz="2000" kern="1200">
        <a:solidFill>
          <a:schemeClr val="tx1"/>
        </a:solidFill>
        <a:latin typeface="+mn-lt"/>
        <a:ea typeface="+mn-ea"/>
        <a:cs typeface="+mn-cs"/>
      </a:defRPr>
    </a:lvl5pPr>
    <a:lvl6pPr marL="2489225" algn="l" defTabSz="995690" rtl="0" eaLnBrk="1" latinLnBrk="0" hangingPunct="1">
      <a:defRPr kumimoji="1" sz="2000" kern="1200">
        <a:solidFill>
          <a:schemeClr val="tx1"/>
        </a:solidFill>
        <a:latin typeface="+mn-lt"/>
        <a:ea typeface="+mn-ea"/>
        <a:cs typeface="+mn-cs"/>
      </a:defRPr>
    </a:lvl6pPr>
    <a:lvl7pPr marL="2987070" algn="l" defTabSz="995690" rtl="0" eaLnBrk="1" latinLnBrk="0" hangingPunct="1">
      <a:defRPr kumimoji="1" sz="2000" kern="1200">
        <a:solidFill>
          <a:schemeClr val="tx1"/>
        </a:solidFill>
        <a:latin typeface="+mn-lt"/>
        <a:ea typeface="+mn-ea"/>
        <a:cs typeface="+mn-cs"/>
      </a:defRPr>
    </a:lvl7pPr>
    <a:lvl8pPr marL="3484916" algn="l" defTabSz="995690" rtl="0" eaLnBrk="1" latinLnBrk="0" hangingPunct="1">
      <a:defRPr kumimoji="1" sz="2000" kern="1200">
        <a:solidFill>
          <a:schemeClr val="tx1"/>
        </a:solidFill>
        <a:latin typeface="+mn-lt"/>
        <a:ea typeface="+mn-ea"/>
        <a:cs typeface="+mn-cs"/>
      </a:defRPr>
    </a:lvl8pPr>
    <a:lvl9pPr marL="3982761" algn="l" defTabSz="995690" rtl="0" eaLnBrk="1" latinLnBrk="0" hangingPunct="1">
      <a:defRPr kumimoji="1" sz="20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既定のセクション" id="{3887AD61-93ED-4331-9CA0-36B826C24D96}">
          <p14:sldIdLst>
            <p14:sldId id="326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3368">
          <p15:clr>
            <a:srgbClr val="A4A3A4"/>
          </p15:clr>
        </p15:guide>
        <p15:guide id="2" pos="2382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92303"/>
    <a:srgbClr val="00355C"/>
    <a:srgbClr val="00B050"/>
    <a:srgbClr val="47FF9A"/>
    <a:srgbClr val="803D06"/>
    <a:srgbClr val="FF4A01"/>
    <a:srgbClr val="FFB89B"/>
    <a:srgbClr val="0067B4"/>
    <a:srgbClr val="5F9127"/>
    <a:srgbClr val="43200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451" autoAdjust="0"/>
    <p:restoredTop sz="94660"/>
  </p:normalViewPr>
  <p:slideViewPr>
    <p:cSldViewPr showGuides="1">
      <p:cViewPr varScale="1">
        <p:scale>
          <a:sx n="68" d="100"/>
          <a:sy n="68" d="100"/>
        </p:scale>
        <p:origin x="2196" y="54"/>
      </p:cViewPr>
      <p:guideLst>
        <p:guide orient="horz" pos="3368"/>
        <p:guide pos="2382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3078427" cy="511731"/>
          </a:xfrm>
          <a:prstGeom prst="rect">
            <a:avLst/>
          </a:prstGeom>
        </p:spPr>
        <p:txBody>
          <a:bodyPr vert="horz" lIns="99072" tIns="49536" rIns="99072" bIns="49536" rtlCol="0"/>
          <a:lstStyle>
            <a:lvl1pPr algn="l">
              <a:defRPr sz="13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idx="1"/>
          </p:nvPr>
        </p:nvSpPr>
        <p:spPr>
          <a:xfrm>
            <a:off x="4023993" y="0"/>
            <a:ext cx="3078427" cy="511731"/>
          </a:xfrm>
          <a:prstGeom prst="rect">
            <a:avLst/>
          </a:prstGeom>
        </p:spPr>
        <p:txBody>
          <a:bodyPr vert="horz" lIns="99072" tIns="49536" rIns="99072" bIns="49536" rtlCol="0"/>
          <a:lstStyle>
            <a:lvl1pPr algn="r">
              <a:defRPr sz="1300"/>
            </a:lvl1pPr>
          </a:lstStyle>
          <a:p>
            <a:fld id="{A8735DF1-B3BD-4BD1-BFDA-2214CB960E19}" type="datetimeFigureOut">
              <a:rPr kumimoji="1" lang="ja-JP" altLang="en-US" smtClean="0"/>
              <a:t>2018/2/20</a:t>
            </a:fld>
            <a:endParaRPr kumimoji="1" lang="ja-JP" altLang="en-US"/>
          </a:p>
        </p:txBody>
      </p:sp>
      <p:sp>
        <p:nvSpPr>
          <p:cNvPr id="4" name="スライド イメージ プレースホルダー 3"/>
          <p:cNvSpPr>
            <a:spLocks noGrp="1" noRot="1" noChangeAspect="1"/>
          </p:cNvSpPr>
          <p:nvPr>
            <p:ph type="sldImg" idx="2"/>
          </p:nvPr>
        </p:nvSpPr>
        <p:spPr>
          <a:xfrm>
            <a:off x="2195513" y="768350"/>
            <a:ext cx="2713037" cy="3838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9072" tIns="49536" rIns="99072" bIns="49536" rtlCol="0" anchor="ctr"/>
          <a:lstStyle/>
          <a:p>
            <a:endParaRPr lang="ja-JP" altLang="en-US"/>
          </a:p>
        </p:txBody>
      </p:sp>
      <p:sp>
        <p:nvSpPr>
          <p:cNvPr id="5" name="ノー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710407" y="4861442"/>
            <a:ext cx="5683250" cy="4605576"/>
          </a:xfrm>
          <a:prstGeom prst="rect">
            <a:avLst/>
          </a:prstGeom>
        </p:spPr>
        <p:txBody>
          <a:bodyPr vert="horz" lIns="99072" tIns="49536" rIns="99072" bIns="49536" rtlCol="0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4"/>
          </p:nvPr>
        </p:nvSpPr>
        <p:spPr>
          <a:xfrm>
            <a:off x="1" y="9721106"/>
            <a:ext cx="3078427" cy="511731"/>
          </a:xfrm>
          <a:prstGeom prst="rect">
            <a:avLst/>
          </a:prstGeom>
        </p:spPr>
        <p:txBody>
          <a:bodyPr vert="horz" lIns="99072" tIns="49536" rIns="99072" bIns="49536" rtlCol="0" anchor="b"/>
          <a:lstStyle>
            <a:lvl1pPr algn="l">
              <a:defRPr sz="1300"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5"/>
          </p:nvPr>
        </p:nvSpPr>
        <p:spPr>
          <a:xfrm>
            <a:off x="4023993" y="9721106"/>
            <a:ext cx="3078427" cy="511731"/>
          </a:xfrm>
          <a:prstGeom prst="rect">
            <a:avLst/>
          </a:prstGeom>
        </p:spPr>
        <p:txBody>
          <a:bodyPr vert="horz" lIns="99072" tIns="49536" rIns="99072" bIns="49536" rtlCol="0" anchor="b"/>
          <a:lstStyle>
            <a:lvl1pPr algn="r">
              <a:defRPr sz="1300"/>
            </a:lvl1pPr>
          </a:lstStyle>
          <a:p>
            <a:fld id="{DDAD1F9B-A3CF-4BDD-9D98-A3204354327E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7629613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95690" rtl="0" eaLnBrk="1" latinLnBrk="0" hangingPunct="1">
      <a:defRPr kumimoji="1" sz="1300" kern="1200">
        <a:solidFill>
          <a:schemeClr val="tx1"/>
        </a:solidFill>
        <a:latin typeface="+mn-lt"/>
        <a:ea typeface="+mn-ea"/>
        <a:cs typeface="+mn-cs"/>
      </a:defRPr>
    </a:lvl1pPr>
    <a:lvl2pPr marL="497845" algn="l" defTabSz="995690" rtl="0" eaLnBrk="1" latinLnBrk="0" hangingPunct="1">
      <a:defRPr kumimoji="1" sz="1300" kern="1200">
        <a:solidFill>
          <a:schemeClr val="tx1"/>
        </a:solidFill>
        <a:latin typeface="+mn-lt"/>
        <a:ea typeface="+mn-ea"/>
        <a:cs typeface="+mn-cs"/>
      </a:defRPr>
    </a:lvl2pPr>
    <a:lvl3pPr marL="995690" algn="l" defTabSz="995690" rtl="0" eaLnBrk="1" latinLnBrk="0" hangingPunct="1">
      <a:defRPr kumimoji="1" sz="1300" kern="1200">
        <a:solidFill>
          <a:schemeClr val="tx1"/>
        </a:solidFill>
        <a:latin typeface="+mn-lt"/>
        <a:ea typeface="+mn-ea"/>
        <a:cs typeface="+mn-cs"/>
      </a:defRPr>
    </a:lvl3pPr>
    <a:lvl4pPr marL="1493535" algn="l" defTabSz="995690" rtl="0" eaLnBrk="1" latinLnBrk="0" hangingPunct="1">
      <a:defRPr kumimoji="1" sz="1300" kern="1200">
        <a:solidFill>
          <a:schemeClr val="tx1"/>
        </a:solidFill>
        <a:latin typeface="+mn-lt"/>
        <a:ea typeface="+mn-ea"/>
        <a:cs typeface="+mn-cs"/>
      </a:defRPr>
    </a:lvl4pPr>
    <a:lvl5pPr marL="1991380" algn="l" defTabSz="995690" rtl="0" eaLnBrk="1" latinLnBrk="0" hangingPunct="1">
      <a:defRPr kumimoji="1" sz="1300" kern="1200">
        <a:solidFill>
          <a:schemeClr val="tx1"/>
        </a:solidFill>
        <a:latin typeface="+mn-lt"/>
        <a:ea typeface="+mn-ea"/>
        <a:cs typeface="+mn-cs"/>
      </a:defRPr>
    </a:lvl5pPr>
    <a:lvl6pPr marL="2489225" algn="l" defTabSz="995690" rtl="0" eaLnBrk="1" latinLnBrk="0" hangingPunct="1">
      <a:defRPr kumimoji="1" sz="1300" kern="1200">
        <a:solidFill>
          <a:schemeClr val="tx1"/>
        </a:solidFill>
        <a:latin typeface="+mn-lt"/>
        <a:ea typeface="+mn-ea"/>
        <a:cs typeface="+mn-cs"/>
      </a:defRPr>
    </a:lvl6pPr>
    <a:lvl7pPr marL="2987070" algn="l" defTabSz="995690" rtl="0" eaLnBrk="1" latinLnBrk="0" hangingPunct="1">
      <a:defRPr kumimoji="1" sz="1300" kern="1200">
        <a:solidFill>
          <a:schemeClr val="tx1"/>
        </a:solidFill>
        <a:latin typeface="+mn-lt"/>
        <a:ea typeface="+mn-ea"/>
        <a:cs typeface="+mn-cs"/>
      </a:defRPr>
    </a:lvl7pPr>
    <a:lvl8pPr marL="3484916" algn="l" defTabSz="995690" rtl="0" eaLnBrk="1" latinLnBrk="0" hangingPunct="1">
      <a:defRPr kumimoji="1" sz="1300" kern="1200">
        <a:solidFill>
          <a:schemeClr val="tx1"/>
        </a:solidFill>
        <a:latin typeface="+mn-lt"/>
        <a:ea typeface="+mn-ea"/>
        <a:cs typeface="+mn-cs"/>
      </a:defRPr>
    </a:lvl8pPr>
    <a:lvl9pPr marL="3982761" algn="l" defTabSz="995690" rtl="0" eaLnBrk="1" latinLnBrk="0" hangingPunct="1">
      <a:defRPr kumimoji="1"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jp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567095" y="3321888"/>
            <a:ext cx="6427074" cy="2292150"/>
          </a:xfrm>
        </p:spPr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134190" y="6059594"/>
            <a:ext cx="5292884" cy="2732757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978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956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935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913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48922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9870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48491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98276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1" lang="ja-JP" altLang="en-US" smtClean="0"/>
              <a:t>マスター サブタイトルの書式設定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B051F0-B979-4F60-B67A-5B9F9EB9BB0C}" type="datetimeFigureOut">
              <a:rPr kumimoji="1" lang="ja-JP" altLang="en-US" smtClean="0"/>
              <a:t>2018/2/20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A25DB8-D422-4B88-B1C0-62047C56CCB1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3700596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B051F0-B979-4F60-B67A-5B9F9EB9BB0C}" type="datetimeFigureOut">
              <a:rPr kumimoji="1" lang="ja-JP" altLang="en-US" smtClean="0"/>
              <a:t>2018/2/20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A25DB8-D422-4B88-B1C0-62047C56CCB1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623775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597288" y="6871500"/>
            <a:ext cx="6427074" cy="2123828"/>
          </a:xfrm>
        </p:spPr>
        <p:txBody>
          <a:bodyPr anchor="t"/>
          <a:lstStyle>
            <a:lvl1pPr algn="l">
              <a:defRPr sz="4400" b="1" cap="all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597288" y="4532321"/>
            <a:ext cx="6427074" cy="2339180"/>
          </a:xfrm>
        </p:spPr>
        <p:txBody>
          <a:bodyPr anchor="b"/>
          <a:lstStyle>
            <a:lvl1pPr marL="0" indent="0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97845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95690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9353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99138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48922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98707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48491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98276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B051F0-B979-4F60-B67A-5B9F9EB9BB0C}" type="datetimeFigureOut">
              <a:rPr kumimoji="1" lang="ja-JP" altLang="en-US" smtClean="0"/>
              <a:t>2018/2/20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A25DB8-D422-4B88-B1C0-62047C56CCB1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2436608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sz="half" idx="1"/>
          </p:nvPr>
        </p:nvSpPr>
        <p:spPr>
          <a:xfrm>
            <a:off x="378063" y="2495129"/>
            <a:ext cx="3339558" cy="7057150"/>
          </a:xfrm>
        </p:spPr>
        <p:txBody>
          <a:bodyPr/>
          <a:lstStyle>
            <a:lvl1pPr>
              <a:defRPr sz="3000"/>
            </a:lvl1pPr>
            <a:lvl2pPr>
              <a:defRPr sz="26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3843642" y="2495129"/>
            <a:ext cx="3339558" cy="7057150"/>
          </a:xfrm>
        </p:spPr>
        <p:txBody>
          <a:bodyPr/>
          <a:lstStyle>
            <a:lvl1pPr>
              <a:defRPr sz="3000"/>
            </a:lvl1pPr>
            <a:lvl2pPr>
              <a:defRPr sz="26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B051F0-B979-4F60-B67A-5B9F9EB9BB0C}" type="datetimeFigureOut">
              <a:rPr kumimoji="1" lang="ja-JP" altLang="en-US" smtClean="0"/>
              <a:t>2018/2/20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A25DB8-D422-4B88-B1C0-62047C56CCB1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3983722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378064" y="2393639"/>
            <a:ext cx="3340871" cy="997555"/>
          </a:xfrm>
        </p:spPr>
        <p:txBody>
          <a:bodyPr anchor="b"/>
          <a:lstStyle>
            <a:lvl1pPr marL="0" indent="0">
              <a:buNone/>
              <a:defRPr sz="2600" b="1"/>
            </a:lvl1pPr>
            <a:lvl2pPr marL="497845" indent="0">
              <a:buNone/>
              <a:defRPr sz="2200" b="1"/>
            </a:lvl2pPr>
            <a:lvl3pPr marL="995690" indent="0">
              <a:buNone/>
              <a:defRPr sz="2000" b="1"/>
            </a:lvl3pPr>
            <a:lvl4pPr marL="1493535" indent="0">
              <a:buNone/>
              <a:defRPr sz="1700" b="1"/>
            </a:lvl4pPr>
            <a:lvl5pPr marL="1991380" indent="0">
              <a:buNone/>
              <a:defRPr sz="1700" b="1"/>
            </a:lvl5pPr>
            <a:lvl6pPr marL="2489225" indent="0">
              <a:buNone/>
              <a:defRPr sz="1700" b="1"/>
            </a:lvl6pPr>
            <a:lvl7pPr marL="2987070" indent="0">
              <a:buNone/>
              <a:defRPr sz="1700" b="1"/>
            </a:lvl7pPr>
            <a:lvl8pPr marL="3484916" indent="0">
              <a:buNone/>
              <a:defRPr sz="1700" b="1"/>
            </a:lvl8pPr>
            <a:lvl9pPr marL="3982761" indent="0">
              <a:buNone/>
              <a:defRPr sz="1700" b="1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378064" y="3391194"/>
            <a:ext cx="3340871" cy="6161082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テキス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3841019" y="2393639"/>
            <a:ext cx="3342183" cy="997555"/>
          </a:xfrm>
        </p:spPr>
        <p:txBody>
          <a:bodyPr anchor="b"/>
          <a:lstStyle>
            <a:lvl1pPr marL="0" indent="0">
              <a:buNone/>
              <a:defRPr sz="2600" b="1"/>
            </a:lvl1pPr>
            <a:lvl2pPr marL="497845" indent="0">
              <a:buNone/>
              <a:defRPr sz="2200" b="1"/>
            </a:lvl2pPr>
            <a:lvl3pPr marL="995690" indent="0">
              <a:buNone/>
              <a:defRPr sz="2000" b="1"/>
            </a:lvl3pPr>
            <a:lvl4pPr marL="1493535" indent="0">
              <a:buNone/>
              <a:defRPr sz="1700" b="1"/>
            </a:lvl4pPr>
            <a:lvl5pPr marL="1991380" indent="0">
              <a:buNone/>
              <a:defRPr sz="1700" b="1"/>
            </a:lvl5pPr>
            <a:lvl6pPr marL="2489225" indent="0">
              <a:buNone/>
              <a:defRPr sz="1700" b="1"/>
            </a:lvl6pPr>
            <a:lvl7pPr marL="2987070" indent="0">
              <a:buNone/>
              <a:defRPr sz="1700" b="1"/>
            </a:lvl7pPr>
            <a:lvl8pPr marL="3484916" indent="0">
              <a:buNone/>
              <a:defRPr sz="1700" b="1"/>
            </a:lvl8pPr>
            <a:lvl9pPr marL="3982761" indent="0">
              <a:buNone/>
              <a:defRPr sz="1700" b="1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6" name="コンテンツ プレースホルダー 5"/>
          <p:cNvSpPr>
            <a:spLocks noGrp="1"/>
          </p:cNvSpPr>
          <p:nvPr>
            <p:ph sz="quarter" idx="4"/>
          </p:nvPr>
        </p:nvSpPr>
        <p:spPr>
          <a:xfrm>
            <a:off x="3841019" y="3391194"/>
            <a:ext cx="3342183" cy="6161082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7" name="日付プレースホルダー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B051F0-B979-4F60-B67A-5B9F9EB9BB0C}" type="datetimeFigureOut">
              <a:rPr kumimoji="1" lang="ja-JP" altLang="en-US" smtClean="0"/>
              <a:t>2018/2/20</a:t>
            </a:fld>
            <a:endParaRPr kumimoji="1" lang="ja-JP" altLang="en-US"/>
          </a:p>
        </p:txBody>
      </p:sp>
      <p:sp>
        <p:nvSpPr>
          <p:cNvPr id="8" name="フッター プレースホルダー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スライド番号プレースホルダー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A25DB8-D422-4B88-B1C0-62047C56CCB1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1263283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B051F0-B979-4F60-B67A-5B9F9EB9BB0C}" type="datetimeFigureOut">
              <a:rPr kumimoji="1" lang="ja-JP" altLang="en-US" smtClean="0"/>
              <a:t>2018/2/20</a:t>
            </a:fld>
            <a:endParaRPr kumimoji="1" lang="ja-JP" altLang="en-US"/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A25DB8-D422-4B88-B1C0-62047C56CCB1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2905114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ー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B051F0-B979-4F60-B67A-5B9F9EB9BB0C}" type="datetimeFigureOut">
              <a:rPr kumimoji="1" lang="ja-JP" altLang="en-US" smtClean="0"/>
              <a:t>2018/2/20</a:t>
            </a:fld>
            <a:endParaRPr kumimoji="1" lang="ja-JP" altLang="en-US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A25DB8-D422-4B88-B1C0-62047C56CCB1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0356858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&#10;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378065" y="425757"/>
            <a:ext cx="2487604" cy="1811938"/>
          </a:xfrm>
        </p:spPr>
        <p:txBody>
          <a:bodyPr anchor="b"/>
          <a:lstStyle>
            <a:lvl1pPr algn="l">
              <a:defRPr sz="2200" b="1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2956245" y="425757"/>
            <a:ext cx="4226957" cy="9126521"/>
          </a:xfrm>
        </p:spPr>
        <p:txBody>
          <a:bodyPr/>
          <a:lstStyle>
            <a:lvl1pPr>
              <a:defRPr sz="3500"/>
            </a:lvl1pPr>
            <a:lvl2pPr>
              <a:defRPr sz="3000"/>
            </a:lvl2pPr>
            <a:lvl3pPr>
              <a:defRPr sz="26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378065" y="2237694"/>
            <a:ext cx="2487604" cy="7314584"/>
          </a:xfrm>
        </p:spPr>
        <p:txBody>
          <a:bodyPr/>
          <a:lstStyle>
            <a:lvl1pPr marL="0" indent="0">
              <a:buNone/>
              <a:defRPr sz="1500"/>
            </a:lvl1pPr>
            <a:lvl2pPr marL="497845" indent="0">
              <a:buNone/>
              <a:defRPr sz="1300"/>
            </a:lvl2pPr>
            <a:lvl3pPr marL="995690" indent="0">
              <a:buNone/>
              <a:defRPr sz="1100"/>
            </a:lvl3pPr>
            <a:lvl4pPr marL="1493535" indent="0">
              <a:buNone/>
              <a:defRPr sz="1000"/>
            </a:lvl4pPr>
            <a:lvl5pPr marL="1991380" indent="0">
              <a:buNone/>
              <a:defRPr sz="1000"/>
            </a:lvl5pPr>
            <a:lvl6pPr marL="2489225" indent="0">
              <a:buNone/>
              <a:defRPr sz="1000"/>
            </a:lvl6pPr>
            <a:lvl7pPr marL="2987070" indent="0">
              <a:buNone/>
              <a:defRPr sz="1000"/>
            </a:lvl7pPr>
            <a:lvl8pPr marL="3484916" indent="0">
              <a:buNone/>
              <a:defRPr sz="1000"/>
            </a:lvl8pPr>
            <a:lvl9pPr marL="3982761" indent="0">
              <a:buNone/>
              <a:defRPr sz="10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B051F0-B979-4F60-B67A-5B9F9EB9BB0C}" type="datetimeFigureOut">
              <a:rPr kumimoji="1" lang="ja-JP" altLang="en-US" smtClean="0"/>
              <a:t>2018/2/20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A25DB8-D422-4B88-B1C0-62047C56CCB1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7454174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482060" y="7485381"/>
            <a:ext cx="4536758" cy="883692"/>
          </a:xfrm>
        </p:spPr>
        <p:txBody>
          <a:bodyPr anchor="b"/>
          <a:lstStyle>
            <a:lvl1pPr algn="l">
              <a:defRPr sz="2200" b="1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図プレースホルダー 2"/>
          <p:cNvSpPr>
            <a:spLocks noGrp="1"/>
          </p:cNvSpPr>
          <p:nvPr>
            <p:ph type="pic" idx="1"/>
          </p:nvPr>
        </p:nvSpPr>
        <p:spPr>
          <a:xfrm>
            <a:off x="1482060" y="955475"/>
            <a:ext cx="4536758" cy="6416040"/>
          </a:xfrm>
        </p:spPr>
        <p:txBody>
          <a:bodyPr/>
          <a:lstStyle>
            <a:lvl1pPr marL="0" indent="0">
              <a:buNone/>
              <a:defRPr sz="3500"/>
            </a:lvl1pPr>
            <a:lvl2pPr marL="497845" indent="0">
              <a:buNone/>
              <a:defRPr sz="3000"/>
            </a:lvl2pPr>
            <a:lvl3pPr marL="995690" indent="0">
              <a:buNone/>
              <a:defRPr sz="2600"/>
            </a:lvl3pPr>
            <a:lvl4pPr marL="1493535" indent="0">
              <a:buNone/>
              <a:defRPr sz="2200"/>
            </a:lvl4pPr>
            <a:lvl5pPr marL="1991380" indent="0">
              <a:buNone/>
              <a:defRPr sz="2200"/>
            </a:lvl5pPr>
            <a:lvl6pPr marL="2489225" indent="0">
              <a:buNone/>
              <a:defRPr sz="2200"/>
            </a:lvl6pPr>
            <a:lvl7pPr marL="2987070" indent="0">
              <a:buNone/>
              <a:defRPr sz="2200"/>
            </a:lvl7pPr>
            <a:lvl8pPr marL="3484916" indent="0">
              <a:buNone/>
              <a:defRPr sz="2200"/>
            </a:lvl8pPr>
            <a:lvl9pPr marL="3982761" indent="0">
              <a:buNone/>
              <a:defRPr sz="2200"/>
            </a:lvl9pPr>
          </a:lstStyle>
          <a:p>
            <a:endParaRPr kumimoji="1" lang="ja-JP" altLang="en-US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1482060" y="8369073"/>
            <a:ext cx="4536758" cy="1254988"/>
          </a:xfrm>
        </p:spPr>
        <p:txBody>
          <a:bodyPr/>
          <a:lstStyle>
            <a:lvl1pPr marL="0" indent="0">
              <a:buNone/>
              <a:defRPr sz="1500"/>
            </a:lvl1pPr>
            <a:lvl2pPr marL="497845" indent="0">
              <a:buNone/>
              <a:defRPr sz="1300"/>
            </a:lvl2pPr>
            <a:lvl3pPr marL="995690" indent="0">
              <a:buNone/>
              <a:defRPr sz="1100"/>
            </a:lvl3pPr>
            <a:lvl4pPr marL="1493535" indent="0">
              <a:buNone/>
              <a:defRPr sz="1000"/>
            </a:lvl4pPr>
            <a:lvl5pPr marL="1991380" indent="0">
              <a:buNone/>
              <a:defRPr sz="1000"/>
            </a:lvl5pPr>
            <a:lvl6pPr marL="2489225" indent="0">
              <a:buNone/>
              <a:defRPr sz="1000"/>
            </a:lvl6pPr>
            <a:lvl7pPr marL="2987070" indent="0">
              <a:buNone/>
              <a:defRPr sz="1000"/>
            </a:lvl7pPr>
            <a:lvl8pPr marL="3484916" indent="0">
              <a:buNone/>
              <a:defRPr sz="1000"/>
            </a:lvl8pPr>
            <a:lvl9pPr marL="3982761" indent="0">
              <a:buNone/>
              <a:defRPr sz="10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B051F0-B979-4F60-B67A-5B9F9EB9BB0C}" type="datetimeFigureOut">
              <a:rPr kumimoji="1" lang="ja-JP" altLang="en-US" smtClean="0"/>
              <a:t>2018/2/20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A25DB8-D422-4B88-B1C0-62047C56CCB1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2695899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B051F0-B979-4F60-B67A-5B9F9EB9BB0C}" type="datetimeFigureOut">
              <a:rPr kumimoji="1" lang="ja-JP" altLang="en-US" smtClean="0"/>
              <a:t>2018/2/20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A25DB8-D422-4B88-B1C0-62047C56CCB1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1944592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5481916" y="428233"/>
            <a:ext cx="1701284" cy="9124044"/>
          </a:xfrm>
        </p:spPr>
        <p:txBody>
          <a:bodyPr vert="eaVert"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>
          <a:xfrm>
            <a:off x="378063" y="428233"/>
            <a:ext cx="4977831" cy="9124044"/>
          </a:xfrm>
        </p:spPr>
        <p:txBody>
          <a:bodyPr vert="eaVert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B051F0-B979-4F60-B67A-5B9F9EB9BB0C}" type="datetimeFigureOut">
              <a:rPr kumimoji="1" lang="ja-JP" altLang="en-US" smtClean="0"/>
              <a:t>2018/2/20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A25DB8-D422-4B88-B1C0-62047C56CCB1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84963934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図プレースホルダー 1578"/>
          <p:cNvSpPr>
            <a:spLocks noGrp="1"/>
          </p:cNvSpPr>
          <p:nvPr>
            <p:ph type="pic" sz="quarter" idx="21" hasCustomPrompt="1"/>
          </p:nvPr>
        </p:nvSpPr>
        <p:spPr>
          <a:xfrm>
            <a:off x="154423" y="4674754"/>
            <a:ext cx="3886479" cy="3886239"/>
          </a:xfrm>
          <a:custGeom>
            <a:avLst/>
            <a:gdLst>
              <a:gd name="connsiteX0" fmla="*/ 2635250 w 5270500"/>
              <a:gd name="connsiteY0" fmla="*/ 0 h 5270500"/>
              <a:gd name="connsiteX1" fmla="*/ 2771775 w 5270500"/>
              <a:gd name="connsiteY1" fmla="*/ 6350 h 5270500"/>
              <a:gd name="connsiteX2" fmla="*/ 2905125 w 5270500"/>
              <a:gd name="connsiteY2" fmla="*/ 15875 h 5270500"/>
              <a:gd name="connsiteX3" fmla="*/ 3038475 w 5270500"/>
              <a:gd name="connsiteY3" fmla="*/ 31750 h 5270500"/>
              <a:gd name="connsiteX4" fmla="*/ 3165475 w 5270500"/>
              <a:gd name="connsiteY4" fmla="*/ 53975 h 5270500"/>
              <a:gd name="connsiteX5" fmla="*/ 3295650 w 5270500"/>
              <a:gd name="connsiteY5" fmla="*/ 85725 h 5270500"/>
              <a:gd name="connsiteX6" fmla="*/ 3419475 w 5270500"/>
              <a:gd name="connsiteY6" fmla="*/ 120650 h 5270500"/>
              <a:gd name="connsiteX7" fmla="*/ 3540125 w 5270500"/>
              <a:gd name="connsiteY7" fmla="*/ 161925 h 5270500"/>
              <a:gd name="connsiteX8" fmla="*/ 3660775 w 5270500"/>
              <a:gd name="connsiteY8" fmla="*/ 209550 h 5270500"/>
              <a:gd name="connsiteX9" fmla="*/ 3778250 w 5270500"/>
              <a:gd name="connsiteY9" fmla="*/ 260350 h 5270500"/>
              <a:gd name="connsiteX10" fmla="*/ 3892550 w 5270500"/>
              <a:gd name="connsiteY10" fmla="*/ 320675 h 5270500"/>
              <a:gd name="connsiteX11" fmla="*/ 4000500 w 5270500"/>
              <a:gd name="connsiteY11" fmla="*/ 384175 h 5270500"/>
              <a:gd name="connsiteX12" fmla="*/ 4108450 w 5270500"/>
              <a:gd name="connsiteY12" fmla="*/ 450850 h 5270500"/>
              <a:gd name="connsiteX13" fmla="*/ 4213225 w 5270500"/>
              <a:gd name="connsiteY13" fmla="*/ 523875 h 5270500"/>
              <a:gd name="connsiteX14" fmla="*/ 4311650 w 5270500"/>
              <a:gd name="connsiteY14" fmla="*/ 603250 h 5270500"/>
              <a:gd name="connsiteX15" fmla="*/ 4406900 w 5270500"/>
              <a:gd name="connsiteY15" fmla="*/ 685800 h 5270500"/>
              <a:gd name="connsiteX16" fmla="*/ 4498975 w 5270500"/>
              <a:gd name="connsiteY16" fmla="*/ 771525 h 5270500"/>
              <a:gd name="connsiteX17" fmla="*/ 4584700 w 5270500"/>
              <a:gd name="connsiteY17" fmla="*/ 863600 h 5270500"/>
              <a:gd name="connsiteX18" fmla="*/ 4667250 w 5270500"/>
              <a:gd name="connsiteY18" fmla="*/ 958850 h 5270500"/>
              <a:gd name="connsiteX19" fmla="*/ 4746625 w 5270500"/>
              <a:gd name="connsiteY19" fmla="*/ 1060450 h 5270500"/>
              <a:gd name="connsiteX20" fmla="*/ 4819650 w 5270500"/>
              <a:gd name="connsiteY20" fmla="*/ 1162050 h 5270500"/>
              <a:gd name="connsiteX21" fmla="*/ 4889500 w 5270500"/>
              <a:gd name="connsiteY21" fmla="*/ 1270000 h 5270500"/>
              <a:gd name="connsiteX22" fmla="*/ 4953000 w 5270500"/>
              <a:gd name="connsiteY22" fmla="*/ 1381125 h 5270500"/>
              <a:gd name="connsiteX23" fmla="*/ 5010150 w 5270500"/>
              <a:gd name="connsiteY23" fmla="*/ 1492250 h 5270500"/>
              <a:gd name="connsiteX24" fmla="*/ 5064125 w 5270500"/>
              <a:gd name="connsiteY24" fmla="*/ 1609725 h 5270500"/>
              <a:gd name="connsiteX25" fmla="*/ 5111750 w 5270500"/>
              <a:gd name="connsiteY25" fmla="*/ 1730375 h 5270500"/>
              <a:gd name="connsiteX26" fmla="*/ 5153025 w 5270500"/>
              <a:gd name="connsiteY26" fmla="*/ 1851025 h 5270500"/>
              <a:gd name="connsiteX27" fmla="*/ 5187950 w 5270500"/>
              <a:gd name="connsiteY27" fmla="*/ 1978025 h 5270500"/>
              <a:gd name="connsiteX28" fmla="*/ 5216525 w 5270500"/>
              <a:gd name="connsiteY28" fmla="*/ 2105025 h 5270500"/>
              <a:gd name="connsiteX29" fmla="*/ 5238750 w 5270500"/>
              <a:gd name="connsiteY29" fmla="*/ 2235200 h 5270500"/>
              <a:gd name="connsiteX30" fmla="*/ 5257800 w 5270500"/>
              <a:gd name="connsiteY30" fmla="*/ 2365375 h 5270500"/>
              <a:gd name="connsiteX31" fmla="*/ 5267325 w 5270500"/>
              <a:gd name="connsiteY31" fmla="*/ 2498725 h 5270500"/>
              <a:gd name="connsiteX32" fmla="*/ 5270500 w 5270500"/>
              <a:gd name="connsiteY32" fmla="*/ 2635250 h 5270500"/>
              <a:gd name="connsiteX33" fmla="*/ 5267325 w 5270500"/>
              <a:gd name="connsiteY33" fmla="*/ 2771775 h 5270500"/>
              <a:gd name="connsiteX34" fmla="*/ 5257800 w 5270500"/>
              <a:gd name="connsiteY34" fmla="*/ 2905125 h 5270500"/>
              <a:gd name="connsiteX35" fmla="*/ 5238750 w 5270500"/>
              <a:gd name="connsiteY35" fmla="*/ 3038475 h 5270500"/>
              <a:gd name="connsiteX36" fmla="*/ 5216525 w 5270500"/>
              <a:gd name="connsiteY36" fmla="*/ 3165475 h 5270500"/>
              <a:gd name="connsiteX37" fmla="*/ 5187950 w 5270500"/>
              <a:gd name="connsiteY37" fmla="*/ 3295650 h 5270500"/>
              <a:gd name="connsiteX38" fmla="*/ 5153025 w 5270500"/>
              <a:gd name="connsiteY38" fmla="*/ 3419475 h 5270500"/>
              <a:gd name="connsiteX39" fmla="*/ 5111750 w 5270500"/>
              <a:gd name="connsiteY39" fmla="*/ 3540125 h 5270500"/>
              <a:gd name="connsiteX40" fmla="*/ 5064125 w 5270500"/>
              <a:gd name="connsiteY40" fmla="*/ 3660775 h 5270500"/>
              <a:gd name="connsiteX41" fmla="*/ 5010150 w 5270500"/>
              <a:gd name="connsiteY41" fmla="*/ 3778250 h 5270500"/>
              <a:gd name="connsiteX42" fmla="*/ 4953000 w 5270500"/>
              <a:gd name="connsiteY42" fmla="*/ 3892550 h 5270500"/>
              <a:gd name="connsiteX43" fmla="*/ 4889500 w 5270500"/>
              <a:gd name="connsiteY43" fmla="*/ 4000500 h 5270500"/>
              <a:gd name="connsiteX44" fmla="*/ 4819650 w 5270500"/>
              <a:gd name="connsiteY44" fmla="*/ 4108450 h 5270500"/>
              <a:gd name="connsiteX45" fmla="*/ 4746625 w 5270500"/>
              <a:gd name="connsiteY45" fmla="*/ 4213225 h 5270500"/>
              <a:gd name="connsiteX46" fmla="*/ 4667250 w 5270500"/>
              <a:gd name="connsiteY46" fmla="*/ 4311650 h 5270500"/>
              <a:gd name="connsiteX47" fmla="*/ 4584700 w 5270500"/>
              <a:gd name="connsiteY47" fmla="*/ 4406900 h 5270500"/>
              <a:gd name="connsiteX48" fmla="*/ 4498975 w 5270500"/>
              <a:gd name="connsiteY48" fmla="*/ 4498975 h 5270500"/>
              <a:gd name="connsiteX49" fmla="*/ 4406900 w 5270500"/>
              <a:gd name="connsiteY49" fmla="*/ 4584700 h 5270500"/>
              <a:gd name="connsiteX50" fmla="*/ 4311650 w 5270500"/>
              <a:gd name="connsiteY50" fmla="*/ 4667250 h 5270500"/>
              <a:gd name="connsiteX51" fmla="*/ 4213225 w 5270500"/>
              <a:gd name="connsiteY51" fmla="*/ 4746625 h 5270500"/>
              <a:gd name="connsiteX52" fmla="*/ 4108450 w 5270500"/>
              <a:gd name="connsiteY52" fmla="*/ 4819650 h 5270500"/>
              <a:gd name="connsiteX53" fmla="*/ 4000500 w 5270500"/>
              <a:gd name="connsiteY53" fmla="*/ 4889500 h 5270500"/>
              <a:gd name="connsiteX54" fmla="*/ 3892550 w 5270500"/>
              <a:gd name="connsiteY54" fmla="*/ 4953000 h 5270500"/>
              <a:gd name="connsiteX55" fmla="*/ 3778250 w 5270500"/>
              <a:gd name="connsiteY55" fmla="*/ 5010150 h 5270500"/>
              <a:gd name="connsiteX56" fmla="*/ 3660775 w 5270500"/>
              <a:gd name="connsiteY56" fmla="*/ 5064125 h 5270500"/>
              <a:gd name="connsiteX57" fmla="*/ 3540125 w 5270500"/>
              <a:gd name="connsiteY57" fmla="*/ 5111750 h 5270500"/>
              <a:gd name="connsiteX58" fmla="*/ 3419475 w 5270500"/>
              <a:gd name="connsiteY58" fmla="*/ 5153025 h 5270500"/>
              <a:gd name="connsiteX59" fmla="*/ 3295650 w 5270500"/>
              <a:gd name="connsiteY59" fmla="*/ 5187950 h 5270500"/>
              <a:gd name="connsiteX60" fmla="*/ 3165475 w 5270500"/>
              <a:gd name="connsiteY60" fmla="*/ 5216525 h 5270500"/>
              <a:gd name="connsiteX61" fmla="*/ 3038475 w 5270500"/>
              <a:gd name="connsiteY61" fmla="*/ 5238750 h 5270500"/>
              <a:gd name="connsiteX62" fmla="*/ 2905125 w 5270500"/>
              <a:gd name="connsiteY62" fmla="*/ 5257800 h 5270500"/>
              <a:gd name="connsiteX63" fmla="*/ 2771775 w 5270500"/>
              <a:gd name="connsiteY63" fmla="*/ 5267325 h 5270500"/>
              <a:gd name="connsiteX64" fmla="*/ 2635250 w 5270500"/>
              <a:gd name="connsiteY64" fmla="*/ 5270500 h 5270500"/>
              <a:gd name="connsiteX65" fmla="*/ 2498725 w 5270500"/>
              <a:gd name="connsiteY65" fmla="*/ 5267325 h 5270500"/>
              <a:gd name="connsiteX66" fmla="*/ 2365375 w 5270500"/>
              <a:gd name="connsiteY66" fmla="*/ 5257800 h 5270500"/>
              <a:gd name="connsiteX67" fmla="*/ 2235200 w 5270500"/>
              <a:gd name="connsiteY67" fmla="*/ 5238750 h 5270500"/>
              <a:gd name="connsiteX68" fmla="*/ 2105025 w 5270500"/>
              <a:gd name="connsiteY68" fmla="*/ 5216525 h 5270500"/>
              <a:gd name="connsiteX69" fmla="*/ 1978025 w 5270500"/>
              <a:gd name="connsiteY69" fmla="*/ 5187950 h 5270500"/>
              <a:gd name="connsiteX70" fmla="*/ 1851025 w 5270500"/>
              <a:gd name="connsiteY70" fmla="*/ 5153025 h 5270500"/>
              <a:gd name="connsiteX71" fmla="*/ 1730375 w 5270500"/>
              <a:gd name="connsiteY71" fmla="*/ 5111750 h 5270500"/>
              <a:gd name="connsiteX72" fmla="*/ 1609725 w 5270500"/>
              <a:gd name="connsiteY72" fmla="*/ 5064125 h 5270500"/>
              <a:gd name="connsiteX73" fmla="*/ 1492250 w 5270500"/>
              <a:gd name="connsiteY73" fmla="*/ 5010150 h 5270500"/>
              <a:gd name="connsiteX74" fmla="*/ 1381125 w 5270500"/>
              <a:gd name="connsiteY74" fmla="*/ 4953000 h 5270500"/>
              <a:gd name="connsiteX75" fmla="*/ 1270000 w 5270500"/>
              <a:gd name="connsiteY75" fmla="*/ 4889500 h 5270500"/>
              <a:gd name="connsiteX76" fmla="*/ 1162050 w 5270500"/>
              <a:gd name="connsiteY76" fmla="*/ 4819650 h 5270500"/>
              <a:gd name="connsiteX77" fmla="*/ 1060450 w 5270500"/>
              <a:gd name="connsiteY77" fmla="*/ 4746625 h 5270500"/>
              <a:gd name="connsiteX78" fmla="*/ 958850 w 5270500"/>
              <a:gd name="connsiteY78" fmla="*/ 4667250 h 5270500"/>
              <a:gd name="connsiteX79" fmla="*/ 863600 w 5270500"/>
              <a:gd name="connsiteY79" fmla="*/ 4584700 h 5270500"/>
              <a:gd name="connsiteX80" fmla="*/ 771525 w 5270500"/>
              <a:gd name="connsiteY80" fmla="*/ 4498975 h 5270500"/>
              <a:gd name="connsiteX81" fmla="*/ 685800 w 5270500"/>
              <a:gd name="connsiteY81" fmla="*/ 4406900 h 5270500"/>
              <a:gd name="connsiteX82" fmla="*/ 603250 w 5270500"/>
              <a:gd name="connsiteY82" fmla="*/ 4311650 h 5270500"/>
              <a:gd name="connsiteX83" fmla="*/ 523875 w 5270500"/>
              <a:gd name="connsiteY83" fmla="*/ 4213225 h 5270500"/>
              <a:gd name="connsiteX84" fmla="*/ 450850 w 5270500"/>
              <a:gd name="connsiteY84" fmla="*/ 4108450 h 5270500"/>
              <a:gd name="connsiteX85" fmla="*/ 384175 w 5270500"/>
              <a:gd name="connsiteY85" fmla="*/ 4000500 h 5270500"/>
              <a:gd name="connsiteX86" fmla="*/ 320675 w 5270500"/>
              <a:gd name="connsiteY86" fmla="*/ 3892550 h 5270500"/>
              <a:gd name="connsiteX87" fmla="*/ 260350 w 5270500"/>
              <a:gd name="connsiteY87" fmla="*/ 3778250 h 5270500"/>
              <a:gd name="connsiteX88" fmla="*/ 209550 w 5270500"/>
              <a:gd name="connsiteY88" fmla="*/ 3660775 h 5270500"/>
              <a:gd name="connsiteX89" fmla="*/ 161925 w 5270500"/>
              <a:gd name="connsiteY89" fmla="*/ 3540125 h 5270500"/>
              <a:gd name="connsiteX90" fmla="*/ 120650 w 5270500"/>
              <a:gd name="connsiteY90" fmla="*/ 3419475 h 5270500"/>
              <a:gd name="connsiteX91" fmla="*/ 85725 w 5270500"/>
              <a:gd name="connsiteY91" fmla="*/ 3295650 h 5270500"/>
              <a:gd name="connsiteX92" fmla="*/ 53975 w 5270500"/>
              <a:gd name="connsiteY92" fmla="*/ 3165475 h 5270500"/>
              <a:gd name="connsiteX93" fmla="*/ 31750 w 5270500"/>
              <a:gd name="connsiteY93" fmla="*/ 3038475 h 5270500"/>
              <a:gd name="connsiteX94" fmla="*/ 15875 w 5270500"/>
              <a:gd name="connsiteY94" fmla="*/ 2905125 h 5270500"/>
              <a:gd name="connsiteX95" fmla="*/ 6350 w 5270500"/>
              <a:gd name="connsiteY95" fmla="*/ 2771775 h 5270500"/>
              <a:gd name="connsiteX96" fmla="*/ 0 w 5270500"/>
              <a:gd name="connsiteY96" fmla="*/ 2635250 h 5270500"/>
              <a:gd name="connsiteX97" fmla="*/ 6350 w 5270500"/>
              <a:gd name="connsiteY97" fmla="*/ 2498725 h 5270500"/>
              <a:gd name="connsiteX98" fmla="*/ 15875 w 5270500"/>
              <a:gd name="connsiteY98" fmla="*/ 2365375 h 5270500"/>
              <a:gd name="connsiteX99" fmla="*/ 31750 w 5270500"/>
              <a:gd name="connsiteY99" fmla="*/ 2235200 h 5270500"/>
              <a:gd name="connsiteX100" fmla="*/ 53975 w 5270500"/>
              <a:gd name="connsiteY100" fmla="*/ 2105025 h 5270500"/>
              <a:gd name="connsiteX101" fmla="*/ 85725 w 5270500"/>
              <a:gd name="connsiteY101" fmla="*/ 1978025 h 5270500"/>
              <a:gd name="connsiteX102" fmla="*/ 120650 w 5270500"/>
              <a:gd name="connsiteY102" fmla="*/ 1851025 h 5270500"/>
              <a:gd name="connsiteX103" fmla="*/ 161925 w 5270500"/>
              <a:gd name="connsiteY103" fmla="*/ 1730375 h 5270500"/>
              <a:gd name="connsiteX104" fmla="*/ 209550 w 5270500"/>
              <a:gd name="connsiteY104" fmla="*/ 1609725 h 5270500"/>
              <a:gd name="connsiteX105" fmla="*/ 260350 w 5270500"/>
              <a:gd name="connsiteY105" fmla="*/ 1492250 h 5270500"/>
              <a:gd name="connsiteX106" fmla="*/ 320675 w 5270500"/>
              <a:gd name="connsiteY106" fmla="*/ 1381125 h 5270500"/>
              <a:gd name="connsiteX107" fmla="*/ 384175 w 5270500"/>
              <a:gd name="connsiteY107" fmla="*/ 1270000 h 5270500"/>
              <a:gd name="connsiteX108" fmla="*/ 450850 w 5270500"/>
              <a:gd name="connsiteY108" fmla="*/ 1162050 h 5270500"/>
              <a:gd name="connsiteX109" fmla="*/ 523875 w 5270500"/>
              <a:gd name="connsiteY109" fmla="*/ 1060450 h 5270500"/>
              <a:gd name="connsiteX110" fmla="*/ 603250 w 5270500"/>
              <a:gd name="connsiteY110" fmla="*/ 958850 h 5270500"/>
              <a:gd name="connsiteX111" fmla="*/ 685800 w 5270500"/>
              <a:gd name="connsiteY111" fmla="*/ 863600 h 5270500"/>
              <a:gd name="connsiteX112" fmla="*/ 771525 w 5270500"/>
              <a:gd name="connsiteY112" fmla="*/ 771525 h 5270500"/>
              <a:gd name="connsiteX113" fmla="*/ 863600 w 5270500"/>
              <a:gd name="connsiteY113" fmla="*/ 685800 h 5270500"/>
              <a:gd name="connsiteX114" fmla="*/ 958850 w 5270500"/>
              <a:gd name="connsiteY114" fmla="*/ 603250 h 5270500"/>
              <a:gd name="connsiteX115" fmla="*/ 1060450 w 5270500"/>
              <a:gd name="connsiteY115" fmla="*/ 523875 h 5270500"/>
              <a:gd name="connsiteX116" fmla="*/ 1162050 w 5270500"/>
              <a:gd name="connsiteY116" fmla="*/ 450850 h 5270500"/>
              <a:gd name="connsiteX117" fmla="*/ 1270000 w 5270500"/>
              <a:gd name="connsiteY117" fmla="*/ 384175 h 5270500"/>
              <a:gd name="connsiteX118" fmla="*/ 1381125 w 5270500"/>
              <a:gd name="connsiteY118" fmla="*/ 320675 h 5270500"/>
              <a:gd name="connsiteX119" fmla="*/ 1492250 w 5270500"/>
              <a:gd name="connsiteY119" fmla="*/ 260350 h 5270500"/>
              <a:gd name="connsiteX120" fmla="*/ 1609725 w 5270500"/>
              <a:gd name="connsiteY120" fmla="*/ 209550 h 5270500"/>
              <a:gd name="connsiteX121" fmla="*/ 1730375 w 5270500"/>
              <a:gd name="connsiteY121" fmla="*/ 161925 h 5270500"/>
              <a:gd name="connsiteX122" fmla="*/ 1851025 w 5270500"/>
              <a:gd name="connsiteY122" fmla="*/ 120650 h 5270500"/>
              <a:gd name="connsiteX123" fmla="*/ 1978025 w 5270500"/>
              <a:gd name="connsiteY123" fmla="*/ 85725 h 5270500"/>
              <a:gd name="connsiteX124" fmla="*/ 2105025 w 5270500"/>
              <a:gd name="connsiteY124" fmla="*/ 53975 h 5270500"/>
              <a:gd name="connsiteX125" fmla="*/ 2235200 w 5270500"/>
              <a:gd name="connsiteY125" fmla="*/ 31750 h 5270500"/>
              <a:gd name="connsiteX126" fmla="*/ 2365375 w 5270500"/>
              <a:gd name="connsiteY126" fmla="*/ 15875 h 5270500"/>
              <a:gd name="connsiteX127" fmla="*/ 2498725 w 5270500"/>
              <a:gd name="connsiteY127" fmla="*/ 6350 h 5270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</a:cxnLst>
            <a:rect l="l" t="t" r="r" b="b"/>
            <a:pathLst>
              <a:path w="5270500" h="5270500">
                <a:moveTo>
                  <a:pt x="2635250" y="0"/>
                </a:moveTo>
                <a:lnTo>
                  <a:pt x="2771775" y="6350"/>
                </a:lnTo>
                <a:lnTo>
                  <a:pt x="2905125" y="15875"/>
                </a:lnTo>
                <a:lnTo>
                  <a:pt x="3038475" y="31750"/>
                </a:lnTo>
                <a:lnTo>
                  <a:pt x="3165475" y="53975"/>
                </a:lnTo>
                <a:lnTo>
                  <a:pt x="3295650" y="85725"/>
                </a:lnTo>
                <a:lnTo>
                  <a:pt x="3419475" y="120650"/>
                </a:lnTo>
                <a:lnTo>
                  <a:pt x="3540125" y="161925"/>
                </a:lnTo>
                <a:lnTo>
                  <a:pt x="3660775" y="209550"/>
                </a:lnTo>
                <a:lnTo>
                  <a:pt x="3778250" y="260350"/>
                </a:lnTo>
                <a:lnTo>
                  <a:pt x="3892550" y="320675"/>
                </a:lnTo>
                <a:lnTo>
                  <a:pt x="4000500" y="384175"/>
                </a:lnTo>
                <a:lnTo>
                  <a:pt x="4108450" y="450850"/>
                </a:lnTo>
                <a:lnTo>
                  <a:pt x="4213225" y="523875"/>
                </a:lnTo>
                <a:lnTo>
                  <a:pt x="4311650" y="603250"/>
                </a:lnTo>
                <a:lnTo>
                  <a:pt x="4406900" y="685800"/>
                </a:lnTo>
                <a:lnTo>
                  <a:pt x="4498975" y="771525"/>
                </a:lnTo>
                <a:lnTo>
                  <a:pt x="4584700" y="863600"/>
                </a:lnTo>
                <a:lnTo>
                  <a:pt x="4667250" y="958850"/>
                </a:lnTo>
                <a:lnTo>
                  <a:pt x="4746625" y="1060450"/>
                </a:lnTo>
                <a:lnTo>
                  <a:pt x="4819650" y="1162050"/>
                </a:lnTo>
                <a:lnTo>
                  <a:pt x="4889500" y="1270000"/>
                </a:lnTo>
                <a:lnTo>
                  <a:pt x="4953000" y="1381125"/>
                </a:lnTo>
                <a:lnTo>
                  <a:pt x="5010150" y="1492250"/>
                </a:lnTo>
                <a:lnTo>
                  <a:pt x="5064125" y="1609725"/>
                </a:lnTo>
                <a:lnTo>
                  <a:pt x="5111750" y="1730375"/>
                </a:lnTo>
                <a:lnTo>
                  <a:pt x="5153025" y="1851025"/>
                </a:lnTo>
                <a:lnTo>
                  <a:pt x="5187950" y="1978025"/>
                </a:lnTo>
                <a:lnTo>
                  <a:pt x="5216525" y="2105025"/>
                </a:lnTo>
                <a:lnTo>
                  <a:pt x="5238750" y="2235200"/>
                </a:lnTo>
                <a:lnTo>
                  <a:pt x="5257800" y="2365375"/>
                </a:lnTo>
                <a:lnTo>
                  <a:pt x="5267325" y="2498725"/>
                </a:lnTo>
                <a:lnTo>
                  <a:pt x="5270500" y="2635250"/>
                </a:lnTo>
                <a:lnTo>
                  <a:pt x="5267325" y="2771775"/>
                </a:lnTo>
                <a:lnTo>
                  <a:pt x="5257800" y="2905125"/>
                </a:lnTo>
                <a:lnTo>
                  <a:pt x="5238750" y="3038475"/>
                </a:lnTo>
                <a:lnTo>
                  <a:pt x="5216525" y="3165475"/>
                </a:lnTo>
                <a:lnTo>
                  <a:pt x="5187950" y="3295650"/>
                </a:lnTo>
                <a:lnTo>
                  <a:pt x="5153025" y="3419475"/>
                </a:lnTo>
                <a:lnTo>
                  <a:pt x="5111750" y="3540125"/>
                </a:lnTo>
                <a:lnTo>
                  <a:pt x="5064125" y="3660775"/>
                </a:lnTo>
                <a:lnTo>
                  <a:pt x="5010150" y="3778250"/>
                </a:lnTo>
                <a:lnTo>
                  <a:pt x="4953000" y="3892550"/>
                </a:lnTo>
                <a:lnTo>
                  <a:pt x="4889500" y="4000500"/>
                </a:lnTo>
                <a:lnTo>
                  <a:pt x="4819650" y="4108450"/>
                </a:lnTo>
                <a:lnTo>
                  <a:pt x="4746625" y="4213225"/>
                </a:lnTo>
                <a:lnTo>
                  <a:pt x="4667250" y="4311650"/>
                </a:lnTo>
                <a:lnTo>
                  <a:pt x="4584700" y="4406900"/>
                </a:lnTo>
                <a:lnTo>
                  <a:pt x="4498975" y="4498975"/>
                </a:lnTo>
                <a:lnTo>
                  <a:pt x="4406900" y="4584700"/>
                </a:lnTo>
                <a:lnTo>
                  <a:pt x="4311650" y="4667250"/>
                </a:lnTo>
                <a:lnTo>
                  <a:pt x="4213225" y="4746625"/>
                </a:lnTo>
                <a:lnTo>
                  <a:pt x="4108450" y="4819650"/>
                </a:lnTo>
                <a:lnTo>
                  <a:pt x="4000500" y="4889500"/>
                </a:lnTo>
                <a:lnTo>
                  <a:pt x="3892550" y="4953000"/>
                </a:lnTo>
                <a:lnTo>
                  <a:pt x="3778250" y="5010150"/>
                </a:lnTo>
                <a:lnTo>
                  <a:pt x="3660775" y="5064125"/>
                </a:lnTo>
                <a:lnTo>
                  <a:pt x="3540125" y="5111750"/>
                </a:lnTo>
                <a:lnTo>
                  <a:pt x="3419475" y="5153025"/>
                </a:lnTo>
                <a:lnTo>
                  <a:pt x="3295650" y="5187950"/>
                </a:lnTo>
                <a:lnTo>
                  <a:pt x="3165475" y="5216525"/>
                </a:lnTo>
                <a:lnTo>
                  <a:pt x="3038475" y="5238750"/>
                </a:lnTo>
                <a:lnTo>
                  <a:pt x="2905125" y="5257800"/>
                </a:lnTo>
                <a:lnTo>
                  <a:pt x="2771775" y="5267325"/>
                </a:lnTo>
                <a:lnTo>
                  <a:pt x="2635250" y="5270500"/>
                </a:lnTo>
                <a:lnTo>
                  <a:pt x="2498725" y="5267325"/>
                </a:lnTo>
                <a:lnTo>
                  <a:pt x="2365375" y="5257800"/>
                </a:lnTo>
                <a:lnTo>
                  <a:pt x="2235200" y="5238750"/>
                </a:lnTo>
                <a:lnTo>
                  <a:pt x="2105025" y="5216525"/>
                </a:lnTo>
                <a:lnTo>
                  <a:pt x="1978025" y="5187950"/>
                </a:lnTo>
                <a:lnTo>
                  <a:pt x="1851025" y="5153025"/>
                </a:lnTo>
                <a:lnTo>
                  <a:pt x="1730375" y="5111750"/>
                </a:lnTo>
                <a:lnTo>
                  <a:pt x="1609725" y="5064125"/>
                </a:lnTo>
                <a:lnTo>
                  <a:pt x="1492250" y="5010150"/>
                </a:lnTo>
                <a:lnTo>
                  <a:pt x="1381125" y="4953000"/>
                </a:lnTo>
                <a:lnTo>
                  <a:pt x="1270000" y="4889500"/>
                </a:lnTo>
                <a:lnTo>
                  <a:pt x="1162050" y="4819650"/>
                </a:lnTo>
                <a:lnTo>
                  <a:pt x="1060450" y="4746625"/>
                </a:lnTo>
                <a:lnTo>
                  <a:pt x="958850" y="4667250"/>
                </a:lnTo>
                <a:lnTo>
                  <a:pt x="863600" y="4584700"/>
                </a:lnTo>
                <a:lnTo>
                  <a:pt x="771525" y="4498975"/>
                </a:lnTo>
                <a:lnTo>
                  <a:pt x="685800" y="4406900"/>
                </a:lnTo>
                <a:lnTo>
                  <a:pt x="603250" y="4311650"/>
                </a:lnTo>
                <a:lnTo>
                  <a:pt x="523875" y="4213225"/>
                </a:lnTo>
                <a:lnTo>
                  <a:pt x="450850" y="4108450"/>
                </a:lnTo>
                <a:lnTo>
                  <a:pt x="384175" y="4000500"/>
                </a:lnTo>
                <a:lnTo>
                  <a:pt x="320675" y="3892550"/>
                </a:lnTo>
                <a:lnTo>
                  <a:pt x="260350" y="3778250"/>
                </a:lnTo>
                <a:lnTo>
                  <a:pt x="209550" y="3660775"/>
                </a:lnTo>
                <a:lnTo>
                  <a:pt x="161925" y="3540125"/>
                </a:lnTo>
                <a:lnTo>
                  <a:pt x="120650" y="3419475"/>
                </a:lnTo>
                <a:lnTo>
                  <a:pt x="85725" y="3295650"/>
                </a:lnTo>
                <a:lnTo>
                  <a:pt x="53975" y="3165475"/>
                </a:lnTo>
                <a:lnTo>
                  <a:pt x="31750" y="3038475"/>
                </a:lnTo>
                <a:lnTo>
                  <a:pt x="15875" y="2905125"/>
                </a:lnTo>
                <a:lnTo>
                  <a:pt x="6350" y="2771775"/>
                </a:lnTo>
                <a:lnTo>
                  <a:pt x="0" y="2635250"/>
                </a:lnTo>
                <a:lnTo>
                  <a:pt x="6350" y="2498725"/>
                </a:lnTo>
                <a:lnTo>
                  <a:pt x="15875" y="2365375"/>
                </a:lnTo>
                <a:lnTo>
                  <a:pt x="31750" y="2235200"/>
                </a:lnTo>
                <a:lnTo>
                  <a:pt x="53975" y="2105025"/>
                </a:lnTo>
                <a:lnTo>
                  <a:pt x="85725" y="1978025"/>
                </a:lnTo>
                <a:lnTo>
                  <a:pt x="120650" y="1851025"/>
                </a:lnTo>
                <a:lnTo>
                  <a:pt x="161925" y="1730375"/>
                </a:lnTo>
                <a:lnTo>
                  <a:pt x="209550" y="1609725"/>
                </a:lnTo>
                <a:lnTo>
                  <a:pt x="260350" y="1492250"/>
                </a:lnTo>
                <a:lnTo>
                  <a:pt x="320675" y="1381125"/>
                </a:lnTo>
                <a:lnTo>
                  <a:pt x="384175" y="1270000"/>
                </a:lnTo>
                <a:lnTo>
                  <a:pt x="450850" y="1162050"/>
                </a:lnTo>
                <a:lnTo>
                  <a:pt x="523875" y="1060450"/>
                </a:lnTo>
                <a:lnTo>
                  <a:pt x="603250" y="958850"/>
                </a:lnTo>
                <a:lnTo>
                  <a:pt x="685800" y="863600"/>
                </a:lnTo>
                <a:lnTo>
                  <a:pt x="771525" y="771525"/>
                </a:lnTo>
                <a:lnTo>
                  <a:pt x="863600" y="685800"/>
                </a:lnTo>
                <a:lnTo>
                  <a:pt x="958850" y="603250"/>
                </a:lnTo>
                <a:lnTo>
                  <a:pt x="1060450" y="523875"/>
                </a:lnTo>
                <a:lnTo>
                  <a:pt x="1162050" y="450850"/>
                </a:lnTo>
                <a:lnTo>
                  <a:pt x="1270000" y="384175"/>
                </a:lnTo>
                <a:lnTo>
                  <a:pt x="1381125" y="320675"/>
                </a:lnTo>
                <a:lnTo>
                  <a:pt x="1492250" y="260350"/>
                </a:lnTo>
                <a:lnTo>
                  <a:pt x="1609725" y="209550"/>
                </a:lnTo>
                <a:lnTo>
                  <a:pt x="1730375" y="161925"/>
                </a:lnTo>
                <a:lnTo>
                  <a:pt x="1851025" y="120650"/>
                </a:lnTo>
                <a:lnTo>
                  <a:pt x="1978025" y="85725"/>
                </a:lnTo>
                <a:lnTo>
                  <a:pt x="2105025" y="53975"/>
                </a:lnTo>
                <a:lnTo>
                  <a:pt x="2235200" y="31750"/>
                </a:lnTo>
                <a:lnTo>
                  <a:pt x="2365375" y="15875"/>
                </a:lnTo>
                <a:lnTo>
                  <a:pt x="2498725" y="6350"/>
                </a:lnTo>
                <a:close/>
              </a:path>
            </a:pathLst>
          </a:custGeom>
          <a:blipFill dpi="0" rotWithShape="1">
            <a:blip r:embed="rId2"/>
            <a:srcRect/>
            <a:tile tx="0" ty="0" sx="100000" sy="100000" flip="none" algn="ctr"/>
          </a:blipFill>
          <a:effectLst>
            <a:softEdge rad="0"/>
          </a:effectLst>
        </p:spPr>
        <p:txBody>
          <a:bodyPr wrap="square" tIns="1374680">
            <a:noAutofit/>
          </a:bodyPr>
          <a:lstStyle>
            <a:lvl1pPr marL="0" indent="0" algn="ctr">
              <a:buNone/>
              <a:defRPr sz="130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defRPr>
            </a:lvl1pPr>
          </a:lstStyle>
          <a:p>
            <a:r>
              <a:rPr kumimoji="1" lang="ja-JP" altLang="en-US" dirty="0" smtClean="0"/>
              <a:t>写真を追加する</a:t>
            </a:r>
            <a:endParaRPr kumimoji="1" lang="ja-JP" altLang="en-US" dirty="0"/>
          </a:p>
        </p:txBody>
      </p:sp>
      <p:sp>
        <p:nvSpPr>
          <p:cNvPr id="402" name="図プレースホルダー 1578"/>
          <p:cNvSpPr>
            <a:spLocks noGrp="1"/>
          </p:cNvSpPr>
          <p:nvPr>
            <p:ph type="pic" sz="quarter" idx="22" hasCustomPrompt="1"/>
          </p:nvPr>
        </p:nvSpPr>
        <p:spPr>
          <a:xfrm>
            <a:off x="470317" y="1396669"/>
            <a:ext cx="3111808" cy="3111616"/>
          </a:xfrm>
          <a:custGeom>
            <a:avLst/>
            <a:gdLst>
              <a:gd name="connsiteX0" fmla="*/ 2635250 w 5270500"/>
              <a:gd name="connsiteY0" fmla="*/ 0 h 5270500"/>
              <a:gd name="connsiteX1" fmla="*/ 2771775 w 5270500"/>
              <a:gd name="connsiteY1" fmla="*/ 6350 h 5270500"/>
              <a:gd name="connsiteX2" fmla="*/ 2905125 w 5270500"/>
              <a:gd name="connsiteY2" fmla="*/ 15875 h 5270500"/>
              <a:gd name="connsiteX3" fmla="*/ 3038475 w 5270500"/>
              <a:gd name="connsiteY3" fmla="*/ 31750 h 5270500"/>
              <a:gd name="connsiteX4" fmla="*/ 3165475 w 5270500"/>
              <a:gd name="connsiteY4" fmla="*/ 53975 h 5270500"/>
              <a:gd name="connsiteX5" fmla="*/ 3295650 w 5270500"/>
              <a:gd name="connsiteY5" fmla="*/ 85725 h 5270500"/>
              <a:gd name="connsiteX6" fmla="*/ 3419475 w 5270500"/>
              <a:gd name="connsiteY6" fmla="*/ 120650 h 5270500"/>
              <a:gd name="connsiteX7" fmla="*/ 3540125 w 5270500"/>
              <a:gd name="connsiteY7" fmla="*/ 161925 h 5270500"/>
              <a:gd name="connsiteX8" fmla="*/ 3660775 w 5270500"/>
              <a:gd name="connsiteY8" fmla="*/ 209550 h 5270500"/>
              <a:gd name="connsiteX9" fmla="*/ 3778250 w 5270500"/>
              <a:gd name="connsiteY9" fmla="*/ 260350 h 5270500"/>
              <a:gd name="connsiteX10" fmla="*/ 3892550 w 5270500"/>
              <a:gd name="connsiteY10" fmla="*/ 320675 h 5270500"/>
              <a:gd name="connsiteX11" fmla="*/ 4000500 w 5270500"/>
              <a:gd name="connsiteY11" fmla="*/ 384175 h 5270500"/>
              <a:gd name="connsiteX12" fmla="*/ 4108450 w 5270500"/>
              <a:gd name="connsiteY12" fmla="*/ 450850 h 5270500"/>
              <a:gd name="connsiteX13" fmla="*/ 4213225 w 5270500"/>
              <a:gd name="connsiteY13" fmla="*/ 523875 h 5270500"/>
              <a:gd name="connsiteX14" fmla="*/ 4311650 w 5270500"/>
              <a:gd name="connsiteY14" fmla="*/ 603250 h 5270500"/>
              <a:gd name="connsiteX15" fmla="*/ 4406900 w 5270500"/>
              <a:gd name="connsiteY15" fmla="*/ 685800 h 5270500"/>
              <a:gd name="connsiteX16" fmla="*/ 4498975 w 5270500"/>
              <a:gd name="connsiteY16" fmla="*/ 771525 h 5270500"/>
              <a:gd name="connsiteX17" fmla="*/ 4584700 w 5270500"/>
              <a:gd name="connsiteY17" fmla="*/ 863600 h 5270500"/>
              <a:gd name="connsiteX18" fmla="*/ 4667250 w 5270500"/>
              <a:gd name="connsiteY18" fmla="*/ 958850 h 5270500"/>
              <a:gd name="connsiteX19" fmla="*/ 4746625 w 5270500"/>
              <a:gd name="connsiteY19" fmla="*/ 1060450 h 5270500"/>
              <a:gd name="connsiteX20" fmla="*/ 4819650 w 5270500"/>
              <a:gd name="connsiteY20" fmla="*/ 1162050 h 5270500"/>
              <a:gd name="connsiteX21" fmla="*/ 4889500 w 5270500"/>
              <a:gd name="connsiteY21" fmla="*/ 1270000 h 5270500"/>
              <a:gd name="connsiteX22" fmla="*/ 4953000 w 5270500"/>
              <a:gd name="connsiteY22" fmla="*/ 1381125 h 5270500"/>
              <a:gd name="connsiteX23" fmla="*/ 5010150 w 5270500"/>
              <a:gd name="connsiteY23" fmla="*/ 1492250 h 5270500"/>
              <a:gd name="connsiteX24" fmla="*/ 5064125 w 5270500"/>
              <a:gd name="connsiteY24" fmla="*/ 1609725 h 5270500"/>
              <a:gd name="connsiteX25" fmla="*/ 5111750 w 5270500"/>
              <a:gd name="connsiteY25" fmla="*/ 1730375 h 5270500"/>
              <a:gd name="connsiteX26" fmla="*/ 5153025 w 5270500"/>
              <a:gd name="connsiteY26" fmla="*/ 1851025 h 5270500"/>
              <a:gd name="connsiteX27" fmla="*/ 5187950 w 5270500"/>
              <a:gd name="connsiteY27" fmla="*/ 1978025 h 5270500"/>
              <a:gd name="connsiteX28" fmla="*/ 5216525 w 5270500"/>
              <a:gd name="connsiteY28" fmla="*/ 2105025 h 5270500"/>
              <a:gd name="connsiteX29" fmla="*/ 5238750 w 5270500"/>
              <a:gd name="connsiteY29" fmla="*/ 2235200 h 5270500"/>
              <a:gd name="connsiteX30" fmla="*/ 5257800 w 5270500"/>
              <a:gd name="connsiteY30" fmla="*/ 2365375 h 5270500"/>
              <a:gd name="connsiteX31" fmla="*/ 5267325 w 5270500"/>
              <a:gd name="connsiteY31" fmla="*/ 2498725 h 5270500"/>
              <a:gd name="connsiteX32" fmla="*/ 5270500 w 5270500"/>
              <a:gd name="connsiteY32" fmla="*/ 2635250 h 5270500"/>
              <a:gd name="connsiteX33" fmla="*/ 5267325 w 5270500"/>
              <a:gd name="connsiteY33" fmla="*/ 2771775 h 5270500"/>
              <a:gd name="connsiteX34" fmla="*/ 5257800 w 5270500"/>
              <a:gd name="connsiteY34" fmla="*/ 2905125 h 5270500"/>
              <a:gd name="connsiteX35" fmla="*/ 5238750 w 5270500"/>
              <a:gd name="connsiteY35" fmla="*/ 3038475 h 5270500"/>
              <a:gd name="connsiteX36" fmla="*/ 5216525 w 5270500"/>
              <a:gd name="connsiteY36" fmla="*/ 3165475 h 5270500"/>
              <a:gd name="connsiteX37" fmla="*/ 5187950 w 5270500"/>
              <a:gd name="connsiteY37" fmla="*/ 3295650 h 5270500"/>
              <a:gd name="connsiteX38" fmla="*/ 5153025 w 5270500"/>
              <a:gd name="connsiteY38" fmla="*/ 3419475 h 5270500"/>
              <a:gd name="connsiteX39" fmla="*/ 5111750 w 5270500"/>
              <a:gd name="connsiteY39" fmla="*/ 3540125 h 5270500"/>
              <a:gd name="connsiteX40" fmla="*/ 5064125 w 5270500"/>
              <a:gd name="connsiteY40" fmla="*/ 3660775 h 5270500"/>
              <a:gd name="connsiteX41" fmla="*/ 5010150 w 5270500"/>
              <a:gd name="connsiteY41" fmla="*/ 3778250 h 5270500"/>
              <a:gd name="connsiteX42" fmla="*/ 4953000 w 5270500"/>
              <a:gd name="connsiteY42" fmla="*/ 3892550 h 5270500"/>
              <a:gd name="connsiteX43" fmla="*/ 4889500 w 5270500"/>
              <a:gd name="connsiteY43" fmla="*/ 4000500 h 5270500"/>
              <a:gd name="connsiteX44" fmla="*/ 4819650 w 5270500"/>
              <a:gd name="connsiteY44" fmla="*/ 4108450 h 5270500"/>
              <a:gd name="connsiteX45" fmla="*/ 4746625 w 5270500"/>
              <a:gd name="connsiteY45" fmla="*/ 4213225 h 5270500"/>
              <a:gd name="connsiteX46" fmla="*/ 4667250 w 5270500"/>
              <a:gd name="connsiteY46" fmla="*/ 4311650 h 5270500"/>
              <a:gd name="connsiteX47" fmla="*/ 4584700 w 5270500"/>
              <a:gd name="connsiteY47" fmla="*/ 4406900 h 5270500"/>
              <a:gd name="connsiteX48" fmla="*/ 4498975 w 5270500"/>
              <a:gd name="connsiteY48" fmla="*/ 4498975 h 5270500"/>
              <a:gd name="connsiteX49" fmla="*/ 4406900 w 5270500"/>
              <a:gd name="connsiteY49" fmla="*/ 4584700 h 5270500"/>
              <a:gd name="connsiteX50" fmla="*/ 4311650 w 5270500"/>
              <a:gd name="connsiteY50" fmla="*/ 4667250 h 5270500"/>
              <a:gd name="connsiteX51" fmla="*/ 4213225 w 5270500"/>
              <a:gd name="connsiteY51" fmla="*/ 4746625 h 5270500"/>
              <a:gd name="connsiteX52" fmla="*/ 4108450 w 5270500"/>
              <a:gd name="connsiteY52" fmla="*/ 4819650 h 5270500"/>
              <a:gd name="connsiteX53" fmla="*/ 4000500 w 5270500"/>
              <a:gd name="connsiteY53" fmla="*/ 4889500 h 5270500"/>
              <a:gd name="connsiteX54" fmla="*/ 3892550 w 5270500"/>
              <a:gd name="connsiteY54" fmla="*/ 4953000 h 5270500"/>
              <a:gd name="connsiteX55" fmla="*/ 3778250 w 5270500"/>
              <a:gd name="connsiteY55" fmla="*/ 5010150 h 5270500"/>
              <a:gd name="connsiteX56" fmla="*/ 3660775 w 5270500"/>
              <a:gd name="connsiteY56" fmla="*/ 5064125 h 5270500"/>
              <a:gd name="connsiteX57" fmla="*/ 3540125 w 5270500"/>
              <a:gd name="connsiteY57" fmla="*/ 5111750 h 5270500"/>
              <a:gd name="connsiteX58" fmla="*/ 3419475 w 5270500"/>
              <a:gd name="connsiteY58" fmla="*/ 5153025 h 5270500"/>
              <a:gd name="connsiteX59" fmla="*/ 3295650 w 5270500"/>
              <a:gd name="connsiteY59" fmla="*/ 5187950 h 5270500"/>
              <a:gd name="connsiteX60" fmla="*/ 3165475 w 5270500"/>
              <a:gd name="connsiteY60" fmla="*/ 5216525 h 5270500"/>
              <a:gd name="connsiteX61" fmla="*/ 3038475 w 5270500"/>
              <a:gd name="connsiteY61" fmla="*/ 5238750 h 5270500"/>
              <a:gd name="connsiteX62" fmla="*/ 2905125 w 5270500"/>
              <a:gd name="connsiteY62" fmla="*/ 5257800 h 5270500"/>
              <a:gd name="connsiteX63" fmla="*/ 2771775 w 5270500"/>
              <a:gd name="connsiteY63" fmla="*/ 5267325 h 5270500"/>
              <a:gd name="connsiteX64" fmla="*/ 2635250 w 5270500"/>
              <a:gd name="connsiteY64" fmla="*/ 5270500 h 5270500"/>
              <a:gd name="connsiteX65" fmla="*/ 2498725 w 5270500"/>
              <a:gd name="connsiteY65" fmla="*/ 5267325 h 5270500"/>
              <a:gd name="connsiteX66" fmla="*/ 2365375 w 5270500"/>
              <a:gd name="connsiteY66" fmla="*/ 5257800 h 5270500"/>
              <a:gd name="connsiteX67" fmla="*/ 2235200 w 5270500"/>
              <a:gd name="connsiteY67" fmla="*/ 5238750 h 5270500"/>
              <a:gd name="connsiteX68" fmla="*/ 2105025 w 5270500"/>
              <a:gd name="connsiteY68" fmla="*/ 5216525 h 5270500"/>
              <a:gd name="connsiteX69" fmla="*/ 1978025 w 5270500"/>
              <a:gd name="connsiteY69" fmla="*/ 5187950 h 5270500"/>
              <a:gd name="connsiteX70" fmla="*/ 1851025 w 5270500"/>
              <a:gd name="connsiteY70" fmla="*/ 5153025 h 5270500"/>
              <a:gd name="connsiteX71" fmla="*/ 1730375 w 5270500"/>
              <a:gd name="connsiteY71" fmla="*/ 5111750 h 5270500"/>
              <a:gd name="connsiteX72" fmla="*/ 1609725 w 5270500"/>
              <a:gd name="connsiteY72" fmla="*/ 5064125 h 5270500"/>
              <a:gd name="connsiteX73" fmla="*/ 1492250 w 5270500"/>
              <a:gd name="connsiteY73" fmla="*/ 5010150 h 5270500"/>
              <a:gd name="connsiteX74" fmla="*/ 1381125 w 5270500"/>
              <a:gd name="connsiteY74" fmla="*/ 4953000 h 5270500"/>
              <a:gd name="connsiteX75" fmla="*/ 1270000 w 5270500"/>
              <a:gd name="connsiteY75" fmla="*/ 4889500 h 5270500"/>
              <a:gd name="connsiteX76" fmla="*/ 1162050 w 5270500"/>
              <a:gd name="connsiteY76" fmla="*/ 4819650 h 5270500"/>
              <a:gd name="connsiteX77" fmla="*/ 1060450 w 5270500"/>
              <a:gd name="connsiteY77" fmla="*/ 4746625 h 5270500"/>
              <a:gd name="connsiteX78" fmla="*/ 958850 w 5270500"/>
              <a:gd name="connsiteY78" fmla="*/ 4667250 h 5270500"/>
              <a:gd name="connsiteX79" fmla="*/ 863600 w 5270500"/>
              <a:gd name="connsiteY79" fmla="*/ 4584700 h 5270500"/>
              <a:gd name="connsiteX80" fmla="*/ 771525 w 5270500"/>
              <a:gd name="connsiteY80" fmla="*/ 4498975 h 5270500"/>
              <a:gd name="connsiteX81" fmla="*/ 685800 w 5270500"/>
              <a:gd name="connsiteY81" fmla="*/ 4406900 h 5270500"/>
              <a:gd name="connsiteX82" fmla="*/ 603250 w 5270500"/>
              <a:gd name="connsiteY82" fmla="*/ 4311650 h 5270500"/>
              <a:gd name="connsiteX83" fmla="*/ 523875 w 5270500"/>
              <a:gd name="connsiteY83" fmla="*/ 4213225 h 5270500"/>
              <a:gd name="connsiteX84" fmla="*/ 450850 w 5270500"/>
              <a:gd name="connsiteY84" fmla="*/ 4108450 h 5270500"/>
              <a:gd name="connsiteX85" fmla="*/ 384175 w 5270500"/>
              <a:gd name="connsiteY85" fmla="*/ 4000500 h 5270500"/>
              <a:gd name="connsiteX86" fmla="*/ 320675 w 5270500"/>
              <a:gd name="connsiteY86" fmla="*/ 3892550 h 5270500"/>
              <a:gd name="connsiteX87" fmla="*/ 260350 w 5270500"/>
              <a:gd name="connsiteY87" fmla="*/ 3778250 h 5270500"/>
              <a:gd name="connsiteX88" fmla="*/ 209550 w 5270500"/>
              <a:gd name="connsiteY88" fmla="*/ 3660775 h 5270500"/>
              <a:gd name="connsiteX89" fmla="*/ 161925 w 5270500"/>
              <a:gd name="connsiteY89" fmla="*/ 3540125 h 5270500"/>
              <a:gd name="connsiteX90" fmla="*/ 120650 w 5270500"/>
              <a:gd name="connsiteY90" fmla="*/ 3419475 h 5270500"/>
              <a:gd name="connsiteX91" fmla="*/ 85725 w 5270500"/>
              <a:gd name="connsiteY91" fmla="*/ 3295650 h 5270500"/>
              <a:gd name="connsiteX92" fmla="*/ 53975 w 5270500"/>
              <a:gd name="connsiteY92" fmla="*/ 3165475 h 5270500"/>
              <a:gd name="connsiteX93" fmla="*/ 31750 w 5270500"/>
              <a:gd name="connsiteY93" fmla="*/ 3038475 h 5270500"/>
              <a:gd name="connsiteX94" fmla="*/ 15875 w 5270500"/>
              <a:gd name="connsiteY94" fmla="*/ 2905125 h 5270500"/>
              <a:gd name="connsiteX95" fmla="*/ 6350 w 5270500"/>
              <a:gd name="connsiteY95" fmla="*/ 2771775 h 5270500"/>
              <a:gd name="connsiteX96" fmla="*/ 0 w 5270500"/>
              <a:gd name="connsiteY96" fmla="*/ 2635250 h 5270500"/>
              <a:gd name="connsiteX97" fmla="*/ 6350 w 5270500"/>
              <a:gd name="connsiteY97" fmla="*/ 2498725 h 5270500"/>
              <a:gd name="connsiteX98" fmla="*/ 15875 w 5270500"/>
              <a:gd name="connsiteY98" fmla="*/ 2365375 h 5270500"/>
              <a:gd name="connsiteX99" fmla="*/ 31750 w 5270500"/>
              <a:gd name="connsiteY99" fmla="*/ 2235200 h 5270500"/>
              <a:gd name="connsiteX100" fmla="*/ 53975 w 5270500"/>
              <a:gd name="connsiteY100" fmla="*/ 2105025 h 5270500"/>
              <a:gd name="connsiteX101" fmla="*/ 85725 w 5270500"/>
              <a:gd name="connsiteY101" fmla="*/ 1978025 h 5270500"/>
              <a:gd name="connsiteX102" fmla="*/ 120650 w 5270500"/>
              <a:gd name="connsiteY102" fmla="*/ 1851025 h 5270500"/>
              <a:gd name="connsiteX103" fmla="*/ 161925 w 5270500"/>
              <a:gd name="connsiteY103" fmla="*/ 1730375 h 5270500"/>
              <a:gd name="connsiteX104" fmla="*/ 209550 w 5270500"/>
              <a:gd name="connsiteY104" fmla="*/ 1609725 h 5270500"/>
              <a:gd name="connsiteX105" fmla="*/ 260350 w 5270500"/>
              <a:gd name="connsiteY105" fmla="*/ 1492250 h 5270500"/>
              <a:gd name="connsiteX106" fmla="*/ 320675 w 5270500"/>
              <a:gd name="connsiteY106" fmla="*/ 1381125 h 5270500"/>
              <a:gd name="connsiteX107" fmla="*/ 384175 w 5270500"/>
              <a:gd name="connsiteY107" fmla="*/ 1270000 h 5270500"/>
              <a:gd name="connsiteX108" fmla="*/ 450850 w 5270500"/>
              <a:gd name="connsiteY108" fmla="*/ 1162050 h 5270500"/>
              <a:gd name="connsiteX109" fmla="*/ 523875 w 5270500"/>
              <a:gd name="connsiteY109" fmla="*/ 1060450 h 5270500"/>
              <a:gd name="connsiteX110" fmla="*/ 603250 w 5270500"/>
              <a:gd name="connsiteY110" fmla="*/ 958850 h 5270500"/>
              <a:gd name="connsiteX111" fmla="*/ 685800 w 5270500"/>
              <a:gd name="connsiteY111" fmla="*/ 863600 h 5270500"/>
              <a:gd name="connsiteX112" fmla="*/ 771525 w 5270500"/>
              <a:gd name="connsiteY112" fmla="*/ 771525 h 5270500"/>
              <a:gd name="connsiteX113" fmla="*/ 863600 w 5270500"/>
              <a:gd name="connsiteY113" fmla="*/ 685800 h 5270500"/>
              <a:gd name="connsiteX114" fmla="*/ 958850 w 5270500"/>
              <a:gd name="connsiteY114" fmla="*/ 603250 h 5270500"/>
              <a:gd name="connsiteX115" fmla="*/ 1060450 w 5270500"/>
              <a:gd name="connsiteY115" fmla="*/ 523875 h 5270500"/>
              <a:gd name="connsiteX116" fmla="*/ 1162050 w 5270500"/>
              <a:gd name="connsiteY116" fmla="*/ 450850 h 5270500"/>
              <a:gd name="connsiteX117" fmla="*/ 1270000 w 5270500"/>
              <a:gd name="connsiteY117" fmla="*/ 384175 h 5270500"/>
              <a:gd name="connsiteX118" fmla="*/ 1381125 w 5270500"/>
              <a:gd name="connsiteY118" fmla="*/ 320675 h 5270500"/>
              <a:gd name="connsiteX119" fmla="*/ 1492250 w 5270500"/>
              <a:gd name="connsiteY119" fmla="*/ 260350 h 5270500"/>
              <a:gd name="connsiteX120" fmla="*/ 1609725 w 5270500"/>
              <a:gd name="connsiteY120" fmla="*/ 209550 h 5270500"/>
              <a:gd name="connsiteX121" fmla="*/ 1730375 w 5270500"/>
              <a:gd name="connsiteY121" fmla="*/ 161925 h 5270500"/>
              <a:gd name="connsiteX122" fmla="*/ 1851025 w 5270500"/>
              <a:gd name="connsiteY122" fmla="*/ 120650 h 5270500"/>
              <a:gd name="connsiteX123" fmla="*/ 1978025 w 5270500"/>
              <a:gd name="connsiteY123" fmla="*/ 85725 h 5270500"/>
              <a:gd name="connsiteX124" fmla="*/ 2105025 w 5270500"/>
              <a:gd name="connsiteY124" fmla="*/ 53975 h 5270500"/>
              <a:gd name="connsiteX125" fmla="*/ 2235200 w 5270500"/>
              <a:gd name="connsiteY125" fmla="*/ 31750 h 5270500"/>
              <a:gd name="connsiteX126" fmla="*/ 2365375 w 5270500"/>
              <a:gd name="connsiteY126" fmla="*/ 15875 h 5270500"/>
              <a:gd name="connsiteX127" fmla="*/ 2498725 w 5270500"/>
              <a:gd name="connsiteY127" fmla="*/ 6350 h 5270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</a:cxnLst>
            <a:rect l="l" t="t" r="r" b="b"/>
            <a:pathLst>
              <a:path w="5270500" h="5270500">
                <a:moveTo>
                  <a:pt x="2635250" y="0"/>
                </a:moveTo>
                <a:lnTo>
                  <a:pt x="2771775" y="6350"/>
                </a:lnTo>
                <a:lnTo>
                  <a:pt x="2905125" y="15875"/>
                </a:lnTo>
                <a:lnTo>
                  <a:pt x="3038475" y="31750"/>
                </a:lnTo>
                <a:lnTo>
                  <a:pt x="3165475" y="53975"/>
                </a:lnTo>
                <a:lnTo>
                  <a:pt x="3295650" y="85725"/>
                </a:lnTo>
                <a:lnTo>
                  <a:pt x="3419475" y="120650"/>
                </a:lnTo>
                <a:lnTo>
                  <a:pt x="3540125" y="161925"/>
                </a:lnTo>
                <a:lnTo>
                  <a:pt x="3660775" y="209550"/>
                </a:lnTo>
                <a:lnTo>
                  <a:pt x="3778250" y="260350"/>
                </a:lnTo>
                <a:lnTo>
                  <a:pt x="3892550" y="320675"/>
                </a:lnTo>
                <a:lnTo>
                  <a:pt x="4000500" y="384175"/>
                </a:lnTo>
                <a:lnTo>
                  <a:pt x="4108450" y="450850"/>
                </a:lnTo>
                <a:lnTo>
                  <a:pt x="4213225" y="523875"/>
                </a:lnTo>
                <a:lnTo>
                  <a:pt x="4311650" y="603250"/>
                </a:lnTo>
                <a:lnTo>
                  <a:pt x="4406900" y="685800"/>
                </a:lnTo>
                <a:lnTo>
                  <a:pt x="4498975" y="771525"/>
                </a:lnTo>
                <a:lnTo>
                  <a:pt x="4584700" y="863600"/>
                </a:lnTo>
                <a:lnTo>
                  <a:pt x="4667250" y="958850"/>
                </a:lnTo>
                <a:lnTo>
                  <a:pt x="4746625" y="1060450"/>
                </a:lnTo>
                <a:lnTo>
                  <a:pt x="4819650" y="1162050"/>
                </a:lnTo>
                <a:lnTo>
                  <a:pt x="4889500" y="1270000"/>
                </a:lnTo>
                <a:lnTo>
                  <a:pt x="4953000" y="1381125"/>
                </a:lnTo>
                <a:lnTo>
                  <a:pt x="5010150" y="1492250"/>
                </a:lnTo>
                <a:lnTo>
                  <a:pt x="5064125" y="1609725"/>
                </a:lnTo>
                <a:lnTo>
                  <a:pt x="5111750" y="1730375"/>
                </a:lnTo>
                <a:lnTo>
                  <a:pt x="5153025" y="1851025"/>
                </a:lnTo>
                <a:lnTo>
                  <a:pt x="5187950" y="1978025"/>
                </a:lnTo>
                <a:lnTo>
                  <a:pt x="5216525" y="2105025"/>
                </a:lnTo>
                <a:lnTo>
                  <a:pt x="5238750" y="2235200"/>
                </a:lnTo>
                <a:lnTo>
                  <a:pt x="5257800" y="2365375"/>
                </a:lnTo>
                <a:lnTo>
                  <a:pt x="5267325" y="2498725"/>
                </a:lnTo>
                <a:lnTo>
                  <a:pt x="5270500" y="2635250"/>
                </a:lnTo>
                <a:lnTo>
                  <a:pt x="5267325" y="2771775"/>
                </a:lnTo>
                <a:lnTo>
                  <a:pt x="5257800" y="2905125"/>
                </a:lnTo>
                <a:lnTo>
                  <a:pt x="5238750" y="3038475"/>
                </a:lnTo>
                <a:lnTo>
                  <a:pt x="5216525" y="3165475"/>
                </a:lnTo>
                <a:lnTo>
                  <a:pt x="5187950" y="3295650"/>
                </a:lnTo>
                <a:lnTo>
                  <a:pt x="5153025" y="3419475"/>
                </a:lnTo>
                <a:lnTo>
                  <a:pt x="5111750" y="3540125"/>
                </a:lnTo>
                <a:lnTo>
                  <a:pt x="5064125" y="3660775"/>
                </a:lnTo>
                <a:lnTo>
                  <a:pt x="5010150" y="3778250"/>
                </a:lnTo>
                <a:lnTo>
                  <a:pt x="4953000" y="3892550"/>
                </a:lnTo>
                <a:lnTo>
                  <a:pt x="4889500" y="4000500"/>
                </a:lnTo>
                <a:lnTo>
                  <a:pt x="4819650" y="4108450"/>
                </a:lnTo>
                <a:lnTo>
                  <a:pt x="4746625" y="4213225"/>
                </a:lnTo>
                <a:lnTo>
                  <a:pt x="4667250" y="4311650"/>
                </a:lnTo>
                <a:lnTo>
                  <a:pt x="4584700" y="4406900"/>
                </a:lnTo>
                <a:lnTo>
                  <a:pt x="4498975" y="4498975"/>
                </a:lnTo>
                <a:lnTo>
                  <a:pt x="4406900" y="4584700"/>
                </a:lnTo>
                <a:lnTo>
                  <a:pt x="4311650" y="4667250"/>
                </a:lnTo>
                <a:lnTo>
                  <a:pt x="4213225" y="4746625"/>
                </a:lnTo>
                <a:lnTo>
                  <a:pt x="4108450" y="4819650"/>
                </a:lnTo>
                <a:lnTo>
                  <a:pt x="4000500" y="4889500"/>
                </a:lnTo>
                <a:lnTo>
                  <a:pt x="3892550" y="4953000"/>
                </a:lnTo>
                <a:lnTo>
                  <a:pt x="3778250" y="5010150"/>
                </a:lnTo>
                <a:lnTo>
                  <a:pt x="3660775" y="5064125"/>
                </a:lnTo>
                <a:lnTo>
                  <a:pt x="3540125" y="5111750"/>
                </a:lnTo>
                <a:lnTo>
                  <a:pt x="3419475" y="5153025"/>
                </a:lnTo>
                <a:lnTo>
                  <a:pt x="3295650" y="5187950"/>
                </a:lnTo>
                <a:lnTo>
                  <a:pt x="3165475" y="5216525"/>
                </a:lnTo>
                <a:lnTo>
                  <a:pt x="3038475" y="5238750"/>
                </a:lnTo>
                <a:lnTo>
                  <a:pt x="2905125" y="5257800"/>
                </a:lnTo>
                <a:lnTo>
                  <a:pt x="2771775" y="5267325"/>
                </a:lnTo>
                <a:lnTo>
                  <a:pt x="2635250" y="5270500"/>
                </a:lnTo>
                <a:lnTo>
                  <a:pt x="2498725" y="5267325"/>
                </a:lnTo>
                <a:lnTo>
                  <a:pt x="2365375" y="5257800"/>
                </a:lnTo>
                <a:lnTo>
                  <a:pt x="2235200" y="5238750"/>
                </a:lnTo>
                <a:lnTo>
                  <a:pt x="2105025" y="5216525"/>
                </a:lnTo>
                <a:lnTo>
                  <a:pt x="1978025" y="5187950"/>
                </a:lnTo>
                <a:lnTo>
                  <a:pt x="1851025" y="5153025"/>
                </a:lnTo>
                <a:lnTo>
                  <a:pt x="1730375" y="5111750"/>
                </a:lnTo>
                <a:lnTo>
                  <a:pt x="1609725" y="5064125"/>
                </a:lnTo>
                <a:lnTo>
                  <a:pt x="1492250" y="5010150"/>
                </a:lnTo>
                <a:lnTo>
                  <a:pt x="1381125" y="4953000"/>
                </a:lnTo>
                <a:lnTo>
                  <a:pt x="1270000" y="4889500"/>
                </a:lnTo>
                <a:lnTo>
                  <a:pt x="1162050" y="4819650"/>
                </a:lnTo>
                <a:lnTo>
                  <a:pt x="1060450" y="4746625"/>
                </a:lnTo>
                <a:lnTo>
                  <a:pt x="958850" y="4667250"/>
                </a:lnTo>
                <a:lnTo>
                  <a:pt x="863600" y="4584700"/>
                </a:lnTo>
                <a:lnTo>
                  <a:pt x="771525" y="4498975"/>
                </a:lnTo>
                <a:lnTo>
                  <a:pt x="685800" y="4406900"/>
                </a:lnTo>
                <a:lnTo>
                  <a:pt x="603250" y="4311650"/>
                </a:lnTo>
                <a:lnTo>
                  <a:pt x="523875" y="4213225"/>
                </a:lnTo>
                <a:lnTo>
                  <a:pt x="450850" y="4108450"/>
                </a:lnTo>
                <a:lnTo>
                  <a:pt x="384175" y="4000500"/>
                </a:lnTo>
                <a:lnTo>
                  <a:pt x="320675" y="3892550"/>
                </a:lnTo>
                <a:lnTo>
                  <a:pt x="260350" y="3778250"/>
                </a:lnTo>
                <a:lnTo>
                  <a:pt x="209550" y="3660775"/>
                </a:lnTo>
                <a:lnTo>
                  <a:pt x="161925" y="3540125"/>
                </a:lnTo>
                <a:lnTo>
                  <a:pt x="120650" y="3419475"/>
                </a:lnTo>
                <a:lnTo>
                  <a:pt x="85725" y="3295650"/>
                </a:lnTo>
                <a:lnTo>
                  <a:pt x="53975" y="3165475"/>
                </a:lnTo>
                <a:lnTo>
                  <a:pt x="31750" y="3038475"/>
                </a:lnTo>
                <a:lnTo>
                  <a:pt x="15875" y="2905125"/>
                </a:lnTo>
                <a:lnTo>
                  <a:pt x="6350" y="2771775"/>
                </a:lnTo>
                <a:lnTo>
                  <a:pt x="0" y="2635250"/>
                </a:lnTo>
                <a:lnTo>
                  <a:pt x="6350" y="2498725"/>
                </a:lnTo>
                <a:lnTo>
                  <a:pt x="15875" y="2365375"/>
                </a:lnTo>
                <a:lnTo>
                  <a:pt x="31750" y="2235200"/>
                </a:lnTo>
                <a:lnTo>
                  <a:pt x="53975" y="2105025"/>
                </a:lnTo>
                <a:lnTo>
                  <a:pt x="85725" y="1978025"/>
                </a:lnTo>
                <a:lnTo>
                  <a:pt x="120650" y="1851025"/>
                </a:lnTo>
                <a:lnTo>
                  <a:pt x="161925" y="1730375"/>
                </a:lnTo>
                <a:lnTo>
                  <a:pt x="209550" y="1609725"/>
                </a:lnTo>
                <a:lnTo>
                  <a:pt x="260350" y="1492250"/>
                </a:lnTo>
                <a:lnTo>
                  <a:pt x="320675" y="1381125"/>
                </a:lnTo>
                <a:lnTo>
                  <a:pt x="384175" y="1270000"/>
                </a:lnTo>
                <a:lnTo>
                  <a:pt x="450850" y="1162050"/>
                </a:lnTo>
                <a:lnTo>
                  <a:pt x="523875" y="1060450"/>
                </a:lnTo>
                <a:lnTo>
                  <a:pt x="603250" y="958850"/>
                </a:lnTo>
                <a:lnTo>
                  <a:pt x="685800" y="863600"/>
                </a:lnTo>
                <a:lnTo>
                  <a:pt x="771525" y="771525"/>
                </a:lnTo>
                <a:lnTo>
                  <a:pt x="863600" y="685800"/>
                </a:lnTo>
                <a:lnTo>
                  <a:pt x="958850" y="603250"/>
                </a:lnTo>
                <a:lnTo>
                  <a:pt x="1060450" y="523875"/>
                </a:lnTo>
                <a:lnTo>
                  <a:pt x="1162050" y="450850"/>
                </a:lnTo>
                <a:lnTo>
                  <a:pt x="1270000" y="384175"/>
                </a:lnTo>
                <a:lnTo>
                  <a:pt x="1381125" y="320675"/>
                </a:lnTo>
                <a:lnTo>
                  <a:pt x="1492250" y="260350"/>
                </a:lnTo>
                <a:lnTo>
                  <a:pt x="1609725" y="209550"/>
                </a:lnTo>
                <a:lnTo>
                  <a:pt x="1730375" y="161925"/>
                </a:lnTo>
                <a:lnTo>
                  <a:pt x="1851025" y="120650"/>
                </a:lnTo>
                <a:lnTo>
                  <a:pt x="1978025" y="85725"/>
                </a:lnTo>
                <a:lnTo>
                  <a:pt x="2105025" y="53975"/>
                </a:lnTo>
                <a:lnTo>
                  <a:pt x="2235200" y="31750"/>
                </a:lnTo>
                <a:lnTo>
                  <a:pt x="2365375" y="15875"/>
                </a:lnTo>
                <a:lnTo>
                  <a:pt x="2498725" y="6350"/>
                </a:lnTo>
                <a:close/>
              </a:path>
            </a:pathLst>
          </a:custGeom>
          <a:blipFill dpi="0" rotWithShape="1">
            <a:blip r:embed="rId3"/>
            <a:srcRect/>
            <a:tile tx="0" ty="0" sx="100000" sy="100000" flip="none" algn="ctr"/>
          </a:blipFill>
          <a:effectLst>
            <a:softEdge rad="0"/>
          </a:effectLst>
        </p:spPr>
        <p:txBody>
          <a:bodyPr wrap="square" tIns="1031010">
            <a:noAutofit/>
          </a:bodyPr>
          <a:lstStyle>
            <a:lvl1pPr marL="0" indent="0" algn="ctr">
              <a:buNone/>
              <a:defRPr sz="130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defRPr>
            </a:lvl1pPr>
          </a:lstStyle>
          <a:p>
            <a:r>
              <a:rPr kumimoji="1" lang="ja-JP" altLang="en-US" dirty="0" smtClean="0"/>
              <a:t>写真を追加する</a:t>
            </a:r>
            <a:endParaRPr kumimoji="1" lang="ja-JP" altLang="en-US" dirty="0"/>
          </a:p>
        </p:txBody>
      </p:sp>
      <p:sp>
        <p:nvSpPr>
          <p:cNvPr id="403" name="図プレースホルダー 1578"/>
          <p:cNvSpPr>
            <a:spLocks noGrp="1"/>
          </p:cNvSpPr>
          <p:nvPr>
            <p:ph type="pic" sz="quarter" idx="23" hasCustomPrompt="1"/>
          </p:nvPr>
        </p:nvSpPr>
        <p:spPr>
          <a:xfrm>
            <a:off x="4395966" y="1581562"/>
            <a:ext cx="2422196" cy="2422046"/>
          </a:xfrm>
          <a:custGeom>
            <a:avLst/>
            <a:gdLst>
              <a:gd name="connsiteX0" fmla="*/ 2635250 w 5270500"/>
              <a:gd name="connsiteY0" fmla="*/ 0 h 5270500"/>
              <a:gd name="connsiteX1" fmla="*/ 2771775 w 5270500"/>
              <a:gd name="connsiteY1" fmla="*/ 6350 h 5270500"/>
              <a:gd name="connsiteX2" fmla="*/ 2905125 w 5270500"/>
              <a:gd name="connsiteY2" fmla="*/ 15875 h 5270500"/>
              <a:gd name="connsiteX3" fmla="*/ 3038475 w 5270500"/>
              <a:gd name="connsiteY3" fmla="*/ 31750 h 5270500"/>
              <a:gd name="connsiteX4" fmla="*/ 3165475 w 5270500"/>
              <a:gd name="connsiteY4" fmla="*/ 53975 h 5270500"/>
              <a:gd name="connsiteX5" fmla="*/ 3295650 w 5270500"/>
              <a:gd name="connsiteY5" fmla="*/ 85725 h 5270500"/>
              <a:gd name="connsiteX6" fmla="*/ 3419475 w 5270500"/>
              <a:gd name="connsiteY6" fmla="*/ 120650 h 5270500"/>
              <a:gd name="connsiteX7" fmla="*/ 3540125 w 5270500"/>
              <a:gd name="connsiteY7" fmla="*/ 161925 h 5270500"/>
              <a:gd name="connsiteX8" fmla="*/ 3660775 w 5270500"/>
              <a:gd name="connsiteY8" fmla="*/ 209550 h 5270500"/>
              <a:gd name="connsiteX9" fmla="*/ 3778250 w 5270500"/>
              <a:gd name="connsiteY9" fmla="*/ 260350 h 5270500"/>
              <a:gd name="connsiteX10" fmla="*/ 3892550 w 5270500"/>
              <a:gd name="connsiteY10" fmla="*/ 320675 h 5270500"/>
              <a:gd name="connsiteX11" fmla="*/ 4000500 w 5270500"/>
              <a:gd name="connsiteY11" fmla="*/ 384175 h 5270500"/>
              <a:gd name="connsiteX12" fmla="*/ 4108450 w 5270500"/>
              <a:gd name="connsiteY12" fmla="*/ 450850 h 5270500"/>
              <a:gd name="connsiteX13" fmla="*/ 4213225 w 5270500"/>
              <a:gd name="connsiteY13" fmla="*/ 523875 h 5270500"/>
              <a:gd name="connsiteX14" fmla="*/ 4311650 w 5270500"/>
              <a:gd name="connsiteY14" fmla="*/ 603250 h 5270500"/>
              <a:gd name="connsiteX15" fmla="*/ 4406900 w 5270500"/>
              <a:gd name="connsiteY15" fmla="*/ 685800 h 5270500"/>
              <a:gd name="connsiteX16" fmla="*/ 4498975 w 5270500"/>
              <a:gd name="connsiteY16" fmla="*/ 771525 h 5270500"/>
              <a:gd name="connsiteX17" fmla="*/ 4584700 w 5270500"/>
              <a:gd name="connsiteY17" fmla="*/ 863600 h 5270500"/>
              <a:gd name="connsiteX18" fmla="*/ 4667250 w 5270500"/>
              <a:gd name="connsiteY18" fmla="*/ 958850 h 5270500"/>
              <a:gd name="connsiteX19" fmla="*/ 4746625 w 5270500"/>
              <a:gd name="connsiteY19" fmla="*/ 1060450 h 5270500"/>
              <a:gd name="connsiteX20" fmla="*/ 4819650 w 5270500"/>
              <a:gd name="connsiteY20" fmla="*/ 1162050 h 5270500"/>
              <a:gd name="connsiteX21" fmla="*/ 4889500 w 5270500"/>
              <a:gd name="connsiteY21" fmla="*/ 1270000 h 5270500"/>
              <a:gd name="connsiteX22" fmla="*/ 4953000 w 5270500"/>
              <a:gd name="connsiteY22" fmla="*/ 1381125 h 5270500"/>
              <a:gd name="connsiteX23" fmla="*/ 5010150 w 5270500"/>
              <a:gd name="connsiteY23" fmla="*/ 1492250 h 5270500"/>
              <a:gd name="connsiteX24" fmla="*/ 5064125 w 5270500"/>
              <a:gd name="connsiteY24" fmla="*/ 1609725 h 5270500"/>
              <a:gd name="connsiteX25" fmla="*/ 5111750 w 5270500"/>
              <a:gd name="connsiteY25" fmla="*/ 1730375 h 5270500"/>
              <a:gd name="connsiteX26" fmla="*/ 5153025 w 5270500"/>
              <a:gd name="connsiteY26" fmla="*/ 1851025 h 5270500"/>
              <a:gd name="connsiteX27" fmla="*/ 5187950 w 5270500"/>
              <a:gd name="connsiteY27" fmla="*/ 1978025 h 5270500"/>
              <a:gd name="connsiteX28" fmla="*/ 5216525 w 5270500"/>
              <a:gd name="connsiteY28" fmla="*/ 2105025 h 5270500"/>
              <a:gd name="connsiteX29" fmla="*/ 5238750 w 5270500"/>
              <a:gd name="connsiteY29" fmla="*/ 2235200 h 5270500"/>
              <a:gd name="connsiteX30" fmla="*/ 5257800 w 5270500"/>
              <a:gd name="connsiteY30" fmla="*/ 2365375 h 5270500"/>
              <a:gd name="connsiteX31" fmla="*/ 5267325 w 5270500"/>
              <a:gd name="connsiteY31" fmla="*/ 2498725 h 5270500"/>
              <a:gd name="connsiteX32" fmla="*/ 5270500 w 5270500"/>
              <a:gd name="connsiteY32" fmla="*/ 2635250 h 5270500"/>
              <a:gd name="connsiteX33" fmla="*/ 5267325 w 5270500"/>
              <a:gd name="connsiteY33" fmla="*/ 2771775 h 5270500"/>
              <a:gd name="connsiteX34" fmla="*/ 5257800 w 5270500"/>
              <a:gd name="connsiteY34" fmla="*/ 2905125 h 5270500"/>
              <a:gd name="connsiteX35" fmla="*/ 5238750 w 5270500"/>
              <a:gd name="connsiteY35" fmla="*/ 3038475 h 5270500"/>
              <a:gd name="connsiteX36" fmla="*/ 5216525 w 5270500"/>
              <a:gd name="connsiteY36" fmla="*/ 3165475 h 5270500"/>
              <a:gd name="connsiteX37" fmla="*/ 5187950 w 5270500"/>
              <a:gd name="connsiteY37" fmla="*/ 3295650 h 5270500"/>
              <a:gd name="connsiteX38" fmla="*/ 5153025 w 5270500"/>
              <a:gd name="connsiteY38" fmla="*/ 3419475 h 5270500"/>
              <a:gd name="connsiteX39" fmla="*/ 5111750 w 5270500"/>
              <a:gd name="connsiteY39" fmla="*/ 3540125 h 5270500"/>
              <a:gd name="connsiteX40" fmla="*/ 5064125 w 5270500"/>
              <a:gd name="connsiteY40" fmla="*/ 3660775 h 5270500"/>
              <a:gd name="connsiteX41" fmla="*/ 5010150 w 5270500"/>
              <a:gd name="connsiteY41" fmla="*/ 3778250 h 5270500"/>
              <a:gd name="connsiteX42" fmla="*/ 4953000 w 5270500"/>
              <a:gd name="connsiteY42" fmla="*/ 3892550 h 5270500"/>
              <a:gd name="connsiteX43" fmla="*/ 4889500 w 5270500"/>
              <a:gd name="connsiteY43" fmla="*/ 4000500 h 5270500"/>
              <a:gd name="connsiteX44" fmla="*/ 4819650 w 5270500"/>
              <a:gd name="connsiteY44" fmla="*/ 4108450 h 5270500"/>
              <a:gd name="connsiteX45" fmla="*/ 4746625 w 5270500"/>
              <a:gd name="connsiteY45" fmla="*/ 4213225 h 5270500"/>
              <a:gd name="connsiteX46" fmla="*/ 4667250 w 5270500"/>
              <a:gd name="connsiteY46" fmla="*/ 4311650 h 5270500"/>
              <a:gd name="connsiteX47" fmla="*/ 4584700 w 5270500"/>
              <a:gd name="connsiteY47" fmla="*/ 4406900 h 5270500"/>
              <a:gd name="connsiteX48" fmla="*/ 4498975 w 5270500"/>
              <a:gd name="connsiteY48" fmla="*/ 4498975 h 5270500"/>
              <a:gd name="connsiteX49" fmla="*/ 4406900 w 5270500"/>
              <a:gd name="connsiteY49" fmla="*/ 4584700 h 5270500"/>
              <a:gd name="connsiteX50" fmla="*/ 4311650 w 5270500"/>
              <a:gd name="connsiteY50" fmla="*/ 4667250 h 5270500"/>
              <a:gd name="connsiteX51" fmla="*/ 4213225 w 5270500"/>
              <a:gd name="connsiteY51" fmla="*/ 4746625 h 5270500"/>
              <a:gd name="connsiteX52" fmla="*/ 4108450 w 5270500"/>
              <a:gd name="connsiteY52" fmla="*/ 4819650 h 5270500"/>
              <a:gd name="connsiteX53" fmla="*/ 4000500 w 5270500"/>
              <a:gd name="connsiteY53" fmla="*/ 4889500 h 5270500"/>
              <a:gd name="connsiteX54" fmla="*/ 3892550 w 5270500"/>
              <a:gd name="connsiteY54" fmla="*/ 4953000 h 5270500"/>
              <a:gd name="connsiteX55" fmla="*/ 3778250 w 5270500"/>
              <a:gd name="connsiteY55" fmla="*/ 5010150 h 5270500"/>
              <a:gd name="connsiteX56" fmla="*/ 3660775 w 5270500"/>
              <a:gd name="connsiteY56" fmla="*/ 5064125 h 5270500"/>
              <a:gd name="connsiteX57" fmla="*/ 3540125 w 5270500"/>
              <a:gd name="connsiteY57" fmla="*/ 5111750 h 5270500"/>
              <a:gd name="connsiteX58" fmla="*/ 3419475 w 5270500"/>
              <a:gd name="connsiteY58" fmla="*/ 5153025 h 5270500"/>
              <a:gd name="connsiteX59" fmla="*/ 3295650 w 5270500"/>
              <a:gd name="connsiteY59" fmla="*/ 5187950 h 5270500"/>
              <a:gd name="connsiteX60" fmla="*/ 3165475 w 5270500"/>
              <a:gd name="connsiteY60" fmla="*/ 5216525 h 5270500"/>
              <a:gd name="connsiteX61" fmla="*/ 3038475 w 5270500"/>
              <a:gd name="connsiteY61" fmla="*/ 5238750 h 5270500"/>
              <a:gd name="connsiteX62" fmla="*/ 2905125 w 5270500"/>
              <a:gd name="connsiteY62" fmla="*/ 5257800 h 5270500"/>
              <a:gd name="connsiteX63" fmla="*/ 2771775 w 5270500"/>
              <a:gd name="connsiteY63" fmla="*/ 5267325 h 5270500"/>
              <a:gd name="connsiteX64" fmla="*/ 2635250 w 5270500"/>
              <a:gd name="connsiteY64" fmla="*/ 5270500 h 5270500"/>
              <a:gd name="connsiteX65" fmla="*/ 2498725 w 5270500"/>
              <a:gd name="connsiteY65" fmla="*/ 5267325 h 5270500"/>
              <a:gd name="connsiteX66" fmla="*/ 2365375 w 5270500"/>
              <a:gd name="connsiteY66" fmla="*/ 5257800 h 5270500"/>
              <a:gd name="connsiteX67" fmla="*/ 2235200 w 5270500"/>
              <a:gd name="connsiteY67" fmla="*/ 5238750 h 5270500"/>
              <a:gd name="connsiteX68" fmla="*/ 2105025 w 5270500"/>
              <a:gd name="connsiteY68" fmla="*/ 5216525 h 5270500"/>
              <a:gd name="connsiteX69" fmla="*/ 1978025 w 5270500"/>
              <a:gd name="connsiteY69" fmla="*/ 5187950 h 5270500"/>
              <a:gd name="connsiteX70" fmla="*/ 1851025 w 5270500"/>
              <a:gd name="connsiteY70" fmla="*/ 5153025 h 5270500"/>
              <a:gd name="connsiteX71" fmla="*/ 1730375 w 5270500"/>
              <a:gd name="connsiteY71" fmla="*/ 5111750 h 5270500"/>
              <a:gd name="connsiteX72" fmla="*/ 1609725 w 5270500"/>
              <a:gd name="connsiteY72" fmla="*/ 5064125 h 5270500"/>
              <a:gd name="connsiteX73" fmla="*/ 1492250 w 5270500"/>
              <a:gd name="connsiteY73" fmla="*/ 5010150 h 5270500"/>
              <a:gd name="connsiteX74" fmla="*/ 1381125 w 5270500"/>
              <a:gd name="connsiteY74" fmla="*/ 4953000 h 5270500"/>
              <a:gd name="connsiteX75" fmla="*/ 1270000 w 5270500"/>
              <a:gd name="connsiteY75" fmla="*/ 4889500 h 5270500"/>
              <a:gd name="connsiteX76" fmla="*/ 1162050 w 5270500"/>
              <a:gd name="connsiteY76" fmla="*/ 4819650 h 5270500"/>
              <a:gd name="connsiteX77" fmla="*/ 1060450 w 5270500"/>
              <a:gd name="connsiteY77" fmla="*/ 4746625 h 5270500"/>
              <a:gd name="connsiteX78" fmla="*/ 958850 w 5270500"/>
              <a:gd name="connsiteY78" fmla="*/ 4667250 h 5270500"/>
              <a:gd name="connsiteX79" fmla="*/ 863600 w 5270500"/>
              <a:gd name="connsiteY79" fmla="*/ 4584700 h 5270500"/>
              <a:gd name="connsiteX80" fmla="*/ 771525 w 5270500"/>
              <a:gd name="connsiteY80" fmla="*/ 4498975 h 5270500"/>
              <a:gd name="connsiteX81" fmla="*/ 685800 w 5270500"/>
              <a:gd name="connsiteY81" fmla="*/ 4406900 h 5270500"/>
              <a:gd name="connsiteX82" fmla="*/ 603250 w 5270500"/>
              <a:gd name="connsiteY82" fmla="*/ 4311650 h 5270500"/>
              <a:gd name="connsiteX83" fmla="*/ 523875 w 5270500"/>
              <a:gd name="connsiteY83" fmla="*/ 4213225 h 5270500"/>
              <a:gd name="connsiteX84" fmla="*/ 450850 w 5270500"/>
              <a:gd name="connsiteY84" fmla="*/ 4108450 h 5270500"/>
              <a:gd name="connsiteX85" fmla="*/ 384175 w 5270500"/>
              <a:gd name="connsiteY85" fmla="*/ 4000500 h 5270500"/>
              <a:gd name="connsiteX86" fmla="*/ 320675 w 5270500"/>
              <a:gd name="connsiteY86" fmla="*/ 3892550 h 5270500"/>
              <a:gd name="connsiteX87" fmla="*/ 260350 w 5270500"/>
              <a:gd name="connsiteY87" fmla="*/ 3778250 h 5270500"/>
              <a:gd name="connsiteX88" fmla="*/ 209550 w 5270500"/>
              <a:gd name="connsiteY88" fmla="*/ 3660775 h 5270500"/>
              <a:gd name="connsiteX89" fmla="*/ 161925 w 5270500"/>
              <a:gd name="connsiteY89" fmla="*/ 3540125 h 5270500"/>
              <a:gd name="connsiteX90" fmla="*/ 120650 w 5270500"/>
              <a:gd name="connsiteY90" fmla="*/ 3419475 h 5270500"/>
              <a:gd name="connsiteX91" fmla="*/ 85725 w 5270500"/>
              <a:gd name="connsiteY91" fmla="*/ 3295650 h 5270500"/>
              <a:gd name="connsiteX92" fmla="*/ 53975 w 5270500"/>
              <a:gd name="connsiteY92" fmla="*/ 3165475 h 5270500"/>
              <a:gd name="connsiteX93" fmla="*/ 31750 w 5270500"/>
              <a:gd name="connsiteY93" fmla="*/ 3038475 h 5270500"/>
              <a:gd name="connsiteX94" fmla="*/ 15875 w 5270500"/>
              <a:gd name="connsiteY94" fmla="*/ 2905125 h 5270500"/>
              <a:gd name="connsiteX95" fmla="*/ 6350 w 5270500"/>
              <a:gd name="connsiteY95" fmla="*/ 2771775 h 5270500"/>
              <a:gd name="connsiteX96" fmla="*/ 0 w 5270500"/>
              <a:gd name="connsiteY96" fmla="*/ 2635250 h 5270500"/>
              <a:gd name="connsiteX97" fmla="*/ 6350 w 5270500"/>
              <a:gd name="connsiteY97" fmla="*/ 2498725 h 5270500"/>
              <a:gd name="connsiteX98" fmla="*/ 15875 w 5270500"/>
              <a:gd name="connsiteY98" fmla="*/ 2365375 h 5270500"/>
              <a:gd name="connsiteX99" fmla="*/ 31750 w 5270500"/>
              <a:gd name="connsiteY99" fmla="*/ 2235200 h 5270500"/>
              <a:gd name="connsiteX100" fmla="*/ 53975 w 5270500"/>
              <a:gd name="connsiteY100" fmla="*/ 2105025 h 5270500"/>
              <a:gd name="connsiteX101" fmla="*/ 85725 w 5270500"/>
              <a:gd name="connsiteY101" fmla="*/ 1978025 h 5270500"/>
              <a:gd name="connsiteX102" fmla="*/ 120650 w 5270500"/>
              <a:gd name="connsiteY102" fmla="*/ 1851025 h 5270500"/>
              <a:gd name="connsiteX103" fmla="*/ 161925 w 5270500"/>
              <a:gd name="connsiteY103" fmla="*/ 1730375 h 5270500"/>
              <a:gd name="connsiteX104" fmla="*/ 209550 w 5270500"/>
              <a:gd name="connsiteY104" fmla="*/ 1609725 h 5270500"/>
              <a:gd name="connsiteX105" fmla="*/ 260350 w 5270500"/>
              <a:gd name="connsiteY105" fmla="*/ 1492250 h 5270500"/>
              <a:gd name="connsiteX106" fmla="*/ 320675 w 5270500"/>
              <a:gd name="connsiteY106" fmla="*/ 1381125 h 5270500"/>
              <a:gd name="connsiteX107" fmla="*/ 384175 w 5270500"/>
              <a:gd name="connsiteY107" fmla="*/ 1270000 h 5270500"/>
              <a:gd name="connsiteX108" fmla="*/ 450850 w 5270500"/>
              <a:gd name="connsiteY108" fmla="*/ 1162050 h 5270500"/>
              <a:gd name="connsiteX109" fmla="*/ 523875 w 5270500"/>
              <a:gd name="connsiteY109" fmla="*/ 1060450 h 5270500"/>
              <a:gd name="connsiteX110" fmla="*/ 603250 w 5270500"/>
              <a:gd name="connsiteY110" fmla="*/ 958850 h 5270500"/>
              <a:gd name="connsiteX111" fmla="*/ 685800 w 5270500"/>
              <a:gd name="connsiteY111" fmla="*/ 863600 h 5270500"/>
              <a:gd name="connsiteX112" fmla="*/ 771525 w 5270500"/>
              <a:gd name="connsiteY112" fmla="*/ 771525 h 5270500"/>
              <a:gd name="connsiteX113" fmla="*/ 863600 w 5270500"/>
              <a:gd name="connsiteY113" fmla="*/ 685800 h 5270500"/>
              <a:gd name="connsiteX114" fmla="*/ 958850 w 5270500"/>
              <a:gd name="connsiteY114" fmla="*/ 603250 h 5270500"/>
              <a:gd name="connsiteX115" fmla="*/ 1060450 w 5270500"/>
              <a:gd name="connsiteY115" fmla="*/ 523875 h 5270500"/>
              <a:gd name="connsiteX116" fmla="*/ 1162050 w 5270500"/>
              <a:gd name="connsiteY116" fmla="*/ 450850 h 5270500"/>
              <a:gd name="connsiteX117" fmla="*/ 1270000 w 5270500"/>
              <a:gd name="connsiteY117" fmla="*/ 384175 h 5270500"/>
              <a:gd name="connsiteX118" fmla="*/ 1381125 w 5270500"/>
              <a:gd name="connsiteY118" fmla="*/ 320675 h 5270500"/>
              <a:gd name="connsiteX119" fmla="*/ 1492250 w 5270500"/>
              <a:gd name="connsiteY119" fmla="*/ 260350 h 5270500"/>
              <a:gd name="connsiteX120" fmla="*/ 1609725 w 5270500"/>
              <a:gd name="connsiteY120" fmla="*/ 209550 h 5270500"/>
              <a:gd name="connsiteX121" fmla="*/ 1730375 w 5270500"/>
              <a:gd name="connsiteY121" fmla="*/ 161925 h 5270500"/>
              <a:gd name="connsiteX122" fmla="*/ 1851025 w 5270500"/>
              <a:gd name="connsiteY122" fmla="*/ 120650 h 5270500"/>
              <a:gd name="connsiteX123" fmla="*/ 1978025 w 5270500"/>
              <a:gd name="connsiteY123" fmla="*/ 85725 h 5270500"/>
              <a:gd name="connsiteX124" fmla="*/ 2105025 w 5270500"/>
              <a:gd name="connsiteY124" fmla="*/ 53975 h 5270500"/>
              <a:gd name="connsiteX125" fmla="*/ 2235200 w 5270500"/>
              <a:gd name="connsiteY125" fmla="*/ 31750 h 5270500"/>
              <a:gd name="connsiteX126" fmla="*/ 2365375 w 5270500"/>
              <a:gd name="connsiteY126" fmla="*/ 15875 h 5270500"/>
              <a:gd name="connsiteX127" fmla="*/ 2498725 w 5270500"/>
              <a:gd name="connsiteY127" fmla="*/ 6350 h 5270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</a:cxnLst>
            <a:rect l="l" t="t" r="r" b="b"/>
            <a:pathLst>
              <a:path w="5270500" h="5270500">
                <a:moveTo>
                  <a:pt x="2635250" y="0"/>
                </a:moveTo>
                <a:lnTo>
                  <a:pt x="2771775" y="6350"/>
                </a:lnTo>
                <a:lnTo>
                  <a:pt x="2905125" y="15875"/>
                </a:lnTo>
                <a:lnTo>
                  <a:pt x="3038475" y="31750"/>
                </a:lnTo>
                <a:lnTo>
                  <a:pt x="3165475" y="53975"/>
                </a:lnTo>
                <a:lnTo>
                  <a:pt x="3295650" y="85725"/>
                </a:lnTo>
                <a:lnTo>
                  <a:pt x="3419475" y="120650"/>
                </a:lnTo>
                <a:lnTo>
                  <a:pt x="3540125" y="161925"/>
                </a:lnTo>
                <a:lnTo>
                  <a:pt x="3660775" y="209550"/>
                </a:lnTo>
                <a:lnTo>
                  <a:pt x="3778250" y="260350"/>
                </a:lnTo>
                <a:lnTo>
                  <a:pt x="3892550" y="320675"/>
                </a:lnTo>
                <a:lnTo>
                  <a:pt x="4000500" y="384175"/>
                </a:lnTo>
                <a:lnTo>
                  <a:pt x="4108450" y="450850"/>
                </a:lnTo>
                <a:lnTo>
                  <a:pt x="4213225" y="523875"/>
                </a:lnTo>
                <a:lnTo>
                  <a:pt x="4311650" y="603250"/>
                </a:lnTo>
                <a:lnTo>
                  <a:pt x="4406900" y="685800"/>
                </a:lnTo>
                <a:lnTo>
                  <a:pt x="4498975" y="771525"/>
                </a:lnTo>
                <a:lnTo>
                  <a:pt x="4584700" y="863600"/>
                </a:lnTo>
                <a:lnTo>
                  <a:pt x="4667250" y="958850"/>
                </a:lnTo>
                <a:lnTo>
                  <a:pt x="4746625" y="1060450"/>
                </a:lnTo>
                <a:lnTo>
                  <a:pt x="4819650" y="1162050"/>
                </a:lnTo>
                <a:lnTo>
                  <a:pt x="4889500" y="1270000"/>
                </a:lnTo>
                <a:lnTo>
                  <a:pt x="4953000" y="1381125"/>
                </a:lnTo>
                <a:lnTo>
                  <a:pt x="5010150" y="1492250"/>
                </a:lnTo>
                <a:lnTo>
                  <a:pt x="5064125" y="1609725"/>
                </a:lnTo>
                <a:lnTo>
                  <a:pt x="5111750" y="1730375"/>
                </a:lnTo>
                <a:lnTo>
                  <a:pt x="5153025" y="1851025"/>
                </a:lnTo>
                <a:lnTo>
                  <a:pt x="5187950" y="1978025"/>
                </a:lnTo>
                <a:lnTo>
                  <a:pt x="5216525" y="2105025"/>
                </a:lnTo>
                <a:lnTo>
                  <a:pt x="5238750" y="2235200"/>
                </a:lnTo>
                <a:lnTo>
                  <a:pt x="5257800" y="2365375"/>
                </a:lnTo>
                <a:lnTo>
                  <a:pt x="5267325" y="2498725"/>
                </a:lnTo>
                <a:lnTo>
                  <a:pt x="5270500" y="2635250"/>
                </a:lnTo>
                <a:lnTo>
                  <a:pt x="5267325" y="2771775"/>
                </a:lnTo>
                <a:lnTo>
                  <a:pt x="5257800" y="2905125"/>
                </a:lnTo>
                <a:lnTo>
                  <a:pt x="5238750" y="3038475"/>
                </a:lnTo>
                <a:lnTo>
                  <a:pt x="5216525" y="3165475"/>
                </a:lnTo>
                <a:lnTo>
                  <a:pt x="5187950" y="3295650"/>
                </a:lnTo>
                <a:lnTo>
                  <a:pt x="5153025" y="3419475"/>
                </a:lnTo>
                <a:lnTo>
                  <a:pt x="5111750" y="3540125"/>
                </a:lnTo>
                <a:lnTo>
                  <a:pt x="5064125" y="3660775"/>
                </a:lnTo>
                <a:lnTo>
                  <a:pt x="5010150" y="3778250"/>
                </a:lnTo>
                <a:lnTo>
                  <a:pt x="4953000" y="3892550"/>
                </a:lnTo>
                <a:lnTo>
                  <a:pt x="4889500" y="4000500"/>
                </a:lnTo>
                <a:lnTo>
                  <a:pt x="4819650" y="4108450"/>
                </a:lnTo>
                <a:lnTo>
                  <a:pt x="4746625" y="4213225"/>
                </a:lnTo>
                <a:lnTo>
                  <a:pt x="4667250" y="4311650"/>
                </a:lnTo>
                <a:lnTo>
                  <a:pt x="4584700" y="4406900"/>
                </a:lnTo>
                <a:lnTo>
                  <a:pt x="4498975" y="4498975"/>
                </a:lnTo>
                <a:lnTo>
                  <a:pt x="4406900" y="4584700"/>
                </a:lnTo>
                <a:lnTo>
                  <a:pt x="4311650" y="4667250"/>
                </a:lnTo>
                <a:lnTo>
                  <a:pt x="4213225" y="4746625"/>
                </a:lnTo>
                <a:lnTo>
                  <a:pt x="4108450" y="4819650"/>
                </a:lnTo>
                <a:lnTo>
                  <a:pt x="4000500" y="4889500"/>
                </a:lnTo>
                <a:lnTo>
                  <a:pt x="3892550" y="4953000"/>
                </a:lnTo>
                <a:lnTo>
                  <a:pt x="3778250" y="5010150"/>
                </a:lnTo>
                <a:lnTo>
                  <a:pt x="3660775" y="5064125"/>
                </a:lnTo>
                <a:lnTo>
                  <a:pt x="3540125" y="5111750"/>
                </a:lnTo>
                <a:lnTo>
                  <a:pt x="3419475" y="5153025"/>
                </a:lnTo>
                <a:lnTo>
                  <a:pt x="3295650" y="5187950"/>
                </a:lnTo>
                <a:lnTo>
                  <a:pt x="3165475" y="5216525"/>
                </a:lnTo>
                <a:lnTo>
                  <a:pt x="3038475" y="5238750"/>
                </a:lnTo>
                <a:lnTo>
                  <a:pt x="2905125" y="5257800"/>
                </a:lnTo>
                <a:lnTo>
                  <a:pt x="2771775" y="5267325"/>
                </a:lnTo>
                <a:lnTo>
                  <a:pt x="2635250" y="5270500"/>
                </a:lnTo>
                <a:lnTo>
                  <a:pt x="2498725" y="5267325"/>
                </a:lnTo>
                <a:lnTo>
                  <a:pt x="2365375" y="5257800"/>
                </a:lnTo>
                <a:lnTo>
                  <a:pt x="2235200" y="5238750"/>
                </a:lnTo>
                <a:lnTo>
                  <a:pt x="2105025" y="5216525"/>
                </a:lnTo>
                <a:lnTo>
                  <a:pt x="1978025" y="5187950"/>
                </a:lnTo>
                <a:lnTo>
                  <a:pt x="1851025" y="5153025"/>
                </a:lnTo>
                <a:lnTo>
                  <a:pt x="1730375" y="5111750"/>
                </a:lnTo>
                <a:lnTo>
                  <a:pt x="1609725" y="5064125"/>
                </a:lnTo>
                <a:lnTo>
                  <a:pt x="1492250" y="5010150"/>
                </a:lnTo>
                <a:lnTo>
                  <a:pt x="1381125" y="4953000"/>
                </a:lnTo>
                <a:lnTo>
                  <a:pt x="1270000" y="4889500"/>
                </a:lnTo>
                <a:lnTo>
                  <a:pt x="1162050" y="4819650"/>
                </a:lnTo>
                <a:lnTo>
                  <a:pt x="1060450" y="4746625"/>
                </a:lnTo>
                <a:lnTo>
                  <a:pt x="958850" y="4667250"/>
                </a:lnTo>
                <a:lnTo>
                  <a:pt x="863600" y="4584700"/>
                </a:lnTo>
                <a:lnTo>
                  <a:pt x="771525" y="4498975"/>
                </a:lnTo>
                <a:lnTo>
                  <a:pt x="685800" y="4406900"/>
                </a:lnTo>
                <a:lnTo>
                  <a:pt x="603250" y="4311650"/>
                </a:lnTo>
                <a:lnTo>
                  <a:pt x="523875" y="4213225"/>
                </a:lnTo>
                <a:lnTo>
                  <a:pt x="450850" y="4108450"/>
                </a:lnTo>
                <a:lnTo>
                  <a:pt x="384175" y="4000500"/>
                </a:lnTo>
                <a:lnTo>
                  <a:pt x="320675" y="3892550"/>
                </a:lnTo>
                <a:lnTo>
                  <a:pt x="260350" y="3778250"/>
                </a:lnTo>
                <a:lnTo>
                  <a:pt x="209550" y="3660775"/>
                </a:lnTo>
                <a:lnTo>
                  <a:pt x="161925" y="3540125"/>
                </a:lnTo>
                <a:lnTo>
                  <a:pt x="120650" y="3419475"/>
                </a:lnTo>
                <a:lnTo>
                  <a:pt x="85725" y="3295650"/>
                </a:lnTo>
                <a:lnTo>
                  <a:pt x="53975" y="3165475"/>
                </a:lnTo>
                <a:lnTo>
                  <a:pt x="31750" y="3038475"/>
                </a:lnTo>
                <a:lnTo>
                  <a:pt x="15875" y="2905125"/>
                </a:lnTo>
                <a:lnTo>
                  <a:pt x="6350" y="2771775"/>
                </a:lnTo>
                <a:lnTo>
                  <a:pt x="0" y="2635250"/>
                </a:lnTo>
                <a:lnTo>
                  <a:pt x="6350" y="2498725"/>
                </a:lnTo>
                <a:lnTo>
                  <a:pt x="15875" y="2365375"/>
                </a:lnTo>
                <a:lnTo>
                  <a:pt x="31750" y="2235200"/>
                </a:lnTo>
                <a:lnTo>
                  <a:pt x="53975" y="2105025"/>
                </a:lnTo>
                <a:lnTo>
                  <a:pt x="85725" y="1978025"/>
                </a:lnTo>
                <a:lnTo>
                  <a:pt x="120650" y="1851025"/>
                </a:lnTo>
                <a:lnTo>
                  <a:pt x="161925" y="1730375"/>
                </a:lnTo>
                <a:lnTo>
                  <a:pt x="209550" y="1609725"/>
                </a:lnTo>
                <a:lnTo>
                  <a:pt x="260350" y="1492250"/>
                </a:lnTo>
                <a:lnTo>
                  <a:pt x="320675" y="1381125"/>
                </a:lnTo>
                <a:lnTo>
                  <a:pt x="384175" y="1270000"/>
                </a:lnTo>
                <a:lnTo>
                  <a:pt x="450850" y="1162050"/>
                </a:lnTo>
                <a:lnTo>
                  <a:pt x="523875" y="1060450"/>
                </a:lnTo>
                <a:lnTo>
                  <a:pt x="603250" y="958850"/>
                </a:lnTo>
                <a:lnTo>
                  <a:pt x="685800" y="863600"/>
                </a:lnTo>
                <a:lnTo>
                  <a:pt x="771525" y="771525"/>
                </a:lnTo>
                <a:lnTo>
                  <a:pt x="863600" y="685800"/>
                </a:lnTo>
                <a:lnTo>
                  <a:pt x="958850" y="603250"/>
                </a:lnTo>
                <a:lnTo>
                  <a:pt x="1060450" y="523875"/>
                </a:lnTo>
                <a:lnTo>
                  <a:pt x="1162050" y="450850"/>
                </a:lnTo>
                <a:lnTo>
                  <a:pt x="1270000" y="384175"/>
                </a:lnTo>
                <a:lnTo>
                  <a:pt x="1381125" y="320675"/>
                </a:lnTo>
                <a:lnTo>
                  <a:pt x="1492250" y="260350"/>
                </a:lnTo>
                <a:lnTo>
                  <a:pt x="1609725" y="209550"/>
                </a:lnTo>
                <a:lnTo>
                  <a:pt x="1730375" y="161925"/>
                </a:lnTo>
                <a:lnTo>
                  <a:pt x="1851025" y="120650"/>
                </a:lnTo>
                <a:lnTo>
                  <a:pt x="1978025" y="85725"/>
                </a:lnTo>
                <a:lnTo>
                  <a:pt x="2105025" y="53975"/>
                </a:lnTo>
                <a:lnTo>
                  <a:pt x="2235200" y="31750"/>
                </a:lnTo>
                <a:lnTo>
                  <a:pt x="2365375" y="15875"/>
                </a:lnTo>
                <a:lnTo>
                  <a:pt x="2498725" y="6350"/>
                </a:lnTo>
                <a:close/>
              </a:path>
            </a:pathLst>
          </a:custGeom>
          <a:blipFill dpi="0" rotWithShape="1">
            <a:blip r:embed="rId4"/>
            <a:srcRect/>
            <a:tile tx="0" ty="0" sx="100000" sy="100000" flip="none" algn="ctr"/>
          </a:blipFill>
          <a:effectLst>
            <a:softEdge rad="0"/>
          </a:effectLst>
        </p:spPr>
        <p:txBody>
          <a:bodyPr wrap="square" tIns="687340">
            <a:noAutofit/>
          </a:bodyPr>
          <a:lstStyle>
            <a:lvl1pPr marL="0" indent="0" algn="ctr">
              <a:buNone/>
              <a:defRPr sz="130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defRPr>
            </a:lvl1pPr>
          </a:lstStyle>
          <a:p>
            <a:r>
              <a:rPr kumimoji="1" lang="ja-JP" altLang="en-US" dirty="0" smtClean="0"/>
              <a:t>写真を追加する</a:t>
            </a:r>
            <a:endParaRPr kumimoji="1" lang="ja-JP" altLang="en-US" dirty="0"/>
          </a:p>
        </p:txBody>
      </p:sp>
      <p:sp>
        <p:nvSpPr>
          <p:cNvPr id="484" name="テキスト プレースホルダー 53"/>
          <p:cNvSpPr>
            <a:spLocks noGrp="1"/>
          </p:cNvSpPr>
          <p:nvPr>
            <p:ph type="body" sz="quarter" idx="11" hasCustomPrompt="1"/>
          </p:nvPr>
        </p:nvSpPr>
        <p:spPr>
          <a:xfrm>
            <a:off x="3085897" y="4221640"/>
            <a:ext cx="4608637" cy="731728"/>
          </a:xfrm>
        </p:spPr>
        <p:txBody>
          <a:bodyPr>
            <a:noAutofit/>
          </a:bodyPr>
          <a:lstStyle>
            <a:lvl1pPr marL="0" indent="0" algn="l">
              <a:buNone/>
              <a:defRPr sz="3800" b="1">
                <a:solidFill>
                  <a:schemeClr val="bg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defRPr>
            </a:lvl1pPr>
          </a:lstStyle>
          <a:p>
            <a:pPr lvl="0"/>
            <a:r>
              <a:rPr kumimoji="1" lang="en-US" altLang="ja-JP" dirty="0" smtClean="0"/>
              <a:t>00 </a:t>
            </a:r>
            <a:r>
              <a:rPr kumimoji="1" lang="ja-JP" altLang="en-US" dirty="0" smtClean="0"/>
              <a:t>月 </a:t>
            </a:r>
            <a:r>
              <a:rPr kumimoji="1" lang="en-US" altLang="ja-JP" dirty="0" smtClean="0"/>
              <a:t>00 </a:t>
            </a:r>
            <a:r>
              <a:rPr kumimoji="1" lang="ja-JP" altLang="en-US" dirty="0" smtClean="0"/>
              <a:t>日（日）</a:t>
            </a:r>
            <a:endParaRPr kumimoji="1" lang="ja-JP" altLang="en-US" dirty="0"/>
          </a:p>
        </p:txBody>
      </p:sp>
      <p:sp>
        <p:nvSpPr>
          <p:cNvPr id="485" name="テキスト プレースホルダー 53"/>
          <p:cNvSpPr>
            <a:spLocks noGrp="1"/>
          </p:cNvSpPr>
          <p:nvPr>
            <p:ph type="body" sz="quarter" idx="12" hasCustomPrompt="1"/>
          </p:nvPr>
        </p:nvSpPr>
        <p:spPr>
          <a:xfrm>
            <a:off x="4186814" y="5061611"/>
            <a:ext cx="3142804" cy="647676"/>
          </a:xfrm>
        </p:spPr>
        <p:txBody>
          <a:bodyPr>
            <a:noAutofit/>
          </a:bodyPr>
          <a:lstStyle>
            <a:lvl1pPr marL="0" indent="0" algn="l">
              <a:buNone/>
              <a:defRPr sz="3800" b="1" baseline="0">
                <a:solidFill>
                  <a:schemeClr val="bg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defRPr>
            </a:lvl1pPr>
          </a:lstStyle>
          <a:p>
            <a:pPr lvl="0"/>
            <a:r>
              <a:rPr kumimoji="1" lang="en-US" altLang="ja-JP" dirty="0" smtClean="0"/>
              <a:t>00</a:t>
            </a:r>
            <a:r>
              <a:rPr kumimoji="1" lang="ja-JP" altLang="en-US" dirty="0" smtClean="0"/>
              <a:t>：</a:t>
            </a:r>
            <a:r>
              <a:rPr kumimoji="1" lang="en-US" altLang="ja-JP" dirty="0" smtClean="0"/>
              <a:t>00</a:t>
            </a:r>
            <a:r>
              <a:rPr kumimoji="1" lang="ja-JP" altLang="en-US" dirty="0" smtClean="0"/>
              <a:t> ～　</a:t>
            </a:r>
            <a:endParaRPr kumimoji="1" lang="ja-JP" altLang="en-US" dirty="0"/>
          </a:p>
        </p:txBody>
      </p:sp>
      <p:sp>
        <p:nvSpPr>
          <p:cNvPr id="486" name="テキスト プレースホルダー 53"/>
          <p:cNvSpPr>
            <a:spLocks noGrp="1"/>
          </p:cNvSpPr>
          <p:nvPr>
            <p:ph type="body" sz="quarter" idx="13" hasCustomPrompt="1"/>
          </p:nvPr>
        </p:nvSpPr>
        <p:spPr>
          <a:xfrm>
            <a:off x="4191107" y="6269397"/>
            <a:ext cx="3438781" cy="640513"/>
          </a:xfrm>
        </p:spPr>
        <p:txBody>
          <a:bodyPr>
            <a:normAutofit/>
          </a:bodyPr>
          <a:lstStyle>
            <a:lvl1pPr marL="0" indent="0" algn="l">
              <a:buNone/>
              <a:defRPr sz="2700" b="1">
                <a:solidFill>
                  <a:schemeClr val="bg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defRPr>
            </a:lvl1pPr>
          </a:lstStyle>
          <a:p>
            <a:pPr lvl="0"/>
            <a:r>
              <a:rPr kumimoji="1" lang="ja-JP" altLang="en-US" dirty="0" smtClean="0"/>
              <a:t>〇〇〇幼稚園 校庭</a:t>
            </a:r>
            <a:endParaRPr kumimoji="1" lang="ja-JP" altLang="en-US" dirty="0"/>
          </a:p>
        </p:txBody>
      </p:sp>
      <p:sp>
        <p:nvSpPr>
          <p:cNvPr id="487" name="テキスト プレースホルダー 53"/>
          <p:cNvSpPr>
            <a:spLocks noGrp="1"/>
          </p:cNvSpPr>
          <p:nvPr>
            <p:ph type="body" sz="quarter" idx="14" hasCustomPrompt="1"/>
          </p:nvPr>
        </p:nvSpPr>
        <p:spPr>
          <a:xfrm>
            <a:off x="4251224" y="6824060"/>
            <a:ext cx="3360812" cy="573103"/>
          </a:xfrm>
        </p:spPr>
        <p:txBody>
          <a:bodyPr>
            <a:noAutofit/>
          </a:bodyPr>
          <a:lstStyle>
            <a:lvl1pPr marL="0" indent="0" algn="l">
              <a:buNone/>
              <a:defRPr sz="1500" b="1">
                <a:solidFill>
                  <a:schemeClr val="bg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defRPr>
            </a:lvl1pPr>
          </a:lstStyle>
          <a:p>
            <a:pPr lvl="0"/>
            <a:r>
              <a:rPr kumimoji="1" lang="ja-JP" altLang="en-US" dirty="0" smtClean="0"/>
              <a:t>雨天の場合は体育館で行います</a:t>
            </a:r>
            <a:endParaRPr kumimoji="1" lang="ja-JP" altLang="en-US" dirty="0"/>
          </a:p>
        </p:txBody>
      </p:sp>
      <p:sp>
        <p:nvSpPr>
          <p:cNvPr id="488" name="テキスト プレースホルダー 53"/>
          <p:cNvSpPr>
            <a:spLocks noGrp="1"/>
          </p:cNvSpPr>
          <p:nvPr>
            <p:ph type="body" sz="quarter" idx="24" hasCustomPrompt="1"/>
          </p:nvPr>
        </p:nvSpPr>
        <p:spPr>
          <a:xfrm>
            <a:off x="2122518" y="10289653"/>
            <a:ext cx="3360812" cy="573103"/>
          </a:xfrm>
        </p:spPr>
        <p:txBody>
          <a:bodyPr>
            <a:noAutofit/>
          </a:bodyPr>
          <a:lstStyle>
            <a:lvl1pPr marL="0" indent="0" algn="ctr">
              <a:buNone/>
              <a:defRPr sz="1700" b="1">
                <a:solidFill>
                  <a:srgbClr val="09384D"/>
                </a:solidFill>
                <a:effectLst>
                  <a:glow rad="127000">
                    <a:schemeClr val="bg1">
                      <a:alpha val="80000"/>
                    </a:schemeClr>
                  </a:glow>
                </a:effectLst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defRPr>
            </a:lvl1pPr>
          </a:lstStyle>
          <a:p>
            <a:pPr lvl="0"/>
            <a:r>
              <a:rPr lang="ja-JP" altLang="en-US" dirty="0" smtClean="0"/>
              <a:t>主催：〇〇幼稚園 保護者会</a:t>
            </a:r>
            <a:endParaRPr kumimoji="1" lang="ja-JP" altLang="en-US" dirty="0"/>
          </a:p>
        </p:txBody>
      </p:sp>
      <p:sp>
        <p:nvSpPr>
          <p:cNvPr id="490" name="テキスト プレースホルダー 53"/>
          <p:cNvSpPr>
            <a:spLocks noGrp="1"/>
          </p:cNvSpPr>
          <p:nvPr>
            <p:ph type="body" sz="quarter" idx="15" hasCustomPrompt="1"/>
          </p:nvPr>
        </p:nvSpPr>
        <p:spPr>
          <a:xfrm rot="21298339">
            <a:off x="552596" y="9180449"/>
            <a:ext cx="1842048" cy="410844"/>
          </a:xfrm>
        </p:spPr>
        <p:txBody>
          <a:bodyPr>
            <a:normAutofit/>
          </a:bodyPr>
          <a:lstStyle>
            <a:lvl1pPr marL="0" indent="0" algn="ctr">
              <a:buNone/>
              <a:defRPr sz="1700" b="1">
                <a:solidFill>
                  <a:schemeClr val="accent3">
                    <a:lumMod val="50000"/>
                  </a:schemeClr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defRPr>
            </a:lvl1pPr>
          </a:lstStyle>
          <a:p>
            <a:pPr lvl="0"/>
            <a:r>
              <a:rPr kumimoji="1" lang="ja-JP" altLang="en-US" dirty="0" smtClean="0"/>
              <a:t>〇〇〇コーナー</a:t>
            </a:r>
            <a:endParaRPr kumimoji="1" lang="ja-JP" altLang="en-US" dirty="0"/>
          </a:p>
        </p:txBody>
      </p:sp>
      <p:sp>
        <p:nvSpPr>
          <p:cNvPr id="491" name="テキスト プレースホルダー 53"/>
          <p:cNvSpPr>
            <a:spLocks noGrp="1"/>
          </p:cNvSpPr>
          <p:nvPr>
            <p:ph type="body" sz="quarter" idx="16" hasCustomPrompt="1"/>
          </p:nvPr>
        </p:nvSpPr>
        <p:spPr>
          <a:xfrm rot="21298339">
            <a:off x="552596" y="9508157"/>
            <a:ext cx="1842048" cy="558830"/>
          </a:xfrm>
        </p:spPr>
        <p:txBody>
          <a:bodyPr>
            <a:normAutofit/>
          </a:bodyPr>
          <a:lstStyle>
            <a:lvl1pPr marL="0" marR="0" indent="0" algn="l" defTabSz="721643" rtl="0" eaLnBrk="1" fontAlgn="auto" latinLnBrk="0" hangingPunct="1">
              <a:lnSpc>
                <a:spcPct val="90000"/>
              </a:lnSpc>
              <a:spcBef>
                <a:spcPts val="789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200" b="0">
                <a:solidFill>
                  <a:schemeClr val="accent3">
                    <a:lumMod val="50000"/>
                  </a:schemeClr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defRPr>
            </a:lvl1pPr>
          </a:lstStyle>
          <a:p>
            <a:pPr marL="0" marR="0" lvl="0" indent="0" algn="l" defTabSz="721643" rtl="0" eaLnBrk="1" fontAlgn="auto" latinLnBrk="0" hangingPunct="1">
              <a:lnSpc>
                <a:spcPct val="90000"/>
              </a:lnSpc>
              <a:spcBef>
                <a:spcPts val="789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1" lang="ja-JP" altLang="en-US" dirty="0" smtClean="0"/>
              <a:t>コピーを入れましょう。コピーを入れましょう。</a:t>
            </a:r>
          </a:p>
        </p:txBody>
      </p:sp>
      <p:sp>
        <p:nvSpPr>
          <p:cNvPr id="492" name="テキスト プレースホルダー 53"/>
          <p:cNvSpPr>
            <a:spLocks noGrp="1"/>
          </p:cNvSpPr>
          <p:nvPr>
            <p:ph type="body" sz="quarter" idx="17" hasCustomPrompt="1"/>
          </p:nvPr>
        </p:nvSpPr>
        <p:spPr>
          <a:xfrm rot="21386916">
            <a:off x="2953850" y="9159495"/>
            <a:ext cx="1842048" cy="410844"/>
          </a:xfrm>
        </p:spPr>
        <p:txBody>
          <a:bodyPr>
            <a:normAutofit/>
          </a:bodyPr>
          <a:lstStyle>
            <a:lvl1pPr marL="0" indent="0" algn="ctr">
              <a:buNone/>
              <a:defRPr sz="1700" b="1">
                <a:solidFill>
                  <a:schemeClr val="accent3">
                    <a:lumMod val="50000"/>
                  </a:schemeClr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defRPr>
            </a:lvl1pPr>
          </a:lstStyle>
          <a:p>
            <a:pPr lvl="0"/>
            <a:r>
              <a:rPr kumimoji="1" lang="ja-JP" altLang="en-US" dirty="0" smtClean="0"/>
              <a:t>〇〇〇コーナー</a:t>
            </a:r>
            <a:endParaRPr kumimoji="1" lang="ja-JP" altLang="en-US" dirty="0"/>
          </a:p>
        </p:txBody>
      </p:sp>
      <p:sp>
        <p:nvSpPr>
          <p:cNvPr id="493" name="テキスト プレースホルダー 53"/>
          <p:cNvSpPr>
            <a:spLocks noGrp="1"/>
          </p:cNvSpPr>
          <p:nvPr>
            <p:ph type="body" sz="quarter" idx="18" hasCustomPrompt="1"/>
          </p:nvPr>
        </p:nvSpPr>
        <p:spPr>
          <a:xfrm rot="21386916">
            <a:off x="2953850" y="9487203"/>
            <a:ext cx="1842048" cy="558830"/>
          </a:xfrm>
        </p:spPr>
        <p:txBody>
          <a:bodyPr>
            <a:normAutofit/>
          </a:bodyPr>
          <a:lstStyle>
            <a:lvl1pPr marL="0" marR="0" indent="0" algn="l" defTabSz="721643" rtl="0" eaLnBrk="1" fontAlgn="auto" latinLnBrk="0" hangingPunct="1">
              <a:lnSpc>
                <a:spcPct val="90000"/>
              </a:lnSpc>
              <a:spcBef>
                <a:spcPts val="789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200" b="0">
                <a:solidFill>
                  <a:schemeClr val="accent3">
                    <a:lumMod val="50000"/>
                  </a:schemeClr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defRPr>
            </a:lvl1pPr>
          </a:lstStyle>
          <a:p>
            <a:pPr marL="0" marR="0" lvl="0" indent="0" algn="l" defTabSz="721643" rtl="0" eaLnBrk="1" fontAlgn="auto" latinLnBrk="0" hangingPunct="1">
              <a:lnSpc>
                <a:spcPct val="90000"/>
              </a:lnSpc>
              <a:spcBef>
                <a:spcPts val="789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1" lang="ja-JP" altLang="en-US" dirty="0" smtClean="0"/>
              <a:t>コピーを入れましょう。コピーを入れましょう。</a:t>
            </a:r>
          </a:p>
        </p:txBody>
      </p:sp>
      <p:sp>
        <p:nvSpPr>
          <p:cNvPr id="494" name="テキスト プレースホルダー 53"/>
          <p:cNvSpPr>
            <a:spLocks noGrp="1"/>
          </p:cNvSpPr>
          <p:nvPr>
            <p:ph type="body" sz="quarter" idx="19" hasCustomPrompt="1"/>
          </p:nvPr>
        </p:nvSpPr>
        <p:spPr>
          <a:xfrm rot="450950">
            <a:off x="5319577" y="9148415"/>
            <a:ext cx="1842048" cy="410844"/>
          </a:xfrm>
        </p:spPr>
        <p:txBody>
          <a:bodyPr>
            <a:normAutofit/>
          </a:bodyPr>
          <a:lstStyle>
            <a:lvl1pPr marL="0" indent="0" algn="ctr">
              <a:buNone/>
              <a:defRPr sz="1700" b="1">
                <a:solidFill>
                  <a:schemeClr val="accent3">
                    <a:lumMod val="50000"/>
                  </a:schemeClr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defRPr>
            </a:lvl1pPr>
          </a:lstStyle>
          <a:p>
            <a:pPr lvl="0"/>
            <a:r>
              <a:rPr kumimoji="1" lang="ja-JP" altLang="en-US" dirty="0" smtClean="0"/>
              <a:t>〇〇〇コーナー</a:t>
            </a:r>
            <a:endParaRPr kumimoji="1" lang="ja-JP" altLang="en-US" dirty="0"/>
          </a:p>
        </p:txBody>
      </p:sp>
      <p:sp>
        <p:nvSpPr>
          <p:cNvPr id="495" name="テキスト プレースホルダー 53"/>
          <p:cNvSpPr>
            <a:spLocks noGrp="1"/>
          </p:cNvSpPr>
          <p:nvPr>
            <p:ph type="body" sz="quarter" idx="20" hasCustomPrompt="1"/>
          </p:nvPr>
        </p:nvSpPr>
        <p:spPr>
          <a:xfrm rot="450950">
            <a:off x="5319577" y="9476125"/>
            <a:ext cx="1842048" cy="558830"/>
          </a:xfrm>
        </p:spPr>
        <p:txBody>
          <a:bodyPr>
            <a:normAutofit/>
          </a:bodyPr>
          <a:lstStyle>
            <a:lvl1pPr marL="0" marR="0" indent="0" algn="l" defTabSz="721643" rtl="0" eaLnBrk="1" fontAlgn="auto" latinLnBrk="0" hangingPunct="1">
              <a:lnSpc>
                <a:spcPct val="90000"/>
              </a:lnSpc>
              <a:spcBef>
                <a:spcPts val="789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200" b="0">
                <a:solidFill>
                  <a:schemeClr val="accent3">
                    <a:lumMod val="50000"/>
                  </a:schemeClr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defRPr>
            </a:lvl1pPr>
          </a:lstStyle>
          <a:p>
            <a:pPr marL="0" marR="0" lvl="0" indent="0" algn="l" defTabSz="721643" rtl="0" eaLnBrk="1" fontAlgn="auto" latinLnBrk="0" hangingPunct="1">
              <a:lnSpc>
                <a:spcPct val="90000"/>
              </a:lnSpc>
              <a:spcBef>
                <a:spcPts val="789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1" lang="ja-JP" altLang="en-US" dirty="0" smtClean="0"/>
              <a:t>コピーを入れましょう。コピーを入れましょう。</a:t>
            </a:r>
          </a:p>
        </p:txBody>
      </p:sp>
      <p:sp>
        <p:nvSpPr>
          <p:cNvPr id="16" name="テキスト プレースホルダー 53"/>
          <p:cNvSpPr>
            <a:spLocks noGrp="1"/>
          </p:cNvSpPr>
          <p:nvPr>
            <p:ph type="body" sz="quarter" idx="25" hasCustomPrompt="1"/>
          </p:nvPr>
        </p:nvSpPr>
        <p:spPr>
          <a:xfrm>
            <a:off x="5388794" y="5664870"/>
            <a:ext cx="2241093" cy="734744"/>
          </a:xfrm>
        </p:spPr>
        <p:txBody>
          <a:bodyPr>
            <a:noAutofit/>
          </a:bodyPr>
          <a:lstStyle>
            <a:lvl1pPr marL="0" indent="0" algn="l">
              <a:buNone/>
              <a:defRPr sz="3800" b="1" baseline="0">
                <a:solidFill>
                  <a:schemeClr val="bg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defRPr>
            </a:lvl1pPr>
          </a:lstStyle>
          <a:p>
            <a:pPr lvl="0"/>
            <a:r>
              <a:rPr kumimoji="1" lang="en-US" altLang="ja-JP" dirty="0" smtClean="0"/>
              <a:t>00</a:t>
            </a:r>
            <a:r>
              <a:rPr kumimoji="1" lang="ja-JP" altLang="en-US" dirty="0" smtClean="0"/>
              <a:t>：</a:t>
            </a:r>
            <a:r>
              <a:rPr kumimoji="1" lang="en-US" altLang="ja-JP" dirty="0" smtClean="0"/>
              <a:t>00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400971070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プレースホルダー 1"/>
          <p:cNvSpPr>
            <a:spLocks noGrp="1"/>
          </p:cNvSpPr>
          <p:nvPr>
            <p:ph type="title"/>
          </p:nvPr>
        </p:nvSpPr>
        <p:spPr>
          <a:xfrm>
            <a:off x="378063" y="428232"/>
            <a:ext cx="6805137" cy="1782233"/>
          </a:xfrm>
          <a:prstGeom prst="rect">
            <a:avLst/>
          </a:prstGeom>
        </p:spPr>
        <p:txBody>
          <a:bodyPr vert="horz" lIns="99569" tIns="49785" rIns="99569" bIns="49785" rtlCol="0" anchor="ctr">
            <a:normAutofit/>
          </a:bodyPr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378063" y="2495129"/>
            <a:ext cx="6805137" cy="7057150"/>
          </a:xfrm>
          <a:prstGeom prst="rect">
            <a:avLst/>
          </a:prstGeom>
        </p:spPr>
        <p:txBody>
          <a:bodyPr vert="horz" lIns="99569" tIns="49785" rIns="99569" bIns="49785" rtlCol="0">
            <a:normAutofit/>
          </a:bodyPr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2"/>
          </p:nvPr>
        </p:nvSpPr>
        <p:spPr>
          <a:xfrm>
            <a:off x="378063" y="9911199"/>
            <a:ext cx="1764295" cy="569324"/>
          </a:xfrm>
          <a:prstGeom prst="rect">
            <a:avLst/>
          </a:prstGeom>
        </p:spPr>
        <p:txBody>
          <a:bodyPr vert="horz" lIns="99569" tIns="49785" rIns="99569" bIns="49785" rtlCol="0" anchor="ctr"/>
          <a:lstStyle>
            <a:lvl1pPr algn="l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B051F0-B979-4F60-B67A-5B9F9EB9BB0C}" type="datetimeFigureOut">
              <a:rPr kumimoji="1" lang="ja-JP" altLang="en-US" smtClean="0"/>
              <a:t>2018/2/20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3"/>
          </p:nvPr>
        </p:nvSpPr>
        <p:spPr>
          <a:xfrm>
            <a:off x="2583432" y="9911199"/>
            <a:ext cx="2394400" cy="569324"/>
          </a:xfrm>
          <a:prstGeom prst="rect">
            <a:avLst/>
          </a:prstGeom>
        </p:spPr>
        <p:txBody>
          <a:bodyPr vert="horz" lIns="99569" tIns="49785" rIns="99569" bIns="49785" rtlCol="0" anchor="ctr"/>
          <a:lstStyle>
            <a:lvl1pPr algn="ctr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4"/>
          </p:nvPr>
        </p:nvSpPr>
        <p:spPr>
          <a:xfrm>
            <a:off x="5418905" y="9911199"/>
            <a:ext cx="1764295" cy="569324"/>
          </a:xfrm>
          <a:prstGeom prst="rect">
            <a:avLst/>
          </a:prstGeom>
        </p:spPr>
        <p:txBody>
          <a:bodyPr vert="horz" lIns="99569" tIns="49785" rIns="99569" bIns="49785" rtlCol="0" anchor="ctr"/>
          <a:lstStyle>
            <a:lvl1pPr algn="r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A25DB8-D422-4B88-B1C0-62047C56CCB1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3118180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2" r:id="rId12"/>
  </p:sldLayoutIdLst>
  <p:txStyles>
    <p:titleStyle>
      <a:lvl1pPr algn="ctr" defTabSz="995690" rtl="0" eaLnBrk="1" latinLnBrk="0" hangingPunct="1">
        <a:spcBef>
          <a:spcPct val="0"/>
        </a:spcBef>
        <a:buNone/>
        <a:defRPr kumimoji="1" sz="48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73384" indent="-373384" algn="l" defTabSz="995690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3500" kern="1200">
          <a:solidFill>
            <a:schemeClr val="tx1"/>
          </a:solidFill>
          <a:latin typeface="+mn-lt"/>
          <a:ea typeface="+mn-ea"/>
          <a:cs typeface="+mn-cs"/>
        </a:defRPr>
      </a:lvl1pPr>
      <a:lvl2pPr marL="808998" indent="-311153" algn="l" defTabSz="995690" rtl="0" eaLnBrk="1" latinLnBrk="0" hangingPunct="1">
        <a:spcBef>
          <a:spcPct val="20000"/>
        </a:spcBef>
        <a:buFont typeface="Arial" panose="020B0604020202020204" pitchFamily="34" charset="0"/>
        <a:buChar char="–"/>
        <a:defRPr kumimoji="1" sz="3000" kern="1200">
          <a:solidFill>
            <a:schemeClr val="tx1"/>
          </a:solidFill>
          <a:latin typeface="+mn-lt"/>
          <a:ea typeface="+mn-ea"/>
          <a:cs typeface="+mn-cs"/>
        </a:defRPr>
      </a:lvl2pPr>
      <a:lvl3pPr marL="1244613" indent="-248923" algn="l" defTabSz="995690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2600" kern="1200">
          <a:solidFill>
            <a:schemeClr val="tx1"/>
          </a:solidFill>
          <a:latin typeface="+mn-lt"/>
          <a:ea typeface="+mn-ea"/>
          <a:cs typeface="+mn-cs"/>
        </a:defRPr>
      </a:lvl3pPr>
      <a:lvl4pPr marL="1742458" indent="-248923" algn="l" defTabSz="995690" rtl="0" eaLnBrk="1" latinLnBrk="0" hangingPunct="1">
        <a:spcBef>
          <a:spcPct val="20000"/>
        </a:spcBef>
        <a:buFont typeface="Arial" panose="020B0604020202020204" pitchFamily="34" charset="0"/>
        <a:buChar char="–"/>
        <a:defRPr kumimoji="1"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2240303" indent="-248923" algn="l" defTabSz="995690" rtl="0" eaLnBrk="1" latinLnBrk="0" hangingPunct="1">
        <a:spcBef>
          <a:spcPct val="20000"/>
        </a:spcBef>
        <a:buFont typeface="Arial" panose="020B0604020202020204" pitchFamily="34" charset="0"/>
        <a:buChar char="»"/>
        <a:defRPr kumimoji="1" sz="2200" kern="1200">
          <a:solidFill>
            <a:schemeClr val="tx1"/>
          </a:solidFill>
          <a:latin typeface="+mn-lt"/>
          <a:ea typeface="+mn-ea"/>
          <a:cs typeface="+mn-cs"/>
        </a:defRPr>
      </a:lvl5pPr>
      <a:lvl6pPr marL="2738148" indent="-248923" algn="l" defTabSz="995690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2200" kern="1200">
          <a:solidFill>
            <a:schemeClr val="tx1"/>
          </a:solidFill>
          <a:latin typeface="+mn-lt"/>
          <a:ea typeface="+mn-ea"/>
          <a:cs typeface="+mn-cs"/>
        </a:defRPr>
      </a:lvl6pPr>
      <a:lvl7pPr marL="3235993" indent="-248923" algn="l" defTabSz="995690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2200" kern="1200">
          <a:solidFill>
            <a:schemeClr val="tx1"/>
          </a:solidFill>
          <a:latin typeface="+mn-lt"/>
          <a:ea typeface="+mn-ea"/>
          <a:cs typeface="+mn-cs"/>
        </a:defRPr>
      </a:lvl7pPr>
      <a:lvl8pPr marL="3733838" indent="-248923" algn="l" defTabSz="995690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2200" kern="1200">
          <a:solidFill>
            <a:schemeClr val="tx1"/>
          </a:solidFill>
          <a:latin typeface="+mn-lt"/>
          <a:ea typeface="+mn-ea"/>
          <a:cs typeface="+mn-cs"/>
        </a:defRPr>
      </a:lvl8pPr>
      <a:lvl9pPr marL="4231683" indent="-248923" algn="l" defTabSz="995690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2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ja-JP"/>
      </a:defPPr>
      <a:lvl1pPr marL="0" algn="l" defTabSz="995690" rtl="0" eaLnBrk="1" latinLnBrk="0" hangingPunct="1"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97845" algn="l" defTabSz="995690" rtl="0" eaLnBrk="1" latinLnBrk="0" hangingPunct="1"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95690" algn="l" defTabSz="995690" rtl="0" eaLnBrk="1" latinLnBrk="0" hangingPunct="1"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493535" algn="l" defTabSz="995690" rtl="0" eaLnBrk="1" latinLnBrk="0" hangingPunct="1"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991380" algn="l" defTabSz="995690" rtl="0" eaLnBrk="1" latinLnBrk="0" hangingPunct="1"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489225" algn="l" defTabSz="995690" rtl="0" eaLnBrk="1" latinLnBrk="0" hangingPunct="1"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87070" algn="l" defTabSz="995690" rtl="0" eaLnBrk="1" latinLnBrk="0" hangingPunct="1"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84916" algn="l" defTabSz="995690" rtl="0" eaLnBrk="1" latinLnBrk="0" hangingPunct="1"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982761" algn="l" defTabSz="995690" rtl="0" eaLnBrk="1" latinLnBrk="0" hangingPunct="1"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7.png"/><Relationship Id="rId4" Type="http://schemas.openxmlformats.org/officeDocument/2006/relationships/image" Target="../media/image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4" name="グループ化 243"/>
          <p:cNvGrpSpPr/>
          <p:nvPr/>
        </p:nvGrpSpPr>
        <p:grpSpPr>
          <a:xfrm>
            <a:off x="3" y="2972424"/>
            <a:ext cx="7561262" cy="3715607"/>
            <a:chOff x="2475" y="2313700"/>
            <a:chExt cx="6857999" cy="3177241"/>
          </a:xfrm>
        </p:grpSpPr>
        <p:sp>
          <p:nvSpPr>
            <p:cNvPr id="245" name="正方形/長方形 244"/>
            <p:cNvSpPr/>
            <p:nvPr/>
          </p:nvSpPr>
          <p:spPr>
            <a:xfrm>
              <a:off x="2475" y="2313700"/>
              <a:ext cx="6857999" cy="2707050"/>
            </a:xfrm>
            <a:prstGeom prst="rect">
              <a:avLst/>
            </a:prstGeom>
            <a:solidFill>
              <a:srgbClr val="0D314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80165" tIns="40083" rIns="80165" bIns="40083"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246" name="円/楕円 245"/>
            <p:cNvSpPr/>
            <p:nvPr/>
          </p:nvSpPr>
          <p:spPr>
            <a:xfrm>
              <a:off x="119106" y="2512159"/>
              <a:ext cx="3168352" cy="297878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</p:grpSp>
      <p:pic>
        <p:nvPicPr>
          <p:cNvPr id="18" name="図 1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" y="-16788"/>
            <a:ext cx="7560003" cy="2334921"/>
          </a:xfrm>
          <a:prstGeom prst="rect">
            <a:avLst/>
          </a:prstGeom>
        </p:spPr>
      </p:pic>
      <p:sp>
        <p:nvSpPr>
          <p:cNvPr id="243" name="Freeform 1509"/>
          <p:cNvSpPr>
            <a:spLocks noEditPoints="1"/>
          </p:cNvSpPr>
          <p:nvPr userDrawn="1"/>
        </p:nvSpPr>
        <p:spPr bwMode="auto">
          <a:xfrm>
            <a:off x="415597" y="1907115"/>
            <a:ext cx="930472" cy="743060"/>
          </a:xfrm>
          <a:custGeom>
            <a:avLst/>
            <a:gdLst>
              <a:gd name="T0" fmla="*/ 50 w 586"/>
              <a:gd name="T1" fmla="*/ 326 h 468"/>
              <a:gd name="T2" fmla="*/ 6 w 586"/>
              <a:gd name="T3" fmla="*/ 372 h 468"/>
              <a:gd name="T4" fmla="*/ 40 w 586"/>
              <a:gd name="T5" fmla="*/ 254 h 468"/>
              <a:gd name="T6" fmla="*/ 450 w 586"/>
              <a:gd name="T7" fmla="*/ 160 h 468"/>
              <a:gd name="T8" fmla="*/ 398 w 586"/>
              <a:gd name="T9" fmla="*/ 258 h 468"/>
              <a:gd name="T10" fmla="*/ 316 w 586"/>
              <a:gd name="T11" fmla="*/ 254 h 468"/>
              <a:gd name="T12" fmla="*/ 264 w 586"/>
              <a:gd name="T13" fmla="*/ 282 h 468"/>
              <a:gd name="T14" fmla="*/ 204 w 586"/>
              <a:gd name="T15" fmla="*/ 256 h 468"/>
              <a:gd name="T16" fmla="*/ 134 w 586"/>
              <a:gd name="T17" fmla="*/ 238 h 468"/>
              <a:gd name="T18" fmla="*/ 106 w 586"/>
              <a:gd name="T19" fmla="*/ 282 h 468"/>
              <a:gd name="T20" fmla="*/ 72 w 586"/>
              <a:gd name="T21" fmla="*/ 184 h 468"/>
              <a:gd name="T22" fmla="*/ 88 w 586"/>
              <a:gd name="T23" fmla="*/ 176 h 468"/>
              <a:gd name="T24" fmla="*/ 102 w 586"/>
              <a:gd name="T25" fmla="*/ 90 h 468"/>
              <a:gd name="T26" fmla="*/ 148 w 586"/>
              <a:gd name="T27" fmla="*/ 286 h 468"/>
              <a:gd name="T28" fmla="*/ 88 w 586"/>
              <a:gd name="T29" fmla="*/ 214 h 468"/>
              <a:gd name="T30" fmla="*/ 126 w 586"/>
              <a:gd name="T31" fmla="*/ 210 h 468"/>
              <a:gd name="T32" fmla="*/ 72 w 586"/>
              <a:gd name="T33" fmla="*/ 170 h 468"/>
              <a:gd name="T34" fmla="*/ 46 w 586"/>
              <a:gd name="T35" fmla="*/ 184 h 468"/>
              <a:gd name="T36" fmla="*/ 156 w 586"/>
              <a:gd name="T37" fmla="*/ 300 h 468"/>
              <a:gd name="T38" fmla="*/ 194 w 586"/>
              <a:gd name="T39" fmla="*/ 296 h 468"/>
              <a:gd name="T40" fmla="*/ 190 w 586"/>
              <a:gd name="T41" fmla="*/ 136 h 468"/>
              <a:gd name="T42" fmla="*/ 248 w 586"/>
              <a:gd name="T43" fmla="*/ 134 h 468"/>
              <a:gd name="T44" fmla="*/ 300 w 586"/>
              <a:gd name="T45" fmla="*/ 184 h 468"/>
              <a:gd name="T46" fmla="*/ 338 w 586"/>
              <a:gd name="T47" fmla="*/ 142 h 468"/>
              <a:gd name="T48" fmla="*/ 346 w 586"/>
              <a:gd name="T49" fmla="*/ 58 h 468"/>
              <a:gd name="T50" fmla="*/ 374 w 586"/>
              <a:gd name="T51" fmla="*/ 114 h 468"/>
              <a:gd name="T52" fmla="*/ 364 w 586"/>
              <a:gd name="T53" fmla="*/ 166 h 468"/>
              <a:gd name="T54" fmla="*/ 352 w 586"/>
              <a:gd name="T55" fmla="*/ 186 h 468"/>
              <a:gd name="T56" fmla="*/ 334 w 586"/>
              <a:gd name="T57" fmla="*/ 230 h 468"/>
              <a:gd name="T58" fmla="*/ 286 w 586"/>
              <a:gd name="T59" fmla="*/ 206 h 468"/>
              <a:gd name="T60" fmla="*/ 264 w 586"/>
              <a:gd name="T61" fmla="*/ 218 h 468"/>
              <a:gd name="T62" fmla="*/ 278 w 586"/>
              <a:gd name="T63" fmla="*/ 138 h 468"/>
              <a:gd name="T64" fmla="*/ 266 w 586"/>
              <a:gd name="T65" fmla="*/ 132 h 468"/>
              <a:gd name="T66" fmla="*/ 260 w 586"/>
              <a:gd name="T67" fmla="*/ 176 h 468"/>
              <a:gd name="T68" fmla="*/ 236 w 586"/>
              <a:gd name="T69" fmla="*/ 230 h 468"/>
              <a:gd name="T70" fmla="*/ 194 w 586"/>
              <a:gd name="T71" fmla="*/ 160 h 468"/>
              <a:gd name="T72" fmla="*/ 166 w 586"/>
              <a:gd name="T73" fmla="*/ 188 h 468"/>
              <a:gd name="T74" fmla="*/ 186 w 586"/>
              <a:gd name="T75" fmla="*/ 230 h 468"/>
              <a:gd name="T76" fmla="*/ 144 w 586"/>
              <a:gd name="T77" fmla="*/ 136 h 468"/>
              <a:gd name="T78" fmla="*/ 300 w 586"/>
              <a:gd name="T79" fmla="*/ 232 h 468"/>
              <a:gd name="T80" fmla="*/ 418 w 586"/>
              <a:gd name="T81" fmla="*/ 132 h 468"/>
              <a:gd name="T82" fmla="*/ 386 w 586"/>
              <a:gd name="T83" fmla="*/ 60 h 468"/>
              <a:gd name="T84" fmla="*/ 340 w 586"/>
              <a:gd name="T85" fmla="*/ 46 h 468"/>
              <a:gd name="T86" fmla="*/ 268 w 586"/>
              <a:gd name="T87" fmla="*/ 74 h 468"/>
              <a:gd name="T88" fmla="*/ 228 w 586"/>
              <a:gd name="T89" fmla="*/ 48 h 468"/>
              <a:gd name="T90" fmla="*/ 234 w 586"/>
              <a:gd name="T91" fmla="*/ 168 h 468"/>
              <a:gd name="T92" fmla="*/ 188 w 586"/>
              <a:gd name="T93" fmla="*/ 72 h 468"/>
              <a:gd name="T94" fmla="*/ 154 w 586"/>
              <a:gd name="T95" fmla="*/ 128 h 468"/>
              <a:gd name="T96" fmla="*/ 86 w 586"/>
              <a:gd name="T97" fmla="*/ 148 h 468"/>
              <a:gd name="T98" fmla="*/ 48 w 586"/>
              <a:gd name="T99" fmla="*/ 150 h 468"/>
              <a:gd name="T100" fmla="*/ 90 w 586"/>
              <a:gd name="T101" fmla="*/ 256 h 468"/>
              <a:gd name="T102" fmla="*/ 92 w 586"/>
              <a:gd name="T103" fmla="*/ 292 h 468"/>
              <a:gd name="T104" fmla="*/ 64 w 586"/>
              <a:gd name="T105" fmla="*/ 276 h 468"/>
              <a:gd name="T106" fmla="*/ 16 w 586"/>
              <a:gd name="T107" fmla="*/ 430 h 468"/>
              <a:gd name="T108" fmla="*/ 84 w 586"/>
              <a:gd name="T109" fmla="*/ 372 h 468"/>
              <a:gd name="T110" fmla="*/ 132 w 586"/>
              <a:gd name="T111" fmla="*/ 354 h 468"/>
              <a:gd name="T112" fmla="*/ 132 w 586"/>
              <a:gd name="T113" fmla="*/ 350 h 468"/>
              <a:gd name="T114" fmla="*/ 188 w 586"/>
              <a:gd name="T115" fmla="*/ 354 h 468"/>
              <a:gd name="T116" fmla="*/ 220 w 586"/>
              <a:gd name="T117" fmla="*/ 312 h 468"/>
              <a:gd name="T118" fmla="*/ 282 w 586"/>
              <a:gd name="T119" fmla="*/ 302 h 468"/>
              <a:gd name="T120" fmla="*/ 330 w 586"/>
              <a:gd name="T121" fmla="*/ 346 h 468"/>
              <a:gd name="T122" fmla="*/ 346 w 586"/>
              <a:gd name="T123" fmla="*/ 262 h 468"/>
              <a:gd name="T124" fmla="*/ 446 w 586"/>
              <a:gd name="T125" fmla="*/ 308 h 4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586" h="468">
                <a:moveTo>
                  <a:pt x="358" y="118"/>
                </a:moveTo>
                <a:lnTo>
                  <a:pt x="358" y="118"/>
                </a:lnTo>
                <a:lnTo>
                  <a:pt x="356" y="122"/>
                </a:lnTo>
                <a:lnTo>
                  <a:pt x="358" y="118"/>
                </a:lnTo>
                <a:close/>
                <a:moveTo>
                  <a:pt x="44" y="354"/>
                </a:moveTo>
                <a:lnTo>
                  <a:pt x="50" y="356"/>
                </a:lnTo>
                <a:lnTo>
                  <a:pt x="48" y="354"/>
                </a:lnTo>
                <a:lnTo>
                  <a:pt x="44" y="354"/>
                </a:lnTo>
                <a:close/>
                <a:moveTo>
                  <a:pt x="338" y="124"/>
                </a:moveTo>
                <a:lnTo>
                  <a:pt x="340" y="118"/>
                </a:lnTo>
                <a:lnTo>
                  <a:pt x="338" y="122"/>
                </a:lnTo>
                <a:lnTo>
                  <a:pt x="338" y="124"/>
                </a:lnTo>
                <a:close/>
                <a:moveTo>
                  <a:pt x="346" y="120"/>
                </a:moveTo>
                <a:lnTo>
                  <a:pt x="346" y="126"/>
                </a:lnTo>
                <a:lnTo>
                  <a:pt x="346" y="122"/>
                </a:lnTo>
                <a:lnTo>
                  <a:pt x="346" y="120"/>
                </a:lnTo>
                <a:close/>
                <a:moveTo>
                  <a:pt x="338" y="122"/>
                </a:moveTo>
                <a:lnTo>
                  <a:pt x="342" y="120"/>
                </a:lnTo>
                <a:lnTo>
                  <a:pt x="338" y="120"/>
                </a:lnTo>
                <a:lnTo>
                  <a:pt x="338" y="122"/>
                </a:lnTo>
                <a:close/>
                <a:moveTo>
                  <a:pt x="364" y="122"/>
                </a:moveTo>
                <a:lnTo>
                  <a:pt x="368" y="124"/>
                </a:lnTo>
                <a:lnTo>
                  <a:pt x="366" y="124"/>
                </a:lnTo>
                <a:lnTo>
                  <a:pt x="364" y="122"/>
                </a:lnTo>
                <a:close/>
                <a:moveTo>
                  <a:pt x="342" y="118"/>
                </a:moveTo>
                <a:lnTo>
                  <a:pt x="338" y="120"/>
                </a:lnTo>
                <a:lnTo>
                  <a:pt x="342" y="120"/>
                </a:lnTo>
                <a:lnTo>
                  <a:pt x="342" y="118"/>
                </a:lnTo>
                <a:close/>
                <a:moveTo>
                  <a:pt x="346" y="110"/>
                </a:moveTo>
                <a:lnTo>
                  <a:pt x="344" y="104"/>
                </a:lnTo>
                <a:lnTo>
                  <a:pt x="344" y="106"/>
                </a:lnTo>
                <a:lnTo>
                  <a:pt x="346" y="110"/>
                </a:lnTo>
                <a:close/>
                <a:moveTo>
                  <a:pt x="344" y="104"/>
                </a:moveTo>
                <a:lnTo>
                  <a:pt x="342" y="110"/>
                </a:lnTo>
                <a:lnTo>
                  <a:pt x="344" y="108"/>
                </a:lnTo>
                <a:lnTo>
                  <a:pt x="344" y="108"/>
                </a:lnTo>
                <a:lnTo>
                  <a:pt x="344" y="104"/>
                </a:lnTo>
                <a:close/>
                <a:moveTo>
                  <a:pt x="338" y="150"/>
                </a:moveTo>
                <a:lnTo>
                  <a:pt x="330" y="148"/>
                </a:lnTo>
                <a:lnTo>
                  <a:pt x="334" y="150"/>
                </a:lnTo>
                <a:lnTo>
                  <a:pt x="338" y="150"/>
                </a:lnTo>
                <a:close/>
                <a:moveTo>
                  <a:pt x="78" y="76"/>
                </a:moveTo>
                <a:lnTo>
                  <a:pt x="72" y="78"/>
                </a:lnTo>
                <a:lnTo>
                  <a:pt x="74" y="80"/>
                </a:lnTo>
                <a:lnTo>
                  <a:pt x="72" y="80"/>
                </a:lnTo>
                <a:lnTo>
                  <a:pt x="78" y="76"/>
                </a:lnTo>
                <a:close/>
                <a:moveTo>
                  <a:pt x="40" y="270"/>
                </a:moveTo>
                <a:lnTo>
                  <a:pt x="40" y="276"/>
                </a:lnTo>
                <a:lnTo>
                  <a:pt x="42" y="274"/>
                </a:lnTo>
                <a:lnTo>
                  <a:pt x="40" y="270"/>
                </a:lnTo>
                <a:close/>
                <a:moveTo>
                  <a:pt x="136" y="232"/>
                </a:moveTo>
                <a:lnTo>
                  <a:pt x="132" y="234"/>
                </a:lnTo>
                <a:lnTo>
                  <a:pt x="136" y="236"/>
                </a:lnTo>
                <a:lnTo>
                  <a:pt x="136" y="234"/>
                </a:lnTo>
                <a:lnTo>
                  <a:pt x="136" y="232"/>
                </a:lnTo>
                <a:close/>
                <a:moveTo>
                  <a:pt x="56" y="322"/>
                </a:moveTo>
                <a:lnTo>
                  <a:pt x="56" y="322"/>
                </a:lnTo>
                <a:lnTo>
                  <a:pt x="52" y="322"/>
                </a:lnTo>
                <a:lnTo>
                  <a:pt x="52" y="320"/>
                </a:lnTo>
                <a:lnTo>
                  <a:pt x="50" y="326"/>
                </a:lnTo>
                <a:lnTo>
                  <a:pt x="52" y="322"/>
                </a:lnTo>
                <a:lnTo>
                  <a:pt x="56" y="322"/>
                </a:lnTo>
                <a:close/>
                <a:moveTo>
                  <a:pt x="230" y="160"/>
                </a:moveTo>
                <a:lnTo>
                  <a:pt x="226" y="164"/>
                </a:lnTo>
                <a:lnTo>
                  <a:pt x="228" y="160"/>
                </a:lnTo>
                <a:lnTo>
                  <a:pt x="228" y="166"/>
                </a:lnTo>
                <a:lnTo>
                  <a:pt x="232" y="166"/>
                </a:lnTo>
                <a:lnTo>
                  <a:pt x="230" y="162"/>
                </a:lnTo>
                <a:lnTo>
                  <a:pt x="230" y="168"/>
                </a:lnTo>
                <a:lnTo>
                  <a:pt x="230" y="166"/>
                </a:lnTo>
                <a:lnTo>
                  <a:pt x="230" y="162"/>
                </a:lnTo>
                <a:lnTo>
                  <a:pt x="236" y="164"/>
                </a:lnTo>
                <a:lnTo>
                  <a:pt x="230" y="160"/>
                </a:lnTo>
                <a:close/>
                <a:moveTo>
                  <a:pt x="120" y="252"/>
                </a:moveTo>
                <a:lnTo>
                  <a:pt x="120" y="250"/>
                </a:lnTo>
                <a:lnTo>
                  <a:pt x="122" y="252"/>
                </a:lnTo>
                <a:lnTo>
                  <a:pt x="120" y="254"/>
                </a:lnTo>
                <a:lnTo>
                  <a:pt x="120" y="252"/>
                </a:lnTo>
                <a:close/>
                <a:moveTo>
                  <a:pt x="340" y="244"/>
                </a:moveTo>
                <a:lnTo>
                  <a:pt x="344" y="244"/>
                </a:lnTo>
                <a:lnTo>
                  <a:pt x="342" y="246"/>
                </a:lnTo>
                <a:lnTo>
                  <a:pt x="340" y="244"/>
                </a:lnTo>
                <a:close/>
                <a:moveTo>
                  <a:pt x="222" y="168"/>
                </a:moveTo>
                <a:lnTo>
                  <a:pt x="224" y="164"/>
                </a:lnTo>
                <a:lnTo>
                  <a:pt x="220" y="164"/>
                </a:lnTo>
                <a:lnTo>
                  <a:pt x="222" y="168"/>
                </a:lnTo>
                <a:close/>
                <a:moveTo>
                  <a:pt x="158" y="196"/>
                </a:moveTo>
                <a:lnTo>
                  <a:pt x="162" y="192"/>
                </a:lnTo>
                <a:lnTo>
                  <a:pt x="158" y="192"/>
                </a:lnTo>
                <a:lnTo>
                  <a:pt x="160" y="194"/>
                </a:lnTo>
                <a:lnTo>
                  <a:pt x="158" y="196"/>
                </a:lnTo>
                <a:close/>
                <a:moveTo>
                  <a:pt x="148" y="266"/>
                </a:moveTo>
                <a:lnTo>
                  <a:pt x="148" y="262"/>
                </a:lnTo>
                <a:lnTo>
                  <a:pt x="144" y="268"/>
                </a:lnTo>
                <a:lnTo>
                  <a:pt x="146" y="264"/>
                </a:lnTo>
                <a:lnTo>
                  <a:pt x="146" y="270"/>
                </a:lnTo>
                <a:lnTo>
                  <a:pt x="148" y="266"/>
                </a:lnTo>
                <a:close/>
                <a:moveTo>
                  <a:pt x="90" y="278"/>
                </a:moveTo>
                <a:lnTo>
                  <a:pt x="88" y="278"/>
                </a:lnTo>
                <a:lnTo>
                  <a:pt x="90" y="280"/>
                </a:lnTo>
                <a:lnTo>
                  <a:pt x="90" y="278"/>
                </a:lnTo>
                <a:close/>
                <a:moveTo>
                  <a:pt x="92" y="288"/>
                </a:moveTo>
                <a:lnTo>
                  <a:pt x="90" y="282"/>
                </a:lnTo>
                <a:lnTo>
                  <a:pt x="90" y="286"/>
                </a:lnTo>
                <a:lnTo>
                  <a:pt x="90" y="286"/>
                </a:lnTo>
                <a:lnTo>
                  <a:pt x="92" y="288"/>
                </a:lnTo>
                <a:close/>
                <a:moveTo>
                  <a:pt x="88" y="286"/>
                </a:moveTo>
                <a:lnTo>
                  <a:pt x="92" y="288"/>
                </a:lnTo>
                <a:lnTo>
                  <a:pt x="90" y="284"/>
                </a:lnTo>
                <a:lnTo>
                  <a:pt x="88" y="282"/>
                </a:lnTo>
                <a:lnTo>
                  <a:pt x="88" y="286"/>
                </a:lnTo>
                <a:close/>
                <a:moveTo>
                  <a:pt x="302" y="196"/>
                </a:moveTo>
                <a:lnTo>
                  <a:pt x="304" y="198"/>
                </a:lnTo>
                <a:lnTo>
                  <a:pt x="298" y="198"/>
                </a:lnTo>
                <a:lnTo>
                  <a:pt x="302" y="200"/>
                </a:lnTo>
                <a:lnTo>
                  <a:pt x="296" y="202"/>
                </a:lnTo>
                <a:lnTo>
                  <a:pt x="302" y="200"/>
                </a:lnTo>
                <a:lnTo>
                  <a:pt x="302" y="204"/>
                </a:lnTo>
                <a:lnTo>
                  <a:pt x="300" y="202"/>
                </a:lnTo>
                <a:lnTo>
                  <a:pt x="300" y="198"/>
                </a:lnTo>
                <a:lnTo>
                  <a:pt x="304" y="204"/>
                </a:lnTo>
                <a:lnTo>
                  <a:pt x="306" y="198"/>
                </a:lnTo>
                <a:lnTo>
                  <a:pt x="302" y="196"/>
                </a:lnTo>
                <a:close/>
                <a:moveTo>
                  <a:pt x="300" y="206"/>
                </a:moveTo>
                <a:lnTo>
                  <a:pt x="296" y="200"/>
                </a:lnTo>
                <a:lnTo>
                  <a:pt x="300" y="206"/>
                </a:lnTo>
                <a:close/>
                <a:moveTo>
                  <a:pt x="46" y="328"/>
                </a:moveTo>
                <a:lnTo>
                  <a:pt x="50" y="328"/>
                </a:lnTo>
                <a:lnTo>
                  <a:pt x="48" y="324"/>
                </a:lnTo>
                <a:lnTo>
                  <a:pt x="50" y="326"/>
                </a:lnTo>
                <a:lnTo>
                  <a:pt x="46" y="328"/>
                </a:lnTo>
                <a:close/>
                <a:moveTo>
                  <a:pt x="86" y="282"/>
                </a:moveTo>
                <a:lnTo>
                  <a:pt x="80" y="284"/>
                </a:lnTo>
                <a:lnTo>
                  <a:pt x="84" y="284"/>
                </a:lnTo>
                <a:lnTo>
                  <a:pt x="86" y="282"/>
                </a:lnTo>
                <a:close/>
                <a:moveTo>
                  <a:pt x="296" y="202"/>
                </a:moveTo>
                <a:lnTo>
                  <a:pt x="298" y="206"/>
                </a:lnTo>
                <a:lnTo>
                  <a:pt x="298" y="202"/>
                </a:lnTo>
                <a:lnTo>
                  <a:pt x="296" y="202"/>
                </a:lnTo>
                <a:close/>
                <a:moveTo>
                  <a:pt x="116" y="346"/>
                </a:moveTo>
                <a:lnTo>
                  <a:pt x="116" y="340"/>
                </a:lnTo>
                <a:lnTo>
                  <a:pt x="114" y="344"/>
                </a:lnTo>
                <a:lnTo>
                  <a:pt x="116" y="346"/>
                </a:lnTo>
                <a:close/>
                <a:moveTo>
                  <a:pt x="82" y="244"/>
                </a:moveTo>
                <a:lnTo>
                  <a:pt x="82" y="240"/>
                </a:lnTo>
                <a:lnTo>
                  <a:pt x="80" y="242"/>
                </a:lnTo>
                <a:lnTo>
                  <a:pt x="80" y="240"/>
                </a:lnTo>
                <a:lnTo>
                  <a:pt x="82" y="244"/>
                </a:lnTo>
                <a:close/>
                <a:moveTo>
                  <a:pt x="160" y="324"/>
                </a:moveTo>
                <a:lnTo>
                  <a:pt x="160" y="326"/>
                </a:lnTo>
                <a:lnTo>
                  <a:pt x="160" y="328"/>
                </a:lnTo>
                <a:lnTo>
                  <a:pt x="162" y="328"/>
                </a:lnTo>
                <a:lnTo>
                  <a:pt x="166" y="330"/>
                </a:lnTo>
                <a:lnTo>
                  <a:pt x="160" y="324"/>
                </a:lnTo>
                <a:close/>
                <a:moveTo>
                  <a:pt x="136" y="170"/>
                </a:moveTo>
                <a:lnTo>
                  <a:pt x="134" y="174"/>
                </a:lnTo>
                <a:lnTo>
                  <a:pt x="136" y="172"/>
                </a:lnTo>
                <a:lnTo>
                  <a:pt x="136" y="170"/>
                </a:lnTo>
                <a:close/>
                <a:moveTo>
                  <a:pt x="114" y="168"/>
                </a:moveTo>
                <a:lnTo>
                  <a:pt x="116" y="172"/>
                </a:lnTo>
                <a:lnTo>
                  <a:pt x="114" y="168"/>
                </a:lnTo>
                <a:lnTo>
                  <a:pt x="114" y="168"/>
                </a:lnTo>
                <a:close/>
                <a:moveTo>
                  <a:pt x="140" y="174"/>
                </a:moveTo>
                <a:lnTo>
                  <a:pt x="142" y="168"/>
                </a:lnTo>
                <a:lnTo>
                  <a:pt x="140" y="172"/>
                </a:lnTo>
                <a:lnTo>
                  <a:pt x="140" y="174"/>
                </a:lnTo>
                <a:close/>
                <a:moveTo>
                  <a:pt x="130" y="176"/>
                </a:moveTo>
                <a:lnTo>
                  <a:pt x="132" y="180"/>
                </a:lnTo>
                <a:lnTo>
                  <a:pt x="132" y="176"/>
                </a:lnTo>
                <a:lnTo>
                  <a:pt x="130" y="176"/>
                </a:lnTo>
                <a:close/>
                <a:moveTo>
                  <a:pt x="298" y="202"/>
                </a:moveTo>
                <a:lnTo>
                  <a:pt x="296" y="196"/>
                </a:lnTo>
                <a:lnTo>
                  <a:pt x="294" y="200"/>
                </a:lnTo>
                <a:lnTo>
                  <a:pt x="298" y="202"/>
                </a:lnTo>
                <a:close/>
                <a:moveTo>
                  <a:pt x="298" y="196"/>
                </a:moveTo>
                <a:lnTo>
                  <a:pt x="300" y="202"/>
                </a:lnTo>
                <a:lnTo>
                  <a:pt x="300" y="198"/>
                </a:lnTo>
                <a:lnTo>
                  <a:pt x="298" y="196"/>
                </a:lnTo>
                <a:close/>
                <a:moveTo>
                  <a:pt x="104" y="278"/>
                </a:moveTo>
                <a:lnTo>
                  <a:pt x="102" y="276"/>
                </a:lnTo>
                <a:lnTo>
                  <a:pt x="104" y="280"/>
                </a:lnTo>
                <a:lnTo>
                  <a:pt x="100" y="278"/>
                </a:lnTo>
                <a:lnTo>
                  <a:pt x="104" y="278"/>
                </a:lnTo>
                <a:close/>
                <a:moveTo>
                  <a:pt x="292" y="204"/>
                </a:moveTo>
                <a:lnTo>
                  <a:pt x="294" y="198"/>
                </a:lnTo>
                <a:lnTo>
                  <a:pt x="292" y="202"/>
                </a:lnTo>
                <a:lnTo>
                  <a:pt x="292" y="204"/>
                </a:lnTo>
                <a:close/>
                <a:moveTo>
                  <a:pt x="314" y="208"/>
                </a:moveTo>
                <a:lnTo>
                  <a:pt x="316" y="208"/>
                </a:lnTo>
                <a:lnTo>
                  <a:pt x="312" y="208"/>
                </a:lnTo>
                <a:lnTo>
                  <a:pt x="314" y="210"/>
                </a:lnTo>
                <a:lnTo>
                  <a:pt x="314" y="208"/>
                </a:lnTo>
                <a:close/>
                <a:moveTo>
                  <a:pt x="40" y="260"/>
                </a:moveTo>
                <a:lnTo>
                  <a:pt x="36" y="262"/>
                </a:lnTo>
                <a:lnTo>
                  <a:pt x="40" y="268"/>
                </a:lnTo>
                <a:lnTo>
                  <a:pt x="44" y="260"/>
                </a:lnTo>
                <a:lnTo>
                  <a:pt x="46" y="266"/>
                </a:lnTo>
                <a:lnTo>
                  <a:pt x="46" y="260"/>
                </a:lnTo>
                <a:lnTo>
                  <a:pt x="48" y="260"/>
                </a:lnTo>
                <a:lnTo>
                  <a:pt x="46" y="260"/>
                </a:lnTo>
                <a:lnTo>
                  <a:pt x="46" y="260"/>
                </a:lnTo>
                <a:lnTo>
                  <a:pt x="50" y="258"/>
                </a:lnTo>
                <a:lnTo>
                  <a:pt x="44" y="258"/>
                </a:lnTo>
                <a:lnTo>
                  <a:pt x="42" y="264"/>
                </a:lnTo>
                <a:lnTo>
                  <a:pt x="42" y="260"/>
                </a:lnTo>
                <a:lnTo>
                  <a:pt x="44" y="262"/>
                </a:lnTo>
                <a:lnTo>
                  <a:pt x="40" y="260"/>
                </a:lnTo>
                <a:close/>
                <a:moveTo>
                  <a:pt x="80" y="270"/>
                </a:moveTo>
                <a:lnTo>
                  <a:pt x="72" y="272"/>
                </a:lnTo>
                <a:lnTo>
                  <a:pt x="78" y="270"/>
                </a:lnTo>
                <a:lnTo>
                  <a:pt x="80" y="270"/>
                </a:lnTo>
                <a:close/>
                <a:moveTo>
                  <a:pt x="74" y="274"/>
                </a:moveTo>
                <a:lnTo>
                  <a:pt x="78" y="272"/>
                </a:lnTo>
                <a:lnTo>
                  <a:pt x="74" y="270"/>
                </a:lnTo>
                <a:lnTo>
                  <a:pt x="76" y="272"/>
                </a:lnTo>
                <a:lnTo>
                  <a:pt x="70" y="272"/>
                </a:lnTo>
                <a:lnTo>
                  <a:pt x="74" y="270"/>
                </a:lnTo>
                <a:lnTo>
                  <a:pt x="74" y="274"/>
                </a:lnTo>
                <a:close/>
                <a:moveTo>
                  <a:pt x="64" y="92"/>
                </a:moveTo>
                <a:lnTo>
                  <a:pt x="58" y="94"/>
                </a:lnTo>
                <a:lnTo>
                  <a:pt x="60" y="92"/>
                </a:lnTo>
                <a:lnTo>
                  <a:pt x="64" y="92"/>
                </a:lnTo>
                <a:close/>
                <a:moveTo>
                  <a:pt x="50" y="324"/>
                </a:moveTo>
                <a:lnTo>
                  <a:pt x="50" y="318"/>
                </a:lnTo>
                <a:lnTo>
                  <a:pt x="50" y="322"/>
                </a:lnTo>
                <a:lnTo>
                  <a:pt x="50" y="324"/>
                </a:lnTo>
                <a:close/>
                <a:moveTo>
                  <a:pt x="78" y="270"/>
                </a:moveTo>
                <a:lnTo>
                  <a:pt x="72" y="274"/>
                </a:lnTo>
                <a:lnTo>
                  <a:pt x="78" y="270"/>
                </a:lnTo>
                <a:close/>
                <a:moveTo>
                  <a:pt x="586" y="222"/>
                </a:moveTo>
                <a:lnTo>
                  <a:pt x="582" y="266"/>
                </a:lnTo>
                <a:lnTo>
                  <a:pt x="554" y="300"/>
                </a:lnTo>
                <a:lnTo>
                  <a:pt x="526" y="334"/>
                </a:lnTo>
                <a:lnTo>
                  <a:pt x="490" y="358"/>
                </a:lnTo>
                <a:lnTo>
                  <a:pt x="452" y="380"/>
                </a:lnTo>
                <a:lnTo>
                  <a:pt x="412" y="398"/>
                </a:lnTo>
                <a:lnTo>
                  <a:pt x="372" y="416"/>
                </a:lnTo>
                <a:lnTo>
                  <a:pt x="332" y="432"/>
                </a:lnTo>
                <a:lnTo>
                  <a:pt x="288" y="440"/>
                </a:lnTo>
                <a:lnTo>
                  <a:pt x="246" y="452"/>
                </a:lnTo>
                <a:lnTo>
                  <a:pt x="204" y="460"/>
                </a:lnTo>
                <a:lnTo>
                  <a:pt x="160" y="464"/>
                </a:lnTo>
                <a:lnTo>
                  <a:pt x="118" y="468"/>
                </a:lnTo>
                <a:lnTo>
                  <a:pt x="74" y="462"/>
                </a:lnTo>
                <a:lnTo>
                  <a:pt x="34" y="446"/>
                </a:lnTo>
                <a:lnTo>
                  <a:pt x="2" y="418"/>
                </a:lnTo>
                <a:lnTo>
                  <a:pt x="0" y="414"/>
                </a:lnTo>
                <a:lnTo>
                  <a:pt x="4" y="414"/>
                </a:lnTo>
                <a:lnTo>
                  <a:pt x="6" y="414"/>
                </a:lnTo>
                <a:lnTo>
                  <a:pt x="8" y="412"/>
                </a:lnTo>
                <a:lnTo>
                  <a:pt x="10" y="414"/>
                </a:lnTo>
                <a:lnTo>
                  <a:pt x="10" y="410"/>
                </a:lnTo>
                <a:lnTo>
                  <a:pt x="6" y="410"/>
                </a:lnTo>
                <a:lnTo>
                  <a:pt x="10" y="406"/>
                </a:lnTo>
                <a:lnTo>
                  <a:pt x="8" y="412"/>
                </a:lnTo>
                <a:lnTo>
                  <a:pt x="8" y="414"/>
                </a:lnTo>
                <a:lnTo>
                  <a:pt x="6" y="412"/>
                </a:lnTo>
                <a:lnTo>
                  <a:pt x="4" y="412"/>
                </a:lnTo>
                <a:lnTo>
                  <a:pt x="6" y="410"/>
                </a:lnTo>
                <a:lnTo>
                  <a:pt x="6" y="372"/>
                </a:lnTo>
                <a:lnTo>
                  <a:pt x="30" y="342"/>
                </a:lnTo>
                <a:lnTo>
                  <a:pt x="30" y="340"/>
                </a:lnTo>
                <a:lnTo>
                  <a:pt x="36" y="340"/>
                </a:lnTo>
                <a:lnTo>
                  <a:pt x="40" y="342"/>
                </a:lnTo>
                <a:lnTo>
                  <a:pt x="44" y="340"/>
                </a:lnTo>
                <a:lnTo>
                  <a:pt x="46" y="336"/>
                </a:lnTo>
                <a:lnTo>
                  <a:pt x="38" y="338"/>
                </a:lnTo>
                <a:lnTo>
                  <a:pt x="38" y="338"/>
                </a:lnTo>
                <a:lnTo>
                  <a:pt x="38" y="342"/>
                </a:lnTo>
                <a:lnTo>
                  <a:pt x="32" y="336"/>
                </a:lnTo>
                <a:lnTo>
                  <a:pt x="38" y="336"/>
                </a:lnTo>
                <a:lnTo>
                  <a:pt x="36" y="334"/>
                </a:lnTo>
                <a:lnTo>
                  <a:pt x="42" y="336"/>
                </a:lnTo>
                <a:lnTo>
                  <a:pt x="40" y="334"/>
                </a:lnTo>
                <a:lnTo>
                  <a:pt x="36" y="334"/>
                </a:lnTo>
                <a:lnTo>
                  <a:pt x="44" y="324"/>
                </a:lnTo>
                <a:lnTo>
                  <a:pt x="46" y="324"/>
                </a:lnTo>
                <a:lnTo>
                  <a:pt x="52" y="330"/>
                </a:lnTo>
                <a:lnTo>
                  <a:pt x="48" y="328"/>
                </a:lnTo>
                <a:lnTo>
                  <a:pt x="46" y="326"/>
                </a:lnTo>
                <a:lnTo>
                  <a:pt x="50" y="324"/>
                </a:lnTo>
                <a:lnTo>
                  <a:pt x="48" y="322"/>
                </a:lnTo>
                <a:lnTo>
                  <a:pt x="48" y="324"/>
                </a:lnTo>
                <a:lnTo>
                  <a:pt x="50" y="320"/>
                </a:lnTo>
                <a:lnTo>
                  <a:pt x="54" y="326"/>
                </a:lnTo>
                <a:lnTo>
                  <a:pt x="54" y="324"/>
                </a:lnTo>
                <a:lnTo>
                  <a:pt x="54" y="320"/>
                </a:lnTo>
                <a:lnTo>
                  <a:pt x="54" y="324"/>
                </a:lnTo>
                <a:lnTo>
                  <a:pt x="56" y="326"/>
                </a:lnTo>
                <a:lnTo>
                  <a:pt x="60" y="324"/>
                </a:lnTo>
                <a:lnTo>
                  <a:pt x="54" y="322"/>
                </a:lnTo>
                <a:lnTo>
                  <a:pt x="62" y="322"/>
                </a:lnTo>
                <a:lnTo>
                  <a:pt x="60" y="320"/>
                </a:lnTo>
                <a:lnTo>
                  <a:pt x="60" y="320"/>
                </a:lnTo>
                <a:lnTo>
                  <a:pt x="58" y="320"/>
                </a:lnTo>
                <a:lnTo>
                  <a:pt x="52" y="320"/>
                </a:lnTo>
                <a:lnTo>
                  <a:pt x="54" y="316"/>
                </a:lnTo>
                <a:lnTo>
                  <a:pt x="42" y="284"/>
                </a:lnTo>
                <a:lnTo>
                  <a:pt x="46" y="284"/>
                </a:lnTo>
                <a:lnTo>
                  <a:pt x="48" y="280"/>
                </a:lnTo>
                <a:lnTo>
                  <a:pt x="42" y="284"/>
                </a:lnTo>
                <a:lnTo>
                  <a:pt x="40" y="274"/>
                </a:lnTo>
                <a:lnTo>
                  <a:pt x="46" y="274"/>
                </a:lnTo>
                <a:lnTo>
                  <a:pt x="44" y="276"/>
                </a:lnTo>
                <a:lnTo>
                  <a:pt x="46" y="274"/>
                </a:lnTo>
                <a:lnTo>
                  <a:pt x="44" y="272"/>
                </a:lnTo>
                <a:lnTo>
                  <a:pt x="50" y="274"/>
                </a:lnTo>
                <a:lnTo>
                  <a:pt x="52" y="280"/>
                </a:lnTo>
                <a:lnTo>
                  <a:pt x="56" y="274"/>
                </a:lnTo>
                <a:lnTo>
                  <a:pt x="56" y="276"/>
                </a:lnTo>
                <a:lnTo>
                  <a:pt x="52" y="274"/>
                </a:lnTo>
                <a:lnTo>
                  <a:pt x="46" y="270"/>
                </a:lnTo>
                <a:lnTo>
                  <a:pt x="48" y="272"/>
                </a:lnTo>
                <a:lnTo>
                  <a:pt x="44" y="276"/>
                </a:lnTo>
                <a:lnTo>
                  <a:pt x="44" y="266"/>
                </a:lnTo>
                <a:lnTo>
                  <a:pt x="44" y="266"/>
                </a:lnTo>
                <a:lnTo>
                  <a:pt x="46" y="264"/>
                </a:lnTo>
                <a:lnTo>
                  <a:pt x="46" y="264"/>
                </a:lnTo>
                <a:lnTo>
                  <a:pt x="48" y="264"/>
                </a:lnTo>
                <a:lnTo>
                  <a:pt x="46" y="270"/>
                </a:lnTo>
                <a:lnTo>
                  <a:pt x="54" y="266"/>
                </a:lnTo>
                <a:lnTo>
                  <a:pt x="48" y="264"/>
                </a:lnTo>
                <a:lnTo>
                  <a:pt x="48" y="270"/>
                </a:lnTo>
                <a:lnTo>
                  <a:pt x="56" y="266"/>
                </a:lnTo>
                <a:lnTo>
                  <a:pt x="56" y="264"/>
                </a:lnTo>
                <a:lnTo>
                  <a:pt x="56" y="264"/>
                </a:lnTo>
                <a:lnTo>
                  <a:pt x="60" y="264"/>
                </a:lnTo>
                <a:lnTo>
                  <a:pt x="60" y="264"/>
                </a:lnTo>
                <a:lnTo>
                  <a:pt x="60" y="264"/>
                </a:lnTo>
                <a:lnTo>
                  <a:pt x="62" y="268"/>
                </a:lnTo>
                <a:lnTo>
                  <a:pt x="60" y="268"/>
                </a:lnTo>
                <a:lnTo>
                  <a:pt x="62" y="266"/>
                </a:lnTo>
                <a:lnTo>
                  <a:pt x="64" y="270"/>
                </a:lnTo>
                <a:lnTo>
                  <a:pt x="60" y="268"/>
                </a:lnTo>
                <a:lnTo>
                  <a:pt x="64" y="274"/>
                </a:lnTo>
                <a:lnTo>
                  <a:pt x="66" y="270"/>
                </a:lnTo>
                <a:lnTo>
                  <a:pt x="66" y="272"/>
                </a:lnTo>
                <a:lnTo>
                  <a:pt x="66" y="270"/>
                </a:lnTo>
                <a:lnTo>
                  <a:pt x="72" y="272"/>
                </a:lnTo>
                <a:lnTo>
                  <a:pt x="74" y="272"/>
                </a:lnTo>
                <a:lnTo>
                  <a:pt x="74" y="274"/>
                </a:lnTo>
                <a:lnTo>
                  <a:pt x="74" y="274"/>
                </a:lnTo>
                <a:lnTo>
                  <a:pt x="74" y="274"/>
                </a:lnTo>
                <a:lnTo>
                  <a:pt x="70" y="274"/>
                </a:lnTo>
                <a:lnTo>
                  <a:pt x="70" y="274"/>
                </a:lnTo>
                <a:lnTo>
                  <a:pt x="66" y="276"/>
                </a:lnTo>
                <a:lnTo>
                  <a:pt x="66" y="276"/>
                </a:lnTo>
                <a:lnTo>
                  <a:pt x="72" y="274"/>
                </a:lnTo>
                <a:lnTo>
                  <a:pt x="74" y="274"/>
                </a:lnTo>
                <a:lnTo>
                  <a:pt x="74" y="272"/>
                </a:lnTo>
                <a:lnTo>
                  <a:pt x="78" y="274"/>
                </a:lnTo>
                <a:lnTo>
                  <a:pt x="78" y="270"/>
                </a:lnTo>
                <a:lnTo>
                  <a:pt x="78" y="268"/>
                </a:lnTo>
                <a:lnTo>
                  <a:pt x="84" y="268"/>
                </a:lnTo>
                <a:lnTo>
                  <a:pt x="80" y="266"/>
                </a:lnTo>
                <a:lnTo>
                  <a:pt x="76" y="264"/>
                </a:lnTo>
                <a:lnTo>
                  <a:pt x="76" y="266"/>
                </a:lnTo>
                <a:lnTo>
                  <a:pt x="74" y="264"/>
                </a:lnTo>
                <a:lnTo>
                  <a:pt x="70" y="268"/>
                </a:lnTo>
                <a:lnTo>
                  <a:pt x="62" y="264"/>
                </a:lnTo>
                <a:lnTo>
                  <a:pt x="62" y="262"/>
                </a:lnTo>
                <a:lnTo>
                  <a:pt x="62" y="262"/>
                </a:lnTo>
                <a:lnTo>
                  <a:pt x="64" y="264"/>
                </a:lnTo>
                <a:lnTo>
                  <a:pt x="66" y="262"/>
                </a:lnTo>
                <a:lnTo>
                  <a:pt x="60" y="260"/>
                </a:lnTo>
                <a:lnTo>
                  <a:pt x="60" y="260"/>
                </a:lnTo>
                <a:lnTo>
                  <a:pt x="60" y="256"/>
                </a:lnTo>
                <a:lnTo>
                  <a:pt x="56" y="254"/>
                </a:lnTo>
                <a:lnTo>
                  <a:pt x="60" y="252"/>
                </a:lnTo>
                <a:lnTo>
                  <a:pt x="52" y="250"/>
                </a:lnTo>
                <a:lnTo>
                  <a:pt x="56" y="250"/>
                </a:lnTo>
                <a:lnTo>
                  <a:pt x="54" y="250"/>
                </a:lnTo>
                <a:lnTo>
                  <a:pt x="58" y="252"/>
                </a:lnTo>
                <a:lnTo>
                  <a:pt x="54" y="250"/>
                </a:lnTo>
                <a:lnTo>
                  <a:pt x="50" y="250"/>
                </a:lnTo>
                <a:lnTo>
                  <a:pt x="50" y="252"/>
                </a:lnTo>
                <a:lnTo>
                  <a:pt x="44" y="252"/>
                </a:lnTo>
                <a:lnTo>
                  <a:pt x="44" y="254"/>
                </a:lnTo>
                <a:lnTo>
                  <a:pt x="42" y="256"/>
                </a:lnTo>
                <a:lnTo>
                  <a:pt x="44" y="256"/>
                </a:lnTo>
                <a:lnTo>
                  <a:pt x="38" y="258"/>
                </a:lnTo>
                <a:lnTo>
                  <a:pt x="44" y="260"/>
                </a:lnTo>
                <a:lnTo>
                  <a:pt x="40" y="260"/>
                </a:lnTo>
                <a:lnTo>
                  <a:pt x="38" y="254"/>
                </a:lnTo>
                <a:lnTo>
                  <a:pt x="38" y="260"/>
                </a:lnTo>
                <a:lnTo>
                  <a:pt x="40" y="256"/>
                </a:lnTo>
                <a:lnTo>
                  <a:pt x="38" y="258"/>
                </a:lnTo>
                <a:lnTo>
                  <a:pt x="36" y="258"/>
                </a:lnTo>
                <a:lnTo>
                  <a:pt x="36" y="254"/>
                </a:lnTo>
                <a:lnTo>
                  <a:pt x="40" y="254"/>
                </a:lnTo>
                <a:lnTo>
                  <a:pt x="42" y="256"/>
                </a:lnTo>
                <a:lnTo>
                  <a:pt x="40" y="256"/>
                </a:lnTo>
                <a:lnTo>
                  <a:pt x="36" y="254"/>
                </a:lnTo>
                <a:lnTo>
                  <a:pt x="40" y="256"/>
                </a:lnTo>
                <a:lnTo>
                  <a:pt x="28" y="222"/>
                </a:lnTo>
                <a:lnTo>
                  <a:pt x="30" y="222"/>
                </a:lnTo>
                <a:lnTo>
                  <a:pt x="28" y="222"/>
                </a:lnTo>
                <a:lnTo>
                  <a:pt x="28" y="220"/>
                </a:lnTo>
                <a:lnTo>
                  <a:pt x="28" y="218"/>
                </a:lnTo>
                <a:lnTo>
                  <a:pt x="28" y="216"/>
                </a:lnTo>
                <a:lnTo>
                  <a:pt x="32" y="222"/>
                </a:lnTo>
                <a:lnTo>
                  <a:pt x="28" y="216"/>
                </a:lnTo>
                <a:lnTo>
                  <a:pt x="36" y="218"/>
                </a:lnTo>
                <a:lnTo>
                  <a:pt x="34" y="216"/>
                </a:lnTo>
                <a:lnTo>
                  <a:pt x="34" y="212"/>
                </a:lnTo>
                <a:lnTo>
                  <a:pt x="32" y="216"/>
                </a:lnTo>
                <a:lnTo>
                  <a:pt x="30" y="218"/>
                </a:lnTo>
                <a:lnTo>
                  <a:pt x="30" y="216"/>
                </a:lnTo>
                <a:lnTo>
                  <a:pt x="30" y="218"/>
                </a:lnTo>
                <a:lnTo>
                  <a:pt x="28" y="220"/>
                </a:lnTo>
                <a:lnTo>
                  <a:pt x="24" y="192"/>
                </a:lnTo>
                <a:lnTo>
                  <a:pt x="26" y="190"/>
                </a:lnTo>
                <a:lnTo>
                  <a:pt x="26" y="188"/>
                </a:lnTo>
                <a:lnTo>
                  <a:pt x="28" y="188"/>
                </a:lnTo>
                <a:lnTo>
                  <a:pt x="24" y="170"/>
                </a:lnTo>
                <a:lnTo>
                  <a:pt x="26" y="172"/>
                </a:lnTo>
                <a:lnTo>
                  <a:pt x="26" y="170"/>
                </a:lnTo>
                <a:lnTo>
                  <a:pt x="28" y="150"/>
                </a:lnTo>
                <a:lnTo>
                  <a:pt x="30" y="150"/>
                </a:lnTo>
                <a:lnTo>
                  <a:pt x="28" y="148"/>
                </a:lnTo>
                <a:lnTo>
                  <a:pt x="30" y="150"/>
                </a:lnTo>
                <a:lnTo>
                  <a:pt x="30" y="152"/>
                </a:lnTo>
                <a:lnTo>
                  <a:pt x="32" y="150"/>
                </a:lnTo>
                <a:lnTo>
                  <a:pt x="34" y="140"/>
                </a:lnTo>
                <a:lnTo>
                  <a:pt x="36" y="142"/>
                </a:lnTo>
                <a:lnTo>
                  <a:pt x="34" y="138"/>
                </a:lnTo>
                <a:lnTo>
                  <a:pt x="32" y="140"/>
                </a:lnTo>
                <a:lnTo>
                  <a:pt x="34" y="140"/>
                </a:lnTo>
                <a:lnTo>
                  <a:pt x="34" y="138"/>
                </a:lnTo>
                <a:lnTo>
                  <a:pt x="32" y="140"/>
                </a:lnTo>
                <a:lnTo>
                  <a:pt x="38" y="120"/>
                </a:lnTo>
                <a:lnTo>
                  <a:pt x="40" y="122"/>
                </a:lnTo>
                <a:lnTo>
                  <a:pt x="44" y="122"/>
                </a:lnTo>
                <a:lnTo>
                  <a:pt x="58" y="92"/>
                </a:lnTo>
                <a:lnTo>
                  <a:pt x="62" y="96"/>
                </a:lnTo>
                <a:lnTo>
                  <a:pt x="60" y="92"/>
                </a:lnTo>
                <a:lnTo>
                  <a:pt x="76" y="82"/>
                </a:lnTo>
                <a:lnTo>
                  <a:pt x="72" y="82"/>
                </a:lnTo>
                <a:lnTo>
                  <a:pt x="76" y="80"/>
                </a:lnTo>
                <a:lnTo>
                  <a:pt x="74" y="80"/>
                </a:lnTo>
                <a:lnTo>
                  <a:pt x="80" y="80"/>
                </a:lnTo>
                <a:lnTo>
                  <a:pt x="78" y="78"/>
                </a:lnTo>
                <a:lnTo>
                  <a:pt x="80" y="76"/>
                </a:lnTo>
                <a:lnTo>
                  <a:pt x="80" y="78"/>
                </a:lnTo>
                <a:lnTo>
                  <a:pt x="80" y="74"/>
                </a:lnTo>
                <a:lnTo>
                  <a:pt x="82" y="76"/>
                </a:lnTo>
                <a:lnTo>
                  <a:pt x="76" y="74"/>
                </a:lnTo>
                <a:lnTo>
                  <a:pt x="88" y="70"/>
                </a:lnTo>
                <a:lnTo>
                  <a:pt x="88" y="70"/>
                </a:lnTo>
                <a:lnTo>
                  <a:pt x="90" y="72"/>
                </a:lnTo>
                <a:lnTo>
                  <a:pt x="84" y="72"/>
                </a:lnTo>
                <a:lnTo>
                  <a:pt x="94" y="72"/>
                </a:lnTo>
                <a:lnTo>
                  <a:pt x="92" y="68"/>
                </a:lnTo>
                <a:lnTo>
                  <a:pt x="126" y="48"/>
                </a:lnTo>
                <a:lnTo>
                  <a:pt x="160" y="30"/>
                </a:lnTo>
                <a:lnTo>
                  <a:pt x="198" y="18"/>
                </a:lnTo>
                <a:lnTo>
                  <a:pt x="234" y="8"/>
                </a:lnTo>
                <a:lnTo>
                  <a:pt x="238" y="8"/>
                </a:lnTo>
                <a:lnTo>
                  <a:pt x="236" y="6"/>
                </a:lnTo>
                <a:lnTo>
                  <a:pt x="236" y="6"/>
                </a:lnTo>
                <a:lnTo>
                  <a:pt x="236" y="8"/>
                </a:lnTo>
                <a:lnTo>
                  <a:pt x="238" y="10"/>
                </a:lnTo>
                <a:lnTo>
                  <a:pt x="236" y="6"/>
                </a:lnTo>
                <a:lnTo>
                  <a:pt x="278" y="0"/>
                </a:lnTo>
                <a:lnTo>
                  <a:pt x="318" y="4"/>
                </a:lnTo>
                <a:lnTo>
                  <a:pt x="358" y="10"/>
                </a:lnTo>
                <a:lnTo>
                  <a:pt x="384" y="26"/>
                </a:lnTo>
                <a:lnTo>
                  <a:pt x="386" y="26"/>
                </a:lnTo>
                <a:lnTo>
                  <a:pt x="390" y="26"/>
                </a:lnTo>
                <a:lnTo>
                  <a:pt x="414" y="52"/>
                </a:lnTo>
                <a:lnTo>
                  <a:pt x="426" y="84"/>
                </a:lnTo>
                <a:lnTo>
                  <a:pt x="428" y="84"/>
                </a:lnTo>
                <a:lnTo>
                  <a:pt x="426" y="80"/>
                </a:lnTo>
                <a:lnTo>
                  <a:pt x="428" y="86"/>
                </a:lnTo>
                <a:lnTo>
                  <a:pt x="428" y="86"/>
                </a:lnTo>
                <a:lnTo>
                  <a:pt x="432" y="86"/>
                </a:lnTo>
                <a:lnTo>
                  <a:pt x="444" y="120"/>
                </a:lnTo>
                <a:lnTo>
                  <a:pt x="458" y="152"/>
                </a:lnTo>
                <a:lnTo>
                  <a:pt x="454" y="154"/>
                </a:lnTo>
                <a:lnTo>
                  <a:pt x="458" y="154"/>
                </a:lnTo>
                <a:lnTo>
                  <a:pt x="452" y="154"/>
                </a:lnTo>
                <a:lnTo>
                  <a:pt x="448" y="154"/>
                </a:lnTo>
                <a:lnTo>
                  <a:pt x="456" y="162"/>
                </a:lnTo>
                <a:lnTo>
                  <a:pt x="458" y="158"/>
                </a:lnTo>
                <a:lnTo>
                  <a:pt x="454" y="158"/>
                </a:lnTo>
                <a:lnTo>
                  <a:pt x="454" y="156"/>
                </a:lnTo>
                <a:lnTo>
                  <a:pt x="454" y="154"/>
                </a:lnTo>
                <a:lnTo>
                  <a:pt x="458" y="154"/>
                </a:lnTo>
                <a:lnTo>
                  <a:pt x="460" y="174"/>
                </a:lnTo>
                <a:lnTo>
                  <a:pt x="476" y="172"/>
                </a:lnTo>
                <a:lnTo>
                  <a:pt x="476" y="174"/>
                </a:lnTo>
                <a:lnTo>
                  <a:pt x="472" y="174"/>
                </a:lnTo>
                <a:lnTo>
                  <a:pt x="476" y="180"/>
                </a:lnTo>
                <a:lnTo>
                  <a:pt x="478" y="176"/>
                </a:lnTo>
                <a:lnTo>
                  <a:pt x="476" y="172"/>
                </a:lnTo>
                <a:lnTo>
                  <a:pt x="496" y="178"/>
                </a:lnTo>
                <a:lnTo>
                  <a:pt x="498" y="180"/>
                </a:lnTo>
                <a:lnTo>
                  <a:pt x="500" y="178"/>
                </a:lnTo>
                <a:lnTo>
                  <a:pt x="500" y="178"/>
                </a:lnTo>
                <a:lnTo>
                  <a:pt x="504" y="178"/>
                </a:lnTo>
                <a:lnTo>
                  <a:pt x="500" y="174"/>
                </a:lnTo>
                <a:lnTo>
                  <a:pt x="548" y="190"/>
                </a:lnTo>
                <a:lnTo>
                  <a:pt x="586" y="222"/>
                </a:lnTo>
                <a:close/>
                <a:moveTo>
                  <a:pt x="36" y="236"/>
                </a:moveTo>
                <a:lnTo>
                  <a:pt x="34" y="236"/>
                </a:lnTo>
                <a:lnTo>
                  <a:pt x="30" y="238"/>
                </a:lnTo>
                <a:lnTo>
                  <a:pt x="32" y="236"/>
                </a:lnTo>
                <a:lnTo>
                  <a:pt x="34" y="240"/>
                </a:lnTo>
                <a:lnTo>
                  <a:pt x="32" y="236"/>
                </a:lnTo>
                <a:lnTo>
                  <a:pt x="32" y="236"/>
                </a:lnTo>
                <a:lnTo>
                  <a:pt x="32" y="236"/>
                </a:lnTo>
                <a:lnTo>
                  <a:pt x="36" y="236"/>
                </a:lnTo>
                <a:close/>
                <a:moveTo>
                  <a:pt x="452" y="166"/>
                </a:moveTo>
                <a:lnTo>
                  <a:pt x="452" y="164"/>
                </a:lnTo>
                <a:lnTo>
                  <a:pt x="454" y="168"/>
                </a:lnTo>
                <a:lnTo>
                  <a:pt x="452" y="166"/>
                </a:lnTo>
                <a:close/>
                <a:moveTo>
                  <a:pt x="452" y="160"/>
                </a:moveTo>
                <a:lnTo>
                  <a:pt x="450" y="160"/>
                </a:lnTo>
                <a:lnTo>
                  <a:pt x="448" y="160"/>
                </a:lnTo>
                <a:lnTo>
                  <a:pt x="450" y="160"/>
                </a:lnTo>
                <a:lnTo>
                  <a:pt x="452" y="160"/>
                </a:lnTo>
                <a:close/>
                <a:moveTo>
                  <a:pt x="436" y="124"/>
                </a:moveTo>
                <a:lnTo>
                  <a:pt x="438" y="130"/>
                </a:lnTo>
                <a:lnTo>
                  <a:pt x="440" y="126"/>
                </a:lnTo>
                <a:lnTo>
                  <a:pt x="436" y="124"/>
                </a:lnTo>
                <a:close/>
                <a:moveTo>
                  <a:pt x="436" y="126"/>
                </a:moveTo>
                <a:lnTo>
                  <a:pt x="440" y="128"/>
                </a:lnTo>
                <a:lnTo>
                  <a:pt x="436" y="126"/>
                </a:lnTo>
                <a:close/>
                <a:moveTo>
                  <a:pt x="432" y="118"/>
                </a:moveTo>
                <a:lnTo>
                  <a:pt x="436" y="118"/>
                </a:lnTo>
                <a:lnTo>
                  <a:pt x="432" y="118"/>
                </a:lnTo>
                <a:close/>
                <a:moveTo>
                  <a:pt x="408" y="58"/>
                </a:moveTo>
                <a:lnTo>
                  <a:pt x="412" y="58"/>
                </a:lnTo>
                <a:lnTo>
                  <a:pt x="414" y="56"/>
                </a:lnTo>
                <a:lnTo>
                  <a:pt x="408" y="58"/>
                </a:lnTo>
                <a:close/>
                <a:moveTo>
                  <a:pt x="426" y="106"/>
                </a:moveTo>
                <a:lnTo>
                  <a:pt x="426" y="102"/>
                </a:lnTo>
                <a:lnTo>
                  <a:pt x="422" y="104"/>
                </a:lnTo>
                <a:lnTo>
                  <a:pt x="424" y="104"/>
                </a:lnTo>
                <a:lnTo>
                  <a:pt x="422" y="104"/>
                </a:lnTo>
                <a:lnTo>
                  <a:pt x="426" y="106"/>
                </a:lnTo>
                <a:close/>
                <a:moveTo>
                  <a:pt x="444" y="162"/>
                </a:moveTo>
                <a:lnTo>
                  <a:pt x="440" y="166"/>
                </a:lnTo>
                <a:lnTo>
                  <a:pt x="442" y="164"/>
                </a:lnTo>
                <a:lnTo>
                  <a:pt x="444" y="162"/>
                </a:lnTo>
                <a:close/>
                <a:moveTo>
                  <a:pt x="440" y="162"/>
                </a:moveTo>
                <a:lnTo>
                  <a:pt x="442" y="158"/>
                </a:lnTo>
                <a:lnTo>
                  <a:pt x="442" y="160"/>
                </a:lnTo>
                <a:lnTo>
                  <a:pt x="440" y="158"/>
                </a:lnTo>
                <a:lnTo>
                  <a:pt x="440" y="162"/>
                </a:lnTo>
                <a:close/>
                <a:moveTo>
                  <a:pt x="418" y="106"/>
                </a:moveTo>
                <a:lnTo>
                  <a:pt x="420" y="100"/>
                </a:lnTo>
                <a:lnTo>
                  <a:pt x="422" y="104"/>
                </a:lnTo>
                <a:lnTo>
                  <a:pt x="420" y="100"/>
                </a:lnTo>
                <a:lnTo>
                  <a:pt x="422" y="98"/>
                </a:lnTo>
                <a:lnTo>
                  <a:pt x="422" y="100"/>
                </a:lnTo>
                <a:lnTo>
                  <a:pt x="418" y="106"/>
                </a:lnTo>
                <a:close/>
                <a:moveTo>
                  <a:pt x="434" y="154"/>
                </a:moveTo>
                <a:lnTo>
                  <a:pt x="434" y="156"/>
                </a:lnTo>
                <a:lnTo>
                  <a:pt x="434" y="154"/>
                </a:lnTo>
                <a:lnTo>
                  <a:pt x="432" y="156"/>
                </a:lnTo>
                <a:lnTo>
                  <a:pt x="434" y="154"/>
                </a:lnTo>
                <a:close/>
                <a:moveTo>
                  <a:pt x="432" y="170"/>
                </a:moveTo>
                <a:lnTo>
                  <a:pt x="432" y="172"/>
                </a:lnTo>
                <a:lnTo>
                  <a:pt x="436" y="168"/>
                </a:lnTo>
                <a:lnTo>
                  <a:pt x="438" y="168"/>
                </a:lnTo>
                <a:lnTo>
                  <a:pt x="438" y="170"/>
                </a:lnTo>
                <a:lnTo>
                  <a:pt x="432" y="168"/>
                </a:lnTo>
                <a:lnTo>
                  <a:pt x="426" y="172"/>
                </a:lnTo>
                <a:lnTo>
                  <a:pt x="432" y="170"/>
                </a:lnTo>
                <a:close/>
                <a:moveTo>
                  <a:pt x="428" y="164"/>
                </a:moveTo>
                <a:lnTo>
                  <a:pt x="430" y="162"/>
                </a:lnTo>
                <a:lnTo>
                  <a:pt x="428" y="166"/>
                </a:lnTo>
                <a:lnTo>
                  <a:pt x="428" y="164"/>
                </a:lnTo>
                <a:close/>
                <a:moveTo>
                  <a:pt x="434" y="160"/>
                </a:moveTo>
                <a:lnTo>
                  <a:pt x="426" y="162"/>
                </a:lnTo>
                <a:lnTo>
                  <a:pt x="426" y="164"/>
                </a:lnTo>
                <a:lnTo>
                  <a:pt x="426" y="164"/>
                </a:lnTo>
                <a:lnTo>
                  <a:pt x="418" y="160"/>
                </a:lnTo>
                <a:lnTo>
                  <a:pt x="414" y="158"/>
                </a:lnTo>
                <a:lnTo>
                  <a:pt x="402" y="162"/>
                </a:lnTo>
                <a:lnTo>
                  <a:pt x="410" y="164"/>
                </a:lnTo>
                <a:lnTo>
                  <a:pt x="410" y="160"/>
                </a:lnTo>
                <a:lnTo>
                  <a:pt x="412" y="160"/>
                </a:lnTo>
                <a:lnTo>
                  <a:pt x="410" y="162"/>
                </a:lnTo>
                <a:lnTo>
                  <a:pt x="414" y="166"/>
                </a:lnTo>
                <a:lnTo>
                  <a:pt x="412" y="160"/>
                </a:lnTo>
                <a:lnTo>
                  <a:pt x="414" y="164"/>
                </a:lnTo>
                <a:lnTo>
                  <a:pt x="420" y="164"/>
                </a:lnTo>
                <a:lnTo>
                  <a:pt x="420" y="166"/>
                </a:lnTo>
                <a:lnTo>
                  <a:pt x="424" y="162"/>
                </a:lnTo>
                <a:lnTo>
                  <a:pt x="426" y="160"/>
                </a:lnTo>
                <a:lnTo>
                  <a:pt x="436" y="166"/>
                </a:lnTo>
                <a:lnTo>
                  <a:pt x="434" y="160"/>
                </a:lnTo>
                <a:close/>
                <a:moveTo>
                  <a:pt x="412" y="170"/>
                </a:moveTo>
                <a:lnTo>
                  <a:pt x="414" y="168"/>
                </a:lnTo>
                <a:lnTo>
                  <a:pt x="414" y="170"/>
                </a:lnTo>
                <a:lnTo>
                  <a:pt x="412" y="170"/>
                </a:lnTo>
                <a:close/>
                <a:moveTo>
                  <a:pt x="434" y="278"/>
                </a:moveTo>
                <a:lnTo>
                  <a:pt x="440" y="278"/>
                </a:lnTo>
                <a:lnTo>
                  <a:pt x="442" y="280"/>
                </a:lnTo>
                <a:lnTo>
                  <a:pt x="436" y="278"/>
                </a:lnTo>
                <a:lnTo>
                  <a:pt x="440" y="276"/>
                </a:lnTo>
                <a:lnTo>
                  <a:pt x="434" y="274"/>
                </a:lnTo>
                <a:lnTo>
                  <a:pt x="434" y="280"/>
                </a:lnTo>
                <a:lnTo>
                  <a:pt x="432" y="282"/>
                </a:lnTo>
                <a:lnTo>
                  <a:pt x="438" y="282"/>
                </a:lnTo>
                <a:lnTo>
                  <a:pt x="438" y="280"/>
                </a:lnTo>
                <a:lnTo>
                  <a:pt x="436" y="278"/>
                </a:lnTo>
                <a:lnTo>
                  <a:pt x="434" y="278"/>
                </a:lnTo>
                <a:close/>
                <a:moveTo>
                  <a:pt x="376" y="158"/>
                </a:moveTo>
                <a:lnTo>
                  <a:pt x="378" y="160"/>
                </a:lnTo>
                <a:lnTo>
                  <a:pt x="370" y="162"/>
                </a:lnTo>
                <a:lnTo>
                  <a:pt x="370" y="160"/>
                </a:lnTo>
                <a:lnTo>
                  <a:pt x="368" y="162"/>
                </a:lnTo>
                <a:lnTo>
                  <a:pt x="372" y="160"/>
                </a:lnTo>
                <a:lnTo>
                  <a:pt x="370" y="162"/>
                </a:lnTo>
                <a:lnTo>
                  <a:pt x="374" y="164"/>
                </a:lnTo>
                <a:lnTo>
                  <a:pt x="376" y="164"/>
                </a:lnTo>
                <a:lnTo>
                  <a:pt x="372" y="160"/>
                </a:lnTo>
                <a:lnTo>
                  <a:pt x="378" y="166"/>
                </a:lnTo>
                <a:lnTo>
                  <a:pt x="376" y="158"/>
                </a:lnTo>
                <a:close/>
                <a:moveTo>
                  <a:pt x="378" y="170"/>
                </a:moveTo>
                <a:lnTo>
                  <a:pt x="378" y="168"/>
                </a:lnTo>
                <a:lnTo>
                  <a:pt x="378" y="168"/>
                </a:lnTo>
                <a:lnTo>
                  <a:pt x="374" y="172"/>
                </a:lnTo>
                <a:lnTo>
                  <a:pt x="378" y="170"/>
                </a:lnTo>
                <a:close/>
                <a:moveTo>
                  <a:pt x="390" y="208"/>
                </a:moveTo>
                <a:lnTo>
                  <a:pt x="392" y="208"/>
                </a:lnTo>
                <a:lnTo>
                  <a:pt x="390" y="208"/>
                </a:lnTo>
                <a:close/>
                <a:moveTo>
                  <a:pt x="378" y="206"/>
                </a:moveTo>
                <a:lnTo>
                  <a:pt x="388" y="208"/>
                </a:lnTo>
                <a:lnTo>
                  <a:pt x="388" y="202"/>
                </a:lnTo>
                <a:lnTo>
                  <a:pt x="386" y="208"/>
                </a:lnTo>
                <a:lnTo>
                  <a:pt x="380" y="204"/>
                </a:lnTo>
                <a:lnTo>
                  <a:pt x="378" y="204"/>
                </a:lnTo>
                <a:lnTo>
                  <a:pt x="376" y="206"/>
                </a:lnTo>
                <a:lnTo>
                  <a:pt x="376" y="208"/>
                </a:lnTo>
                <a:lnTo>
                  <a:pt x="376" y="206"/>
                </a:lnTo>
                <a:lnTo>
                  <a:pt x="372" y="206"/>
                </a:lnTo>
                <a:lnTo>
                  <a:pt x="364" y="212"/>
                </a:lnTo>
                <a:lnTo>
                  <a:pt x="360" y="214"/>
                </a:lnTo>
                <a:lnTo>
                  <a:pt x="362" y="214"/>
                </a:lnTo>
                <a:lnTo>
                  <a:pt x="364" y="210"/>
                </a:lnTo>
                <a:lnTo>
                  <a:pt x="378" y="210"/>
                </a:lnTo>
                <a:lnTo>
                  <a:pt x="380" y="206"/>
                </a:lnTo>
                <a:lnTo>
                  <a:pt x="384" y="210"/>
                </a:lnTo>
                <a:lnTo>
                  <a:pt x="380" y="208"/>
                </a:lnTo>
                <a:lnTo>
                  <a:pt x="378" y="206"/>
                </a:lnTo>
                <a:close/>
                <a:moveTo>
                  <a:pt x="398" y="258"/>
                </a:moveTo>
                <a:lnTo>
                  <a:pt x="398" y="262"/>
                </a:lnTo>
                <a:lnTo>
                  <a:pt x="398" y="262"/>
                </a:lnTo>
                <a:lnTo>
                  <a:pt x="398" y="258"/>
                </a:lnTo>
                <a:close/>
                <a:moveTo>
                  <a:pt x="396" y="258"/>
                </a:moveTo>
                <a:lnTo>
                  <a:pt x="396" y="256"/>
                </a:lnTo>
                <a:lnTo>
                  <a:pt x="386" y="256"/>
                </a:lnTo>
                <a:lnTo>
                  <a:pt x="386" y="254"/>
                </a:lnTo>
                <a:lnTo>
                  <a:pt x="382" y="260"/>
                </a:lnTo>
                <a:lnTo>
                  <a:pt x="388" y="254"/>
                </a:lnTo>
                <a:lnTo>
                  <a:pt x="388" y="262"/>
                </a:lnTo>
                <a:lnTo>
                  <a:pt x="390" y="260"/>
                </a:lnTo>
                <a:lnTo>
                  <a:pt x="396" y="258"/>
                </a:lnTo>
                <a:close/>
                <a:moveTo>
                  <a:pt x="396" y="276"/>
                </a:moveTo>
                <a:lnTo>
                  <a:pt x="396" y="278"/>
                </a:lnTo>
                <a:lnTo>
                  <a:pt x="400" y="276"/>
                </a:lnTo>
                <a:lnTo>
                  <a:pt x="396" y="276"/>
                </a:lnTo>
                <a:close/>
                <a:moveTo>
                  <a:pt x="396" y="288"/>
                </a:moveTo>
                <a:lnTo>
                  <a:pt x="394" y="286"/>
                </a:lnTo>
                <a:lnTo>
                  <a:pt x="396" y="290"/>
                </a:lnTo>
                <a:lnTo>
                  <a:pt x="396" y="288"/>
                </a:lnTo>
                <a:close/>
                <a:moveTo>
                  <a:pt x="376" y="230"/>
                </a:moveTo>
                <a:lnTo>
                  <a:pt x="374" y="230"/>
                </a:lnTo>
                <a:lnTo>
                  <a:pt x="378" y="228"/>
                </a:lnTo>
                <a:lnTo>
                  <a:pt x="376" y="230"/>
                </a:lnTo>
                <a:close/>
                <a:moveTo>
                  <a:pt x="370" y="216"/>
                </a:moveTo>
                <a:lnTo>
                  <a:pt x="368" y="218"/>
                </a:lnTo>
                <a:lnTo>
                  <a:pt x="370" y="216"/>
                </a:lnTo>
                <a:lnTo>
                  <a:pt x="370" y="216"/>
                </a:lnTo>
                <a:close/>
                <a:moveTo>
                  <a:pt x="384" y="222"/>
                </a:moveTo>
                <a:lnTo>
                  <a:pt x="382" y="222"/>
                </a:lnTo>
                <a:lnTo>
                  <a:pt x="384" y="222"/>
                </a:lnTo>
                <a:close/>
                <a:moveTo>
                  <a:pt x="376" y="264"/>
                </a:moveTo>
                <a:lnTo>
                  <a:pt x="382" y="262"/>
                </a:lnTo>
                <a:lnTo>
                  <a:pt x="384" y="260"/>
                </a:lnTo>
                <a:lnTo>
                  <a:pt x="382" y="264"/>
                </a:lnTo>
                <a:lnTo>
                  <a:pt x="376" y="264"/>
                </a:lnTo>
                <a:lnTo>
                  <a:pt x="372" y="266"/>
                </a:lnTo>
                <a:lnTo>
                  <a:pt x="376" y="268"/>
                </a:lnTo>
                <a:lnTo>
                  <a:pt x="376" y="268"/>
                </a:lnTo>
                <a:lnTo>
                  <a:pt x="372" y="266"/>
                </a:lnTo>
                <a:lnTo>
                  <a:pt x="374" y="270"/>
                </a:lnTo>
                <a:lnTo>
                  <a:pt x="378" y="266"/>
                </a:lnTo>
                <a:lnTo>
                  <a:pt x="378" y="268"/>
                </a:lnTo>
                <a:lnTo>
                  <a:pt x="378" y="270"/>
                </a:lnTo>
                <a:lnTo>
                  <a:pt x="384" y="270"/>
                </a:lnTo>
                <a:lnTo>
                  <a:pt x="380" y="268"/>
                </a:lnTo>
                <a:lnTo>
                  <a:pt x="378" y="268"/>
                </a:lnTo>
                <a:lnTo>
                  <a:pt x="376" y="264"/>
                </a:lnTo>
                <a:close/>
                <a:moveTo>
                  <a:pt x="378" y="280"/>
                </a:moveTo>
                <a:lnTo>
                  <a:pt x="382" y="280"/>
                </a:lnTo>
                <a:lnTo>
                  <a:pt x="382" y="278"/>
                </a:lnTo>
                <a:lnTo>
                  <a:pt x="374" y="276"/>
                </a:lnTo>
                <a:lnTo>
                  <a:pt x="374" y="278"/>
                </a:lnTo>
                <a:lnTo>
                  <a:pt x="364" y="276"/>
                </a:lnTo>
                <a:lnTo>
                  <a:pt x="364" y="278"/>
                </a:lnTo>
                <a:lnTo>
                  <a:pt x="366" y="280"/>
                </a:lnTo>
                <a:lnTo>
                  <a:pt x="370" y="280"/>
                </a:lnTo>
                <a:lnTo>
                  <a:pt x="368" y="282"/>
                </a:lnTo>
                <a:lnTo>
                  <a:pt x="378" y="280"/>
                </a:lnTo>
                <a:lnTo>
                  <a:pt x="376" y="286"/>
                </a:lnTo>
                <a:lnTo>
                  <a:pt x="380" y="284"/>
                </a:lnTo>
                <a:lnTo>
                  <a:pt x="378" y="280"/>
                </a:lnTo>
                <a:close/>
                <a:moveTo>
                  <a:pt x="360" y="260"/>
                </a:moveTo>
                <a:lnTo>
                  <a:pt x="362" y="256"/>
                </a:lnTo>
                <a:lnTo>
                  <a:pt x="364" y="256"/>
                </a:lnTo>
                <a:lnTo>
                  <a:pt x="362" y="258"/>
                </a:lnTo>
                <a:lnTo>
                  <a:pt x="364" y="258"/>
                </a:lnTo>
                <a:lnTo>
                  <a:pt x="364" y="260"/>
                </a:lnTo>
                <a:lnTo>
                  <a:pt x="364" y="256"/>
                </a:lnTo>
                <a:lnTo>
                  <a:pt x="358" y="258"/>
                </a:lnTo>
                <a:lnTo>
                  <a:pt x="360" y="252"/>
                </a:lnTo>
                <a:lnTo>
                  <a:pt x="360" y="254"/>
                </a:lnTo>
                <a:lnTo>
                  <a:pt x="358" y="256"/>
                </a:lnTo>
                <a:lnTo>
                  <a:pt x="356" y="250"/>
                </a:lnTo>
                <a:lnTo>
                  <a:pt x="358" y="250"/>
                </a:lnTo>
                <a:lnTo>
                  <a:pt x="356" y="256"/>
                </a:lnTo>
                <a:lnTo>
                  <a:pt x="360" y="258"/>
                </a:lnTo>
                <a:lnTo>
                  <a:pt x="354" y="260"/>
                </a:lnTo>
                <a:lnTo>
                  <a:pt x="360" y="260"/>
                </a:lnTo>
                <a:close/>
                <a:moveTo>
                  <a:pt x="360" y="260"/>
                </a:moveTo>
                <a:lnTo>
                  <a:pt x="358" y="264"/>
                </a:lnTo>
                <a:lnTo>
                  <a:pt x="358" y="264"/>
                </a:lnTo>
                <a:lnTo>
                  <a:pt x="360" y="260"/>
                </a:lnTo>
                <a:close/>
                <a:moveTo>
                  <a:pt x="350" y="252"/>
                </a:moveTo>
                <a:lnTo>
                  <a:pt x="352" y="252"/>
                </a:lnTo>
                <a:lnTo>
                  <a:pt x="348" y="252"/>
                </a:lnTo>
                <a:lnTo>
                  <a:pt x="352" y="250"/>
                </a:lnTo>
                <a:lnTo>
                  <a:pt x="350" y="254"/>
                </a:lnTo>
                <a:lnTo>
                  <a:pt x="352" y="254"/>
                </a:lnTo>
                <a:lnTo>
                  <a:pt x="352" y="252"/>
                </a:lnTo>
                <a:lnTo>
                  <a:pt x="350" y="252"/>
                </a:lnTo>
                <a:close/>
                <a:moveTo>
                  <a:pt x="352" y="246"/>
                </a:moveTo>
                <a:lnTo>
                  <a:pt x="348" y="240"/>
                </a:lnTo>
                <a:lnTo>
                  <a:pt x="348" y="248"/>
                </a:lnTo>
                <a:lnTo>
                  <a:pt x="342" y="248"/>
                </a:lnTo>
                <a:lnTo>
                  <a:pt x="338" y="246"/>
                </a:lnTo>
                <a:lnTo>
                  <a:pt x="340" y="242"/>
                </a:lnTo>
                <a:lnTo>
                  <a:pt x="342" y="248"/>
                </a:lnTo>
                <a:lnTo>
                  <a:pt x="340" y="244"/>
                </a:lnTo>
                <a:lnTo>
                  <a:pt x="344" y="244"/>
                </a:lnTo>
                <a:lnTo>
                  <a:pt x="342" y="246"/>
                </a:lnTo>
                <a:lnTo>
                  <a:pt x="344" y="248"/>
                </a:lnTo>
                <a:lnTo>
                  <a:pt x="346" y="244"/>
                </a:lnTo>
                <a:lnTo>
                  <a:pt x="344" y="244"/>
                </a:lnTo>
                <a:lnTo>
                  <a:pt x="346" y="248"/>
                </a:lnTo>
                <a:lnTo>
                  <a:pt x="344" y="250"/>
                </a:lnTo>
                <a:lnTo>
                  <a:pt x="352" y="246"/>
                </a:lnTo>
                <a:close/>
                <a:moveTo>
                  <a:pt x="338" y="262"/>
                </a:moveTo>
                <a:lnTo>
                  <a:pt x="332" y="264"/>
                </a:lnTo>
                <a:lnTo>
                  <a:pt x="332" y="262"/>
                </a:lnTo>
                <a:lnTo>
                  <a:pt x="330" y="260"/>
                </a:lnTo>
                <a:lnTo>
                  <a:pt x="330" y="266"/>
                </a:lnTo>
                <a:lnTo>
                  <a:pt x="330" y="264"/>
                </a:lnTo>
                <a:lnTo>
                  <a:pt x="332" y="262"/>
                </a:lnTo>
                <a:lnTo>
                  <a:pt x="338" y="262"/>
                </a:lnTo>
                <a:close/>
                <a:moveTo>
                  <a:pt x="350" y="316"/>
                </a:moveTo>
                <a:lnTo>
                  <a:pt x="352" y="318"/>
                </a:lnTo>
                <a:lnTo>
                  <a:pt x="352" y="318"/>
                </a:lnTo>
                <a:lnTo>
                  <a:pt x="350" y="316"/>
                </a:lnTo>
                <a:close/>
                <a:moveTo>
                  <a:pt x="326" y="256"/>
                </a:moveTo>
                <a:lnTo>
                  <a:pt x="320" y="256"/>
                </a:lnTo>
                <a:lnTo>
                  <a:pt x="316" y="258"/>
                </a:lnTo>
                <a:lnTo>
                  <a:pt x="320" y="250"/>
                </a:lnTo>
                <a:lnTo>
                  <a:pt x="316" y="252"/>
                </a:lnTo>
                <a:lnTo>
                  <a:pt x="316" y="254"/>
                </a:lnTo>
                <a:lnTo>
                  <a:pt x="316" y="252"/>
                </a:lnTo>
                <a:lnTo>
                  <a:pt x="318" y="258"/>
                </a:lnTo>
                <a:lnTo>
                  <a:pt x="312" y="256"/>
                </a:lnTo>
                <a:lnTo>
                  <a:pt x="316" y="258"/>
                </a:lnTo>
                <a:lnTo>
                  <a:pt x="316" y="254"/>
                </a:lnTo>
                <a:lnTo>
                  <a:pt x="320" y="262"/>
                </a:lnTo>
                <a:lnTo>
                  <a:pt x="320" y="258"/>
                </a:lnTo>
                <a:lnTo>
                  <a:pt x="320" y="260"/>
                </a:lnTo>
                <a:lnTo>
                  <a:pt x="324" y="256"/>
                </a:lnTo>
                <a:lnTo>
                  <a:pt x="326" y="256"/>
                </a:lnTo>
                <a:close/>
                <a:moveTo>
                  <a:pt x="324" y="264"/>
                </a:moveTo>
                <a:lnTo>
                  <a:pt x="324" y="260"/>
                </a:lnTo>
                <a:lnTo>
                  <a:pt x="326" y="262"/>
                </a:lnTo>
                <a:lnTo>
                  <a:pt x="324" y="264"/>
                </a:lnTo>
                <a:lnTo>
                  <a:pt x="324" y="264"/>
                </a:lnTo>
                <a:close/>
                <a:moveTo>
                  <a:pt x="324" y="266"/>
                </a:moveTo>
                <a:lnTo>
                  <a:pt x="324" y="268"/>
                </a:lnTo>
                <a:lnTo>
                  <a:pt x="324" y="266"/>
                </a:lnTo>
                <a:close/>
                <a:moveTo>
                  <a:pt x="320" y="266"/>
                </a:moveTo>
                <a:lnTo>
                  <a:pt x="324" y="270"/>
                </a:lnTo>
                <a:lnTo>
                  <a:pt x="324" y="264"/>
                </a:lnTo>
                <a:lnTo>
                  <a:pt x="320" y="266"/>
                </a:lnTo>
                <a:close/>
                <a:moveTo>
                  <a:pt x="304" y="272"/>
                </a:moveTo>
                <a:lnTo>
                  <a:pt x="306" y="274"/>
                </a:lnTo>
                <a:lnTo>
                  <a:pt x="302" y="274"/>
                </a:lnTo>
                <a:lnTo>
                  <a:pt x="304" y="272"/>
                </a:lnTo>
                <a:close/>
                <a:moveTo>
                  <a:pt x="308" y="292"/>
                </a:moveTo>
                <a:lnTo>
                  <a:pt x="312" y="294"/>
                </a:lnTo>
                <a:lnTo>
                  <a:pt x="312" y="294"/>
                </a:lnTo>
                <a:lnTo>
                  <a:pt x="308" y="292"/>
                </a:lnTo>
                <a:close/>
                <a:moveTo>
                  <a:pt x="302" y="258"/>
                </a:moveTo>
                <a:lnTo>
                  <a:pt x="302" y="258"/>
                </a:lnTo>
                <a:lnTo>
                  <a:pt x="300" y="256"/>
                </a:lnTo>
                <a:lnTo>
                  <a:pt x="300" y="256"/>
                </a:lnTo>
                <a:lnTo>
                  <a:pt x="292" y="260"/>
                </a:lnTo>
                <a:lnTo>
                  <a:pt x="286" y="262"/>
                </a:lnTo>
                <a:lnTo>
                  <a:pt x="292" y="258"/>
                </a:lnTo>
                <a:lnTo>
                  <a:pt x="300" y="262"/>
                </a:lnTo>
                <a:lnTo>
                  <a:pt x="300" y="260"/>
                </a:lnTo>
                <a:lnTo>
                  <a:pt x="302" y="258"/>
                </a:lnTo>
                <a:close/>
                <a:moveTo>
                  <a:pt x="306" y="306"/>
                </a:moveTo>
                <a:lnTo>
                  <a:pt x="304" y="302"/>
                </a:lnTo>
                <a:lnTo>
                  <a:pt x="300" y="306"/>
                </a:lnTo>
                <a:lnTo>
                  <a:pt x="298" y="302"/>
                </a:lnTo>
                <a:lnTo>
                  <a:pt x="296" y="302"/>
                </a:lnTo>
                <a:lnTo>
                  <a:pt x="298" y="304"/>
                </a:lnTo>
                <a:lnTo>
                  <a:pt x="298" y="306"/>
                </a:lnTo>
                <a:lnTo>
                  <a:pt x="306" y="306"/>
                </a:lnTo>
                <a:close/>
                <a:moveTo>
                  <a:pt x="308" y="332"/>
                </a:moveTo>
                <a:lnTo>
                  <a:pt x="308" y="332"/>
                </a:lnTo>
                <a:lnTo>
                  <a:pt x="308" y="332"/>
                </a:lnTo>
                <a:close/>
                <a:moveTo>
                  <a:pt x="306" y="330"/>
                </a:moveTo>
                <a:lnTo>
                  <a:pt x="304" y="326"/>
                </a:lnTo>
                <a:lnTo>
                  <a:pt x="304" y="332"/>
                </a:lnTo>
                <a:lnTo>
                  <a:pt x="300" y="328"/>
                </a:lnTo>
                <a:lnTo>
                  <a:pt x="304" y="328"/>
                </a:lnTo>
                <a:lnTo>
                  <a:pt x="306" y="330"/>
                </a:lnTo>
                <a:close/>
                <a:moveTo>
                  <a:pt x="300" y="302"/>
                </a:moveTo>
                <a:lnTo>
                  <a:pt x="294" y="306"/>
                </a:lnTo>
                <a:lnTo>
                  <a:pt x="300" y="302"/>
                </a:lnTo>
                <a:close/>
                <a:moveTo>
                  <a:pt x="292" y="320"/>
                </a:moveTo>
                <a:lnTo>
                  <a:pt x="296" y="320"/>
                </a:lnTo>
                <a:lnTo>
                  <a:pt x="294" y="318"/>
                </a:lnTo>
                <a:lnTo>
                  <a:pt x="292" y="320"/>
                </a:lnTo>
                <a:close/>
                <a:moveTo>
                  <a:pt x="282" y="286"/>
                </a:moveTo>
                <a:lnTo>
                  <a:pt x="284" y="290"/>
                </a:lnTo>
                <a:lnTo>
                  <a:pt x="284" y="286"/>
                </a:lnTo>
                <a:lnTo>
                  <a:pt x="282" y="292"/>
                </a:lnTo>
                <a:lnTo>
                  <a:pt x="286" y="286"/>
                </a:lnTo>
                <a:lnTo>
                  <a:pt x="290" y="286"/>
                </a:lnTo>
                <a:lnTo>
                  <a:pt x="290" y="286"/>
                </a:lnTo>
                <a:lnTo>
                  <a:pt x="286" y="282"/>
                </a:lnTo>
                <a:lnTo>
                  <a:pt x="288" y="286"/>
                </a:lnTo>
                <a:lnTo>
                  <a:pt x="290" y="282"/>
                </a:lnTo>
                <a:lnTo>
                  <a:pt x="290" y="282"/>
                </a:lnTo>
                <a:lnTo>
                  <a:pt x="290" y="284"/>
                </a:lnTo>
                <a:lnTo>
                  <a:pt x="296" y="288"/>
                </a:lnTo>
                <a:lnTo>
                  <a:pt x="298" y="284"/>
                </a:lnTo>
                <a:lnTo>
                  <a:pt x="294" y="286"/>
                </a:lnTo>
                <a:lnTo>
                  <a:pt x="294" y="282"/>
                </a:lnTo>
                <a:lnTo>
                  <a:pt x="290" y="282"/>
                </a:lnTo>
                <a:lnTo>
                  <a:pt x="288" y="284"/>
                </a:lnTo>
                <a:lnTo>
                  <a:pt x="286" y="280"/>
                </a:lnTo>
                <a:lnTo>
                  <a:pt x="294" y="280"/>
                </a:lnTo>
                <a:lnTo>
                  <a:pt x="292" y="278"/>
                </a:lnTo>
                <a:lnTo>
                  <a:pt x="288" y="280"/>
                </a:lnTo>
                <a:lnTo>
                  <a:pt x="286" y="280"/>
                </a:lnTo>
                <a:lnTo>
                  <a:pt x="288" y="282"/>
                </a:lnTo>
                <a:lnTo>
                  <a:pt x="290" y="282"/>
                </a:lnTo>
                <a:lnTo>
                  <a:pt x="286" y="282"/>
                </a:lnTo>
                <a:lnTo>
                  <a:pt x="288" y="282"/>
                </a:lnTo>
                <a:lnTo>
                  <a:pt x="280" y="278"/>
                </a:lnTo>
                <a:lnTo>
                  <a:pt x="278" y="276"/>
                </a:lnTo>
                <a:lnTo>
                  <a:pt x="276" y="276"/>
                </a:lnTo>
                <a:lnTo>
                  <a:pt x="268" y="272"/>
                </a:lnTo>
                <a:lnTo>
                  <a:pt x="266" y="272"/>
                </a:lnTo>
                <a:lnTo>
                  <a:pt x="264" y="270"/>
                </a:lnTo>
                <a:lnTo>
                  <a:pt x="264" y="272"/>
                </a:lnTo>
                <a:lnTo>
                  <a:pt x="260" y="272"/>
                </a:lnTo>
                <a:lnTo>
                  <a:pt x="262" y="278"/>
                </a:lnTo>
                <a:lnTo>
                  <a:pt x="256" y="276"/>
                </a:lnTo>
                <a:lnTo>
                  <a:pt x="248" y="276"/>
                </a:lnTo>
                <a:lnTo>
                  <a:pt x="248" y="278"/>
                </a:lnTo>
                <a:lnTo>
                  <a:pt x="250" y="278"/>
                </a:lnTo>
                <a:lnTo>
                  <a:pt x="252" y="278"/>
                </a:lnTo>
                <a:lnTo>
                  <a:pt x="250" y="278"/>
                </a:lnTo>
                <a:lnTo>
                  <a:pt x="248" y="280"/>
                </a:lnTo>
                <a:lnTo>
                  <a:pt x="250" y="278"/>
                </a:lnTo>
                <a:lnTo>
                  <a:pt x="242" y="282"/>
                </a:lnTo>
                <a:lnTo>
                  <a:pt x="246" y="282"/>
                </a:lnTo>
                <a:lnTo>
                  <a:pt x="242" y="286"/>
                </a:lnTo>
                <a:lnTo>
                  <a:pt x="250" y="284"/>
                </a:lnTo>
                <a:lnTo>
                  <a:pt x="248" y="284"/>
                </a:lnTo>
                <a:lnTo>
                  <a:pt x="248" y="286"/>
                </a:lnTo>
                <a:lnTo>
                  <a:pt x="248" y="286"/>
                </a:lnTo>
                <a:lnTo>
                  <a:pt x="246" y="286"/>
                </a:lnTo>
                <a:lnTo>
                  <a:pt x="246" y="286"/>
                </a:lnTo>
                <a:lnTo>
                  <a:pt x="246" y="286"/>
                </a:lnTo>
                <a:lnTo>
                  <a:pt x="246" y="290"/>
                </a:lnTo>
                <a:lnTo>
                  <a:pt x="248" y="288"/>
                </a:lnTo>
                <a:lnTo>
                  <a:pt x="248" y="286"/>
                </a:lnTo>
                <a:lnTo>
                  <a:pt x="252" y="286"/>
                </a:lnTo>
                <a:lnTo>
                  <a:pt x="248" y="284"/>
                </a:lnTo>
                <a:lnTo>
                  <a:pt x="250" y="286"/>
                </a:lnTo>
                <a:lnTo>
                  <a:pt x="252" y="286"/>
                </a:lnTo>
                <a:lnTo>
                  <a:pt x="250" y="280"/>
                </a:lnTo>
                <a:lnTo>
                  <a:pt x="256" y="280"/>
                </a:lnTo>
                <a:lnTo>
                  <a:pt x="256" y="282"/>
                </a:lnTo>
                <a:lnTo>
                  <a:pt x="258" y="278"/>
                </a:lnTo>
                <a:lnTo>
                  <a:pt x="256" y="280"/>
                </a:lnTo>
                <a:lnTo>
                  <a:pt x="260" y="280"/>
                </a:lnTo>
                <a:lnTo>
                  <a:pt x="258" y="282"/>
                </a:lnTo>
                <a:lnTo>
                  <a:pt x="262" y="280"/>
                </a:lnTo>
                <a:lnTo>
                  <a:pt x="264" y="284"/>
                </a:lnTo>
                <a:lnTo>
                  <a:pt x="264" y="282"/>
                </a:lnTo>
                <a:lnTo>
                  <a:pt x="272" y="284"/>
                </a:lnTo>
                <a:lnTo>
                  <a:pt x="274" y="290"/>
                </a:lnTo>
                <a:lnTo>
                  <a:pt x="264" y="296"/>
                </a:lnTo>
                <a:lnTo>
                  <a:pt x="270" y="292"/>
                </a:lnTo>
                <a:lnTo>
                  <a:pt x="270" y="290"/>
                </a:lnTo>
                <a:lnTo>
                  <a:pt x="272" y="286"/>
                </a:lnTo>
                <a:lnTo>
                  <a:pt x="274" y="292"/>
                </a:lnTo>
                <a:lnTo>
                  <a:pt x="274" y="288"/>
                </a:lnTo>
                <a:lnTo>
                  <a:pt x="276" y="292"/>
                </a:lnTo>
                <a:lnTo>
                  <a:pt x="278" y="290"/>
                </a:lnTo>
                <a:lnTo>
                  <a:pt x="280" y="288"/>
                </a:lnTo>
                <a:lnTo>
                  <a:pt x="278" y="288"/>
                </a:lnTo>
                <a:lnTo>
                  <a:pt x="274" y="286"/>
                </a:lnTo>
                <a:lnTo>
                  <a:pt x="282" y="286"/>
                </a:lnTo>
                <a:close/>
                <a:moveTo>
                  <a:pt x="266" y="300"/>
                </a:moveTo>
                <a:lnTo>
                  <a:pt x="264" y="304"/>
                </a:lnTo>
                <a:lnTo>
                  <a:pt x="268" y="300"/>
                </a:lnTo>
                <a:lnTo>
                  <a:pt x="266" y="300"/>
                </a:lnTo>
                <a:close/>
                <a:moveTo>
                  <a:pt x="258" y="282"/>
                </a:moveTo>
                <a:lnTo>
                  <a:pt x="254" y="282"/>
                </a:lnTo>
                <a:lnTo>
                  <a:pt x="254" y="286"/>
                </a:lnTo>
                <a:lnTo>
                  <a:pt x="258" y="282"/>
                </a:lnTo>
                <a:close/>
                <a:moveTo>
                  <a:pt x="240" y="322"/>
                </a:moveTo>
                <a:lnTo>
                  <a:pt x="240" y="324"/>
                </a:lnTo>
                <a:lnTo>
                  <a:pt x="240" y="322"/>
                </a:lnTo>
                <a:lnTo>
                  <a:pt x="242" y="324"/>
                </a:lnTo>
                <a:lnTo>
                  <a:pt x="240" y="320"/>
                </a:lnTo>
                <a:lnTo>
                  <a:pt x="240" y="324"/>
                </a:lnTo>
                <a:lnTo>
                  <a:pt x="240" y="322"/>
                </a:lnTo>
                <a:close/>
                <a:moveTo>
                  <a:pt x="234" y="302"/>
                </a:moveTo>
                <a:lnTo>
                  <a:pt x="230" y="302"/>
                </a:lnTo>
                <a:lnTo>
                  <a:pt x="230" y="302"/>
                </a:lnTo>
                <a:lnTo>
                  <a:pt x="234" y="302"/>
                </a:lnTo>
                <a:close/>
                <a:moveTo>
                  <a:pt x="238" y="304"/>
                </a:moveTo>
                <a:lnTo>
                  <a:pt x="238" y="304"/>
                </a:lnTo>
                <a:lnTo>
                  <a:pt x="234" y="302"/>
                </a:lnTo>
                <a:lnTo>
                  <a:pt x="230" y="302"/>
                </a:lnTo>
                <a:lnTo>
                  <a:pt x="234" y="304"/>
                </a:lnTo>
                <a:lnTo>
                  <a:pt x="238" y="304"/>
                </a:lnTo>
                <a:close/>
                <a:moveTo>
                  <a:pt x="236" y="294"/>
                </a:moveTo>
                <a:lnTo>
                  <a:pt x="230" y="300"/>
                </a:lnTo>
                <a:lnTo>
                  <a:pt x="228" y="300"/>
                </a:lnTo>
                <a:lnTo>
                  <a:pt x="234" y="300"/>
                </a:lnTo>
                <a:lnTo>
                  <a:pt x="230" y="298"/>
                </a:lnTo>
                <a:lnTo>
                  <a:pt x="234" y="298"/>
                </a:lnTo>
                <a:lnTo>
                  <a:pt x="236" y="294"/>
                </a:lnTo>
                <a:close/>
                <a:moveTo>
                  <a:pt x="220" y="276"/>
                </a:moveTo>
                <a:lnTo>
                  <a:pt x="216" y="272"/>
                </a:lnTo>
                <a:lnTo>
                  <a:pt x="208" y="282"/>
                </a:lnTo>
                <a:lnTo>
                  <a:pt x="206" y="278"/>
                </a:lnTo>
                <a:lnTo>
                  <a:pt x="206" y="278"/>
                </a:lnTo>
                <a:lnTo>
                  <a:pt x="212" y="276"/>
                </a:lnTo>
                <a:lnTo>
                  <a:pt x="206" y="276"/>
                </a:lnTo>
                <a:lnTo>
                  <a:pt x="204" y="278"/>
                </a:lnTo>
                <a:lnTo>
                  <a:pt x="206" y="278"/>
                </a:lnTo>
                <a:lnTo>
                  <a:pt x="208" y="278"/>
                </a:lnTo>
                <a:lnTo>
                  <a:pt x="210" y="282"/>
                </a:lnTo>
                <a:lnTo>
                  <a:pt x="210" y="278"/>
                </a:lnTo>
                <a:lnTo>
                  <a:pt x="212" y="280"/>
                </a:lnTo>
                <a:lnTo>
                  <a:pt x="208" y="282"/>
                </a:lnTo>
                <a:lnTo>
                  <a:pt x="216" y="282"/>
                </a:lnTo>
                <a:lnTo>
                  <a:pt x="214" y="280"/>
                </a:lnTo>
                <a:lnTo>
                  <a:pt x="212" y="280"/>
                </a:lnTo>
                <a:lnTo>
                  <a:pt x="214" y="284"/>
                </a:lnTo>
                <a:lnTo>
                  <a:pt x="218" y="284"/>
                </a:lnTo>
                <a:lnTo>
                  <a:pt x="222" y="276"/>
                </a:lnTo>
                <a:lnTo>
                  <a:pt x="220" y="276"/>
                </a:lnTo>
                <a:close/>
                <a:moveTo>
                  <a:pt x="214" y="308"/>
                </a:moveTo>
                <a:lnTo>
                  <a:pt x="216" y="308"/>
                </a:lnTo>
                <a:lnTo>
                  <a:pt x="212" y="308"/>
                </a:lnTo>
                <a:lnTo>
                  <a:pt x="214" y="310"/>
                </a:lnTo>
                <a:lnTo>
                  <a:pt x="214" y="308"/>
                </a:lnTo>
                <a:close/>
                <a:moveTo>
                  <a:pt x="200" y="274"/>
                </a:moveTo>
                <a:lnTo>
                  <a:pt x="198" y="274"/>
                </a:lnTo>
                <a:lnTo>
                  <a:pt x="196" y="274"/>
                </a:lnTo>
                <a:lnTo>
                  <a:pt x="198" y="274"/>
                </a:lnTo>
                <a:lnTo>
                  <a:pt x="200" y="274"/>
                </a:lnTo>
                <a:close/>
                <a:moveTo>
                  <a:pt x="204" y="282"/>
                </a:moveTo>
                <a:lnTo>
                  <a:pt x="202" y="284"/>
                </a:lnTo>
                <a:lnTo>
                  <a:pt x="206" y="280"/>
                </a:lnTo>
                <a:lnTo>
                  <a:pt x="204" y="284"/>
                </a:lnTo>
                <a:lnTo>
                  <a:pt x="204" y="282"/>
                </a:lnTo>
                <a:close/>
                <a:moveTo>
                  <a:pt x="204" y="280"/>
                </a:moveTo>
                <a:lnTo>
                  <a:pt x="202" y="282"/>
                </a:lnTo>
                <a:lnTo>
                  <a:pt x="200" y="280"/>
                </a:lnTo>
                <a:lnTo>
                  <a:pt x="204" y="280"/>
                </a:lnTo>
                <a:close/>
                <a:moveTo>
                  <a:pt x="202" y="274"/>
                </a:moveTo>
                <a:lnTo>
                  <a:pt x="202" y="272"/>
                </a:lnTo>
                <a:lnTo>
                  <a:pt x="200" y="274"/>
                </a:lnTo>
                <a:lnTo>
                  <a:pt x="202" y="274"/>
                </a:lnTo>
                <a:close/>
                <a:moveTo>
                  <a:pt x="204" y="286"/>
                </a:moveTo>
                <a:lnTo>
                  <a:pt x="204" y="284"/>
                </a:lnTo>
                <a:lnTo>
                  <a:pt x="204" y="286"/>
                </a:lnTo>
                <a:close/>
                <a:moveTo>
                  <a:pt x="210" y="294"/>
                </a:moveTo>
                <a:lnTo>
                  <a:pt x="208" y="296"/>
                </a:lnTo>
                <a:lnTo>
                  <a:pt x="208" y="294"/>
                </a:lnTo>
                <a:lnTo>
                  <a:pt x="210" y="294"/>
                </a:lnTo>
                <a:close/>
                <a:moveTo>
                  <a:pt x="212" y="290"/>
                </a:moveTo>
                <a:lnTo>
                  <a:pt x="204" y="290"/>
                </a:lnTo>
                <a:lnTo>
                  <a:pt x="208" y="292"/>
                </a:lnTo>
                <a:lnTo>
                  <a:pt x="206" y="290"/>
                </a:lnTo>
                <a:lnTo>
                  <a:pt x="212" y="290"/>
                </a:lnTo>
                <a:close/>
                <a:moveTo>
                  <a:pt x="206" y="270"/>
                </a:moveTo>
                <a:lnTo>
                  <a:pt x="206" y="270"/>
                </a:lnTo>
                <a:lnTo>
                  <a:pt x="202" y="272"/>
                </a:lnTo>
                <a:lnTo>
                  <a:pt x="206" y="270"/>
                </a:lnTo>
                <a:close/>
                <a:moveTo>
                  <a:pt x="206" y="270"/>
                </a:moveTo>
                <a:lnTo>
                  <a:pt x="210" y="266"/>
                </a:lnTo>
                <a:lnTo>
                  <a:pt x="206" y="268"/>
                </a:lnTo>
                <a:lnTo>
                  <a:pt x="206" y="266"/>
                </a:lnTo>
                <a:lnTo>
                  <a:pt x="206" y="264"/>
                </a:lnTo>
                <a:lnTo>
                  <a:pt x="206" y="268"/>
                </a:lnTo>
                <a:lnTo>
                  <a:pt x="206" y="268"/>
                </a:lnTo>
                <a:lnTo>
                  <a:pt x="208" y="264"/>
                </a:lnTo>
                <a:lnTo>
                  <a:pt x="206" y="270"/>
                </a:lnTo>
                <a:close/>
                <a:moveTo>
                  <a:pt x="214" y="268"/>
                </a:moveTo>
                <a:lnTo>
                  <a:pt x="212" y="272"/>
                </a:lnTo>
                <a:lnTo>
                  <a:pt x="214" y="268"/>
                </a:lnTo>
                <a:close/>
                <a:moveTo>
                  <a:pt x="214" y="258"/>
                </a:moveTo>
                <a:lnTo>
                  <a:pt x="214" y="260"/>
                </a:lnTo>
                <a:lnTo>
                  <a:pt x="214" y="258"/>
                </a:lnTo>
                <a:close/>
                <a:moveTo>
                  <a:pt x="218" y="256"/>
                </a:moveTo>
                <a:lnTo>
                  <a:pt x="216" y="250"/>
                </a:lnTo>
                <a:lnTo>
                  <a:pt x="208" y="260"/>
                </a:lnTo>
                <a:lnTo>
                  <a:pt x="210" y="254"/>
                </a:lnTo>
                <a:lnTo>
                  <a:pt x="206" y="258"/>
                </a:lnTo>
                <a:lnTo>
                  <a:pt x="204" y="256"/>
                </a:lnTo>
                <a:lnTo>
                  <a:pt x="206" y="256"/>
                </a:lnTo>
                <a:lnTo>
                  <a:pt x="206" y="254"/>
                </a:lnTo>
                <a:lnTo>
                  <a:pt x="204" y="256"/>
                </a:lnTo>
                <a:lnTo>
                  <a:pt x="204" y="256"/>
                </a:lnTo>
                <a:lnTo>
                  <a:pt x="204" y="256"/>
                </a:lnTo>
                <a:lnTo>
                  <a:pt x="202" y="260"/>
                </a:lnTo>
                <a:lnTo>
                  <a:pt x="198" y="256"/>
                </a:lnTo>
                <a:lnTo>
                  <a:pt x="200" y="262"/>
                </a:lnTo>
                <a:lnTo>
                  <a:pt x="198" y="256"/>
                </a:lnTo>
                <a:lnTo>
                  <a:pt x="192" y="264"/>
                </a:lnTo>
                <a:lnTo>
                  <a:pt x="196" y="268"/>
                </a:lnTo>
                <a:lnTo>
                  <a:pt x="194" y="264"/>
                </a:lnTo>
                <a:lnTo>
                  <a:pt x="200" y="268"/>
                </a:lnTo>
                <a:lnTo>
                  <a:pt x="200" y="268"/>
                </a:lnTo>
                <a:lnTo>
                  <a:pt x="204" y="268"/>
                </a:lnTo>
                <a:lnTo>
                  <a:pt x="200" y="262"/>
                </a:lnTo>
                <a:lnTo>
                  <a:pt x="204" y="258"/>
                </a:lnTo>
                <a:lnTo>
                  <a:pt x="208" y="264"/>
                </a:lnTo>
                <a:lnTo>
                  <a:pt x="206" y="260"/>
                </a:lnTo>
                <a:lnTo>
                  <a:pt x="210" y="262"/>
                </a:lnTo>
                <a:lnTo>
                  <a:pt x="212" y="260"/>
                </a:lnTo>
                <a:lnTo>
                  <a:pt x="208" y="260"/>
                </a:lnTo>
                <a:lnTo>
                  <a:pt x="218" y="256"/>
                </a:lnTo>
                <a:close/>
                <a:moveTo>
                  <a:pt x="198" y="280"/>
                </a:moveTo>
                <a:lnTo>
                  <a:pt x="200" y="280"/>
                </a:lnTo>
                <a:lnTo>
                  <a:pt x="200" y="282"/>
                </a:lnTo>
                <a:lnTo>
                  <a:pt x="198" y="282"/>
                </a:lnTo>
                <a:lnTo>
                  <a:pt x="198" y="280"/>
                </a:lnTo>
                <a:close/>
                <a:moveTo>
                  <a:pt x="166" y="216"/>
                </a:moveTo>
                <a:lnTo>
                  <a:pt x="168" y="212"/>
                </a:lnTo>
                <a:lnTo>
                  <a:pt x="164" y="216"/>
                </a:lnTo>
                <a:lnTo>
                  <a:pt x="162" y="216"/>
                </a:lnTo>
                <a:lnTo>
                  <a:pt x="164" y="218"/>
                </a:lnTo>
                <a:lnTo>
                  <a:pt x="162" y="214"/>
                </a:lnTo>
                <a:lnTo>
                  <a:pt x="164" y="212"/>
                </a:lnTo>
                <a:lnTo>
                  <a:pt x="162" y="216"/>
                </a:lnTo>
                <a:lnTo>
                  <a:pt x="160" y="218"/>
                </a:lnTo>
                <a:lnTo>
                  <a:pt x="160" y="216"/>
                </a:lnTo>
                <a:lnTo>
                  <a:pt x="158" y="220"/>
                </a:lnTo>
                <a:lnTo>
                  <a:pt x="170" y="218"/>
                </a:lnTo>
                <a:lnTo>
                  <a:pt x="166" y="216"/>
                </a:lnTo>
                <a:close/>
                <a:moveTo>
                  <a:pt x="198" y="310"/>
                </a:moveTo>
                <a:lnTo>
                  <a:pt x="202" y="306"/>
                </a:lnTo>
                <a:lnTo>
                  <a:pt x="202" y="304"/>
                </a:lnTo>
                <a:lnTo>
                  <a:pt x="198" y="310"/>
                </a:lnTo>
                <a:close/>
                <a:moveTo>
                  <a:pt x="196" y="332"/>
                </a:moveTo>
                <a:lnTo>
                  <a:pt x="200" y="334"/>
                </a:lnTo>
                <a:lnTo>
                  <a:pt x="200" y="332"/>
                </a:lnTo>
                <a:lnTo>
                  <a:pt x="198" y="330"/>
                </a:lnTo>
                <a:lnTo>
                  <a:pt x="194" y="330"/>
                </a:lnTo>
                <a:lnTo>
                  <a:pt x="194" y="330"/>
                </a:lnTo>
                <a:lnTo>
                  <a:pt x="196" y="332"/>
                </a:lnTo>
                <a:close/>
                <a:moveTo>
                  <a:pt x="198" y="340"/>
                </a:moveTo>
                <a:lnTo>
                  <a:pt x="200" y="342"/>
                </a:lnTo>
                <a:lnTo>
                  <a:pt x="198" y="340"/>
                </a:lnTo>
                <a:close/>
                <a:moveTo>
                  <a:pt x="184" y="302"/>
                </a:moveTo>
                <a:lnTo>
                  <a:pt x="188" y="304"/>
                </a:lnTo>
                <a:lnTo>
                  <a:pt x="184" y="306"/>
                </a:lnTo>
                <a:lnTo>
                  <a:pt x="188" y="304"/>
                </a:lnTo>
                <a:lnTo>
                  <a:pt x="186" y="302"/>
                </a:lnTo>
                <a:lnTo>
                  <a:pt x="188" y="302"/>
                </a:lnTo>
                <a:lnTo>
                  <a:pt x="186" y="302"/>
                </a:lnTo>
                <a:lnTo>
                  <a:pt x="180" y="308"/>
                </a:lnTo>
                <a:lnTo>
                  <a:pt x="180" y="304"/>
                </a:lnTo>
                <a:lnTo>
                  <a:pt x="180" y="304"/>
                </a:lnTo>
                <a:lnTo>
                  <a:pt x="178" y="306"/>
                </a:lnTo>
                <a:lnTo>
                  <a:pt x="178" y="304"/>
                </a:lnTo>
                <a:lnTo>
                  <a:pt x="176" y="304"/>
                </a:lnTo>
                <a:lnTo>
                  <a:pt x="174" y="308"/>
                </a:lnTo>
                <a:lnTo>
                  <a:pt x="180" y="310"/>
                </a:lnTo>
                <a:lnTo>
                  <a:pt x="180" y="310"/>
                </a:lnTo>
                <a:lnTo>
                  <a:pt x="182" y="306"/>
                </a:lnTo>
                <a:lnTo>
                  <a:pt x="184" y="302"/>
                </a:lnTo>
                <a:close/>
                <a:moveTo>
                  <a:pt x="190" y="336"/>
                </a:moveTo>
                <a:lnTo>
                  <a:pt x="190" y="334"/>
                </a:lnTo>
                <a:lnTo>
                  <a:pt x="190" y="334"/>
                </a:lnTo>
                <a:lnTo>
                  <a:pt x="190" y="336"/>
                </a:lnTo>
                <a:close/>
                <a:moveTo>
                  <a:pt x="188" y="322"/>
                </a:moveTo>
                <a:lnTo>
                  <a:pt x="188" y="320"/>
                </a:lnTo>
                <a:lnTo>
                  <a:pt x="184" y="326"/>
                </a:lnTo>
                <a:lnTo>
                  <a:pt x="184" y="326"/>
                </a:lnTo>
                <a:lnTo>
                  <a:pt x="182" y="324"/>
                </a:lnTo>
                <a:lnTo>
                  <a:pt x="184" y="322"/>
                </a:lnTo>
                <a:lnTo>
                  <a:pt x="186" y="326"/>
                </a:lnTo>
                <a:lnTo>
                  <a:pt x="184" y="324"/>
                </a:lnTo>
                <a:lnTo>
                  <a:pt x="186" y="326"/>
                </a:lnTo>
                <a:lnTo>
                  <a:pt x="184" y="324"/>
                </a:lnTo>
                <a:lnTo>
                  <a:pt x="188" y="322"/>
                </a:lnTo>
                <a:close/>
                <a:moveTo>
                  <a:pt x="146" y="248"/>
                </a:moveTo>
                <a:lnTo>
                  <a:pt x="148" y="248"/>
                </a:lnTo>
                <a:lnTo>
                  <a:pt x="146" y="248"/>
                </a:lnTo>
                <a:close/>
                <a:moveTo>
                  <a:pt x="164" y="302"/>
                </a:moveTo>
                <a:lnTo>
                  <a:pt x="164" y="300"/>
                </a:lnTo>
                <a:lnTo>
                  <a:pt x="164" y="302"/>
                </a:lnTo>
                <a:lnTo>
                  <a:pt x="164" y="302"/>
                </a:lnTo>
                <a:close/>
                <a:moveTo>
                  <a:pt x="146" y="242"/>
                </a:moveTo>
                <a:lnTo>
                  <a:pt x="146" y="236"/>
                </a:lnTo>
                <a:lnTo>
                  <a:pt x="148" y="234"/>
                </a:lnTo>
                <a:lnTo>
                  <a:pt x="152" y="230"/>
                </a:lnTo>
                <a:lnTo>
                  <a:pt x="150" y="232"/>
                </a:lnTo>
                <a:lnTo>
                  <a:pt x="156" y="230"/>
                </a:lnTo>
                <a:lnTo>
                  <a:pt x="158" y="226"/>
                </a:lnTo>
                <a:lnTo>
                  <a:pt x="158" y="224"/>
                </a:lnTo>
                <a:lnTo>
                  <a:pt x="160" y="226"/>
                </a:lnTo>
                <a:lnTo>
                  <a:pt x="162" y="226"/>
                </a:lnTo>
                <a:lnTo>
                  <a:pt x="160" y="228"/>
                </a:lnTo>
                <a:lnTo>
                  <a:pt x="160" y="224"/>
                </a:lnTo>
                <a:lnTo>
                  <a:pt x="158" y="220"/>
                </a:lnTo>
                <a:lnTo>
                  <a:pt x="160" y="226"/>
                </a:lnTo>
                <a:lnTo>
                  <a:pt x="152" y="224"/>
                </a:lnTo>
                <a:lnTo>
                  <a:pt x="150" y="224"/>
                </a:lnTo>
                <a:lnTo>
                  <a:pt x="150" y="224"/>
                </a:lnTo>
                <a:lnTo>
                  <a:pt x="148" y="224"/>
                </a:lnTo>
                <a:lnTo>
                  <a:pt x="148" y="222"/>
                </a:lnTo>
                <a:lnTo>
                  <a:pt x="150" y="222"/>
                </a:lnTo>
                <a:lnTo>
                  <a:pt x="150" y="224"/>
                </a:lnTo>
                <a:lnTo>
                  <a:pt x="140" y="226"/>
                </a:lnTo>
                <a:lnTo>
                  <a:pt x="150" y="228"/>
                </a:lnTo>
                <a:lnTo>
                  <a:pt x="146" y="228"/>
                </a:lnTo>
                <a:lnTo>
                  <a:pt x="146" y="226"/>
                </a:lnTo>
                <a:lnTo>
                  <a:pt x="150" y="228"/>
                </a:lnTo>
                <a:lnTo>
                  <a:pt x="150" y="228"/>
                </a:lnTo>
                <a:lnTo>
                  <a:pt x="140" y="234"/>
                </a:lnTo>
                <a:lnTo>
                  <a:pt x="140" y="234"/>
                </a:lnTo>
                <a:lnTo>
                  <a:pt x="138" y="240"/>
                </a:lnTo>
                <a:lnTo>
                  <a:pt x="138" y="236"/>
                </a:lnTo>
                <a:lnTo>
                  <a:pt x="134" y="236"/>
                </a:lnTo>
                <a:lnTo>
                  <a:pt x="134" y="234"/>
                </a:lnTo>
                <a:lnTo>
                  <a:pt x="134" y="236"/>
                </a:lnTo>
                <a:lnTo>
                  <a:pt x="132" y="236"/>
                </a:lnTo>
                <a:lnTo>
                  <a:pt x="134" y="236"/>
                </a:lnTo>
                <a:lnTo>
                  <a:pt x="132" y="238"/>
                </a:lnTo>
                <a:lnTo>
                  <a:pt x="134" y="238"/>
                </a:lnTo>
                <a:lnTo>
                  <a:pt x="134" y="238"/>
                </a:lnTo>
                <a:lnTo>
                  <a:pt x="134" y="240"/>
                </a:lnTo>
                <a:lnTo>
                  <a:pt x="134" y="236"/>
                </a:lnTo>
                <a:lnTo>
                  <a:pt x="134" y="234"/>
                </a:lnTo>
                <a:lnTo>
                  <a:pt x="136" y="236"/>
                </a:lnTo>
                <a:lnTo>
                  <a:pt x="138" y="236"/>
                </a:lnTo>
                <a:lnTo>
                  <a:pt x="138" y="236"/>
                </a:lnTo>
                <a:lnTo>
                  <a:pt x="142" y="238"/>
                </a:lnTo>
                <a:lnTo>
                  <a:pt x="142" y="238"/>
                </a:lnTo>
                <a:lnTo>
                  <a:pt x="144" y="240"/>
                </a:lnTo>
                <a:lnTo>
                  <a:pt x="142" y="238"/>
                </a:lnTo>
                <a:lnTo>
                  <a:pt x="144" y="238"/>
                </a:lnTo>
                <a:lnTo>
                  <a:pt x="142" y="242"/>
                </a:lnTo>
                <a:lnTo>
                  <a:pt x="146" y="242"/>
                </a:lnTo>
                <a:close/>
                <a:moveTo>
                  <a:pt x="166" y="310"/>
                </a:moveTo>
                <a:lnTo>
                  <a:pt x="164" y="312"/>
                </a:lnTo>
                <a:lnTo>
                  <a:pt x="162" y="312"/>
                </a:lnTo>
                <a:lnTo>
                  <a:pt x="162" y="312"/>
                </a:lnTo>
                <a:lnTo>
                  <a:pt x="158" y="314"/>
                </a:lnTo>
                <a:lnTo>
                  <a:pt x="164" y="310"/>
                </a:lnTo>
                <a:lnTo>
                  <a:pt x="158" y="310"/>
                </a:lnTo>
                <a:lnTo>
                  <a:pt x="160" y="314"/>
                </a:lnTo>
                <a:lnTo>
                  <a:pt x="160" y="314"/>
                </a:lnTo>
                <a:lnTo>
                  <a:pt x="158" y="316"/>
                </a:lnTo>
                <a:lnTo>
                  <a:pt x="158" y="316"/>
                </a:lnTo>
                <a:lnTo>
                  <a:pt x="158" y="316"/>
                </a:lnTo>
                <a:lnTo>
                  <a:pt x="160" y="320"/>
                </a:lnTo>
                <a:lnTo>
                  <a:pt x="162" y="316"/>
                </a:lnTo>
                <a:lnTo>
                  <a:pt x="160" y="312"/>
                </a:lnTo>
                <a:lnTo>
                  <a:pt x="168" y="312"/>
                </a:lnTo>
                <a:lnTo>
                  <a:pt x="166" y="310"/>
                </a:lnTo>
                <a:close/>
                <a:moveTo>
                  <a:pt x="160" y="324"/>
                </a:moveTo>
                <a:lnTo>
                  <a:pt x="162" y="324"/>
                </a:lnTo>
                <a:lnTo>
                  <a:pt x="164" y="324"/>
                </a:lnTo>
                <a:lnTo>
                  <a:pt x="164" y="322"/>
                </a:lnTo>
                <a:lnTo>
                  <a:pt x="162" y="318"/>
                </a:lnTo>
                <a:lnTo>
                  <a:pt x="158" y="322"/>
                </a:lnTo>
                <a:lnTo>
                  <a:pt x="156" y="322"/>
                </a:lnTo>
                <a:lnTo>
                  <a:pt x="152" y="318"/>
                </a:lnTo>
                <a:lnTo>
                  <a:pt x="154" y="322"/>
                </a:lnTo>
                <a:lnTo>
                  <a:pt x="156" y="320"/>
                </a:lnTo>
                <a:lnTo>
                  <a:pt x="156" y="318"/>
                </a:lnTo>
                <a:lnTo>
                  <a:pt x="156" y="320"/>
                </a:lnTo>
                <a:lnTo>
                  <a:pt x="158" y="318"/>
                </a:lnTo>
                <a:lnTo>
                  <a:pt x="158" y="320"/>
                </a:lnTo>
                <a:lnTo>
                  <a:pt x="160" y="324"/>
                </a:lnTo>
                <a:lnTo>
                  <a:pt x="162" y="324"/>
                </a:lnTo>
                <a:lnTo>
                  <a:pt x="160" y="324"/>
                </a:lnTo>
                <a:close/>
                <a:moveTo>
                  <a:pt x="144" y="288"/>
                </a:moveTo>
                <a:lnTo>
                  <a:pt x="138" y="286"/>
                </a:lnTo>
                <a:lnTo>
                  <a:pt x="142" y="284"/>
                </a:lnTo>
                <a:lnTo>
                  <a:pt x="136" y="284"/>
                </a:lnTo>
                <a:lnTo>
                  <a:pt x="136" y="286"/>
                </a:lnTo>
                <a:lnTo>
                  <a:pt x="134" y="288"/>
                </a:lnTo>
                <a:lnTo>
                  <a:pt x="140" y="290"/>
                </a:lnTo>
                <a:lnTo>
                  <a:pt x="142" y="290"/>
                </a:lnTo>
                <a:lnTo>
                  <a:pt x="144" y="288"/>
                </a:lnTo>
                <a:close/>
                <a:moveTo>
                  <a:pt x="142" y="294"/>
                </a:moveTo>
                <a:lnTo>
                  <a:pt x="148" y="292"/>
                </a:lnTo>
                <a:lnTo>
                  <a:pt x="142" y="294"/>
                </a:lnTo>
                <a:close/>
                <a:moveTo>
                  <a:pt x="130" y="288"/>
                </a:moveTo>
                <a:lnTo>
                  <a:pt x="128" y="288"/>
                </a:lnTo>
                <a:lnTo>
                  <a:pt x="128" y="284"/>
                </a:lnTo>
                <a:lnTo>
                  <a:pt x="124" y="284"/>
                </a:lnTo>
                <a:lnTo>
                  <a:pt x="130" y="288"/>
                </a:lnTo>
                <a:close/>
                <a:moveTo>
                  <a:pt x="116" y="266"/>
                </a:moveTo>
                <a:lnTo>
                  <a:pt x="122" y="262"/>
                </a:lnTo>
                <a:lnTo>
                  <a:pt x="118" y="258"/>
                </a:lnTo>
                <a:lnTo>
                  <a:pt x="116" y="266"/>
                </a:lnTo>
                <a:close/>
                <a:moveTo>
                  <a:pt x="116" y="260"/>
                </a:moveTo>
                <a:lnTo>
                  <a:pt x="114" y="262"/>
                </a:lnTo>
                <a:lnTo>
                  <a:pt x="116" y="264"/>
                </a:lnTo>
                <a:lnTo>
                  <a:pt x="116" y="264"/>
                </a:lnTo>
                <a:lnTo>
                  <a:pt x="118" y="262"/>
                </a:lnTo>
                <a:lnTo>
                  <a:pt x="116" y="260"/>
                </a:lnTo>
                <a:close/>
                <a:moveTo>
                  <a:pt x="114" y="262"/>
                </a:moveTo>
                <a:lnTo>
                  <a:pt x="114" y="266"/>
                </a:lnTo>
                <a:lnTo>
                  <a:pt x="112" y="266"/>
                </a:lnTo>
                <a:lnTo>
                  <a:pt x="114" y="266"/>
                </a:lnTo>
                <a:lnTo>
                  <a:pt x="114" y="266"/>
                </a:lnTo>
                <a:lnTo>
                  <a:pt x="114" y="266"/>
                </a:lnTo>
                <a:lnTo>
                  <a:pt x="114" y="262"/>
                </a:lnTo>
                <a:close/>
                <a:moveTo>
                  <a:pt x="120" y="288"/>
                </a:moveTo>
                <a:lnTo>
                  <a:pt x="126" y="290"/>
                </a:lnTo>
                <a:lnTo>
                  <a:pt x="122" y="290"/>
                </a:lnTo>
                <a:lnTo>
                  <a:pt x="118" y="290"/>
                </a:lnTo>
                <a:lnTo>
                  <a:pt x="120" y="288"/>
                </a:lnTo>
                <a:close/>
                <a:moveTo>
                  <a:pt x="112" y="260"/>
                </a:moveTo>
                <a:lnTo>
                  <a:pt x="116" y="262"/>
                </a:lnTo>
                <a:lnTo>
                  <a:pt x="114" y="264"/>
                </a:lnTo>
                <a:lnTo>
                  <a:pt x="112" y="264"/>
                </a:lnTo>
                <a:lnTo>
                  <a:pt x="114" y="262"/>
                </a:lnTo>
                <a:lnTo>
                  <a:pt x="114" y="260"/>
                </a:lnTo>
                <a:lnTo>
                  <a:pt x="112" y="264"/>
                </a:lnTo>
                <a:lnTo>
                  <a:pt x="110" y="260"/>
                </a:lnTo>
                <a:lnTo>
                  <a:pt x="110" y="264"/>
                </a:lnTo>
                <a:lnTo>
                  <a:pt x="104" y="266"/>
                </a:lnTo>
                <a:lnTo>
                  <a:pt x="108" y="262"/>
                </a:lnTo>
                <a:lnTo>
                  <a:pt x="104" y="266"/>
                </a:lnTo>
                <a:lnTo>
                  <a:pt x="110" y="264"/>
                </a:lnTo>
                <a:lnTo>
                  <a:pt x="102" y="266"/>
                </a:lnTo>
                <a:lnTo>
                  <a:pt x="108" y="268"/>
                </a:lnTo>
                <a:lnTo>
                  <a:pt x="108" y="268"/>
                </a:lnTo>
                <a:lnTo>
                  <a:pt x="108" y="264"/>
                </a:lnTo>
                <a:lnTo>
                  <a:pt x="112" y="260"/>
                </a:lnTo>
                <a:close/>
                <a:moveTo>
                  <a:pt x="118" y="292"/>
                </a:moveTo>
                <a:lnTo>
                  <a:pt x="120" y="294"/>
                </a:lnTo>
                <a:lnTo>
                  <a:pt x="124" y="292"/>
                </a:lnTo>
                <a:lnTo>
                  <a:pt x="118" y="292"/>
                </a:lnTo>
                <a:close/>
                <a:moveTo>
                  <a:pt x="112" y="282"/>
                </a:moveTo>
                <a:lnTo>
                  <a:pt x="114" y="284"/>
                </a:lnTo>
                <a:lnTo>
                  <a:pt x="110" y="286"/>
                </a:lnTo>
                <a:lnTo>
                  <a:pt x="110" y="282"/>
                </a:lnTo>
                <a:lnTo>
                  <a:pt x="114" y="286"/>
                </a:lnTo>
                <a:lnTo>
                  <a:pt x="112" y="282"/>
                </a:lnTo>
                <a:close/>
                <a:moveTo>
                  <a:pt x="112" y="288"/>
                </a:moveTo>
                <a:lnTo>
                  <a:pt x="114" y="286"/>
                </a:lnTo>
                <a:lnTo>
                  <a:pt x="116" y="288"/>
                </a:lnTo>
                <a:lnTo>
                  <a:pt x="112" y="288"/>
                </a:lnTo>
                <a:close/>
                <a:moveTo>
                  <a:pt x="108" y="296"/>
                </a:moveTo>
                <a:lnTo>
                  <a:pt x="112" y="298"/>
                </a:lnTo>
                <a:lnTo>
                  <a:pt x="110" y="298"/>
                </a:lnTo>
                <a:lnTo>
                  <a:pt x="106" y="298"/>
                </a:lnTo>
                <a:lnTo>
                  <a:pt x="112" y="296"/>
                </a:lnTo>
                <a:lnTo>
                  <a:pt x="108" y="296"/>
                </a:lnTo>
                <a:close/>
                <a:moveTo>
                  <a:pt x="108" y="278"/>
                </a:moveTo>
                <a:lnTo>
                  <a:pt x="102" y="274"/>
                </a:lnTo>
                <a:lnTo>
                  <a:pt x="106" y="280"/>
                </a:lnTo>
                <a:lnTo>
                  <a:pt x="108" y="278"/>
                </a:lnTo>
                <a:close/>
                <a:moveTo>
                  <a:pt x="106" y="282"/>
                </a:moveTo>
                <a:lnTo>
                  <a:pt x="106" y="284"/>
                </a:lnTo>
                <a:lnTo>
                  <a:pt x="108" y="284"/>
                </a:lnTo>
                <a:lnTo>
                  <a:pt x="106" y="282"/>
                </a:lnTo>
                <a:close/>
                <a:moveTo>
                  <a:pt x="98" y="270"/>
                </a:moveTo>
                <a:lnTo>
                  <a:pt x="100" y="270"/>
                </a:lnTo>
                <a:lnTo>
                  <a:pt x="98" y="268"/>
                </a:lnTo>
                <a:lnTo>
                  <a:pt x="98" y="270"/>
                </a:lnTo>
                <a:close/>
                <a:moveTo>
                  <a:pt x="94" y="246"/>
                </a:moveTo>
                <a:lnTo>
                  <a:pt x="96" y="248"/>
                </a:lnTo>
                <a:lnTo>
                  <a:pt x="94" y="246"/>
                </a:lnTo>
                <a:lnTo>
                  <a:pt x="96" y="246"/>
                </a:lnTo>
                <a:lnTo>
                  <a:pt x="94" y="246"/>
                </a:lnTo>
                <a:lnTo>
                  <a:pt x="94" y="244"/>
                </a:lnTo>
                <a:lnTo>
                  <a:pt x="92" y="248"/>
                </a:lnTo>
                <a:lnTo>
                  <a:pt x="88" y="242"/>
                </a:lnTo>
                <a:lnTo>
                  <a:pt x="82" y="244"/>
                </a:lnTo>
                <a:lnTo>
                  <a:pt x="80" y="244"/>
                </a:lnTo>
                <a:lnTo>
                  <a:pt x="78" y="242"/>
                </a:lnTo>
                <a:lnTo>
                  <a:pt x="78" y="244"/>
                </a:lnTo>
                <a:lnTo>
                  <a:pt x="80" y="244"/>
                </a:lnTo>
                <a:lnTo>
                  <a:pt x="78" y="242"/>
                </a:lnTo>
                <a:lnTo>
                  <a:pt x="78" y="240"/>
                </a:lnTo>
                <a:lnTo>
                  <a:pt x="76" y="240"/>
                </a:lnTo>
                <a:lnTo>
                  <a:pt x="76" y="242"/>
                </a:lnTo>
                <a:lnTo>
                  <a:pt x="76" y="240"/>
                </a:lnTo>
                <a:lnTo>
                  <a:pt x="78" y="238"/>
                </a:lnTo>
                <a:lnTo>
                  <a:pt x="74" y="242"/>
                </a:lnTo>
                <a:lnTo>
                  <a:pt x="76" y="242"/>
                </a:lnTo>
                <a:lnTo>
                  <a:pt x="74" y="244"/>
                </a:lnTo>
                <a:lnTo>
                  <a:pt x="78" y="242"/>
                </a:lnTo>
                <a:lnTo>
                  <a:pt x="78" y="242"/>
                </a:lnTo>
                <a:lnTo>
                  <a:pt x="84" y="244"/>
                </a:lnTo>
                <a:lnTo>
                  <a:pt x="84" y="246"/>
                </a:lnTo>
                <a:lnTo>
                  <a:pt x="76" y="246"/>
                </a:lnTo>
                <a:lnTo>
                  <a:pt x="76" y="246"/>
                </a:lnTo>
                <a:lnTo>
                  <a:pt x="78" y="244"/>
                </a:lnTo>
                <a:lnTo>
                  <a:pt x="76" y="248"/>
                </a:lnTo>
                <a:lnTo>
                  <a:pt x="76" y="246"/>
                </a:lnTo>
                <a:lnTo>
                  <a:pt x="74" y="246"/>
                </a:lnTo>
                <a:lnTo>
                  <a:pt x="76" y="250"/>
                </a:lnTo>
                <a:lnTo>
                  <a:pt x="74" y="248"/>
                </a:lnTo>
                <a:lnTo>
                  <a:pt x="74" y="248"/>
                </a:lnTo>
                <a:lnTo>
                  <a:pt x="72" y="250"/>
                </a:lnTo>
                <a:lnTo>
                  <a:pt x="74" y="250"/>
                </a:lnTo>
                <a:lnTo>
                  <a:pt x="72" y="252"/>
                </a:lnTo>
                <a:lnTo>
                  <a:pt x="74" y="248"/>
                </a:lnTo>
                <a:lnTo>
                  <a:pt x="72" y="250"/>
                </a:lnTo>
                <a:lnTo>
                  <a:pt x="74" y="250"/>
                </a:lnTo>
                <a:lnTo>
                  <a:pt x="74" y="248"/>
                </a:lnTo>
                <a:lnTo>
                  <a:pt x="76" y="252"/>
                </a:lnTo>
                <a:lnTo>
                  <a:pt x="76" y="250"/>
                </a:lnTo>
                <a:lnTo>
                  <a:pt x="76" y="248"/>
                </a:lnTo>
                <a:lnTo>
                  <a:pt x="84" y="250"/>
                </a:lnTo>
                <a:lnTo>
                  <a:pt x="84" y="248"/>
                </a:lnTo>
                <a:lnTo>
                  <a:pt x="90" y="250"/>
                </a:lnTo>
                <a:lnTo>
                  <a:pt x="94" y="246"/>
                </a:lnTo>
                <a:close/>
                <a:moveTo>
                  <a:pt x="62" y="242"/>
                </a:moveTo>
                <a:lnTo>
                  <a:pt x="60" y="242"/>
                </a:lnTo>
                <a:lnTo>
                  <a:pt x="64" y="242"/>
                </a:lnTo>
                <a:lnTo>
                  <a:pt x="68" y="240"/>
                </a:lnTo>
                <a:lnTo>
                  <a:pt x="66" y="240"/>
                </a:lnTo>
                <a:lnTo>
                  <a:pt x="72" y="240"/>
                </a:lnTo>
                <a:lnTo>
                  <a:pt x="70" y="242"/>
                </a:lnTo>
                <a:lnTo>
                  <a:pt x="70" y="240"/>
                </a:lnTo>
                <a:lnTo>
                  <a:pt x="68" y="234"/>
                </a:lnTo>
                <a:lnTo>
                  <a:pt x="72" y="236"/>
                </a:lnTo>
                <a:lnTo>
                  <a:pt x="74" y="234"/>
                </a:lnTo>
                <a:lnTo>
                  <a:pt x="70" y="234"/>
                </a:lnTo>
                <a:lnTo>
                  <a:pt x="72" y="234"/>
                </a:lnTo>
                <a:lnTo>
                  <a:pt x="66" y="236"/>
                </a:lnTo>
                <a:lnTo>
                  <a:pt x="70" y="236"/>
                </a:lnTo>
                <a:lnTo>
                  <a:pt x="70" y="234"/>
                </a:lnTo>
                <a:lnTo>
                  <a:pt x="66" y="232"/>
                </a:lnTo>
                <a:lnTo>
                  <a:pt x="70" y="236"/>
                </a:lnTo>
                <a:lnTo>
                  <a:pt x="68" y="238"/>
                </a:lnTo>
                <a:lnTo>
                  <a:pt x="66" y="236"/>
                </a:lnTo>
                <a:lnTo>
                  <a:pt x="64" y="238"/>
                </a:lnTo>
                <a:lnTo>
                  <a:pt x="66" y="236"/>
                </a:lnTo>
                <a:lnTo>
                  <a:pt x="66" y="236"/>
                </a:lnTo>
                <a:lnTo>
                  <a:pt x="66" y="238"/>
                </a:lnTo>
                <a:lnTo>
                  <a:pt x="66" y="240"/>
                </a:lnTo>
                <a:lnTo>
                  <a:pt x="66" y="236"/>
                </a:lnTo>
                <a:lnTo>
                  <a:pt x="68" y="236"/>
                </a:lnTo>
                <a:lnTo>
                  <a:pt x="68" y="240"/>
                </a:lnTo>
                <a:lnTo>
                  <a:pt x="62" y="240"/>
                </a:lnTo>
                <a:lnTo>
                  <a:pt x="64" y="240"/>
                </a:lnTo>
                <a:lnTo>
                  <a:pt x="60" y="240"/>
                </a:lnTo>
                <a:lnTo>
                  <a:pt x="64" y="240"/>
                </a:lnTo>
                <a:lnTo>
                  <a:pt x="62" y="244"/>
                </a:lnTo>
                <a:lnTo>
                  <a:pt x="60" y="242"/>
                </a:lnTo>
                <a:lnTo>
                  <a:pt x="62" y="242"/>
                </a:lnTo>
                <a:close/>
                <a:moveTo>
                  <a:pt x="44" y="172"/>
                </a:moveTo>
                <a:lnTo>
                  <a:pt x="42" y="170"/>
                </a:lnTo>
                <a:lnTo>
                  <a:pt x="44" y="172"/>
                </a:lnTo>
                <a:close/>
                <a:moveTo>
                  <a:pt x="40" y="170"/>
                </a:moveTo>
                <a:lnTo>
                  <a:pt x="42" y="174"/>
                </a:lnTo>
                <a:lnTo>
                  <a:pt x="42" y="170"/>
                </a:lnTo>
                <a:lnTo>
                  <a:pt x="42" y="174"/>
                </a:lnTo>
                <a:lnTo>
                  <a:pt x="44" y="174"/>
                </a:lnTo>
                <a:lnTo>
                  <a:pt x="48" y="176"/>
                </a:lnTo>
                <a:lnTo>
                  <a:pt x="46" y="174"/>
                </a:lnTo>
                <a:lnTo>
                  <a:pt x="40" y="170"/>
                </a:lnTo>
                <a:close/>
                <a:moveTo>
                  <a:pt x="48" y="182"/>
                </a:moveTo>
                <a:lnTo>
                  <a:pt x="54" y="182"/>
                </a:lnTo>
                <a:lnTo>
                  <a:pt x="56" y="184"/>
                </a:lnTo>
                <a:lnTo>
                  <a:pt x="52" y="186"/>
                </a:lnTo>
                <a:lnTo>
                  <a:pt x="58" y="182"/>
                </a:lnTo>
                <a:lnTo>
                  <a:pt x="58" y="182"/>
                </a:lnTo>
                <a:lnTo>
                  <a:pt x="58" y="184"/>
                </a:lnTo>
                <a:lnTo>
                  <a:pt x="60" y="182"/>
                </a:lnTo>
                <a:lnTo>
                  <a:pt x="56" y="184"/>
                </a:lnTo>
                <a:lnTo>
                  <a:pt x="56" y="180"/>
                </a:lnTo>
                <a:lnTo>
                  <a:pt x="60" y="180"/>
                </a:lnTo>
                <a:lnTo>
                  <a:pt x="52" y="180"/>
                </a:lnTo>
                <a:lnTo>
                  <a:pt x="48" y="178"/>
                </a:lnTo>
                <a:lnTo>
                  <a:pt x="48" y="182"/>
                </a:lnTo>
                <a:close/>
                <a:moveTo>
                  <a:pt x="50" y="148"/>
                </a:moveTo>
                <a:lnTo>
                  <a:pt x="52" y="150"/>
                </a:lnTo>
                <a:lnTo>
                  <a:pt x="52" y="146"/>
                </a:lnTo>
                <a:lnTo>
                  <a:pt x="54" y="148"/>
                </a:lnTo>
                <a:lnTo>
                  <a:pt x="56" y="148"/>
                </a:lnTo>
                <a:lnTo>
                  <a:pt x="54" y="148"/>
                </a:lnTo>
                <a:lnTo>
                  <a:pt x="54" y="146"/>
                </a:lnTo>
                <a:lnTo>
                  <a:pt x="50" y="150"/>
                </a:lnTo>
                <a:lnTo>
                  <a:pt x="52" y="148"/>
                </a:lnTo>
                <a:lnTo>
                  <a:pt x="50" y="148"/>
                </a:lnTo>
                <a:close/>
                <a:moveTo>
                  <a:pt x="76" y="182"/>
                </a:moveTo>
                <a:lnTo>
                  <a:pt x="72" y="184"/>
                </a:lnTo>
                <a:lnTo>
                  <a:pt x="78" y="186"/>
                </a:lnTo>
                <a:lnTo>
                  <a:pt x="72" y="184"/>
                </a:lnTo>
                <a:lnTo>
                  <a:pt x="78" y="186"/>
                </a:lnTo>
                <a:lnTo>
                  <a:pt x="76" y="186"/>
                </a:lnTo>
                <a:lnTo>
                  <a:pt x="78" y="188"/>
                </a:lnTo>
                <a:lnTo>
                  <a:pt x="70" y="190"/>
                </a:lnTo>
                <a:lnTo>
                  <a:pt x="70" y="192"/>
                </a:lnTo>
                <a:lnTo>
                  <a:pt x="82" y="192"/>
                </a:lnTo>
                <a:lnTo>
                  <a:pt x="84" y="188"/>
                </a:lnTo>
                <a:lnTo>
                  <a:pt x="86" y="188"/>
                </a:lnTo>
                <a:lnTo>
                  <a:pt x="86" y="186"/>
                </a:lnTo>
                <a:lnTo>
                  <a:pt x="88" y="186"/>
                </a:lnTo>
                <a:lnTo>
                  <a:pt x="86" y="184"/>
                </a:lnTo>
                <a:lnTo>
                  <a:pt x="86" y="184"/>
                </a:lnTo>
                <a:lnTo>
                  <a:pt x="84" y="184"/>
                </a:lnTo>
                <a:lnTo>
                  <a:pt x="88" y="182"/>
                </a:lnTo>
                <a:lnTo>
                  <a:pt x="90" y="180"/>
                </a:lnTo>
                <a:lnTo>
                  <a:pt x="88" y="180"/>
                </a:lnTo>
                <a:lnTo>
                  <a:pt x="84" y="182"/>
                </a:lnTo>
                <a:lnTo>
                  <a:pt x="82" y="182"/>
                </a:lnTo>
                <a:lnTo>
                  <a:pt x="84" y="182"/>
                </a:lnTo>
                <a:lnTo>
                  <a:pt x="88" y="180"/>
                </a:lnTo>
                <a:lnTo>
                  <a:pt x="88" y="184"/>
                </a:lnTo>
                <a:lnTo>
                  <a:pt x="80" y="182"/>
                </a:lnTo>
                <a:lnTo>
                  <a:pt x="78" y="182"/>
                </a:lnTo>
                <a:lnTo>
                  <a:pt x="78" y="182"/>
                </a:lnTo>
                <a:lnTo>
                  <a:pt x="76" y="182"/>
                </a:lnTo>
                <a:close/>
                <a:moveTo>
                  <a:pt x="78" y="178"/>
                </a:moveTo>
                <a:lnTo>
                  <a:pt x="80" y="178"/>
                </a:lnTo>
                <a:lnTo>
                  <a:pt x="78" y="182"/>
                </a:lnTo>
                <a:lnTo>
                  <a:pt x="78" y="178"/>
                </a:lnTo>
                <a:close/>
                <a:moveTo>
                  <a:pt x="84" y="178"/>
                </a:moveTo>
                <a:lnTo>
                  <a:pt x="82" y="176"/>
                </a:lnTo>
                <a:lnTo>
                  <a:pt x="84" y="178"/>
                </a:lnTo>
                <a:lnTo>
                  <a:pt x="84" y="178"/>
                </a:lnTo>
                <a:close/>
                <a:moveTo>
                  <a:pt x="78" y="166"/>
                </a:moveTo>
                <a:lnTo>
                  <a:pt x="76" y="166"/>
                </a:lnTo>
                <a:lnTo>
                  <a:pt x="78" y="166"/>
                </a:lnTo>
                <a:lnTo>
                  <a:pt x="78" y="166"/>
                </a:lnTo>
                <a:close/>
                <a:moveTo>
                  <a:pt x="82" y="158"/>
                </a:moveTo>
                <a:lnTo>
                  <a:pt x="82" y="162"/>
                </a:lnTo>
                <a:lnTo>
                  <a:pt x="82" y="160"/>
                </a:lnTo>
                <a:lnTo>
                  <a:pt x="82" y="158"/>
                </a:lnTo>
                <a:close/>
                <a:moveTo>
                  <a:pt x="86" y="156"/>
                </a:moveTo>
                <a:lnTo>
                  <a:pt x="82" y="154"/>
                </a:lnTo>
                <a:lnTo>
                  <a:pt x="86" y="156"/>
                </a:lnTo>
                <a:close/>
                <a:moveTo>
                  <a:pt x="86" y="176"/>
                </a:moveTo>
                <a:lnTo>
                  <a:pt x="92" y="178"/>
                </a:lnTo>
                <a:lnTo>
                  <a:pt x="94" y="180"/>
                </a:lnTo>
                <a:lnTo>
                  <a:pt x="94" y="180"/>
                </a:lnTo>
                <a:lnTo>
                  <a:pt x="94" y="176"/>
                </a:lnTo>
                <a:lnTo>
                  <a:pt x="96" y="180"/>
                </a:lnTo>
                <a:lnTo>
                  <a:pt x="92" y="180"/>
                </a:lnTo>
                <a:lnTo>
                  <a:pt x="92" y="182"/>
                </a:lnTo>
                <a:lnTo>
                  <a:pt x="94" y="182"/>
                </a:lnTo>
                <a:lnTo>
                  <a:pt x="94" y="180"/>
                </a:lnTo>
                <a:lnTo>
                  <a:pt x="96" y="178"/>
                </a:lnTo>
                <a:lnTo>
                  <a:pt x="100" y="180"/>
                </a:lnTo>
                <a:lnTo>
                  <a:pt x="98" y="182"/>
                </a:lnTo>
                <a:lnTo>
                  <a:pt x="98" y="180"/>
                </a:lnTo>
                <a:lnTo>
                  <a:pt x="98" y="180"/>
                </a:lnTo>
                <a:lnTo>
                  <a:pt x="102" y="180"/>
                </a:lnTo>
                <a:lnTo>
                  <a:pt x="102" y="182"/>
                </a:lnTo>
                <a:lnTo>
                  <a:pt x="110" y="182"/>
                </a:lnTo>
                <a:lnTo>
                  <a:pt x="106" y="178"/>
                </a:lnTo>
                <a:lnTo>
                  <a:pt x="102" y="182"/>
                </a:lnTo>
                <a:lnTo>
                  <a:pt x="102" y="178"/>
                </a:lnTo>
                <a:lnTo>
                  <a:pt x="100" y="180"/>
                </a:lnTo>
                <a:lnTo>
                  <a:pt x="98" y="172"/>
                </a:lnTo>
                <a:lnTo>
                  <a:pt x="100" y="170"/>
                </a:lnTo>
                <a:lnTo>
                  <a:pt x="100" y="170"/>
                </a:lnTo>
                <a:lnTo>
                  <a:pt x="102" y="172"/>
                </a:lnTo>
                <a:lnTo>
                  <a:pt x="104" y="172"/>
                </a:lnTo>
                <a:lnTo>
                  <a:pt x="106" y="172"/>
                </a:lnTo>
                <a:lnTo>
                  <a:pt x="112" y="168"/>
                </a:lnTo>
                <a:lnTo>
                  <a:pt x="114" y="170"/>
                </a:lnTo>
                <a:lnTo>
                  <a:pt x="114" y="170"/>
                </a:lnTo>
                <a:lnTo>
                  <a:pt x="114" y="178"/>
                </a:lnTo>
                <a:lnTo>
                  <a:pt x="114" y="180"/>
                </a:lnTo>
                <a:lnTo>
                  <a:pt x="120" y="178"/>
                </a:lnTo>
                <a:lnTo>
                  <a:pt x="120" y="178"/>
                </a:lnTo>
                <a:lnTo>
                  <a:pt x="122" y="178"/>
                </a:lnTo>
                <a:lnTo>
                  <a:pt x="122" y="178"/>
                </a:lnTo>
                <a:lnTo>
                  <a:pt x="130" y="178"/>
                </a:lnTo>
                <a:lnTo>
                  <a:pt x="126" y="176"/>
                </a:lnTo>
                <a:lnTo>
                  <a:pt x="134" y="178"/>
                </a:lnTo>
                <a:lnTo>
                  <a:pt x="128" y="178"/>
                </a:lnTo>
                <a:lnTo>
                  <a:pt x="128" y="178"/>
                </a:lnTo>
                <a:lnTo>
                  <a:pt x="132" y="180"/>
                </a:lnTo>
                <a:lnTo>
                  <a:pt x="132" y="176"/>
                </a:lnTo>
                <a:lnTo>
                  <a:pt x="130" y="176"/>
                </a:lnTo>
                <a:lnTo>
                  <a:pt x="134" y="176"/>
                </a:lnTo>
                <a:lnTo>
                  <a:pt x="140" y="172"/>
                </a:lnTo>
                <a:lnTo>
                  <a:pt x="144" y="172"/>
                </a:lnTo>
                <a:lnTo>
                  <a:pt x="140" y="172"/>
                </a:lnTo>
                <a:lnTo>
                  <a:pt x="134" y="168"/>
                </a:lnTo>
                <a:lnTo>
                  <a:pt x="130" y="170"/>
                </a:lnTo>
                <a:lnTo>
                  <a:pt x="134" y="172"/>
                </a:lnTo>
                <a:lnTo>
                  <a:pt x="132" y="172"/>
                </a:lnTo>
                <a:lnTo>
                  <a:pt x="130" y="172"/>
                </a:lnTo>
                <a:lnTo>
                  <a:pt x="132" y="174"/>
                </a:lnTo>
                <a:lnTo>
                  <a:pt x="124" y="176"/>
                </a:lnTo>
                <a:lnTo>
                  <a:pt x="116" y="170"/>
                </a:lnTo>
                <a:lnTo>
                  <a:pt x="120" y="168"/>
                </a:lnTo>
                <a:lnTo>
                  <a:pt x="114" y="166"/>
                </a:lnTo>
                <a:lnTo>
                  <a:pt x="112" y="166"/>
                </a:lnTo>
                <a:lnTo>
                  <a:pt x="108" y="158"/>
                </a:lnTo>
                <a:lnTo>
                  <a:pt x="110" y="160"/>
                </a:lnTo>
                <a:lnTo>
                  <a:pt x="110" y="156"/>
                </a:lnTo>
                <a:lnTo>
                  <a:pt x="108" y="156"/>
                </a:lnTo>
                <a:lnTo>
                  <a:pt x="108" y="156"/>
                </a:lnTo>
                <a:lnTo>
                  <a:pt x="102" y="160"/>
                </a:lnTo>
                <a:lnTo>
                  <a:pt x="102" y="160"/>
                </a:lnTo>
                <a:lnTo>
                  <a:pt x="94" y="160"/>
                </a:lnTo>
                <a:lnTo>
                  <a:pt x="98" y="162"/>
                </a:lnTo>
                <a:lnTo>
                  <a:pt x="96" y="162"/>
                </a:lnTo>
                <a:lnTo>
                  <a:pt x="96" y="164"/>
                </a:lnTo>
                <a:lnTo>
                  <a:pt x="96" y="166"/>
                </a:lnTo>
                <a:lnTo>
                  <a:pt x="96" y="166"/>
                </a:lnTo>
                <a:lnTo>
                  <a:pt x="92" y="162"/>
                </a:lnTo>
                <a:lnTo>
                  <a:pt x="92" y="168"/>
                </a:lnTo>
                <a:lnTo>
                  <a:pt x="94" y="168"/>
                </a:lnTo>
                <a:lnTo>
                  <a:pt x="102" y="168"/>
                </a:lnTo>
                <a:lnTo>
                  <a:pt x="106" y="172"/>
                </a:lnTo>
                <a:lnTo>
                  <a:pt x="102" y="168"/>
                </a:lnTo>
                <a:lnTo>
                  <a:pt x="102" y="166"/>
                </a:lnTo>
                <a:lnTo>
                  <a:pt x="94" y="172"/>
                </a:lnTo>
                <a:lnTo>
                  <a:pt x="94" y="170"/>
                </a:lnTo>
                <a:lnTo>
                  <a:pt x="92" y="174"/>
                </a:lnTo>
                <a:lnTo>
                  <a:pt x="94" y="176"/>
                </a:lnTo>
                <a:lnTo>
                  <a:pt x="90" y="174"/>
                </a:lnTo>
                <a:lnTo>
                  <a:pt x="88" y="176"/>
                </a:lnTo>
                <a:lnTo>
                  <a:pt x="90" y="174"/>
                </a:lnTo>
                <a:lnTo>
                  <a:pt x="86" y="176"/>
                </a:lnTo>
                <a:close/>
                <a:moveTo>
                  <a:pt x="88" y="162"/>
                </a:moveTo>
                <a:lnTo>
                  <a:pt x="94" y="162"/>
                </a:lnTo>
                <a:lnTo>
                  <a:pt x="92" y="160"/>
                </a:lnTo>
                <a:lnTo>
                  <a:pt x="96" y="158"/>
                </a:lnTo>
                <a:lnTo>
                  <a:pt x="92" y="164"/>
                </a:lnTo>
                <a:lnTo>
                  <a:pt x="88" y="162"/>
                </a:lnTo>
                <a:close/>
                <a:moveTo>
                  <a:pt x="102" y="150"/>
                </a:moveTo>
                <a:lnTo>
                  <a:pt x="98" y="148"/>
                </a:lnTo>
                <a:lnTo>
                  <a:pt x="96" y="148"/>
                </a:lnTo>
                <a:lnTo>
                  <a:pt x="102" y="150"/>
                </a:lnTo>
                <a:close/>
                <a:moveTo>
                  <a:pt x="102" y="154"/>
                </a:moveTo>
                <a:lnTo>
                  <a:pt x="106" y="150"/>
                </a:lnTo>
                <a:lnTo>
                  <a:pt x="100" y="148"/>
                </a:lnTo>
                <a:lnTo>
                  <a:pt x="100" y="150"/>
                </a:lnTo>
                <a:lnTo>
                  <a:pt x="102" y="154"/>
                </a:lnTo>
                <a:close/>
                <a:moveTo>
                  <a:pt x="90" y="106"/>
                </a:moveTo>
                <a:lnTo>
                  <a:pt x="90" y="104"/>
                </a:lnTo>
                <a:lnTo>
                  <a:pt x="96" y="108"/>
                </a:lnTo>
                <a:lnTo>
                  <a:pt x="90" y="106"/>
                </a:lnTo>
                <a:close/>
                <a:moveTo>
                  <a:pt x="94" y="104"/>
                </a:moveTo>
                <a:lnTo>
                  <a:pt x="94" y="100"/>
                </a:lnTo>
                <a:lnTo>
                  <a:pt x="94" y="104"/>
                </a:lnTo>
                <a:close/>
                <a:moveTo>
                  <a:pt x="90" y="110"/>
                </a:moveTo>
                <a:lnTo>
                  <a:pt x="94" y="108"/>
                </a:lnTo>
                <a:lnTo>
                  <a:pt x="92" y="106"/>
                </a:lnTo>
                <a:lnTo>
                  <a:pt x="90" y="110"/>
                </a:lnTo>
                <a:close/>
                <a:moveTo>
                  <a:pt x="106" y="116"/>
                </a:moveTo>
                <a:lnTo>
                  <a:pt x="108" y="118"/>
                </a:lnTo>
                <a:lnTo>
                  <a:pt x="102" y="116"/>
                </a:lnTo>
                <a:lnTo>
                  <a:pt x="106" y="116"/>
                </a:lnTo>
                <a:close/>
                <a:moveTo>
                  <a:pt x="114" y="150"/>
                </a:moveTo>
                <a:lnTo>
                  <a:pt x="116" y="152"/>
                </a:lnTo>
                <a:lnTo>
                  <a:pt x="114" y="150"/>
                </a:lnTo>
                <a:close/>
                <a:moveTo>
                  <a:pt x="118" y="162"/>
                </a:moveTo>
                <a:lnTo>
                  <a:pt x="118" y="166"/>
                </a:lnTo>
                <a:lnTo>
                  <a:pt x="118" y="164"/>
                </a:lnTo>
                <a:lnTo>
                  <a:pt x="118" y="162"/>
                </a:lnTo>
                <a:close/>
                <a:moveTo>
                  <a:pt x="124" y="164"/>
                </a:moveTo>
                <a:lnTo>
                  <a:pt x="124" y="168"/>
                </a:lnTo>
                <a:lnTo>
                  <a:pt x="124" y="168"/>
                </a:lnTo>
                <a:lnTo>
                  <a:pt x="124" y="168"/>
                </a:lnTo>
                <a:lnTo>
                  <a:pt x="124" y="164"/>
                </a:lnTo>
                <a:lnTo>
                  <a:pt x="124" y="162"/>
                </a:lnTo>
                <a:lnTo>
                  <a:pt x="124" y="162"/>
                </a:lnTo>
                <a:lnTo>
                  <a:pt x="124" y="164"/>
                </a:lnTo>
                <a:close/>
                <a:moveTo>
                  <a:pt x="100" y="80"/>
                </a:moveTo>
                <a:lnTo>
                  <a:pt x="96" y="76"/>
                </a:lnTo>
                <a:lnTo>
                  <a:pt x="100" y="80"/>
                </a:lnTo>
                <a:close/>
                <a:moveTo>
                  <a:pt x="98" y="78"/>
                </a:moveTo>
                <a:lnTo>
                  <a:pt x="96" y="78"/>
                </a:lnTo>
                <a:lnTo>
                  <a:pt x="96" y="78"/>
                </a:lnTo>
                <a:lnTo>
                  <a:pt x="96" y="78"/>
                </a:lnTo>
                <a:lnTo>
                  <a:pt x="100" y="80"/>
                </a:lnTo>
                <a:lnTo>
                  <a:pt x="102" y="82"/>
                </a:lnTo>
                <a:lnTo>
                  <a:pt x="98" y="82"/>
                </a:lnTo>
                <a:lnTo>
                  <a:pt x="98" y="78"/>
                </a:lnTo>
                <a:close/>
                <a:moveTo>
                  <a:pt x="130" y="162"/>
                </a:moveTo>
                <a:lnTo>
                  <a:pt x="130" y="156"/>
                </a:lnTo>
                <a:lnTo>
                  <a:pt x="138" y="156"/>
                </a:lnTo>
                <a:lnTo>
                  <a:pt x="140" y="152"/>
                </a:lnTo>
                <a:lnTo>
                  <a:pt x="136" y="152"/>
                </a:lnTo>
                <a:lnTo>
                  <a:pt x="136" y="154"/>
                </a:lnTo>
                <a:lnTo>
                  <a:pt x="134" y="152"/>
                </a:lnTo>
                <a:lnTo>
                  <a:pt x="132" y="152"/>
                </a:lnTo>
                <a:lnTo>
                  <a:pt x="134" y="156"/>
                </a:lnTo>
                <a:lnTo>
                  <a:pt x="130" y="152"/>
                </a:lnTo>
                <a:lnTo>
                  <a:pt x="130" y="162"/>
                </a:lnTo>
                <a:close/>
                <a:moveTo>
                  <a:pt x="114" y="100"/>
                </a:moveTo>
                <a:lnTo>
                  <a:pt x="114" y="102"/>
                </a:lnTo>
                <a:lnTo>
                  <a:pt x="114" y="102"/>
                </a:lnTo>
                <a:lnTo>
                  <a:pt x="114" y="100"/>
                </a:lnTo>
                <a:close/>
                <a:moveTo>
                  <a:pt x="146" y="174"/>
                </a:moveTo>
                <a:lnTo>
                  <a:pt x="144" y="178"/>
                </a:lnTo>
                <a:lnTo>
                  <a:pt x="144" y="178"/>
                </a:lnTo>
                <a:lnTo>
                  <a:pt x="140" y="178"/>
                </a:lnTo>
                <a:lnTo>
                  <a:pt x="142" y="178"/>
                </a:lnTo>
                <a:lnTo>
                  <a:pt x="136" y="180"/>
                </a:lnTo>
                <a:lnTo>
                  <a:pt x="142" y="184"/>
                </a:lnTo>
                <a:lnTo>
                  <a:pt x="144" y="180"/>
                </a:lnTo>
                <a:lnTo>
                  <a:pt x="144" y="178"/>
                </a:lnTo>
                <a:lnTo>
                  <a:pt x="150" y="178"/>
                </a:lnTo>
                <a:lnTo>
                  <a:pt x="146" y="174"/>
                </a:lnTo>
                <a:close/>
                <a:moveTo>
                  <a:pt x="144" y="188"/>
                </a:moveTo>
                <a:lnTo>
                  <a:pt x="146" y="190"/>
                </a:lnTo>
                <a:lnTo>
                  <a:pt x="142" y="186"/>
                </a:lnTo>
                <a:lnTo>
                  <a:pt x="150" y="186"/>
                </a:lnTo>
                <a:lnTo>
                  <a:pt x="144" y="186"/>
                </a:lnTo>
                <a:lnTo>
                  <a:pt x="140" y="184"/>
                </a:lnTo>
                <a:lnTo>
                  <a:pt x="138" y="186"/>
                </a:lnTo>
                <a:lnTo>
                  <a:pt x="134" y="182"/>
                </a:lnTo>
                <a:lnTo>
                  <a:pt x="136" y="188"/>
                </a:lnTo>
                <a:lnTo>
                  <a:pt x="140" y="186"/>
                </a:lnTo>
                <a:lnTo>
                  <a:pt x="140" y="186"/>
                </a:lnTo>
                <a:lnTo>
                  <a:pt x="140" y="182"/>
                </a:lnTo>
                <a:lnTo>
                  <a:pt x="142" y="188"/>
                </a:lnTo>
                <a:lnTo>
                  <a:pt x="142" y="184"/>
                </a:lnTo>
                <a:lnTo>
                  <a:pt x="144" y="184"/>
                </a:lnTo>
                <a:lnTo>
                  <a:pt x="144" y="188"/>
                </a:lnTo>
                <a:lnTo>
                  <a:pt x="144" y="188"/>
                </a:lnTo>
                <a:close/>
                <a:moveTo>
                  <a:pt x="148" y="174"/>
                </a:moveTo>
                <a:lnTo>
                  <a:pt x="142" y="176"/>
                </a:lnTo>
                <a:lnTo>
                  <a:pt x="148" y="174"/>
                </a:lnTo>
                <a:close/>
                <a:moveTo>
                  <a:pt x="112" y="102"/>
                </a:moveTo>
                <a:lnTo>
                  <a:pt x="112" y="98"/>
                </a:lnTo>
                <a:lnTo>
                  <a:pt x="106" y="102"/>
                </a:lnTo>
                <a:lnTo>
                  <a:pt x="112" y="102"/>
                </a:lnTo>
                <a:close/>
                <a:moveTo>
                  <a:pt x="122" y="144"/>
                </a:moveTo>
                <a:lnTo>
                  <a:pt x="120" y="144"/>
                </a:lnTo>
                <a:lnTo>
                  <a:pt x="120" y="144"/>
                </a:lnTo>
                <a:lnTo>
                  <a:pt x="122" y="144"/>
                </a:lnTo>
                <a:close/>
                <a:moveTo>
                  <a:pt x="116" y="130"/>
                </a:moveTo>
                <a:lnTo>
                  <a:pt x="116" y="134"/>
                </a:lnTo>
                <a:lnTo>
                  <a:pt x="118" y="130"/>
                </a:lnTo>
                <a:lnTo>
                  <a:pt x="116" y="134"/>
                </a:lnTo>
                <a:lnTo>
                  <a:pt x="114" y="134"/>
                </a:lnTo>
                <a:lnTo>
                  <a:pt x="118" y="134"/>
                </a:lnTo>
                <a:lnTo>
                  <a:pt x="116" y="130"/>
                </a:lnTo>
                <a:close/>
                <a:moveTo>
                  <a:pt x="124" y="158"/>
                </a:moveTo>
                <a:lnTo>
                  <a:pt x="128" y="156"/>
                </a:lnTo>
                <a:lnTo>
                  <a:pt x="124" y="158"/>
                </a:lnTo>
                <a:close/>
                <a:moveTo>
                  <a:pt x="118" y="126"/>
                </a:moveTo>
                <a:lnTo>
                  <a:pt x="116" y="130"/>
                </a:lnTo>
                <a:lnTo>
                  <a:pt x="116" y="130"/>
                </a:lnTo>
                <a:lnTo>
                  <a:pt x="118" y="130"/>
                </a:lnTo>
                <a:lnTo>
                  <a:pt x="118" y="126"/>
                </a:lnTo>
                <a:close/>
                <a:moveTo>
                  <a:pt x="102" y="94"/>
                </a:moveTo>
                <a:lnTo>
                  <a:pt x="102" y="90"/>
                </a:lnTo>
                <a:lnTo>
                  <a:pt x="102" y="90"/>
                </a:lnTo>
                <a:lnTo>
                  <a:pt x="102" y="88"/>
                </a:lnTo>
                <a:lnTo>
                  <a:pt x="102" y="90"/>
                </a:lnTo>
                <a:lnTo>
                  <a:pt x="98" y="92"/>
                </a:lnTo>
                <a:lnTo>
                  <a:pt x="102" y="94"/>
                </a:lnTo>
                <a:close/>
                <a:moveTo>
                  <a:pt x="110" y="128"/>
                </a:moveTo>
                <a:lnTo>
                  <a:pt x="116" y="130"/>
                </a:lnTo>
                <a:lnTo>
                  <a:pt x="110" y="128"/>
                </a:lnTo>
                <a:close/>
                <a:moveTo>
                  <a:pt x="102" y="88"/>
                </a:moveTo>
                <a:lnTo>
                  <a:pt x="98" y="90"/>
                </a:lnTo>
                <a:lnTo>
                  <a:pt x="102" y="88"/>
                </a:lnTo>
                <a:close/>
                <a:moveTo>
                  <a:pt x="118" y="144"/>
                </a:moveTo>
                <a:lnTo>
                  <a:pt x="118" y="144"/>
                </a:lnTo>
                <a:lnTo>
                  <a:pt x="120" y="144"/>
                </a:lnTo>
                <a:lnTo>
                  <a:pt x="118" y="146"/>
                </a:lnTo>
                <a:lnTo>
                  <a:pt x="118" y="144"/>
                </a:lnTo>
                <a:close/>
                <a:moveTo>
                  <a:pt x="144" y="196"/>
                </a:moveTo>
                <a:lnTo>
                  <a:pt x="146" y="196"/>
                </a:lnTo>
                <a:lnTo>
                  <a:pt x="150" y="196"/>
                </a:lnTo>
                <a:lnTo>
                  <a:pt x="144" y="196"/>
                </a:lnTo>
                <a:close/>
                <a:moveTo>
                  <a:pt x="144" y="198"/>
                </a:moveTo>
                <a:lnTo>
                  <a:pt x="142" y="204"/>
                </a:lnTo>
                <a:lnTo>
                  <a:pt x="144" y="206"/>
                </a:lnTo>
                <a:lnTo>
                  <a:pt x="148" y="204"/>
                </a:lnTo>
                <a:lnTo>
                  <a:pt x="152" y="202"/>
                </a:lnTo>
                <a:lnTo>
                  <a:pt x="148" y="202"/>
                </a:lnTo>
                <a:lnTo>
                  <a:pt x="146" y="202"/>
                </a:lnTo>
                <a:lnTo>
                  <a:pt x="148" y="200"/>
                </a:lnTo>
                <a:lnTo>
                  <a:pt x="150" y="196"/>
                </a:lnTo>
                <a:lnTo>
                  <a:pt x="150" y="202"/>
                </a:lnTo>
                <a:lnTo>
                  <a:pt x="146" y="202"/>
                </a:lnTo>
                <a:lnTo>
                  <a:pt x="150" y="202"/>
                </a:lnTo>
                <a:lnTo>
                  <a:pt x="150" y="200"/>
                </a:lnTo>
                <a:lnTo>
                  <a:pt x="154" y="202"/>
                </a:lnTo>
                <a:lnTo>
                  <a:pt x="156" y="200"/>
                </a:lnTo>
                <a:lnTo>
                  <a:pt x="160" y="204"/>
                </a:lnTo>
                <a:lnTo>
                  <a:pt x="156" y="196"/>
                </a:lnTo>
                <a:lnTo>
                  <a:pt x="152" y="200"/>
                </a:lnTo>
                <a:lnTo>
                  <a:pt x="154" y="198"/>
                </a:lnTo>
                <a:lnTo>
                  <a:pt x="148" y="202"/>
                </a:lnTo>
                <a:lnTo>
                  <a:pt x="146" y="200"/>
                </a:lnTo>
                <a:lnTo>
                  <a:pt x="144" y="198"/>
                </a:lnTo>
                <a:close/>
                <a:moveTo>
                  <a:pt x="158" y="218"/>
                </a:moveTo>
                <a:lnTo>
                  <a:pt x="154" y="220"/>
                </a:lnTo>
                <a:lnTo>
                  <a:pt x="156" y="216"/>
                </a:lnTo>
                <a:lnTo>
                  <a:pt x="154" y="218"/>
                </a:lnTo>
                <a:lnTo>
                  <a:pt x="156" y="218"/>
                </a:lnTo>
                <a:lnTo>
                  <a:pt x="156" y="220"/>
                </a:lnTo>
                <a:lnTo>
                  <a:pt x="154" y="220"/>
                </a:lnTo>
                <a:lnTo>
                  <a:pt x="156" y="220"/>
                </a:lnTo>
                <a:lnTo>
                  <a:pt x="154" y="224"/>
                </a:lnTo>
                <a:lnTo>
                  <a:pt x="156" y="222"/>
                </a:lnTo>
                <a:lnTo>
                  <a:pt x="154" y="220"/>
                </a:lnTo>
                <a:lnTo>
                  <a:pt x="154" y="220"/>
                </a:lnTo>
                <a:lnTo>
                  <a:pt x="156" y="218"/>
                </a:lnTo>
                <a:lnTo>
                  <a:pt x="156" y="222"/>
                </a:lnTo>
                <a:lnTo>
                  <a:pt x="154" y="218"/>
                </a:lnTo>
                <a:lnTo>
                  <a:pt x="158" y="218"/>
                </a:lnTo>
                <a:close/>
                <a:moveTo>
                  <a:pt x="152" y="218"/>
                </a:moveTo>
                <a:lnTo>
                  <a:pt x="150" y="218"/>
                </a:lnTo>
                <a:lnTo>
                  <a:pt x="150" y="220"/>
                </a:lnTo>
                <a:lnTo>
                  <a:pt x="154" y="214"/>
                </a:lnTo>
                <a:lnTo>
                  <a:pt x="150" y="216"/>
                </a:lnTo>
                <a:lnTo>
                  <a:pt x="150" y="218"/>
                </a:lnTo>
                <a:lnTo>
                  <a:pt x="150" y="218"/>
                </a:lnTo>
                <a:lnTo>
                  <a:pt x="152" y="218"/>
                </a:lnTo>
                <a:close/>
                <a:moveTo>
                  <a:pt x="146" y="218"/>
                </a:moveTo>
                <a:lnTo>
                  <a:pt x="152" y="218"/>
                </a:lnTo>
                <a:lnTo>
                  <a:pt x="146" y="218"/>
                </a:lnTo>
                <a:close/>
                <a:moveTo>
                  <a:pt x="150" y="206"/>
                </a:moveTo>
                <a:lnTo>
                  <a:pt x="150" y="204"/>
                </a:lnTo>
                <a:lnTo>
                  <a:pt x="150" y="208"/>
                </a:lnTo>
                <a:lnTo>
                  <a:pt x="150" y="206"/>
                </a:lnTo>
                <a:close/>
                <a:moveTo>
                  <a:pt x="156" y="212"/>
                </a:moveTo>
                <a:lnTo>
                  <a:pt x="156" y="216"/>
                </a:lnTo>
                <a:lnTo>
                  <a:pt x="156" y="214"/>
                </a:lnTo>
                <a:lnTo>
                  <a:pt x="156" y="212"/>
                </a:lnTo>
                <a:close/>
                <a:moveTo>
                  <a:pt x="142" y="210"/>
                </a:moveTo>
                <a:lnTo>
                  <a:pt x="142" y="214"/>
                </a:lnTo>
                <a:lnTo>
                  <a:pt x="146" y="212"/>
                </a:lnTo>
                <a:lnTo>
                  <a:pt x="142" y="210"/>
                </a:lnTo>
                <a:close/>
                <a:moveTo>
                  <a:pt x="132" y="212"/>
                </a:moveTo>
                <a:lnTo>
                  <a:pt x="136" y="214"/>
                </a:lnTo>
                <a:lnTo>
                  <a:pt x="132" y="210"/>
                </a:lnTo>
                <a:lnTo>
                  <a:pt x="136" y="216"/>
                </a:lnTo>
                <a:lnTo>
                  <a:pt x="132" y="216"/>
                </a:lnTo>
                <a:lnTo>
                  <a:pt x="134" y="214"/>
                </a:lnTo>
                <a:lnTo>
                  <a:pt x="138" y="212"/>
                </a:lnTo>
                <a:lnTo>
                  <a:pt x="132" y="212"/>
                </a:lnTo>
                <a:close/>
                <a:moveTo>
                  <a:pt x="128" y="224"/>
                </a:moveTo>
                <a:lnTo>
                  <a:pt x="128" y="222"/>
                </a:lnTo>
                <a:lnTo>
                  <a:pt x="130" y="220"/>
                </a:lnTo>
                <a:lnTo>
                  <a:pt x="130" y="218"/>
                </a:lnTo>
                <a:lnTo>
                  <a:pt x="128" y="222"/>
                </a:lnTo>
                <a:lnTo>
                  <a:pt x="120" y="220"/>
                </a:lnTo>
                <a:lnTo>
                  <a:pt x="124" y="222"/>
                </a:lnTo>
                <a:lnTo>
                  <a:pt x="122" y="222"/>
                </a:lnTo>
                <a:lnTo>
                  <a:pt x="132" y="224"/>
                </a:lnTo>
                <a:lnTo>
                  <a:pt x="128" y="224"/>
                </a:lnTo>
                <a:close/>
                <a:moveTo>
                  <a:pt x="146" y="266"/>
                </a:moveTo>
                <a:lnTo>
                  <a:pt x="146" y="266"/>
                </a:lnTo>
                <a:lnTo>
                  <a:pt x="146" y="268"/>
                </a:lnTo>
                <a:lnTo>
                  <a:pt x="146" y="266"/>
                </a:lnTo>
                <a:lnTo>
                  <a:pt x="146" y="266"/>
                </a:lnTo>
                <a:lnTo>
                  <a:pt x="142" y="264"/>
                </a:lnTo>
                <a:lnTo>
                  <a:pt x="144" y="266"/>
                </a:lnTo>
                <a:lnTo>
                  <a:pt x="140" y="266"/>
                </a:lnTo>
                <a:lnTo>
                  <a:pt x="142" y="266"/>
                </a:lnTo>
                <a:lnTo>
                  <a:pt x="144" y="264"/>
                </a:lnTo>
                <a:lnTo>
                  <a:pt x="144" y="266"/>
                </a:lnTo>
                <a:lnTo>
                  <a:pt x="144" y="264"/>
                </a:lnTo>
                <a:lnTo>
                  <a:pt x="144" y="266"/>
                </a:lnTo>
                <a:lnTo>
                  <a:pt x="148" y="270"/>
                </a:lnTo>
                <a:lnTo>
                  <a:pt x="146" y="266"/>
                </a:lnTo>
                <a:lnTo>
                  <a:pt x="146" y="266"/>
                </a:lnTo>
                <a:close/>
                <a:moveTo>
                  <a:pt x="158" y="288"/>
                </a:moveTo>
                <a:lnTo>
                  <a:pt x="156" y="286"/>
                </a:lnTo>
                <a:lnTo>
                  <a:pt x="158" y="288"/>
                </a:lnTo>
                <a:close/>
                <a:moveTo>
                  <a:pt x="148" y="256"/>
                </a:moveTo>
                <a:lnTo>
                  <a:pt x="146" y="258"/>
                </a:lnTo>
                <a:lnTo>
                  <a:pt x="146" y="256"/>
                </a:lnTo>
                <a:lnTo>
                  <a:pt x="148" y="256"/>
                </a:lnTo>
                <a:close/>
                <a:moveTo>
                  <a:pt x="162" y="310"/>
                </a:moveTo>
                <a:lnTo>
                  <a:pt x="164" y="310"/>
                </a:lnTo>
                <a:lnTo>
                  <a:pt x="162" y="310"/>
                </a:lnTo>
                <a:close/>
                <a:moveTo>
                  <a:pt x="152" y="284"/>
                </a:moveTo>
                <a:lnTo>
                  <a:pt x="150" y="284"/>
                </a:lnTo>
                <a:lnTo>
                  <a:pt x="152" y="284"/>
                </a:lnTo>
                <a:lnTo>
                  <a:pt x="146" y="284"/>
                </a:lnTo>
                <a:lnTo>
                  <a:pt x="154" y="288"/>
                </a:lnTo>
                <a:lnTo>
                  <a:pt x="148" y="286"/>
                </a:lnTo>
                <a:lnTo>
                  <a:pt x="154" y="286"/>
                </a:lnTo>
                <a:lnTo>
                  <a:pt x="150" y="284"/>
                </a:lnTo>
                <a:lnTo>
                  <a:pt x="150" y="290"/>
                </a:lnTo>
                <a:lnTo>
                  <a:pt x="152" y="284"/>
                </a:lnTo>
                <a:lnTo>
                  <a:pt x="152" y="284"/>
                </a:lnTo>
                <a:close/>
                <a:moveTo>
                  <a:pt x="132" y="240"/>
                </a:moveTo>
                <a:lnTo>
                  <a:pt x="128" y="236"/>
                </a:lnTo>
                <a:lnTo>
                  <a:pt x="130" y="238"/>
                </a:lnTo>
                <a:lnTo>
                  <a:pt x="132" y="238"/>
                </a:lnTo>
                <a:lnTo>
                  <a:pt x="132" y="238"/>
                </a:lnTo>
                <a:lnTo>
                  <a:pt x="132" y="238"/>
                </a:lnTo>
                <a:lnTo>
                  <a:pt x="130" y="238"/>
                </a:lnTo>
                <a:lnTo>
                  <a:pt x="132" y="240"/>
                </a:lnTo>
                <a:close/>
                <a:moveTo>
                  <a:pt x="130" y="242"/>
                </a:moveTo>
                <a:lnTo>
                  <a:pt x="130" y="242"/>
                </a:lnTo>
                <a:lnTo>
                  <a:pt x="132" y="244"/>
                </a:lnTo>
                <a:lnTo>
                  <a:pt x="132" y="240"/>
                </a:lnTo>
                <a:lnTo>
                  <a:pt x="130" y="242"/>
                </a:lnTo>
                <a:close/>
                <a:moveTo>
                  <a:pt x="132" y="244"/>
                </a:moveTo>
                <a:lnTo>
                  <a:pt x="132" y="246"/>
                </a:lnTo>
                <a:lnTo>
                  <a:pt x="132" y="244"/>
                </a:lnTo>
                <a:close/>
                <a:moveTo>
                  <a:pt x="140" y="264"/>
                </a:moveTo>
                <a:lnTo>
                  <a:pt x="140" y="268"/>
                </a:lnTo>
                <a:lnTo>
                  <a:pt x="144" y="268"/>
                </a:lnTo>
                <a:lnTo>
                  <a:pt x="142" y="266"/>
                </a:lnTo>
                <a:lnTo>
                  <a:pt x="140" y="264"/>
                </a:lnTo>
                <a:close/>
                <a:moveTo>
                  <a:pt x="138" y="254"/>
                </a:moveTo>
                <a:lnTo>
                  <a:pt x="140" y="250"/>
                </a:lnTo>
                <a:lnTo>
                  <a:pt x="140" y="252"/>
                </a:lnTo>
                <a:lnTo>
                  <a:pt x="138" y="254"/>
                </a:lnTo>
                <a:close/>
                <a:moveTo>
                  <a:pt x="142" y="246"/>
                </a:moveTo>
                <a:lnTo>
                  <a:pt x="134" y="248"/>
                </a:lnTo>
                <a:lnTo>
                  <a:pt x="136" y="250"/>
                </a:lnTo>
                <a:lnTo>
                  <a:pt x="138" y="252"/>
                </a:lnTo>
                <a:lnTo>
                  <a:pt x="142" y="246"/>
                </a:lnTo>
                <a:close/>
                <a:moveTo>
                  <a:pt x="114" y="218"/>
                </a:moveTo>
                <a:lnTo>
                  <a:pt x="118" y="218"/>
                </a:lnTo>
                <a:lnTo>
                  <a:pt x="114" y="218"/>
                </a:lnTo>
                <a:lnTo>
                  <a:pt x="116" y="214"/>
                </a:lnTo>
                <a:lnTo>
                  <a:pt x="114" y="216"/>
                </a:lnTo>
                <a:lnTo>
                  <a:pt x="112" y="216"/>
                </a:lnTo>
                <a:lnTo>
                  <a:pt x="114" y="216"/>
                </a:lnTo>
                <a:lnTo>
                  <a:pt x="114" y="218"/>
                </a:lnTo>
                <a:close/>
                <a:moveTo>
                  <a:pt x="110" y="216"/>
                </a:moveTo>
                <a:lnTo>
                  <a:pt x="112" y="218"/>
                </a:lnTo>
                <a:lnTo>
                  <a:pt x="110" y="216"/>
                </a:lnTo>
                <a:close/>
                <a:moveTo>
                  <a:pt x="136" y="274"/>
                </a:moveTo>
                <a:lnTo>
                  <a:pt x="138" y="276"/>
                </a:lnTo>
                <a:lnTo>
                  <a:pt x="136" y="274"/>
                </a:lnTo>
                <a:close/>
                <a:moveTo>
                  <a:pt x="134" y="264"/>
                </a:moveTo>
                <a:lnTo>
                  <a:pt x="130" y="264"/>
                </a:lnTo>
                <a:lnTo>
                  <a:pt x="134" y="264"/>
                </a:lnTo>
                <a:close/>
                <a:moveTo>
                  <a:pt x="134" y="266"/>
                </a:moveTo>
                <a:lnTo>
                  <a:pt x="134" y="270"/>
                </a:lnTo>
                <a:lnTo>
                  <a:pt x="136" y="264"/>
                </a:lnTo>
                <a:lnTo>
                  <a:pt x="136" y="268"/>
                </a:lnTo>
                <a:lnTo>
                  <a:pt x="136" y="268"/>
                </a:lnTo>
                <a:lnTo>
                  <a:pt x="134" y="270"/>
                </a:lnTo>
                <a:lnTo>
                  <a:pt x="134" y="266"/>
                </a:lnTo>
                <a:close/>
                <a:moveTo>
                  <a:pt x="132" y="282"/>
                </a:moveTo>
                <a:lnTo>
                  <a:pt x="134" y="278"/>
                </a:lnTo>
                <a:lnTo>
                  <a:pt x="132" y="284"/>
                </a:lnTo>
                <a:lnTo>
                  <a:pt x="134" y="282"/>
                </a:lnTo>
                <a:lnTo>
                  <a:pt x="136" y="282"/>
                </a:lnTo>
                <a:lnTo>
                  <a:pt x="138" y="280"/>
                </a:lnTo>
                <a:lnTo>
                  <a:pt x="136" y="280"/>
                </a:lnTo>
                <a:lnTo>
                  <a:pt x="138" y="276"/>
                </a:lnTo>
                <a:lnTo>
                  <a:pt x="142" y="278"/>
                </a:lnTo>
                <a:lnTo>
                  <a:pt x="138" y="280"/>
                </a:lnTo>
                <a:lnTo>
                  <a:pt x="138" y="282"/>
                </a:lnTo>
                <a:lnTo>
                  <a:pt x="132" y="282"/>
                </a:lnTo>
                <a:close/>
                <a:moveTo>
                  <a:pt x="122" y="252"/>
                </a:moveTo>
                <a:lnTo>
                  <a:pt x="124" y="250"/>
                </a:lnTo>
                <a:lnTo>
                  <a:pt x="120" y="252"/>
                </a:lnTo>
                <a:lnTo>
                  <a:pt x="122" y="252"/>
                </a:lnTo>
                <a:lnTo>
                  <a:pt x="120" y="252"/>
                </a:lnTo>
                <a:lnTo>
                  <a:pt x="122" y="252"/>
                </a:lnTo>
                <a:lnTo>
                  <a:pt x="122" y="254"/>
                </a:lnTo>
                <a:lnTo>
                  <a:pt x="120" y="252"/>
                </a:lnTo>
                <a:lnTo>
                  <a:pt x="118" y="254"/>
                </a:lnTo>
                <a:lnTo>
                  <a:pt x="122" y="256"/>
                </a:lnTo>
                <a:lnTo>
                  <a:pt x="122" y="256"/>
                </a:lnTo>
                <a:lnTo>
                  <a:pt x="122" y="250"/>
                </a:lnTo>
                <a:lnTo>
                  <a:pt x="122" y="256"/>
                </a:lnTo>
                <a:lnTo>
                  <a:pt x="126" y="252"/>
                </a:lnTo>
                <a:lnTo>
                  <a:pt x="122" y="252"/>
                </a:lnTo>
                <a:lnTo>
                  <a:pt x="122" y="252"/>
                </a:lnTo>
                <a:close/>
                <a:moveTo>
                  <a:pt x="100" y="210"/>
                </a:moveTo>
                <a:lnTo>
                  <a:pt x="104" y="210"/>
                </a:lnTo>
                <a:lnTo>
                  <a:pt x="100" y="210"/>
                </a:lnTo>
                <a:lnTo>
                  <a:pt x="102" y="208"/>
                </a:lnTo>
                <a:lnTo>
                  <a:pt x="98" y="210"/>
                </a:lnTo>
                <a:lnTo>
                  <a:pt x="94" y="210"/>
                </a:lnTo>
                <a:lnTo>
                  <a:pt x="96" y="212"/>
                </a:lnTo>
                <a:lnTo>
                  <a:pt x="102" y="212"/>
                </a:lnTo>
                <a:lnTo>
                  <a:pt x="100" y="212"/>
                </a:lnTo>
                <a:lnTo>
                  <a:pt x="100" y="212"/>
                </a:lnTo>
                <a:lnTo>
                  <a:pt x="100" y="210"/>
                </a:lnTo>
                <a:close/>
                <a:moveTo>
                  <a:pt x="98" y="212"/>
                </a:moveTo>
                <a:lnTo>
                  <a:pt x="98" y="214"/>
                </a:lnTo>
                <a:lnTo>
                  <a:pt x="98" y="214"/>
                </a:lnTo>
                <a:lnTo>
                  <a:pt x="98" y="212"/>
                </a:lnTo>
                <a:lnTo>
                  <a:pt x="96" y="212"/>
                </a:lnTo>
                <a:lnTo>
                  <a:pt x="90" y="214"/>
                </a:lnTo>
                <a:lnTo>
                  <a:pt x="94" y="214"/>
                </a:lnTo>
                <a:lnTo>
                  <a:pt x="94" y="212"/>
                </a:lnTo>
                <a:lnTo>
                  <a:pt x="90" y="214"/>
                </a:lnTo>
                <a:lnTo>
                  <a:pt x="92" y="214"/>
                </a:lnTo>
                <a:lnTo>
                  <a:pt x="88" y="218"/>
                </a:lnTo>
                <a:lnTo>
                  <a:pt x="92" y="216"/>
                </a:lnTo>
                <a:lnTo>
                  <a:pt x="92" y="214"/>
                </a:lnTo>
                <a:lnTo>
                  <a:pt x="96" y="214"/>
                </a:lnTo>
                <a:lnTo>
                  <a:pt x="98" y="212"/>
                </a:lnTo>
                <a:close/>
                <a:moveTo>
                  <a:pt x="96" y="224"/>
                </a:moveTo>
                <a:lnTo>
                  <a:pt x="100" y="222"/>
                </a:lnTo>
                <a:lnTo>
                  <a:pt x="96" y="224"/>
                </a:lnTo>
                <a:close/>
                <a:moveTo>
                  <a:pt x="94" y="242"/>
                </a:moveTo>
                <a:lnTo>
                  <a:pt x="92" y="238"/>
                </a:lnTo>
                <a:lnTo>
                  <a:pt x="90" y="240"/>
                </a:lnTo>
                <a:lnTo>
                  <a:pt x="96" y="242"/>
                </a:lnTo>
                <a:lnTo>
                  <a:pt x="94" y="242"/>
                </a:lnTo>
                <a:close/>
                <a:moveTo>
                  <a:pt x="84" y="222"/>
                </a:moveTo>
                <a:lnTo>
                  <a:pt x="88" y="218"/>
                </a:lnTo>
                <a:lnTo>
                  <a:pt x="82" y="218"/>
                </a:lnTo>
                <a:lnTo>
                  <a:pt x="84" y="222"/>
                </a:lnTo>
                <a:close/>
                <a:moveTo>
                  <a:pt x="88" y="216"/>
                </a:moveTo>
                <a:lnTo>
                  <a:pt x="86" y="214"/>
                </a:lnTo>
                <a:lnTo>
                  <a:pt x="88" y="214"/>
                </a:lnTo>
                <a:lnTo>
                  <a:pt x="86" y="216"/>
                </a:lnTo>
                <a:lnTo>
                  <a:pt x="88" y="214"/>
                </a:lnTo>
                <a:lnTo>
                  <a:pt x="90" y="216"/>
                </a:lnTo>
                <a:lnTo>
                  <a:pt x="92" y="212"/>
                </a:lnTo>
                <a:lnTo>
                  <a:pt x="88" y="214"/>
                </a:lnTo>
                <a:lnTo>
                  <a:pt x="88" y="214"/>
                </a:lnTo>
                <a:lnTo>
                  <a:pt x="90" y="214"/>
                </a:lnTo>
                <a:lnTo>
                  <a:pt x="86" y="212"/>
                </a:lnTo>
                <a:lnTo>
                  <a:pt x="88" y="216"/>
                </a:lnTo>
                <a:lnTo>
                  <a:pt x="84" y="214"/>
                </a:lnTo>
                <a:lnTo>
                  <a:pt x="82" y="216"/>
                </a:lnTo>
                <a:lnTo>
                  <a:pt x="82" y="218"/>
                </a:lnTo>
                <a:lnTo>
                  <a:pt x="78" y="214"/>
                </a:lnTo>
                <a:lnTo>
                  <a:pt x="82" y="222"/>
                </a:lnTo>
                <a:lnTo>
                  <a:pt x="88" y="216"/>
                </a:lnTo>
                <a:close/>
                <a:moveTo>
                  <a:pt x="76" y="208"/>
                </a:moveTo>
                <a:lnTo>
                  <a:pt x="74" y="206"/>
                </a:lnTo>
                <a:lnTo>
                  <a:pt x="76" y="208"/>
                </a:lnTo>
                <a:close/>
                <a:moveTo>
                  <a:pt x="72" y="206"/>
                </a:moveTo>
                <a:lnTo>
                  <a:pt x="78" y="210"/>
                </a:lnTo>
                <a:lnTo>
                  <a:pt x="78" y="206"/>
                </a:lnTo>
                <a:lnTo>
                  <a:pt x="72" y="206"/>
                </a:lnTo>
                <a:close/>
                <a:moveTo>
                  <a:pt x="82" y="206"/>
                </a:moveTo>
                <a:lnTo>
                  <a:pt x="78" y="206"/>
                </a:lnTo>
                <a:lnTo>
                  <a:pt x="84" y="208"/>
                </a:lnTo>
                <a:lnTo>
                  <a:pt x="78" y="206"/>
                </a:lnTo>
                <a:lnTo>
                  <a:pt x="76" y="208"/>
                </a:lnTo>
                <a:lnTo>
                  <a:pt x="78" y="204"/>
                </a:lnTo>
                <a:lnTo>
                  <a:pt x="76" y="204"/>
                </a:lnTo>
                <a:lnTo>
                  <a:pt x="80" y="202"/>
                </a:lnTo>
                <a:lnTo>
                  <a:pt x="80" y="206"/>
                </a:lnTo>
                <a:lnTo>
                  <a:pt x="74" y="204"/>
                </a:lnTo>
                <a:lnTo>
                  <a:pt x="78" y="204"/>
                </a:lnTo>
                <a:lnTo>
                  <a:pt x="78" y="208"/>
                </a:lnTo>
                <a:lnTo>
                  <a:pt x="82" y="206"/>
                </a:lnTo>
                <a:close/>
                <a:moveTo>
                  <a:pt x="80" y="204"/>
                </a:moveTo>
                <a:lnTo>
                  <a:pt x="82" y="202"/>
                </a:lnTo>
                <a:lnTo>
                  <a:pt x="82" y="202"/>
                </a:lnTo>
                <a:lnTo>
                  <a:pt x="80" y="204"/>
                </a:lnTo>
                <a:lnTo>
                  <a:pt x="80" y="204"/>
                </a:lnTo>
                <a:close/>
                <a:moveTo>
                  <a:pt x="76" y="212"/>
                </a:moveTo>
                <a:lnTo>
                  <a:pt x="76" y="212"/>
                </a:lnTo>
                <a:lnTo>
                  <a:pt x="80" y="212"/>
                </a:lnTo>
                <a:lnTo>
                  <a:pt x="76" y="212"/>
                </a:lnTo>
                <a:close/>
                <a:moveTo>
                  <a:pt x="102" y="260"/>
                </a:moveTo>
                <a:lnTo>
                  <a:pt x="106" y="260"/>
                </a:lnTo>
                <a:lnTo>
                  <a:pt x="108" y="258"/>
                </a:lnTo>
                <a:lnTo>
                  <a:pt x="106" y="254"/>
                </a:lnTo>
                <a:lnTo>
                  <a:pt x="108" y="258"/>
                </a:lnTo>
                <a:lnTo>
                  <a:pt x="106" y="258"/>
                </a:lnTo>
                <a:lnTo>
                  <a:pt x="104" y="258"/>
                </a:lnTo>
                <a:lnTo>
                  <a:pt x="102" y="260"/>
                </a:lnTo>
                <a:close/>
                <a:moveTo>
                  <a:pt x="86" y="192"/>
                </a:moveTo>
                <a:lnTo>
                  <a:pt x="86" y="188"/>
                </a:lnTo>
                <a:lnTo>
                  <a:pt x="86" y="192"/>
                </a:lnTo>
                <a:close/>
                <a:moveTo>
                  <a:pt x="88" y="188"/>
                </a:moveTo>
                <a:lnTo>
                  <a:pt x="88" y="186"/>
                </a:lnTo>
                <a:lnTo>
                  <a:pt x="86" y="188"/>
                </a:lnTo>
                <a:lnTo>
                  <a:pt x="88" y="188"/>
                </a:lnTo>
                <a:close/>
                <a:moveTo>
                  <a:pt x="96" y="200"/>
                </a:moveTo>
                <a:lnTo>
                  <a:pt x="94" y="196"/>
                </a:lnTo>
                <a:lnTo>
                  <a:pt x="92" y="198"/>
                </a:lnTo>
                <a:lnTo>
                  <a:pt x="96" y="200"/>
                </a:lnTo>
                <a:close/>
                <a:moveTo>
                  <a:pt x="106" y="204"/>
                </a:moveTo>
                <a:lnTo>
                  <a:pt x="108" y="208"/>
                </a:lnTo>
                <a:lnTo>
                  <a:pt x="108" y="206"/>
                </a:lnTo>
                <a:lnTo>
                  <a:pt x="110" y="204"/>
                </a:lnTo>
                <a:lnTo>
                  <a:pt x="108" y="200"/>
                </a:lnTo>
                <a:lnTo>
                  <a:pt x="110" y="200"/>
                </a:lnTo>
                <a:lnTo>
                  <a:pt x="110" y="198"/>
                </a:lnTo>
                <a:lnTo>
                  <a:pt x="110" y="202"/>
                </a:lnTo>
                <a:lnTo>
                  <a:pt x="102" y="206"/>
                </a:lnTo>
                <a:lnTo>
                  <a:pt x="106" y="204"/>
                </a:lnTo>
                <a:close/>
                <a:moveTo>
                  <a:pt x="102" y="192"/>
                </a:moveTo>
                <a:lnTo>
                  <a:pt x="98" y="190"/>
                </a:lnTo>
                <a:lnTo>
                  <a:pt x="102" y="192"/>
                </a:lnTo>
                <a:close/>
                <a:moveTo>
                  <a:pt x="102" y="190"/>
                </a:moveTo>
                <a:lnTo>
                  <a:pt x="102" y="188"/>
                </a:lnTo>
                <a:lnTo>
                  <a:pt x="102" y="190"/>
                </a:lnTo>
                <a:close/>
                <a:moveTo>
                  <a:pt x="120" y="186"/>
                </a:moveTo>
                <a:lnTo>
                  <a:pt x="118" y="190"/>
                </a:lnTo>
                <a:lnTo>
                  <a:pt x="118" y="184"/>
                </a:lnTo>
                <a:lnTo>
                  <a:pt x="118" y="188"/>
                </a:lnTo>
                <a:lnTo>
                  <a:pt x="116" y="186"/>
                </a:lnTo>
                <a:lnTo>
                  <a:pt x="118" y="190"/>
                </a:lnTo>
                <a:lnTo>
                  <a:pt x="120" y="192"/>
                </a:lnTo>
                <a:lnTo>
                  <a:pt x="120" y="192"/>
                </a:lnTo>
                <a:lnTo>
                  <a:pt x="122" y="192"/>
                </a:lnTo>
                <a:lnTo>
                  <a:pt x="122" y="192"/>
                </a:lnTo>
                <a:lnTo>
                  <a:pt x="118" y="192"/>
                </a:lnTo>
                <a:lnTo>
                  <a:pt x="126" y="194"/>
                </a:lnTo>
                <a:lnTo>
                  <a:pt x="122" y="192"/>
                </a:lnTo>
                <a:lnTo>
                  <a:pt x="124" y="190"/>
                </a:lnTo>
                <a:lnTo>
                  <a:pt x="120" y="186"/>
                </a:lnTo>
                <a:lnTo>
                  <a:pt x="126" y="186"/>
                </a:lnTo>
                <a:lnTo>
                  <a:pt x="118" y="184"/>
                </a:lnTo>
                <a:lnTo>
                  <a:pt x="122" y="186"/>
                </a:lnTo>
                <a:lnTo>
                  <a:pt x="120" y="186"/>
                </a:lnTo>
                <a:lnTo>
                  <a:pt x="118" y="188"/>
                </a:lnTo>
                <a:lnTo>
                  <a:pt x="118" y="190"/>
                </a:lnTo>
                <a:lnTo>
                  <a:pt x="120" y="186"/>
                </a:lnTo>
                <a:close/>
                <a:moveTo>
                  <a:pt x="128" y="192"/>
                </a:moveTo>
                <a:lnTo>
                  <a:pt x="124" y="190"/>
                </a:lnTo>
                <a:lnTo>
                  <a:pt x="124" y="190"/>
                </a:lnTo>
                <a:lnTo>
                  <a:pt x="128" y="192"/>
                </a:lnTo>
                <a:close/>
                <a:moveTo>
                  <a:pt x="122" y="196"/>
                </a:moveTo>
                <a:lnTo>
                  <a:pt x="126" y="196"/>
                </a:lnTo>
                <a:lnTo>
                  <a:pt x="122" y="196"/>
                </a:lnTo>
                <a:close/>
                <a:moveTo>
                  <a:pt x="124" y="210"/>
                </a:moveTo>
                <a:lnTo>
                  <a:pt x="122" y="210"/>
                </a:lnTo>
                <a:lnTo>
                  <a:pt x="126" y="210"/>
                </a:lnTo>
                <a:lnTo>
                  <a:pt x="126" y="208"/>
                </a:lnTo>
                <a:lnTo>
                  <a:pt x="126" y="208"/>
                </a:lnTo>
                <a:lnTo>
                  <a:pt x="126" y="210"/>
                </a:lnTo>
                <a:lnTo>
                  <a:pt x="122" y="208"/>
                </a:lnTo>
                <a:lnTo>
                  <a:pt x="124" y="210"/>
                </a:lnTo>
                <a:close/>
                <a:moveTo>
                  <a:pt x="124" y="208"/>
                </a:moveTo>
                <a:lnTo>
                  <a:pt x="122" y="206"/>
                </a:lnTo>
                <a:lnTo>
                  <a:pt x="122" y="210"/>
                </a:lnTo>
                <a:lnTo>
                  <a:pt x="124" y="208"/>
                </a:lnTo>
                <a:close/>
                <a:moveTo>
                  <a:pt x="120" y="188"/>
                </a:moveTo>
                <a:lnTo>
                  <a:pt x="116" y="188"/>
                </a:lnTo>
                <a:lnTo>
                  <a:pt x="116" y="186"/>
                </a:lnTo>
                <a:lnTo>
                  <a:pt x="120" y="188"/>
                </a:lnTo>
                <a:close/>
                <a:moveTo>
                  <a:pt x="118" y="212"/>
                </a:moveTo>
                <a:lnTo>
                  <a:pt x="120" y="218"/>
                </a:lnTo>
                <a:lnTo>
                  <a:pt x="116" y="214"/>
                </a:lnTo>
                <a:lnTo>
                  <a:pt x="118" y="220"/>
                </a:lnTo>
                <a:lnTo>
                  <a:pt x="126" y="214"/>
                </a:lnTo>
                <a:lnTo>
                  <a:pt x="122" y="214"/>
                </a:lnTo>
                <a:lnTo>
                  <a:pt x="132" y="214"/>
                </a:lnTo>
                <a:lnTo>
                  <a:pt x="126" y="210"/>
                </a:lnTo>
                <a:lnTo>
                  <a:pt x="128" y="212"/>
                </a:lnTo>
                <a:lnTo>
                  <a:pt x="128" y="212"/>
                </a:lnTo>
                <a:lnTo>
                  <a:pt x="124" y="212"/>
                </a:lnTo>
                <a:lnTo>
                  <a:pt x="128" y="212"/>
                </a:lnTo>
                <a:lnTo>
                  <a:pt x="122" y="212"/>
                </a:lnTo>
                <a:lnTo>
                  <a:pt x="124" y="214"/>
                </a:lnTo>
                <a:lnTo>
                  <a:pt x="118" y="212"/>
                </a:lnTo>
                <a:close/>
                <a:moveTo>
                  <a:pt x="130" y="204"/>
                </a:moveTo>
                <a:lnTo>
                  <a:pt x="130" y="208"/>
                </a:lnTo>
                <a:lnTo>
                  <a:pt x="132" y="206"/>
                </a:lnTo>
                <a:lnTo>
                  <a:pt x="130" y="204"/>
                </a:lnTo>
                <a:close/>
                <a:moveTo>
                  <a:pt x="114" y="210"/>
                </a:moveTo>
                <a:lnTo>
                  <a:pt x="114" y="210"/>
                </a:lnTo>
                <a:lnTo>
                  <a:pt x="114" y="210"/>
                </a:lnTo>
                <a:close/>
                <a:moveTo>
                  <a:pt x="116" y="202"/>
                </a:moveTo>
                <a:lnTo>
                  <a:pt x="112" y="204"/>
                </a:lnTo>
                <a:lnTo>
                  <a:pt x="116" y="204"/>
                </a:lnTo>
                <a:lnTo>
                  <a:pt x="114" y="204"/>
                </a:lnTo>
                <a:lnTo>
                  <a:pt x="114" y="204"/>
                </a:lnTo>
                <a:lnTo>
                  <a:pt x="116" y="202"/>
                </a:lnTo>
                <a:close/>
                <a:moveTo>
                  <a:pt x="116" y="200"/>
                </a:moveTo>
                <a:lnTo>
                  <a:pt x="116" y="198"/>
                </a:lnTo>
                <a:lnTo>
                  <a:pt x="114" y="196"/>
                </a:lnTo>
                <a:lnTo>
                  <a:pt x="116" y="200"/>
                </a:lnTo>
                <a:close/>
                <a:moveTo>
                  <a:pt x="118" y="200"/>
                </a:moveTo>
                <a:lnTo>
                  <a:pt x="120" y="202"/>
                </a:lnTo>
                <a:lnTo>
                  <a:pt x="116" y="196"/>
                </a:lnTo>
                <a:lnTo>
                  <a:pt x="118" y="200"/>
                </a:lnTo>
                <a:close/>
                <a:moveTo>
                  <a:pt x="116" y="192"/>
                </a:moveTo>
                <a:lnTo>
                  <a:pt x="108" y="190"/>
                </a:lnTo>
                <a:lnTo>
                  <a:pt x="110" y="190"/>
                </a:lnTo>
                <a:lnTo>
                  <a:pt x="116" y="192"/>
                </a:lnTo>
                <a:close/>
                <a:moveTo>
                  <a:pt x="114" y="202"/>
                </a:moveTo>
                <a:lnTo>
                  <a:pt x="116" y="204"/>
                </a:lnTo>
                <a:lnTo>
                  <a:pt x="112" y="204"/>
                </a:lnTo>
                <a:lnTo>
                  <a:pt x="114" y="204"/>
                </a:lnTo>
                <a:lnTo>
                  <a:pt x="114" y="202"/>
                </a:lnTo>
                <a:close/>
                <a:moveTo>
                  <a:pt x="110" y="186"/>
                </a:moveTo>
                <a:lnTo>
                  <a:pt x="102" y="188"/>
                </a:lnTo>
                <a:lnTo>
                  <a:pt x="108" y="190"/>
                </a:lnTo>
                <a:lnTo>
                  <a:pt x="108" y="190"/>
                </a:lnTo>
                <a:lnTo>
                  <a:pt x="108" y="190"/>
                </a:lnTo>
                <a:lnTo>
                  <a:pt x="110" y="186"/>
                </a:lnTo>
                <a:close/>
                <a:moveTo>
                  <a:pt x="106" y="210"/>
                </a:moveTo>
                <a:lnTo>
                  <a:pt x="108" y="214"/>
                </a:lnTo>
                <a:lnTo>
                  <a:pt x="114" y="210"/>
                </a:lnTo>
                <a:lnTo>
                  <a:pt x="114" y="210"/>
                </a:lnTo>
                <a:lnTo>
                  <a:pt x="114" y="212"/>
                </a:lnTo>
                <a:lnTo>
                  <a:pt x="114" y="206"/>
                </a:lnTo>
                <a:lnTo>
                  <a:pt x="120" y="208"/>
                </a:lnTo>
                <a:lnTo>
                  <a:pt x="112" y="204"/>
                </a:lnTo>
                <a:lnTo>
                  <a:pt x="106" y="206"/>
                </a:lnTo>
                <a:lnTo>
                  <a:pt x="106" y="210"/>
                </a:lnTo>
                <a:close/>
                <a:moveTo>
                  <a:pt x="102" y="214"/>
                </a:moveTo>
                <a:lnTo>
                  <a:pt x="106" y="214"/>
                </a:lnTo>
                <a:lnTo>
                  <a:pt x="108" y="210"/>
                </a:lnTo>
                <a:lnTo>
                  <a:pt x="102" y="214"/>
                </a:lnTo>
                <a:close/>
                <a:moveTo>
                  <a:pt x="112" y="214"/>
                </a:moveTo>
                <a:lnTo>
                  <a:pt x="112" y="214"/>
                </a:lnTo>
                <a:lnTo>
                  <a:pt x="110" y="218"/>
                </a:lnTo>
                <a:lnTo>
                  <a:pt x="112" y="214"/>
                </a:lnTo>
                <a:close/>
                <a:moveTo>
                  <a:pt x="116" y="226"/>
                </a:moveTo>
                <a:lnTo>
                  <a:pt x="120" y="228"/>
                </a:lnTo>
                <a:lnTo>
                  <a:pt x="120" y="228"/>
                </a:lnTo>
                <a:lnTo>
                  <a:pt x="122" y="226"/>
                </a:lnTo>
                <a:lnTo>
                  <a:pt x="120" y="226"/>
                </a:lnTo>
                <a:lnTo>
                  <a:pt x="120" y="230"/>
                </a:lnTo>
                <a:lnTo>
                  <a:pt x="116" y="226"/>
                </a:lnTo>
                <a:close/>
                <a:moveTo>
                  <a:pt x="122" y="222"/>
                </a:moveTo>
                <a:lnTo>
                  <a:pt x="122" y="222"/>
                </a:lnTo>
                <a:lnTo>
                  <a:pt x="122" y="222"/>
                </a:lnTo>
                <a:close/>
                <a:moveTo>
                  <a:pt x="128" y="240"/>
                </a:moveTo>
                <a:lnTo>
                  <a:pt x="126" y="236"/>
                </a:lnTo>
                <a:lnTo>
                  <a:pt x="122" y="236"/>
                </a:lnTo>
                <a:lnTo>
                  <a:pt x="128" y="240"/>
                </a:lnTo>
                <a:close/>
                <a:moveTo>
                  <a:pt x="126" y="238"/>
                </a:moveTo>
                <a:lnTo>
                  <a:pt x="128" y="244"/>
                </a:lnTo>
                <a:lnTo>
                  <a:pt x="130" y="238"/>
                </a:lnTo>
                <a:lnTo>
                  <a:pt x="130" y="242"/>
                </a:lnTo>
                <a:lnTo>
                  <a:pt x="126" y="238"/>
                </a:lnTo>
                <a:close/>
                <a:moveTo>
                  <a:pt x="130" y="216"/>
                </a:moveTo>
                <a:lnTo>
                  <a:pt x="128" y="214"/>
                </a:lnTo>
                <a:lnTo>
                  <a:pt x="128" y="218"/>
                </a:lnTo>
                <a:lnTo>
                  <a:pt x="130" y="216"/>
                </a:lnTo>
                <a:close/>
                <a:moveTo>
                  <a:pt x="134" y="220"/>
                </a:moveTo>
                <a:lnTo>
                  <a:pt x="132" y="218"/>
                </a:lnTo>
                <a:lnTo>
                  <a:pt x="134" y="220"/>
                </a:lnTo>
                <a:close/>
                <a:moveTo>
                  <a:pt x="140" y="230"/>
                </a:moveTo>
                <a:lnTo>
                  <a:pt x="142" y="228"/>
                </a:lnTo>
                <a:lnTo>
                  <a:pt x="140" y="230"/>
                </a:lnTo>
                <a:close/>
                <a:moveTo>
                  <a:pt x="132" y="214"/>
                </a:moveTo>
                <a:lnTo>
                  <a:pt x="134" y="210"/>
                </a:lnTo>
                <a:lnTo>
                  <a:pt x="132" y="214"/>
                </a:lnTo>
                <a:close/>
                <a:moveTo>
                  <a:pt x="140" y="210"/>
                </a:moveTo>
                <a:lnTo>
                  <a:pt x="134" y="202"/>
                </a:lnTo>
                <a:lnTo>
                  <a:pt x="128" y="206"/>
                </a:lnTo>
                <a:lnTo>
                  <a:pt x="136" y="208"/>
                </a:lnTo>
                <a:lnTo>
                  <a:pt x="132" y="208"/>
                </a:lnTo>
                <a:lnTo>
                  <a:pt x="140" y="210"/>
                </a:lnTo>
                <a:close/>
                <a:moveTo>
                  <a:pt x="142" y="204"/>
                </a:moveTo>
                <a:lnTo>
                  <a:pt x="138" y="202"/>
                </a:lnTo>
                <a:lnTo>
                  <a:pt x="138" y="206"/>
                </a:lnTo>
                <a:lnTo>
                  <a:pt x="142" y="204"/>
                </a:lnTo>
                <a:close/>
                <a:moveTo>
                  <a:pt x="138" y="202"/>
                </a:moveTo>
                <a:lnTo>
                  <a:pt x="136" y="200"/>
                </a:lnTo>
                <a:lnTo>
                  <a:pt x="138" y="202"/>
                </a:lnTo>
                <a:close/>
                <a:moveTo>
                  <a:pt x="138" y="198"/>
                </a:moveTo>
                <a:lnTo>
                  <a:pt x="136" y="200"/>
                </a:lnTo>
                <a:lnTo>
                  <a:pt x="136" y="202"/>
                </a:lnTo>
                <a:lnTo>
                  <a:pt x="134" y="202"/>
                </a:lnTo>
                <a:lnTo>
                  <a:pt x="130" y="200"/>
                </a:lnTo>
                <a:lnTo>
                  <a:pt x="130" y="200"/>
                </a:lnTo>
                <a:lnTo>
                  <a:pt x="126" y="200"/>
                </a:lnTo>
                <a:lnTo>
                  <a:pt x="130" y="204"/>
                </a:lnTo>
                <a:lnTo>
                  <a:pt x="134" y="202"/>
                </a:lnTo>
                <a:lnTo>
                  <a:pt x="130" y="206"/>
                </a:lnTo>
                <a:lnTo>
                  <a:pt x="130" y="200"/>
                </a:lnTo>
                <a:lnTo>
                  <a:pt x="134" y="198"/>
                </a:lnTo>
                <a:lnTo>
                  <a:pt x="134" y="202"/>
                </a:lnTo>
                <a:lnTo>
                  <a:pt x="136" y="200"/>
                </a:lnTo>
                <a:lnTo>
                  <a:pt x="138" y="198"/>
                </a:lnTo>
                <a:close/>
                <a:moveTo>
                  <a:pt x="134" y="196"/>
                </a:moveTo>
                <a:lnTo>
                  <a:pt x="134" y="196"/>
                </a:lnTo>
                <a:lnTo>
                  <a:pt x="136" y="194"/>
                </a:lnTo>
                <a:lnTo>
                  <a:pt x="134" y="196"/>
                </a:lnTo>
                <a:close/>
                <a:moveTo>
                  <a:pt x="132" y="188"/>
                </a:moveTo>
                <a:lnTo>
                  <a:pt x="136" y="192"/>
                </a:lnTo>
                <a:lnTo>
                  <a:pt x="134" y="188"/>
                </a:lnTo>
                <a:lnTo>
                  <a:pt x="132" y="188"/>
                </a:lnTo>
                <a:close/>
                <a:moveTo>
                  <a:pt x="72" y="170"/>
                </a:moveTo>
                <a:lnTo>
                  <a:pt x="72" y="172"/>
                </a:lnTo>
                <a:lnTo>
                  <a:pt x="66" y="170"/>
                </a:lnTo>
                <a:lnTo>
                  <a:pt x="72" y="170"/>
                </a:lnTo>
                <a:close/>
                <a:moveTo>
                  <a:pt x="62" y="148"/>
                </a:moveTo>
                <a:lnTo>
                  <a:pt x="58" y="146"/>
                </a:lnTo>
                <a:lnTo>
                  <a:pt x="62" y="148"/>
                </a:lnTo>
                <a:close/>
                <a:moveTo>
                  <a:pt x="60" y="146"/>
                </a:moveTo>
                <a:lnTo>
                  <a:pt x="60" y="144"/>
                </a:lnTo>
                <a:lnTo>
                  <a:pt x="60" y="146"/>
                </a:lnTo>
                <a:close/>
                <a:moveTo>
                  <a:pt x="58" y="144"/>
                </a:moveTo>
                <a:lnTo>
                  <a:pt x="58" y="142"/>
                </a:lnTo>
                <a:lnTo>
                  <a:pt x="56" y="144"/>
                </a:lnTo>
                <a:lnTo>
                  <a:pt x="58" y="144"/>
                </a:lnTo>
                <a:lnTo>
                  <a:pt x="58" y="144"/>
                </a:lnTo>
                <a:close/>
                <a:moveTo>
                  <a:pt x="62" y="164"/>
                </a:moveTo>
                <a:lnTo>
                  <a:pt x="60" y="166"/>
                </a:lnTo>
                <a:lnTo>
                  <a:pt x="62" y="166"/>
                </a:lnTo>
                <a:lnTo>
                  <a:pt x="62" y="164"/>
                </a:lnTo>
                <a:lnTo>
                  <a:pt x="66" y="168"/>
                </a:lnTo>
                <a:lnTo>
                  <a:pt x="62" y="164"/>
                </a:lnTo>
                <a:close/>
                <a:moveTo>
                  <a:pt x="74" y="224"/>
                </a:moveTo>
                <a:lnTo>
                  <a:pt x="76" y="222"/>
                </a:lnTo>
                <a:lnTo>
                  <a:pt x="70" y="226"/>
                </a:lnTo>
                <a:lnTo>
                  <a:pt x="74" y="224"/>
                </a:lnTo>
                <a:close/>
                <a:moveTo>
                  <a:pt x="76" y="234"/>
                </a:moveTo>
                <a:lnTo>
                  <a:pt x="76" y="236"/>
                </a:lnTo>
                <a:lnTo>
                  <a:pt x="78" y="234"/>
                </a:lnTo>
                <a:lnTo>
                  <a:pt x="76" y="234"/>
                </a:lnTo>
                <a:close/>
                <a:moveTo>
                  <a:pt x="64" y="216"/>
                </a:moveTo>
                <a:lnTo>
                  <a:pt x="64" y="214"/>
                </a:lnTo>
                <a:lnTo>
                  <a:pt x="64" y="214"/>
                </a:lnTo>
                <a:lnTo>
                  <a:pt x="66" y="216"/>
                </a:lnTo>
                <a:lnTo>
                  <a:pt x="64" y="216"/>
                </a:lnTo>
                <a:close/>
                <a:moveTo>
                  <a:pt x="60" y="194"/>
                </a:moveTo>
                <a:lnTo>
                  <a:pt x="60" y="194"/>
                </a:lnTo>
                <a:lnTo>
                  <a:pt x="56" y="196"/>
                </a:lnTo>
                <a:lnTo>
                  <a:pt x="60" y="194"/>
                </a:lnTo>
                <a:close/>
                <a:moveTo>
                  <a:pt x="70" y="230"/>
                </a:moveTo>
                <a:lnTo>
                  <a:pt x="72" y="236"/>
                </a:lnTo>
                <a:lnTo>
                  <a:pt x="74" y="232"/>
                </a:lnTo>
                <a:lnTo>
                  <a:pt x="70" y="230"/>
                </a:lnTo>
                <a:close/>
                <a:moveTo>
                  <a:pt x="64" y="194"/>
                </a:moveTo>
                <a:lnTo>
                  <a:pt x="64" y="192"/>
                </a:lnTo>
                <a:lnTo>
                  <a:pt x="64" y="194"/>
                </a:lnTo>
                <a:lnTo>
                  <a:pt x="62" y="194"/>
                </a:lnTo>
                <a:lnTo>
                  <a:pt x="62" y="196"/>
                </a:lnTo>
                <a:lnTo>
                  <a:pt x="64" y="194"/>
                </a:lnTo>
                <a:close/>
                <a:moveTo>
                  <a:pt x="66" y="202"/>
                </a:moveTo>
                <a:lnTo>
                  <a:pt x="64" y="198"/>
                </a:lnTo>
                <a:lnTo>
                  <a:pt x="64" y="200"/>
                </a:lnTo>
                <a:lnTo>
                  <a:pt x="64" y="200"/>
                </a:lnTo>
                <a:lnTo>
                  <a:pt x="66" y="202"/>
                </a:lnTo>
                <a:close/>
                <a:moveTo>
                  <a:pt x="60" y="188"/>
                </a:moveTo>
                <a:lnTo>
                  <a:pt x="62" y="188"/>
                </a:lnTo>
                <a:lnTo>
                  <a:pt x="60" y="188"/>
                </a:lnTo>
                <a:close/>
                <a:moveTo>
                  <a:pt x="76" y="228"/>
                </a:moveTo>
                <a:lnTo>
                  <a:pt x="78" y="230"/>
                </a:lnTo>
                <a:lnTo>
                  <a:pt x="76" y="226"/>
                </a:lnTo>
                <a:lnTo>
                  <a:pt x="80" y="226"/>
                </a:lnTo>
                <a:lnTo>
                  <a:pt x="80" y="230"/>
                </a:lnTo>
                <a:lnTo>
                  <a:pt x="76" y="228"/>
                </a:lnTo>
                <a:close/>
                <a:moveTo>
                  <a:pt x="78" y="232"/>
                </a:moveTo>
                <a:lnTo>
                  <a:pt x="80" y="234"/>
                </a:lnTo>
                <a:lnTo>
                  <a:pt x="80" y="230"/>
                </a:lnTo>
                <a:lnTo>
                  <a:pt x="78" y="232"/>
                </a:lnTo>
                <a:close/>
                <a:moveTo>
                  <a:pt x="80" y="224"/>
                </a:moveTo>
                <a:lnTo>
                  <a:pt x="76" y="226"/>
                </a:lnTo>
                <a:lnTo>
                  <a:pt x="80" y="224"/>
                </a:lnTo>
                <a:close/>
                <a:moveTo>
                  <a:pt x="80" y="222"/>
                </a:moveTo>
                <a:lnTo>
                  <a:pt x="74" y="220"/>
                </a:lnTo>
                <a:lnTo>
                  <a:pt x="78" y="216"/>
                </a:lnTo>
                <a:lnTo>
                  <a:pt x="76" y="224"/>
                </a:lnTo>
                <a:lnTo>
                  <a:pt x="80" y="222"/>
                </a:lnTo>
                <a:close/>
                <a:moveTo>
                  <a:pt x="74" y="216"/>
                </a:moveTo>
                <a:lnTo>
                  <a:pt x="70" y="220"/>
                </a:lnTo>
                <a:lnTo>
                  <a:pt x="74" y="216"/>
                </a:lnTo>
                <a:close/>
                <a:moveTo>
                  <a:pt x="58" y="166"/>
                </a:moveTo>
                <a:lnTo>
                  <a:pt x="58" y="162"/>
                </a:lnTo>
                <a:lnTo>
                  <a:pt x="58" y="164"/>
                </a:lnTo>
                <a:lnTo>
                  <a:pt x="58" y="166"/>
                </a:lnTo>
                <a:close/>
                <a:moveTo>
                  <a:pt x="62" y="182"/>
                </a:moveTo>
                <a:lnTo>
                  <a:pt x="60" y="184"/>
                </a:lnTo>
                <a:lnTo>
                  <a:pt x="60" y="182"/>
                </a:lnTo>
                <a:lnTo>
                  <a:pt x="62" y="182"/>
                </a:lnTo>
                <a:close/>
                <a:moveTo>
                  <a:pt x="74" y="216"/>
                </a:moveTo>
                <a:lnTo>
                  <a:pt x="74" y="216"/>
                </a:lnTo>
                <a:lnTo>
                  <a:pt x="74" y="216"/>
                </a:lnTo>
                <a:close/>
                <a:moveTo>
                  <a:pt x="56" y="166"/>
                </a:moveTo>
                <a:lnTo>
                  <a:pt x="54" y="170"/>
                </a:lnTo>
                <a:lnTo>
                  <a:pt x="52" y="168"/>
                </a:lnTo>
                <a:lnTo>
                  <a:pt x="56" y="170"/>
                </a:lnTo>
                <a:lnTo>
                  <a:pt x="52" y="168"/>
                </a:lnTo>
                <a:lnTo>
                  <a:pt x="56" y="168"/>
                </a:lnTo>
                <a:lnTo>
                  <a:pt x="54" y="170"/>
                </a:lnTo>
                <a:lnTo>
                  <a:pt x="56" y="166"/>
                </a:lnTo>
                <a:close/>
                <a:moveTo>
                  <a:pt x="54" y="168"/>
                </a:moveTo>
                <a:lnTo>
                  <a:pt x="52" y="166"/>
                </a:lnTo>
                <a:lnTo>
                  <a:pt x="50" y="170"/>
                </a:lnTo>
                <a:lnTo>
                  <a:pt x="54" y="168"/>
                </a:lnTo>
                <a:close/>
                <a:moveTo>
                  <a:pt x="56" y="194"/>
                </a:moveTo>
                <a:lnTo>
                  <a:pt x="52" y="196"/>
                </a:lnTo>
                <a:lnTo>
                  <a:pt x="58" y="196"/>
                </a:lnTo>
                <a:lnTo>
                  <a:pt x="56" y="194"/>
                </a:lnTo>
                <a:close/>
                <a:moveTo>
                  <a:pt x="64" y="222"/>
                </a:moveTo>
                <a:lnTo>
                  <a:pt x="62" y="222"/>
                </a:lnTo>
                <a:lnTo>
                  <a:pt x="62" y="222"/>
                </a:lnTo>
                <a:lnTo>
                  <a:pt x="62" y="222"/>
                </a:lnTo>
                <a:lnTo>
                  <a:pt x="64" y="222"/>
                </a:lnTo>
                <a:close/>
                <a:moveTo>
                  <a:pt x="62" y="224"/>
                </a:moveTo>
                <a:lnTo>
                  <a:pt x="64" y="226"/>
                </a:lnTo>
                <a:lnTo>
                  <a:pt x="64" y="226"/>
                </a:lnTo>
                <a:lnTo>
                  <a:pt x="62" y="226"/>
                </a:lnTo>
                <a:lnTo>
                  <a:pt x="62" y="228"/>
                </a:lnTo>
                <a:lnTo>
                  <a:pt x="66" y="226"/>
                </a:lnTo>
                <a:lnTo>
                  <a:pt x="62" y="224"/>
                </a:lnTo>
                <a:close/>
                <a:moveTo>
                  <a:pt x="60" y="230"/>
                </a:moveTo>
                <a:lnTo>
                  <a:pt x="60" y="228"/>
                </a:lnTo>
                <a:lnTo>
                  <a:pt x="60" y="226"/>
                </a:lnTo>
                <a:lnTo>
                  <a:pt x="60" y="226"/>
                </a:lnTo>
                <a:lnTo>
                  <a:pt x="60" y="226"/>
                </a:lnTo>
                <a:lnTo>
                  <a:pt x="60" y="230"/>
                </a:lnTo>
                <a:close/>
                <a:moveTo>
                  <a:pt x="62" y="238"/>
                </a:moveTo>
                <a:lnTo>
                  <a:pt x="62" y="238"/>
                </a:lnTo>
                <a:lnTo>
                  <a:pt x="62" y="244"/>
                </a:lnTo>
                <a:lnTo>
                  <a:pt x="64" y="238"/>
                </a:lnTo>
                <a:lnTo>
                  <a:pt x="62" y="238"/>
                </a:lnTo>
                <a:close/>
                <a:moveTo>
                  <a:pt x="62" y="224"/>
                </a:moveTo>
                <a:lnTo>
                  <a:pt x="58" y="226"/>
                </a:lnTo>
                <a:lnTo>
                  <a:pt x="62" y="224"/>
                </a:lnTo>
                <a:close/>
                <a:moveTo>
                  <a:pt x="46" y="184"/>
                </a:moveTo>
                <a:lnTo>
                  <a:pt x="48" y="184"/>
                </a:lnTo>
                <a:lnTo>
                  <a:pt x="46" y="184"/>
                </a:lnTo>
                <a:lnTo>
                  <a:pt x="44" y="184"/>
                </a:lnTo>
                <a:lnTo>
                  <a:pt x="48" y="186"/>
                </a:lnTo>
                <a:lnTo>
                  <a:pt x="50" y="184"/>
                </a:lnTo>
                <a:lnTo>
                  <a:pt x="46" y="184"/>
                </a:lnTo>
                <a:close/>
                <a:moveTo>
                  <a:pt x="58" y="218"/>
                </a:moveTo>
                <a:lnTo>
                  <a:pt x="62" y="222"/>
                </a:lnTo>
                <a:lnTo>
                  <a:pt x="62" y="218"/>
                </a:lnTo>
                <a:lnTo>
                  <a:pt x="58" y="218"/>
                </a:lnTo>
                <a:close/>
                <a:moveTo>
                  <a:pt x="50" y="180"/>
                </a:moveTo>
                <a:lnTo>
                  <a:pt x="50" y="180"/>
                </a:lnTo>
                <a:lnTo>
                  <a:pt x="50" y="180"/>
                </a:lnTo>
                <a:close/>
                <a:moveTo>
                  <a:pt x="38" y="174"/>
                </a:moveTo>
                <a:lnTo>
                  <a:pt x="42" y="178"/>
                </a:lnTo>
                <a:lnTo>
                  <a:pt x="38" y="174"/>
                </a:lnTo>
                <a:close/>
                <a:moveTo>
                  <a:pt x="72" y="244"/>
                </a:moveTo>
                <a:lnTo>
                  <a:pt x="74" y="246"/>
                </a:lnTo>
                <a:lnTo>
                  <a:pt x="72" y="248"/>
                </a:lnTo>
                <a:lnTo>
                  <a:pt x="72" y="244"/>
                </a:lnTo>
                <a:close/>
                <a:moveTo>
                  <a:pt x="68" y="244"/>
                </a:moveTo>
                <a:lnTo>
                  <a:pt x="66" y="244"/>
                </a:lnTo>
                <a:lnTo>
                  <a:pt x="72" y="244"/>
                </a:lnTo>
                <a:lnTo>
                  <a:pt x="68" y="244"/>
                </a:lnTo>
                <a:lnTo>
                  <a:pt x="68" y="244"/>
                </a:lnTo>
                <a:close/>
                <a:moveTo>
                  <a:pt x="72" y="252"/>
                </a:moveTo>
                <a:lnTo>
                  <a:pt x="74" y="250"/>
                </a:lnTo>
                <a:lnTo>
                  <a:pt x="72" y="252"/>
                </a:lnTo>
                <a:close/>
                <a:moveTo>
                  <a:pt x="92" y="248"/>
                </a:moveTo>
                <a:lnTo>
                  <a:pt x="94" y="246"/>
                </a:lnTo>
                <a:lnTo>
                  <a:pt x="98" y="246"/>
                </a:lnTo>
                <a:lnTo>
                  <a:pt x="92" y="248"/>
                </a:lnTo>
                <a:close/>
                <a:moveTo>
                  <a:pt x="102" y="244"/>
                </a:moveTo>
                <a:lnTo>
                  <a:pt x="108" y="242"/>
                </a:lnTo>
                <a:lnTo>
                  <a:pt x="104" y="246"/>
                </a:lnTo>
                <a:lnTo>
                  <a:pt x="102" y="244"/>
                </a:lnTo>
                <a:close/>
                <a:moveTo>
                  <a:pt x="110" y="242"/>
                </a:moveTo>
                <a:lnTo>
                  <a:pt x="104" y="240"/>
                </a:lnTo>
                <a:lnTo>
                  <a:pt x="104" y="244"/>
                </a:lnTo>
                <a:lnTo>
                  <a:pt x="110" y="242"/>
                </a:lnTo>
                <a:close/>
                <a:moveTo>
                  <a:pt x="104" y="234"/>
                </a:moveTo>
                <a:lnTo>
                  <a:pt x="102" y="230"/>
                </a:lnTo>
                <a:lnTo>
                  <a:pt x="102" y="230"/>
                </a:lnTo>
                <a:lnTo>
                  <a:pt x="102" y="228"/>
                </a:lnTo>
                <a:lnTo>
                  <a:pt x="106" y="228"/>
                </a:lnTo>
                <a:lnTo>
                  <a:pt x="106" y="234"/>
                </a:lnTo>
                <a:lnTo>
                  <a:pt x="108" y="228"/>
                </a:lnTo>
                <a:lnTo>
                  <a:pt x="108" y="228"/>
                </a:lnTo>
                <a:lnTo>
                  <a:pt x="108" y="230"/>
                </a:lnTo>
                <a:lnTo>
                  <a:pt x="114" y="228"/>
                </a:lnTo>
                <a:lnTo>
                  <a:pt x="108" y="230"/>
                </a:lnTo>
                <a:lnTo>
                  <a:pt x="106" y="232"/>
                </a:lnTo>
                <a:lnTo>
                  <a:pt x="106" y="230"/>
                </a:lnTo>
                <a:lnTo>
                  <a:pt x="110" y="230"/>
                </a:lnTo>
                <a:lnTo>
                  <a:pt x="112" y="226"/>
                </a:lnTo>
                <a:lnTo>
                  <a:pt x="104" y="226"/>
                </a:lnTo>
                <a:lnTo>
                  <a:pt x="106" y="228"/>
                </a:lnTo>
                <a:lnTo>
                  <a:pt x="106" y="230"/>
                </a:lnTo>
                <a:lnTo>
                  <a:pt x="106" y="232"/>
                </a:lnTo>
                <a:lnTo>
                  <a:pt x="100" y="230"/>
                </a:lnTo>
                <a:lnTo>
                  <a:pt x="106" y="230"/>
                </a:lnTo>
                <a:lnTo>
                  <a:pt x="100" y="232"/>
                </a:lnTo>
                <a:lnTo>
                  <a:pt x="104" y="234"/>
                </a:lnTo>
                <a:lnTo>
                  <a:pt x="100" y="234"/>
                </a:lnTo>
                <a:lnTo>
                  <a:pt x="106" y="232"/>
                </a:lnTo>
                <a:lnTo>
                  <a:pt x="104" y="234"/>
                </a:lnTo>
                <a:close/>
                <a:moveTo>
                  <a:pt x="124" y="266"/>
                </a:moveTo>
                <a:lnTo>
                  <a:pt x="122" y="262"/>
                </a:lnTo>
                <a:lnTo>
                  <a:pt x="124" y="266"/>
                </a:lnTo>
                <a:lnTo>
                  <a:pt x="124" y="266"/>
                </a:lnTo>
                <a:close/>
                <a:moveTo>
                  <a:pt x="110" y="236"/>
                </a:moveTo>
                <a:lnTo>
                  <a:pt x="112" y="238"/>
                </a:lnTo>
                <a:lnTo>
                  <a:pt x="110" y="236"/>
                </a:lnTo>
                <a:close/>
                <a:moveTo>
                  <a:pt x="110" y="244"/>
                </a:moveTo>
                <a:lnTo>
                  <a:pt x="110" y="242"/>
                </a:lnTo>
                <a:lnTo>
                  <a:pt x="108" y="246"/>
                </a:lnTo>
                <a:lnTo>
                  <a:pt x="110" y="244"/>
                </a:lnTo>
                <a:close/>
                <a:moveTo>
                  <a:pt x="108" y="240"/>
                </a:moveTo>
                <a:lnTo>
                  <a:pt x="108" y="236"/>
                </a:lnTo>
                <a:lnTo>
                  <a:pt x="108" y="240"/>
                </a:lnTo>
                <a:lnTo>
                  <a:pt x="108" y="240"/>
                </a:lnTo>
                <a:close/>
                <a:moveTo>
                  <a:pt x="128" y="292"/>
                </a:moveTo>
                <a:lnTo>
                  <a:pt x="128" y="292"/>
                </a:lnTo>
                <a:lnTo>
                  <a:pt x="128" y="292"/>
                </a:lnTo>
                <a:close/>
                <a:moveTo>
                  <a:pt x="132" y="290"/>
                </a:moveTo>
                <a:lnTo>
                  <a:pt x="130" y="290"/>
                </a:lnTo>
                <a:lnTo>
                  <a:pt x="130" y="288"/>
                </a:lnTo>
                <a:lnTo>
                  <a:pt x="132" y="290"/>
                </a:lnTo>
                <a:close/>
                <a:moveTo>
                  <a:pt x="130" y="272"/>
                </a:moveTo>
                <a:lnTo>
                  <a:pt x="124" y="278"/>
                </a:lnTo>
                <a:lnTo>
                  <a:pt x="122" y="282"/>
                </a:lnTo>
                <a:lnTo>
                  <a:pt x="124" y="280"/>
                </a:lnTo>
                <a:lnTo>
                  <a:pt x="126" y="278"/>
                </a:lnTo>
                <a:lnTo>
                  <a:pt x="130" y="272"/>
                </a:lnTo>
                <a:close/>
                <a:moveTo>
                  <a:pt x="130" y="286"/>
                </a:moveTo>
                <a:lnTo>
                  <a:pt x="134" y="286"/>
                </a:lnTo>
                <a:lnTo>
                  <a:pt x="134" y="284"/>
                </a:lnTo>
                <a:lnTo>
                  <a:pt x="132" y="288"/>
                </a:lnTo>
                <a:lnTo>
                  <a:pt x="134" y="286"/>
                </a:lnTo>
                <a:lnTo>
                  <a:pt x="132" y="290"/>
                </a:lnTo>
                <a:lnTo>
                  <a:pt x="130" y="286"/>
                </a:lnTo>
                <a:close/>
                <a:moveTo>
                  <a:pt x="136" y="262"/>
                </a:moveTo>
                <a:lnTo>
                  <a:pt x="134" y="266"/>
                </a:lnTo>
                <a:lnTo>
                  <a:pt x="132" y="264"/>
                </a:lnTo>
                <a:lnTo>
                  <a:pt x="134" y="264"/>
                </a:lnTo>
                <a:lnTo>
                  <a:pt x="136" y="262"/>
                </a:lnTo>
                <a:close/>
                <a:moveTo>
                  <a:pt x="132" y="254"/>
                </a:moveTo>
                <a:lnTo>
                  <a:pt x="132" y="252"/>
                </a:lnTo>
                <a:lnTo>
                  <a:pt x="138" y="250"/>
                </a:lnTo>
                <a:lnTo>
                  <a:pt x="134" y="252"/>
                </a:lnTo>
                <a:lnTo>
                  <a:pt x="130" y="246"/>
                </a:lnTo>
                <a:lnTo>
                  <a:pt x="126" y="252"/>
                </a:lnTo>
                <a:lnTo>
                  <a:pt x="126" y="252"/>
                </a:lnTo>
                <a:lnTo>
                  <a:pt x="122" y="254"/>
                </a:lnTo>
                <a:lnTo>
                  <a:pt x="122" y="258"/>
                </a:lnTo>
                <a:lnTo>
                  <a:pt x="132" y="256"/>
                </a:lnTo>
                <a:lnTo>
                  <a:pt x="132" y="256"/>
                </a:lnTo>
                <a:lnTo>
                  <a:pt x="132" y="254"/>
                </a:lnTo>
                <a:close/>
                <a:moveTo>
                  <a:pt x="148" y="294"/>
                </a:moveTo>
                <a:lnTo>
                  <a:pt x="146" y="294"/>
                </a:lnTo>
                <a:lnTo>
                  <a:pt x="156" y="294"/>
                </a:lnTo>
                <a:lnTo>
                  <a:pt x="156" y="290"/>
                </a:lnTo>
                <a:lnTo>
                  <a:pt x="148" y="290"/>
                </a:lnTo>
                <a:lnTo>
                  <a:pt x="148" y="288"/>
                </a:lnTo>
                <a:lnTo>
                  <a:pt x="148" y="288"/>
                </a:lnTo>
                <a:lnTo>
                  <a:pt x="148" y="294"/>
                </a:lnTo>
                <a:close/>
                <a:moveTo>
                  <a:pt x="156" y="300"/>
                </a:moveTo>
                <a:lnTo>
                  <a:pt x="160" y="300"/>
                </a:lnTo>
                <a:lnTo>
                  <a:pt x="158" y="296"/>
                </a:lnTo>
                <a:lnTo>
                  <a:pt x="156" y="300"/>
                </a:lnTo>
                <a:close/>
                <a:moveTo>
                  <a:pt x="160" y="306"/>
                </a:moveTo>
                <a:lnTo>
                  <a:pt x="156" y="304"/>
                </a:lnTo>
                <a:lnTo>
                  <a:pt x="160" y="306"/>
                </a:lnTo>
                <a:close/>
                <a:moveTo>
                  <a:pt x="164" y="234"/>
                </a:moveTo>
                <a:lnTo>
                  <a:pt x="160" y="236"/>
                </a:lnTo>
                <a:lnTo>
                  <a:pt x="164" y="232"/>
                </a:lnTo>
                <a:lnTo>
                  <a:pt x="168" y="234"/>
                </a:lnTo>
                <a:lnTo>
                  <a:pt x="164" y="234"/>
                </a:lnTo>
                <a:close/>
                <a:moveTo>
                  <a:pt x="156" y="234"/>
                </a:moveTo>
                <a:lnTo>
                  <a:pt x="150" y="236"/>
                </a:lnTo>
                <a:lnTo>
                  <a:pt x="156" y="234"/>
                </a:lnTo>
                <a:close/>
                <a:moveTo>
                  <a:pt x="156" y="236"/>
                </a:moveTo>
                <a:lnTo>
                  <a:pt x="152" y="238"/>
                </a:lnTo>
                <a:lnTo>
                  <a:pt x="152" y="234"/>
                </a:lnTo>
                <a:lnTo>
                  <a:pt x="156" y="236"/>
                </a:lnTo>
                <a:close/>
                <a:moveTo>
                  <a:pt x="162" y="256"/>
                </a:moveTo>
                <a:lnTo>
                  <a:pt x="158" y="256"/>
                </a:lnTo>
                <a:lnTo>
                  <a:pt x="160" y="256"/>
                </a:lnTo>
                <a:lnTo>
                  <a:pt x="160" y="256"/>
                </a:lnTo>
                <a:lnTo>
                  <a:pt x="160" y="254"/>
                </a:lnTo>
                <a:lnTo>
                  <a:pt x="158" y="256"/>
                </a:lnTo>
                <a:lnTo>
                  <a:pt x="162" y="256"/>
                </a:lnTo>
                <a:lnTo>
                  <a:pt x="158" y="256"/>
                </a:lnTo>
                <a:lnTo>
                  <a:pt x="162" y="256"/>
                </a:lnTo>
                <a:close/>
                <a:moveTo>
                  <a:pt x="154" y="234"/>
                </a:moveTo>
                <a:lnTo>
                  <a:pt x="150" y="236"/>
                </a:lnTo>
                <a:lnTo>
                  <a:pt x="152" y="234"/>
                </a:lnTo>
                <a:lnTo>
                  <a:pt x="154" y="234"/>
                </a:lnTo>
                <a:close/>
                <a:moveTo>
                  <a:pt x="160" y="262"/>
                </a:moveTo>
                <a:lnTo>
                  <a:pt x="162" y="262"/>
                </a:lnTo>
                <a:lnTo>
                  <a:pt x="168" y="262"/>
                </a:lnTo>
                <a:lnTo>
                  <a:pt x="164" y="260"/>
                </a:lnTo>
                <a:lnTo>
                  <a:pt x="166" y="264"/>
                </a:lnTo>
                <a:lnTo>
                  <a:pt x="160" y="262"/>
                </a:lnTo>
                <a:close/>
                <a:moveTo>
                  <a:pt x="160" y="236"/>
                </a:moveTo>
                <a:lnTo>
                  <a:pt x="162" y="232"/>
                </a:lnTo>
                <a:lnTo>
                  <a:pt x="160" y="230"/>
                </a:lnTo>
                <a:lnTo>
                  <a:pt x="160" y="234"/>
                </a:lnTo>
                <a:lnTo>
                  <a:pt x="160" y="234"/>
                </a:lnTo>
                <a:lnTo>
                  <a:pt x="158" y="232"/>
                </a:lnTo>
                <a:lnTo>
                  <a:pt x="154" y="234"/>
                </a:lnTo>
                <a:lnTo>
                  <a:pt x="160" y="236"/>
                </a:lnTo>
                <a:close/>
                <a:moveTo>
                  <a:pt x="162" y="242"/>
                </a:moveTo>
                <a:lnTo>
                  <a:pt x="164" y="244"/>
                </a:lnTo>
                <a:lnTo>
                  <a:pt x="166" y="242"/>
                </a:lnTo>
                <a:lnTo>
                  <a:pt x="162" y="242"/>
                </a:lnTo>
                <a:close/>
                <a:moveTo>
                  <a:pt x="146" y="244"/>
                </a:moveTo>
                <a:lnTo>
                  <a:pt x="148" y="244"/>
                </a:lnTo>
                <a:lnTo>
                  <a:pt x="152" y="246"/>
                </a:lnTo>
                <a:lnTo>
                  <a:pt x="150" y="250"/>
                </a:lnTo>
                <a:lnTo>
                  <a:pt x="146" y="244"/>
                </a:lnTo>
                <a:close/>
                <a:moveTo>
                  <a:pt x="156" y="262"/>
                </a:moveTo>
                <a:lnTo>
                  <a:pt x="156" y="262"/>
                </a:lnTo>
                <a:lnTo>
                  <a:pt x="156" y="262"/>
                </a:lnTo>
                <a:lnTo>
                  <a:pt x="156" y="262"/>
                </a:lnTo>
                <a:close/>
                <a:moveTo>
                  <a:pt x="152" y="244"/>
                </a:moveTo>
                <a:lnTo>
                  <a:pt x="152" y="246"/>
                </a:lnTo>
                <a:lnTo>
                  <a:pt x="154" y="244"/>
                </a:lnTo>
                <a:lnTo>
                  <a:pt x="156" y="246"/>
                </a:lnTo>
                <a:lnTo>
                  <a:pt x="152" y="244"/>
                </a:lnTo>
                <a:close/>
                <a:moveTo>
                  <a:pt x="196" y="332"/>
                </a:moveTo>
                <a:lnTo>
                  <a:pt x="192" y="332"/>
                </a:lnTo>
                <a:lnTo>
                  <a:pt x="196" y="332"/>
                </a:lnTo>
                <a:lnTo>
                  <a:pt x="196" y="332"/>
                </a:lnTo>
                <a:lnTo>
                  <a:pt x="196" y="332"/>
                </a:lnTo>
                <a:close/>
                <a:moveTo>
                  <a:pt x="170" y="264"/>
                </a:moveTo>
                <a:lnTo>
                  <a:pt x="170" y="264"/>
                </a:lnTo>
                <a:lnTo>
                  <a:pt x="170" y="264"/>
                </a:lnTo>
                <a:close/>
                <a:moveTo>
                  <a:pt x="170" y="252"/>
                </a:moveTo>
                <a:lnTo>
                  <a:pt x="166" y="250"/>
                </a:lnTo>
                <a:lnTo>
                  <a:pt x="168" y="250"/>
                </a:lnTo>
                <a:lnTo>
                  <a:pt x="168" y="252"/>
                </a:lnTo>
                <a:lnTo>
                  <a:pt x="168" y="250"/>
                </a:lnTo>
                <a:lnTo>
                  <a:pt x="162" y="248"/>
                </a:lnTo>
                <a:lnTo>
                  <a:pt x="168" y="252"/>
                </a:lnTo>
                <a:lnTo>
                  <a:pt x="170" y="252"/>
                </a:lnTo>
                <a:close/>
                <a:moveTo>
                  <a:pt x="188" y="306"/>
                </a:moveTo>
                <a:lnTo>
                  <a:pt x="192" y="304"/>
                </a:lnTo>
                <a:lnTo>
                  <a:pt x="190" y="300"/>
                </a:lnTo>
                <a:lnTo>
                  <a:pt x="188" y="306"/>
                </a:lnTo>
                <a:close/>
                <a:moveTo>
                  <a:pt x="194" y="304"/>
                </a:moveTo>
                <a:lnTo>
                  <a:pt x="194" y="308"/>
                </a:lnTo>
                <a:lnTo>
                  <a:pt x="194" y="306"/>
                </a:lnTo>
                <a:lnTo>
                  <a:pt x="194" y="304"/>
                </a:lnTo>
                <a:close/>
                <a:moveTo>
                  <a:pt x="182" y="258"/>
                </a:moveTo>
                <a:lnTo>
                  <a:pt x="178" y="254"/>
                </a:lnTo>
                <a:lnTo>
                  <a:pt x="174" y="256"/>
                </a:lnTo>
                <a:lnTo>
                  <a:pt x="182" y="258"/>
                </a:lnTo>
                <a:close/>
                <a:moveTo>
                  <a:pt x="178" y="254"/>
                </a:moveTo>
                <a:lnTo>
                  <a:pt x="174" y="252"/>
                </a:lnTo>
                <a:lnTo>
                  <a:pt x="174" y="254"/>
                </a:lnTo>
                <a:lnTo>
                  <a:pt x="178" y="254"/>
                </a:lnTo>
                <a:close/>
                <a:moveTo>
                  <a:pt x="188" y="294"/>
                </a:moveTo>
                <a:lnTo>
                  <a:pt x="190" y="294"/>
                </a:lnTo>
                <a:lnTo>
                  <a:pt x="188" y="294"/>
                </a:lnTo>
                <a:close/>
                <a:moveTo>
                  <a:pt x="170" y="220"/>
                </a:moveTo>
                <a:lnTo>
                  <a:pt x="166" y="222"/>
                </a:lnTo>
                <a:lnTo>
                  <a:pt x="166" y="220"/>
                </a:lnTo>
                <a:lnTo>
                  <a:pt x="170" y="220"/>
                </a:lnTo>
                <a:close/>
                <a:moveTo>
                  <a:pt x="172" y="252"/>
                </a:moveTo>
                <a:lnTo>
                  <a:pt x="174" y="250"/>
                </a:lnTo>
                <a:lnTo>
                  <a:pt x="174" y="254"/>
                </a:lnTo>
                <a:lnTo>
                  <a:pt x="176" y="252"/>
                </a:lnTo>
                <a:lnTo>
                  <a:pt x="172" y="252"/>
                </a:lnTo>
                <a:close/>
                <a:moveTo>
                  <a:pt x="168" y="252"/>
                </a:moveTo>
                <a:lnTo>
                  <a:pt x="168" y="258"/>
                </a:lnTo>
                <a:lnTo>
                  <a:pt x="174" y="256"/>
                </a:lnTo>
                <a:lnTo>
                  <a:pt x="174" y="254"/>
                </a:lnTo>
                <a:lnTo>
                  <a:pt x="168" y="252"/>
                </a:lnTo>
                <a:close/>
                <a:moveTo>
                  <a:pt x="184" y="302"/>
                </a:moveTo>
                <a:lnTo>
                  <a:pt x="188" y="306"/>
                </a:lnTo>
                <a:lnTo>
                  <a:pt x="190" y="304"/>
                </a:lnTo>
                <a:lnTo>
                  <a:pt x="188" y="308"/>
                </a:lnTo>
                <a:lnTo>
                  <a:pt x="188" y="304"/>
                </a:lnTo>
                <a:lnTo>
                  <a:pt x="184" y="302"/>
                </a:lnTo>
                <a:close/>
                <a:moveTo>
                  <a:pt x="200" y="334"/>
                </a:moveTo>
                <a:lnTo>
                  <a:pt x="200" y="334"/>
                </a:lnTo>
                <a:lnTo>
                  <a:pt x="200" y="334"/>
                </a:lnTo>
                <a:close/>
                <a:moveTo>
                  <a:pt x="200" y="326"/>
                </a:moveTo>
                <a:lnTo>
                  <a:pt x="198" y="330"/>
                </a:lnTo>
                <a:lnTo>
                  <a:pt x="200" y="330"/>
                </a:lnTo>
                <a:lnTo>
                  <a:pt x="200" y="330"/>
                </a:lnTo>
                <a:lnTo>
                  <a:pt x="200" y="326"/>
                </a:lnTo>
                <a:close/>
                <a:moveTo>
                  <a:pt x="200" y="318"/>
                </a:moveTo>
                <a:lnTo>
                  <a:pt x="196" y="316"/>
                </a:lnTo>
                <a:lnTo>
                  <a:pt x="198" y="320"/>
                </a:lnTo>
                <a:lnTo>
                  <a:pt x="200" y="320"/>
                </a:lnTo>
                <a:lnTo>
                  <a:pt x="196" y="320"/>
                </a:lnTo>
                <a:lnTo>
                  <a:pt x="200" y="318"/>
                </a:lnTo>
                <a:close/>
                <a:moveTo>
                  <a:pt x="194" y="296"/>
                </a:moveTo>
                <a:lnTo>
                  <a:pt x="194" y="294"/>
                </a:lnTo>
                <a:lnTo>
                  <a:pt x="196" y="294"/>
                </a:lnTo>
                <a:lnTo>
                  <a:pt x="192" y="298"/>
                </a:lnTo>
                <a:lnTo>
                  <a:pt x="194" y="296"/>
                </a:lnTo>
                <a:close/>
                <a:moveTo>
                  <a:pt x="202" y="322"/>
                </a:moveTo>
                <a:lnTo>
                  <a:pt x="206" y="320"/>
                </a:lnTo>
                <a:lnTo>
                  <a:pt x="206" y="326"/>
                </a:lnTo>
                <a:lnTo>
                  <a:pt x="208" y="322"/>
                </a:lnTo>
                <a:lnTo>
                  <a:pt x="202" y="322"/>
                </a:lnTo>
                <a:close/>
                <a:moveTo>
                  <a:pt x="206" y="308"/>
                </a:moveTo>
                <a:lnTo>
                  <a:pt x="204" y="308"/>
                </a:lnTo>
                <a:lnTo>
                  <a:pt x="206" y="308"/>
                </a:lnTo>
                <a:close/>
                <a:moveTo>
                  <a:pt x="194" y="284"/>
                </a:moveTo>
                <a:lnTo>
                  <a:pt x="192" y="284"/>
                </a:lnTo>
                <a:lnTo>
                  <a:pt x="192" y="284"/>
                </a:lnTo>
                <a:lnTo>
                  <a:pt x="194" y="284"/>
                </a:lnTo>
                <a:close/>
                <a:moveTo>
                  <a:pt x="164" y="194"/>
                </a:moveTo>
                <a:lnTo>
                  <a:pt x="166" y="192"/>
                </a:lnTo>
                <a:lnTo>
                  <a:pt x="160" y="194"/>
                </a:lnTo>
                <a:lnTo>
                  <a:pt x="160" y="194"/>
                </a:lnTo>
                <a:lnTo>
                  <a:pt x="158" y="190"/>
                </a:lnTo>
                <a:lnTo>
                  <a:pt x="162" y="194"/>
                </a:lnTo>
                <a:lnTo>
                  <a:pt x="158" y="192"/>
                </a:lnTo>
                <a:lnTo>
                  <a:pt x="160" y="188"/>
                </a:lnTo>
                <a:lnTo>
                  <a:pt x="158" y="188"/>
                </a:lnTo>
                <a:lnTo>
                  <a:pt x="160" y="192"/>
                </a:lnTo>
                <a:lnTo>
                  <a:pt x="158" y="192"/>
                </a:lnTo>
                <a:lnTo>
                  <a:pt x="160" y="186"/>
                </a:lnTo>
                <a:lnTo>
                  <a:pt x="160" y="188"/>
                </a:lnTo>
                <a:lnTo>
                  <a:pt x="160" y="188"/>
                </a:lnTo>
                <a:lnTo>
                  <a:pt x="158" y="186"/>
                </a:lnTo>
                <a:lnTo>
                  <a:pt x="154" y="180"/>
                </a:lnTo>
                <a:lnTo>
                  <a:pt x="156" y="186"/>
                </a:lnTo>
                <a:lnTo>
                  <a:pt x="148" y="188"/>
                </a:lnTo>
                <a:lnTo>
                  <a:pt x="146" y="188"/>
                </a:lnTo>
                <a:lnTo>
                  <a:pt x="146" y="192"/>
                </a:lnTo>
                <a:lnTo>
                  <a:pt x="146" y="192"/>
                </a:lnTo>
                <a:lnTo>
                  <a:pt x="142" y="196"/>
                </a:lnTo>
                <a:lnTo>
                  <a:pt x="142" y="192"/>
                </a:lnTo>
                <a:lnTo>
                  <a:pt x="136" y="190"/>
                </a:lnTo>
                <a:lnTo>
                  <a:pt x="142" y="188"/>
                </a:lnTo>
                <a:lnTo>
                  <a:pt x="134" y="190"/>
                </a:lnTo>
                <a:lnTo>
                  <a:pt x="140" y="188"/>
                </a:lnTo>
                <a:lnTo>
                  <a:pt x="138" y="196"/>
                </a:lnTo>
                <a:lnTo>
                  <a:pt x="138" y="198"/>
                </a:lnTo>
                <a:lnTo>
                  <a:pt x="140" y="196"/>
                </a:lnTo>
                <a:lnTo>
                  <a:pt x="144" y="198"/>
                </a:lnTo>
                <a:lnTo>
                  <a:pt x="146" y="198"/>
                </a:lnTo>
                <a:lnTo>
                  <a:pt x="148" y="194"/>
                </a:lnTo>
                <a:lnTo>
                  <a:pt x="144" y="198"/>
                </a:lnTo>
                <a:lnTo>
                  <a:pt x="146" y="198"/>
                </a:lnTo>
                <a:lnTo>
                  <a:pt x="146" y="196"/>
                </a:lnTo>
                <a:lnTo>
                  <a:pt x="148" y="192"/>
                </a:lnTo>
                <a:lnTo>
                  <a:pt x="150" y="194"/>
                </a:lnTo>
                <a:lnTo>
                  <a:pt x="148" y="190"/>
                </a:lnTo>
                <a:lnTo>
                  <a:pt x="156" y="194"/>
                </a:lnTo>
                <a:lnTo>
                  <a:pt x="152" y="196"/>
                </a:lnTo>
                <a:lnTo>
                  <a:pt x="152" y="196"/>
                </a:lnTo>
                <a:lnTo>
                  <a:pt x="154" y="196"/>
                </a:lnTo>
                <a:lnTo>
                  <a:pt x="160" y="196"/>
                </a:lnTo>
                <a:lnTo>
                  <a:pt x="156" y="194"/>
                </a:lnTo>
                <a:lnTo>
                  <a:pt x="156" y="192"/>
                </a:lnTo>
                <a:lnTo>
                  <a:pt x="164" y="194"/>
                </a:lnTo>
                <a:close/>
                <a:moveTo>
                  <a:pt x="130" y="116"/>
                </a:moveTo>
                <a:lnTo>
                  <a:pt x="130" y="110"/>
                </a:lnTo>
                <a:lnTo>
                  <a:pt x="130" y="116"/>
                </a:lnTo>
                <a:close/>
                <a:moveTo>
                  <a:pt x="136" y="110"/>
                </a:moveTo>
                <a:lnTo>
                  <a:pt x="134" y="114"/>
                </a:lnTo>
                <a:lnTo>
                  <a:pt x="138" y="112"/>
                </a:lnTo>
                <a:lnTo>
                  <a:pt x="134" y="112"/>
                </a:lnTo>
                <a:lnTo>
                  <a:pt x="136" y="110"/>
                </a:lnTo>
                <a:close/>
                <a:moveTo>
                  <a:pt x="138" y="126"/>
                </a:moveTo>
                <a:lnTo>
                  <a:pt x="138" y="126"/>
                </a:lnTo>
                <a:lnTo>
                  <a:pt x="140" y="126"/>
                </a:lnTo>
                <a:lnTo>
                  <a:pt x="138" y="126"/>
                </a:lnTo>
                <a:lnTo>
                  <a:pt x="138" y="130"/>
                </a:lnTo>
                <a:lnTo>
                  <a:pt x="140" y="124"/>
                </a:lnTo>
                <a:lnTo>
                  <a:pt x="138" y="128"/>
                </a:lnTo>
                <a:lnTo>
                  <a:pt x="140" y="130"/>
                </a:lnTo>
                <a:lnTo>
                  <a:pt x="142" y="126"/>
                </a:lnTo>
                <a:lnTo>
                  <a:pt x="142" y="130"/>
                </a:lnTo>
                <a:lnTo>
                  <a:pt x="146" y="130"/>
                </a:lnTo>
                <a:lnTo>
                  <a:pt x="142" y="126"/>
                </a:lnTo>
                <a:lnTo>
                  <a:pt x="142" y="128"/>
                </a:lnTo>
                <a:lnTo>
                  <a:pt x="142" y="126"/>
                </a:lnTo>
                <a:lnTo>
                  <a:pt x="140" y="126"/>
                </a:lnTo>
                <a:lnTo>
                  <a:pt x="138" y="126"/>
                </a:lnTo>
                <a:close/>
                <a:moveTo>
                  <a:pt x="144" y="122"/>
                </a:moveTo>
                <a:lnTo>
                  <a:pt x="142" y="126"/>
                </a:lnTo>
                <a:lnTo>
                  <a:pt x="150" y="126"/>
                </a:lnTo>
                <a:lnTo>
                  <a:pt x="148" y="118"/>
                </a:lnTo>
                <a:lnTo>
                  <a:pt x="146" y="122"/>
                </a:lnTo>
                <a:lnTo>
                  <a:pt x="144" y="122"/>
                </a:lnTo>
                <a:close/>
                <a:moveTo>
                  <a:pt x="158" y="134"/>
                </a:moveTo>
                <a:lnTo>
                  <a:pt x="154" y="136"/>
                </a:lnTo>
                <a:lnTo>
                  <a:pt x="152" y="130"/>
                </a:lnTo>
                <a:lnTo>
                  <a:pt x="150" y="134"/>
                </a:lnTo>
                <a:lnTo>
                  <a:pt x="152" y="134"/>
                </a:lnTo>
                <a:lnTo>
                  <a:pt x="154" y="132"/>
                </a:lnTo>
                <a:lnTo>
                  <a:pt x="156" y="136"/>
                </a:lnTo>
                <a:lnTo>
                  <a:pt x="166" y="130"/>
                </a:lnTo>
                <a:lnTo>
                  <a:pt x="166" y="130"/>
                </a:lnTo>
                <a:lnTo>
                  <a:pt x="174" y="132"/>
                </a:lnTo>
                <a:lnTo>
                  <a:pt x="158" y="134"/>
                </a:lnTo>
                <a:close/>
                <a:moveTo>
                  <a:pt x="164" y="118"/>
                </a:moveTo>
                <a:lnTo>
                  <a:pt x="164" y="120"/>
                </a:lnTo>
                <a:lnTo>
                  <a:pt x="164" y="118"/>
                </a:lnTo>
                <a:close/>
                <a:moveTo>
                  <a:pt x="172" y="142"/>
                </a:moveTo>
                <a:lnTo>
                  <a:pt x="170" y="142"/>
                </a:lnTo>
                <a:lnTo>
                  <a:pt x="174" y="144"/>
                </a:lnTo>
                <a:lnTo>
                  <a:pt x="172" y="142"/>
                </a:lnTo>
                <a:close/>
                <a:moveTo>
                  <a:pt x="206" y="212"/>
                </a:moveTo>
                <a:lnTo>
                  <a:pt x="200" y="214"/>
                </a:lnTo>
                <a:lnTo>
                  <a:pt x="204" y="218"/>
                </a:lnTo>
                <a:lnTo>
                  <a:pt x="210" y="216"/>
                </a:lnTo>
                <a:lnTo>
                  <a:pt x="208" y="214"/>
                </a:lnTo>
                <a:lnTo>
                  <a:pt x="212" y="212"/>
                </a:lnTo>
                <a:lnTo>
                  <a:pt x="210" y="214"/>
                </a:lnTo>
                <a:lnTo>
                  <a:pt x="210" y="214"/>
                </a:lnTo>
                <a:lnTo>
                  <a:pt x="206" y="212"/>
                </a:lnTo>
                <a:close/>
                <a:moveTo>
                  <a:pt x="192" y="176"/>
                </a:moveTo>
                <a:lnTo>
                  <a:pt x="194" y="172"/>
                </a:lnTo>
                <a:lnTo>
                  <a:pt x="192" y="176"/>
                </a:lnTo>
                <a:lnTo>
                  <a:pt x="192" y="176"/>
                </a:lnTo>
                <a:close/>
                <a:moveTo>
                  <a:pt x="184" y="134"/>
                </a:moveTo>
                <a:lnTo>
                  <a:pt x="180" y="136"/>
                </a:lnTo>
                <a:lnTo>
                  <a:pt x="188" y="134"/>
                </a:lnTo>
                <a:lnTo>
                  <a:pt x="184" y="140"/>
                </a:lnTo>
                <a:lnTo>
                  <a:pt x="186" y="140"/>
                </a:lnTo>
                <a:lnTo>
                  <a:pt x="190" y="136"/>
                </a:lnTo>
                <a:lnTo>
                  <a:pt x="192" y="136"/>
                </a:lnTo>
                <a:lnTo>
                  <a:pt x="192" y="136"/>
                </a:lnTo>
                <a:lnTo>
                  <a:pt x="186" y="132"/>
                </a:lnTo>
                <a:lnTo>
                  <a:pt x="178" y="130"/>
                </a:lnTo>
                <a:lnTo>
                  <a:pt x="184" y="134"/>
                </a:lnTo>
                <a:close/>
                <a:moveTo>
                  <a:pt x="176" y="106"/>
                </a:moveTo>
                <a:lnTo>
                  <a:pt x="174" y="100"/>
                </a:lnTo>
                <a:lnTo>
                  <a:pt x="170" y="106"/>
                </a:lnTo>
                <a:lnTo>
                  <a:pt x="176" y="106"/>
                </a:lnTo>
                <a:close/>
                <a:moveTo>
                  <a:pt x="174" y="94"/>
                </a:moveTo>
                <a:lnTo>
                  <a:pt x="172" y="94"/>
                </a:lnTo>
                <a:lnTo>
                  <a:pt x="174" y="94"/>
                </a:lnTo>
                <a:lnTo>
                  <a:pt x="174" y="94"/>
                </a:lnTo>
                <a:close/>
                <a:moveTo>
                  <a:pt x="172" y="92"/>
                </a:moveTo>
                <a:lnTo>
                  <a:pt x="170" y="94"/>
                </a:lnTo>
                <a:lnTo>
                  <a:pt x="170" y="92"/>
                </a:lnTo>
                <a:lnTo>
                  <a:pt x="172" y="92"/>
                </a:lnTo>
                <a:close/>
                <a:moveTo>
                  <a:pt x="180" y="100"/>
                </a:moveTo>
                <a:lnTo>
                  <a:pt x="180" y="100"/>
                </a:lnTo>
                <a:lnTo>
                  <a:pt x="178" y="98"/>
                </a:lnTo>
                <a:lnTo>
                  <a:pt x="182" y="98"/>
                </a:lnTo>
                <a:lnTo>
                  <a:pt x="180" y="98"/>
                </a:lnTo>
                <a:lnTo>
                  <a:pt x="184" y="100"/>
                </a:lnTo>
                <a:lnTo>
                  <a:pt x="180" y="104"/>
                </a:lnTo>
                <a:lnTo>
                  <a:pt x="182" y="106"/>
                </a:lnTo>
                <a:lnTo>
                  <a:pt x="180" y="98"/>
                </a:lnTo>
                <a:lnTo>
                  <a:pt x="182" y="98"/>
                </a:lnTo>
                <a:lnTo>
                  <a:pt x="180" y="100"/>
                </a:lnTo>
                <a:close/>
                <a:moveTo>
                  <a:pt x="204" y="140"/>
                </a:moveTo>
                <a:lnTo>
                  <a:pt x="198" y="136"/>
                </a:lnTo>
                <a:lnTo>
                  <a:pt x="190" y="144"/>
                </a:lnTo>
                <a:lnTo>
                  <a:pt x="188" y="146"/>
                </a:lnTo>
                <a:lnTo>
                  <a:pt x="190" y="142"/>
                </a:lnTo>
                <a:lnTo>
                  <a:pt x="192" y="140"/>
                </a:lnTo>
                <a:lnTo>
                  <a:pt x="188" y="140"/>
                </a:lnTo>
                <a:lnTo>
                  <a:pt x="190" y="142"/>
                </a:lnTo>
                <a:lnTo>
                  <a:pt x="190" y="142"/>
                </a:lnTo>
                <a:lnTo>
                  <a:pt x="188" y="144"/>
                </a:lnTo>
                <a:lnTo>
                  <a:pt x="192" y="142"/>
                </a:lnTo>
                <a:lnTo>
                  <a:pt x="192" y="140"/>
                </a:lnTo>
                <a:lnTo>
                  <a:pt x="194" y="146"/>
                </a:lnTo>
                <a:lnTo>
                  <a:pt x="192" y="146"/>
                </a:lnTo>
                <a:lnTo>
                  <a:pt x="192" y="148"/>
                </a:lnTo>
                <a:lnTo>
                  <a:pt x="194" y="144"/>
                </a:lnTo>
                <a:lnTo>
                  <a:pt x="200" y="144"/>
                </a:lnTo>
                <a:lnTo>
                  <a:pt x="196" y="150"/>
                </a:lnTo>
                <a:lnTo>
                  <a:pt x="198" y="150"/>
                </a:lnTo>
                <a:lnTo>
                  <a:pt x="206" y="140"/>
                </a:lnTo>
                <a:lnTo>
                  <a:pt x="204" y="140"/>
                </a:lnTo>
                <a:close/>
                <a:moveTo>
                  <a:pt x="236" y="230"/>
                </a:moveTo>
                <a:lnTo>
                  <a:pt x="238" y="228"/>
                </a:lnTo>
                <a:lnTo>
                  <a:pt x="238" y="226"/>
                </a:lnTo>
                <a:lnTo>
                  <a:pt x="236" y="230"/>
                </a:lnTo>
                <a:close/>
                <a:moveTo>
                  <a:pt x="222" y="176"/>
                </a:moveTo>
                <a:lnTo>
                  <a:pt x="220" y="178"/>
                </a:lnTo>
                <a:lnTo>
                  <a:pt x="220" y="176"/>
                </a:lnTo>
                <a:lnTo>
                  <a:pt x="222" y="176"/>
                </a:lnTo>
                <a:close/>
                <a:moveTo>
                  <a:pt x="244" y="170"/>
                </a:moveTo>
                <a:lnTo>
                  <a:pt x="246" y="176"/>
                </a:lnTo>
                <a:lnTo>
                  <a:pt x="242" y="170"/>
                </a:lnTo>
                <a:lnTo>
                  <a:pt x="244" y="170"/>
                </a:lnTo>
                <a:close/>
                <a:moveTo>
                  <a:pt x="240" y="160"/>
                </a:moveTo>
                <a:lnTo>
                  <a:pt x="240" y="158"/>
                </a:lnTo>
                <a:lnTo>
                  <a:pt x="240" y="160"/>
                </a:lnTo>
                <a:close/>
                <a:moveTo>
                  <a:pt x="220" y="90"/>
                </a:moveTo>
                <a:lnTo>
                  <a:pt x="224" y="94"/>
                </a:lnTo>
                <a:lnTo>
                  <a:pt x="224" y="92"/>
                </a:lnTo>
                <a:lnTo>
                  <a:pt x="228" y="92"/>
                </a:lnTo>
                <a:lnTo>
                  <a:pt x="228" y="94"/>
                </a:lnTo>
                <a:lnTo>
                  <a:pt x="232" y="88"/>
                </a:lnTo>
                <a:lnTo>
                  <a:pt x="226" y="82"/>
                </a:lnTo>
                <a:lnTo>
                  <a:pt x="218" y="88"/>
                </a:lnTo>
                <a:lnTo>
                  <a:pt x="220" y="86"/>
                </a:lnTo>
                <a:lnTo>
                  <a:pt x="220" y="90"/>
                </a:lnTo>
                <a:close/>
                <a:moveTo>
                  <a:pt x="202" y="34"/>
                </a:moveTo>
                <a:lnTo>
                  <a:pt x="206" y="32"/>
                </a:lnTo>
                <a:lnTo>
                  <a:pt x="200" y="36"/>
                </a:lnTo>
                <a:lnTo>
                  <a:pt x="202" y="34"/>
                </a:lnTo>
                <a:close/>
                <a:moveTo>
                  <a:pt x="220" y="54"/>
                </a:moveTo>
                <a:lnTo>
                  <a:pt x="212" y="58"/>
                </a:lnTo>
                <a:lnTo>
                  <a:pt x="218" y="60"/>
                </a:lnTo>
                <a:lnTo>
                  <a:pt x="220" y="58"/>
                </a:lnTo>
                <a:lnTo>
                  <a:pt x="218" y="58"/>
                </a:lnTo>
                <a:lnTo>
                  <a:pt x="222" y="56"/>
                </a:lnTo>
                <a:lnTo>
                  <a:pt x="222" y="56"/>
                </a:lnTo>
                <a:lnTo>
                  <a:pt x="224" y="56"/>
                </a:lnTo>
                <a:lnTo>
                  <a:pt x="224" y="58"/>
                </a:lnTo>
                <a:lnTo>
                  <a:pt x="224" y="54"/>
                </a:lnTo>
                <a:lnTo>
                  <a:pt x="226" y="52"/>
                </a:lnTo>
                <a:lnTo>
                  <a:pt x="224" y="54"/>
                </a:lnTo>
                <a:lnTo>
                  <a:pt x="220" y="54"/>
                </a:lnTo>
                <a:lnTo>
                  <a:pt x="220" y="54"/>
                </a:lnTo>
                <a:lnTo>
                  <a:pt x="220" y="54"/>
                </a:lnTo>
                <a:close/>
                <a:moveTo>
                  <a:pt x="252" y="144"/>
                </a:moveTo>
                <a:lnTo>
                  <a:pt x="256" y="144"/>
                </a:lnTo>
                <a:lnTo>
                  <a:pt x="256" y="140"/>
                </a:lnTo>
                <a:lnTo>
                  <a:pt x="252" y="142"/>
                </a:lnTo>
                <a:lnTo>
                  <a:pt x="250" y="140"/>
                </a:lnTo>
                <a:lnTo>
                  <a:pt x="250" y="142"/>
                </a:lnTo>
                <a:lnTo>
                  <a:pt x="252" y="140"/>
                </a:lnTo>
                <a:lnTo>
                  <a:pt x="250" y="146"/>
                </a:lnTo>
                <a:lnTo>
                  <a:pt x="250" y="146"/>
                </a:lnTo>
                <a:lnTo>
                  <a:pt x="254" y="144"/>
                </a:lnTo>
                <a:lnTo>
                  <a:pt x="252" y="144"/>
                </a:lnTo>
                <a:close/>
                <a:moveTo>
                  <a:pt x="242" y="142"/>
                </a:moveTo>
                <a:lnTo>
                  <a:pt x="238" y="140"/>
                </a:lnTo>
                <a:lnTo>
                  <a:pt x="238" y="138"/>
                </a:lnTo>
                <a:lnTo>
                  <a:pt x="238" y="142"/>
                </a:lnTo>
                <a:lnTo>
                  <a:pt x="248" y="140"/>
                </a:lnTo>
                <a:lnTo>
                  <a:pt x="244" y="140"/>
                </a:lnTo>
                <a:lnTo>
                  <a:pt x="242" y="142"/>
                </a:lnTo>
                <a:close/>
                <a:moveTo>
                  <a:pt x="248" y="168"/>
                </a:moveTo>
                <a:lnTo>
                  <a:pt x="248" y="166"/>
                </a:lnTo>
                <a:lnTo>
                  <a:pt x="248" y="166"/>
                </a:lnTo>
                <a:lnTo>
                  <a:pt x="248" y="168"/>
                </a:lnTo>
                <a:close/>
                <a:moveTo>
                  <a:pt x="226" y="94"/>
                </a:moveTo>
                <a:lnTo>
                  <a:pt x="224" y="94"/>
                </a:lnTo>
                <a:lnTo>
                  <a:pt x="226" y="94"/>
                </a:lnTo>
                <a:close/>
                <a:moveTo>
                  <a:pt x="228" y="94"/>
                </a:moveTo>
                <a:lnTo>
                  <a:pt x="228" y="92"/>
                </a:lnTo>
                <a:lnTo>
                  <a:pt x="230" y="94"/>
                </a:lnTo>
                <a:lnTo>
                  <a:pt x="228" y="94"/>
                </a:lnTo>
                <a:close/>
                <a:moveTo>
                  <a:pt x="232" y="98"/>
                </a:moveTo>
                <a:lnTo>
                  <a:pt x="234" y="98"/>
                </a:lnTo>
                <a:lnTo>
                  <a:pt x="234" y="98"/>
                </a:lnTo>
                <a:lnTo>
                  <a:pt x="232" y="98"/>
                </a:lnTo>
                <a:close/>
                <a:moveTo>
                  <a:pt x="248" y="134"/>
                </a:moveTo>
                <a:lnTo>
                  <a:pt x="246" y="134"/>
                </a:lnTo>
                <a:lnTo>
                  <a:pt x="246" y="134"/>
                </a:lnTo>
                <a:lnTo>
                  <a:pt x="248" y="134"/>
                </a:lnTo>
                <a:close/>
                <a:moveTo>
                  <a:pt x="236" y="106"/>
                </a:moveTo>
                <a:lnTo>
                  <a:pt x="236" y="104"/>
                </a:lnTo>
                <a:lnTo>
                  <a:pt x="236" y="106"/>
                </a:lnTo>
                <a:close/>
                <a:moveTo>
                  <a:pt x="234" y="86"/>
                </a:moveTo>
                <a:lnTo>
                  <a:pt x="228" y="88"/>
                </a:lnTo>
                <a:lnTo>
                  <a:pt x="234" y="86"/>
                </a:lnTo>
                <a:close/>
                <a:moveTo>
                  <a:pt x="256" y="138"/>
                </a:moveTo>
                <a:lnTo>
                  <a:pt x="262" y="136"/>
                </a:lnTo>
                <a:lnTo>
                  <a:pt x="258" y="136"/>
                </a:lnTo>
                <a:lnTo>
                  <a:pt x="260" y="134"/>
                </a:lnTo>
                <a:lnTo>
                  <a:pt x="254" y="134"/>
                </a:lnTo>
                <a:lnTo>
                  <a:pt x="250" y="136"/>
                </a:lnTo>
                <a:lnTo>
                  <a:pt x="256" y="138"/>
                </a:lnTo>
                <a:close/>
                <a:moveTo>
                  <a:pt x="246" y="124"/>
                </a:moveTo>
                <a:lnTo>
                  <a:pt x="248" y="120"/>
                </a:lnTo>
                <a:lnTo>
                  <a:pt x="244" y="122"/>
                </a:lnTo>
                <a:lnTo>
                  <a:pt x="246" y="126"/>
                </a:lnTo>
                <a:lnTo>
                  <a:pt x="246" y="124"/>
                </a:lnTo>
                <a:close/>
                <a:moveTo>
                  <a:pt x="234" y="118"/>
                </a:moveTo>
                <a:lnTo>
                  <a:pt x="230" y="116"/>
                </a:lnTo>
                <a:lnTo>
                  <a:pt x="236" y="118"/>
                </a:lnTo>
                <a:lnTo>
                  <a:pt x="234" y="118"/>
                </a:lnTo>
                <a:close/>
                <a:moveTo>
                  <a:pt x="246" y="170"/>
                </a:moveTo>
                <a:lnTo>
                  <a:pt x="250" y="174"/>
                </a:lnTo>
                <a:lnTo>
                  <a:pt x="248" y="168"/>
                </a:lnTo>
                <a:lnTo>
                  <a:pt x="256" y="172"/>
                </a:lnTo>
                <a:lnTo>
                  <a:pt x="254" y="174"/>
                </a:lnTo>
                <a:lnTo>
                  <a:pt x="250" y="172"/>
                </a:lnTo>
                <a:lnTo>
                  <a:pt x="254" y="174"/>
                </a:lnTo>
                <a:lnTo>
                  <a:pt x="252" y="176"/>
                </a:lnTo>
                <a:lnTo>
                  <a:pt x="258" y="178"/>
                </a:lnTo>
                <a:lnTo>
                  <a:pt x="258" y="178"/>
                </a:lnTo>
                <a:lnTo>
                  <a:pt x="256" y="180"/>
                </a:lnTo>
                <a:lnTo>
                  <a:pt x="252" y="180"/>
                </a:lnTo>
                <a:lnTo>
                  <a:pt x="260" y="180"/>
                </a:lnTo>
                <a:lnTo>
                  <a:pt x="254" y="178"/>
                </a:lnTo>
                <a:lnTo>
                  <a:pt x="258" y="178"/>
                </a:lnTo>
                <a:lnTo>
                  <a:pt x="268" y="180"/>
                </a:lnTo>
                <a:lnTo>
                  <a:pt x="264" y="178"/>
                </a:lnTo>
                <a:lnTo>
                  <a:pt x="262" y="180"/>
                </a:lnTo>
                <a:lnTo>
                  <a:pt x="254" y="172"/>
                </a:lnTo>
                <a:lnTo>
                  <a:pt x="254" y="172"/>
                </a:lnTo>
                <a:lnTo>
                  <a:pt x="254" y="168"/>
                </a:lnTo>
                <a:lnTo>
                  <a:pt x="264" y="170"/>
                </a:lnTo>
                <a:lnTo>
                  <a:pt x="270" y="166"/>
                </a:lnTo>
                <a:lnTo>
                  <a:pt x="266" y="164"/>
                </a:lnTo>
                <a:lnTo>
                  <a:pt x="266" y="164"/>
                </a:lnTo>
                <a:lnTo>
                  <a:pt x="270" y="164"/>
                </a:lnTo>
                <a:lnTo>
                  <a:pt x="268" y="162"/>
                </a:lnTo>
                <a:lnTo>
                  <a:pt x="274" y="168"/>
                </a:lnTo>
                <a:lnTo>
                  <a:pt x="272" y="164"/>
                </a:lnTo>
                <a:lnTo>
                  <a:pt x="268" y="168"/>
                </a:lnTo>
                <a:lnTo>
                  <a:pt x="268" y="170"/>
                </a:lnTo>
                <a:lnTo>
                  <a:pt x="272" y="170"/>
                </a:lnTo>
                <a:lnTo>
                  <a:pt x="274" y="166"/>
                </a:lnTo>
                <a:lnTo>
                  <a:pt x="270" y="168"/>
                </a:lnTo>
                <a:lnTo>
                  <a:pt x="274" y="162"/>
                </a:lnTo>
                <a:lnTo>
                  <a:pt x="276" y="164"/>
                </a:lnTo>
                <a:lnTo>
                  <a:pt x="274" y="160"/>
                </a:lnTo>
                <a:lnTo>
                  <a:pt x="272" y="164"/>
                </a:lnTo>
                <a:lnTo>
                  <a:pt x="268" y="162"/>
                </a:lnTo>
                <a:lnTo>
                  <a:pt x="274" y="162"/>
                </a:lnTo>
                <a:lnTo>
                  <a:pt x="270" y="156"/>
                </a:lnTo>
                <a:lnTo>
                  <a:pt x="262" y="162"/>
                </a:lnTo>
                <a:lnTo>
                  <a:pt x="260" y="162"/>
                </a:lnTo>
                <a:lnTo>
                  <a:pt x="264" y="164"/>
                </a:lnTo>
                <a:lnTo>
                  <a:pt x="264" y="162"/>
                </a:lnTo>
                <a:lnTo>
                  <a:pt x="262" y="164"/>
                </a:lnTo>
                <a:lnTo>
                  <a:pt x="260" y="164"/>
                </a:lnTo>
                <a:lnTo>
                  <a:pt x="262" y="166"/>
                </a:lnTo>
                <a:lnTo>
                  <a:pt x="258" y="160"/>
                </a:lnTo>
                <a:lnTo>
                  <a:pt x="260" y="162"/>
                </a:lnTo>
                <a:lnTo>
                  <a:pt x="258" y="164"/>
                </a:lnTo>
                <a:lnTo>
                  <a:pt x="260" y="166"/>
                </a:lnTo>
                <a:lnTo>
                  <a:pt x="256" y="166"/>
                </a:lnTo>
                <a:lnTo>
                  <a:pt x="256" y="166"/>
                </a:lnTo>
                <a:lnTo>
                  <a:pt x="252" y="168"/>
                </a:lnTo>
                <a:lnTo>
                  <a:pt x="246" y="170"/>
                </a:lnTo>
                <a:close/>
                <a:moveTo>
                  <a:pt x="264" y="94"/>
                </a:moveTo>
                <a:lnTo>
                  <a:pt x="260" y="100"/>
                </a:lnTo>
                <a:lnTo>
                  <a:pt x="262" y="100"/>
                </a:lnTo>
                <a:lnTo>
                  <a:pt x="264" y="98"/>
                </a:lnTo>
                <a:lnTo>
                  <a:pt x="266" y="102"/>
                </a:lnTo>
                <a:lnTo>
                  <a:pt x="268" y="100"/>
                </a:lnTo>
                <a:lnTo>
                  <a:pt x="264" y="94"/>
                </a:lnTo>
                <a:lnTo>
                  <a:pt x="264" y="94"/>
                </a:lnTo>
                <a:close/>
                <a:moveTo>
                  <a:pt x="280" y="154"/>
                </a:moveTo>
                <a:lnTo>
                  <a:pt x="286" y="156"/>
                </a:lnTo>
                <a:lnTo>
                  <a:pt x="288" y="156"/>
                </a:lnTo>
                <a:lnTo>
                  <a:pt x="292" y="150"/>
                </a:lnTo>
                <a:lnTo>
                  <a:pt x="280" y="154"/>
                </a:lnTo>
                <a:close/>
                <a:moveTo>
                  <a:pt x="280" y="136"/>
                </a:moveTo>
                <a:lnTo>
                  <a:pt x="284" y="140"/>
                </a:lnTo>
                <a:lnTo>
                  <a:pt x="280" y="136"/>
                </a:lnTo>
                <a:close/>
                <a:moveTo>
                  <a:pt x="272" y="94"/>
                </a:moveTo>
                <a:lnTo>
                  <a:pt x="272" y="90"/>
                </a:lnTo>
                <a:lnTo>
                  <a:pt x="272" y="94"/>
                </a:lnTo>
                <a:close/>
                <a:moveTo>
                  <a:pt x="282" y="126"/>
                </a:moveTo>
                <a:lnTo>
                  <a:pt x="286" y="130"/>
                </a:lnTo>
                <a:lnTo>
                  <a:pt x="282" y="126"/>
                </a:lnTo>
                <a:close/>
                <a:moveTo>
                  <a:pt x="284" y="138"/>
                </a:moveTo>
                <a:lnTo>
                  <a:pt x="284" y="140"/>
                </a:lnTo>
                <a:lnTo>
                  <a:pt x="284" y="140"/>
                </a:lnTo>
                <a:lnTo>
                  <a:pt x="286" y="140"/>
                </a:lnTo>
                <a:lnTo>
                  <a:pt x="290" y="136"/>
                </a:lnTo>
                <a:lnTo>
                  <a:pt x="288" y="136"/>
                </a:lnTo>
                <a:lnTo>
                  <a:pt x="284" y="138"/>
                </a:lnTo>
                <a:close/>
                <a:moveTo>
                  <a:pt x="284" y="112"/>
                </a:moveTo>
                <a:lnTo>
                  <a:pt x="282" y="116"/>
                </a:lnTo>
                <a:lnTo>
                  <a:pt x="284" y="112"/>
                </a:lnTo>
                <a:close/>
                <a:moveTo>
                  <a:pt x="294" y="132"/>
                </a:moveTo>
                <a:lnTo>
                  <a:pt x="298" y="136"/>
                </a:lnTo>
                <a:lnTo>
                  <a:pt x="296" y="134"/>
                </a:lnTo>
                <a:lnTo>
                  <a:pt x="300" y="134"/>
                </a:lnTo>
                <a:lnTo>
                  <a:pt x="300" y="130"/>
                </a:lnTo>
                <a:lnTo>
                  <a:pt x="296" y="130"/>
                </a:lnTo>
                <a:lnTo>
                  <a:pt x="294" y="132"/>
                </a:lnTo>
                <a:close/>
                <a:moveTo>
                  <a:pt x="292" y="118"/>
                </a:moveTo>
                <a:lnTo>
                  <a:pt x="292" y="116"/>
                </a:lnTo>
                <a:lnTo>
                  <a:pt x="292" y="120"/>
                </a:lnTo>
                <a:lnTo>
                  <a:pt x="292" y="118"/>
                </a:lnTo>
                <a:close/>
                <a:moveTo>
                  <a:pt x="322" y="178"/>
                </a:moveTo>
                <a:lnTo>
                  <a:pt x="324" y="176"/>
                </a:lnTo>
                <a:lnTo>
                  <a:pt x="318" y="176"/>
                </a:lnTo>
                <a:lnTo>
                  <a:pt x="320" y="180"/>
                </a:lnTo>
                <a:lnTo>
                  <a:pt x="316" y="180"/>
                </a:lnTo>
                <a:lnTo>
                  <a:pt x="318" y="184"/>
                </a:lnTo>
                <a:lnTo>
                  <a:pt x="312" y="182"/>
                </a:lnTo>
                <a:lnTo>
                  <a:pt x="304" y="186"/>
                </a:lnTo>
                <a:lnTo>
                  <a:pt x="300" y="184"/>
                </a:lnTo>
                <a:lnTo>
                  <a:pt x="306" y="184"/>
                </a:lnTo>
                <a:lnTo>
                  <a:pt x="308" y="186"/>
                </a:lnTo>
                <a:lnTo>
                  <a:pt x="298" y="184"/>
                </a:lnTo>
                <a:lnTo>
                  <a:pt x="304" y="184"/>
                </a:lnTo>
                <a:lnTo>
                  <a:pt x="306" y="184"/>
                </a:lnTo>
                <a:lnTo>
                  <a:pt x="302" y="186"/>
                </a:lnTo>
                <a:lnTo>
                  <a:pt x="302" y="188"/>
                </a:lnTo>
                <a:lnTo>
                  <a:pt x="304" y="190"/>
                </a:lnTo>
                <a:lnTo>
                  <a:pt x="300" y="186"/>
                </a:lnTo>
                <a:lnTo>
                  <a:pt x="298" y="190"/>
                </a:lnTo>
                <a:lnTo>
                  <a:pt x="298" y="190"/>
                </a:lnTo>
                <a:lnTo>
                  <a:pt x="304" y="192"/>
                </a:lnTo>
                <a:lnTo>
                  <a:pt x="304" y="190"/>
                </a:lnTo>
                <a:lnTo>
                  <a:pt x="302" y="194"/>
                </a:lnTo>
                <a:lnTo>
                  <a:pt x="302" y="194"/>
                </a:lnTo>
                <a:lnTo>
                  <a:pt x="302" y="192"/>
                </a:lnTo>
                <a:lnTo>
                  <a:pt x="300" y="192"/>
                </a:lnTo>
                <a:lnTo>
                  <a:pt x="296" y="194"/>
                </a:lnTo>
                <a:lnTo>
                  <a:pt x="302" y="196"/>
                </a:lnTo>
                <a:lnTo>
                  <a:pt x="304" y="194"/>
                </a:lnTo>
                <a:lnTo>
                  <a:pt x="306" y="194"/>
                </a:lnTo>
                <a:lnTo>
                  <a:pt x="304" y="192"/>
                </a:lnTo>
                <a:lnTo>
                  <a:pt x="304" y="194"/>
                </a:lnTo>
                <a:lnTo>
                  <a:pt x="304" y="190"/>
                </a:lnTo>
                <a:lnTo>
                  <a:pt x="304" y="192"/>
                </a:lnTo>
                <a:lnTo>
                  <a:pt x="304" y="188"/>
                </a:lnTo>
                <a:lnTo>
                  <a:pt x="306" y="188"/>
                </a:lnTo>
                <a:lnTo>
                  <a:pt x="308" y="188"/>
                </a:lnTo>
                <a:lnTo>
                  <a:pt x="308" y="188"/>
                </a:lnTo>
                <a:lnTo>
                  <a:pt x="312" y="188"/>
                </a:lnTo>
                <a:lnTo>
                  <a:pt x="310" y="188"/>
                </a:lnTo>
                <a:lnTo>
                  <a:pt x="312" y="186"/>
                </a:lnTo>
                <a:lnTo>
                  <a:pt x="310" y="186"/>
                </a:lnTo>
                <a:lnTo>
                  <a:pt x="314" y="188"/>
                </a:lnTo>
                <a:lnTo>
                  <a:pt x="314" y="188"/>
                </a:lnTo>
                <a:lnTo>
                  <a:pt x="318" y="184"/>
                </a:lnTo>
                <a:lnTo>
                  <a:pt x="320" y="188"/>
                </a:lnTo>
                <a:lnTo>
                  <a:pt x="320" y="190"/>
                </a:lnTo>
                <a:lnTo>
                  <a:pt x="320" y="190"/>
                </a:lnTo>
                <a:lnTo>
                  <a:pt x="328" y="198"/>
                </a:lnTo>
                <a:lnTo>
                  <a:pt x="320" y="200"/>
                </a:lnTo>
                <a:lnTo>
                  <a:pt x="324" y="198"/>
                </a:lnTo>
                <a:lnTo>
                  <a:pt x="324" y="192"/>
                </a:lnTo>
                <a:lnTo>
                  <a:pt x="328" y="192"/>
                </a:lnTo>
                <a:lnTo>
                  <a:pt x="328" y="198"/>
                </a:lnTo>
                <a:lnTo>
                  <a:pt x="326" y="200"/>
                </a:lnTo>
                <a:lnTo>
                  <a:pt x="330" y="198"/>
                </a:lnTo>
                <a:lnTo>
                  <a:pt x="332" y="192"/>
                </a:lnTo>
                <a:lnTo>
                  <a:pt x="334" y="194"/>
                </a:lnTo>
                <a:lnTo>
                  <a:pt x="332" y="194"/>
                </a:lnTo>
                <a:lnTo>
                  <a:pt x="332" y="194"/>
                </a:lnTo>
                <a:lnTo>
                  <a:pt x="332" y="192"/>
                </a:lnTo>
                <a:lnTo>
                  <a:pt x="336" y="192"/>
                </a:lnTo>
                <a:lnTo>
                  <a:pt x="336" y="196"/>
                </a:lnTo>
                <a:lnTo>
                  <a:pt x="338" y="198"/>
                </a:lnTo>
                <a:lnTo>
                  <a:pt x="344" y="196"/>
                </a:lnTo>
                <a:lnTo>
                  <a:pt x="344" y="194"/>
                </a:lnTo>
                <a:lnTo>
                  <a:pt x="342" y="192"/>
                </a:lnTo>
                <a:lnTo>
                  <a:pt x="344" y="190"/>
                </a:lnTo>
                <a:lnTo>
                  <a:pt x="344" y="188"/>
                </a:lnTo>
                <a:lnTo>
                  <a:pt x="344" y="190"/>
                </a:lnTo>
                <a:lnTo>
                  <a:pt x="346" y="188"/>
                </a:lnTo>
                <a:lnTo>
                  <a:pt x="344" y="190"/>
                </a:lnTo>
                <a:lnTo>
                  <a:pt x="350" y="194"/>
                </a:lnTo>
                <a:lnTo>
                  <a:pt x="350" y="192"/>
                </a:lnTo>
                <a:lnTo>
                  <a:pt x="348" y="192"/>
                </a:lnTo>
                <a:lnTo>
                  <a:pt x="344" y="186"/>
                </a:lnTo>
                <a:lnTo>
                  <a:pt x="344" y="192"/>
                </a:lnTo>
                <a:lnTo>
                  <a:pt x="346" y="188"/>
                </a:lnTo>
                <a:lnTo>
                  <a:pt x="342" y="188"/>
                </a:lnTo>
                <a:lnTo>
                  <a:pt x="348" y="188"/>
                </a:lnTo>
                <a:lnTo>
                  <a:pt x="346" y="182"/>
                </a:lnTo>
                <a:lnTo>
                  <a:pt x="342" y="188"/>
                </a:lnTo>
                <a:lnTo>
                  <a:pt x="340" y="186"/>
                </a:lnTo>
                <a:lnTo>
                  <a:pt x="342" y="190"/>
                </a:lnTo>
                <a:lnTo>
                  <a:pt x="344" y="188"/>
                </a:lnTo>
                <a:lnTo>
                  <a:pt x="346" y="186"/>
                </a:lnTo>
                <a:lnTo>
                  <a:pt x="340" y="190"/>
                </a:lnTo>
                <a:lnTo>
                  <a:pt x="332" y="186"/>
                </a:lnTo>
                <a:lnTo>
                  <a:pt x="332" y="186"/>
                </a:lnTo>
                <a:lnTo>
                  <a:pt x="328" y="176"/>
                </a:lnTo>
                <a:lnTo>
                  <a:pt x="322" y="178"/>
                </a:lnTo>
                <a:close/>
                <a:moveTo>
                  <a:pt x="322" y="172"/>
                </a:moveTo>
                <a:lnTo>
                  <a:pt x="328" y="172"/>
                </a:lnTo>
                <a:lnTo>
                  <a:pt x="324" y="172"/>
                </a:lnTo>
                <a:lnTo>
                  <a:pt x="326" y="172"/>
                </a:lnTo>
                <a:lnTo>
                  <a:pt x="330" y="172"/>
                </a:lnTo>
                <a:lnTo>
                  <a:pt x="328" y="172"/>
                </a:lnTo>
                <a:lnTo>
                  <a:pt x="334" y="170"/>
                </a:lnTo>
                <a:lnTo>
                  <a:pt x="332" y="172"/>
                </a:lnTo>
                <a:lnTo>
                  <a:pt x="332" y="172"/>
                </a:lnTo>
                <a:lnTo>
                  <a:pt x="332" y="168"/>
                </a:lnTo>
                <a:lnTo>
                  <a:pt x="326" y="164"/>
                </a:lnTo>
                <a:lnTo>
                  <a:pt x="332" y="166"/>
                </a:lnTo>
                <a:lnTo>
                  <a:pt x="332" y="168"/>
                </a:lnTo>
                <a:lnTo>
                  <a:pt x="332" y="170"/>
                </a:lnTo>
                <a:lnTo>
                  <a:pt x="324" y="168"/>
                </a:lnTo>
                <a:lnTo>
                  <a:pt x="322" y="170"/>
                </a:lnTo>
                <a:lnTo>
                  <a:pt x="322" y="170"/>
                </a:lnTo>
                <a:lnTo>
                  <a:pt x="322" y="172"/>
                </a:lnTo>
                <a:close/>
                <a:moveTo>
                  <a:pt x="320" y="160"/>
                </a:moveTo>
                <a:lnTo>
                  <a:pt x="322" y="162"/>
                </a:lnTo>
                <a:lnTo>
                  <a:pt x="324" y="162"/>
                </a:lnTo>
                <a:lnTo>
                  <a:pt x="320" y="160"/>
                </a:lnTo>
                <a:close/>
                <a:moveTo>
                  <a:pt x="304" y="100"/>
                </a:moveTo>
                <a:lnTo>
                  <a:pt x="304" y="104"/>
                </a:lnTo>
                <a:lnTo>
                  <a:pt x="302" y="102"/>
                </a:lnTo>
                <a:lnTo>
                  <a:pt x="304" y="100"/>
                </a:lnTo>
                <a:close/>
                <a:moveTo>
                  <a:pt x="324" y="166"/>
                </a:moveTo>
                <a:lnTo>
                  <a:pt x="324" y="166"/>
                </a:lnTo>
                <a:lnTo>
                  <a:pt x="324" y="166"/>
                </a:lnTo>
                <a:close/>
                <a:moveTo>
                  <a:pt x="294" y="66"/>
                </a:moveTo>
                <a:lnTo>
                  <a:pt x="296" y="66"/>
                </a:lnTo>
                <a:lnTo>
                  <a:pt x="294" y="66"/>
                </a:lnTo>
                <a:close/>
                <a:moveTo>
                  <a:pt x="302" y="96"/>
                </a:moveTo>
                <a:lnTo>
                  <a:pt x="306" y="96"/>
                </a:lnTo>
                <a:lnTo>
                  <a:pt x="304" y="98"/>
                </a:lnTo>
                <a:lnTo>
                  <a:pt x="302" y="96"/>
                </a:lnTo>
                <a:close/>
                <a:moveTo>
                  <a:pt x="312" y="106"/>
                </a:moveTo>
                <a:lnTo>
                  <a:pt x="310" y="106"/>
                </a:lnTo>
                <a:lnTo>
                  <a:pt x="310" y="106"/>
                </a:lnTo>
                <a:lnTo>
                  <a:pt x="312" y="106"/>
                </a:lnTo>
                <a:close/>
                <a:moveTo>
                  <a:pt x="316" y="126"/>
                </a:moveTo>
                <a:lnTo>
                  <a:pt x="318" y="124"/>
                </a:lnTo>
                <a:lnTo>
                  <a:pt x="320" y="120"/>
                </a:lnTo>
                <a:lnTo>
                  <a:pt x="316" y="126"/>
                </a:lnTo>
                <a:close/>
                <a:moveTo>
                  <a:pt x="332" y="140"/>
                </a:moveTo>
                <a:lnTo>
                  <a:pt x="334" y="142"/>
                </a:lnTo>
                <a:lnTo>
                  <a:pt x="338" y="142"/>
                </a:lnTo>
                <a:lnTo>
                  <a:pt x="338" y="142"/>
                </a:lnTo>
                <a:lnTo>
                  <a:pt x="338" y="144"/>
                </a:lnTo>
                <a:lnTo>
                  <a:pt x="342" y="140"/>
                </a:lnTo>
                <a:lnTo>
                  <a:pt x="338" y="136"/>
                </a:lnTo>
                <a:lnTo>
                  <a:pt x="332" y="140"/>
                </a:lnTo>
                <a:close/>
                <a:moveTo>
                  <a:pt x="342" y="128"/>
                </a:moveTo>
                <a:lnTo>
                  <a:pt x="344" y="126"/>
                </a:lnTo>
                <a:lnTo>
                  <a:pt x="344" y="122"/>
                </a:lnTo>
                <a:lnTo>
                  <a:pt x="348" y="124"/>
                </a:lnTo>
                <a:lnTo>
                  <a:pt x="350" y="122"/>
                </a:lnTo>
                <a:lnTo>
                  <a:pt x="352" y="126"/>
                </a:lnTo>
                <a:lnTo>
                  <a:pt x="356" y="120"/>
                </a:lnTo>
                <a:lnTo>
                  <a:pt x="352" y="122"/>
                </a:lnTo>
                <a:lnTo>
                  <a:pt x="356" y="124"/>
                </a:lnTo>
                <a:lnTo>
                  <a:pt x="356" y="120"/>
                </a:lnTo>
                <a:lnTo>
                  <a:pt x="354" y="120"/>
                </a:lnTo>
                <a:lnTo>
                  <a:pt x="354" y="124"/>
                </a:lnTo>
                <a:lnTo>
                  <a:pt x="356" y="120"/>
                </a:lnTo>
                <a:lnTo>
                  <a:pt x="354" y="122"/>
                </a:lnTo>
                <a:lnTo>
                  <a:pt x="358" y="126"/>
                </a:lnTo>
                <a:lnTo>
                  <a:pt x="358" y="124"/>
                </a:lnTo>
                <a:lnTo>
                  <a:pt x="358" y="120"/>
                </a:lnTo>
                <a:lnTo>
                  <a:pt x="360" y="122"/>
                </a:lnTo>
                <a:lnTo>
                  <a:pt x="360" y="122"/>
                </a:lnTo>
                <a:lnTo>
                  <a:pt x="358" y="118"/>
                </a:lnTo>
                <a:lnTo>
                  <a:pt x="360" y="120"/>
                </a:lnTo>
                <a:lnTo>
                  <a:pt x="362" y="118"/>
                </a:lnTo>
                <a:lnTo>
                  <a:pt x="354" y="122"/>
                </a:lnTo>
                <a:lnTo>
                  <a:pt x="354" y="122"/>
                </a:lnTo>
                <a:lnTo>
                  <a:pt x="354" y="120"/>
                </a:lnTo>
                <a:lnTo>
                  <a:pt x="344" y="122"/>
                </a:lnTo>
                <a:lnTo>
                  <a:pt x="344" y="118"/>
                </a:lnTo>
                <a:lnTo>
                  <a:pt x="346" y="118"/>
                </a:lnTo>
                <a:lnTo>
                  <a:pt x="344" y="118"/>
                </a:lnTo>
                <a:lnTo>
                  <a:pt x="342" y="116"/>
                </a:lnTo>
                <a:lnTo>
                  <a:pt x="340" y="116"/>
                </a:lnTo>
                <a:lnTo>
                  <a:pt x="338" y="116"/>
                </a:lnTo>
                <a:lnTo>
                  <a:pt x="338" y="116"/>
                </a:lnTo>
                <a:lnTo>
                  <a:pt x="336" y="116"/>
                </a:lnTo>
                <a:lnTo>
                  <a:pt x="336" y="114"/>
                </a:lnTo>
                <a:lnTo>
                  <a:pt x="334" y="118"/>
                </a:lnTo>
                <a:lnTo>
                  <a:pt x="336" y="118"/>
                </a:lnTo>
                <a:lnTo>
                  <a:pt x="330" y="120"/>
                </a:lnTo>
                <a:lnTo>
                  <a:pt x="338" y="118"/>
                </a:lnTo>
                <a:lnTo>
                  <a:pt x="338" y="122"/>
                </a:lnTo>
                <a:lnTo>
                  <a:pt x="340" y="122"/>
                </a:lnTo>
                <a:lnTo>
                  <a:pt x="342" y="128"/>
                </a:lnTo>
                <a:close/>
                <a:moveTo>
                  <a:pt x="324" y="82"/>
                </a:moveTo>
                <a:lnTo>
                  <a:pt x="324" y="80"/>
                </a:lnTo>
                <a:lnTo>
                  <a:pt x="330" y="82"/>
                </a:lnTo>
                <a:lnTo>
                  <a:pt x="328" y="78"/>
                </a:lnTo>
                <a:lnTo>
                  <a:pt x="324" y="78"/>
                </a:lnTo>
                <a:lnTo>
                  <a:pt x="326" y="80"/>
                </a:lnTo>
                <a:lnTo>
                  <a:pt x="328" y="78"/>
                </a:lnTo>
                <a:lnTo>
                  <a:pt x="324" y="78"/>
                </a:lnTo>
                <a:lnTo>
                  <a:pt x="326" y="78"/>
                </a:lnTo>
                <a:lnTo>
                  <a:pt x="324" y="76"/>
                </a:lnTo>
                <a:lnTo>
                  <a:pt x="320" y="78"/>
                </a:lnTo>
                <a:lnTo>
                  <a:pt x="326" y="80"/>
                </a:lnTo>
                <a:lnTo>
                  <a:pt x="324" y="82"/>
                </a:lnTo>
                <a:close/>
                <a:moveTo>
                  <a:pt x="342" y="108"/>
                </a:moveTo>
                <a:lnTo>
                  <a:pt x="340" y="104"/>
                </a:lnTo>
                <a:lnTo>
                  <a:pt x="338" y="108"/>
                </a:lnTo>
                <a:lnTo>
                  <a:pt x="338" y="106"/>
                </a:lnTo>
                <a:lnTo>
                  <a:pt x="344" y="110"/>
                </a:lnTo>
                <a:lnTo>
                  <a:pt x="342" y="104"/>
                </a:lnTo>
                <a:lnTo>
                  <a:pt x="342" y="110"/>
                </a:lnTo>
                <a:lnTo>
                  <a:pt x="344" y="106"/>
                </a:lnTo>
                <a:lnTo>
                  <a:pt x="344" y="108"/>
                </a:lnTo>
                <a:lnTo>
                  <a:pt x="346" y="108"/>
                </a:lnTo>
                <a:lnTo>
                  <a:pt x="346" y="108"/>
                </a:lnTo>
                <a:lnTo>
                  <a:pt x="350" y="104"/>
                </a:lnTo>
                <a:lnTo>
                  <a:pt x="350" y="104"/>
                </a:lnTo>
                <a:lnTo>
                  <a:pt x="354" y="104"/>
                </a:lnTo>
                <a:lnTo>
                  <a:pt x="354" y="104"/>
                </a:lnTo>
                <a:lnTo>
                  <a:pt x="350" y="104"/>
                </a:lnTo>
                <a:lnTo>
                  <a:pt x="344" y="104"/>
                </a:lnTo>
                <a:lnTo>
                  <a:pt x="346" y="106"/>
                </a:lnTo>
                <a:lnTo>
                  <a:pt x="342" y="108"/>
                </a:lnTo>
                <a:close/>
                <a:moveTo>
                  <a:pt x="336" y="84"/>
                </a:moveTo>
                <a:lnTo>
                  <a:pt x="338" y="80"/>
                </a:lnTo>
                <a:lnTo>
                  <a:pt x="334" y="78"/>
                </a:lnTo>
                <a:lnTo>
                  <a:pt x="336" y="84"/>
                </a:lnTo>
                <a:close/>
                <a:moveTo>
                  <a:pt x="324" y="32"/>
                </a:moveTo>
                <a:lnTo>
                  <a:pt x="330" y="34"/>
                </a:lnTo>
                <a:lnTo>
                  <a:pt x="330" y="32"/>
                </a:lnTo>
                <a:lnTo>
                  <a:pt x="330" y="32"/>
                </a:lnTo>
                <a:lnTo>
                  <a:pt x="330" y="32"/>
                </a:lnTo>
                <a:lnTo>
                  <a:pt x="328" y="32"/>
                </a:lnTo>
                <a:lnTo>
                  <a:pt x="330" y="32"/>
                </a:lnTo>
                <a:lnTo>
                  <a:pt x="322" y="34"/>
                </a:lnTo>
                <a:lnTo>
                  <a:pt x="322" y="36"/>
                </a:lnTo>
                <a:lnTo>
                  <a:pt x="324" y="32"/>
                </a:lnTo>
                <a:close/>
                <a:moveTo>
                  <a:pt x="322" y="12"/>
                </a:moveTo>
                <a:lnTo>
                  <a:pt x="322" y="14"/>
                </a:lnTo>
                <a:lnTo>
                  <a:pt x="324" y="12"/>
                </a:lnTo>
                <a:lnTo>
                  <a:pt x="322" y="8"/>
                </a:lnTo>
                <a:lnTo>
                  <a:pt x="320" y="16"/>
                </a:lnTo>
                <a:lnTo>
                  <a:pt x="322" y="12"/>
                </a:lnTo>
                <a:close/>
                <a:moveTo>
                  <a:pt x="350" y="100"/>
                </a:moveTo>
                <a:lnTo>
                  <a:pt x="352" y="98"/>
                </a:lnTo>
                <a:lnTo>
                  <a:pt x="350" y="96"/>
                </a:lnTo>
                <a:lnTo>
                  <a:pt x="354" y="98"/>
                </a:lnTo>
                <a:lnTo>
                  <a:pt x="352" y="100"/>
                </a:lnTo>
                <a:lnTo>
                  <a:pt x="354" y="102"/>
                </a:lnTo>
                <a:lnTo>
                  <a:pt x="350" y="100"/>
                </a:lnTo>
                <a:close/>
                <a:moveTo>
                  <a:pt x="340" y="88"/>
                </a:moveTo>
                <a:lnTo>
                  <a:pt x="344" y="92"/>
                </a:lnTo>
                <a:lnTo>
                  <a:pt x="346" y="88"/>
                </a:lnTo>
                <a:lnTo>
                  <a:pt x="340" y="88"/>
                </a:lnTo>
                <a:close/>
                <a:moveTo>
                  <a:pt x="338" y="60"/>
                </a:moveTo>
                <a:lnTo>
                  <a:pt x="338" y="60"/>
                </a:lnTo>
                <a:lnTo>
                  <a:pt x="338" y="64"/>
                </a:lnTo>
                <a:lnTo>
                  <a:pt x="338" y="60"/>
                </a:lnTo>
                <a:close/>
                <a:moveTo>
                  <a:pt x="342" y="78"/>
                </a:moveTo>
                <a:lnTo>
                  <a:pt x="344" y="76"/>
                </a:lnTo>
                <a:lnTo>
                  <a:pt x="344" y="76"/>
                </a:lnTo>
                <a:lnTo>
                  <a:pt x="342" y="76"/>
                </a:lnTo>
                <a:lnTo>
                  <a:pt x="342" y="76"/>
                </a:lnTo>
                <a:lnTo>
                  <a:pt x="342" y="76"/>
                </a:lnTo>
                <a:lnTo>
                  <a:pt x="342" y="78"/>
                </a:lnTo>
                <a:close/>
                <a:moveTo>
                  <a:pt x="348" y="100"/>
                </a:moveTo>
                <a:lnTo>
                  <a:pt x="352" y="100"/>
                </a:lnTo>
                <a:lnTo>
                  <a:pt x="348" y="100"/>
                </a:lnTo>
                <a:close/>
                <a:moveTo>
                  <a:pt x="342" y="76"/>
                </a:moveTo>
                <a:lnTo>
                  <a:pt x="344" y="78"/>
                </a:lnTo>
                <a:lnTo>
                  <a:pt x="344" y="76"/>
                </a:lnTo>
                <a:lnTo>
                  <a:pt x="342" y="76"/>
                </a:lnTo>
                <a:close/>
                <a:moveTo>
                  <a:pt x="340" y="56"/>
                </a:moveTo>
                <a:lnTo>
                  <a:pt x="342" y="58"/>
                </a:lnTo>
                <a:lnTo>
                  <a:pt x="346" y="58"/>
                </a:lnTo>
                <a:lnTo>
                  <a:pt x="340" y="60"/>
                </a:lnTo>
                <a:lnTo>
                  <a:pt x="340" y="56"/>
                </a:lnTo>
                <a:close/>
                <a:moveTo>
                  <a:pt x="334" y="40"/>
                </a:moveTo>
                <a:lnTo>
                  <a:pt x="336" y="40"/>
                </a:lnTo>
                <a:lnTo>
                  <a:pt x="334" y="38"/>
                </a:lnTo>
                <a:lnTo>
                  <a:pt x="334" y="40"/>
                </a:lnTo>
                <a:close/>
                <a:moveTo>
                  <a:pt x="332" y="38"/>
                </a:moveTo>
                <a:lnTo>
                  <a:pt x="328" y="38"/>
                </a:lnTo>
                <a:lnTo>
                  <a:pt x="332" y="38"/>
                </a:lnTo>
                <a:lnTo>
                  <a:pt x="332" y="38"/>
                </a:lnTo>
                <a:close/>
                <a:moveTo>
                  <a:pt x="328" y="48"/>
                </a:moveTo>
                <a:lnTo>
                  <a:pt x="334" y="48"/>
                </a:lnTo>
                <a:lnTo>
                  <a:pt x="334" y="46"/>
                </a:lnTo>
                <a:lnTo>
                  <a:pt x="336" y="46"/>
                </a:lnTo>
                <a:lnTo>
                  <a:pt x="336" y="48"/>
                </a:lnTo>
                <a:lnTo>
                  <a:pt x="336" y="46"/>
                </a:lnTo>
                <a:lnTo>
                  <a:pt x="338" y="44"/>
                </a:lnTo>
                <a:lnTo>
                  <a:pt x="330" y="44"/>
                </a:lnTo>
                <a:lnTo>
                  <a:pt x="328" y="48"/>
                </a:lnTo>
                <a:close/>
                <a:moveTo>
                  <a:pt x="350" y="90"/>
                </a:moveTo>
                <a:lnTo>
                  <a:pt x="354" y="88"/>
                </a:lnTo>
                <a:lnTo>
                  <a:pt x="352" y="86"/>
                </a:lnTo>
                <a:lnTo>
                  <a:pt x="350" y="90"/>
                </a:lnTo>
                <a:close/>
                <a:moveTo>
                  <a:pt x="354" y="112"/>
                </a:moveTo>
                <a:lnTo>
                  <a:pt x="350" y="112"/>
                </a:lnTo>
                <a:lnTo>
                  <a:pt x="352" y="110"/>
                </a:lnTo>
                <a:lnTo>
                  <a:pt x="352" y="114"/>
                </a:lnTo>
                <a:lnTo>
                  <a:pt x="352" y="114"/>
                </a:lnTo>
                <a:lnTo>
                  <a:pt x="342" y="114"/>
                </a:lnTo>
                <a:lnTo>
                  <a:pt x="346" y="120"/>
                </a:lnTo>
                <a:lnTo>
                  <a:pt x="346" y="116"/>
                </a:lnTo>
                <a:lnTo>
                  <a:pt x="350" y="112"/>
                </a:lnTo>
                <a:lnTo>
                  <a:pt x="350" y="116"/>
                </a:lnTo>
                <a:lnTo>
                  <a:pt x="348" y="112"/>
                </a:lnTo>
                <a:lnTo>
                  <a:pt x="354" y="116"/>
                </a:lnTo>
                <a:lnTo>
                  <a:pt x="352" y="112"/>
                </a:lnTo>
                <a:lnTo>
                  <a:pt x="354" y="114"/>
                </a:lnTo>
                <a:lnTo>
                  <a:pt x="352" y="112"/>
                </a:lnTo>
                <a:lnTo>
                  <a:pt x="354" y="110"/>
                </a:lnTo>
                <a:lnTo>
                  <a:pt x="354" y="114"/>
                </a:lnTo>
                <a:lnTo>
                  <a:pt x="352" y="116"/>
                </a:lnTo>
                <a:lnTo>
                  <a:pt x="356" y="114"/>
                </a:lnTo>
                <a:lnTo>
                  <a:pt x="358" y="116"/>
                </a:lnTo>
                <a:lnTo>
                  <a:pt x="354" y="116"/>
                </a:lnTo>
                <a:lnTo>
                  <a:pt x="360" y="116"/>
                </a:lnTo>
                <a:lnTo>
                  <a:pt x="356" y="114"/>
                </a:lnTo>
                <a:lnTo>
                  <a:pt x="358" y="116"/>
                </a:lnTo>
                <a:lnTo>
                  <a:pt x="358" y="114"/>
                </a:lnTo>
                <a:lnTo>
                  <a:pt x="360" y="116"/>
                </a:lnTo>
                <a:lnTo>
                  <a:pt x="360" y="112"/>
                </a:lnTo>
                <a:lnTo>
                  <a:pt x="354" y="112"/>
                </a:lnTo>
                <a:close/>
                <a:moveTo>
                  <a:pt x="338" y="114"/>
                </a:moveTo>
                <a:lnTo>
                  <a:pt x="342" y="114"/>
                </a:lnTo>
                <a:lnTo>
                  <a:pt x="338" y="114"/>
                </a:lnTo>
                <a:close/>
                <a:moveTo>
                  <a:pt x="322" y="90"/>
                </a:moveTo>
                <a:lnTo>
                  <a:pt x="322" y="92"/>
                </a:lnTo>
                <a:lnTo>
                  <a:pt x="322" y="96"/>
                </a:lnTo>
                <a:lnTo>
                  <a:pt x="330" y="94"/>
                </a:lnTo>
                <a:lnTo>
                  <a:pt x="322" y="88"/>
                </a:lnTo>
                <a:lnTo>
                  <a:pt x="328" y="90"/>
                </a:lnTo>
                <a:lnTo>
                  <a:pt x="322" y="90"/>
                </a:lnTo>
                <a:close/>
                <a:moveTo>
                  <a:pt x="332" y="110"/>
                </a:moveTo>
                <a:lnTo>
                  <a:pt x="334" y="108"/>
                </a:lnTo>
                <a:lnTo>
                  <a:pt x="334" y="106"/>
                </a:lnTo>
                <a:lnTo>
                  <a:pt x="332" y="110"/>
                </a:lnTo>
                <a:close/>
                <a:moveTo>
                  <a:pt x="318" y="98"/>
                </a:moveTo>
                <a:lnTo>
                  <a:pt x="318" y="96"/>
                </a:lnTo>
                <a:lnTo>
                  <a:pt x="318" y="100"/>
                </a:lnTo>
                <a:lnTo>
                  <a:pt x="324" y="94"/>
                </a:lnTo>
                <a:lnTo>
                  <a:pt x="324" y="98"/>
                </a:lnTo>
                <a:lnTo>
                  <a:pt x="332" y="98"/>
                </a:lnTo>
                <a:lnTo>
                  <a:pt x="332" y="94"/>
                </a:lnTo>
                <a:lnTo>
                  <a:pt x="328" y="94"/>
                </a:lnTo>
                <a:lnTo>
                  <a:pt x="330" y="96"/>
                </a:lnTo>
                <a:lnTo>
                  <a:pt x="328" y="90"/>
                </a:lnTo>
                <a:lnTo>
                  <a:pt x="326" y="96"/>
                </a:lnTo>
                <a:lnTo>
                  <a:pt x="318" y="98"/>
                </a:lnTo>
                <a:close/>
                <a:moveTo>
                  <a:pt x="322" y="104"/>
                </a:moveTo>
                <a:lnTo>
                  <a:pt x="324" y="104"/>
                </a:lnTo>
                <a:lnTo>
                  <a:pt x="324" y="98"/>
                </a:lnTo>
                <a:lnTo>
                  <a:pt x="320" y="100"/>
                </a:lnTo>
                <a:lnTo>
                  <a:pt x="322" y="104"/>
                </a:lnTo>
                <a:close/>
                <a:moveTo>
                  <a:pt x="324" y="110"/>
                </a:moveTo>
                <a:lnTo>
                  <a:pt x="324" y="112"/>
                </a:lnTo>
                <a:lnTo>
                  <a:pt x="326" y="108"/>
                </a:lnTo>
                <a:lnTo>
                  <a:pt x="326" y="112"/>
                </a:lnTo>
                <a:lnTo>
                  <a:pt x="326" y="112"/>
                </a:lnTo>
                <a:lnTo>
                  <a:pt x="328" y="112"/>
                </a:lnTo>
                <a:lnTo>
                  <a:pt x="330" y="112"/>
                </a:lnTo>
                <a:lnTo>
                  <a:pt x="332" y="112"/>
                </a:lnTo>
                <a:lnTo>
                  <a:pt x="332" y="110"/>
                </a:lnTo>
                <a:lnTo>
                  <a:pt x="330" y="110"/>
                </a:lnTo>
                <a:lnTo>
                  <a:pt x="330" y="106"/>
                </a:lnTo>
                <a:lnTo>
                  <a:pt x="324" y="110"/>
                </a:lnTo>
                <a:close/>
                <a:moveTo>
                  <a:pt x="354" y="90"/>
                </a:moveTo>
                <a:lnTo>
                  <a:pt x="358" y="92"/>
                </a:lnTo>
                <a:lnTo>
                  <a:pt x="356" y="96"/>
                </a:lnTo>
                <a:lnTo>
                  <a:pt x="354" y="90"/>
                </a:lnTo>
                <a:close/>
                <a:moveTo>
                  <a:pt x="368" y="120"/>
                </a:moveTo>
                <a:lnTo>
                  <a:pt x="366" y="120"/>
                </a:lnTo>
                <a:lnTo>
                  <a:pt x="364" y="122"/>
                </a:lnTo>
                <a:lnTo>
                  <a:pt x="368" y="120"/>
                </a:lnTo>
                <a:lnTo>
                  <a:pt x="366" y="124"/>
                </a:lnTo>
                <a:lnTo>
                  <a:pt x="366" y="120"/>
                </a:lnTo>
                <a:lnTo>
                  <a:pt x="366" y="124"/>
                </a:lnTo>
                <a:lnTo>
                  <a:pt x="366" y="122"/>
                </a:lnTo>
                <a:lnTo>
                  <a:pt x="366" y="120"/>
                </a:lnTo>
                <a:lnTo>
                  <a:pt x="368" y="122"/>
                </a:lnTo>
                <a:lnTo>
                  <a:pt x="372" y="120"/>
                </a:lnTo>
                <a:lnTo>
                  <a:pt x="372" y="124"/>
                </a:lnTo>
                <a:lnTo>
                  <a:pt x="370" y="126"/>
                </a:lnTo>
                <a:lnTo>
                  <a:pt x="372" y="128"/>
                </a:lnTo>
                <a:lnTo>
                  <a:pt x="372" y="128"/>
                </a:lnTo>
                <a:lnTo>
                  <a:pt x="376" y="128"/>
                </a:lnTo>
                <a:lnTo>
                  <a:pt x="372" y="122"/>
                </a:lnTo>
                <a:lnTo>
                  <a:pt x="372" y="126"/>
                </a:lnTo>
                <a:lnTo>
                  <a:pt x="382" y="124"/>
                </a:lnTo>
                <a:lnTo>
                  <a:pt x="378" y="116"/>
                </a:lnTo>
                <a:lnTo>
                  <a:pt x="370" y="122"/>
                </a:lnTo>
                <a:lnTo>
                  <a:pt x="370" y="120"/>
                </a:lnTo>
                <a:lnTo>
                  <a:pt x="370" y="118"/>
                </a:lnTo>
                <a:lnTo>
                  <a:pt x="368" y="120"/>
                </a:lnTo>
                <a:close/>
                <a:moveTo>
                  <a:pt x="370" y="116"/>
                </a:moveTo>
                <a:lnTo>
                  <a:pt x="372" y="116"/>
                </a:lnTo>
                <a:lnTo>
                  <a:pt x="372" y="120"/>
                </a:lnTo>
                <a:lnTo>
                  <a:pt x="370" y="112"/>
                </a:lnTo>
                <a:lnTo>
                  <a:pt x="370" y="116"/>
                </a:lnTo>
                <a:close/>
                <a:moveTo>
                  <a:pt x="374" y="116"/>
                </a:moveTo>
                <a:lnTo>
                  <a:pt x="372" y="116"/>
                </a:lnTo>
                <a:lnTo>
                  <a:pt x="374" y="114"/>
                </a:lnTo>
                <a:lnTo>
                  <a:pt x="374" y="114"/>
                </a:lnTo>
                <a:lnTo>
                  <a:pt x="374" y="118"/>
                </a:lnTo>
                <a:lnTo>
                  <a:pt x="374" y="116"/>
                </a:lnTo>
                <a:close/>
                <a:moveTo>
                  <a:pt x="362" y="76"/>
                </a:moveTo>
                <a:lnTo>
                  <a:pt x="364" y="76"/>
                </a:lnTo>
                <a:lnTo>
                  <a:pt x="362" y="76"/>
                </a:lnTo>
                <a:close/>
                <a:moveTo>
                  <a:pt x="394" y="142"/>
                </a:moveTo>
                <a:lnTo>
                  <a:pt x="390" y="142"/>
                </a:lnTo>
                <a:lnTo>
                  <a:pt x="394" y="146"/>
                </a:lnTo>
                <a:lnTo>
                  <a:pt x="394" y="144"/>
                </a:lnTo>
                <a:lnTo>
                  <a:pt x="394" y="142"/>
                </a:lnTo>
                <a:close/>
                <a:moveTo>
                  <a:pt x="394" y="152"/>
                </a:moveTo>
                <a:lnTo>
                  <a:pt x="396" y="154"/>
                </a:lnTo>
                <a:lnTo>
                  <a:pt x="394" y="152"/>
                </a:lnTo>
                <a:close/>
                <a:moveTo>
                  <a:pt x="404" y="196"/>
                </a:moveTo>
                <a:lnTo>
                  <a:pt x="408" y="192"/>
                </a:lnTo>
                <a:lnTo>
                  <a:pt x="410" y="194"/>
                </a:lnTo>
                <a:lnTo>
                  <a:pt x="408" y="190"/>
                </a:lnTo>
                <a:lnTo>
                  <a:pt x="406" y="192"/>
                </a:lnTo>
                <a:lnTo>
                  <a:pt x="406" y="192"/>
                </a:lnTo>
                <a:lnTo>
                  <a:pt x="404" y="196"/>
                </a:lnTo>
                <a:close/>
                <a:moveTo>
                  <a:pt x="404" y="190"/>
                </a:moveTo>
                <a:lnTo>
                  <a:pt x="402" y="190"/>
                </a:lnTo>
                <a:lnTo>
                  <a:pt x="404" y="190"/>
                </a:lnTo>
                <a:close/>
                <a:moveTo>
                  <a:pt x="388" y="146"/>
                </a:moveTo>
                <a:lnTo>
                  <a:pt x="388" y="144"/>
                </a:lnTo>
                <a:lnTo>
                  <a:pt x="386" y="146"/>
                </a:lnTo>
                <a:lnTo>
                  <a:pt x="380" y="150"/>
                </a:lnTo>
                <a:lnTo>
                  <a:pt x="376" y="148"/>
                </a:lnTo>
                <a:lnTo>
                  <a:pt x="378" y="148"/>
                </a:lnTo>
                <a:lnTo>
                  <a:pt x="378" y="148"/>
                </a:lnTo>
                <a:lnTo>
                  <a:pt x="390" y="146"/>
                </a:lnTo>
                <a:lnTo>
                  <a:pt x="388" y="146"/>
                </a:lnTo>
                <a:close/>
                <a:moveTo>
                  <a:pt x="386" y="170"/>
                </a:moveTo>
                <a:lnTo>
                  <a:pt x="388" y="174"/>
                </a:lnTo>
                <a:lnTo>
                  <a:pt x="392" y="168"/>
                </a:lnTo>
                <a:lnTo>
                  <a:pt x="386" y="170"/>
                </a:lnTo>
                <a:lnTo>
                  <a:pt x="388" y="166"/>
                </a:lnTo>
                <a:lnTo>
                  <a:pt x="388" y="170"/>
                </a:lnTo>
                <a:lnTo>
                  <a:pt x="384" y="172"/>
                </a:lnTo>
                <a:lnTo>
                  <a:pt x="386" y="170"/>
                </a:lnTo>
                <a:close/>
                <a:moveTo>
                  <a:pt x="376" y="140"/>
                </a:moveTo>
                <a:lnTo>
                  <a:pt x="374" y="146"/>
                </a:lnTo>
                <a:lnTo>
                  <a:pt x="376" y="140"/>
                </a:lnTo>
                <a:close/>
                <a:moveTo>
                  <a:pt x="374" y="148"/>
                </a:moveTo>
                <a:lnTo>
                  <a:pt x="376" y="146"/>
                </a:lnTo>
                <a:lnTo>
                  <a:pt x="378" y="144"/>
                </a:lnTo>
                <a:lnTo>
                  <a:pt x="374" y="148"/>
                </a:lnTo>
                <a:close/>
                <a:moveTo>
                  <a:pt x="376" y="136"/>
                </a:moveTo>
                <a:lnTo>
                  <a:pt x="372" y="136"/>
                </a:lnTo>
                <a:lnTo>
                  <a:pt x="372" y="134"/>
                </a:lnTo>
                <a:lnTo>
                  <a:pt x="372" y="136"/>
                </a:lnTo>
                <a:lnTo>
                  <a:pt x="376" y="136"/>
                </a:lnTo>
                <a:close/>
                <a:moveTo>
                  <a:pt x="382" y="168"/>
                </a:moveTo>
                <a:lnTo>
                  <a:pt x="386" y="168"/>
                </a:lnTo>
                <a:lnTo>
                  <a:pt x="382" y="166"/>
                </a:lnTo>
                <a:lnTo>
                  <a:pt x="382" y="168"/>
                </a:lnTo>
                <a:close/>
                <a:moveTo>
                  <a:pt x="398" y="196"/>
                </a:moveTo>
                <a:lnTo>
                  <a:pt x="400" y="196"/>
                </a:lnTo>
                <a:lnTo>
                  <a:pt x="404" y="196"/>
                </a:lnTo>
                <a:lnTo>
                  <a:pt x="400" y="196"/>
                </a:lnTo>
                <a:lnTo>
                  <a:pt x="398" y="196"/>
                </a:lnTo>
                <a:close/>
                <a:moveTo>
                  <a:pt x="378" y="134"/>
                </a:moveTo>
                <a:lnTo>
                  <a:pt x="378" y="136"/>
                </a:lnTo>
                <a:lnTo>
                  <a:pt x="374" y="134"/>
                </a:lnTo>
                <a:lnTo>
                  <a:pt x="376" y="132"/>
                </a:lnTo>
                <a:lnTo>
                  <a:pt x="376" y="130"/>
                </a:lnTo>
                <a:lnTo>
                  <a:pt x="378" y="130"/>
                </a:lnTo>
                <a:lnTo>
                  <a:pt x="378" y="134"/>
                </a:lnTo>
                <a:close/>
                <a:moveTo>
                  <a:pt x="380" y="138"/>
                </a:moveTo>
                <a:lnTo>
                  <a:pt x="380" y="140"/>
                </a:lnTo>
                <a:lnTo>
                  <a:pt x="382" y="142"/>
                </a:lnTo>
                <a:lnTo>
                  <a:pt x="380" y="138"/>
                </a:lnTo>
                <a:close/>
                <a:moveTo>
                  <a:pt x="384" y="140"/>
                </a:moveTo>
                <a:lnTo>
                  <a:pt x="384" y="138"/>
                </a:lnTo>
                <a:lnTo>
                  <a:pt x="384" y="140"/>
                </a:lnTo>
                <a:close/>
                <a:moveTo>
                  <a:pt x="388" y="132"/>
                </a:moveTo>
                <a:lnTo>
                  <a:pt x="380" y="134"/>
                </a:lnTo>
                <a:lnTo>
                  <a:pt x="384" y="134"/>
                </a:lnTo>
                <a:lnTo>
                  <a:pt x="384" y="132"/>
                </a:lnTo>
                <a:lnTo>
                  <a:pt x="384" y="136"/>
                </a:lnTo>
                <a:lnTo>
                  <a:pt x="388" y="132"/>
                </a:lnTo>
                <a:close/>
                <a:moveTo>
                  <a:pt x="368" y="82"/>
                </a:moveTo>
                <a:lnTo>
                  <a:pt x="366" y="84"/>
                </a:lnTo>
                <a:lnTo>
                  <a:pt x="370" y="86"/>
                </a:lnTo>
                <a:lnTo>
                  <a:pt x="368" y="82"/>
                </a:lnTo>
                <a:close/>
                <a:moveTo>
                  <a:pt x="378" y="118"/>
                </a:moveTo>
                <a:lnTo>
                  <a:pt x="378" y="118"/>
                </a:lnTo>
                <a:lnTo>
                  <a:pt x="378" y="118"/>
                </a:lnTo>
                <a:lnTo>
                  <a:pt x="376" y="118"/>
                </a:lnTo>
                <a:lnTo>
                  <a:pt x="378" y="118"/>
                </a:lnTo>
                <a:close/>
                <a:moveTo>
                  <a:pt x="372" y="154"/>
                </a:moveTo>
                <a:lnTo>
                  <a:pt x="374" y="154"/>
                </a:lnTo>
                <a:lnTo>
                  <a:pt x="374" y="150"/>
                </a:lnTo>
                <a:lnTo>
                  <a:pt x="374" y="152"/>
                </a:lnTo>
                <a:lnTo>
                  <a:pt x="374" y="152"/>
                </a:lnTo>
                <a:lnTo>
                  <a:pt x="372" y="150"/>
                </a:lnTo>
                <a:lnTo>
                  <a:pt x="372" y="154"/>
                </a:lnTo>
                <a:close/>
                <a:moveTo>
                  <a:pt x="368" y="128"/>
                </a:moveTo>
                <a:lnTo>
                  <a:pt x="366" y="132"/>
                </a:lnTo>
                <a:lnTo>
                  <a:pt x="364" y="130"/>
                </a:lnTo>
                <a:lnTo>
                  <a:pt x="368" y="128"/>
                </a:lnTo>
                <a:close/>
                <a:moveTo>
                  <a:pt x="374" y="146"/>
                </a:moveTo>
                <a:lnTo>
                  <a:pt x="372" y="148"/>
                </a:lnTo>
                <a:lnTo>
                  <a:pt x="374" y="146"/>
                </a:lnTo>
                <a:close/>
                <a:moveTo>
                  <a:pt x="362" y="114"/>
                </a:moveTo>
                <a:lnTo>
                  <a:pt x="364" y="112"/>
                </a:lnTo>
                <a:lnTo>
                  <a:pt x="362" y="112"/>
                </a:lnTo>
                <a:lnTo>
                  <a:pt x="364" y="114"/>
                </a:lnTo>
                <a:lnTo>
                  <a:pt x="362" y="114"/>
                </a:lnTo>
                <a:close/>
                <a:moveTo>
                  <a:pt x="364" y="144"/>
                </a:moveTo>
                <a:lnTo>
                  <a:pt x="366" y="142"/>
                </a:lnTo>
                <a:lnTo>
                  <a:pt x="364" y="144"/>
                </a:lnTo>
                <a:close/>
                <a:moveTo>
                  <a:pt x="366" y="148"/>
                </a:moveTo>
                <a:lnTo>
                  <a:pt x="366" y="146"/>
                </a:lnTo>
                <a:lnTo>
                  <a:pt x="366" y="148"/>
                </a:lnTo>
                <a:close/>
                <a:moveTo>
                  <a:pt x="364" y="138"/>
                </a:moveTo>
                <a:lnTo>
                  <a:pt x="360" y="134"/>
                </a:lnTo>
                <a:lnTo>
                  <a:pt x="362" y="136"/>
                </a:lnTo>
                <a:lnTo>
                  <a:pt x="364" y="136"/>
                </a:lnTo>
                <a:lnTo>
                  <a:pt x="364" y="138"/>
                </a:lnTo>
                <a:close/>
                <a:moveTo>
                  <a:pt x="364" y="164"/>
                </a:moveTo>
                <a:lnTo>
                  <a:pt x="368" y="162"/>
                </a:lnTo>
                <a:lnTo>
                  <a:pt x="362" y="158"/>
                </a:lnTo>
                <a:lnTo>
                  <a:pt x="362" y="160"/>
                </a:lnTo>
                <a:lnTo>
                  <a:pt x="364" y="164"/>
                </a:lnTo>
                <a:lnTo>
                  <a:pt x="366" y="164"/>
                </a:lnTo>
                <a:lnTo>
                  <a:pt x="368" y="168"/>
                </a:lnTo>
                <a:lnTo>
                  <a:pt x="370" y="164"/>
                </a:lnTo>
                <a:lnTo>
                  <a:pt x="364" y="166"/>
                </a:lnTo>
                <a:lnTo>
                  <a:pt x="364" y="166"/>
                </a:lnTo>
                <a:lnTo>
                  <a:pt x="366" y="168"/>
                </a:lnTo>
                <a:lnTo>
                  <a:pt x="368" y="168"/>
                </a:lnTo>
                <a:lnTo>
                  <a:pt x="368" y="166"/>
                </a:lnTo>
                <a:lnTo>
                  <a:pt x="370" y="170"/>
                </a:lnTo>
                <a:lnTo>
                  <a:pt x="364" y="166"/>
                </a:lnTo>
                <a:lnTo>
                  <a:pt x="366" y="162"/>
                </a:lnTo>
                <a:lnTo>
                  <a:pt x="366" y="170"/>
                </a:lnTo>
                <a:lnTo>
                  <a:pt x="366" y="166"/>
                </a:lnTo>
                <a:lnTo>
                  <a:pt x="370" y="164"/>
                </a:lnTo>
                <a:lnTo>
                  <a:pt x="364" y="164"/>
                </a:lnTo>
                <a:close/>
                <a:moveTo>
                  <a:pt x="356" y="134"/>
                </a:moveTo>
                <a:lnTo>
                  <a:pt x="358" y="134"/>
                </a:lnTo>
                <a:lnTo>
                  <a:pt x="364" y="132"/>
                </a:lnTo>
                <a:lnTo>
                  <a:pt x="360" y="134"/>
                </a:lnTo>
                <a:lnTo>
                  <a:pt x="360" y="134"/>
                </a:lnTo>
                <a:lnTo>
                  <a:pt x="356" y="134"/>
                </a:lnTo>
                <a:close/>
                <a:moveTo>
                  <a:pt x="358" y="130"/>
                </a:moveTo>
                <a:lnTo>
                  <a:pt x="356" y="130"/>
                </a:lnTo>
                <a:lnTo>
                  <a:pt x="356" y="130"/>
                </a:lnTo>
                <a:lnTo>
                  <a:pt x="358" y="130"/>
                </a:lnTo>
                <a:close/>
                <a:moveTo>
                  <a:pt x="366" y="148"/>
                </a:moveTo>
                <a:lnTo>
                  <a:pt x="362" y="152"/>
                </a:lnTo>
                <a:lnTo>
                  <a:pt x="364" y="150"/>
                </a:lnTo>
                <a:lnTo>
                  <a:pt x="366" y="148"/>
                </a:lnTo>
                <a:close/>
                <a:moveTo>
                  <a:pt x="374" y="200"/>
                </a:moveTo>
                <a:lnTo>
                  <a:pt x="370" y="200"/>
                </a:lnTo>
                <a:lnTo>
                  <a:pt x="372" y="196"/>
                </a:lnTo>
                <a:lnTo>
                  <a:pt x="370" y="198"/>
                </a:lnTo>
                <a:lnTo>
                  <a:pt x="370" y="196"/>
                </a:lnTo>
                <a:lnTo>
                  <a:pt x="368" y="200"/>
                </a:lnTo>
                <a:lnTo>
                  <a:pt x="370" y="200"/>
                </a:lnTo>
                <a:lnTo>
                  <a:pt x="372" y="200"/>
                </a:lnTo>
                <a:lnTo>
                  <a:pt x="374" y="200"/>
                </a:lnTo>
                <a:close/>
                <a:moveTo>
                  <a:pt x="380" y="258"/>
                </a:moveTo>
                <a:lnTo>
                  <a:pt x="376" y="258"/>
                </a:lnTo>
                <a:lnTo>
                  <a:pt x="372" y="254"/>
                </a:lnTo>
                <a:lnTo>
                  <a:pt x="378" y="256"/>
                </a:lnTo>
                <a:lnTo>
                  <a:pt x="374" y="254"/>
                </a:lnTo>
                <a:lnTo>
                  <a:pt x="376" y="258"/>
                </a:lnTo>
                <a:lnTo>
                  <a:pt x="374" y="254"/>
                </a:lnTo>
                <a:lnTo>
                  <a:pt x="376" y="260"/>
                </a:lnTo>
                <a:lnTo>
                  <a:pt x="372" y="256"/>
                </a:lnTo>
                <a:lnTo>
                  <a:pt x="370" y="256"/>
                </a:lnTo>
                <a:lnTo>
                  <a:pt x="380" y="258"/>
                </a:lnTo>
                <a:close/>
                <a:moveTo>
                  <a:pt x="374" y="266"/>
                </a:moveTo>
                <a:lnTo>
                  <a:pt x="372" y="268"/>
                </a:lnTo>
                <a:lnTo>
                  <a:pt x="374" y="264"/>
                </a:lnTo>
                <a:lnTo>
                  <a:pt x="374" y="266"/>
                </a:lnTo>
                <a:close/>
                <a:moveTo>
                  <a:pt x="372" y="238"/>
                </a:moveTo>
                <a:lnTo>
                  <a:pt x="368" y="240"/>
                </a:lnTo>
                <a:lnTo>
                  <a:pt x="368" y="236"/>
                </a:lnTo>
                <a:lnTo>
                  <a:pt x="368" y="236"/>
                </a:lnTo>
                <a:lnTo>
                  <a:pt x="362" y="234"/>
                </a:lnTo>
                <a:lnTo>
                  <a:pt x="364" y="238"/>
                </a:lnTo>
                <a:lnTo>
                  <a:pt x="358" y="242"/>
                </a:lnTo>
                <a:lnTo>
                  <a:pt x="368" y="236"/>
                </a:lnTo>
                <a:lnTo>
                  <a:pt x="366" y="236"/>
                </a:lnTo>
                <a:lnTo>
                  <a:pt x="366" y="238"/>
                </a:lnTo>
                <a:lnTo>
                  <a:pt x="366" y="238"/>
                </a:lnTo>
                <a:lnTo>
                  <a:pt x="368" y="238"/>
                </a:lnTo>
                <a:lnTo>
                  <a:pt x="370" y="240"/>
                </a:lnTo>
                <a:lnTo>
                  <a:pt x="364" y="242"/>
                </a:lnTo>
                <a:lnTo>
                  <a:pt x="364" y="244"/>
                </a:lnTo>
                <a:lnTo>
                  <a:pt x="368" y="240"/>
                </a:lnTo>
                <a:lnTo>
                  <a:pt x="368" y="240"/>
                </a:lnTo>
                <a:lnTo>
                  <a:pt x="372" y="242"/>
                </a:lnTo>
                <a:lnTo>
                  <a:pt x="372" y="238"/>
                </a:lnTo>
                <a:close/>
                <a:moveTo>
                  <a:pt x="358" y="240"/>
                </a:moveTo>
                <a:lnTo>
                  <a:pt x="362" y="242"/>
                </a:lnTo>
                <a:lnTo>
                  <a:pt x="362" y="240"/>
                </a:lnTo>
                <a:lnTo>
                  <a:pt x="358" y="240"/>
                </a:lnTo>
                <a:close/>
                <a:moveTo>
                  <a:pt x="356" y="234"/>
                </a:moveTo>
                <a:lnTo>
                  <a:pt x="352" y="234"/>
                </a:lnTo>
                <a:lnTo>
                  <a:pt x="352" y="232"/>
                </a:lnTo>
                <a:lnTo>
                  <a:pt x="352" y="234"/>
                </a:lnTo>
                <a:lnTo>
                  <a:pt x="352" y="236"/>
                </a:lnTo>
                <a:lnTo>
                  <a:pt x="356" y="234"/>
                </a:lnTo>
                <a:close/>
                <a:moveTo>
                  <a:pt x="360" y="242"/>
                </a:moveTo>
                <a:lnTo>
                  <a:pt x="358" y="244"/>
                </a:lnTo>
                <a:lnTo>
                  <a:pt x="360" y="242"/>
                </a:lnTo>
                <a:close/>
                <a:moveTo>
                  <a:pt x="336" y="214"/>
                </a:moveTo>
                <a:lnTo>
                  <a:pt x="348" y="216"/>
                </a:lnTo>
                <a:lnTo>
                  <a:pt x="336" y="214"/>
                </a:lnTo>
                <a:close/>
                <a:moveTo>
                  <a:pt x="342" y="208"/>
                </a:moveTo>
                <a:lnTo>
                  <a:pt x="336" y="204"/>
                </a:lnTo>
                <a:lnTo>
                  <a:pt x="336" y="206"/>
                </a:lnTo>
                <a:lnTo>
                  <a:pt x="342" y="208"/>
                </a:lnTo>
                <a:close/>
                <a:moveTo>
                  <a:pt x="350" y="232"/>
                </a:moveTo>
                <a:lnTo>
                  <a:pt x="348" y="234"/>
                </a:lnTo>
                <a:lnTo>
                  <a:pt x="350" y="234"/>
                </a:lnTo>
                <a:lnTo>
                  <a:pt x="348" y="234"/>
                </a:lnTo>
                <a:lnTo>
                  <a:pt x="348" y="228"/>
                </a:lnTo>
                <a:lnTo>
                  <a:pt x="350" y="232"/>
                </a:lnTo>
                <a:lnTo>
                  <a:pt x="350" y="232"/>
                </a:lnTo>
                <a:close/>
                <a:moveTo>
                  <a:pt x="352" y="210"/>
                </a:moveTo>
                <a:lnTo>
                  <a:pt x="346" y="212"/>
                </a:lnTo>
                <a:lnTo>
                  <a:pt x="352" y="210"/>
                </a:lnTo>
                <a:close/>
                <a:moveTo>
                  <a:pt x="344" y="178"/>
                </a:moveTo>
                <a:lnTo>
                  <a:pt x="338" y="182"/>
                </a:lnTo>
                <a:lnTo>
                  <a:pt x="344" y="180"/>
                </a:lnTo>
                <a:lnTo>
                  <a:pt x="342" y="180"/>
                </a:lnTo>
                <a:lnTo>
                  <a:pt x="342" y="176"/>
                </a:lnTo>
                <a:lnTo>
                  <a:pt x="344" y="178"/>
                </a:lnTo>
                <a:close/>
                <a:moveTo>
                  <a:pt x="340" y="148"/>
                </a:moveTo>
                <a:lnTo>
                  <a:pt x="340" y="152"/>
                </a:lnTo>
                <a:lnTo>
                  <a:pt x="340" y="148"/>
                </a:lnTo>
                <a:lnTo>
                  <a:pt x="336" y="148"/>
                </a:lnTo>
                <a:lnTo>
                  <a:pt x="338" y="146"/>
                </a:lnTo>
                <a:lnTo>
                  <a:pt x="340" y="148"/>
                </a:lnTo>
                <a:close/>
                <a:moveTo>
                  <a:pt x="340" y="170"/>
                </a:moveTo>
                <a:lnTo>
                  <a:pt x="340" y="172"/>
                </a:lnTo>
                <a:lnTo>
                  <a:pt x="338" y="172"/>
                </a:lnTo>
                <a:lnTo>
                  <a:pt x="348" y="170"/>
                </a:lnTo>
                <a:lnTo>
                  <a:pt x="348" y="172"/>
                </a:lnTo>
                <a:lnTo>
                  <a:pt x="350" y="170"/>
                </a:lnTo>
                <a:lnTo>
                  <a:pt x="348" y="170"/>
                </a:lnTo>
                <a:lnTo>
                  <a:pt x="344" y="172"/>
                </a:lnTo>
                <a:lnTo>
                  <a:pt x="346" y="168"/>
                </a:lnTo>
                <a:lnTo>
                  <a:pt x="340" y="170"/>
                </a:lnTo>
                <a:close/>
                <a:moveTo>
                  <a:pt x="352" y="174"/>
                </a:moveTo>
                <a:lnTo>
                  <a:pt x="350" y="174"/>
                </a:lnTo>
                <a:lnTo>
                  <a:pt x="350" y="174"/>
                </a:lnTo>
                <a:lnTo>
                  <a:pt x="352" y="174"/>
                </a:lnTo>
                <a:close/>
                <a:moveTo>
                  <a:pt x="348" y="176"/>
                </a:moveTo>
                <a:lnTo>
                  <a:pt x="350" y="176"/>
                </a:lnTo>
                <a:lnTo>
                  <a:pt x="346" y="174"/>
                </a:lnTo>
                <a:lnTo>
                  <a:pt x="348" y="176"/>
                </a:lnTo>
                <a:close/>
                <a:moveTo>
                  <a:pt x="348" y="186"/>
                </a:moveTo>
                <a:lnTo>
                  <a:pt x="352" y="186"/>
                </a:lnTo>
                <a:lnTo>
                  <a:pt x="350" y="184"/>
                </a:lnTo>
                <a:lnTo>
                  <a:pt x="352" y="180"/>
                </a:lnTo>
                <a:lnTo>
                  <a:pt x="354" y="182"/>
                </a:lnTo>
                <a:lnTo>
                  <a:pt x="354" y="180"/>
                </a:lnTo>
                <a:lnTo>
                  <a:pt x="350" y="178"/>
                </a:lnTo>
                <a:lnTo>
                  <a:pt x="344" y="184"/>
                </a:lnTo>
                <a:lnTo>
                  <a:pt x="348" y="186"/>
                </a:lnTo>
                <a:close/>
                <a:moveTo>
                  <a:pt x="354" y="196"/>
                </a:moveTo>
                <a:lnTo>
                  <a:pt x="354" y="198"/>
                </a:lnTo>
                <a:lnTo>
                  <a:pt x="356" y="200"/>
                </a:lnTo>
                <a:lnTo>
                  <a:pt x="354" y="196"/>
                </a:lnTo>
                <a:close/>
                <a:moveTo>
                  <a:pt x="360" y="212"/>
                </a:moveTo>
                <a:lnTo>
                  <a:pt x="358" y="210"/>
                </a:lnTo>
                <a:lnTo>
                  <a:pt x="360" y="212"/>
                </a:lnTo>
                <a:lnTo>
                  <a:pt x="358" y="212"/>
                </a:lnTo>
                <a:lnTo>
                  <a:pt x="364" y="212"/>
                </a:lnTo>
                <a:lnTo>
                  <a:pt x="360" y="212"/>
                </a:lnTo>
                <a:lnTo>
                  <a:pt x="360" y="212"/>
                </a:lnTo>
                <a:close/>
                <a:moveTo>
                  <a:pt x="366" y="236"/>
                </a:moveTo>
                <a:lnTo>
                  <a:pt x="370" y="238"/>
                </a:lnTo>
                <a:lnTo>
                  <a:pt x="366" y="236"/>
                </a:lnTo>
                <a:close/>
                <a:moveTo>
                  <a:pt x="368" y="234"/>
                </a:moveTo>
                <a:lnTo>
                  <a:pt x="372" y="234"/>
                </a:lnTo>
                <a:lnTo>
                  <a:pt x="370" y="238"/>
                </a:lnTo>
                <a:lnTo>
                  <a:pt x="368" y="232"/>
                </a:lnTo>
                <a:lnTo>
                  <a:pt x="372" y="234"/>
                </a:lnTo>
                <a:lnTo>
                  <a:pt x="370" y="234"/>
                </a:lnTo>
                <a:lnTo>
                  <a:pt x="368" y="234"/>
                </a:lnTo>
                <a:close/>
                <a:moveTo>
                  <a:pt x="358" y="194"/>
                </a:moveTo>
                <a:lnTo>
                  <a:pt x="360" y="196"/>
                </a:lnTo>
                <a:lnTo>
                  <a:pt x="366" y="192"/>
                </a:lnTo>
                <a:lnTo>
                  <a:pt x="352" y="196"/>
                </a:lnTo>
                <a:lnTo>
                  <a:pt x="358" y="194"/>
                </a:lnTo>
                <a:close/>
                <a:moveTo>
                  <a:pt x="356" y="178"/>
                </a:moveTo>
                <a:lnTo>
                  <a:pt x="356" y="182"/>
                </a:lnTo>
                <a:lnTo>
                  <a:pt x="356" y="178"/>
                </a:lnTo>
                <a:close/>
                <a:moveTo>
                  <a:pt x="364" y="176"/>
                </a:moveTo>
                <a:lnTo>
                  <a:pt x="356" y="182"/>
                </a:lnTo>
                <a:lnTo>
                  <a:pt x="364" y="176"/>
                </a:lnTo>
                <a:close/>
                <a:moveTo>
                  <a:pt x="358" y="174"/>
                </a:moveTo>
                <a:lnTo>
                  <a:pt x="352" y="166"/>
                </a:lnTo>
                <a:lnTo>
                  <a:pt x="358" y="174"/>
                </a:lnTo>
                <a:close/>
                <a:moveTo>
                  <a:pt x="364" y="192"/>
                </a:moveTo>
                <a:lnTo>
                  <a:pt x="364" y="192"/>
                </a:lnTo>
                <a:lnTo>
                  <a:pt x="368" y="192"/>
                </a:lnTo>
                <a:lnTo>
                  <a:pt x="362" y="192"/>
                </a:lnTo>
                <a:lnTo>
                  <a:pt x="364" y="192"/>
                </a:lnTo>
                <a:close/>
                <a:moveTo>
                  <a:pt x="358" y="158"/>
                </a:moveTo>
                <a:lnTo>
                  <a:pt x="356" y="154"/>
                </a:lnTo>
                <a:lnTo>
                  <a:pt x="358" y="156"/>
                </a:lnTo>
                <a:lnTo>
                  <a:pt x="358" y="158"/>
                </a:lnTo>
                <a:close/>
                <a:moveTo>
                  <a:pt x="358" y="154"/>
                </a:moveTo>
                <a:lnTo>
                  <a:pt x="356" y="154"/>
                </a:lnTo>
                <a:lnTo>
                  <a:pt x="358" y="152"/>
                </a:lnTo>
                <a:lnTo>
                  <a:pt x="358" y="154"/>
                </a:lnTo>
                <a:close/>
                <a:moveTo>
                  <a:pt x="348" y="154"/>
                </a:moveTo>
                <a:lnTo>
                  <a:pt x="352" y="156"/>
                </a:lnTo>
                <a:lnTo>
                  <a:pt x="352" y="152"/>
                </a:lnTo>
                <a:lnTo>
                  <a:pt x="348" y="154"/>
                </a:lnTo>
                <a:close/>
                <a:moveTo>
                  <a:pt x="346" y="166"/>
                </a:moveTo>
                <a:lnTo>
                  <a:pt x="354" y="162"/>
                </a:lnTo>
                <a:lnTo>
                  <a:pt x="354" y="168"/>
                </a:lnTo>
                <a:lnTo>
                  <a:pt x="356" y="164"/>
                </a:lnTo>
                <a:lnTo>
                  <a:pt x="356" y="166"/>
                </a:lnTo>
                <a:lnTo>
                  <a:pt x="356" y="164"/>
                </a:lnTo>
                <a:lnTo>
                  <a:pt x="352" y="160"/>
                </a:lnTo>
                <a:lnTo>
                  <a:pt x="346" y="166"/>
                </a:lnTo>
                <a:close/>
                <a:moveTo>
                  <a:pt x="334" y="150"/>
                </a:moveTo>
                <a:lnTo>
                  <a:pt x="336" y="150"/>
                </a:lnTo>
                <a:lnTo>
                  <a:pt x="336" y="152"/>
                </a:lnTo>
                <a:lnTo>
                  <a:pt x="334" y="150"/>
                </a:lnTo>
                <a:lnTo>
                  <a:pt x="336" y="152"/>
                </a:lnTo>
                <a:lnTo>
                  <a:pt x="336" y="150"/>
                </a:lnTo>
                <a:lnTo>
                  <a:pt x="340" y="148"/>
                </a:lnTo>
                <a:lnTo>
                  <a:pt x="336" y="150"/>
                </a:lnTo>
                <a:lnTo>
                  <a:pt x="338" y="146"/>
                </a:lnTo>
                <a:lnTo>
                  <a:pt x="338" y="150"/>
                </a:lnTo>
                <a:lnTo>
                  <a:pt x="334" y="150"/>
                </a:lnTo>
                <a:close/>
                <a:moveTo>
                  <a:pt x="332" y="146"/>
                </a:moveTo>
                <a:lnTo>
                  <a:pt x="330" y="148"/>
                </a:lnTo>
                <a:lnTo>
                  <a:pt x="332" y="146"/>
                </a:lnTo>
                <a:close/>
                <a:moveTo>
                  <a:pt x="340" y="184"/>
                </a:moveTo>
                <a:lnTo>
                  <a:pt x="344" y="182"/>
                </a:lnTo>
                <a:lnTo>
                  <a:pt x="340" y="184"/>
                </a:lnTo>
                <a:close/>
                <a:moveTo>
                  <a:pt x="328" y="146"/>
                </a:moveTo>
                <a:lnTo>
                  <a:pt x="326" y="142"/>
                </a:lnTo>
                <a:lnTo>
                  <a:pt x="328" y="146"/>
                </a:lnTo>
                <a:lnTo>
                  <a:pt x="328" y="146"/>
                </a:lnTo>
                <a:close/>
                <a:moveTo>
                  <a:pt x="326" y="154"/>
                </a:moveTo>
                <a:lnTo>
                  <a:pt x="330" y="152"/>
                </a:lnTo>
                <a:lnTo>
                  <a:pt x="328" y="150"/>
                </a:lnTo>
                <a:lnTo>
                  <a:pt x="326" y="154"/>
                </a:lnTo>
                <a:close/>
                <a:moveTo>
                  <a:pt x="324" y="154"/>
                </a:moveTo>
                <a:lnTo>
                  <a:pt x="330" y="154"/>
                </a:lnTo>
                <a:lnTo>
                  <a:pt x="328" y="156"/>
                </a:lnTo>
                <a:lnTo>
                  <a:pt x="330" y="154"/>
                </a:lnTo>
                <a:lnTo>
                  <a:pt x="324" y="154"/>
                </a:lnTo>
                <a:close/>
                <a:moveTo>
                  <a:pt x="338" y="184"/>
                </a:moveTo>
                <a:lnTo>
                  <a:pt x="334" y="186"/>
                </a:lnTo>
                <a:lnTo>
                  <a:pt x="336" y="184"/>
                </a:lnTo>
                <a:lnTo>
                  <a:pt x="338" y="184"/>
                </a:lnTo>
                <a:close/>
                <a:moveTo>
                  <a:pt x="322" y="178"/>
                </a:moveTo>
                <a:lnTo>
                  <a:pt x="330" y="178"/>
                </a:lnTo>
                <a:lnTo>
                  <a:pt x="330" y="178"/>
                </a:lnTo>
                <a:lnTo>
                  <a:pt x="332" y="174"/>
                </a:lnTo>
                <a:lnTo>
                  <a:pt x="334" y="176"/>
                </a:lnTo>
                <a:lnTo>
                  <a:pt x="324" y="176"/>
                </a:lnTo>
                <a:lnTo>
                  <a:pt x="322" y="178"/>
                </a:lnTo>
                <a:close/>
                <a:moveTo>
                  <a:pt x="316" y="166"/>
                </a:moveTo>
                <a:lnTo>
                  <a:pt x="318" y="166"/>
                </a:lnTo>
                <a:lnTo>
                  <a:pt x="316" y="166"/>
                </a:lnTo>
                <a:close/>
                <a:moveTo>
                  <a:pt x="306" y="134"/>
                </a:moveTo>
                <a:lnTo>
                  <a:pt x="306" y="130"/>
                </a:lnTo>
                <a:lnTo>
                  <a:pt x="306" y="134"/>
                </a:lnTo>
                <a:close/>
                <a:moveTo>
                  <a:pt x="338" y="218"/>
                </a:moveTo>
                <a:lnTo>
                  <a:pt x="334" y="216"/>
                </a:lnTo>
                <a:lnTo>
                  <a:pt x="334" y="218"/>
                </a:lnTo>
                <a:lnTo>
                  <a:pt x="338" y="218"/>
                </a:lnTo>
                <a:close/>
                <a:moveTo>
                  <a:pt x="338" y="224"/>
                </a:moveTo>
                <a:lnTo>
                  <a:pt x="336" y="220"/>
                </a:lnTo>
                <a:lnTo>
                  <a:pt x="336" y="224"/>
                </a:lnTo>
                <a:lnTo>
                  <a:pt x="338" y="224"/>
                </a:lnTo>
                <a:close/>
                <a:moveTo>
                  <a:pt x="334" y="226"/>
                </a:moveTo>
                <a:lnTo>
                  <a:pt x="336" y="226"/>
                </a:lnTo>
                <a:lnTo>
                  <a:pt x="332" y="224"/>
                </a:lnTo>
                <a:lnTo>
                  <a:pt x="330" y="226"/>
                </a:lnTo>
                <a:lnTo>
                  <a:pt x="332" y="224"/>
                </a:lnTo>
                <a:lnTo>
                  <a:pt x="330" y="226"/>
                </a:lnTo>
                <a:lnTo>
                  <a:pt x="336" y="230"/>
                </a:lnTo>
                <a:lnTo>
                  <a:pt x="334" y="230"/>
                </a:lnTo>
                <a:lnTo>
                  <a:pt x="334" y="226"/>
                </a:lnTo>
                <a:close/>
                <a:moveTo>
                  <a:pt x="324" y="206"/>
                </a:moveTo>
                <a:lnTo>
                  <a:pt x="330" y="206"/>
                </a:lnTo>
                <a:lnTo>
                  <a:pt x="324" y="208"/>
                </a:lnTo>
                <a:lnTo>
                  <a:pt x="324" y="206"/>
                </a:lnTo>
                <a:close/>
                <a:moveTo>
                  <a:pt x="332" y="226"/>
                </a:moveTo>
                <a:lnTo>
                  <a:pt x="336" y="226"/>
                </a:lnTo>
                <a:lnTo>
                  <a:pt x="332" y="226"/>
                </a:lnTo>
                <a:close/>
                <a:moveTo>
                  <a:pt x="326" y="216"/>
                </a:moveTo>
                <a:lnTo>
                  <a:pt x="324" y="212"/>
                </a:lnTo>
                <a:lnTo>
                  <a:pt x="316" y="218"/>
                </a:lnTo>
                <a:lnTo>
                  <a:pt x="314" y="214"/>
                </a:lnTo>
                <a:lnTo>
                  <a:pt x="312" y="218"/>
                </a:lnTo>
                <a:lnTo>
                  <a:pt x="310" y="216"/>
                </a:lnTo>
                <a:lnTo>
                  <a:pt x="308" y="218"/>
                </a:lnTo>
                <a:lnTo>
                  <a:pt x="314" y="216"/>
                </a:lnTo>
                <a:lnTo>
                  <a:pt x="316" y="216"/>
                </a:lnTo>
                <a:lnTo>
                  <a:pt x="314" y="218"/>
                </a:lnTo>
                <a:lnTo>
                  <a:pt x="312" y="216"/>
                </a:lnTo>
                <a:lnTo>
                  <a:pt x="316" y="216"/>
                </a:lnTo>
                <a:lnTo>
                  <a:pt x="316" y="220"/>
                </a:lnTo>
                <a:lnTo>
                  <a:pt x="316" y="216"/>
                </a:lnTo>
                <a:lnTo>
                  <a:pt x="326" y="216"/>
                </a:lnTo>
                <a:close/>
                <a:moveTo>
                  <a:pt x="324" y="236"/>
                </a:moveTo>
                <a:lnTo>
                  <a:pt x="326" y="234"/>
                </a:lnTo>
                <a:lnTo>
                  <a:pt x="324" y="234"/>
                </a:lnTo>
                <a:lnTo>
                  <a:pt x="324" y="236"/>
                </a:lnTo>
                <a:close/>
                <a:moveTo>
                  <a:pt x="322" y="232"/>
                </a:moveTo>
                <a:lnTo>
                  <a:pt x="322" y="238"/>
                </a:lnTo>
                <a:lnTo>
                  <a:pt x="320" y="232"/>
                </a:lnTo>
                <a:lnTo>
                  <a:pt x="322" y="232"/>
                </a:lnTo>
                <a:close/>
                <a:moveTo>
                  <a:pt x="322" y="234"/>
                </a:moveTo>
                <a:lnTo>
                  <a:pt x="324" y="238"/>
                </a:lnTo>
                <a:lnTo>
                  <a:pt x="318" y="238"/>
                </a:lnTo>
                <a:lnTo>
                  <a:pt x="322" y="234"/>
                </a:lnTo>
                <a:close/>
                <a:moveTo>
                  <a:pt x="320" y="226"/>
                </a:moveTo>
                <a:lnTo>
                  <a:pt x="318" y="230"/>
                </a:lnTo>
                <a:lnTo>
                  <a:pt x="320" y="226"/>
                </a:lnTo>
                <a:close/>
                <a:moveTo>
                  <a:pt x="310" y="224"/>
                </a:moveTo>
                <a:lnTo>
                  <a:pt x="312" y="224"/>
                </a:lnTo>
                <a:lnTo>
                  <a:pt x="312" y="222"/>
                </a:lnTo>
                <a:lnTo>
                  <a:pt x="310" y="224"/>
                </a:lnTo>
                <a:close/>
                <a:moveTo>
                  <a:pt x="306" y="214"/>
                </a:moveTo>
                <a:lnTo>
                  <a:pt x="308" y="212"/>
                </a:lnTo>
                <a:lnTo>
                  <a:pt x="308" y="214"/>
                </a:lnTo>
                <a:lnTo>
                  <a:pt x="310" y="212"/>
                </a:lnTo>
                <a:lnTo>
                  <a:pt x="312" y="214"/>
                </a:lnTo>
                <a:lnTo>
                  <a:pt x="308" y="210"/>
                </a:lnTo>
                <a:lnTo>
                  <a:pt x="312" y="212"/>
                </a:lnTo>
                <a:lnTo>
                  <a:pt x="314" y="210"/>
                </a:lnTo>
                <a:lnTo>
                  <a:pt x="316" y="210"/>
                </a:lnTo>
                <a:lnTo>
                  <a:pt x="314" y="212"/>
                </a:lnTo>
                <a:lnTo>
                  <a:pt x="316" y="212"/>
                </a:lnTo>
                <a:lnTo>
                  <a:pt x="310" y="208"/>
                </a:lnTo>
                <a:lnTo>
                  <a:pt x="310" y="208"/>
                </a:lnTo>
                <a:lnTo>
                  <a:pt x="306" y="214"/>
                </a:lnTo>
                <a:lnTo>
                  <a:pt x="310" y="210"/>
                </a:lnTo>
                <a:lnTo>
                  <a:pt x="308" y="206"/>
                </a:lnTo>
                <a:lnTo>
                  <a:pt x="306" y="206"/>
                </a:lnTo>
                <a:lnTo>
                  <a:pt x="304" y="202"/>
                </a:lnTo>
                <a:lnTo>
                  <a:pt x="306" y="200"/>
                </a:lnTo>
                <a:lnTo>
                  <a:pt x="312" y="204"/>
                </a:lnTo>
                <a:lnTo>
                  <a:pt x="312" y="202"/>
                </a:lnTo>
                <a:lnTo>
                  <a:pt x="310" y="202"/>
                </a:lnTo>
                <a:lnTo>
                  <a:pt x="308" y="202"/>
                </a:lnTo>
                <a:lnTo>
                  <a:pt x="308" y="202"/>
                </a:lnTo>
                <a:lnTo>
                  <a:pt x="310" y="204"/>
                </a:lnTo>
                <a:lnTo>
                  <a:pt x="310" y="200"/>
                </a:lnTo>
                <a:lnTo>
                  <a:pt x="316" y="200"/>
                </a:lnTo>
                <a:lnTo>
                  <a:pt x="312" y="198"/>
                </a:lnTo>
                <a:lnTo>
                  <a:pt x="312" y="200"/>
                </a:lnTo>
                <a:lnTo>
                  <a:pt x="306" y="196"/>
                </a:lnTo>
                <a:lnTo>
                  <a:pt x="308" y="196"/>
                </a:lnTo>
                <a:lnTo>
                  <a:pt x="302" y="194"/>
                </a:lnTo>
                <a:lnTo>
                  <a:pt x="304" y="194"/>
                </a:lnTo>
                <a:lnTo>
                  <a:pt x="304" y="202"/>
                </a:lnTo>
                <a:lnTo>
                  <a:pt x="300" y="196"/>
                </a:lnTo>
                <a:lnTo>
                  <a:pt x="302" y="196"/>
                </a:lnTo>
                <a:lnTo>
                  <a:pt x="298" y="196"/>
                </a:lnTo>
                <a:lnTo>
                  <a:pt x="296" y="200"/>
                </a:lnTo>
                <a:lnTo>
                  <a:pt x="292" y="196"/>
                </a:lnTo>
                <a:lnTo>
                  <a:pt x="292" y="194"/>
                </a:lnTo>
                <a:lnTo>
                  <a:pt x="290" y="200"/>
                </a:lnTo>
                <a:lnTo>
                  <a:pt x="292" y="200"/>
                </a:lnTo>
                <a:lnTo>
                  <a:pt x="288" y="200"/>
                </a:lnTo>
                <a:lnTo>
                  <a:pt x="290" y="196"/>
                </a:lnTo>
                <a:lnTo>
                  <a:pt x="288" y="202"/>
                </a:lnTo>
                <a:lnTo>
                  <a:pt x="288" y="196"/>
                </a:lnTo>
                <a:lnTo>
                  <a:pt x="288" y="196"/>
                </a:lnTo>
                <a:lnTo>
                  <a:pt x="286" y="202"/>
                </a:lnTo>
                <a:lnTo>
                  <a:pt x="290" y="202"/>
                </a:lnTo>
                <a:lnTo>
                  <a:pt x="288" y="200"/>
                </a:lnTo>
                <a:lnTo>
                  <a:pt x="286" y="200"/>
                </a:lnTo>
                <a:lnTo>
                  <a:pt x="282" y="196"/>
                </a:lnTo>
                <a:lnTo>
                  <a:pt x="284" y="200"/>
                </a:lnTo>
                <a:lnTo>
                  <a:pt x="282" y="196"/>
                </a:lnTo>
                <a:lnTo>
                  <a:pt x="284" y="194"/>
                </a:lnTo>
                <a:lnTo>
                  <a:pt x="282" y="194"/>
                </a:lnTo>
                <a:lnTo>
                  <a:pt x="282" y="188"/>
                </a:lnTo>
                <a:lnTo>
                  <a:pt x="280" y="190"/>
                </a:lnTo>
                <a:lnTo>
                  <a:pt x="268" y="190"/>
                </a:lnTo>
                <a:lnTo>
                  <a:pt x="270" y="192"/>
                </a:lnTo>
                <a:lnTo>
                  <a:pt x="264" y="190"/>
                </a:lnTo>
                <a:lnTo>
                  <a:pt x="264" y="192"/>
                </a:lnTo>
                <a:lnTo>
                  <a:pt x="262" y="192"/>
                </a:lnTo>
                <a:lnTo>
                  <a:pt x="274" y="196"/>
                </a:lnTo>
                <a:lnTo>
                  <a:pt x="266" y="198"/>
                </a:lnTo>
                <a:lnTo>
                  <a:pt x="276" y="200"/>
                </a:lnTo>
                <a:lnTo>
                  <a:pt x="278" y="196"/>
                </a:lnTo>
                <a:lnTo>
                  <a:pt x="276" y="194"/>
                </a:lnTo>
                <a:lnTo>
                  <a:pt x="278" y="196"/>
                </a:lnTo>
                <a:lnTo>
                  <a:pt x="280" y="194"/>
                </a:lnTo>
                <a:lnTo>
                  <a:pt x="278" y="198"/>
                </a:lnTo>
                <a:lnTo>
                  <a:pt x="280" y="200"/>
                </a:lnTo>
                <a:lnTo>
                  <a:pt x="280" y="198"/>
                </a:lnTo>
                <a:lnTo>
                  <a:pt x="284" y="204"/>
                </a:lnTo>
                <a:lnTo>
                  <a:pt x="276" y="200"/>
                </a:lnTo>
                <a:lnTo>
                  <a:pt x="280" y="202"/>
                </a:lnTo>
                <a:lnTo>
                  <a:pt x="280" y="204"/>
                </a:lnTo>
                <a:lnTo>
                  <a:pt x="278" y="202"/>
                </a:lnTo>
                <a:lnTo>
                  <a:pt x="278" y="206"/>
                </a:lnTo>
                <a:lnTo>
                  <a:pt x="278" y="202"/>
                </a:lnTo>
                <a:lnTo>
                  <a:pt x="280" y="200"/>
                </a:lnTo>
                <a:lnTo>
                  <a:pt x="284" y="204"/>
                </a:lnTo>
                <a:lnTo>
                  <a:pt x="280" y="204"/>
                </a:lnTo>
                <a:lnTo>
                  <a:pt x="284" y="206"/>
                </a:lnTo>
                <a:lnTo>
                  <a:pt x="286" y="206"/>
                </a:lnTo>
                <a:lnTo>
                  <a:pt x="286" y="208"/>
                </a:lnTo>
                <a:lnTo>
                  <a:pt x="286" y="206"/>
                </a:lnTo>
                <a:lnTo>
                  <a:pt x="286" y="206"/>
                </a:lnTo>
                <a:lnTo>
                  <a:pt x="288" y="208"/>
                </a:lnTo>
                <a:lnTo>
                  <a:pt x="286" y="204"/>
                </a:lnTo>
                <a:lnTo>
                  <a:pt x="290" y="204"/>
                </a:lnTo>
                <a:lnTo>
                  <a:pt x="290" y="204"/>
                </a:lnTo>
                <a:lnTo>
                  <a:pt x="294" y="208"/>
                </a:lnTo>
                <a:lnTo>
                  <a:pt x="298" y="206"/>
                </a:lnTo>
                <a:lnTo>
                  <a:pt x="296" y="212"/>
                </a:lnTo>
                <a:lnTo>
                  <a:pt x="300" y="210"/>
                </a:lnTo>
                <a:lnTo>
                  <a:pt x="300" y="204"/>
                </a:lnTo>
                <a:lnTo>
                  <a:pt x="300" y="204"/>
                </a:lnTo>
                <a:lnTo>
                  <a:pt x="304" y="206"/>
                </a:lnTo>
                <a:lnTo>
                  <a:pt x="302" y="202"/>
                </a:lnTo>
                <a:lnTo>
                  <a:pt x="304" y="206"/>
                </a:lnTo>
                <a:lnTo>
                  <a:pt x="302" y="204"/>
                </a:lnTo>
                <a:lnTo>
                  <a:pt x="300" y="206"/>
                </a:lnTo>
                <a:lnTo>
                  <a:pt x="300" y="210"/>
                </a:lnTo>
                <a:lnTo>
                  <a:pt x="306" y="210"/>
                </a:lnTo>
                <a:lnTo>
                  <a:pt x="304" y="210"/>
                </a:lnTo>
                <a:lnTo>
                  <a:pt x="302" y="212"/>
                </a:lnTo>
                <a:lnTo>
                  <a:pt x="302" y="212"/>
                </a:lnTo>
                <a:lnTo>
                  <a:pt x="302" y="216"/>
                </a:lnTo>
                <a:lnTo>
                  <a:pt x="304" y="214"/>
                </a:lnTo>
                <a:lnTo>
                  <a:pt x="304" y="214"/>
                </a:lnTo>
                <a:lnTo>
                  <a:pt x="302" y="214"/>
                </a:lnTo>
                <a:lnTo>
                  <a:pt x="304" y="216"/>
                </a:lnTo>
                <a:lnTo>
                  <a:pt x="298" y="212"/>
                </a:lnTo>
                <a:lnTo>
                  <a:pt x="298" y="218"/>
                </a:lnTo>
                <a:lnTo>
                  <a:pt x="302" y="216"/>
                </a:lnTo>
                <a:lnTo>
                  <a:pt x="306" y="216"/>
                </a:lnTo>
                <a:lnTo>
                  <a:pt x="302" y="214"/>
                </a:lnTo>
                <a:lnTo>
                  <a:pt x="306" y="214"/>
                </a:lnTo>
                <a:lnTo>
                  <a:pt x="306" y="214"/>
                </a:lnTo>
                <a:close/>
                <a:moveTo>
                  <a:pt x="314" y="256"/>
                </a:moveTo>
                <a:lnTo>
                  <a:pt x="308" y="254"/>
                </a:lnTo>
                <a:lnTo>
                  <a:pt x="306" y="252"/>
                </a:lnTo>
                <a:lnTo>
                  <a:pt x="306" y="254"/>
                </a:lnTo>
                <a:lnTo>
                  <a:pt x="310" y="254"/>
                </a:lnTo>
                <a:lnTo>
                  <a:pt x="308" y="256"/>
                </a:lnTo>
                <a:lnTo>
                  <a:pt x="306" y="258"/>
                </a:lnTo>
                <a:lnTo>
                  <a:pt x="312" y="258"/>
                </a:lnTo>
                <a:lnTo>
                  <a:pt x="312" y="258"/>
                </a:lnTo>
                <a:lnTo>
                  <a:pt x="310" y="260"/>
                </a:lnTo>
                <a:lnTo>
                  <a:pt x="310" y="262"/>
                </a:lnTo>
                <a:lnTo>
                  <a:pt x="310" y="260"/>
                </a:lnTo>
                <a:lnTo>
                  <a:pt x="308" y="262"/>
                </a:lnTo>
                <a:lnTo>
                  <a:pt x="316" y="264"/>
                </a:lnTo>
                <a:lnTo>
                  <a:pt x="312" y="264"/>
                </a:lnTo>
                <a:lnTo>
                  <a:pt x="314" y="262"/>
                </a:lnTo>
                <a:lnTo>
                  <a:pt x="310" y="260"/>
                </a:lnTo>
                <a:lnTo>
                  <a:pt x="312" y="256"/>
                </a:lnTo>
                <a:lnTo>
                  <a:pt x="312" y="258"/>
                </a:lnTo>
                <a:lnTo>
                  <a:pt x="312" y="260"/>
                </a:lnTo>
                <a:lnTo>
                  <a:pt x="312" y="262"/>
                </a:lnTo>
                <a:lnTo>
                  <a:pt x="310" y="258"/>
                </a:lnTo>
                <a:lnTo>
                  <a:pt x="314" y="256"/>
                </a:lnTo>
                <a:close/>
                <a:moveTo>
                  <a:pt x="322" y="288"/>
                </a:moveTo>
                <a:lnTo>
                  <a:pt x="324" y="288"/>
                </a:lnTo>
                <a:lnTo>
                  <a:pt x="322" y="288"/>
                </a:lnTo>
                <a:close/>
                <a:moveTo>
                  <a:pt x="306" y="248"/>
                </a:moveTo>
                <a:lnTo>
                  <a:pt x="308" y="246"/>
                </a:lnTo>
                <a:lnTo>
                  <a:pt x="310" y="250"/>
                </a:lnTo>
                <a:lnTo>
                  <a:pt x="306" y="248"/>
                </a:lnTo>
                <a:close/>
                <a:moveTo>
                  <a:pt x="308" y="234"/>
                </a:moveTo>
                <a:lnTo>
                  <a:pt x="300" y="230"/>
                </a:lnTo>
                <a:lnTo>
                  <a:pt x="302" y="226"/>
                </a:lnTo>
                <a:lnTo>
                  <a:pt x="300" y="224"/>
                </a:lnTo>
                <a:lnTo>
                  <a:pt x="302" y="230"/>
                </a:lnTo>
                <a:lnTo>
                  <a:pt x="296" y="232"/>
                </a:lnTo>
                <a:lnTo>
                  <a:pt x="302" y="232"/>
                </a:lnTo>
                <a:lnTo>
                  <a:pt x="302" y="228"/>
                </a:lnTo>
                <a:lnTo>
                  <a:pt x="308" y="234"/>
                </a:lnTo>
                <a:close/>
                <a:moveTo>
                  <a:pt x="304" y="226"/>
                </a:moveTo>
                <a:lnTo>
                  <a:pt x="306" y="224"/>
                </a:lnTo>
                <a:lnTo>
                  <a:pt x="308" y="226"/>
                </a:lnTo>
                <a:lnTo>
                  <a:pt x="300" y="226"/>
                </a:lnTo>
                <a:lnTo>
                  <a:pt x="304" y="228"/>
                </a:lnTo>
                <a:lnTo>
                  <a:pt x="304" y="226"/>
                </a:lnTo>
                <a:close/>
                <a:moveTo>
                  <a:pt x="302" y="222"/>
                </a:moveTo>
                <a:lnTo>
                  <a:pt x="302" y="224"/>
                </a:lnTo>
                <a:lnTo>
                  <a:pt x="300" y="222"/>
                </a:lnTo>
                <a:lnTo>
                  <a:pt x="302" y="222"/>
                </a:lnTo>
                <a:close/>
                <a:moveTo>
                  <a:pt x="308" y="234"/>
                </a:moveTo>
                <a:lnTo>
                  <a:pt x="308" y="228"/>
                </a:lnTo>
                <a:lnTo>
                  <a:pt x="308" y="230"/>
                </a:lnTo>
                <a:lnTo>
                  <a:pt x="308" y="230"/>
                </a:lnTo>
                <a:lnTo>
                  <a:pt x="308" y="234"/>
                </a:lnTo>
                <a:close/>
                <a:moveTo>
                  <a:pt x="286" y="226"/>
                </a:moveTo>
                <a:lnTo>
                  <a:pt x="286" y="226"/>
                </a:lnTo>
                <a:lnTo>
                  <a:pt x="286" y="224"/>
                </a:lnTo>
                <a:lnTo>
                  <a:pt x="284" y="218"/>
                </a:lnTo>
                <a:lnTo>
                  <a:pt x="280" y="222"/>
                </a:lnTo>
                <a:lnTo>
                  <a:pt x="276" y="220"/>
                </a:lnTo>
                <a:lnTo>
                  <a:pt x="274" y="220"/>
                </a:lnTo>
                <a:lnTo>
                  <a:pt x="270" y="222"/>
                </a:lnTo>
                <a:lnTo>
                  <a:pt x="272" y="220"/>
                </a:lnTo>
                <a:lnTo>
                  <a:pt x="274" y="222"/>
                </a:lnTo>
                <a:lnTo>
                  <a:pt x="270" y="226"/>
                </a:lnTo>
                <a:lnTo>
                  <a:pt x="276" y="224"/>
                </a:lnTo>
                <a:lnTo>
                  <a:pt x="266" y="228"/>
                </a:lnTo>
                <a:lnTo>
                  <a:pt x="268" y="234"/>
                </a:lnTo>
                <a:lnTo>
                  <a:pt x="276" y="230"/>
                </a:lnTo>
                <a:lnTo>
                  <a:pt x="278" y="230"/>
                </a:lnTo>
                <a:lnTo>
                  <a:pt x="286" y="226"/>
                </a:lnTo>
                <a:close/>
                <a:moveTo>
                  <a:pt x="286" y="256"/>
                </a:moveTo>
                <a:lnTo>
                  <a:pt x="292" y="260"/>
                </a:lnTo>
                <a:lnTo>
                  <a:pt x="286" y="256"/>
                </a:lnTo>
                <a:close/>
                <a:moveTo>
                  <a:pt x="286" y="258"/>
                </a:moveTo>
                <a:lnTo>
                  <a:pt x="282" y="260"/>
                </a:lnTo>
                <a:lnTo>
                  <a:pt x="286" y="262"/>
                </a:lnTo>
                <a:lnTo>
                  <a:pt x="286" y="258"/>
                </a:lnTo>
                <a:close/>
                <a:moveTo>
                  <a:pt x="276" y="246"/>
                </a:moveTo>
                <a:lnTo>
                  <a:pt x="276" y="246"/>
                </a:lnTo>
                <a:lnTo>
                  <a:pt x="272" y="246"/>
                </a:lnTo>
                <a:lnTo>
                  <a:pt x="276" y="246"/>
                </a:lnTo>
                <a:close/>
                <a:moveTo>
                  <a:pt x="276" y="262"/>
                </a:moveTo>
                <a:lnTo>
                  <a:pt x="280" y="262"/>
                </a:lnTo>
                <a:lnTo>
                  <a:pt x="280" y="262"/>
                </a:lnTo>
                <a:lnTo>
                  <a:pt x="276" y="262"/>
                </a:lnTo>
                <a:close/>
                <a:moveTo>
                  <a:pt x="276" y="240"/>
                </a:moveTo>
                <a:lnTo>
                  <a:pt x="272" y="238"/>
                </a:lnTo>
                <a:lnTo>
                  <a:pt x="274" y="240"/>
                </a:lnTo>
                <a:lnTo>
                  <a:pt x="276" y="240"/>
                </a:lnTo>
                <a:close/>
                <a:moveTo>
                  <a:pt x="284" y="262"/>
                </a:moveTo>
                <a:lnTo>
                  <a:pt x="282" y="262"/>
                </a:lnTo>
                <a:lnTo>
                  <a:pt x="280" y="262"/>
                </a:lnTo>
                <a:lnTo>
                  <a:pt x="284" y="262"/>
                </a:lnTo>
                <a:close/>
                <a:moveTo>
                  <a:pt x="268" y="220"/>
                </a:moveTo>
                <a:lnTo>
                  <a:pt x="258" y="218"/>
                </a:lnTo>
                <a:lnTo>
                  <a:pt x="262" y="220"/>
                </a:lnTo>
                <a:lnTo>
                  <a:pt x="264" y="218"/>
                </a:lnTo>
                <a:lnTo>
                  <a:pt x="262" y="222"/>
                </a:lnTo>
                <a:lnTo>
                  <a:pt x="262" y="224"/>
                </a:lnTo>
                <a:lnTo>
                  <a:pt x="268" y="220"/>
                </a:lnTo>
                <a:close/>
                <a:moveTo>
                  <a:pt x="280" y="276"/>
                </a:moveTo>
                <a:lnTo>
                  <a:pt x="280" y="276"/>
                </a:lnTo>
                <a:lnTo>
                  <a:pt x="280" y="274"/>
                </a:lnTo>
                <a:lnTo>
                  <a:pt x="280" y="276"/>
                </a:lnTo>
                <a:close/>
                <a:moveTo>
                  <a:pt x="250" y="176"/>
                </a:moveTo>
                <a:lnTo>
                  <a:pt x="252" y="176"/>
                </a:lnTo>
                <a:lnTo>
                  <a:pt x="250" y="174"/>
                </a:lnTo>
                <a:lnTo>
                  <a:pt x="250" y="176"/>
                </a:lnTo>
                <a:close/>
                <a:moveTo>
                  <a:pt x="268" y="218"/>
                </a:moveTo>
                <a:lnTo>
                  <a:pt x="264" y="218"/>
                </a:lnTo>
                <a:lnTo>
                  <a:pt x="266" y="216"/>
                </a:lnTo>
                <a:lnTo>
                  <a:pt x="268" y="218"/>
                </a:lnTo>
                <a:close/>
                <a:moveTo>
                  <a:pt x="254" y="178"/>
                </a:moveTo>
                <a:lnTo>
                  <a:pt x="254" y="178"/>
                </a:lnTo>
                <a:lnTo>
                  <a:pt x="254" y="180"/>
                </a:lnTo>
                <a:lnTo>
                  <a:pt x="250" y="180"/>
                </a:lnTo>
                <a:lnTo>
                  <a:pt x="254" y="178"/>
                </a:lnTo>
                <a:close/>
                <a:moveTo>
                  <a:pt x="262" y="218"/>
                </a:moveTo>
                <a:lnTo>
                  <a:pt x="266" y="220"/>
                </a:lnTo>
                <a:lnTo>
                  <a:pt x="264" y="220"/>
                </a:lnTo>
                <a:lnTo>
                  <a:pt x="262" y="218"/>
                </a:lnTo>
                <a:close/>
                <a:moveTo>
                  <a:pt x="256" y="200"/>
                </a:moveTo>
                <a:lnTo>
                  <a:pt x="256" y="202"/>
                </a:lnTo>
                <a:lnTo>
                  <a:pt x="258" y="200"/>
                </a:lnTo>
                <a:lnTo>
                  <a:pt x="256" y="200"/>
                </a:lnTo>
                <a:close/>
                <a:moveTo>
                  <a:pt x="260" y="188"/>
                </a:moveTo>
                <a:lnTo>
                  <a:pt x="258" y="186"/>
                </a:lnTo>
                <a:lnTo>
                  <a:pt x="258" y="192"/>
                </a:lnTo>
                <a:lnTo>
                  <a:pt x="258" y="188"/>
                </a:lnTo>
                <a:lnTo>
                  <a:pt x="260" y="188"/>
                </a:lnTo>
                <a:close/>
                <a:moveTo>
                  <a:pt x="260" y="188"/>
                </a:moveTo>
                <a:lnTo>
                  <a:pt x="260" y="186"/>
                </a:lnTo>
                <a:lnTo>
                  <a:pt x="260" y="186"/>
                </a:lnTo>
                <a:lnTo>
                  <a:pt x="264" y="188"/>
                </a:lnTo>
                <a:lnTo>
                  <a:pt x="264" y="188"/>
                </a:lnTo>
                <a:lnTo>
                  <a:pt x="262" y="188"/>
                </a:lnTo>
                <a:lnTo>
                  <a:pt x="264" y="184"/>
                </a:lnTo>
                <a:lnTo>
                  <a:pt x="262" y="182"/>
                </a:lnTo>
                <a:lnTo>
                  <a:pt x="260" y="188"/>
                </a:lnTo>
                <a:close/>
                <a:moveTo>
                  <a:pt x="260" y="182"/>
                </a:moveTo>
                <a:lnTo>
                  <a:pt x="260" y="184"/>
                </a:lnTo>
                <a:lnTo>
                  <a:pt x="260" y="182"/>
                </a:lnTo>
                <a:close/>
                <a:moveTo>
                  <a:pt x="268" y="216"/>
                </a:moveTo>
                <a:lnTo>
                  <a:pt x="270" y="216"/>
                </a:lnTo>
                <a:lnTo>
                  <a:pt x="272" y="218"/>
                </a:lnTo>
                <a:lnTo>
                  <a:pt x="276" y="212"/>
                </a:lnTo>
                <a:lnTo>
                  <a:pt x="268" y="216"/>
                </a:lnTo>
                <a:close/>
                <a:moveTo>
                  <a:pt x="276" y="206"/>
                </a:moveTo>
                <a:lnTo>
                  <a:pt x="270" y="202"/>
                </a:lnTo>
                <a:lnTo>
                  <a:pt x="270" y="202"/>
                </a:lnTo>
                <a:lnTo>
                  <a:pt x="270" y="210"/>
                </a:lnTo>
                <a:lnTo>
                  <a:pt x="272" y="206"/>
                </a:lnTo>
                <a:lnTo>
                  <a:pt x="268" y="204"/>
                </a:lnTo>
                <a:lnTo>
                  <a:pt x="268" y="204"/>
                </a:lnTo>
                <a:lnTo>
                  <a:pt x="268" y="202"/>
                </a:lnTo>
                <a:lnTo>
                  <a:pt x="270" y="204"/>
                </a:lnTo>
                <a:lnTo>
                  <a:pt x="270" y="202"/>
                </a:lnTo>
                <a:lnTo>
                  <a:pt x="272" y="202"/>
                </a:lnTo>
                <a:lnTo>
                  <a:pt x="270" y="204"/>
                </a:lnTo>
                <a:lnTo>
                  <a:pt x="274" y="204"/>
                </a:lnTo>
                <a:lnTo>
                  <a:pt x="272" y="208"/>
                </a:lnTo>
                <a:lnTo>
                  <a:pt x="274" y="206"/>
                </a:lnTo>
                <a:lnTo>
                  <a:pt x="276" y="206"/>
                </a:lnTo>
                <a:lnTo>
                  <a:pt x="280" y="204"/>
                </a:lnTo>
                <a:lnTo>
                  <a:pt x="276" y="200"/>
                </a:lnTo>
                <a:lnTo>
                  <a:pt x="276" y="206"/>
                </a:lnTo>
                <a:close/>
                <a:moveTo>
                  <a:pt x="280" y="210"/>
                </a:moveTo>
                <a:lnTo>
                  <a:pt x="280" y="210"/>
                </a:lnTo>
                <a:lnTo>
                  <a:pt x="280" y="212"/>
                </a:lnTo>
                <a:lnTo>
                  <a:pt x="280" y="210"/>
                </a:lnTo>
                <a:close/>
                <a:moveTo>
                  <a:pt x="270" y="208"/>
                </a:moveTo>
                <a:lnTo>
                  <a:pt x="272" y="214"/>
                </a:lnTo>
                <a:lnTo>
                  <a:pt x="270" y="208"/>
                </a:lnTo>
                <a:close/>
                <a:moveTo>
                  <a:pt x="272" y="212"/>
                </a:moveTo>
                <a:lnTo>
                  <a:pt x="272" y="210"/>
                </a:lnTo>
                <a:lnTo>
                  <a:pt x="270" y="214"/>
                </a:lnTo>
                <a:lnTo>
                  <a:pt x="272" y="212"/>
                </a:lnTo>
                <a:close/>
                <a:moveTo>
                  <a:pt x="288" y="228"/>
                </a:moveTo>
                <a:lnTo>
                  <a:pt x="286" y="228"/>
                </a:lnTo>
                <a:lnTo>
                  <a:pt x="288" y="228"/>
                </a:lnTo>
                <a:close/>
                <a:moveTo>
                  <a:pt x="294" y="250"/>
                </a:moveTo>
                <a:lnTo>
                  <a:pt x="294" y="252"/>
                </a:lnTo>
                <a:lnTo>
                  <a:pt x="294" y="252"/>
                </a:lnTo>
                <a:lnTo>
                  <a:pt x="294" y="250"/>
                </a:lnTo>
                <a:close/>
                <a:moveTo>
                  <a:pt x="294" y="246"/>
                </a:moveTo>
                <a:lnTo>
                  <a:pt x="296" y="246"/>
                </a:lnTo>
                <a:lnTo>
                  <a:pt x="294" y="246"/>
                </a:lnTo>
                <a:lnTo>
                  <a:pt x="294" y="246"/>
                </a:lnTo>
                <a:close/>
                <a:moveTo>
                  <a:pt x="300" y="248"/>
                </a:moveTo>
                <a:lnTo>
                  <a:pt x="298" y="250"/>
                </a:lnTo>
                <a:lnTo>
                  <a:pt x="300" y="248"/>
                </a:lnTo>
                <a:close/>
                <a:moveTo>
                  <a:pt x="290" y="222"/>
                </a:moveTo>
                <a:lnTo>
                  <a:pt x="290" y="216"/>
                </a:lnTo>
                <a:lnTo>
                  <a:pt x="290" y="218"/>
                </a:lnTo>
                <a:lnTo>
                  <a:pt x="290" y="216"/>
                </a:lnTo>
                <a:lnTo>
                  <a:pt x="292" y="216"/>
                </a:lnTo>
                <a:lnTo>
                  <a:pt x="292" y="216"/>
                </a:lnTo>
                <a:lnTo>
                  <a:pt x="292" y="216"/>
                </a:lnTo>
                <a:lnTo>
                  <a:pt x="284" y="210"/>
                </a:lnTo>
                <a:lnTo>
                  <a:pt x="288" y="212"/>
                </a:lnTo>
                <a:lnTo>
                  <a:pt x="288" y="212"/>
                </a:lnTo>
                <a:lnTo>
                  <a:pt x="288" y="212"/>
                </a:lnTo>
                <a:lnTo>
                  <a:pt x="284" y="212"/>
                </a:lnTo>
                <a:lnTo>
                  <a:pt x="286" y="212"/>
                </a:lnTo>
                <a:lnTo>
                  <a:pt x="284" y="214"/>
                </a:lnTo>
                <a:lnTo>
                  <a:pt x="284" y="216"/>
                </a:lnTo>
                <a:lnTo>
                  <a:pt x="284" y="218"/>
                </a:lnTo>
                <a:lnTo>
                  <a:pt x="290" y="222"/>
                </a:lnTo>
                <a:close/>
                <a:moveTo>
                  <a:pt x="288" y="208"/>
                </a:moveTo>
                <a:lnTo>
                  <a:pt x="284" y="208"/>
                </a:lnTo>
                <a:lnTo>
                  <a:pt x="286" y="212"/>
                </a:lnTo>
                <a:lnTo>
                  <a:pt x="288" y="208"/>
                </a:lnTo>
                <a:close/>
                <a:moveTo>
                  <a:pt x="264" y="168"/>
                </a:moveTo>
                <a:lnTo>
                  <a:pt x="268" y="170"/>
                </a:lnTo>
                <a:lnTo>
                  <a:pt x="270" y="166"/>
                </a:lnTo>
                <a:lnTo>
                  <a:pt x="264" y="168"/>
                </a:lnTo>
                <a:close/>
                <a:moveTo>
                  <a:pt x="266" y="166"/>
                </a:moveTo>
                <a:lnTo>
                  <a:pt x="266" y="162"/>
                </a:lnTo>
                <a:lnTo>
                  <a:pt x="264" y="166"/>
                </a:lnTo>
                <a:lnTo>
                  <a:pt x="266" y="166"/>
                </a:lnTo>
                <a:close/>
                <a:moveTo>
                  <a:pt x="268" y="174"/>
                </a:moveTo>
                <a:lnTo>
                  <a:pt x="274" y="172"/>
                </a:lnTo>
                <a:lnTo>
                  <a:pt x="274" y="174"/>
                </a:lnTo>
                <a:lnTo>
                  <a:pt x="278" y="172"/>
                </a:lnTo>
                <a:lnTo>
                  <a:pt x="276" y="174"/>
                </a:lnTo>
                <a:lnTo>
                  <a:pt x="268" y="174"/>
                </a:lnTo>
                <a:close/>
                <a:moveTo>
                  <a:pt x="278" y="138"/>
                </a:moveTo>
                <a:lnTo>
                  <a:pt x="284" y="138"/>
                </a:lnTo>
                <a:lnTo>
                  <a:pt x="274" y="140"/>
                </a:lnTo>
                <a:lnTo>
                  <a:pt x="278" y="142"/>
                </a:lnTo>
                <a:lnTo>
                  <a:pt x="278" y="144"/>
                </a:lnTo>
                <a:lnTo>
                  <a:pt x="280" y="144"/>
                </a:lnTo>
                <a:lnTo>
                  <a:pt x="278" y="142"/>
                </a:lnTo>
                <a:lnTo>
                  <a:pt x="282" y="138"/>
                </a:lnTo>
                <a:lnTo>
                  <a:pt x="278" y="138"/>
                </a:lnTo>
                <a:close/>
                <a:moveTo>
                  <a:pt x="292" y="158"/>
                </a:moveTo>
                <a:lnTo>
                  <a:pt x="290" y="158"/>
                </a:lnTo>
                <a:lnTo>
                  <a:pt x="290" y="158"/>
                </a:lnTo>
                <a:lnTo>
                  <a:pt x="292" y="158"/>
                </a:lnTo>
                <a:lnTo>
                  <a:pt x="292" y="158"/>
                </a:lnTo>
                <a:close/>
                <a:moveTo>
                  <a:pt x="292" y="156"/>
                </a:moveTo>
                <a:lnTo>
                  <a:pt x="294" y="158"/>
                </a:lnTo>
                <a:lnTo>
                  <a:pt x="296" y="158"/>
                </a:lnTo>
                <a:lnTo>
                  <a:pt x="292" y="156"/>
                </a:lnTo>
                <a:close/>
                <a:moveTo>
                  <a:pt x="288" y="166"/>
                </a:moveTo>
                <a:lnTo>
                  <a:pt x="288" y="172"/>
                </a:lnTo>
                <a:lnTo>
                  <a:pt x="290" y="170"/>
                </a:lnTo>
                <a:lnTo>
                  <a:pt x="292" y="172"/>
                </a:lnTo>
                <a:lnTo>
                  <a:pt x="306" y="166"/>
                </a:lnTo>
                <a:lnTo>
                  <a:pt x="306" y="168"/>
                </a:lnTo>
                <a:lnTo>
                  <a:pt x="312" y="170"/>
                </a:lnTo>
                <a:lnTo>
                  <a:pt x="312" y="166"/>
                </a:lnTo>
                <a:lnTo>
                  <a:pt x="308" y="166"/>
                </a:lnTo>
                <a:lnTo>
                  <a:pt x="318" y="166"/>
                </a:lnTo>
                <a:lnTo>
                  <a:pt x="314" y="164"/>
                </a:lnTo>
                <a:lnTo>
                  <a:pt x="310" y="164"/>
                </a:lnTo>
                <a:lnTo>
                  <a:pt x="310" y="162"/>
                </a:lnTo>
                <a:lnTo>
                  <a:pt x="302" y="166"/>
                </a:lnTo>
                <a:lnTo>
                  <a:pt x="306" y="162"/>
                </a:lnTo>
                <a:lnTo>
                  <a:pt x="304" y="166"/>
                </a:lnTo>
                <a:lnTo>
                  <a:pt x="306" y="164"/>
                </a:lnTo>
                <a:lnTo>
                  <a:pt x="300" y="164"/>
                </a:lnTo>
                <a:lnTo>
                  <a:pt x="288" y="166"/>
                </a:lnTo>
                <a:close/>
                <a:moveTo>
                  <a:pt x="306" y="162"/>
                </a:moveTo>
                <a:lnTo>
                  <a:pt x="308" y="162"/>
                </a:lnTo>
                <a:lnTo>
                  <a:pt x="302" y="160"/>
                </a:lnTo>
                <a:lnTo>
                  <a:pt x="306" y="162"/>
                </a:lnTo>
                <a:close/>
                <a:moveTo>
                  <a:pt x="304" y="130"/>
                </a:moveTo>
                <a:lnTo>
                  <a:pt x="306" y="130"/>
                </a:lnTo>
                <a:lnTo>
                  <a:pt x="304" y="134"/>
                </a:lnTo>
                <a:lnTo>
                  <a:pt x="304" y="130"/>
                </a:lnTo>
                <a:close/>
                <a:moveTo>
                  <a:pt x="318" y="176"/>
                </a:moveTo>
                <a:lnTo>
                  <a:pt x="314" y="176"/>
                </a:lnTo>
                <a:lnTo>
                  <a:pt x="318" y="178"/>
                </a:lnTo>
                <a:lnTo>
                  <a:pt x="318" y="176"/>
                </a:lnTo>
                <a:close/>
                <a:moveTo>
                  <a:pt x="302" y="178"/>
                </a:moveTo>
                <a:lnTo>
                  <a:pt x="302" y="176"/>
                </a:lnTo>
                <a:lnTo>
                  <a:pt x="302" y="174"/>
                </a:lnTo>
                <a:lnTo>
                  <a:pt x="302" y="178"/>
                </a:lnTo>
                <a:close/>
                <a:moveTo>
                  <a:pt x="292" y="166"/>
                </a:moveTo>
                <a:lnTo>
                  <a:pt x="288" y="168"/>
                </a:lnTo>
                <a:lnTo>
                  <a:pt x="288" y="170"/>
                </a:lnTo>
                <a:lnTo>
                  <a:pt x="290" y="168"/>
                </a:lnTo>
                <a:lnTo>
                  <a:pt x="292" y="166"/>
                </a:lnTo>
                <a:close/>
                <a:moveTo>
                  <a:pt x="296" y="192"/>
                </a:moveTo>
                <a:lnTo>
                  <a:pt x="296" y="192"/>
                </a:lnTo>
                <a:lnTo>
                  <a:pt x="298" y="192"/>
                </a:lnTo>
                <a:lnTo>
                  <a:pt x="300" y="192"/>
                </a:lnTo>
                <a:lnTo>
                  <a:pt x="298" y="192"/>
                </a:lnTo>
                <a:lnTo>
                  <a:pt x="298" y="192"/>
                </a:lnTo>
                <a:lnTo>
                  <a:pt x="296" y="192"/>
                </a:lnTo>
                <a:close/>
                <a:moveTo>
                  <a:pt x="286" y="168"/>
                </a:moveTo>
                <a:lnTo>
                  <a:pt x="288" y="172"/>
                </a:lnTo>
                <a:lnTo>
                  <a:pt x="290" y="170"/>
                </a:lnTo>
                <a:lnTo>
                  <a:pt x="290" y="170"/>
                </a:lnTo>
                <a:lnTo>
                  <a:pt x="288" y="170"/>
                </a:lnTo>
                <a:lnTo>
                  <a:pt x="288" y="170"/>
                </a:lnTo>
                <a:lnTo>
                  <a:pt x="288" y="170"/>
                </a:lnTo>
                <a:lnTo>
                  <a:pt x="284" y="170"/>
                </a:lnTo>
                <a:lnTo>
                  <a:pt x="286" y="172"/>
                </a:lnTo>
                <a:lnTo>
                  <a:pt x="280" y="168"/>
                </a:lnTo>
                <a:lnTo>
                  <a:pt x="276" y="166"/>
                </a:lnTo>
                <a:lnTo>
                  <a:pt x="280" y="170"/>
                </a:lnTo>
                <a:lnTo>
                  <a:pt x="280" y="166"/>
                </a:lnTo>
                <a:lnTo>
                  <a:pt x="288" y="172"/>
                </a:lnTo>
                <a:lnTo>
                  <a:pt x="286" y="168"/>
                </a:lnTo>
                <a:close/>
                <a:moveTo>
                  <a:pt x="290" y="180"/>
                </a:moveTo>
                <a:lnTo>
                  <a:pt x="286" y="180"/>
                </a:lnTo>
                <a:lnTo>
                  <a:pt x="288" y="180"/>
                </a:lnTo>
                <a:lnTo>
                  <a:pt x="290" y="180"/>
                </a:lnTo>
                <a:close/>
                <a:moveTo>
                  <a:pt x="292" y="198"/>
                </a:moveTo>
                <a:lnTo>
                  <a:pt x="296" y="196"/>
                </a:lnTo>
                <a:lnTo>
                  <a:pt x="292" y="198"/>
                </a:lnTo>
                <a:close/>
                <a:moveTo>
                  <a:pt x="284" y="196"/>
                </a:moveTo>
                <a:lnTo>
                  <a:pt x="286" y="190"/>
                </a:lnTo>
                <a:lnTo>
                  <a:pt x="286" y="194"/>
                </a:lnTo>
                <a:lnTo>
                  <a:pt x="284" y="196"/>
                </a:lnTo>
                <a:lnTo>
                  <a:pt x="288" y="194"/>
                </a:lnTo>
                <a:lnTo>
                  <a:pt x="284" y="196"/>
                </a:lnTo>
                <a:close/>
                <a:moveTo>
                  <a:pt x="272" y="142"/>
                </a:moveTo>
                <a:lnTo>
                  <a:pt x="272" y="142"/>
                </a:lnTo>
                <a:lnTo>
                  <a:pt x="274" y="138"/>
                </a:lnTo>
                <a:lnTo>
                  <a:pt x="272" y="142"/>
                </a:lnTo>
                <a:close/>
                <a:moveTo>
                  <a:pt x="284" y="156"/>
                </a:moveTo>
                <a:lnTo>
                  <a:pt x="282" y="158"/>
                </a:lnTo>
                <a:lnTo>
                  <a:pt x="284" y="158"/>
                </a:lnTo>
                <a:lnTo>
                  <a:pt x="284" y="156"/>
                </a:lnTo>
                <a:close/>
                <a:moveTo>
                  <a:pt x="288" y="166"/>
                </a:moveTo>
                <a:lnTo>
                  <a:pt x="288" y="172"/>
                </a:lnTo>
                <a:lnTo>
                  <a:pt x="288" y="166"/>
                </a:lnTo>
                <a:lnTo>
                  <a:pt x="288" y="166"/>
                </a:lnTo>
                <a:close/>
                <a:moveTo>
                  <a:pt x="282" y="162"/>
                </a:moveTo>
                <a:lnTo>
                  <a:pt x="278" y="164"/>
                </a:lnTo>
                <a:lnTo>
                  <a:pt x="282" y="164"/>
                </a:lnTo>
                <a:lnTo>
                  <a:pt x="282" y="162"/>
                </a:lnTo>
                <a:close/>
                <a:moveTo>
                  <a:pt x="294" y="194"/>
                </a:moveTo>
                <a:lnTo>
                  <a:pt x="298" y="194"/>
                </a:lnTo>
                <a:lnTo>
                  <a:pt x="294" y="194"/>
                </a:lnTo>
                <a:close/>
                <a:moveTo>
                  <a:pt x="288" y="162"/>
                </a:moveTo>
                <a:lnTo>
                  <a:pt x="284" y="162"/>
                </a:lnTo>
                <a:lnTo>
                  <a:pt x="288" y="162"/>
                </a:lnTo>
                <a:close/>
                <a:moveTo>
                  <a:pt x="276" y="132"/>
                </a:moveTo>
                <a:lnTo>
                  <a:pt x="278" y="130"/>
                </a:lnTo>
                <a:lnTo>
                  <a:pt x="278" y="134"/>
                </a:lnTo>
                <a:lnTo>
                  <a:pt x="276" y="132"/>
                </a:lnTo>
                <a:close/>
                <a:moveTo>
                  <a:pt x="278" y="134"/>
                </a:moveTo>
                <a:lnTo>
                  <a:pt x="278" y="134"/>
                </a:lnTo>
                <a:lnTo>
                  <a:pt x="278" y="136"/>
                </a:lnTo>
                <a:lnTo>
                  <a:pt x="278" y="134"/>
                </a:lnTo>
                <a:close/>
                <a:moveTo>
                  <a:pt x="274" y="122"/>
                </a:moveTo>
                <a:lnTo>
                  <a:pt x="274" y="124"/>
                </a:lnTo>
                <a:lnTo>
                  <a:pt x="274" y="126"/>
                </a:lnTo>
                <a:lnTo>
                  <a:pt x="272" y="124"/>
                </a:lnTo>
                <a:lnTo>
                  <a:pt x="276" y="124"/>
                </a:lnTo>
                <a:lnTo>
                  <a:pt x="272" y="126"/>
                </a:lnTo>
                <a:lnTo>
                  <a:pt x="268" y="128"/>
                </a:lnTo>
                <a:lnTo>
                  <a:pt x="266" y="132"/>
                </a:lnTo>
                <a:lnTo>
                  <a:pt x="268" y="126"/>
                </a:lnTo>
                <a:lnTo>
                  <a:pt x="274" y="126"/>
                </a:lnTo>
                <a:lnTo>
                  <a:pt x="276" y="128"/>
                </a:lnTo>
                <a:lnTo>
                  <a:pt x="278" y="126"/>
                </a:lnTo>
                <a:lnTo>
                  <a:pt x="276" y="128"/>
                </a:lnTo>
                <a:lnTo>
                  <a:pt x="276" y="126"/>
                </a:lnTo>
                <a:lnTo>
                  <a:pt x="276" y="126"/>
                </a:lnTo>
                <a:lnTo>
                  <a:pt x="274" y="122"/>
                </a:lnTo>
                <a:close/>
                <a:moveTo>
                  <a:pt x="266" y="126"/>
                </a:moveTo>
                <a:lnTo>
                  <a:pt x="268" y="120"/>
                </a:lnTo>
                <a:lnTo>
                  <a:pt x="266" y="126"/>
                </a:lnTo>
                <a:lnTo>
                  <a:pt x="266" y="126"/>
                </a:lnTo>
                <a:close/>
                <a:moveTo>
                  <a:pt x="266" y="106"/>
                </a:moveTo>
                <a:lnTo>
                  <a:pt x="264" y="108"/>
                </a:lnTo>
                <a:lnTo>
                  <a:pt x="264" y="108"/>
                </a:lnTo>
                <a:lnTo>
                  <a:pt x="268" y="106"/>
                </a:lnTo>
                <a:lnTo>
                  <a:pt x="266" y="110"/>
                </a:lnTo>
                <a:lnTo>
                  <a:pt x="266" y="106"/>
                </a:lnTo>
                <a:close/>
                <a:moveTo>
                  <a:pt x="270" y="124"/>
                </a:moveTo>
                <a:lnTo>
                  <a:pt x="274" y="124"/>
                </a:lnTo>
                <a:lnTo>
                  <a:pt x="270" y="124"/>
                </a:lnTo>
                <a:close/>
                <a:moveTo>
                  <a:pt x="264" y="108"/>
                </a:moveTo>
                <a:lnTo>
                  <a:pt x="260" y="110"/>
                </a:lnTo>
                <a:lnTo>
                  <a:pt x="266" y="106"/>
                </a:lnTo>
                <a:lnTo>
                  <a:pt x="264" y="108"/>
                </a:lnTo>
                <a:close/>
                <a:moveTo>
                  <a:pt x="270" y="136"/>
                </a:moveTo>
                <a:lnTo>
                  <a:pt x="270" y="138"/>
                </a:lnTo>
                <a:lnTo>
                  <a:pt x="270" y="138"/>
                </a:lnTo>
                <a:lnTo>
                  <a:pt x="270" y="132"/>
                </a:lnTo>
                <a:lnTo>
                  <a:pt x="266" y="136"/>
                </a:lnTo>
                <a:lnTo>
                  <a:pt x="270" y="136"/>
                </a:lnTo>
                <a:close/>
                <a:moveTo>
                  <a:pt x="268" y="142"/>
                </a:moveTo>
                <a:lnTo>
                  <a:pt x="272" y="140"/>
                </a:lnTo>
                <a:lnTo>
                  <a:pt x="268" y="142"/>
                </a:lnTo>
                <a:close/>
                <a:moveTo>
                  <a:pt x="284" y="190"/>
                </a:moveTo>
                <a:lnTo>
                  <a:pt x="286" y="190"/>
                </a:lnTo>
                <a:lnTo>
                  <a:pt x="286" y="192"/>
                </a:lnTo>
                <a:lnTo>
                  <a:pt x="286" y="194"/>
                </a:lnTo>
                <a:lnTo>
                  <a:pt x="284" y="190"/>
                </a:lnTo>
                <a:close/>
                <a:moveTo>
                  <a:pt x="276" y="182"/>
                </a:moveTo>
                <a:lnTo>
                  <a:pt x="278" y="182"/>
                </a:lnTo>
                <a:lnTo>
                  <a:pt x="280" y="180"/>
                </a:lnTo>
                <a:lnTo>
                  <a:pt x="276" y="182"/>
                </a:lnTo>
                <a:close/>
                <a:moveTo>
                  <a:pt x="268" y="186"/>
                </a:moveTo>
                <a:lnTo>
                  <a:pt x="268" y="186"/>
                </a:lnTo>
                <a:lnTo>
                  <a:pt x="268" y="188"/>
                </a:lnTo>
                <a:lnTo>
                  <a:pt x="272" y="186"/>
                </a:lnTo>
                <a:lnTo>
                  <a:pt x="272" y="188"/>
                </a:lnTo>
                <a:lnTo>
                  <a:pt x="274" y="186"/>
                </a:lnTo>
                <a:lnTo>
                  <a:pt x="268" y="186"/>
                </a:lnTo>
                <a:close/>
                <a:moveTo>
                  <a:pt x="314" y="208"/>
                </a:moveTo>
                <a:lnTo>
                  <a:pt x="318" y="208"/>
                </a:lnTo>
                <a:lnTo>
                  <a:pt x="322" y="206"/>
                </a:lnTo>
                <a:lnTo>
                  <a:pt x="314" y="208"/>
                </a:lnTo>
                <a:close/>
                <a:moveTo>
                  <a:pt x="308" y="202"/>
                </a:moveTo>
                <a:lnTo>
                  <a:pt x="312" y="202"/>
                </a:lnTo>
                <a:lnTo>
                  <a:pt x="308" y="202"/>
                </a:lnTo>
                <a:close/>
                <a:moveTo>
                  <a:pt x="330" y="226"/>
                </a:moveTo>
                <a:lnTo>
                  <a:pt x="332" y="230"/>
                </a:lnTo>
                <a:lnTo>
                  <a:pt x="332" y="230"/>
                </a:lnTo>
                <a:lnTo>
                  <a:pt x="330" y="226"/>
                </a:lnTo>
                <a:lnTo>
                  <a:pt x="330" y="226"/>
                </a:lnTo>
                <a:close/>
                <a:moveTo>
                  <a:pt x="302" y="118"/>
                </a:moveTo>
                <a:lnTo>
                  <a:pt x="298" y="116"/>
                </a:lnTo>
                <a:lnTo>
                  <a:pt x="298" y="120"/>
                </a:lnTo>
                <a:lnTo>
                  <a:pt x="302" y="118"/>
                </a:lnTo>
                <a:close/>
                <a:moveTo>
                  <a:pt x="292" y="102"/>
                </a:moveTo>
                <a:lnTo>
                  <a:pt x="294" y="100"/>
                </a:lnTo>
                <a:lnTo>
                  <a:pt x="292" y="102"/>
                </a:lnTo>
                <a:close/>
                <a:moveTo>
                  <a:pt x="308" y="158"/>
                </a:moveTo>
                <a:lnTo>
                  <a:pt x="306" y="158"/>
                </a:lnTo>
                <a:lnTo>
                  <a:pt x="312" y="158"/>
                </a:lnTo>
                <a:lnTo>
                  <a:pt x="308" y="158"/>
                </a:lnTo>
                <a:close/>
                <a:moveTo>
                  <a:pt x="304" y="154"/>
                </a:moveTo>
                <a:lnTo>
                  <a:pt x="306" y="154"/>
                </a:lnTo>
                <a:lnTo>
                  <a:pt x="304" y="154"/>
                </a:lnTo>
                <a:close/>
                <a:moveTo>
                  <a:pt x="296" y="110"/>
                </a:moveTo>
                <a:lnTo>
                  <a:pt x="290" y="110"/>
                </a:lnTo>
                <a:lnTo>
                  <a:pt x="292" y="110"/>
                </a:lnTo>
                <a:lnTo>
                  <a:pt x="296" y="110"/>
                </a:lnTo>
                <a:close/>
                <a:moveTo>
                  <a:pt x="298" y="154"/>
                </a:moveTo>
                <a:lnTo>
                  <a:pt x="300" y="154"/>
                </a:lnTo>
                <a:lnTo>
                  <a:pt x="298" y="156"/>
                </a:lnTo>
                <a:lnTo>
                  <a:pt x="298" y="154"/>
                </a:lnTo>
                <a:lnTo>
                  <a:pt x="292" y="154"/>
                </a:lnTo>
                <a:lnTo>
                  <a:pt x="296" y="154"/>
                </a:lnTo>
                <a:lnTo>
                  <a:pt x="300" y="156"/>
                </a:lnTo>
                <a:lnTo>
                  <a:pt x="300" y="156"/>
                </a:lnTo>
                <a:lnTo>
                  <a:pt x="298" y="154"/>
                </a:lnTo>
                <a:close/>
                <a:moveTo>
                  <a:pt x="292" y="152"/>
                </a:moveTo>
                <a:lnTo>
                  <a:pt x="294" y="152"/>
                </a:lnTo>
                <a:lnTo>
                  <a:pt x="296" y="152"/>
                </a:lnTo>
                <a:lnTo>
                  <a:pt x="290" y="152"/>
                </a:lnTo>
                <a:lnTo>
                  <a:pt x="292" y="152"/>
                </a:lnTo>
                <a:close/>
                <a:moveTo>
                  <a:pt x="284" y="116"/>
                </a:moveTo>
                <a:lnTo>
                  <a:pt x="284" y="112"/>
                </a:lnTo>
                <a:lnTo>
                  <a:pt x="286" y="116"/>
                </a:lnTo>
                <a:lnTo>
                  <a:pt x="284" y="116"/>
                </a:lnTo>
                <a:close/>
                <a:moveTo>
                  <a:pt x="290" y="138"/>
                </a:moveTo>
                <a:lnTo>
                  <a:pt x="292" y="138"/>
                </a:lnTo>
                <a:lnTo>
                  <a:pt x="292" y="140"/>
                </a:lnTo>
                <a:lnTo>
                  <a:pt x="290" y="138"/>
                </a:lnTo>
                <a:close/>
                <a:moveTo>
                  <a:pt x="258" y="82"/>
                </a:moveTo>
                <a:lnTo>
                  <a:pt x="250" y="78"/>
                </a:lnTo>
                <a:lnTo>
                  <a:pt x="252" y="80"/>
                </a:lnTo>
                <a:lnTo>
                  <a:pt x="254" y="82"/>
                </a:lnTo>
                <a:lnTo>
                  <a:pt x="258" y="82"/>
                </a:lnTo>
                <a:close/>
                <a:moveTo>
                  <a:pt x="254" y="94"/>
                </a:moveTo>
                <a:lnTo>
                  <a:pt x="252" y="96"/>
                </a:lnTo>
                <a:lnTo>
                  <a:pt x="258" y="96"/>
                </a:lnTo>
                <a:lnTo>
                  <a:pt x="254" y="94"/>
                </a:lnTo>
                <a:close/>
                <a:moveTo>
                  <a:pt x="264" y="128"/>
                </a:moveTo>
                <a:lnTo>
                  <a:pt x="268" y="126"/>
                </a:lnTo>
                <a:lnTo>
                  <a:pt x="264" y="126"/>
                </a:lnTo>
                <a:lnTo>
                  <a:pt x="264" y="128"/>
                </a:lnTo>
                <a:close/>
                <a:moveTo>
                  <a:pt x="250" y="84"/>
                </a:moveTo>
                <a:lnTo>
                  <a:pt x="246" y="84"/>
                </a:lnTo>
                <a:lnTo>
                  <a:pt x="248" y="84"/>
                </a:lnTo>
                <a:lnTo>
                  <a:pt x="250" y="84"/>
                </a:lnTo>
                <a:close/>
                <a:moveTo>
                  <a:pt x="268" y="164"/>
                </a:moveTo>
                <a:lnTo>
                  <a:pt x="268" y="164"/>
                </a:lnTo>
                <a:lnTo>
                  <a:pt x="268" y="164"/>
                </a:lnTo>
                <a:close/>
                <a:moveTo>
                  <a:pt x="264" y="174"/>
                </a:moveTo>
                <a:lnTo>
                  <a:pt x="262" y="176"/>
                </a:lnTo>
                <a:lnTo>
                  <a:pt x="262" y="176"/>
                </a:lnTo>
                <a:lnTo>
                  <a:pt x="264" y="174"/>
                </a:lnTo>
                <a:close/>
                <a:moveTo>
                  <a:pt x="260" y="174"/>
                </a:moveTo>
                <a:lnTo>
                  <a:pt x="264" y="172"/>
                </a:lnTo>
                <a:lnTo>
                  <a:pt x="260" y="176"/>
                </a:lnTo>
                <a:lnTo>
                  <a:pt x="260" y="176"/>
                </a:lnTo>
                <a:lnTo>
                  <a:pt x="260" y="174"/>
                </a:lnTo>
                <a:lnTo>
                  <a:pt x="258" y="170"/>
                </a:lnTo>
                <a:lnTo>
                  <a:pt x="260" y="170"/>
                </a:lnTo>
                <a:lnTo>
                  <a:pt x="258" y="176"/>
                </a:lnTo>
                <a:lnTo>
                  <a:pt x="260" y="174"/>
                </a:lnTo>
                <a:close/>
                <a:moveTo>
                  <a:pt x="246" y="188"/>
                </a:moveTo>
                <a:lnTo>
                  <a:pt x="250" y="192"/>
                </a:lnTo>
                <a:lnTo>
                  <a:pt x="250" y="192"/>
                </a:lnTo>
                <a:lnTo>
                  <a:pt x="246" y="188"/>
                </a:lnTo>
                <a:close/>
                <a:moveTo>
                  <a:pt x="250" y="194"/>
                </a:moveTo>
                <a:lnTo>
                  <a:pt x="252" y="194"/>
                </a:lnTo>
                <a:lnTo>
                  <a:pt x="250" y="194"/>
                </a:lnTo>
                <a:close/>
                <a:moveTo>
                  <a:pt x="254" y="212"/>
                </a:moveTo>
                <a:lnTo>
                  <a:pt x="252" y="216"/>
                </a:lnTo>
                <a:lnTo>
                  <a:pt x="258" y="214"/>
                </a:lnTo>
                <a:lnTo>
                  <a:pt x="254" y="212"/>
                </a:lnTo>
                <a:close/>
                <a:moveTo>
                  <a:pt x="260" y="214"/>
                </a:moveTo>
                <a:lnTo>
                  <a:pt x="258" y="216"/>
                </a:lnTo>
                <a:lnTo>
                  <a:pt x="260" y="214"/>
                </a:lnTo>
                <a:close/>
                <a:moveTo>
                  <a:pt x="264" y="242"/>
                </a:moveTo>
                <a:lnTo>
                  <a:pt x="264" y="242"/>
                </a:lnTo>
                <a:lnTo>
                  <a:pt x="264" y="242"/>
                </a:lnTo>
                <a:close/>
                <a:moveTo>
                  <a:pt x="244" y="190"/>
                </a:moveTo>
                <a:lnTo>
                  <a:pt x="248" y="192"/>
                </a:lnTo>
                <a:lnTo>
                  <a:pt x="248" y="188"/>
                </a:lnTo>
                <a:lnTo>
                  <a:pt x="244" y="190"/>
                </a:lnTo>
                <a:close/>
                <a:moveTo>
                  <a:pt x="248" y="182"/>
                </a:moveTo>
                <a:lnTo>
                  <a:pt x="242" y="184"/>
                </a:lnTo>
                <a:lnTo>
                  <a:pt x="246" y="182"/>
                </a:lnTo>
                <a:lnTo>
                  <a:pt x="248" y="182"/>
                </a:lnTo>
                <a:close/>
                <a:moveTo>
                  <a:pt x="252" y="196"/>
                </a:moveTo>
                <a:lnTo>
                  <a:pt x="250" y="196"/>
                </a:lnTo>
                <a:lnTo>
                  <a:pt x="248" y="196"/>
                </a:lnTo>
                <a:lnTo>
                  <a:pt x="252" y="196"/>
                </a:lnTo>
                <a:close/>
                <a:moveTo>
                  <a:pt x="242" y="174"/>
                </a:moveTo>
                <a:lnTo>
                  <a:pt x="230" y="174"/>
                </a:lnTo>
                <a:lnTo>
                  <a:pt x="226" y="178"/>
                </a:lnTo>
                <a:lnTo>
                  <a:pt x="224" y="176"/>
                </a:lnTo>
                <a:lnTo>
                  <a:pt x="220" y="176"/>
                </a:lnTo>
                <a:lnTo>
                  <a:pt x="226" y="174"/>
                </a:lnTo>
                <a:lnTo>
                  <a:pt x="226" y="174"/>
                </a:lnTo>
                <a:lnTo>
                  <a:pt x="228" y="176"/>
                </a:lnTo>
                <a:lnTo>
                  <a:pt x="238" y="174"/>
                </a:lnTo>
                <a:lnTo>
                  <a:pt x="238" y="170"/>
                </a:lnTo>
                <a:lnTo>
                  <a:pt x="242" y="174"/>
                </a:lnTo>
                <a:close/>
                <a:moveTo>
                  <a:pt x="258" y="258"/>
                </a:moveTo>
                <a:lnTo>
                  <a:pt x="266" y="256"/>
                </a:lnTo>
                <a:lnTo>
                  <a:pt x="266" y="258"/>
                </a:lnTo>
                <a:lnTo>
                  <a:pt x="264" y="256"/>
                </a:lnTo>
                <a:lnTo>
                  <a:pt x="258" y="258"/>
                </a:lnTo>
                <a:close/>
                <a:moveTo>
                  <a:pt x="256" y="224"/>
                </a:moveTo>
                <a:lnTo>
                  <a:pt x="250" y="224"/>
                </a:lnTo>
                <a:lnTo>
                  <a:pt x="256" y="224"/>
                </a:lnTo>
                <a:close/>
                <a:moveTo>
                  <a:pt x="244" y="192"/>
                </a:moveTo>
                <a:lnTo>
                  <a:pt x="244" y="188"/>
                </a:lnTo>
                <a:lnTo>
                  <a:pt x="240" y="190"/>
                </a:lnTo>
                <a:lnTo>
                  <a:pt x="240" y="188"/>
                </a:lnTo>
                <a:lnTo>
                  <a:pt x="236" y="192"/>
                </a:lnTo>
                <a:lnTo>
                  <a:pt x="238" y="190"/>
                </a:lnTo>
                <a:lnTo>
                  <a:pt x="234" y="192"/>
                </a:lnTo>
                <a:lnTo>
                  <a:pt x="236" y="196"/>
                </a:lnTo>
                <a:lnTo>
                  <a:pt x="236" y="196"/>
                </a:lnTo>
                <a:lnTo>
                  <a:pt x="232" y="194"/>
                </a:lnTo>
                <a:lnTo>
                  <a:pt x="238" y="194"/>
                </a:lnTo>
                <a:lnTo>
                  <a:pt x="238" y="192"/>
                </a:lnTo>
                <a:lnTo>
                  <a:pt x="240" y="192"/>
                </a:lnTo>
                <a:lnTo>
                  <a:pt x="242" y="194"/>
                </a:lnTo>
                <a:lnTo>
                  <a:pt x="244" y="192"/>
                </a:lnTo>
                <a:close/>
                <a:moveTo>
                  <a:pt x="248" y="226"/>
                </a:moveTo>
                <a:lnTo>
                  <a:pt x="250" y="226"/>
                </a:lnTo>
                <a:lnTo>
                  <a:pt x="250" y="226"/>
                </a:lnTo>
                <a:lnTo>
                  <a:pt x="248" y="226"/>
                </a:lnTo>
                <a:close/>
                <a:moveTo>
                  <a:pt x="250" y="242"/>
                </a:moveTo>
                <a:lnTo>
                  <a:pt x="256" y="236"/>
                </a:lnTo>
                <a:lnTo>
                  <a:pt x="250" y="242"/>
                </a:lnTo>
                <a:close/>
                <a:moveTo>
                  <a:pt x="246" y="220"/>
                </a:moveTo>
                <a:lnTo>
                  <a:pt x="252" y="222"/>
                </a:lnTo>
                <a:lnTo>
                  <a:pt x="246" y="220"/>
                </a:lnTo>
                <a:close/>
                <a:moveTo>
                  <a:pt x="244" y="214"/>
                </a:moveTo>
                <a:lnTo>
                  <a:pt x="246" y="214"/>
                </a:lnTo>
                <a:lnTo>
                  <a:pt x="244" y="210"/>
                </a:lnTo>
                <a:lnTo>
                  <a:pt x="244" y="214"/>
                </a:lnTo>
                <a:close/>
                <a:moveTo>
                  <a:pt x="236" y="204"/>
                </a:moveTo>
                <a:lnTo>
                  <a:pt x="238" y="208"/>
                </a:lnTo>
                <a:lnTo>
                  <a:pt x="236" y="208"/>
                </a:lnTo>
                <a:lnTo>
                  <a:pt x="236" y="204"/>
                </a:lnTo>
                <a:close/>
                <a:moveTo>
                  <a:pt x="238" y="212"/>
                </a:moveTo>
                <a:lnTo>
                  <a:pt x="236" y="214"/>
                </a:lnTo>
                <a:lnTo>
                  <a:pt x="236" y="212"/>
                </a:lnTo>
                <a:lnTo>
                  <a:pt x="238" y="212"/>
                </a:lnTo>
                <a:close/>
                <a:moveTo>
                  <a:pt x="240" y="224"/>
                </a:moveTo>
                <a:lnTo>
                  <a:pt x="238" y="224"/>
                </a:lnTo>
                <a:lnTo>
                  <a:pt x="236" y="228"/>
                </a:lnTo>
                <a:lnTo>
                  <a:pt x="238" y="226"/>
                </a:lnTo>
                <a:lnTo>
                  <a:pt x="238" y="226"/>
                </a:lnTo>
                <a:lnTo>
                  <a:pt x="244" y="224"/>
                </a:lnTo>
                <a:lnTo>
                  <a:pt x="242" y="226"/>
                </a:lnTo>
                <a:lnTo>
                  <a:pt x="242" y="226"/>
                </a:lnTo>
                <a:lnTo>
                  <a:pt x="242" y="224"/>
                </a:lnTo>
                <a:lnTo>
                  <a:pt x="244" y="226"/>
                </a:lnTo>
                <a:lnTo>
                  <a:pt x="246" y="226"/>
                </a:lnTo>
                <a:lnTo>
                  <a:pt x="246" y="220"/>
                </a:lnTo>
                <a:lnTo>
                  <a:pt x="242" y="220"/>
                </a:lnTo>
                <a:lnTo>
                  <a:pt x="240" y="224"/>
                </a:lnTo>
                <a:close/>
                <a:moveTo>
                  <a:pt x="246" y="228"/>
                </a:moveTo>
                <a:lnTo>
                  <a:pt x="242" y="230"/>
                </a:lnTo>
                <a:lnTo>
                  <a:pt x="246" y="228"/>
                </a:lnTo>
                <a:close/>
                <a:moveTo>
                  <a:pt x="254" y="250"/>
                </a:moveTo>
                <a:lnTo>
                  <a:pt x="256" y="252"/>
                </a:lnTo>
                <a:lnTo>
                  <a:pt x="254" y="248"/>
                </a:lnTo>
                <a:lnTo>
                  <a:pt x="254" y="250"/>
                </a:lnTo>
                <a:close/>
                <a:moveTo>
                  <a:pt x="254" y="248"/>
                </a:moveTo>
                <a:lnTo>
                  <a:pt x="256" y="246"/>
                </a:lnTo>
                <a:lnTo>
                  <a:pt x="254" y="248"/>
                </a:lnTo>
                <a:close/>
                <a:moveTo>
                  <a:pt x="250" y="232"/>
                </a:moveTo>
                <a:lnTo>
                  <a:pt x="246" y="228"/>
                </a:lnTo>
                <a:lnTo>
                  <a:pt x="246" y="234"/>
                </a:lnTo>
                <a:lnTo>
                  <a:pt x="250" y="232"/>
                </a:lnTo>
                <a:close/>
                <a:moveTo>
                  <a:pt x="250" y="232"/>
                </a:moveTo>
                <a:lnTo>
                  <a:pt x="250" y="234"/>
                </a:lnTo>
                <a:lnTo>
                  <a:pt x="250" y="230"/>
                </a:lnTo>
                <a:lnTo>
                  <a:pt x="250" y="232"/>
                </a:lnTo>
                <a:close/>
                <a:moveTo>
                  <a:pt x="222" y="168"/>
                </a:moveTo>
                <a:lnTo>
                  <a:pt x="220" y="172"/>
                </a:lnTo>
                <a:lnTo>
                  <a:pt x="220" y="170"/>
                </a:lnTo>
                <a:lnTo>
                  <a:pt x="222" y="168"/>
                </a:lnTo>
                <a:close/>
                <a:moveTo>
                  <a:pt x="236" y="230"/>
                </a:moveTo>
                <a:lnTo>
                  <a:pt x="240" y="230"/>
                </a:lnTo>
                <a:lnTo>
                  <a:pt x="240" y="226"/>
                </a:lnTo>
                <a:lnTo>
                  <a:pt x="236" y="230"/>
                </a:lnTo>
                <a:close/>
                <a:moveTo>
                  <a:pt x="248" y="268"/>
                </a:moveTo>
                <a:lnTo>
                  <a:pt x="248" y="270"/>
                </a:lnTo>
                <a:lnTo>
                  <a:pt x="248" y="270"/>
                </a:lnTo>
                <a:lnTo>
                  <a:pt x="248" y="268"/>
                </a:lnTo>
                <a:close/>
                <a:moveTo>
                  <a:pt x="238" y="236"/>
                </a:moveTo>
                <a:lnTo>
                  <a:pt x="238" y="232"/>
                </a:lnTo>
                <a:lnTo>
                  <a:pt x="238" y="234"/>
                </a:lnTo>
                <a:lnTo>
                  <a:pt x="238" y="236"/>
                </a:lnTo>
                <a:close/>
                <a:moveTo>
                  <a:pt x="234" y="216"/>
                </a:moveTo>
                <a:lnTo>
                  <a:pt x="230" y="220"/>
                </a:lnTo>
                <a:lnTo>
                  <a:pt x="232" y="218"/>
                </a:lnTo>
                <a:lnTo>
                  <a:pt x="228" y="218"/>
                </a:lnTo>
                <a:lnTo>
                  <a:pt x="234" y="216"/>
                </a:lnTo>
                <a:close/>
                <a:moveTo>
                  <a:pt x="226" y="234"/>
                </a:moveTo>
                <a:lnTo>
                  <a:pt x="228" y="230"/>
                </a:lnTo>
                <a:lnTo>
                  <a:pt x="224" y="228"/>
                </a:lnTo>
                <a:lnTo>
                  <a:pt x="226" y="234"/>
                </a:lnTo>
                <a:close/>
                <a:moveTo>
                  <a:pt x="222" y="206"/>
                </a:moveTo>
                <a:lnTo>
                  <a:pt x="218" y="208"/>
                </a:lnTo>
                <a:lnTo>
                  <a:pt x="218" y="210"/>
                </a:lnTo>
                <a:lnTo>
                  <a:pt x="222" y="206"/>
                </a:lnTo>
                <a:close/>
                <a:moveTo>
                  <a:pt x="226" y="208"/>
                </a:moveTo>
                <a:lnTo>
                  <a:pt x="222" y="212"/>
                </a:lnTo>
                <a:lnTo>
                  <a:pt x="224" y="208"/>
                </a:lnTo>
                <a:lnTo>
                  <a:pt x="226" y="208"/>
                </a:lnTo>
                <a:close/>
                <a:moveTo>
                  <a:pt x="218" y="186"/>
                </a:moveTo>
                <a:lnTo>
                  <a:pt x="214" y="184"/>
                </a:lnTo>
                <a:lnTo>
                  <a:pt x="218" y="186"/>
                </a:lnTo>
                <a:close/>
                <a:moveTo>
                  <a:pt x="230" y="232"/>
                </a:moveTo>
                <a:lnTo>
                  <a:pt x="232" y="230"/>
                </a:lnTo>
                <a:lnTo>
                  <a:pt x="232" y="230"/>
                </a:lnTo>
                <a:lnTo>
                  <a:pt x="230" y="232"/>
                </a:lnTo>
                <a:close/>
                <a:moveTo>
                  <a:pt x="238" y="254"/>
                </a:moveTo>
                <a:lnTo>
                  <a:pt x="240" y="250"/>
                </a:lnTo>
                <a:lnTo>
                  <a:pt x="240" y="250"/>
                </a:lnTo>
                <a:lnTo>
                  <a:pt x="238" y="254"/>
                </a:lnTo>
                <a:close/>
                <a:moveTo>
                  <a:pt x="218" y="180"/>
                </a:moveTo>
                <a:lnTo>
                  <a:pt x="216" y="178"/>
                </a:lnTo>
                <a:lnTo>
                  <a:pt x="216" y="178"/>
                </a:lnTo>
                <a:lnTo>
                  <a:pt x="218" y="180"/>
                </a:lnTo>
                <a:close/>
                <a:moveTo>
                  <a:pt x="226" y="210"/>
                </a:moveTo>
                <a:lnTo>
                  <a:pt x="226" y="210"/>
                </a:lnTo>
                <a:lnTo>
                  <a:pt x="226" y="210"/>
                </a:lnTo>
                <a:close/>
                <a:moveTo>
                  <a:pt x="214" y="178"/>
                </a:moveTo>
                <a:lnTo>
                  <a:pt x="214" y="176"/>
                </a:lnTo>
                <a:lnTo>
                  <a:pt x="210" y="178"/>
                </a:lnTo>
                <a:lnTo>
                  <a:pt x="214" y="180"/>
                </a:lnTo>
                <a:lnTo>
                  <a:pt x="214" y="178"/>
                </a:lnTo>
                <a:close/>
                <a:moveTo>
                  <a:pt x="214" y="168"/>
                </a:moveTo>
                <a:lnTo>
                  <a:pt x="214" y="170"/>
                </a:lnTo>
                <a:lnTo>
                  <a:pt x="210" y="168"/>
                </a:lnTo>
                <a:lnTo>
                  <a:pt x="212" y="168"/>
                </a:lnTo>
                <a:lnTo>
                  <a:pt x="212" y="170"/>
                </a:lnTo>
                <a:lnTo>
                  <a:pt x="216" y="166"/>
                </a:lnTo>
                <a:lnTo>
                  <a:pt x="214" y="172"/>
                </a:lnTo>
                <a:lnTo>
                  <a:pt x="216" y="170"/>
                </a:lnTo>
                <a:lnTo>
                  <a:pt x="214" y="168"/>
                </a:lnTo>
                <a:close/>
                <a:moveTo>
                  <a:pt x="206" y="174"/>
                </a:moveTo>
                <a:lnTo>
                  <a:pt x="210" y="170"/>
                </a:lnTo>
                <a:lnTo>
                  <a:pt x="212" y="170"/>
                </a:lnTo>
                <a:lnTo>
                  <a:pt x="212" y="170"/>
                </a:lnTo>
                <a:lnTo>
                  <a:pt x="206" y="174"/>
                </a:lnTo>
                <a:close/>
                <a:moveTo>
                  <a:pt x="220" y="236"/>
                </a:moveTo>
                <a:lnTo>
                  <a:pt x="226" y="236"/>
                </a:lnTo>
                <a:lnTo>
                  <a:pt x="214" y="228"/>
                </a:lnTo>
                <a:lnTo>
                  <a:pt x="212" y="230"/>
                </a:lnTo>
                <a:lnTo>
                  <a:pt x="216" y="230"/>
                </a:lnTo>
                <a:lnTo>
                  <a:pt x="214" y="230"/>
                </a:lnTo>
                <a:lnTo>
                  <a:pt x="216" y="236"/>
                </a:lnTo>
                <a:lnTo>
                  <a:pt x="220" y="234"/>
                </a:lnTo>
                <a:lnTo>
                  <a:pt x="220" y="236"/>
                </a:lnTo>
                <a:lnTo>
                  <a:pt x="218" y="234"/>
                </a:lnTo>
                <a:lnTo>
                  <a:pt x="220" y="236"/>
                </a:lnTo>
                <a:close/>
                <a:moveTo>
                  <a:pt x="222" y="260"/>
                </a:moveTo>
                <a:lnTo>
                  <a:pt x="224" y="256"/>
                </a:lnTo>
                <a:lnTo>
                  <a:pt x="218" y="256"/>
                </a:lnTo>
                <a:lnTo>
                  <a:pt x="222" y="260"/>
                </a:lnTo>
                <a:lnTo>
                  <a:pt x="222" y="260"/>
                </a:lnTo>
                <a:lnTo>
                  <a:pt x="222" y="258"/>
                </a:lnTo>
                <a:lnTo>
                  <a:pt x="228" y="256"/>
                </a:lnTo>
                <a:lnTo>
                  <a:pt x="222" y="260"/>
                </a:lnTo>
                <a:close/>
                <a:moveTo>
                  <a:pt x="220" y="264"/>
                </a:moveTo>
                <a:lnTo>
                  <a:pt x="218" y="262"/>
                </a:lnTo>
                <a:lnTo>
                  <a:pt x="220" y="264"/>
                </a:lnTo>
                <a:close/>
                <a:moveTo>
                  <a:pt x="220" y="266"/>
                </a:moveTo>
                <a:lnTo>
                  <a:pt x="220" y="266"/>
                </a:lnTo>
                <a:lnTo>
                  <a:pt x="220" y="266"/>
                </a:lnTo>
                <a:lnTo>
                  <a:pt x="220" y="266"/>
                </a:lnTo>
                <a:close/>
                <a:moveTo>
                  <a:pt x="224" y="244"/>
                </a:moveTo>
                <a:lnTo>
                  <a:pt x="220" y="244"/>
                </a:lnTo>
                <a:lnTo>
                  <a:pt x="218" y="244"/>
                </a:lnTo>
                <a:lnTo>
                  <a:pt x="218" y="242"/>
                </a:lnTo>
                <a:lnTo>
                  <a:pt x="216" y="240"/>
                </a:lnTo>
                <a:lnTo>
                  <a:pt x="214" y="244"/>
                </a:lnTo>
                <a:lnTo>
                  <a:pt x="216" y="250"/>
                </a:lnTo>
                <a:lnTo>
                  <a:pt x="222" y="250"/>
                </a:lnTo>
                <a:lnTo>
                  <a:pt x="224" y="244"/>
                </a:lnTo>
                <a:close/>
                <a:moveTo>
                  <a:pt x="206" y="218"/>
                </a:moveTo>
                <a:lnTo>
                  <a:pt x="204" y="218"/>
                </a:lnTo>
                <a:lnTo>
                  <a:pt x="206" y="218"/>
                </a:lnTo>
                <a:close/>
                <a:moveTo>
                  <a:pt x="212" y="220"/>
                </a:moveTo>
                <a:lnTo>
                  <a:pt x="210" y="222"/>
                </a:lnTo>
                <a:lnTo>
                  <a:pt x="208" y="222"/>
                </a:lnTo>
                <a:lnTo>
                  <a:pt x="212" y="220"/>
                </a:lnTo>
                <a:close/>
                <a:moveTo>
                  <a:pt x="202" y="174"/>
                </a:moveTo>
                <a:lnTo>
                  <a:pt x="202" y="174"/>
                </a:lnTo>
                <a:lnTo>
                  <a:pt x="198" y="174"/>
                </a:lnTo>
                <a:lnTo>
                  <a:pt x="198" y="176"/>
                </a:lnTo>
                <a:lnTo>
                  <a:pt x="200" y="176"/>
                </a:lnTo>
                <a:lnTo>
                  <a:pt x="198" y="172"/>
                </a:lnTo>
                <a:lnTo>
                  <a:pt x="202" y="170"/>
                </a:lnTo>
                <a:lnTo>
                  <a:pt x="204" y="172"/>
                </a:lnTo>
                <a:lnTo>
                  <a:pt x="200" y="172"/>
                </a:lnTo>
                <a:lnTo>
                  <a:pt x="196" y="170"/>
                </a:lnTo>
                <a:lnTo>
                  <a:pt x="200" y="172"/>
                </a:lnTo>
                <a:lnTo>
                  <a:pt x="198" y="170"/>
                </a:lnTo>
                <a:lnTo>
                  <a:pt x="198" y="170"/>
                </a:lnTo>
                <a:lnTo>
                  <a:pt x="202" y="172"/>
                </a:lnTo>
                <a:lnTo>
                  <a:pt x="198" y="172"/>
                </a:lnTo>
                <a:lnTo>
                  <a:pt x="198" y="174"/>
                </a:lnTo>
                <a:lnTo>
                  <a:pt x="196" y="170"/>
                </a:lnTo>
                <a:lnTo>
                  <a:pt x="198" y="174"/>
                </a:lnTo>
                <a:lnTo>
                  <a:pt x="196" y="174"/>
                </a:lnTo>
                <a:lnTo>
                  <a:pt x="194" y="176"/>
                </a:lnTo>
                <a:lnTo>
                  <a:pt x="202" y="174"/>
                </a:lnTo>
                <a:close/>
                <a:moveTo>
                  <a:pt x="202" y="200"/>
                </a:moveTo>
                <a:lnTo>
                  <a:pt x="206" y="196"/>
                </a:lnTo>
                <a:lnTo>
                  <a:pt x="202" y="200"/>
                </a:lnTo>
                <a:close/>
                <a:moveTo>
                  <a:pt x="190" y="160"/>
                </a:moveTo>
                <a:lnTo>
                  <a:pt x="194" y="160"/>
                </a:lnTo>
                <a:lnTo>
                  <a:pt x="194" y="154"/>
                </a:lnTo>
                <a:lnTo>
                  <a:pt x="188" y="154"/>
                </a:lnTo>
                <a:lnTo>
                  <a:pt x="190" y="160"/>
                </a:lnTo>
                <a:close/>
                <a:moveTo>
                  <a:pt x="192" y="158"/>
                </a:moveTo>
                <a:lnTo>
                  <a:pt x="192" y="160"/>
                </a:lnTo>
                <a:lnTo>
                  <a:pt x="190" y="160"/>
                </a:lnTo>
                <a:lnTo>
                  <a:pt x="192" y="158"/>
                </a:lnTo>
                <a:close/>
                <a:moveTo>
                  <a:pt x="218" y="216"/>
                </a:moveTo>
                <a:lnTo>
                  <a:pt x="216" y="220"/>
                </a:lnTo>
                <a:lnTo>
                  <a:pt x="218" y="216"/>
                </a:lnTo>
                <a:close/>
                <a:moveTo>
                  <a:pt x="218" y="218"/>
                </a:moveTo>
                <a:lnTo>
                  <a:pt x="220" y="218"/>
                </a:lnTo>
                <a:lnTo>
                  <a:pt x="218" y="218"/>
                </a:lnTo>
                <a:close/>
                <a:moveTo>
                  <a:pt x="204" y="196"/>
                </a:moveTo>
                <a:lnTo>
                  <a:pt x="210" y="190"/>
                </a:lnTo>
                <a:lnTo>
                  <a:pt x="208" y="192"/>
                </a:lnTo>
                <a:lnTo>
                  <a:pt x="204" y="194"/>
                </a:lnTo>
                <a:lnTo>
                  <a:pt x="208" y="194"/>
                </a:lnTo>
                <a:lnTo>
                  <a:pt x="204" y="196"/>
                </a:lnTo>
                <a:close/>
                <a:moveTo>
                  <a:pt x="208" y="206"/>
                </a:moveTo>
                <a:lnTo>
                  <a:pt x="210" y="206"/>
                </a:lnTo>
                <a:lnTo>
                  <a:pt x="212" y="202"/>
                </a:lnTo>
                <a:lnTo>
                  <a:pt x="208" y="206"/>
                </a:lnTo>
                <a:close/>
                <a:moveTo>
                  <a:pt x="214" y="212"/>
                </a:moveTo>
                <a:lnTo>
                  <a:pt x="214" y="212"/>
                </a:lnTo>
                <a:lnTo>
                  <a:pt x="214" y="212"/>
                </a:lnTo>
                <a:close/>
                <a:moveTo>
                  <a:pt x="212" y="220"/>
                </a:moveTo>
                <a:lnTo>
                  <a:pt x="216" y="220"/>
                </a:lnTo>
                <a:lnTo>
                  <a:pt x="218" y="220"/>
                </a:lnTo>
                <a:lnTo>
                  <a:pt x="212" y="220"/>
                </a:lnTo>
                <a:close/>
                <a:moveTo>
                  <a:pt x="218" y="220"/>
                </a:moveTo>
                <a:lnTo>
                  <a:pt x="214" y="214"/>
                </a:lnTo>
                <a:lnTo>
                  <a:pt x="214" y="220"/>
                </a:lnTo>
                <a:lnTo>
                  <a:pt x="218" y="220"/>
                </a:lnTo>
                <a:close/>
                <a:moveTo>
                  <a:pt x="222" y="234"/>
                </a:moveTo>
                <a:lnTo>
                  <a:pt x="222" y="232"/>
                </a:lnTo>
                <a:lnTo>
                  <a:pt x="228" y="232"/>
                </a:lnTo>
                <a:lnTo>
                  <a:pt x="220" y="232"/>
                </a:lnTo>
                <a:lnTo>
                  <a:pt x="222" y="234"/>
                </a:lnTo>
                <a:lnTo>
                  <a:pt x="222" y="232"/>
                </a:lnTo>
                <a:lnTo>
                  <a:pt x="222" y="234"/>
                </a:lnTo>
                <a:close/>
                <a:moveTo>
                  <a:pt x="220" y="222"/>
                </a:moveTo>
                <a:lnTo>
                  <a:pt x="220" y="222"/>
                </a:lnTo>
                <a:lnTo>
                  <a:pt x="220" y="222"/>
                </a:lnTo>
                <a:close/>
                <a:moveTo>
                  <a:pt x="202" y="162"/>
                </a:moveTo>
                <a:lnTo>
                  <a:pt x="202" y="164"/>
                </a:lnTo>
                <a:lnTo>
                  <a:pt x="200" y="164"/>
                </a:lnTo>
                <a:lnTo>
                  <a:pt x="202" y="162"/>
                </a:lnTo>
                <a:close/>
                <a:moveTo>
                  <a:pt x="196" y="134"/>
                </a:moveTo>
                <a:lnTo>
                  <a:pt x="192" y="138"/>
                </a:lnTo>
                <a:lnTo>
                  <a:pt x="196" y="134"/>
                </a:lnTo>
                <a:close/>
                <a:moveTo>
                  <a:pt x="192" y="118"/>
                </a:moveTo>
                <a:lnTo>
                  <a:pt x="188" y="122"/>
                </a:lnTo>
                <a:lnTo>
                  <a:pt x="186" y="122"/>
                </a:lnTo>
                <a:lnTo>
                  <a:pt x="188" y="122"/>
                </a:lnTo>
                <a:lnTo>
                  <a:pt x="188" y="122"/>
                </a:lnTo>
                <a:lnTo>
                  <a:pt x="186" y="122"/>
                </a:lnTo>
                <a:lnTo>
                  <a:pt x="188" y="120"/>
                </a:lnTo>
                <a:lnTo>
                  <a:pt x="190" y="122"/>
                </a:lnTo>
                <a:lnTo>
                  <a:pt x="190" y="120"/>
                </a:lnTo>
                <a:lnTo>
                  <a:pt x="192" y="118"/>
                </a:lnTo>
                <a:close/>
                <a:moveTo>
                  <a:pt x="190" y="126"/>
                </a:moveTo>
                <a:lnTo>
                  <a:pt x="188" y="124"/>
                </a:lnTo>
                <a:lnTo>
                  <a:pt x="190" y="126"/>
                </a:lnTo>
                <a:close/>
                <a:moveTo>
                  <a:pt x="180" y="104"/>
                </a:moveTo>
                <a:lnTo>
                  <a:pt x="180" y="102"/>
                </a:lnTo>
                <a:lnTo>
                  <a:pt x="180" y="104"/>
                </a:lnTo>
                <a:close/>
                <a:moveTo>
                  <a:pt x="190" y="114"/>
                </a:moveTo>
                <a:lnTo>
                  <a:pt x="190" y="120"/>
                </a:lnTo>
                <a:lnTo>
                  <a:pt x="190" y="114"/>
                </a:lnTo>
                <a:close/>
                <a:moveTo>
                  <a:pt x="182" y="120"/>
                </a:moveTo>
                <a:lnTo>
                  <a:pt x="182" y="124"/>
                </a:lnTo>
                <a:lnTo>
                  <a:pt x="184" y="124"/>
                </a:lnTo>
                <a:lnTo>
                  <a:pt x="182" y="120"/>
                </a:lnTo>
                <a:close/>
                <a:moveTo>
                  <a:pt x="186" y="146"/>
                </a:moveTo>
                <a:lnTo>
                  <a:pt x="186" y="146"/>
                </a:lnTo>
                <a:lnTo>
                  <a:pt x="188" y="146"/>
                </a:lnTo>
                <a:lnTo>
                  <a:pt x="188" y="148"/>
                </a:lnTo>
                <a:lnTo>
                  <a:pt x="186" y="146"/>
                </a:lnTo>
                <a:close/>
                <a:moveTo>
                  <a:pt x="184" y="144"/>
                </a:moveTo>
                <a:lnTo>
                  <a:pt x="186" y="146"/>
                </a:lnTo>
                <a:lnTo>
                  <a:pt x="184" y="146"/>
                </a:lnTo>
                <a:lnTo>
                  <a:pt x="184" y="144"/>
                </a:lnTo>
                <a:close/>
                <a:moveTo>
                  <a:pt x="188" y="148"/>
                </a:moveTo>
                <a:lnTo>
                  <a:pt x="188" y="146"/>
                </a:lnTo>
                <a:lnTo>
                  <a:pt x="188" y="148"/>
                </a:lnTo>
                <a:close/>
                <a:moveTo>
                  <a:pt x="194" y="174"/>
                </a:moveTo>
                <a:lnTo>
                  <a:pt x="196" y="174"/>
                </a:lnTo>
                <a:lnTo>
                  <a:pt x="198" y="174"/>
                </a:lnTo>
                <a:lnTo>
                  <a:pt x="196" y="172"/>
                </a:lnTo>
                <a:lnTo>
                  <a:pt x="194" y="174"/>
                </a:lnTo>
                <a:close/>
                <a:moveTo>
                  <a:pt x="198" y="188"/>
                </a:moveTo>
                <a:lnTo>
                  <a:pt x="200" y="188"/>
                </a:lnTo>
                <a:lnTo>
                  <a:pt x="200" y="186"/>
                </a:lnTo>
                <a:lnTo>
                  <a:pt x="198" y="188"/>
                </a:lnTo>
                <a:close/>
                <a:moveTo>
                  <a:pt x="200" y="254"/>
                </a:moveTo>
                <a:lnTo>
                  <a:pt x="204" y="250"/>
                </a:lnTo>
                <a:lnTo>
                  <a:pt x="204" y="252"/>
                </a:lnTo>
                <a:lnTo>
                  <a:pt x="200" y="254"/>
                </a:lnTo>
                <a:close/>
                <a:moveTo>
                  <a:pt x="198" y="238"/>
                </a:moveTo>
                <a:lnTo>
                  <a:pt x="192" y="236"/>
                </a:lnTo>
                <a:lnTo>
                  <a:pt x="198" y="238"/>
                </a:lnTo>
                <a:close/>
                <a:moveTo>
                  <a:pt x="194" y="228"/>
                </a:moveTo>
                <a:lnTo>
                  <a:pt x="194" y="228"/>
                </a:lnTo>
                <a:lnTo>
                  <a:pt x="194" y="230"/>
                </a:lnTo>
                <a:lnTo>
                  <a:pt x="194" y="232"/>
                </a:lnTo>
                <a:lnTo>
                  <a:pt x="194" y="228"/>
                </a:lnTo>
                <a:close/>
                <a:moveTo>
                  <a:pt x="192" y="262"/>
                </a:moveTo>
                <a:lnTo>
                  <a:pt x="196" y="258"/>
                </a:lnTo>
                <a:lnTo>
                  <a:pt x="196" y="260"/>
                </a:lnTo>
                <a:lnTo>
                  <a:pt x="192" y="262"/>
                </a:lnTo>
                <a:close/>
                <a:moveTo>
                  <a:pt x="188" y="242"/>
                </a:moveTo>
                <a:lnTo>
                  <a:pt x="188" y="238"/>
                </a:lnTo>
                <a:lnTo>
                  <a:pt x="186" y="240"/>
                </a:lnTo>
                <a:lnTo>
                  <a:pt x="188" y="242"/>
                </a:lnTo>
                <a:close/>
                <a:moveTo>
                  <a:pt x="180" y="208"/>
                </a:moveTo>
                <a:lnTo>
                  <a:pt x="178" y="208"/>
                </a:lnTo>
                <a:lnTo>
                  <a:pt x="176" y="206"/>
                </a:lnTo>
                <a:lnTo>
                  <a:pt x="174" y="206"/>
                </a:lnTo>
                <a:lnTo>
                  <a:pt x="176" y="208"/>
                </a:lnTo>
                <a:lnTo>
                  <a:pt x="174" y="208"/>
                </a:lnTo>
                <a:lnTo>
                  <a:pt x="174" y="210"/>
                </a:lnTo>
                <a:lnTo>
                  <a:pt x="178" y="214"/>
                </a:lnTo>
                <a:lnTo>
                  <a:pt x="174" y="208"/>
                </a:lnTo>
                <a:lnTo>
                  <a:pt x="180" y="208"/>
                </a:lnTo>
                <a:close/>
                <a:moveTo>
                  <a:pt x="184" y="244"/>
                </a:moveTo>
                <a:lnTo>
                  <a:pt x="182" y="244"/>
                </a:lnTo>
                <a:lnTo>
                  <a:pt x="182" y="244"/>
                </a:lnTo>
                <a:lnTo>
                  <a:pt x="184" y="244"/>
                </a:lnTo>
                <a:close/>
                <a:moveTo>
                  <a:pt x="166" y="188"/>
                </a:moveTo>
                <a:lnTo>
                  <a:pt x="168" y="190"/>
                </a:lnTo>
                <a:lnTo>
                  <a:pt x="164" y="192"/>
                </a:lnTo>
                <a:lnTo>
                  <a:pt x="166" y="188"/>
                </a:lnTo>
                <a:lnTo>
                  <a:pt x="168" y="186"/>
                </a:lnTo>
                <a:lnTo>
                  <a:pt x="166" y="188"/>
                </a:lnTo>
                <a:close/>
                <a:moveTo>
                  <a:pt x="170" y="146"/>
                </a:moveTo>
                <a:lnTo>
                  <a:pt x="160" y="152"/>
                </a:lnTo>
                <a:lnTo>
                  <a:pt x="164" y="150"/>
                </a:lnTo>
                <a:lnTo>
                  <a:pt x="164" y="154"/>
                </a:lnTo>
                <a:lnTo>
                  <a:pt x="162" y="152"/>
                </a:lnTo>
                <a:lnTo>
                  <a:pt x="168" y="150"/>
                </a:lnTo>
                <a:lnTo>
                  <a:pt x="164" y="150"/>
                </a:lnTo>
                <a:lnTo>
                  <a:pt x="170" y="150"/>
                </a:lnTo>
                <a:lnTo>
                  <a:pt x="170" y="152"/>
                </a:lnTo>
                <a:lnTo>
                  <a:pt x="170" y="148"/>
                </a:lnTo>
                <a:lnTo>
                  <a:pt x="174" y="146"/>
                </a:lnTo>
                <a:lnTo>
                  <a:pt x="170" y="150"/>
                </a:lnTo>
                <a:lnTo>
                  <a:pt x="168" y="146"/>
                </a:lnTo>
                <a:lnTo>
                  <a:pt x="166" y="146"/>
                </a:lnTo>
                <a:lnTo>
                  <a:pt x="170" y="146"/>
                </a:lnTo>
                <a:close/>
                <a:moveTo>
                  <a:pt x="182" y="198"/>
                </a:moveTo>
                <a:lnTo>
                  <a:pt x="182" y="198"/>
                </a:lnTo>
                <a:lnTo>
                  <a:pt x="182" y="196"/>
                </a:lnTo>
                <a:lnTo>
                  <a:pt x="182" y="200"/>
                </a:lnTo>
                <a:lnTo>
                  <a:pt x="184" y="196"/>
                </a:lnTo>
                <a:lnTo>
                  <a:pt x="182" y="198"/>
                </a:lnTo>
                <a:lnTo>
                  <a:pt x="182" y="198"/>
                </a:lnTo>
                <a:lnTo>
                  <a:pt x="182" y="194"/>
                </a:lnTo>
                <a:lnTo>
                  <a:pt x="180" y="194"/>
                </a:lnTo>
                <a:lnTo>
                  <a:pt x="180" y="194"/>
                </a:lnTo>
                <a:lnTo>
                  <a:pt x="178" y="196"/>
                </a:lnTo>
                <a:lnTo>
                  <a:pt x="180" y="200"/>
                </a:lnTo>
                <a:lnTo>
                  <a:pt x="182" y="198"/>
                </a:lnTo>
                <a:close/>
                <a:moveTo>
                  <a:pt x="182" y="208"/>
                </a:moveTo>
                <a:lnTo>
                  <a:pt x="182" y="208"/>
                </a:lnTo>
                <a:lnTo>
                  <a:pt x="182" y="208"/>
                </a:lnTo>
                <a:close/>
                <a:moveTo>
                  <a:pt x="174" y="194"/>
                </a:moveTo>
                <a:lnTo>
                  <a:pt x="172" y="194"/>
                </a:lnTo>
                <a:lnTo>
                  <a:pt x="174" y="192"/>
                </a:lnTo>
                <a:lnTo>
                  <a:pt x="174" y="194"/>
                </a:lnTo>
                <a:lnTo>
                  <a:pt x="174" y="194"/>
                </a:lnTo>
                <a:close/>
                <a:moveTo>
                  <a:pt x="174" y="194"/>
                </a:moveTo>
                <a:lnTo>
                  <a:pt x="176" y="196"/>
                </a:lnTo>
                <a:lnTo>
                  <a:pt x="178" y="198"/>
                </a:lnTo>
                <a:lnTo>
                  <a:pt x="174" y="196"/>
                </a:lnTo>
                <a:lnTo>
                  <a:pt x="174" y="194"/>
                </a:lnTo>
                <a:close/>
                <a:moveTo>
                  <a:pt x="174" y="200"/>
                </a:moveTo>
                <a:lnTo>
                  <a:pt x="174" y="202"/>
                </a:lnTo>
                <a:lnTo>
                  <a:pt x="176" y="198"/>
                </a:lnTo>
                <a:lnTo>
                  <a:pt x="174" y="200"/>
                </a:lnTo>
                <a:close/>
                <a:moveTo>
                  <a:pt x="174" y="186"/>
                </a:moveTo>
                <a:lnTo>
                  <a:pt x="170" y="188"/>
                </a:lnTo>
                <a:lnTo>
                  <a:pt x="174" y="186"/>
                </a:lnTo>
                <a:close/>
                <a:moveTo>
                  <a:pt x="174" y="188"/>
                </a:moveTo>
                <a:lnTo>
                  <a:pt x="174" y="186"/>
                </a:lnTo>
                <a:lnTo>
                  <a:pt x="174" y="186"/>
                </a:lnTo>
                <a:lnTo>
                  <a:pt x="174" y="188"/>
                </a:lnTo>
                <a:close/>
                <a:moveTo>
                  <a:pt x="180" y="194"/>
                </a:moveTo>
                <a:lnTo>
                  <a:pt x="176" y="192"/>
                </a:lnTo>
                <a:lnTo>
                  <a:pt x="178" y="192"/>
                </a:lnTo>
                <a:lnTo>
                  <a:pt x="180" y="194"/>
                </a:lnTo>
                <a:close/>
                <a:moveTo>
                  <a:pt x="180" y="192"/>
                </a:moveTo>
                <a:lnTo>
                  <a:pt x="184" y="190"/>
                </a:lnTo>
                <a:lnTo>
                  <a:pt x="182" y="194"/>
                </a:lnTo>
                <a:lnTo>
                  <a:pt x="180" y="190"/>
                </a:lnTo>
                <a:lnTo>
                  <a:pt x="180" y="192"/>
                </a:lnTo>
                <a:close/>
                <a:moveTo>
                  <a:pt x="186" y="200"/>
                </a:moveTo>
                <a:lnTo>
                  <a:pt x="186" y="198"/>
                </a:lnTo>
                <a:lnTo>
                  <a:pt x="186" y="200"/>
                </a:lnTo>
                <a:close/>
                <a:moveTo>
                  <a:pt x="188" y="198"/>
                </a:moveTo>
                <a:lnTo>
                  <a:pt x="186" y="192"/>
                </a:lnTo>
                <a:lnTo>
                  <a:pt x="184" y="198"/>
                </a:lnTo>
                <a:lnTo>
                  <a:pt x="188" y="198"/>
                </a:lnTo>
                <a:close/>
                <a:moveTo>
                  <a:pt x="186" y="192"/>
                </a:moveTo>
                <a:lnTo>
                  <a:pt x="186" y="192"/>
                </a:lnTo>
                <a:lnTo>
                  <a:pt x="186" y="192"/>
                </a:lnTo>
                <a:close/>
                <a:moveTo>
                  <a:pt x="188" y="190"/>
                </a:moveTo>
                <a:lnTo>
                  <a:pt x="188" y="194"/>
                </a:lnTo>
                <a:lnTo>
                  <a:pt x="186" y="194"/>
                </a:lnTo>
                <a:lnTo>
                  <a:pt x="188" y="192"/>
                </a:lnTo>
                <a:lnTo>
                  <a:pt x="188" y="190"/>
                </a:lnTo>
                <a:lnTo>
                  <a:pt x="184" y="192"/>
                </a:lnTo>
                <a:lnTo>
                  <a:pt x="188" y="190"/>
                </a:lnTo>
                <a:close/>
                <a:moveTo>
                  <a:pt x="182" y="184"/>
                </a:moveTo>
                <a:lnTo>
                  <a:pt x="178" y="184"/>
                </a:lnTo>
                <a:lnTo>
                  <a:pt x="178" y="188"/>
                </a:lnTo>
                <a:lnTo>
                  <a:pt x="180" y="186"/>
                </a:lnTo>
                <a:lnTo>
                  <a:pt x="178" y="184"/>
                </a:lnTo>
                <a:lnTo>
                  <a:pt x="182" y="184"/>
                </a:lnTo>
                <a:close/>
                <a:moveTo>
                  <a:pt x="178" y="172"/>
                </a:moveTo>
                <a:lnTo>
                  <a:pt x="174" y="172"/>
                </a:lnTo>
                <a:lnTo>
                  <a:pt x="178" y="170"/>
                </a:lnTo>
                <a:lnTo>
                  <a:pt x="178" y="172"/>
                </a:lnTo>
                <a:close/>
                <a:moveTo>
                  <a:pt x="176" y="168"/>
                </a:moveTo>
                <a:lnTo>
                  <a:pt x="172" y="168"/>
                </a:lnTo>
                <a:lnTo>
                  <a:pt x="174" y="168"/>
                </a:lnTo>
                <a:lnTo>
                  <a:pt x="176" y="168"/>
                </a:lnTo>
                <a:close/>
                <a:moveTo>
                  <a:pt x="174" y="180"/>
                </a:moveTo>
                <a:lnTo>
                  <a:pt x="174" y="178"/>
                </a:lnTo>
                <a:lnTo>
                  <a:pt x="174" y="180"/>
                </a:lnTo>
                <a:close/>
                <a:moveTo>
                  <a:pt x="176" y="160"/>
                </a:moveTo>
                <a:lnTo>
                  <a:pt x="174" y="160"/>
                </a:lnTo>
                <a:lnTo>
                  <a:pt x="176" y="160"/>
                </a:lnTo>
                <a:close/>
                <a:moveTo>
                  <a:pt x="168" y="170"/>
                </a:moveTo>
                <a:lnTo>
                  <a:pt x="168" y="170"/>
                </a:lnTo>
                <a:lnTo>
                  <a:pt x="168" y="172"/>
                </a:lnTo>
                <a:lnTo>
                  <a:pt x="172" y="170"/>
                </a:lnTo>
                <a:lnTo>
                  <a:pt x="170" y="168"/>
                </a:lnTo>
                <a:lnTo>
                  <a:pt x="168" y="170"/>
                </a:lnTo>
                <a:close/>
                <a:moveTo>
                  <a:pt x="170" y="178"/>
                </a:moveTo>
                <a:lnTo>
                  <a:pt x="164" y="180"/>
                </a:lnTo>
                <a:lnTo>
                  <a:pt x="166" y="182"/>
                </a:lnTo>
                <a:lnTo>
                  <a:pt x="166" y="186"/>
                </a:lnTo>
                <a:lnTo>
                  <a:pt x="170" y="182"/>
                </a:lnTo>
                <a:lnTo>
                  <a:pt x="170" y="184"/>
                </a:lnTo>
                <a:lnTo>
                  <a:pt x="174" y="184"/>
                </a:lnTo>
                <a:lnTo>
                  <a:pt x="174" y="186"/>
                </a:lnTo>
                <a:lnTo>
                  <a:pt x="178" y="180"/>
                </a:lnTo>
                <a:lnTo>
                  <a:pt x="170" y="178"/>
                </a:lnTo>
                <a:close/>
                <a:moveTo>
                  <a:pt x="164" y="186"/>
                </a:moveTo>
                <a:lnTo>
                  <a:pt x="166" y="186"/>
                </a:lnTo>
                <a:lnTo>
                  <a:pt x="166" y="184"/>
                </a:lnTo>
                <a:lnTo>
                  <a:pt x="164" y="186"/>
                </a:lnTo>
                <a:close/>
                <a:moveTo>
                  <a:pt x="168" y="188"/>
                </a:moveTo>
                <a:lnTo>
                  <a:pt x="170" y="192"/>
                </a:lnTo>
                <a:lnTo>
                  <a:pt x="170" y="190"/>
                </a:lnTo>
                <a:lnTo>
                  <a:pt x="168" y="188"/>
                </a:lnTo>
                <a:close/>
                <a:moveTo>
                  <a:pt x="190" y="228"/>
                </a:moveTo>
                <a:lnTo>
                  <a:pt x="186" y="228"/>
                </a:lnTo>
                <a:lnTo>
                  <a:pt x="186" y="230"/>
                </a:lnTo>
                <a:lnTo>
                  <a:pt x="190" y="228"/>
                </a:lnTo>
                <a:close/>
                <a:moveTo>
                  <a:pt x="190" y="242"/>
                </a:moveTo>
                <a:lnTo>
                  <a:pt x="192" y="246"/>
                </a:lnTo>
                <a:lnTo>
                  <a:pt x="194" y="244"/>
                </a:lnTo>
                <a:lnTo>
                  <a:pt x="190" y="242"/>
                </a:lnTo>
                <a:close/>
                <a:moveTo>
                  <a:pt x="190" y="234"/>
                </a:moveTo>
                <a:lnTo>
                  <a:pt x="192" y="230"/>
                </a:lnTo>
                <a:lnTo>
                  <a:pt x="190" y="230"/>
                </a:lnTo>
                <a:lnTo>
                  <a:pt x="190" y="234"/>
                </a:lnTo>
                <a:close/>
                <a:moveTo>
                  <a:pt x="188" y="214"/>
                </a:moveTo>
                <a:lnTo>
                  <a:pt x="188" y="214"/>
                </a:lnTo>
                <a:lnTo>
                  <a:pt x="192" y="212"/>
                </a:lnTo>
                <a:lnTo>
                  <a:pt x="188" y="212"/>
                </a:lnTo>
                <a:lnTo>
                  <a:pt x="186" y="212"/>
                </a:lnTo>
                <a:lnTo>
                  <a:pt x="188" y="212"/>
                </a:lnTo>
                <a:lnTo>
                  <a:pt x="188" y="212"/>
                </a:lnTo>
                <a:lnTo>
                  <a:pt x="184" y="212"/>
                </a:lnTo>
                <a:lnTo>
                  <a:pt x="184" y="216"/>
                </a:lnTo>
                <a:lnTo>
                  <a:pt x="182" y="212"/>
                </a:lnTo>
                <a:lnTo>
                  <a:pt x="184" y="214"/>
                </a:lnTo>
                <a:lnTo>
                  <a:pt x="188" y="214"/>
                </a:lnTo>
                <a:close/>
                <a:moveTo>
                  <a:pt x="196" y="216"/>
                </a:moveTo>
                <a:lnTo>
                  <a:pt x="194" y="216"/>
                </a:lnTo>
                <a:lnTo>
                  <a:pt x="192" y="216"/>
                </a:lnTo>
                <a:lnTo>
                  <a:pt x="194" y="214"/>
                </a:lnTo>
                <a:lnTo>
                  <a:pt x="196" y="216"/>
                </a:lnTo>
                <a:close/>
                <a:moveTo>
                  <a:pt x="208" y="258"/>
                </a:moveTo>
                <a:lnTo>
                  <a:pt x="206" y="252"/>
                </a:lnTo>
                <a:lnTo>
                  <a:pt x="208" y="258"/>
                </a:lnTo>
                <a:close/>
                <a:moveTo>
                  <a:pt x="190" y="206"/>
                </a:moveTo>
                <a:lnTo>
                  <a:pt x="190" y="204"/>
                </a:lnTo>
                <a:lnTo>
                  <a:pt x="190" y="208"/>
                </a:lnTo>
                <a:lnTo>
                  <a:pt x="190" y="206"/>
                </a:lnTo>
                <a:close/>
                <a:moveTo>
                  <a:pt x="198" y="216"/>
                </a:moveTo>
                <a:lnTo>
                  <a:pt x="196" y="216"/>
                </a:lnTo>
                <a:lnTo>
                  <a:pt x="194" y="216"/>
                </a:lnTo>
                <a:lnTo>
                  <a:pt x="198" y="216"/>
                </a:lnTo>
                <a:close/>
                <a:moveTo>
                  <a:pt x="200" y="210"/>
                </a:moveTo>
                <a:lnTo>
                  <a:pt x="196" y="208"/>
                </a:lnTo>
                <a:lnTo>
                  <a:pt x="196" y="206"/>
                </a:lnTo>
                <a:lnTo>
                  <a:pt x="192" y="208"/>
                </a:lnTo>
                <a:lnTo>
                  <a:pt x="194" y="210"/>
                </a:lnTo>
                <a:lnTo>
                  <a:pt x="200" y="210"/>
                </a:lnTo>
                <a:lnTo>
                  <a:pt x="192" y="212"/>
                </a:lnTo>
                <a:lnTo>
                  <a:pt x="200" y="210"/>
                </a:lnTo>
                <a:close/>
                <a:moveTo>
                  <a:pt x="206" y="242"/>
                </a:moveTo>
                <a:lnTo>
                  <a:pt x="210" y="244"/>
                </a:lnTo>
                <a:lnTo>
                  <a:pt x="206" y="242"/>
                </a:lnTo>
                <a:close/>
                <a:moveTo>
                  <a:pt x="210" y="244"/>
                </a:moveTo>
                <a:lnTo>
                  <a:pt x="210" y="250"/>
                </a:lnTo>
                <a:lnTo>
                  <a:pt x="212" y="246"/>
                </a:lnTo>
                <a:lnTo>
                  <a:pt x="210" y="244"/>
                </a:lnTo>
                <a:close/>
                <a:moveTo>
                  <a:pt x="196" y="194"/>
                </a:moveTo>
                <a:lnTo>
                  <a:pt x="198" y="192"/>
                </a:lnTo>
                <a:lnTo>
                  <a:pt x="196" y="190"/>
                </a:lnTo>
                <a:lnTo>
                  <a:pt x="196" y="194"/>
                </a:lnTo>
                <a:lnTo>
                  <a:pt x="192" y="192"/>
                </a:lnTo>
                <a:lnTo>
                  <a:pt x="192" y="194"/>
                </a:lnTo>
                <a:lnTo>
                  <a:pt x="196" y="196"/>
                </a:lnTo>
                <a:lnTo>
                  <a:pt x="198" y="196"/>
                </a:lnTo>
                <a:lnTo>
                  <a:pt x="196" y="194"/>
                </a:lnTo>
                <a:close/>
                <a:moveTo>
                  <a:pt x="192" y="178"/>
                </a:moveTo>
                <a:lnTo>
                  <a:pt x="184" y="182"/>
                </a:lnTo>
                <a:lnTo>
                  <a:pt x="192" y="178"/>
                </a:lnTo>
                <a:close/>
                <a:moveTo>
                  <a:pt x="186" y="188"/>
                </a:moveTo>
                <a:lnTo>
                  <a:pt x="188" y="186"/>
                </a:lnTo>
                <a:lnTo>
                  <a:pt x="188" y="190"/>
                </a:lnTo>
                <a:lnTo>
                  <a:pt x="196" y="186"/>
                </a:lnTo>
                <a:lnTo>
                  <a:pt x="186" y="188"/>
                </a:lnTo>
                <a:close/>
                <a:moveTo>
                  <a:pt x="176" y="158"/>
                </a:moveTo>
                <a:lnTo>
                  <a:pt x="178" y="160"/>
                </a:lnTo>
                <a:lnTo>
                  <a:pt x="176" y="160"/>
                </a:lnTo>
                <a:lnTo>
                  <a:pt x="174" y="160"/>
                </a:lnTo>
                <a:lnTo>
                  <a:pt x="176" y="158"/>
                </a:lnTo>
                <a:close/>
                <a:moveTo>
                  <a:pt x="146" y="128"/>
                </a:moveTo>
                <a:lnTo>
                  <a:pt x="148" y="130"/>
                </a:lnTo>
                <a:lnTo>
                  <a:pt x="148" y="128"/>
                </a:lnTo>
                <a:lnTo>
                  <a:pt x="146" y="128"/>
                </a:lnTo>
                <a:close/>
                <a:moveTo>
                  <a:pt x="142" y="120"/>
                </a:moveTo>
                <a:lnTo>
                  <a:pt x="142" y="120"/>
                </a:lnTo>
                <a:lnTo>
                  <a:pt x="142" y="122"/>
                </a:lnTo>
                <a:lnTo>
                  <a:pt x="142" y="120"/>
                </a:lnTo>
                <a:lnTo>
                  <a:pt x="142" y="122"/>
                </a:lnTo>
                <a:lnTo>
                  <a:pt x="144" y="120"/>
                </a:lnTo>
                <a:lnTo>
                  <a:pt x="142" y="122"/>
                </a:lnTo>
                <a:lnTo>
                  <a:pt x="142" y="122"/>
                </a:lnTo>
                <a:lnTo>
                  <a:pt x="142" y="120"/>
                </a:lnTo>
                <a:close/>
                <a:moveTo>
                  <a:pt x="150" y="134"/>
                </a:moveTo>
                <a:lnTo>
                  <a:pt x="148" y="136"/>
                </a:lnTo>
                <a:lnTo>
                  <a:pt x="152" y="138"/>
                </a:lnTo>
                <a:lnTo>
                  <a:pt x="150" y="134"/>
                </a:lnTo>
                <a:close/>
                <a:moveTo>
                  <a:pt x="156" y="168"/>
                </a:moveTo>
                <a:lnTo>
                  <a:pt x="160" y="170"/>
                </a:lnTo>
                <a:lnTo>
                  <a:pt x="162" y="170"/>
                </a:lnTo>
                <a:lnTo>
                  <a:pt x="160" y="174"/>
                </a:lnTo>
                <a:lnTo>
                  <a:pt x="164" y="174"/>
                </a:lnTo>
                <a:lnTo>
                  <a:pt x="164" y="172"/>
                </a:lnTo>
                <a:lnTo>
                  <a:pt x="162" y="170"/>
                </a:lnTo>
                <a:lnTo>
                  <a:pt x="168" y="170"/>
                </a:lnTo>
                <a:lnTo>
                  <a:pt x="164" y="170"/>
                </a:lnTo>
                <a:lnTo>
                  <a:pt x="170" y="170"/>
                </a:lnTo>
                <a:lnTo>
                  <a:pt x="166" y="170"/>
                </a:lnTo>
                <a:lnTo>
                  <a:pt x="168" y="170"/>
                </a:lnTo>
                <a:lnTo>
                  <a:pt x="168" y="170"/>
                </a:lnTo>
                <a:lnTo>
                  <a:pt x="166" y="170"/>
                </a:lnTo>
                <a:lnTo>
                  <a:pt x="164" y="166"/>
                </a:lnTo>
                <a:lnTo>
                  <a:pt x="160" y="168"/>
                </a:lnTo>
                <a:lnTo>
                  <a:pt x="160" y="172"/>
                </a:lnTo>
                <a:lnTo>
                  <a:pt x="158" y="168"/>
                </a:lnTo>
                <a:lnTo>
                  <a:pt x="160" y="170"/>
                </a:lnTo>
                <a:lnTo>
                  <a:pt x="162" y="168"/>
                </a:lnTo>
                <a:lnTo>
                  <a:pt x="162" y="168"/>
                </a:lnTo>
                <a:lnTo>
                  <a:pt x="160" y="168"/>
                </a:lnTo>
                <a:lnTo>
                  <a:pt x="156" y="168"/>
                </a:lnTo>
                <a:close/>
                <a:moveTo>
                  <a:pt x="160" y="186"/>
                </a:moveTo>
                <a:lnTo>
                  <a:pt x="160" y="186"/>
                </a:lnTo>
                <a:lnTo>
                  <a:pt x="160" y="184"/>
                </a:lnTo>
                <a:lnTo>
                  <a:pt x="160" y="186"/>
                </a:lnTo>
                <a:close/>
                <a:moveTo>
                  <a:pt x="160" y="188"/>
                </a:moveTo>
                <a:lnTo>
                  <a:pt x="160" y="192"/>
                </a:lnTo>
                <a:lnTo>
                  <a:pt x="160" y="190"/>
                </a:lnTo>
                <a:lnTo>
                  <a:pt x="160" y="188"/>
                </a:lnTo>
                <a:close/>
                <a:moveTo>
                  <a:pt x="144" y="136"/>
                </a:moveTo>
                <a:lnTo>
                  <a:pt x="144" y="134"/>
                </a:lnTo>
                <a:lnTo>
                  <a:pt x="144" y="138"/>
                </a:lnTo>
                <a:lnTo>
                  <a:pt x="144" y="136"/>
                </a:lnTo>
                <a:close/>
                <a:moveTo>
                  <a:pt x="146" y="134"/>
                </a:moveTo>
                <a:lnTo>
                  <a:pt x="142" y="130"/>
                </a:lnTo>
                <a:lnTo>
                  <a:pt x="142" y="132"/>
                </a:lnTo>
                <a:lnTo>
                  <a:pt x="144" y="136"/>
                </a:lnTo>
                <a:lnTo>
                  <a:pt x="146" y="134"/>
                </a:lnTo>
                <a:close/>
                <a:moveTo>
                  <a:pt x="132" y="110"/>
                </a:moveTo>
                <a:lnTo>
                  <a:pt x="132" y="110"/>
                </a:lnTo>
                <a:lnTo>
                  <a:pt x="128" y="110"/>
                </a:lnTo>
                <a:lnTo>
                  <a:pt x="130" y="110"/>
                </a:lnTo>
                <a:lnTo>
                  <a:pt x="132" y="110"/>
                </a:lnTo>
                <a:close/>
                <a:moveTo>
                  <a:pt x="138" y="128"/>
                </a:moveTo>
                <a:lnTo>
                  <a:pt x="136" y="130"/>
                </a:lnTo>
                <a:lnTo>
                  <a:pt x="140" y="130"/>
                </a:lnTo>
                <a:lnTo>
                  <a:pt x="140" y="130"/>
                </a:lnTo>
                <a:lnTo>
                  <a:pt x="138" y="128"/>
                </a:lnTo>
                <a:close/>
                <a:moveTo>
                  <a:pt x="166" y="194"/>
                </a:moveTo>
                <a:lnTo>
                  <a:pt x="170" y="198"/>
                </a:lnTo>
                <a:lnTo>
                  <a:pt x="170" y="190"/>
                </a:lnTo>
                <a:lnTo>
                  <a:pt x="166" y="194"/>
                </a:lnTo>
                <a:close/>
                <a:moveTo>
                  <a:pt x="224" y="278"/>
                </a:moveTo>
                <a:lnTo>
                  <a:pt x="224" y="274"/>
                </a:lnTo>
                <a:lnTo>
                  <a:pt x="224" y="276"/>
                </a:lnTo>
                <a:lnTo>
                  <a:pt x="226" y="278"/>
                </a:lnTo>
                <a:lnTo>
                  <a:pt x="224" y="278"/>
                </a:lnTo>
                <a:lnTo>
                  <a:pt x="224" y="276"/>
                </a:lnTo>
                <a:lnTo>
                  <a:pt x="222" y="272"/>
                </a:lnTo>
                <a:lnTo>
                  <a:pt x="224" y="278"/>
                </a:lnTo>
                <a:lnTo>
                  <a:pt x="220" y="276"/>
                </a:lnTo>
                <a:lnTo>
                  <a:pt x="224" y="278"/>
                </a:lnTo>
                <a:close/>
                <a:moveTo>
                  <a:pt x="226" y="276"/>
                </a:moveTo>
                <a:lnTo>
                  <a:pt x="228" y="276"/>
                </a:lnTo>
                <a:lnTo>
                  <a:pt x="226" y="276"/>
                </a:lnTo>
                <a:close/>
                <a:moveTo>
                  <a:pt x="224" y="282"/>
                </a:moveTo>
                <a:lnTo>
                  <a:pt x="230" y="284"/>
                </a:lnTo>
                <a:lnTo>
                  <a:pt x="230" y="286"/>
                </a:lnTo>
                <a:lnTo>
                  <a:pt x="232" y="288"/>
                </a:lnTo>
                <a:lnTo>
                  <a:pt x="224" y="282"/>
                </a:lnTo>
                <a:close/>
                <a:moveTo>
                  <a:pt x="226" y="278"/>
                </a:moveTo>
                <a:lnTo>
                  <a:pt x="228" y="280"/>
                </a:lnTo>
                <a:lnTo>
                  <a:pt x="224" y="280"/>
                </a:lnTo>
                <a:lnTo>
                  <a:pt x="226" y="278"/>
                </a:lnTo>
                <a:close/>
                <a:moveTo>
                  <a:pt x="232" y="284"/>
                </a:moveTo>
                <a:lnTo>
                  <a:pt x="232" y="290"/>
                </a:lnTo>
                <a:lnTo>
                  <a:pt x="228" y="286"/>
                </a:lnTo>
                <a:lnTo>
                  <a:pt x="232" y="288"/>
                </a:lnTo>
                <a:lnTo>
                  <a:pt x="236" y="288"/>
                </a:lnTo>
                <a:lnTo>
                  <a:pt x="232" y="284"/>
                </a:lnTo>
                <a:close/>
                <a:moveTo>
                  <a:pt x="234" y="276"/>
                </a:moveTo>
                <a:lnTo>
                  <a:pt x="234" y="276"/>
                </a:lnTo>
                <a:lnTo>
                  <a:pt x="230" y="274"/>
                </a:lnTo>
                <a:lnTo>
                  <a:pt x="228" y="276"/>
                </a:lnTo>
                <a:lnTo>
                  <a:pt x="228" y="278"/>
                </a:lnTo>
                <a:lnTo>
                  <a:pt x="228" y="276"/>
                </a:lnTo>
                <a:lnTo>
                  <a:pt x="228" y="278"/>
                </a:lnTo>
                <a:lnTo>
                  <a:pt x="234" y="276"/>
                </a:lnTo>
                <a:close/>
                <a:moveTo>
                  <a:pt x="234" y="284"/>
                </a:moveTo>
                <a:lnTo>
                  <a:pt x="236" y="286"/>
                </a:lnTo>
                <a:lnTo>
                  <a:pt x="234" y="288"/>
                </a:lnTo>
                <a:lnTo>
                  <a:pt x="234" y="284"/>
                </a:lnTo>
                <a:close/>
                <a:moveTo>
                  <a:pt x="238" y="290"/>
                </a:moveTo>
                <a:lnTo>
                  <a:pt x="240" y="290"/>
                </a:lnTo>
                <a:lnTo>
                  <a:pt x="238" y="290"/>
                </a:lnTo>
                <a:close/>
                <a:moveTo>
                  <a:pt x="238" y="276"/>
                </a:moveTo>
                <a:lnTo>
                  <a:pt x="234" y="278"/>
                </a:lnTo>
                <a:lnTo>
                  <a:pt x="236" y="276"/>
                </a:lnTo>
                <a:lnTo>
                  <a:pt x="236" y="278"/>
                </a:lnTo>
                <a:lnTo>
                  <a:pt x="238" y="276"/>
                </a:lnTo>
                <a:close/>
                <a:moveTo>
                  <a:pt x="230" y="264"/>
                </a:moveTo>
                <a:lnTo>
                  <a:pt x="230" y="262"/>
                </a:lnTo>
                <a:lnTo>
                  <a:pt x="226" y="264"/>
                </a:lnTo>
                <a:lnTo>
                  <a:pt x="224" y="264"/>
                </a:lnTo>
                <a:lnTo>
                  <a:pt x="230" y="258"/>
                </a:lnTo>
                <a:lnTo>
                  <a:pt x="226" y="262"/>
                </a:lnTo>
                <a:lnTo>
                  <a:pt x="228" y="262"/>
                </a:lnTo>
                <a:lnTo>
                  <a:pt x="226" y="264"/>
                </a:lnTo>
                <a:lnTo>
                  <a:pt x="226" y="262"/>
                </a:lnTo>
                <a:lnTo>
                  <a:pt x="224" y="262"/>
                </a:lnTo>
                <a:lnTo>
                  <a:pt x="228" y="262"/>
                </a:lnTo>
                <a:lnTo>
                  <a:pt x="224" y="262"/>
                </a:lnTo>
                <a:lnTo>
                  <a:pt x="228" y="262"/>
                </a:lnTo>
                <a:lnTo>
                  <a:pt x="226" y="266"/>
                </a:lnTo>
                <a:lnTo>
                  <a:pt x="226" y="266"/>
                </a:lnTo>
                <a:lnTo>
                  <a:pt x="230" y="264"/>
                </a:lnTo>
                <a:close/>
                <a:moveTo>
                  <a:pt x="230" y="258"/>
                </a:moveTo>
                <a:lnTo>
                  <a:pt x="228" y="262"/>
                </a:lnTo>
                <a:lnTo>
                  <a:pt x="230" y="262"/>
                </a:lnTo>
                <a:lnTo>
                  <a:pt x="230" y="258"/>
                </a:lnTo>
                <a:close/>
                <a:moveTo>
                  <a:pt x="232" y="256"/>
                </a:moveTo>
                <a:lnTo>
                  <a:pt x="228" y="256"/>
                </a:lnTo>
                <a:lnTo>
                  <a:pt x="232" y="256"/>
                </a:lnTo>
                <a:close/>
                <a:moveTo>
                  <a:pt x="236" y="260"/>
                </a:moveTo>
                <a:lnTo>
                  <a:pt x="238" y="262"/>
                </a:lnTo>
                <a:lnTo>
                  <a:pt x="236" y="260"/>
                </a:lnTo>
                <a:lnTo>
                  <a:pt x="234" y="262"/>
                </a:lnTo>
                <a:lnTo>
                  <a:pt x="236" y="260"/>
                </a:lnTo>
                <a:close/>
                <a:moveTo>
                  <a:pt x="298" y="324"/>
                </a:moveTo>
                <a:lnTo>
                  <a:pt x="304" y="324"/>
                </a:lnTo>
                <a:lnTo>
                  <a:pt x="302" y="328"/>
                </a:lnTo>
                <a:lnTo>
                  <a:pt x="300" y="326"/>
                </a:lnTo>
                <a:lnTo>
                  <a:pt x="298" y="324"/>
                </a:lnTo>
                <a:close/>
                <a:moveTo>
                  <a:pt x="308" y="304"/>
                </a:moveTo>
                <a:lnTo>
                  <a:pt x="300" y="304"/>
                </a:lnTo>
                <a:lnTo>
                  <a:pt x="304" y="300"/>
                </a:lnTo>
                <a:lnTo>
                  <a:pt x="308" y="304"/>
                </a:lnTo>
                <a:close/>
                <a:moveTo>
                  <a:pt x="306" y="296"/>
                </a:moveTo>
                <a:lnTo>
                  <a:pt x="300" y="298"/>
                </a:lnTo>
                <a:lnTo>
                  <a:pt x="306" y="296"/>
                </a:lnTo>
                <a:close/>
                <a:moveTo>
                  <a:pt x="292" y="262"/>
                </a:moveTo>
                <a:lnTo>
                  <a:pt x="292" y="262"/>
                </a:lnTo>
                <a:lnTo>
                  <a:pt x="292" y="262"/>
                </a:lnTo>
                <a:close/>
                <a:moveTo>
                  <a:pt x="308" y="302"/>
                </a:moveTo>
                <a:lnTo>
                  <a:pt x="306" y="302"/>
                </a:lnTo>
                <a:lnTo>
                  <a:pt x="310" y="302"/>
                </a:lnTo>
                <a:lnTo>
                  <a:pt x="306" y="298"/>
                </a:lnTo>
                <a:lnTo>
                  <a:pt x="308" y="302"/>
                </a:lnTo>
                <a:close/>
                <a:moveTo>
                  <a:pt x="320" y="310"/>
                </a:moveTo>
                <a:lnTo>
                  <a:pt x="320" y="312"/>
                </a:lnTo>
                <a:lnTo>
                  <a:pt x="320" y="312"/>
                </a:lnTo>
                <a:lnTo>
                  <a:pt x="320" y="310"/>
                </a:lnTo>
                <a:close/>
                <a:moveTo>
                  <a:pt x="310" y="276"/>
                </a:moveTo>
                <a:lnTo>
                  <a:pt x="310" y="276"/>
                </a:lnTo>
                <a:lnTo>
                  <a:pt x="306" y="274"/>
                </a:lnTo>
                <a:lnTo>
                  <a:pt x="310" y="276"/>
                </a:lnTo>
                <a:close/>
                <a:moveTo>
                  <a:pt x="296" y="232"/>
                </a:moveTo>
                <a:lnTo>
                  <a:pt x="296" y="226"/>
                </a:lnTo>
                <a:lnTo>
                  <a:pt x="292" y="228"/>
                </a:lnTo>
                <a:lnTo>
                  <a:pt x="294" y="228"/>
                </a:lnTo>
                <a:lnTo>
                  <a:pt x="294" y="232"/>
                </a:lnTo>
                <a:lnTo>
                  <a:pt x="294" y="232"/>
                </a:lnTo>
                <a:lnTo>
                  <a:pt x="296" y="232"/>
                </a:lnTo>
                <a:close/>
                <a:moveTo>
                  <a:pt x="300" y="232"/>
                </a:moveTo>
                <a:lnTo>
                  <a:pt x="300" y="236"/>
                </a:lnTo>
                <a:lnTo>
                  <a:pt x="296" y="236"/>
                </a:lnTo>
                <a:lnTo>
                  <a:pt x="300" y="232"/>
                </a:lnTo>
                <a:close/>
                <a:moveTo>
                  <a:pt x="310" y="270"/>
                </a:moveTo>
                <a:lnTo>
                  <a:pt x="316" y="270"/>
                </a:lnTo>
                <a:lnTo>
                  <a:pt x="314" y="268"/>
                </a:lnTo>
                <a:lnTo>
                  <a:pt x="318" y="268"/>
                </a:lnTo>
                <a:lnTo>
                  <a:pt x="318" y="264"/>
                </a:lnTo>
                <a:lnTo>
                  <a:pt x="310" y="266"/>
                </a:lnTo>
                <a:lnTo>
                  <a:pt x="310" y="270"/>
                </a:lnTo>
                <a:close/>
                <a:moveTo>
                  <a:pt x="326" y="294"/>
                </a:moveTo>
                <a:lnTo>
                  <a:pt x="328" y="294"/>
                </a:lnTo>
                <a:lnTo>
                  <a:pt x="326" y="292"/>
                </a:lnTo>
                <a:lnTo>
                  <a:pt x="326" y="294"/>
                </a:lnTo>
                <a:close/>
                <a:moveTo>
                  <a:pt x="324" y="246"/>
                </a:moveTo>
                <a:lnTo>
                  <a:pt x="324" y="246"/>
                </a:lnTo>
                <a:lnTo>
                  <a:pt x="324" y="244"/>
                </a:lnTo>
                <a:lnTo>
                  <a:pt x="324" y="246"/>
                </a:lnTo>
                <a:close/>
                <a:moveTo>
                  <a:pt x="326" y="258"/>
                </a:moveTo>
                <a:lnTo>
                  <a:pt x="324" y="256"/>
                </a:lnTo>
                <a:lnTo>
                  <a:pt x="326" y="258"/>
                </a:lnTo>
                <a:close/>
                <a:moveTo>
                  <a:pt x="328" y="262"/>
                </a:moveTo>
                <a:lnTo>
                  <a:pt x="328" y="260"/>
                </a:lnTo>
                <a:lnTo>
                  <a:pt x="326" y="260"/>
                </a:lnTo>
                <a:lnTo>
                  <a:pt x="328" y="262"/>
                </a:lnTo>
                <a:close/>
                <a:moveTo>
                  <a:pt x="334" y="260"/>
                </a:moveTo>
                <a:lnTo>
                  <a:pt x="338" y="258"/>
                </a:lnTo>
                <a:lnTo>
                  <a:pt x="334" y="260"/>
                </a:lnTo>
                <a:lnTo>
                  <a:pt x="334" y="260"/>
                </a:lnTo>
                <a:close/>
                <a:moveTo>
                  <a:pt x="336" y="244"/>
                </a:moveTo>
                <a:lnTo>
                  <a:pt x="340" y="238"/>
                </a:lnTo>
                <a:lnTo>
                  <a:pt x="334" y="238"/>
                </a:lnTo>
                <a:lnTo>
                  <a:pt x="332" y="240"/>
                </a:lnTo>
                <a:lnTo>
                  <a:pt x="328" y="238"/>
                </a:lnTo>
                <a:lnTo>
                  <a:pt x="328" y="240"/>
                </a:lnTo>
                <a:lnTo>
                  <a:pt x="326" y="240"/>
                </a:lnTo>
                <a:lnTo>
                  <a:pt x="326" y="242"/>
                </a:lnTo>
                <a:lnTo>
                  <a:pt x="326" y="238"/>
                </a:lnTo>
                <a:lnTo>
                  <a:pt x="326" y="242"/>
                </a:lnTo>
                <a:lnTo>
                  <a:pt x="328" y="240"/>
                </a:lnTo>
                <a:lnTo>
                  <a:pt x="336" y="244"/>
                </a:lnTo>
                <a:close/>
                <a:moveTo>
                  <a:pt x="342" y="226"/>
                </a:moveTo>
                <a:lnTo>
                  <a:pt x="346" y="226"/>
                </a:lnTo>
                <a:lnTo>
                  <a:pt x="340" y="226"/>
                </a:lnTo>
                <a:lnTo>
                  <a:pt x="340" y="226"/>
                </a:lnTo>
                <a:lnTo>
                  <a:pt x="336" y="226"/>
                </a:lnTo>
                <a:lnTo>
                  <a:pt x="340" y="228"/>
                </a:lnTo>
                <a:lnTo>
                  <a:pt x="340" y="228"/>
                </a:lnTo>
                <a:lnTo>
                  <a:pt x="338" y="230"/>
                </a:lnTo>
                <a:lnTo>
                  <a:pt x="340" y="232"/>
                </a:lnTo>
                <a:lnTo>
                  <a:pt x="344" y="230"/>
                </a:lnTo>
                <a:lnTo>
                  <a:pt x="346" y="230"/>
                </a:lnTo>
                <a:lnTo>
                  <a:pt x="344" y="228"/>
                </a:lnTo>
                <a:lnTo>
                  <a:pt x="344" y="228"/>
                </a:lnTo>
                <a:lnTo>
                  <a:pt x="342" y="230"/>
                </a:lnTo>
                <a:lnTo>
                  <a:pt x="342" y="226"/>
                </a:lnTo>
                <a:lnTo>
                  <a:pt x="344" y="228"/>
                </a:lnTo>
                <a:lnTo>
                  <a:pt x="342" y="226"/>
                </a:lnTo>
                <a:close/>
                <a:moveTo>
                  <a:pt x="348" y="230"/>
                </a:moveTo>
                <a:lnTo>
                  <a:pt x="348" y="232"/>
                </a:lnTo>
                <a:lnTo>
                  <a:pt x="346" y="232"/>
                </a:lnTo>
                <a:lnTo>
                  <a:pt x="348" y="232"/>
                </a:lnTo>
                <a:lnTo>
                  <a:pt x="348" y="230"/>
                </a:lnTo>
                <a:close/>
                <a:moveTo>
                  <a:pt x="350" y="246"/>
                </a:moveTo>
                <a:lnTo>
                  <a:pt x="352" y="246"/>
                </a:lnTo>
                <a:lnTo>
                  <a:pt x="352" y="242"/>
                </a:lnTo>
                <a:lnTo>
                  <a:pt x="350" y="246"/>
                </a:lnTo>
                <a:close/>
                <a:moveTo>
                  <a:pt x="382" y="270"/>
                </a:moveTo>
                <a:lnTo>
                  <a:pt x="382" y="272"/>
                </a:lnTo>
                <a:lnTo>
                  <a:pt x="380" y="270"/>
                </a:lnTo>
                <a:lnTo>
                  <a:pt x="380" y="272"/>
                </a:lnTo>
                <a:lnTo>
                  <a:pt x="382" y="270"/>
                </a:lnTo>
                <a:close/>
                <a:moveTo>
                  <a:pt x="382" y="266"/>
                </a:moveTo>
                <a:lnTo>
                  <a:pt x="384" y="264"/>
                </a:lnTo>
                <a:lnTo>
                  <a:pt x="386" y="264"/>
                </a:lnTo>
                <a:lnTo>
                  <a:pt x="382" y="266"/>
                </a:lnTo>
                <a:close/>
                <a:moveTo>
                  <a:pt x="378" y="152"/>
                </a:moveTo>
                <a:lnTo>
                  <a:pt x="378" y="152"/>
                </a:lnTo>
                <a:lnTo>
                  <a:pt x="376" y="152"/>
                </a:lnTo>
                <a:lnTo>
                  <a:pt x="378" y="152"/>
                </a:lnTo>
                <a:close/>
                <a:moveTo>
                  <a:pt x="382" y="166"/>
                </a:moveTo>
                <a:lnTo>
                  <a:pt x="382" y="166"/>
                </a:lnTo>
                <a:lnTo>
                  <a:pt x="382" y="166"/>
                </a:lnTo>
                <a:close/>
                <a:moveTo>
                  <a:pt x="396" y="204"/>
                </a:moveTo>
                <a:lnTo>
                  <a:pt x="396" y="206"/>
                </a:lnTo>
                <a:lnTo>
                  <a:pt x="396" y="204"/>
                </a:lnTo>
                <a:lnTo>
                  <a:pt x="396" y="204"/>
                </a:lnTo>
                <a:close/>
                <a:moveTo>
                  <a:pt x="398" y="208"/>
                </a:moveTo>
                <a:lnTo>
                  <a:pt x="398" y="206"/>
                </a:lnTo>
                <a:lnTo>
                  <a:pt x="398" y="208"/>
                </a:lnTo>
                <a:close/>
                <a:moveTo>
                  <a:pt x="420" y="274"/>
                </a:moveTo>
                <a:lnTo>
                  <a:pt x="420" y="274"/>
                </a:lnTo>
                <a:lnTo>
                  <a:pt x="420" y="274"/>
                </a:lnTo>
                <a:lnTo>
                  <a:pt x="420" y="272"/>
                </a:lnTo>
                <a:lnTo>
                  <a:pt x="420" y="274"/>
                </a:lnTo>
                <a:close/>
                <a:moveTo>
                  <a:pt x="430" y="304"/>
                </a:moveTo>
                <a:lnTo>
                  <a:pt x="432" y="304"/>
                </a:lnTo>
                <a:lnTo>
                  <a:pt x="432" y="306"/>
                </a:lnTo>
                <a:lnTo>
                  <a:pt x="430" y="304"/>
                </a:lnTo>
                <a:close/>
                <a:moveTo>
                  <a:pt x="426" y="270"/>
                </a:moveTo>
                <a:lnTo>
                  <a:pt x="424" y="270"/>
                </a:lnTo>
                <a:lnTo>
                  <a:pt x="422" y="272"/>
                </a:lnTo>
                <a:lnTo>
                  <a:pt x="422" y="274"/>
                </a:lnTo>
                <a:lnTo>
                  <a:pt x="420" y="274"/>
                </a:lnTo>
                <a:lnTo>
                  <a:pt x="424" y="274"/>
                </a:lnTo>
                <a:lnTo>
                  <a:pt x="426" y="270"/>
                </a:lnTo>
                <a:close/>
                <a:moveTo>
                  <a:pt x="426" y="276"/>
                </a:moveTo>
                <a:lnTo>
                  <a:pt x="430" y="276"/>
                </a:lnTo>
                <a:lnTo>
                  <a:pt x="428" y="274"/>
                </a:lnTo>
                <a:lnTo>
                  <a:pt x="426" y="274"/>
                </a:lnTo>
                <a:lnTo>
                  <a:pt x="424" y="274"/>
                </a:lnTo>
                <a:lnTo>
                  <a:pt x="426" y="276"/>
                </a:lnTo>
                <a:close/>
                <a:moveTo>
                  <a:pt x="406" y="156"/>
                </a:moveTo>
                <a:lnTo>
                  <a:pt x="406" y="158"/>
                </a:lnTo>
                <a:lnTo>
                  <a:pt x="404" y="158"/>
                </a:lnTo>
                <a:lnTo>
                  <a:pt x="406" y="156"/>
                </a:lnTo>
                <a:close/>
                <a:moveTo>
                  <a:pt x="404" y="134"/>
                </a:moveTo>
                <a:lnTo>
                  <a:pt x="402" y="134"/>
                </a:lnTo>
                <a:lnTo>
                  <a:pt x="402" y="134"/>
                </a:lnTo>
                <a:lnTo>
                  <a:pt x="408" y="134"/>
                </a:lnTo>
                <a:lnTo>
                  <a:pt x="408" y="132"/>
                </a:lnTo>
                <a:lnTo>
                  <a:pt x="408" y="134"/>
                </a:lnTo>
                <a:lnTo>
                  <a:pt x="404" y="132"/>
                </a:lnTo>
                <a:lnTo>
                  <a:pt x="404" y="134"/>
                </a:lnTo>
                <a:close/>
                <a:moveTo>
                  <a:pt x="400" y="106"/>
                </a:moveTo>
                <a:lnTo>
                  <a:pt x="398" y="108"/>
                </a:lnTo>
                <a:lnTo>
                  <a:pt x="400" y="108"/>
                </a:lnTo>
                <a:lnTo>
                  <a:pt x="398" y="108"/>
                </a:lnTo>
                <a:lnTo>
                  <a:pt x="400" y="106"/>
                </a:lnTo>
                <a:close/>
                <a:moveTo>
                  <a:pt x="418" y="132"/>
                </a:moveTo>
                <a:lnTo>
                  <a:pt x="416" y="136"/>
                </a:lnTo>
                <a:lnTo>
                  <a:pt x="418" y="130"/>
                </a:lnTo>
                <a:lnTo>
                  <a:pt x="418" y="132"/>
                </a:lnTo>
                <a:close/>
                <a:moveTo>
                  <a:pt x="416" y="142"/>
                </a:moveTo>
                <a:lnTo>
                  <a:pt x="418" y="146"/>
                </a:lnTo>
                <a:lnTo>
                  <a:pt x="414" y="148"/>
                </a:lnTo>
                <a:lnTo>
                  <a:pt x="420" y="148"/>
                </a:lnTo>
                <a:lnTo>
                  <a:pt x="420" y="144"/>
                </a:lnTo>
                <a:lnTo>
                  <a:pt x="420" y="148"/>
                </a:lnTo>
                <a:lnTo>
                  <a:pt x="416" y="142"/>
                </a:lnTo>
                <a:lnTo>
                  <a:pt x="422" y="142"/>
                </a:lnTo>
                <a:lnTo>
                  <a:pt x="424" y="144"/>
                </a:lnTo>
                <a:lnTo>
                  <a:pt x="424" y="142"/>
                </a:lnTo>
                <a:lnTo>
                  <a:pt x="424" y="142"/>
                </a:lnTo>
                <a:lnTo>
                  <a:pt x="416" y="142"/>
                </a:lnTo>
                <a:close/>
                <a:moveTo>
                  <a:pt x="424" y="130"/>
                </a:moveTo>
                <a:lnTo>
                  <a:pt x="422" y="130"/>
                </a:lnTo>
                <a:lnTo>
                  <a:pt x="424" y="126"/>
                </a:lnTo>
                <a:lnTo>
                  <a:pt x="424" y="130"/>
                </a:lnTo>
                <a:close/>
                <a:moveTo>
                  <a:pt x="428" y="136"/>
                </a:moveTo>
                <a:lnTo>
                  <a:pt x="424" y="134"/>
                </a:lnTo>
                <a:lnTo>
                  <a:pt x="428" y="136"/>
                </a:lnTo>
                <a:lnTo>
                  <a:pt x="430" y="136"/>
                </a:lnTo>
                <a:lnTo>
                  <a:pt x="428" y="136"/>
                </a:lnTo>
                <a:lnTo>
                  <a:pt x="428" y="136"/>
                </a:lnTo>
                <a:close/>
                <a:moveTo>
                  <a:pt x="426" y="156"/>
                </a:moveTo>
                <a:lnTo>
                  <a:pt x="426" y="156"/>
                </a:lnTo>
                <a:lnTo>
                  <a:pt x="424" y="152"/>
                </a:lnTo>
                <a:lnTo>
                  <a:pt x="424" y="154"/>
                </a:lnTo>
                <a:lnTo>
                  <a:pt x="424" y="156"/>
                </a:lnTo>
                <a:lnTo>
                  <a:pt x="416" y="156"/>
                </a:lnTo>
                <a:lnTo>
                  <a:pt x="418" y="160"/>
                </a:lnTo>
                <a:lnTo>
                  <a:pt x="418" y="154"/>
                </a:lnTo>
                <a:lnTo>
                  <a:pt x="422" y="154"/>
                </a:lnTo>
                <a:lnTo>
                  <a:pt x="422" y="160"/>
                </a:lnTo>
                <a:lnTo>
                  <a:pt x="422" y="156"/>
                </a:lnTo>
                <a:lnTo>
                  <a:pt x="426" y="158"/>
                </a:lnTo>
                <a:lnTo>
                  <a:pt x="424" y="156"/>
                </a:lnTo>
                <a:lnTo>
                  <a:pt x="426" y="156"/>
                </a:lnTo>
                <a:lnTo>
                  <a:pt x="424" y="154"/>
                </a:lnTo>
                <a:lnTo>
                  <a:pt x="426" y="154"/>
                </a:lnTo>
                <a:lnTo>
                  <a:pt x="426" y="154"/>
                </a:lnTo>
                <a:lnTo>
                  <a:pt x="426" y="156"/>
                </a:lnTo>
                <a:lnTo>
                  <a:pt x="428" y="152"/>
                </a:lnTo>
                <a:lnTo>
                  <a:pt x="430" y="158"/>
                </a:lnTo>
                <a:lnTo>
                  <a:pt x="426" y="158"/>
                </a:lnTo>
                <a:lnTo>
                  <a:pt x="428" y="158"/>
                </a:lnTo>
                <a:lnTo>
                  <a:pt x="426" y="156"/>
                </a:lnTo>
                <a:lnTo>
                  <a:pt x="434" y="160"/>
                </a:lnTo>
                <a:lnTo>
                  <a:pt x="430" y="154"/>
                </a:lnTo>
                <a:lnTo>
                  <a:pt x="432" y="156"/>
                </a:lnTo>
                <a:lnTo>
                  <a:pt x="432" y="156"/>
                </a:lnTo>
                <a:lnTo>
                  <a:pt x="426" y="156"/>
                </a:lnTo>
                <a:close/>
                <a:moveTo>
                  <a:pt x="406" y="140"/>
                </a:moveTo>
                <a:lnTo>
                  <a:pt x="406" y="138"/>
                </a:lnTo>
                <a:lnTo>
                  <a:pt x="406" y="138"/>
                </a:lnTo>
                <a:lnTo>
                  <a:pt x="404" y="136"/>
                </a:lnTo>
                <a:lnTo>
                  <a:pt x="406" y="136"/>
                </a:lnTo>
                <a:lnTo>
                  <a:pt x="402" y="138"/>
                </a:lnTo>
                <a:lnTo>
                  <a:pt x="406" y="140"/>
                </a:lnTo>
                <a:close/>
                <a:moveTo>
                  <a:pt x="408" y="142"/>
                </a:moveTo>
                <a:lnTo>
                  <a:pt x="406" y="138"/>
                </a:lnTo>
                <a:lnTo>
                  <a:pt x="410" y="140"/>
                </a:lnTo>
                <a:lnTo>
                  <a:pt x="414" y="142"/>
                </a:lnTo>
                <a:lnTo>
                  <a:pt x="412" y="138"/>
                </a:lnTo>
                <a:lnTo>
                  <a:pt x="408" y="142"/>
                </a:lnTo>
                <a:close/>
                <a:moveTo>
                  <a:pt x="410" y="156"/>
                </a:moveTo>
                <a:lnTo>
                  <a:pt x="414" y="156"/>
                </a:lnTo>
                <a:lnTo>
                  <a:pt x="410" y="156"/>
                </a:lnTo>
                <a:close/>
                <a:moveTo>
                  <a:pt x="416" y="150"/>
                </a:moveTo>
                <a:lnTo>
                  <a:pt x="416" y="148"/>
                </a:lnTo>
                <a:lnTo>
                  <a:pt x="416" y="148"/>
                </a:lnTo>
                <a:lnTo>
                  <a:pt x="416" y="150"/>
                </a:lnTo>
                <a:lnTo>
                  <a:pt x="418" y="148"/>
                </a:lnTo>
                <a:lnTo>
                  <a:pt x="412" y="146"/>
                </a:lnTo>
                <a:lnTo>
                  <a:pt x="412" y="148"/>
                </a:lnTo>
                <a:lnTo>
                  <a:pt x="416" y="150"/>
                </a:lnTo>
                <a:close/>
                <a:moveTo>
                  <a:pt x="416" y="118"/>
                </a:moveTo>
                <a:lnTo>
                  <a:pt x="416" y="118"/>
                </a:lnTo>
                <a:lnTo>
                  <a:pt x="414" y="116"/>
                </a:lnTo>
                <a:lnTo>
                  <a:pt x="416" y="118"/>
                </a:lnTo>
                <a:close/>
                <a:moveTo>
                  <a:pt x="412" y="122"/>
                </a:moveTo>
                <a:lnTo>
                  <a:pt x="406" y="124"/>
                </a:lnTo>
                <a:lnTo>
                  <a:pt x="408" y="124"/>
                </a:lnTo>
                <a:lnTo>
                  <a:pt x="412" y="122"/>
                </a:lnTo>
                <a:close/>
                <a:moveTo>
                  <a:pt x="404" y="122"/>
                </a:moveTo>
                <a:lnTo>
                  <a:pt x="408" y="116"/>
                </a:lnTo>
                <a:lnTo>
                  <a:pt x="404" y="118"/>
                </a:lnTo>
                <a:lnTo>
                  <a:pt x="406" y="116"/>
                </a:lnTo>
                <a:lnTo>
                  <a:pt x="404" y="122"/>
                </a:lnTo>
                <a:close/>
                <a:moveTo>
                  <a:pt x="404" y="104"/>
                </a:moveTo>
                <a:lnTo>
                  <a:pt x="402" y="108"/>
                </a:lnTo>
                <a:lnTo>
                  <a:pt x="402" y="106"/>
                </a:lnTo>
                <a:lnTo>
                  <a:pt x="404" y="104"/>
                </a:lnTo>
                <a:close/>
                <a:moveTo>
                  <a:pt x="400" y="108"/>
                </a:moveTo>
                <a:lnTo>
                  <a:pt x="398" y="110"/>
                </a:lnTo>
                <a:lnTo>
                  <a:pt x="404" y="110"/>
                </a:lnTo>
                <a:lnTo>
                  <a:pt x="400" y="108"/>
                </a:lnTo>
                <a:close/>
                <a:moveTo>
                  <a:pt x="404" y="136"/>
                </a:moveTo>
                <a:lnTo>
                  <a:pt x="404" y="140"/>
                </a:lnTo>
                <a:lnTo>
                  <a:pt x="406" y="138"/>
                </a:lnTo>
                <a:lnTo>
                  <a:pt x="402" y="138"/>
                </a:lnTo>
                <a:lnTo>
                  <a:pt x="404" y="136"/>
                </a:lnTo>
                <a:close/>
                <a:moveTo>
                  <a:pt x="406" y="68"/>
                </a:moveTo>
                <a:lnTo>
                  <a:pt x="406" y="64"/>
                </a:lnTo>
                <a:lnTo>
                  <a:pt x="408" y="66"/>
                </a:lnTo>
                <a:lnTo>
                  <a:pt x="406" y="68"/>
                </a:lnTo>
                <a:close/>
                <a:moveTo>
                  <a:pt x="426" y="122"/>
                </a:moveTo>
                <a:lnTo>
                  <a:pt x="422" y="122"/>
                </a:lnTo>
                <a:lnTo>
                  <a:pt x="422" y="124"/>
                </a:lnTo>
                <a:lnTo>
                  <a:pt x="426" y="122"/>
                </a:lnTo>
                <a:close/>
                <a:moveTo>
                  <a:pt x="416" y="104"/>
                </a:moveTo>
                <a:lnTo>
                  <a:pt x="418" y="102"/>
                </a:lnTo>
                <a:lnTo>
                  <a:pt x="416" y="104"/>
                </a:lnTo>
                <a:lnTo>
                  <a:pt x="416" y="104"/>
                </a:lnTo>
                <a:close/>
                <a:moveTo>
                  <a:pt x="400" y="66"/>
                </a:moveTo>
                <a:lnTo>
                  <a:pt x="404" y="70"/>
                </a:lnTo>
                <a:lnTo>
                  <a:pt x="400" y="66"/>
                </a:lnTo>
                <a:close/>
                <a:moveTo>
                  <a:pt x="398" y="66"/>
                </a:moveTo>
                <a:lnTo>
                  <a:pt x="398" y="60"/>
                </a:lnTo>
                <a:lnTo>
                  <a:pt x="398" y="66"/>
                </a:lnTo>
                <a:close/>
                <a:moveTo>
                  <a:pt x="412" y="102"/>
                </a:moveTo>
                <a:lnTo>
                  <a:pt x="408" y="102"/>
                </a:lnTo>
                <a:lnTo>
                  <a:pt x="410" y="102"/>
                </a:lnTo>
                <a:lnTo>
                  <a:pt x="412" y="102"/>
                </a:lnTo>
                <a:close/>
                <a:moveTo>
                  <a:pt x="394" y="64"/>
                </a:moveTo>
                <a:lnTo>
                  <a:pt x="396" y="66"/>
                </a:lnTo>
                <a:lnTo>
                  <a:pt x="394" y="62"/>
                </a:lnTo>
                <a:lnTo>
                  <a:pt x="394" y="64"/>
                </a:lnTo>
                <a:close/>
                <a:moveTo>
                  <a:pt x="390" y="56"/>
                </a:moveTo>
                <a:lnTo>
                  <a:pt x="386" y="54"/>
                </a:lnTo>
                <a:lnTo>
                  <a:pt x="388" y="54"/>
                </a:lnTo>
                <a:lnTo>
                  <a:pt x="386" y="60"/>
                </a:lnTo>
                <a:lnTo>
                  <a:pt x="388" y="56"/>
                </a:lnTo>
                <a:lnTo>
                  <a:pt x="392" y="58"/>
                </a:lnTo>
                <a:lnTo>
                  <a:pt x="390" y="56"/>
                </a:lnTo>
                <a:close/>
                <a:moveTo>
                  <a:pt x="386" y="54"/>
                </a:moveTo>
                <a:lnTo>
                  <a:pt x="386" y="52"/>
                </a:lnTo>
                <a:lnTo>
                  <a:pt x="386" y="54"/>
                </a:lnTo>
                <a:close/>
                <a:moveTo>
                  <a:pt x="398" y="102"/>
                </a:moveTo>
                <a:lnTo>
                  <a:pt x="400" y="102"/>
                </a:lnTo>
                <a:lnTo>
                  <a:pt x="400" y="100"/>
                </a:lnTo>
                <a:lnTo>
                  <a:pt x="404" y="100"/>
                </a:lnTo>
                <a:lnTo>
                  <a:pt x="404" y="100"/>
                </a:lnTo>
                <a:lnTo>
                  <a:pt x="400" y="96"/>
                </a:lnTo>
                <a:lnTo>
                  <a:pt x="400" y="100"/>
                </a:lnTo>
                <a:lnTo>
                  <a:pt x="398" y="102"/>
                </a:lnTo>
                <a:close/>
                <a:moveTo>
                  <a:pt x="392" y="74"/>
                </a:moveTo>
                <a:lnTo>
                  <a:pt x="386" y="72"/>
                </a:lnTo>
                <a:lnTo>
                  <a:pt x="390" y="80"/>
                </a:lnTo>
                <a:lnTo>
                  <a:pt x="392" y="74"/>
                </a:lnTo>
                <a:close/>
                <a:moveTo>
                  <a:pt x="382" y="60"/>
                </a:moveTo>
                <a:lnTo>
                  <a:pt x="382" y="64"/>
                </a:lnTo>
                <a:lnTo>
                  <a:pt x="388" y="60"/>
                </a:lnTo>
                <a:lnTo>
                  <a:pt x="384" y="60"/>
                </a:lnTo>
                <a:lnTo>
                  <a:pt x="382" y="60"/>
                </a:lnTo>
                <a:close/>
                <a:moveTo>
                  <a:pt x="382" y="76"/>
                </a:moveTo>
                <a:lnTo>
                  <a:pt x="384" y="72"/>
                </a:lnTo>
                <a:lnTo>
                  <a:pt x="386" y="74"/>
                </a:lnTo>
                <a:lnTo>
                  <a:pt x="384" y="70"/>
                </a:lnTo>
                <a:lnTo>
                  <a:pt x="382" y="76"/>
                </a:lnTo>
                <a:close/>
                <a:moveTo>
                  <a:pt x="396" y="122"/>
                </a:moveTo>
                <a:lnTo>
                  <a:pt x="392" y="120"/>
                </a:lnTo>
                <a:lnTo>
                  <a:pt x="396" y="118"/>
                </a:lnTo>
                <a:lnTo>
                  <a:pt x="394" y="120"/>
                </a:lnTo>
                <a:lnTo>
                  <a:pt x="394" y="122"/>
                </a:lnTo>
                <a:lnTo>
                  <a:pt x="400" y="120"/>
                </a:lnTo>
                <a:lnTo>
                  <a:pt x="398" y="120"/>
                </a:lnTo>
                <a:lnTo>
                  <a:pt x="396" y="122"/>
                </a:lnTo>
                <a:close/>
                <a:moveTo>
                  <a:pt x="382" y="68"/>
                </a:moveTo>
                <a:lnTo>
                  <a:pt x="378" y="70"/>
                </a:lnTo>
                <a:lnTo>
                  <a:pt x="382" y="68"/>
                </a:lnTo>
                <a:close/>
                <a:moveTo>
                  <a:pt x="394" y="110"/>
                </a:moveTo>
                <a:lnTo>
                  <a:pt x="390" y="110"/>
                </a:lnTo>
                <a:lnTo>
                  <a:pt x="394" y="112"/>
                </a:lnTo>
                <a:lnTo>
                  <a:pt x="394" y="110"/>
                </a:lnTo>
                <a:close/>
                <a:moveTo>
                  <a:pt x="376" y="66"/>
                </a:moveTo>
                <a:lnTo>
                  <a:pt x="378" y="68"/>
                </a:lnTo>
                <a:lnTo>
                  <a:pt x="378" y="70"/>
                </a:lnTo>
                <a:lnTo>
                  <a:pt x="376" y="66"/>
                </a:lnTo>
                <a:close/>
                <a:moveTo>
                  <a:pt x="376" y="74"/>
                </a:moveTo>
                <a:lnTo>
                  <a:pt x="374" y="70"/>
                </a:lnTo>
                <a:lnTo>
                  <a:pt x="376" y="74"/>
                </a:lnTo>
                <a:close/>
                <a:moveTo>
                  <a:pt x="392" y="132"/>
                </a:moveTo>
                <a:lnTo>
                  <a:pt x="388" y="134"/>
                </a:lnTo>
                <a:lnTo>
                  <a:pt x="398" y="138"/>
                </a:lnTo>
                <a:lnTo>
                  <a:pt x="392" y="136"/>
                </a:lnTo>
                <a:lnTo>
                  <a:pt x="388" y="138"/>
                </a:lnTo>
                <a:lnTo>
                  <a:pt x="388" y="138"/>
                </a:lnTo>
                <a:lnTo>
                  <a:pt x="396" y="136"/>
                </a:lnTo>
                <a:lnTo>
                  <a:pt x="396" y="140"/>
                </a:lnTo>
                <a:lnTo>
                  <a:pt x="400" y="136"/>
                </a:lnTo>
                <a:lnTo>
                  <a:pt x="400" y="136"/>
                </a:lnTo>
                <a:lnTo>
                  <a:pt x="402" y="136"/>
                </a:lnTo>
                <a:lnTo>
                  <a:pt x="400" y="132"/>
                </a:lnTo>
                <a:lnTo>
                  <a:pt x="402" y="136"/>
                </a:lnTo>
                <a:lnTo>
                  <a:pt x="400" y="138"/>
                </a:lnTo>
                <a:lnTo>
                  <a:pt x="396" y="138"/>
                </a:lnTo>
                <a:lnTo>
                  <a:pt x="396" y="134"/>
                </a:lnTo>
                <a:lnTo>
                  <a:pt x="398" y="134"/>
                </a:lnTo>
                <a:lnTo>
                  <a:pt x="392" y="132"/>
                </a:lnTo>
                <a:close/>
                <a:moveTo>
                  <a:pt x="392" y="128"/>
                </a:moveTo>
                <a:lnTo>
                  <a:pt x="390" y="128"/>
                </a:lnTo>
                <a:lnTo>
                  <a:pt x="390" y="132"/>
                </a:lnTo>
                <a:lnTo>
                  <a:pt x="392" y="128"/>
                </a:lnTo>
                <a:close/>
                <a:moveTo>
                  <a:pt x="384" y="114"/>
                </a:moveTo>
                <a:lnTo>
                  <a:pt x="382" y="112"/>
                </a:lnTo>
                <a:lnTo>
                  <a:pt x="388" y="112"/>
                </a:lnTo>
                <a:lnTo>
                  <a:pt x="382" y="114"/>
                </a:lnTo>
                <a:lnTo>
                  <a:pt x="380" y="110"/>
                </a:lnTo>
                <a:lnTo>
                  <a:pt x="382" y="118"/>
                </a:lnTo>
                <a:lnTo>
                  <a:pt x="378" y="114"/>
                </a:lnTo>
                <a:lnTo>
                  <a:pt x="382" y="114"/>
                </a:lnTo>
                <a:lnTo>
                  <a:pt x="382" y="116"/>
                </a:lnTo>
                <a:lnTo>
                  <a:pt x="384" y="114"/>
                </a:lnTo>
                <a:lnTo>
                  <a:pt x="384" y="114"/>
                </a:lnTo>
                <a:close/>
                <a:moveTo>
                  <a:pt x="346" y="8"/>
                </a:moveTo>
                <a:lnTo>
                  <a:pt x="346" y="10"/>
                </a:lnTo>
                <a:lnTo>
                  <a:pt x="346" y="8"/>
                </a:lnTo>
                <a:close/>
                <a:moveTo>
                  <a:pt x="358" y="72"/>
                </a:moveTo>
                <a:lnTo>
                  <a:pt x="360" y="72"/>
                </a:lnTo>
                <a:lnTo>
                  <a:pt x="354" y="72"/>
                </a:lnTo>
                <a:lnTo>
                  <a:pt x="346" y="76"/>
                </a:lnTo>
                <a:lnTo>
                  <a:pt x="346" y="76"/>
                </a:lnTo>
                <a:lnTo>
                  <a:pt x="348" y="76"/>
                </a:lnTo>
                <a:lnTo>
                  <a:pt x="348" y="78"/>
                </a:lnTo>
                <a:lnTo>
                  <a:pt x="360" y="76"/>
                </a:lnTo>
                <a:lnTo>
                  <a:pt x="362" y="72"/>
                </a:lnTo>
                <a:lnTo>
                  <a:pt x="368" y="76"/>
                </a:lnTo>
                <a:lnTo>
                  <a:pt x="368" y="72"/>
                </a:lnTo>
                <a:lnTo>
                  <a:pt x="362" y="72"/>
                </a:lnTo>
                <a:lnTo>
                  <a:pt x="368" y="72"/>
                </a:lnTo>
                <a:lnTo>
                  <a:pt x="368" y="72"/>
                </a:lnTo>
                <a:lnTo>
                  <a:pt x="368" y="72"/>
                </a:lnTo>
                <a:lnTo>
                  <a:pt x="366" y="68"/>
                </a:lnTo>
                <a:lnTo>
                  <a:pt x="358" y="72"/>
                </a:lnTo>
                <a:lnTo>
                  <a:pt x="358" y="70"/>
                </a:lnTo>
                <a:lnTo>
                  <a:pt x="358" y="72"/>
                </a:lnTo>
                <a:close/>
                <a:moveTo>
                  <a:pt x="338" y="24"/>
                </a:moveTo>
                <a:lnTo>
                  <a:pt x="340" y="22"/>
                </a:lnTo>
                <a:lnTo>
                  <a:pt x="340" y="22"/>
                </a:lnTo>
                <a:lnTo>
                  <a:pt x="338" y="24"/>
                </a:lnTo>
                <a:close/>
                <a:moveTo>
                  <a:pt x="352" y="64"/>
                </a:moveTo>
                <a:lnTo>
                  <a:pt x="352" y="64"/>
                </a:lnTo>
                <a:lnTo>
                  <a:pt x="346" y="60"/>
                </a:lnTo>
                <a:lnTo>
                  <a:pt x="354" y="66"/>
                </a:lnTo>
                <a:lnTo>
                  <a:pt x="354" y="66"/>
                </a:lnTo>
                <a:lnTo>
                  <a:pt x="354" y="58"/>
                </a:lnTo>
                <a:lnTo>
                  <a:pt x="352" y="62"/>
                </a:lnTo>
                <a:lnTo>
                  <a:pt x="352" y="62"/>
                </a:lnTo>
                <a:lnTo>
                  <a:pt x="352" y="64"/>
                </a:lnTo>
                <a:close/>
                <a:moveTo>
                  <a:pt x="348" y="58"/>
                </a:moveTo>
                <a:lnTo>
                  <a:pt x="346" y="58"/>
                </a:lnTo>
                <a:lnTo>
                  <a:pt x="352" y="58"/>
                </a:lnTo>
                <a:lnTo>
                  <a:pt x="344" y="56"/>
                </a:lnTo>
                <a:lnTo>
                  <a:pt x="348" y="58"/>
                </a:lnTo>
                <a:close/>
                <a:moveTo>
                  <a:pt x="338" y="46"/>
                </a:moveTo>
                <a:lnTo>
                  <a:pt x="344" y="46"/>
                </a:lnTo>
                <a:lnTo>
                  <a:pt x="338" y="46"/>
                </a:lnTo>
                <a:close/>
                <a:moveTo>
                  <a:pt x="340" y="36"/>
                </a:moveTo>
                <a:lnTo>
                  <a:pt x="338" y="34"/>
                </a:lnTo>
                <a:lnTo>
                  <a:pt x="340" y="36"/>
                </a:lnTo>
                <a:close/>
                <a:moveTo>
                  <a:pt x="340" y="46"/>
                </a:moveTo>
                <a:lnTo>
                  <a:pt x="342" y="44"/>
                </a:lnTo>
                <a:lnTo>
                  <a:pt x="340" y="46"/>
                </a:lnTo>
                <a:close/>
                <a:moveTo>
                  <a:pt x="318" y="4"/>
                </a:moveTo>
                <a:lnTo>
                  <a:pt x="318" y="6"/>
                </a:lnTo>
                <a:lnTo>
                  <a:pt x="322" y="6"/>
                </a:lnTo>
                <a:lnTo>
                  <a:pt x="322" y="2"/>
                </a:lnTo>
                <a:lnTo>
                  <a:pt x="322" y="6"/>
                </a:lnTo>
                <a:lnTo>
                  <a:pt x="322" y="2"/>
                </a:lnTo>
                <a:lnTo>
                  <a:pt x="322" y="4"/>
                </a:lnTo>
                <a:lnTo>
                  <a:pt x="318" y="4"/>
                </a:lnTo>
                <a:close/>
                <a:moveTo>
                  <a:pt x="318" y="16"/>
                </a:moveTo>
                <a:lnTo>
                  <a:pt x="318" y="12"/>
                </a:lnTo>
                <a:lnTo>
                  <a:pt x="320" y="14"/>
                </a:lnTo>
                <a:lnTo>
                  <a:pt x="318" y="16"/>
                </a:lnTo>
                <a:close/>
                <a:moveTo>
                  <a:pt x="322" y="46"/>
                </a:moveTo>
                <a:lnTo>
                  <a:pt x="324" y="42"/>
                </a:lnTo>
                <a:lnTo>
                  <a:pt x="324" y="44"/>
                </a:lnTo>
                <a:lnTo>
                  <a:pt x="324" y="42"/>
                </a:lnTo>
                <a:lnTo>
                  <a:pt x="328" y="44"/>
                </a:lnTo>
                <a:lnTo>
                  <a:pt x="322" y="46"/>
                </a:lnTo>
                <a:close/>
                <a:moveTo>
                  <a:pt x="322" y="48"/>
                </a:moveTo>
                <a:lnTo>
                  <a:pt x="328" y="46"/>
                </a:lnTo>
                <a:lnTo>
                  <a:pt x="322" y="48"/>
                </a:lnTo>
                <a:close/>
                <a:moveTo>
                  <a:pt x="332" y="76"/>
                </a:moveTo>
                <a:lnTo>
                  <a:pt x="334" y="76"/>
                </a:lnTo>
                <a:lnTo>
                  <a:pt x="336" y="74"/>
                </a:lnTo>
                <a:lnTo>
                  <a:pt x="332" y="74"/>
                </a:lnTo>
                <a:lnTo>
                  <a:pt x="332" y="76"/>
                </a:lnTo>
                <a:close/>
                <a:moveTo>
                  <a:pt x="304" y="38"/>
                </a:moveTo>
                <a:lnTo>
                  <a:pt x="308" y="38"/>
                </a:lnTo>
                <a:lnTo>
                  <a:pt x="306" y="36"/>
                </a:lnTo>
                <a:lnTo>
                  <a:pt x="308" y="38"/>
                </a:lnTo>
                <a:lnTo>
                  <a:pt x="310" y="40"/>
                </a:lnTo>
                <a:lnTo>
                  <a:pt x="314" y="40"/>
                </a:lnTo>
                <a:lnTo>
                  <a:pt x="320" y="32"/>
                </a:lnTo>
                <a:lnTo>
                  <a:pt x="316" y="32"/>
                </a:lnTo>
                <a:lnTo>
                  <a:pt x="316" y="36"/>
                </a:lnTo>
                <a:lnTo>
                  <a:pt x="316" y="32"/>
                </a:lnTo>
                <a:lnTo>
                  <a:pt x="308" y="28"/>
                </a:lnTo>
                <a:lnTo>
                  <a:pt x="314" y="36"/>
                </a:lnTo>
                <a:lnTo>
                  <a:pt x="316" y="36"/>
                </a:lnTo>
                <a:lnTo>
                  <a:pt x="314" y="36"/>
                </a:lnTo>
                <a:lnTo>
                  <a:pt x="308" y="34"/>
                </a:lnTo>
                <a:lnTo>
                  <a:pt x="308" y="36"/>
                </a:lnTo>
                <a:lnTo>
                  <a:pt x="302" y="32"/>
                </a:lnTo>
                <a:lnTo>
                  <a:pt x="304" y="38"/>
                </a:lnTo>
                <a:close/>
                <a:moveTo>
                  <a:pt x="308" y="42"/>
                </a:moveTo>
                <a:lnTo>
                  <a:pt x="310" y="44"/>
                </a:lnTo>
                <a:lnTo>
                  <a:pt x="314" y="42"/>
                </a:lnTo>
                <a:lnTo>
                  <a:pt x="312" y="42"/>
                </a:lnTo>
                <a:lnTo>
                  <a:pt x="310" y="42"/>
                </a:lnTo>
                <a:lnTo>
                  <a:pt x="306" y="38"/>
                </a:lnTo>
                <a:lnTo>
                  <a:pt x="308" y="42"/>
                </a:lnTo>
                <a:close/>
                <a:moveTo>
                  <a:pt x="316" y="84"/>
                </a:moveTo>
                <a:lnTo>
                  <a:pt x="320" y="82"/>
                </a:lnTo>
                <a:lnTo>
                  <a:pt x="316" y="84"/>
                </a:lnTo>
                <a:lnTo>
                  <a:pt x="316" y="84"/>
                </a:lnTo>
                <a:close/>
                <a:moveTo>
                  <a:pt x="298" y="40"/>
                </a:moveTo>
                <a:lnTo>
                  <a:pt x="300" y="42"/>
                </a:lnTo>
                <a:lnTo>
                  <a:pt x="300" y="40"/>
                </a:lnTo>
                <a:lnTo>
                  <a:pt x="298" y="40"/>
                </a:lnTo>
                <a:close/>
                <a:moveTo>
                  <a:pt x="316" y="88"/>
                </a:moveTo>
                <a:lnTo>
                  <a:pt x="318" y="90"/>
                </a:lnTo>
                <a:lnTo>
                  <a:pt x="316" y="88"/>
                </a:lnTo>
                <a:close/>
                <a:moveTo>
                  <a:pt x="314" y="96"/>
                </a:moveTo>
                <a:lnTo>
                  <a:pt x="320" y="94"/>
                </a:lnTo>
                <a:lnTo>
                  <a:pt x="318" y="92"/>
                </a:lnTo>
                <a:lnTo>
                  <a:pt x="316" y="90"/>
                </a:lnTo>
                <a:lnTo>
                  <a:pt x="314" y="90"/>
                </a:lnTo>
                <a:lnTo>
                  <a:pt x="314" y="94"/>
                </a:lnTo>
                <a:lnTo>
                  <a:pt x="314" y="90"/>
                </a:lnTo>
                <a:lnTo>
                  <a:pt x="310" y="90"/>
                </a:lnTo>
                <a:lnTo>
                  <a:pt x="314" y="96"/>
                </a:lnTo>
                <a:close/>
                <a:moveTo>
                  <a:pt x="324" y="130"/>
                </a:moveTo>
                <a:lnTo>
                  <a:pt x="330" y="128"/>
                </a:lnTo>
                <a:lnTo>
                  <a:pt x="320" y="134"/>
                </a:lnTo>
                <a:lnTo>
                  <a:pt x="324" y="136"/>
                </a:lnTo>
                <a:lnTo>
                  <a:pt x="330" y="136"/>
                </a:lnTo>
                <a:lnTo>
                  <a:pt x="334" y="136"/>
                </a:lnTo>
                <a:lnTo>
                  <a:pt x="340" y="134"/>
                </a:lnTo>
                <a:lnTo>
                  <a:pt x="342" y="136"/>
                </a:lnTo>
                <a:lnTo>
                  <a:pt x="342" y="130"/>
                </a:lnTo>
                <a:lnTo>
                  <a:pt x="338" y="128"/>
                </a:lnTo>
                <a:lnTo>
                  <a:pt x="334" y="130"/>
                </a:lnTo>
                <a:lnTo>
                  <a:pt x="332" y="126"/>
                </a:lnTo>
                <a:lnTo>
                  <a:pt x="326" y="128"/>
                </a:lnTo>
                <a:lnTo>
                  <a:pt x="328" y="128"/>
                </a:lnTo>
                <a:lnTo>
                  <a:pt x="326" y="128"/>
                </a:lnTo>
                <a:lnTo>
                  <a:pt x="326" y="128"/>
                </a:lnTo>
                <a:lnTo>
                  <a:pt x="324" y="130"/>
                </a:lnTo>
                <a:close/>
                <a:moveTo>
                  <a:pt x="312" y="94"/>
                </a:moveTo>
                <a:lnTo>
                  <a:pt x="316" y="96"/>
                </a:lnTo>
                <a:lnTo>
                  <a:pt x="312" y="94"/>
                </a:lnTo>
                <a:lnTo>
                  <a:pt x="312" y="92"/>
                </a:lnTo>
                <a:lnTo>
                  <a:pt x="312" y="94"/>
                </a:lnTo>
                <a:close/>
                <a:moveTo>
                  <a:pt x="284" y="24"/>
                </a:moveTo>
                <a:lnTo>
                  <a:pt x="286" y="24"/>
                </a:lnTo>
                <a:lnTo>
                  <a:pt x="288" y="22"/>
                </a:lnTo>
                <a:lnTo>
                  <a:pt x="284" y="24"/>
                </a:lnTo>
                <a:close/>
                <a:moveTo>
                  <a:pt x="294" y="54"/>
                </a:moveTo>
                <a:lnTo>
                  <a:pt x="288" y="52"/>
                </a:lnTo>
                <a:lnTo>
                  <a:pt x="294" y="54"/>
                </a:lnTo>
                <a:close/>
                <a:moveTo>
                  <a:pt x="272" y="22"/>
                </a:moveTo>
                <a:lnTo>
                  <a:pt x="274" y="20"/>
                </a:lnTo>
                <a:lnTo>
                  <a:pt x="276" y="22"/>
                </a:lnTo>
                <a:lnTo>
                  <a:pt x="274" y="20"/>
                </a:lnTo>
                <a:lnTo>
                  <a:pt x="272" y="22"/>
                </a:lnTo>
                <a:close/>
                <a:moveTo>
                  <a:pt x="270" y="44"/>
                </a:moveTo>
                <a:lnTo>
                  <a:pt x="270" y="46"/>
                </a:lnTo>
                <a:lnTo>
                  <a:pt x="270" y="42"/>
                </a:lnTo>
                <a:lnTo>
                  <a:pt x="270" y="44"/>
                </a:lnTo>
                <a:close/>
                <a:moveTo>
                  <a:pt x="262" y="28"/>
                </a:moveTo>
                <a:lnTo>
                  <a:pt x="266" y="30"/>
                </a:lnTo>
                <a:lnTo>
                  <a:pt x="264" y="24"/>
                </a:lnTo>
                <a:lnTo>
                  <a:pt x="262" y="28"/>
                </a:lnTo>
                <a:close/>
                <a:moveTo>
                  <a:pt x="254" y="8"/>
                </a:moveTo>
                <a:lnTo>
                  <a:pt x="252" y="6"/>
                </a:lnTo>
                <a:lnTo>
                  <a:pt x="254" y="6"/>
                </a:lnTo>
                <a:lnTo>
                  <a:pt x="254" y="8"/>
                </a:lnTo>
                <a:close/>
                <a:moveTo>
                  <a:pt x="270" y="66"/>
                </a:moveTo>
                <a:lnTo>
                  <a:pt x="270" y="62"/>
                </a:lnTo>
                <a:lnTo>
                  <a:pt x="264" y="66"/>
                </a:lnTo>
                <a:lnTo>
                  <a:pt x="262" y="64"/>
                </a:lnTo>
                <a:lnTo>
                  <a:pt x="266" y="68"/>
                </a:lnTo>
                <a:lnTo>
                  <a:pt x="260" y="66"/>
                </a:lnTo>
                <a:lnTo>
                  <a:pt x="260" y="66"/>
                </a:lnTo>
                <a:lnTo>
                  <a:pt x="262" y="66"/>
                </a:lnTo>
                <a:lnTo>
                  <a:pt x="264" y="72"/>
                </a:lnTo>
                <a:lnTo>
                  <a:pt x="264" y="68"/>
                </a:lnTo>
                <a:lnTo>
                  <a:pt x="268" y="74"/>
                </a:lnTo>
                <a:lnTo>
                  <a:pt x="272" y="68"/>
                </a:lnTo>
                <a:lnTo>
                  <a:pt x="276" y="74"/>
                </a:lnTo>
                <a:lnTo>
                  <a:pt x="280" y="72"/>
                </a:lnTo>
                <a:lnTo>
                  <a:pt x="280" y="72"/>
                </a:lnTo>
                <a:lnTo>
                  <a:pt x="282" y="74"/>
                </a:lnTo>
                <a:lnTo>
                  <a:pt x="280" y="66"/>
                </a:lnTo>
                <a:lnTo>
                  <a:pt x="284" y="70"/>
                </a:lnTo>
                <a:lnTo>
                  <a:pt x="282" y="70"/>
                </a:lnTo>
                <a:lnTo>
                  <a:pt x="286" y="70"/>
                </a:lnTo>
                <a:lnTo>
                  <a:pt x="284" y="70"/>
                </a:lnTo>
                <a:lnTo>
                  <a:pt x="286" y="72"/>
                </a:lnTo>
                <a:lnTo>
                  <a:pt x="282" y="72"/>
                </a:lnTo>
                <a:lnTo>
                  <a:pt x="286" y="76"/>
                </a:lnTo>
                <a:lnTo>
                  <a:pt x="288" y="76"/>
                </a:lnTo>
                <a:lnTo>
                  <a:pt x="286" y="80"/>
                </a:lnTo>
                <a:lnTo>
                  <a:pt x="288" y="76"/>
                </a:lnTo>
                <a:lnTo>
                  <a:pt x="286" y="78"/>
                </a:lnTo>
                <a:lnTo>
                  <a:pt x="290" y="76"/>
                </a:lnTo>
                <a:lnTo>
                  <a:pt x="290" y="80"/>
                </a:lnTo>
                <a:lnTo>
                  <a:pt x="294" y="76"/>
                </a:lnTo>
                <a:lnTo>
                  <a:pt x="296" y="78"/>
                </a:lnTo>
                <a:lnTo>
                  <a:pt x="294" y="74"/>
                </a:lnTo>
                <a:lnTo>
                  <a:pt x="290" y="76"/>
                </a:lnTo>
                <a:lnTo>
                  <a:pt x="292" y="74"/>
                </a:lnTo>
                <a:lnTo>
                  <a:pt x="288" y="70"/>
                </a:lnTo>
                <a:lnTo>
                  <a:pt x="290" y="70"/>
                </a:lnTo>
                <a:lnTo>
                  <a:pt x="288" y="68"/>
                </a:lnTo>
                <a:lnTo>
                  <a:pt x="290" y="66"/>
                </a:lnTo>
                <a:lnTo>
                  <a:pt x="294" y="68"/>
                </a:lnTo>
                <a:lnTo>
                  <a:pt x="292" y="66"/>
                </a:lnTo>
                <a:lnTo>
                  <a:pt x="294" y="68"/>
                </a:lnTo>
                <a:lnTo>
                  <a:pt x="292" y="68"/>
                </a:lnTo>
                <a:lnTo>
                  <a:pt x="288" y="68"/>
                </a:lnTo>
                <a:lnTo>
                  <a:pt x="294" y="64"/>
                </a:lnTo>
                <a:lnTo>
                  <a:pt x="294" y="66"/>
                </a:lnTo>
                <a:lnTo>
                  <a:pt x="298" y="64"/>
                </a:lnTo>
                <a:lnTo>
                  <a:pt x="292" y="64"/>
                </a:lnTo>
                <a:lnTo>
                  <a:pt x="298" y="62"/>
                </a:lnTo>
                <a:lnTo>
                  <a:pt x="292" y="60"/>
                </a:lnTo>
                <a:lnTo>
                  <a:pt x="290" y="60"/>
                </a:lnTo>
                <a:lnTo>
                  <a:pt x="290" y="62"/>
                </a:lnTo>
                <a:lnTo>
                  <a:pt x="286" y="58"/>
                </a:lnTo>
                <a:lnTo>
                  <a:pt x="286" y="64"/>
                </a:lnTo>
                <a:lnTo>
                  <a:pt x="284" y="64"/>
                </a:lnTo>
                <a:lnTo>
                  <a:pt x="288" y="62"/>
                </a:lnTo>
                <a:lnTo>
                  <a:pt x="284" y="62"/>
                </a:lnTo>
                <a:lnTo>
                  <a:pt x="288" y="64"/>
                </a:lnTo>
                <a:lnTo>
                  <a:pt x="284" y="68"/>
                </a:lnTo>
                <a:lnTo>
                  <a:pt x="284" y="64"/>
                </a:lnTo>
                <a:lnTo>
                  <a:pt x="284" y="64"/>
                </a:lnTo>
                <a:lnTo>
                  <a:pt x="278" y="64"/>
                </a:lnTo>
                <a:lnTo>
                  <a:pt x="276" y="64"/>
                </a:lnTo>
                <a:lnTo>
                  <a:pt x="278" y="64"/>
                </a:lnTo>
                <a:lnTo>
                  <a:pt x="278" y="66"/>
                </a:lnTo>
                <a:lnTo>
                  <a:pt x="274" y="64"/>
                </a:lnTo>
                <a:lnTo>
                  <a:pt x="270" y="66"/>
                </a:lnTo>
                <a:lnTo>
                  <a:pt x="272" y="62"/>
                </a:lnTo>
                <a:lnTo>
                  <a:pt x="270" y="66"/>
                </a:lnTo>
                <a:close/>
                <a:moveTo>
                  <a:pt x="256" y="40"/>
                </a:moveTo>
                <a:lnTo>
                  <a:pt x="260" y="38"/>
                </a:lnTo>
                <a:lnTo>
                  <a:pt x="256" y="40"/>
                </a:lnTo>
                <a:close/>
                <a:moveTo>
                  <a:pt x="250" y="26"/>
                </a:moveTo>
                <a:lnTo>
                  <a:pt x="254" y="26"/>
                </a:lnTo>
                <a:lnTo>
                  <a:pt x="252" y="28"/>
                </a:lnTo>
                <a:lnTo>
                  <a:pt x="254" y="32"/>
                </a:lnTo>
                <a:lnTo>
                  <a:pt x="254" y="32"/>
                </a:lnTo>
                <a:lnTo>
                  <a:pt x="252" y="32"/>
                </a:lnTo>
                <a:lnTo>
                  <a:pt x="252" y="32"/>
                </a:lnTo>
                <a:lnTo>
                  <a:pt x="256" y="34"/>
                </a:lnTo>
                <a:lnTo>
                  <a:pt x="258" y="30"/>
                </a:lnTo>
                <a:lnTo>
                  <a:pt x="254" y="32"/>
                </a:lnTo>
                <a:lnTo>
                  <a:pt x="256" y="28"/>
                </a:lnTo>
                <a:lnTo>
                  <a:pt x="256" y="24"/>
                </a:lnTo>
                <a:lnTo>
                  <a:pt x="256" y="24"/>
                </a:lnTo>
                <a:lnTo>
                  <a:pt x="254" y="28"/>
                </a:lnTo>
                <a:lnTo>
                  <a:pt x="254" y="24"/>
                </a:lnTo>
                <a:lnTo>
                  <a:pt x="252" y="26"/>
                </a:lnTo>
                <a:lnTo>
                  <a:pt x="250" y="26"/>
                </a:lnTo>
                <a:close/>
                <a:moveTo>
                  <a:pt x="248" y="30"/>
                </a:moveTo>
                <a:lnTo>
                  <a:pt x="248" y="30"/>
                </a:lnTo>
                <a:lnTo>
                  <a:pt x="250" y="30"/>
                </a:lnTo>
                <a:lnTo>
                  <a:pt x="248" y="30"/>
                </a:lnTo>
                <a:close/>
                <a:moveTo>
                  <a:pt x="250" y="36"/>
                </a:moveTo>
                <a:lnTo>
                  <a:pt x="252" y="34"/>
                </a:lnTo>
                <a:lnTo>
                  <a:pt x="248" y="34"/>
                </a:lnTo>
                <a:lnTo>
                  <a:pt x="250" y="36"/>
                </a:lnTo>
                <a:close/>
                <a:moveTo>
                  <a:pt x="276" y="116"/>
                </a:moveTo>
                <a:lnTo>
                  <a:pt x="278" y="116"/>
                </a:lnTo>
                <a:lnTo>
                  <a:pt x="278" y="112"/>
                </a:lnTo>
                <a:lnTo>
                  <a:pt x="276" y="116"/>
                </a:lnTo>
                <a:close/>
                <a:moveTo>
                  <a:pt x="242" y="30"/>
                </a:moveTo>
                <a:lnTo>
                  <a:pt x="246" y="26"/>
                </a:lnTo>
                <a:lnTo>
                  <a:pt x="244" y="24"/>
                </a:lnTo>
                <a:lnTo>
                  <a:pt x="242" y="30"/>
                </a:lnTo>
                <a:close/>
                <a:moveTo>
                  <a:pt x="232" y="38"/>
                </a:moveTo>
                <a:lnTo>
                  <a:pt x="236" y="40"/>
                </a:lnTo>
                <a:lnTo>
                  <a:pt x="234" y="40"/>
                </a:lnTo>
                <a:lnTo>
                  <a:pt x="242" y="40"/>
                </a:lnTo>
                <a:lnTo>
                  <a:pt x="238" y="46"/>
                </a:lnTo>
                <a:lnTo>
                  <a:pt x="240" y="42"/>
                </a:lnTo>
                <a:lnTo>
                  <a:pt x="246" y="42"/>
                </a:lnTo>
                <a:lnTo>
                  <a:pt x="248" y="44"/>
                </a:lnTo>
                <a:lnTo>
                  <a:pt x="248" y="42"/>
                </a:lnTo>
                <a:lnTo>
                  <a:pt x="236" y="38"/>
                </a:lnTo>
                <a:lnTo>
                  <a:pt x="232" y="38"/>
                </a:lnTo>
                <a:close/>
                <a:moveTo>
                  <a:pt x="232" y="40"/>
                </a:moveTo>
                <a:lnTo>
                  <a:pt x="234" y="40"/>
                </a:lnTo>
                <a:lnTo>
                  <a:pt x="232" y="38"/>
                </a:lnTo>
                <a:lnTo>
                  <a:pt x="232" y="40"/>
                </a:lnTo>
                <a:close/>
                <a:moveTo>
                  <a:pt x="254" y="124"/>
                </a:moveTo>
                <a:lnTo>
                  <a:pt x="260" y="126"/>
                </a:lnTo>
                <a:lnTo>
                  <a:pt x="260" y="130"/>
                </a:lnTo>
                <a:lnTo>
                  <a:pt x="260" y="128"/>
                </a:lnTo>
                <a:lnTo>
                  <a:pt x="250" y="124"/>
                </a:lnTo>
                <a:lnTo>
                  <a:pt x="256" y="130"/>
                </a:lnTo>
                <a:lnTo>
                  <a:pt x="250" y="128"/>
                </a:lnTo>
                <a:lnTo>
                  <a:pt x="250" y="130"/>
                </a:lnTo>
                <a:lnTo>
                  <a:pt x="254" y="132"/>
                </a:lnTo>
                <a:lnTo>
                  <a:pt x="254" y="132"/>
                </a:lnTo>
                <a:lnTo>
                  <a:pt x="254" y="132"/>
                </a:lnTo>
                <a:lnTo>
                  <a:pt x="258" y="132"/>
                </a:lnTo>
                <a:lnTo>
                  <a:pt x="258" y="132"/>
                </a:lnTo>
                <a:lnTo>
                  <a:pt x="260" y="128"/>
                </a:lnTo>
                <a:lnTo>
                  <a:pt x="260" y="128"/>
                </a:lnTo>
                <a:lnTo>
                  <a:pt x="262" y="130"/>
                </a:lnTo>
                <a:lnTo>
                  <a:pt x="260" y="130"/>
                </a:lnTo>
                <a:lnTo>
                  <a:pt x="254" y="124"/>
                </a:lnTo>
                <a:close/>
                <a:moveTo>
                  <a:pt x="230" y="48"/>
                </a:moveTo>
                <a:lnTo>
                  <a:pt x="228" y="46"/>
                </a:lnTo>
                <a:lnTo>
                  <a:pt x="228" y="48"/>
                </a:lnTo>
                <a:lnTo>
                  <a:pt x="230" y="48"/>
                </a:lnTo>
                <a:close/>
                <a:moveTo>
                  <a:pt x="228" y="34"/>
                </a:moveTo>
                <a:lnTo>
                  <a:pt x="228" y="40"/>
                </a:lnTo>
                <a:lnTo>
                  <a:pt x="224" y="34"/>
                </a:lnTo>
                <a:lnTo>
                  <a:pt x="228" y="34"/>
                </a:lnTo>
                <a:close/>
                <a:moveTo>
                  <a:pt x="234" y="60"/>
                </a:moveTo>
                <a:lnTo>
                  <a:pt x="234" y="58"/>
                </a:lnTo>
                <a:lnTo>
                  <a:pt x="234" y="60"/>
                </a:lnTo>
                <a:close/>
                <a:moveTo>
                  <a:pt x="212" y="36"/>
                </a:moveTo>
                <a:lnTo>
                  <a:pt x="208" y="40"/>
                </a:lnTo>
                <a:lnTo>
                  <a:pt x="208" y="42"/>
                </a:lnTo>
                <a:lnTo>
                  <a:pt x="206" y="40"/>
                </a:lnTo>
                <a:lnTo>
                  <a:pt x="204" y="42"/>
                </a:lnTo>
                <a:lnTo>
                  <a:pt x="208" y="38"/>
                </a:lnTo>
                <a:lnTo>
                  <a:pt x="210" y="40"/>
                </a:lnTo>
                <a:lnTo>
                  <a:pt x="222" y="36"/>
                </a:lnTo>
                <a:lnTo>
                  <a:pt x="220" y="38"/>
                </a:lnTo>
                <a:lnTo>
                  <a:pt x="224" y="40"/>
                </a:lnTo>
                <a:lnTo>
                  <a:pt x="212" y="36"/>
                </a:lnTo>
                <a:close/>
                <a:moveTo>
                  <a:pt x="218" y="22"/>
                </a:moveTo>
                <a:lnTo>
                  <a:pt x="222" y="26"/>
                </a:lnTo>
                <a:lnTo>
                  <a:pt x="218" y="22"/>
                </a:lnTo>
                <a:close/>
                <a:moveTo>
                  <a:pt x="216" y="24"/>
                </a:moveTo>
                <a:lnTo>
                  <a:pt x="216" y="26"/>
                </a:lnTo>
                <a:lnTo>
                  <a:pt x="216" y="28"/>
                </a:lnTo>
                <a:lnTo>
                  <a:pt x="216" y="24"/>
                </a:lnTo>
                <a:close/>
                <a:moveTo>
                  <a:pt x="206" y="32"/>
                </a:moveTo>
                <a:lnTo>
                  <a:pt x="206" y="34"/>
                </a:lnTo>
                <a:lnTo>
                  <a:pt x="210" y="32"/>
                </a:lnTo>
                <a:lnTo>
                  <a:pt x="218" y="34"/>
                </a:lnTo>
                <a:lnTo>
                  <a:pt x="210" y="30"/>
                </a:lnTo>
                <a:lnTo>
                  <a:pt x="212" y="32"/>
                </a:lnTo>
                <a:lnTo>
                  <a:pt x="206" y="32"/>
                </a:lnTo>
                <a:close/>
                <a:moveTo>
                  <a:pt x="198" y="32"/>
                </a:moveTo>
                <a:lnTo>
                  <a:pt x="204" y="32"/>
                </a:lnTo>
                <a:lnTo>
                  <a:pt x="204" y="28"/>
                </a:lnTo>
                <a:lnTo>
                  <a:pt x="204" y="30"/>
                </a:lnTo>
                <a:lnTo>
                  <a:pt x="200" y="28"/>
                </a:lnTo>
                <a:lnTo>
                  <a:pt x="198" y="32"/>
                </a:lnTo>
                <a:close/>
                <a:moveTo>
                  <a:pt x="202" y="46"/>
                </a:moveTo>
                <a:lnTo>
                  <a:pt x="202" y="44"/>
                </a:lnTo>
                <a:lnTo>
                  <a:pt x="204" y="40"/>
                </a:lnTo>
                <a:lnTo>
                  <a:pt x="202" y="46"/>
                </a:lnTo>
                <a:close/>
                <a:moveTo>
                  <a:pt x="218" y="92"/>
                </a:moveTo>
                <a:lnTo>
                  <a:pt x="218" y="92"/>
                </a:lnTo>
                <a:lnTo>
                  <a:pt x="222" y="92"/>
                </a:lnTo>
                <a:lnTo>
                  <a:pt x="218" y="92"/>
                </a:lnTo>
                <a:close/>
                <a:moveTo>
                  <a:pt x="238" y="150"/>
                </a:moveTo>
                <a:lnTo>
                  <a:pt x="238" y="150"/>
                </a:lnTo>
                <a:lnTo>
                  <a:pt x="240" y="148"/>
                </a:lnTo>
                <a:lnTo>
                  <a:pt x="238" y="150"/>
                </a:lnTo>
                <a:close/>
                <a:moveTo>
                  <a:pt x="232" y="146"/>
                </a:moveTo>
                <a:lnTo>
                  <a:pt x="236" y="146"/>
                </a:lnTo>
                <a:lnTo>
                  <a:pt x="232" y="146"/>
                </a:lnTo>
                <a:close/>
                <a:moveTo>
                  <a:pt x="198" y="40"/>
                </a:moveTo>
                <a:lnTo>
                  <a:pt x="198" y="46"/>
                </a:lnTo>
                <a:lnTo>
                  <a:pt x="202" y="44"/>
                </a:lnTo>
                <a:lnTo>
                  <a:pt x="198" y="40"/>
                </a:lnTo>
                <a:close/>
                <a:moveTo>
                  <a:pt x="202" y="40"/>
                </a:moveTo>
                <a:lnTo>
                  <a:pt x="196" y="38"/>
                </a:lnTo>
                <a:lnTo>
                  <a:pt x="194" y="42"/>
                </a:lnTo>
                <a:lnTo>
                  <a:pt x="200" y="42"/>
                </a:lnTo>
                <a:lnTo>
                  <a:pt x="202" y="40"/>
                </a:lnTo>
                <a:close/>
                <a:moveTo>
                  <a:pt x="194" y="32"/>
                </a:moveTo>
                <a:lnTo>
                  <a:pt x="192" y="36"/>
                </a:lnTo>
                <a:lnTo>
                  <a:pt x="194" y="32"/>
                </a:lnTo>
                <a:lnTo>
                  <a:pt x="196" y="36"/>
                </a:lnTo>
                <a:lnTo>
                  <a:pt x="198" y="36"/>
                </a:lnTo>
                <a:lnTo>
                  <a:pt x="198" y="36"/>
                </a:lnTo>
                <a:lnTo>
                  <a:pt x="194" y="30"/>
                </a:lnTo>
                <a:lnTo>
                  <a:pt x="196" y="34"/>
                </a:lnTo>
                <a:lnTo>
                  <a:pt x="194" y="32"/>
                </a:lnTo>
                <a:close/>
                <a:moveTo>
                  <a:pt x="192" y="34"/>
                </a:moveTo>
                <a:lnTo>
                  <a:pt x="194" y="36"/>
                </a:lnTo>
                <a:lnTo>
                  <a:pt x="194" y="36"/>
                </a:lnTo>
                <a:lnTo>
                  <a:pt x="190" y="36"/>
                </a:lnTo>
                <a:lnTo>
                  <a:pt x="192" y="34"/>
                </a:lnTo>
                <a:close/>
                <a:moveTo>
                  <a:pt x="220" y="116"/>
                </a:moveTo>
                <a:lnTo>
                  <a:pt x="218" y="116"/>
                </a:lnTo>
                <a:lnTo>
                  <a:pt x="220" y="114"/>
                </a:lnTo>
                <a:lnTo>
                  <a:pt x="220" y="114"/>
                </a:lnTo>
                <a:lnTo>
                  <a:pt x="220" y="116"/>
                </a:lnTo>
                <a:close/>
                <a:moveTo>
                  <a:pt x="208" y="98"/>
                </a:moveTo>
                <a:lnTo>
                  <a:pt x="212" y="94"/>
                </a:lnTo>
                <a:lnTo>
                  <a:pt x="208" y="94"/>
                </a:lnTo>
                <a:lnTo>
                  <a:pt x="208" y="98"/>
                </a:lnTo>
                <a:close/>
                <a:moveTo>
                  <a:pt x="226" y="152"/>
                </a:moveTo>
                <a:lnTo>
                  <a:pt x="232" y="156"/>
                </a:lnTo>
                <a:lnTo>
                  <a:pt x="228" y="158"/>
                </a:lnTo>
                <a:lnTo>
                  <a:pt x="232" y="158"/>
                </a:lnTo>
                <a:lnTo>
                  <a:pt x="230" y="160"/>
                </a:lnTo>
                <a:lnTo>
                  <a:pt x="224" y="160"/>
                </a:lnTo>
                <a:lnTo>
                  <a:pt x="230" y="158"/>
                </a:lnTo>
                <a:lnTo>
                  <a:pt x="224" y="158"/>
                </a:lnTo>
                <a:lnTo>
                  <a:pt x="218" y="158"/>
                </a:lnTo>
                <a:lnTo>
                  <a:pt x="224" y="156"/>
                </a:lnTo>
                <a:lnTo>
                  <a:pt x="222" y="158"/>
                </a:lnTo>
                <a:lnTo>
                  <a:pt x="220" y="162"/>
                </a:lnTo>
                <a:lnTo>
                  <a:pt x="216" y="158"/>
                </a:lnTo>
                <a:lnTo>
                  <a:pt x="216" y="154"/>
                </a:lnTo>
                <a:lnTo>
                  <a:pt x="212" y="160"/>
                </a:lnTo>
                <a:lnTo>
                  <a:pt x="216" y="156"/>
                </a:lnTo>
                <a:lnTo>
                  <a:pt x="208" y="154"/>
                </a:lnTo>
                <a:lnTo>
                  <a:pt x="204" y="156"/>
                </a:lnTo>
                <a:lnTo>
                  <a:pt x="208" y="158"/>
                </a:lnTo>
                <a:lnTo>
                  <a:pt x="206" y="160"/>
                </a:lnTo>
                <a:lnTo>
                  <a:pt x="210" y="162"/>
                </a:lnTo>
                <a:lnTo>
                  <a:pt x="204" y="164"/>
                </a:lnTo>
                <a:lnTo>
                  <a:pt x="212" y="162"/>
                </a:lnTo>
                <a:lnTo>
                  <a:pt x="214" y="164"/>
                </a:lnTo>
                <a:lnTo>
                  <a:pt x="214" y="164"/>
                </a:lnTo>
                <a:lnTo>
                  <a:pt x="216" y="160"/>
                </a:lnTo>
                <a:lnTo>
                  <a:pt x="218" y="164"/>
                </a:lnTo>
                <a:lnTo>
                  <a:pt x="216" y="166"/>
                </a:lnTo>
                <a:lnTo>
                  <a:pt x="218" y="166"/>
                </a:lnTo>
                <a:lnTo>
                  <a:pt x="218" y="170"/>
                </a:lnTo>
                <a:lnTo>
                  <a:pt x="214" y="166"/>
                </a:lnTo>
                <a:lnTo>
                  <a:pt x="218" y="172"/>
                </a:lnTo>
                <a:lnTo>
                  <a:pt x="218" y="168"/>
                </a:lnTo>
                <a:lnTo>
                  <a:pt x="216" y="166"/>
                </a:lnTo>
                <a:lnTo>
                  <a:pt x="222" y="168"/>
                </a:lnTo>
                <a:lnTo>
                  <a:pt x="224" y="164"/>
                </a:lnTo>
                <a:lnTo>
                  <a:pt x="220" y="168"/>
                </a:lnTo>
                <a:lnTo>
                  <a:pt x="226" y="164"/>
                </a:lnTo>
                <a:lnTo>
                  <a:pt x="226" y="168"/>
                </a:lnTo>
                <a:lnTo>
                  <a:pt x="222" y="168"/>
                </a:lnTo>
                <a:lnTo>
                  <a:pt x="224" y="172"/>
                </a:lnTo>
                <a:lnTo>
                  <a:pt x="226" y="168"/>
                </a:lnTo>
                <a:lnTo>
                  <a:pt x="232" y="172"/>
                </a:lnTo>
                <a:lnTo>
                  <a:pt x="234" y="168"/>
                </a:lnTo>
                <a:lnTo>
                  <a:pt x="234" y="170"/>
                </a:lnTo>
                <a:lnTo>
                  <a:pt x="230" y="172"/>
                </a:lnTo>
                <a:lnTo>
                  <a:pt x="228" y="172"/>
                </a:lnTo>
                <a:lnTo>
                  <a:pt x="230" y="174"/>
                </a:lnTo>
                <a:lnTo>
                  <a:pt x="236" y="170"/>
                </a:lnTo>
                <a:lnTo>
                  <a:pt x="236" y="168"/>
                </a:lnTo>
                <a:lnTo>
                  <a:pt x="240" y="172"/>
                </a:lnTo>
                <a:lnTo>
                  <a:pt x="240" y="174"/>
                </a:lnTo>
                <a:lnTo>
                  <a:pt x="242" y="170"/>
                </a:lnTo>
                <a:lnTo>
                  <a:pt x="236" y="172"/>
                </a:lnTo>
                <a:lnTo>
                  <a:pt x="240" y="168"/>
                </a:lnTo>
                <a:lnTo>
                  <a:pt x="234" y="164"/>
                </a:lnTo>
                <a:lnTo>
                  <a:pt x="234" y="164"/>
                </a:lnTo>
                <a:lnTo>
                  <a:pt x="234" y="164"/>
                </a:lnTo>
                <a:lnTo>
                  <a:pt x="234" y="160"/>
                </a:lnTo>
                <a:lnTo>
                  <a:pt x="236" y="160"/>
                </a:lnTo>
                <a:lnTo>
                  <a:pt x="240" y="160"/>
                </a:lnTo>
                <a:lnTo>
                  <a:pt x="238" y="160"/>
                </a:lnTo>
                <a:lnTo>
                  <a:pt x="238" y="162"/>
                </a:lnTo>
                <a:lnTo>
                  <a:pt x="236" y="160"/>
                </a:lnTo>
                <a:lnTo>
                  <a:pt x="236" y="162"/>
                </a:lnTo>
                <a:lnTo>
                  <a:pt x="238" y="160"/>
                </a:lnTo>
                <a:lnTo>
                  <a:pt x="238" y="160"/>
                </a:lnTo>
                <a:lnTo>
                  <a:pt x="240" y="158"/>
                </a:lnTo>
                <a:lnTo>
                  <a:pt x="240" y="158"/>
                </a:lnTo>
                <a:lnTo>
                  <a:pt x="242" y="158"/>
                </a:lnTo>
                <a:lnTo>
                  <a:pt x="242" y="156"/>
                </a:lnTo>
                <a:lnTo>
                  <a:pt x="242" y="156"/>
                </a:lnTo>
                <a:lnTo>
                  <a:pt x="238" y="152"/>
                </a:lnTo>
                <a:lnTo>
                  <a:pt x="240" y="158"/>
                </a:lnTo>
                <a:lnTo>
                  <a:pt x="230" y="152"/>
                </a:lnTo>
                <a:lnTo>
                  <a:pt x="230" y="152"/>
                </a:lnTo>
                <a:lnTo>
                  <a:pt x="230" y="156"/>
                </a:lnTo>
                <a:lnTo>
                  <a:pt x="226" y="152"/>
                </a:lnTo>
                <a:close/>
                <a:moveTo>
                  <a:pt x="204" y="124"/>
                </a:moveTo>
                <a:lnTo>
                  <a:pt x="202" y="126"/>
                </a:lnTo>
                <a:lnTo>
                  <a:pt x="204" y="124"/>
                </a:lnTo>
                <a:lnTo>
                  <a:pt x="204" y="124"/>
                </a:lnTo>
                <a:lnTo>
                  <a:pt x="208" y="122"/>
                </a:lnTo>
                <a:lnTo>
                  <a:pt x="210" y="122"/>
                </a:lnTo>
                <a:lnTo>
                  <a:pt x="204" y="122"/>
                </a:lnTo>
                <a:lnTo>
                  <a:pt x="204" y="124"/>
                </a:lnTo>
                <a:close/>
                <a:moveTo>
                  <a:pt x="196" y="110"/>
                </a:moveTo>
                <a:lnTo>
                  <a:pt x="198" y="114"/>
                </a:lnTo>
                <a:lnTo>
                  <a:pt x="204" y="112"/>
                </a:lnTo>
                <a:lnTo>
                  <a:pt x="206" y="114"/>
                </a:lnTo>
                <a:lnTo>
                  <a:pt x="200" y="114"/>
                </a:lnTo>
                <a:lnTo>
                  <a:pt x="196" y="108"/>
                </a:lnTo>
                <a:lnTo>
                  <a:pt x="200" y="106"/>
                </a:lnTo>
                <a:lnTo>
                  <a:pt x="198" y="104"/>
                </a:lnTo>
                <a:lnTo>
                  <a:pt x="196" y="110"/>
                </a:lnTo>
                <a:close/>
                <a:moveTo>
                  <a:pt x="188" y="82"/>
                </a:moveTo>
                <a:lnTo>
                  <a:pt x="184" y="84"/>
                </a:lnTo>
                <a:lnTo>
                  <a:pt x="188" y="82"/>
                </a:lnTo>
                <a:close/>
                <a:moveTo>
                  <a:pt x="200" y="100"/>
                </a:moveTo>
                <a:lnTo>
                  <a:pt x="198" y="100"/>
                </a:lnTo>
                <a:lnTo>
                  <a:pt x="200" y="98"/>
                </a:lnTo>
                <a:lnTo>
                  <a:pt x="200" y="100"/>
                </a:lnTo>
                <a:close/>
                <a:moveTo>
                  <a:pt x="210" y="126"/>
                </a:moveTo>
                <a:lnTo>
                  <a:pt x="210" y="128"/>
                </a:lnTo>
                <a:lnTo>
                  <a:pt x="214" y="122"/>
                </a:lnTo>
                <a:lnTo>
                  <a:pt x="210" y="126"/>
                </a:lnTo>
                <a:lnTo>
                  <a:pt x="212" y="128"/>
                </a:lnTo>
                <a:lnTo>
                  <a:pt x="208" y="126"/>
                </a:lnTo>
                <a:lnTo>
                  <a:pt x="212" y="124"/>
                </a:lnTo>
                <a:lnTo>
                  <a:pt x="210" y="126"/>
                </a:lnTo>
                <a:lnTo>
                  <a:pt x="208" y="130"/>
                </a:lnTo>
                <a:lnTo>
                  <a:pt x="212" y="128"/>
                </a:lnTo>
                <a:lnTo>
                  <a:pt x="210" y="126"/>
                </a:lnTo>
                <a:close/>
                <a:moveTo>
                  <a:pt x="216" y="140"/>
                </a:moveTo>
                <a:lnTo>
                  <a:pt x="212" y="142"/>
                </a:lnTo>
                <a:lnTo>
                  <a:pt x="214" y="140"/>
                </a:lnTo>
                <a:lnTo>
                  <a:pt x="210" y="144"/>
                </a:lnTo>
                <a:lnTo>
                  <a:pt x="210" y="142"/>
                </a:lnTo>
                <a:lnTo>
                  <a:pt x="210" y="142"/>
                </a:lnTo>
                <a:lnTo>
                  <a:pt x="214" y="144"/>
                </a:lnTo>
                <a:lnTo>
                  <a:pt x="216" y="140"/>
                </a:lnTo>
                <a:close/>
                <a:moveTo>
                  <a:pt x="218" y="150"/>
                </a:moveTo>
                <a:lnTo>
                  <a:pt x="218" y="150"/>
                </a:lnTo>
                <a:lnTo>
                  <a:pt x="222" y="150"/>
                </a:lnTo>
                <a:lnTo>
                  <a:pt x="218" y="150"/>
                </a:lnTo>
                <a:close/>
                <a:moveTo>
                  <a:pt x="212" y="140"/>
                </a:moveTo>
                <a:lnTo>
                  <a:pt x="204" y="142"/>
                </a:lnTo>
                <a:lnTo>
                  <a:pt x="212" y="140"/>
                </a:lnTo>
                <a:close/>
                <a:moveTo>
                  <a:pt x="210" y="144"/>
                </a:moveTo>
                <a:lnTo>
                  <a:pt x="206" y="144"/>
                </a:lnTo>
                <a:lnTo>
                  <a:pt x="208" y="142"/>
                </a:lnTo>
                <a:lnTo>
                  <a:pt x="210" y="144"/>
                </a:lnTo>
                <a:close/>
                <a:moveTo>
                  <a:pt x="206" y="132"/>
                </a:moveTo>
                <a:lnTo>
                  <a:pt x="202" y="132"/>
                </a:lnTo>
                <a:lnTo>
                  <a:pt x="206" y="132"/>
                </a:lnTo>
                <a:close/>
                <a:moveTo>
                  <a:pt x="206" y="130"/>
                </a:moveTo>
                <a:lnTo>
                  <a:pt x="204" y="130"/>
                </a:lnTo>
                <a:lnTo>
                  <a:pt x="202" y="132"/>
                </a:lnTo>
                <a:lnTo>
                  <a:pt x="206" y="130"/>
                </a:lnTo>
                <a:close/>
                <a:moveTo>
                  <a:pt x="204" y="142"/>
                </a:moveTo>
                <a:lnTo>
                  <a:pt x="208" y="142"/>
                </a:lnTo>
                <a:lnTo>
                  <a:pt x="206" y="140"/>
                </a:lnTo>
                <a:lnTo>
                  <a:pt x="204" y="142"/>
                </a:lnTo>
                <a:close/>
                <a:moveTo>
                  <a:pt x="216" y="144"/>
                </a:moveTo>
                <a:lnTo>
                  <a:pt x="220" y="140"/>
                </a:lnTo>
                <a:lnTo>
                  <a:pt x="218" y="140"/>
                </a:lnTo>
                <a:lnTo>
                  <a:pt x="220" y="142"/>
                </a:lnTo>
                <a:lnTo>
                  <a:pt x="216" y="144"/>
                </a:lnTo>
                <a:close/>
                <a:moveTo>
                  <a:pt x="204" y="96"/>
                </a:moveTo>
                <a:lnTo>
                  <a:pt x="204" y="98"/>
                </a:lnTo>
                <a:lnTo>
                  <a:pt x="204" y="98"/>
                </a:lnTo>
                <a:lnTo>
                  <a:pt x="204" y="98"/>
                </a:lnTo>
                <a:lnTo>
                  <a:pt x="206" y="96"/>
                </a:lnTo>
                <a:lnTo>
                  <a:pt x="206" y="96"/>
                </a:lnTo>
                <a:lnTo>
                  <a:pt x="204" y="96"/>
                </a:lnTo>
                <a:close/>
                <a:moveTo>
                  <a:pt x="214" y="136"/>
                </a:moveTo>
                <a:lnTo>
                  <a:pt x="214" y="140"/>
                </a:lnTo>
                <a:lnTo>
                  <a:pt x="216" y="136"/>
                </a:lnTo>
                <a:lnTo>
                  <a:pt x="214" y="136"/>
                </a:lnTo>
                <a:close/>
                <a:moveTo>
                  <a:pt x="208" y="120"/>
                </a:moveTo>
                <a:lnTo>
                  <a:pt x="212" y="122"/>
                </a:lnTo>
                <a:lnTo>
                  <a:pt x="212" y="122"/>
                </a:lnTo>
                <a:lnTo>
                  <a:pt x="208" y="120"/>
                </a:lnTo>
                <a:close/>
                <a:moveTo>
                  <a:pt x="186" y="58"/>
                </a:moveTo>
                <a:lnTo>
                  <a:pt x="190" y="62"/>
                </a:lnTo>
                <a:lnTo>
                  <a:pt x="186" y="58"/>
                </a:lnTo>
                <a:close/>
                <a:moveTo>
                  <a:pt x="182" y="78"/>
                </a:moveTo>
                <a:lnTo>
                  <a:pt x="188" y="82"/>
                </a:lnTo>
                <a:lnTo>
                  <a:pt x="194" y="80"/>
                </a:lnTo>
                <a:lnTo>
                  <a:pt x="190" y="80"/>
                </a:lnTo>
                <a:lnTo>
                  <a:pt x="194" y="78"/>
                </a:lnTo>
                <a:lnTo>
                  <a:pt x="198" y="80"/>
                </a:lnTo>
                <a:lnTo>
                  <a:pt x="194" y="78"/>
                </a:lnTo>
                <a:lnTo>
                  <a:pt x="188" y="72"/>
                </a:lnTo>
                <a:lnTo>
                  <a:pt x="182" y="78"/>
                </a:lnTo>
                <a:close/>
                <a:moveTo>
                  <a:pt x="192" y="108"/>
                </a:moveTo>
                <a:lnTo>
                  <a:pt x="194" y="110"/>
                </a:lnTo>
                <a:lnTo>
                  <a:pt x="192" y="108"/>
                </a:lnTo>
                <a:close/>
                <a:moveTo>
                  <a:pt x="192" y="114"/>
                </a:moveTo>
                <a:lnTo>
                  <a:pt x="192" y="114"/>
                </a:lnTo>
                <a:lnTo>
                  <a:pt x="194" y="110"/>
                </a:lnTo>
                <a:lnTo>
                  <a:pt x="192" y="114"/>
                </a:lnTo>
                <a:close/>
                <a:moveTo>
                  <a:pt x="176" y="72"/>
                </a:moveTo>
                <a:lnTo>
                  <a:pt x="178" y="74"/>
                </a:lnTo>
                <a:lnTo>
                  <a:pt x="182" y="74"/>
                </a:lnTo>
                <a:lnTo>
                  <a:pt x="178" y="76"/>
                </a:lnTo>
                <a:lnTo>
                  <a:pt x="180" y="74"/>
                </a:lnTo>
                <a:lnTo>
                  <a:pt x="180" y="70"/>
                </a:lnTo>
                <a:lnTo>
                  <a:pt x="178" y="70"/>
                </a:lnTo>
                <a:lnTo>
                  <a:pt x="176" y="72"/>
                </a:lnTo>
                <a:close/>
                <a:moveTo>
                  <a:pt x="194" y="120"/>
                </a:moveTo>
                <a:lnTo>
                  <a:pt x="200" y="118"/>
                </a:lnTo>
                <a:lnTo>
                  <a:pt x="198" y="122"/>
                </a:lnTo>
                <a:lnTo>
                  <a:pt x="202" y="126"/>
                </a:lnTo>
                <a:lnTo>
                  <a:pt x="198" y="124"/>
                </a:lnTo>
                <a:lnTo>
                  <a:pt x="198" y="126"/>
                </a:lnTo>
                <a:lnTo>
                  <a:pt x="196" y="128"/>
                </a:lnTo>
                <a:lnTo>
                  <a:pt x="202" y="126"/>
                </a:lnTo>
                <a:lnTo>
                  <a:pt x="206" y="126"/>
                </a:lnTo>
                <a:lnTo>
                  <a:pt x="202" y="128"/>
                </a:lnTo>
                <a:lnTo>
                  <a:pt x="204" y="124"/>
                </a:lnTo>
                <a:lnTo>
                  <a:pt x="204" y="122"/>
                </a:lnTo>
                <a:lnTo>
                  <a:pt x="202" y="124"/>
                </a:lnTo>
                <a:lnTo>
                  <a:pt x="200" y="118"/>
                </a:lnTo>
                <a:lnTo>
                  <a:pt x="204" y="120"/>
                </a:lnTo>
                <a:lnTo>
                  <a:pt x="202" y="122"/>
                </a:lnTo>
                <a:lnTo>
                  <a:pt x="198" y="124"/>
                </a:lnTo>
                <a:lnTo>
                  <a:pt x="196" y="120"/>
                </a:lnTo>
                <a:lnTo>
                  <a:pt x="198" y="122"/>
                </a:lnTo>
                <a:lnTo>
                  <a:pt x="194" y="120"/>
                </a:lnTo>
                <a:close/>
                <a:moveTo>
                  <a:pt x="194" y="120"/>
                </a:moveTo>
                <a:lnTo>
                  <a:pt x="196" y="122"/>
                </a:lnTo>
                <a:lnTo>
                  <a:pt x="198" y="124"/>
                </a:lnTo>
                <a:lnTo>
                  <a:pt x="194" y="120"/>
                </a:lnTo>
                <a:close/>
                <a:moveTo>
                  <a:pt x="196" y="130"/>
                </a:moveTo>
                <a:lnTo>
                  <a:pt x="194" y="126"/>
                </a:lnTo>
                <a:lnTo>
                  <a:pt x="196" y="130"/>
                </a:lnTo>
                <a:lnTo>
                  <a:pt x="196" y="130"/>
                </a:lnTo>
                <a:close/>
                <a:moveTo>
                  <a:pt x="168" y="56"/>
                </a:moveTo>
                <a:lnTo>
                  <a:pt x="168" y="54"/>
                </a:lnTo>
                <a:lnTo>
                  <a:pt x="168" y="56"/>
                </a:lnTo>
                <a:close/>
                <a:moveTo>
                  <a:pt x="172" y="72"/>
                </a:moveTo>
                <a:lnTo>
                  <a:pt x="172" y="72"/>
                </a:lnTo>
                <a:lnTo>
                  <a:pt x="172" y="68"/>
                </a:lnTo>
                <a:lnTo>
                  <a:pt x="172" y="72"/>
                </a:lnTo>
                <a:close/>
                <a:moveTo>
                  <a:pt x="172" y="88"/>
                </a:moveTo>
                <a:lnTo>
                  <a:pt x="176" y="94"/>
                </a:lnTo>
                <a:lnTo>
                  <a:pt x="174" y="92"/>
                </a:lnTo>
                <a:lnTo>
                  <a:pt x="180" y="94"/>
                </a:lnTo>
                <a:lnTo>
                  <a:pt x="172" y="88"/>
                </a:lnTo>
                <a:close/>
                <a:moveTo>
                  <a:pt x="166" y="76"/>
                </a:moveTo>
                <a:lnTo>
                  <a:pt x="170" y="78"/>
                </a:lnTo>
                <a:lnTo>
                  <a:pt x="170" y="78"/>
                </a:lnTo>
                <a:lnTo>
                  <a:pt x="166" y="76"/>
                </a:lnTo>
                <a:close/>
                <a:moveTo>
                  <a:pt x="154" y="56"/>
                </a:moveTo>
                <a:lnTo>
                  <a:pt x="156" y="62"/>
                </a:lnTo>
                <a:lnTo>
                  <a:pt x="160" y="56"/>
                </a:lnTo>
                <a:lnTo>
                  <a:pt x="154" y="56"/>
                </a:lnTo>
                <a:lnTo>
                  <a:pt x="154" y="56"/>
                </a:lnTo>
                <a:close/>
                <a:moveTo>
                  <a:pt x="168" y="100"/>
                </a:moveTo>
                <a:lnTo>
                  <a:pt x="168" y="98"/>
                </a:lnTo>
                <a:lnTo>
                  <a:pt x="172" y="100"/>
                </a:lnTo>
                <a:lnTo>
                  <a:pt x="172" y="102"/>
                </a:lnTo>
                <a:lnTo>
                  <a:pt x="170" y="100"/>
                </a:lnTo>
                <a:lnTo>
                  <a:pt x="170" y="96"/>
                </a:lnTo>
                <a:lnTo>
                  <a:pt x="168" y="100"/>
                </a:lnTo>
                <a:close/>
                <a:moveTo>
                  <a:pt x="150" y="54"/>
                </a:moveTo>
                <a:lnTo>
                  <a:pt x="152" y="56"/>
                </a:lnTo>
                <a:lnTo>
                  <a:pt x="154" y="54"/>
                </a:lnTo>
                <a:lnTo>
                  <a:pt x="150" y="54"/>
                </a:lnTo>
                <a:close/>
                <a:moveTo>
                  <a:pt x="178" y="136"/>
                </a:moveTo>
                <a:lnTo>
                  <a:pt x="180" y="134"/>
                </a:lnTo>
                <a:lnTo>
                  <a:pt x="176" y="132"/>
                </a:lnTo>
                <a:lnTo>
                  <a:pt x="178" y="136"/>
                </a:lnTo>
                <a:close/>
                <a:moveTo>
                  <a:pt x="180" y="146"/>
                </a:moveTo>
                <a:lnTo>
                  <a:pt x="182" y="150"/>
                </a:lnTo>
                <a:lnTo>
                  <a:pt x="182" y="148"/>
                </a:lnTo>
                <a:lnTo>
                  <a:pt x="184" y="148"/>
                </a:lnTo>
                <a:lnTo>
                  <a:pt x="180" y="146"/>
                </a:lnTo>
                <a:close/>
                <a:moveTo>
                  <a:pt x="182" y="160"/>
                </a:moveTo>
                <a:lnTo>
                  <a:pt x="180" y="158"/>
                </a:lnTo>
                <a:lnTo>
                  <a:pt x="180" y="160"/>
                </a:lnTo>
                <a:lnTo>
                  <a:pt x="178" y="160"/>
                </a:lnTo>
                <a:lnTo>
                  <a:pt x="190" y="160"/>
                </a:lnTo>
                <a:lnTo>
                  <a:pt x="186" y="160"/>
                </a:lnTo>
                <a:lnTo>
                  <a:pt x="188" y="160"/>
                </a:lnTo>
                <a:lnTo>
                  <a:pt x="186" y="160"/>
                </a:lnTo>
                <a:lnTo>
                  <a:pt x="190" y="160"/>
                </a:lnTo>
                <a:lnTo>
                  <a:pt x="190" y="158"/>
                </a:lnTo>
                <a:lnTo>
                  <a:pt x="186" y="152"/>
                </a:lnTo>
                <a:lnTo>
                  <a:pt x="182" y="160"/>
                </a:lnTo>
                <a:close/>
                <a:moveTo>
                  <a:pt x="178" y="150"/>
                </a:moveTo>
                <a:lnTo>
                  <a:pt x="180" y="152"/>
                </a:lnTo>
                <a:lnTo>
                  <a:pt x="178" y="150"/>
                </a:lnTo>
                <a:close/>
                <a:moveTo>
                  <a:pt x="172" y="130"/>
                </a:moveTo>
                <a:lnTo>
                  <a:pt x="172" y="128"/>
                </a:lnTo>
                <a:lnTo>
                  <a:pt x="174" y="134"/>
                </a:lnTo>
                <a:lnTo>
                  <a:pt x="172" y="130"/>
                </a:lnTo>
                <a:close/>
                <a:moveTo>
                  <a:pt x="140" y="58"/>
                </a:moveTo>
                <a:lnTo>
                  <a:pt x="146" y="58"/>
                </a:lnTo>
                <a:lnTo>
                  <a:pt x="148" y="56"/>
                </a:lnTo>
                <a:lnTo>
                  <a:pt x="144" y="56"/>
                </a:lnTo>
                <a:lnTo>
                  <a:pt x="146" y="54"/>
                </a:lnTo>
                <a:lnTo>
                  <a:pt x="142" y="54"/>
                </a:lnTo>
                <a:lnTo>
                  <a:pt x="140" y="58"/>
                </a:lnTo>
                <a:close/>
                <a:moveTo>
                  <a:pt x="150" y="86"/>
                </a:moveTo>
                <a:lnTo>
                  <a:pt x="152" y="88"/>
                </a:lnTo>
                <a:lnTo>
                  <a:pt x="154" y="84"/>
                </a:lnTo>
                <a:lnTo>
                  <a:pt x="150" y="86"/>
                </a:lnTo>
                <a:close/>
                <a:moveTo>
                  <a:pt x="158" y="122"/>
                </a:moveTo>
                <a:lnTo>
                  <a:pt x="160" y="120"/>
                </a:lnTo>
                <a:lnTo>
                  <a:pt x="164" y="118"/>
                </a:lnTo>
                <a:lnTo>
                  <a:pt x="162" y="118"/>
                </a:lnTo>
                <a:lnTo>
                  <a:pt x="160" y="120"/>
                </a:lnTo>
                <a:lnTo>
                  <a:pt x="162" y="118"/>
                </a:lnTo>
                <a:lnTo>
                  <a:pt x="160" y="122"/>
                </a:lnTo>
                <a:lnTo>
                  <a:pt x="160" y="118"/>
                </a:lnTo>
                <a:lnTo>
                  <a:pt x="160" y="118"/>
                </a:lnTo>
                <a:lnTo>
                  <a:pt x="158" y="122"/>
                </a:lnTo>
                <a:close/>
                <a:moveTo>
                  <a:pt x="156" y="126"/>
                </a:moveTo>
                <a:lnTo>
                  <a:pt x="152" y="126"/>
                </a:lnTo>
                <a:lnTo>
                  <a:pt x="152" y="128"/>
                </a:lnTo>
                <a:lnTo>
                  <a:pt x="154" y="128"/>
                </a:lnTo>
                <a:lnTo>
                  <a:pt x="154" y="128"/>
                </a:lnTo>
                <a:lnTo>
                  <a:pt x="154" y="128"/>
                </a:lnTo>
                <a:lnTo>
                  <a:pt x="154" y="126"/>
                </a:lnTo>
                <a:lnTo>
                  <a:pt x="160" y="126"/>
                </a:lnTo>
                <a:lnTo>
                  <a:pt x="156" y="124"/>
                </a:lnTo>
                <a:lnTo>
                  <a:pt x="156" y="126"/>
                </a:lnTo>
                <a:close/>
                <a:moveTo>
                  <a:pt x="136" y="84"/>
                </a:moveTo>
                <a:lnTo>
                  <a:pt x="138" y="82"/>
                </a:lnTo>
                <a:lnTo>
                  <a:pt x="138" y="82"/>
                </a:lnTo>
                <a:lnTo>
                  <a:pt x="136" y="84"/>
                </a:lnTo>
                <a:close/>
                <a:moveTo>
                  <a:pt x="130" y="72"/>
                </a:moveTo>
                <a:lnTo>
                  <a:pt x="132" y="70"/>
                </a:lnTo>
                <a:lnTo>
                  <a:pt x="132" y="74"/>
                </a:lnTo>
                <a:lnTo>
                  <a:pt x="130" y="72"/>
                </a:lnTo>
                <a:close/>
                <a:moveTo>
                  <a:pt x="130" y="86"/>
                </a:moveTo>
                <a:lnTo>
                  <a:pt x="128" y="90"/>
                </a:lnTo>
                <a:lnTo>
                  <a:pt x="130" y="90"/>
                </a:lnTo>
                <a:lnTo>
                  <a:pt x="128" y="92"/>
                </a:lnTo>
                <a:lnTo>
                  <a:pt x="128" y="90"/>
                </a:lnTo>
                <a:lnTo>
                  <a:pt x="128" y="90"/>
                </a:lnTo>
                <a:lnTo>
                  <a:pt x="134" y="96"/>
                </a:lnTo>
                <a:lnTo>
                  <a:pt x="124" y="98"/>
                </a:lnTo>
                <a:lnTo>
                  <a:pt x="126" y="96"/>
                </a:lnTo>
                <a:lnTo>
                  <a:pt x="136" y="98"/>
                </a:lnTo>
                <a:lnTo>
                  <a:pt x="134" y="96"/>
                </a:lnTo>
                <a:lnTo>
                  <a:pt x="142" y="94"/>
                </a:lnTo>
                <a:lnTo>
                  <a:pt x="140" y="92"/>
                </a:lnTo>
                <a:lnTo>
                  <a:pt x="140" y="88"/>
                </a:lnTo>
                <a:lnTo>
                  <a:pt x="140" y="90"/>
                </a:lnTo>
                <a:lnTo>
                  <a:pt x="144" y="90"/>
                </a:lnTo>
                <a:lnTo>
                  <a:pt x="144" y="92"/>
                </a:lnTo>
                <a:lnTo>
                  <a:pt x="144" y="88"/>
                </a:lnTo>
                <a:lnTo>
                  <a:pt x="142" y="86"/>
                </a:lnTo>
                <a:lnTo>
                  <a:pt x="142" y="88"/>
                </a:lnTo>
                <a:lnTo>
                  <a:pt x="136" y="88"/>
                </a:lnTo>
                <a:lnTo>
                  <a:pt x="132" y="88"/>
                </a:lnTo>
                <a:lnTo>
                  <a:pt x="132" y="86"/>
                </a:lnTo>
                <a:lnTo>
                  <a:pt x="130" y="86"/>
                </a:lnTo>
                <a:close/>
                <a:moveTo>
                  <a:pt x="124" y="80"/>
                </a:moveTo>
                <a:lnTo>
                  <a:pt x="126" y="78"/>
                </a:lnTo>
                <a:lnTo>
                  <a:pt x="126" y="76"/>
                </a:lnTo>
                <a:lnTo>
                  <a:pt x="124" y="80"/>
                </a:lnTo>
                <a:close/>
                <a:moveTo>
                  <a:pt x="114" y="72"/>
                </a:moveTo>
                <a:lnTo>
                  <a:pt x="114" y="72"/>
                </a:lnTo>
                <a:lnTo>
                  <a:pt x="116" y="70"/>
                </a:lnTo>
                <a:lnTo>
                  <a:pt x="122" y="74"/>
                </a:lnTo>
                <a:lnTo>
                  <a:pt x="116" y="72"/>
                </a:lnTo>
                <a:lnTo>
                  <a:pt x="114" y="72"/>
                </a:lnTo>
                <a:close/>
                <a:moveTo>
                  <a:pt x="138" y="152"/>
                </a:moveTo>
                <a:lnTo>
                  <a:pt x="136" y="154"/>
                </a:lnTo>
                <a:lnTo>
                  <a:pt x="138" y="152"/>
                </a:lnTo>
                <a:close/>
                <a:moveTo>
                  <a:pt x="112" y="72"/>
                </a:moveTo>
                <a:lnTo>
                  <a:pt x="112" y="70"/>
                </a:lnTo>
                <a:lnTo>
                  <a:pt x="114" y="70"/>
                </a:lnTo>
                <a:lnTo>
                  <a:pt x="112" y="72"/>
                </a:lnTo>
                <a:close/>
                <a:moveTo>
                  <a:pt x="132" y="150"/>
                </a:moveTo>
                <a:lnTo>
                  <a:pt x="130" y="146"/>
                </a:lnTo>
                <a:lnTo>
                  <a:pt x="130" y="150"/>
                </a:lnTo>
                <a:lnTo>
                  <a:pt x="138" y="148"/>
                </a:lnTo>
                <a:lnTo>
                  <a:pt x="132" y="150"/>
                </a:lnTo>
                <a:close/>
                <a:moveTo>
                  <a:pt x="128" y="132"/>
                </a:moveTo>
                <a:lnTo>
                  <a:pt x="124" y="134"/>
                </a:lnTo>
                <a:lnTo>
                  <a:pt x="126" y="130"/>
                </a:lnTo>
                <a:lnTo>
                  <a:pt x="128" y="132"/>
                </a:lnTo>
                <a:close/>
                <a:moveTo>
                  <a:pt x="120" y="102"/>
                </a:moveTo>
                <a:lnTo>
                  <a:pt x="118" y="100"/>
                </a:lnTo>
                <a:lnTo>
                  <a:pt x="118" y="100"/>
                </a:lnTo>
                <a:lnTo>
                  <a:pt x="118" y="102"/>
                </a:lnTo>
                <a:lnTo>
                  <a:pt x="116" y="104"/>
                </a:lnTo>
                <a:lnTo>
                  <a:pt x="120" y="102"/>
                </a:lnTo>
                <a:close/>
                <a:moveTo>
                  <a:pt x="110" y="76"/>
                </a:moveTo>
                <a:lnTo>
                  <a:pt x="106" y="74"/>
                </a:lnTo>
                <a:lnTo>
                  <a:pt x="106" y="74"/>
                </a:lnTo>
                <a:lnTo>
                  <a:pt x="108" y="74"/>
                </a:lnTo>
                <a:lnTo>
                  <a:pt x="110" y="72"/>
                </a:lnTo>
                <a:lnTo>
                  <a:pt x="108" y="74"/>
                </a:lnTo>
                <a:lnTo>
                  <a:pt x="110" y="72"/>
                </a:lnTo>
                <a:lnTo>
                  <a:pt x="110" y="76"/>
                </a:lnTo>
                <a:close/>
                <a:moveTo>
                  <a:pt x="106" y="72"/>
                </a:moveTo>
                <a:lnTo>
                  <a:pt x="104" y="72"/>
                </a:lnTo>
                <a:lnTo>
                  <a:pt x="106" y="72"/>
                </a:lnTo>
                <a:lnTo>
                  <a:pt x="106" y="72"/>
                </a:lnTo>
                <a:close/>
                <a:moveTo>
                  <a:pt x="104" y="84"/>
                </a:moveTo>
                <a:lnTo>
                  <a:pt x="106" y="86"/>
                </a:lnTo>
                <a:lnTo>
                  <a:pt x="106" y="88"/>
                </a:lnTo>
                <a:lnTo>
                  <a:pt x="112" y="88"/>
                </a:lnTo>
                <a:lnTo>
                  <a:pt x="114" y="88"/>
                </a:lnTo>
                <a:lnTo>
                  <a:pt x="116" y="86"/>
                </a:lnTo>
                <a:lnTo>
                  <a:pt x="104" y="84"/>
                </a:lnTo>
                <a:close/>
                <a:moveTo>
                  <a:pt x="92" y="66"/>
                </a:moveTo>
                <a:lnTo>
                  <a:pt x="96" y="68"/>
                </a:lnTo>
                <a:lnTo>
                  <a:pt x="98" y="70"/>
                </a:lnTo>
                <a:lnTo>
                  <a:pt x="96" y="68"/>
                </a:lnTo>
                <a:lnTo>
                  <a:pt x="92" y="66"/>
                </a:lnTo>
                <a:close/>
                <a:moveTo>
                  <a:pt x="88" y="72"/>
                </a:moveTo>
                <a:lnTo>
                  <a:pt x="90" y="76"/>
                </a:lnTo>
                <a:lnTo>
                  <a:pt x="100" y="72"/>
                </a:lnTo>
                <a:lnTo>
                  <a:pt x="100" y="74"/>
                </a:lnTo>
                <a:lnTo>
                  <a:pt x="96" y="76"/>
                </a:lnTo>
                <a:lnTo>
                  <a:pt x="98" y="70"/>
                </a:lnTo>
                <a:lnTo>
                  <a:pt x="98" y="76"/>
                </a:lnTo>
                <a:lnTo>
                  <a:pt x="94" y="68"/>
                </a:lnTo>
                <a:lnTo>
                  <a:pt x="88" y="74"/>
                </a:lnTo>
                <a:lnTo>
                  <a:pt x="88" y="72"/>
                </a:lnTo>
                <a:close/>
                <a:moveTo>
                  <a:pt x="84" y="94"/>
                </a:moveTo>
                <a:lnTo>
                  <a:pt x="88" y="96"/>
                </a:lnTo>
                <a:lnTo>
                  <a:pt x="90" y="94"/>
                </a:lnTo>
                <a:lnTo>
                  <a:pt x="94" y="90"/>
                </a:lnTo>
                <a:lnTo>
                  <a:pt x="88" y="92"/>
                </a:lnTo>
                <a:lnTo>
                  <a:pt x="84" y="94"/>
                </a:lnTo>
                <a:close/>
                <a:moveTo>
                  <a:pt x="88" y="108"/>
                </a:moveTo>
                <a:lnTo>
                  <a:pt x="90" y="106"/>
                </a:lnTo>
                <a:lnTo>
                  <a:pt x="88" y="108"/>
                </a:lnTo>
                <a:lnTo>
                  <a:pt x="88" y="108"/>
                </a:lnTo>
                <a:close/>
                <a:moveTo>
                  <a:pt x="88" y="112"/>
                </a:moveTo>
                <a:lnTo>
                  <a:pt x="90" y="106"/>
                </a:lnTo>
                <a:lnTo>
                  <a:pt x="86" y="108"/>
                </a:lnTo>
                <a:lnTo>
                  <a:pt x="88" y="112"/>
                </a:lnTo>
                <a:close/>
                <a:moveTo>
                  <a:pt x="86" y="124"/>
                </a:moveTo>
                <a:lnTo>
                  <a:pt x="86" y="122"/>
                </a:lnTo>
                <a:lnTo>
                  <a:pt x="88" y="122"/>
                </a:lnTo>
                <a:lnTo>
                  <a:pt x="84" y="124"/>
                </a:lnTo>
                <a:lnTo>
                  <a:pt x="88" y="126"/>
                </a:lnTo>
                <a:lnTo>
                  <a:pt x="86" y="124"/>
                </a:lnTo>
                <a:close/>
                <a:moveTo>
                  <a:pt x="84" y="126"/>
                </a:moveTo>
                <a:lnTo>
                  <a:pt x="90" y="126"/>
                </a:lnTo>
                <a:lnTo>
                  <a:pt x="90" y="124"/>
                </a:lnTo>
                <a:lnTo>
                  <a:pt x="88" y="126"/>
                </a:lnTo>
                <a:lnTo>
                  <a:pt x="84" y="126"/>
                </a:lnTo>
                <a:close/>
                <a:moveTo>
                  <a:pt x="92" y="150"/>
                </a:moveTo>
                <a:lnTo>
                  <a:pt x="86" y="148"/>
                </a:lnTo>
                <a:lnTo>
                  <a:pt x="92" y="148"/>
                </a:lnTo>
                <a:lnTo>
                  <a:pt x="92" y="146"/>
                </a:lnTo>
                <a:lnTo>
                  <a:pt x="88" y="154"/>
                </a:lnTo>
                <a:lnTo>
                  <a:pt x="90" y="148"/>
                </a:lnTo>
                <a:lnTo>
                  <a:pt x="92" y="150"/>
                </a:lnTo>
                <a:close/>
                <a:moveTo>
                  <a:pt x="80" y="134"/>
                </a:moveTo>
                <a:lnTo>
                  <a:pt x="80" y="136"/>
                </a:lnTo>
                <a:lnTo>
                  <a:pt x="82" y="130"/>
                </a:lnTo>
                <a:lnTo>
                  <a:pt x="80" y="134"/>
                </a:lnTo>
                <a:close/>
                <a:moveTo>
                  <a:pt x="82" y="148"/>
                </a:moveTo>
                <a:lnTo>
                  <a:pt x="78" y="148"/>
                </a:lnTo>
                <a:lnTo>
                  <a:pt x="68" y="142"/>
                </a:lnTo>
                <a:lnTo>
                  <a:pt x="68" y="142"/>
                </a:lnTo>
                <a:lnTo>
                  <a:pt x="66" y="148"/>
                </a:lnTo>
                <a:lnTo>
                  <a:pt x="68" y="144"/>
                </a:lnTo>
                <a:lnTo>
                  <a:pt x="68" y="146"/>
                </a:lnTo>
                <a:lnTo>
                  <a:pt x="62" y="146"/>
                </a:lnTo>
                <a:lnTo>
                  <a:pt x="66" y="148"/>
                </a:lnTo>
                <a:lnTo>
                  <a:pt x="68" y="150"/>
                </a:lnTo>
                <a:lnTo>
                  <a:pt x="68" y="148"/>
                </a:lnTo>
                <a:lnTo>
                  <a:pt x="68" y="152"/>
                </a:lnTo>
                <a:lnTo>
                  <a:pt x="74" y="150"/>
                </a:lnTo>
                <a:lnTo>
                  <a:pt x="74" y="148"/>
                </a:lnTo>
                <a:lnTo>
                  <a:pt x="78" y="148"/>
                </a:lnTo>
                <a:lnTo>
                  <a:pt x="78" y="152"/>
                </a:lnTo>
                <a:lnTo>
                  <a:pt x="82" y="146"/>
                </a:lnTo>
                <a:lnTo>
                  <a:pt x="76" y="150"/>
                </a:lnTo>
                <a:lnTo>
                  <a:pt x="84" y="148"/>
                </a:lnTo>
                <a:lnTo>
                  <a:pt x="84" y="148"/>
                </a:lnTo>
                <a:lnTo>
                  <a:pt x="82" y="146"/>
                </a:lnTo>
                <a:lnTo>
                  <a:pt x="80" y="148"/>
                </a:lnTo>
                <a:lnTo>
                  <a:pt x="84" y="148"/>
                </a:lnTo>
                <a:lnTo>
                  <a:pt x="84" y="150"/>
                </a:lnTo>
                <a:lnTo>
                  <a:pt x="86" y="146"/>
                </a:lnTo>
                <a:lnTo>
                  <a:pt x="86" y="142"/>
                </a:lnTo>
                <a:lnTo>
                  <a:pt x="86" y="144"/>
                </a:lnTo>
                <a:lnTo>
                  <a:pt x="86" y="144"/>
                </a:lnTo>
                <a:lnTo>
                  <a:pt x="82" y="148"/>
                </a:lnTo>
                <a:close/>
                <a:moveTo>
                  <a:pt x="74" y="142"/>
                </a:moveTo>
                <a:lnTo>
                  <a:pt x="76" y="132"/>
                </a:lnTo>
                <a:lnTo>
                  <a:pt x="72" y="136"/>
                </a:lnTo>
                <a:lnTo>
                  <a:pt x="74" y="142"/>
                </a:lnTo>
                <a:close/>
                <a:moveTo>
                  <a:pt x="60" y="106"/>
                </a:moveTo>
                <a:lnTo>
                  <a:pt x="62" y="106"/>
                </a:lnTo>
                <a:lnTo>
                  <a:pt x="64" y="106"/>
                </a:lnTo>
                <a:lnTo>
                  <a:pt x="64" y="106"/>
                </a:lnTo>
                <a:lnTo>
                  <a:pt x="64" y="104"/>
                </a:lnTo>
                <a:lnTo>
                  <a:pt x="64" y="104"/>
                </a:lnTo>
                <a:lnTo>
                  <a:pt x="62" y="108"/>
                </a:lnTo>
                <a:lnTo>
                  <a:pt x="60" y="106"/>
                </a:lnTo>
                <a:close/>
                <a:moveTo>
                  <a:pt x="56" y="102"/>
                </a:moveTo>
                <a:lnTo>
                  <a:pt x="58" y="108"/>
                </a:lnTo>
                <a:lnTo>
                  <a:pt x="58" y="106"/>
                </a:lnTo>
                <a:lnTo>
                  <a:pt x="56" y="102"/>
                </a:lnTo>
                <a:close/>
                <a:moveTo>
                  <a:pt x="52" y="124"/>
                </a:moveTo>
                <a:lnTo>
                  <a:pt x="50" y="126"/>
                </a:lnTo>
                <a:lnTo>
                  <a:pt x="54" y="126"/>
                </a:lnTo>
                <a:lnTo>
                  <a:pt x="54" y="126"/>
                </a:lnTo>
                <a:lnTo>
                  <a:pt x="60" y="124"/>
                </a:lnTo>
                <a:lnTo>
                  <a:pt x="64" y="128"/>
                </a:lnTo>
                <a:lnTo>
                  <a:pt x="70" y="126"/>
                </a:lnTo>
                <a:lnTo>
                  <a:pt x="72" y="124"/>
                </a:lnTo>
                <a:lnTo>
                  <a:pt x="74" y="124"/>
                </a:lnTo>
                <a:lnTo>
                  <a:pt x="74" y="120"/>
                </a:lnTo>
                <a:lnTo>
                  <a:pt x="66" y="122"/>
                </a:lnTo>
                <a:lnTo>
                  <a:pt x="64" y="124"/>
                </a:lnTo>
                <a:lnTo>
                  <a:pt x="60" y="122"/>
                </a:lnTo>
                <a:lnTo>
                  <a:pt x="60" y="126"/>
                </a:lnTo>
                <a:lnTo>
                  <a:pt x="52" y="122"/>
                </a:lnTo>
                <a:lnTo>
                  <a:pt x="52" y="126"/>
                </a:lnTo>
                <a:lnTo>
                  <a:pt x="52" y="122"/>
                </a:lnTo>
                <a:lnTo>
                  <a:pt x="52" y="124"/>
                </a:lnTo>
                <a:close/>
                <a:moveTo>
                  <a:pt x="52" y="142"/>
                </a:moveTo>
                <a:lnTo>
                  <a:pt x="54" y="140"/>
                </a:lnTo>
                <a:lnTo>
                  <a:pt x="56" y="140"/>
                </a:lnTo>
                <a:lnTo>
                  <a:pt x="56" y="136"/>
                </a:lnTo>
                <a:lnTo>
                  <a:pt x="58" y="134"/>
                </a:lnTo>
                <a:lnTo>
                  <a:pt x="56" y="134"/>
                </a:lnTo>
                <a:lnTo>
                  <a:pt x="56" y="136"/>
                </a:lnTo>
                <a:lnTo>
                  <a:pt x="54" y="136"/>
                </a:lnTo>
                <a:lnTo>
                  <a:pt x="58" y="140"/>
                </a:lnTo>
                <a:lnTo>
                  <a:pt x="52" y="138"/>
                </a:lnTo>
                <a:lnTo>
                  <a:pt x="52" y="140"/>
                </a:lnTo>
                <a:lnTo>
                  <a:pt x="48" y="142"/>
                </a:lnTo>
                <a:lnTo>
                  <a:pt x="52" y="142"/>
                </a:lnTo>
                <a:close/>
                <a:moveTo>
                  <a:pt x="50" y="144"/>
                </a:moveTo>
                <a:lnTo>
                  <a:pt x="50" y="150"/>
                </a:lnTo>
                <a:lnTo>
                  <a:pt x="54" y="146"/>
                </a:lnTo>
                <a:lnTo>
                  <a:pt x="52" y="142"/>
                </a:lnTo>
                <a:lnTo>
                  <a:pt x="56" y="144"/>
                </a:lnTo>
                <a:lnTo>
                  <a:pt x="54" y="144"/>
                </a:lnTo>
                <a:lnTo>
                  <a:pt x="54" y="140"/>
                </a:lnTo>
                <a:lnTo>
                  <a:pt x="52" y="146"/>
                </a:lnTo>
                <a:lnTo>
                  <a:pt x="52" y="144"/>
                </a:lnTo>
                <a:lnTo>
                  <a:pt x="52" y="142"/>
                </a:lnTo>
                <a:lnTo>
                  <a:pt x="50" y="144"/>
                </a:lnTo>
                <a:close/>
                <a:moveTo>
                  <a:pt x="46" y="140"/>
                </a:moveTo>
                <a:lnTo>
                  <a:pt x="46" y="140"/>
                </a:lnTo>
                <a:lnTo>
                  <a:pt x="44" y="142"/>
                </a:lnTo>
                <a:lnTo>
                  <a:pt x="46" y="138"/>
                </a:lnTo>
                <a:lnTo>
                  <a:pt x="44" y="140"/>
                </a:lnTo>
                <a:lnTo>
                  <a:pt x="46" y="142"/>
                </a:lnTo>
                <a:lnTo>
                  <a:pt x="42" y="142"/>
                </a:lnTo>
                <a:lnTo>
                  <a:pt x="44" y="140"/>
                </a:lnTo>
                <a:lnTo>
                  <a:pt x="48" y="144"/>
                </a:lnTo>
                <a:lnTo>
                  <a:pt x="46" y="140"/>
                </a:lnTo>
                <a:close/>
                <a:moveTo>
                  <a:pt x="42" y="132"/>
                </a:moveTo>
                <a:lnTo>
                  <a:pt x="44" y="130"/>
                </a:lnTo>
                <a:lnTo>
                  <a:pt x="44" y="130"/>
                </a:lnTo>
                <a:lnTo>
                  <a:pt x="42" y="132"/>
                </a:lnTo>
                <a:close/>
                <a:moveTo>
                  <a:pt x="38" y="134"/>
                </a:moveTo>
                <a:lnTo>
                  <a:pt x="44" y="136"/>
                </a:lnTo>
                <a:lnTo>
                  <a:pt x="48" y="138"/>
                </a:lnTo>
                <a:lnTo>
                  <a:pt x="46" y="134"/>
                </a:lnTo>
                <a:lnTo>
                  <a:pt x="42" y="140"/>
                </a:lnTo>
                <a:lnTo>
                  <a:pt x="38" y="134"/>
                </a:lnTo>
                <a:close/>
                <a:moveTo>
                  <a:pt x="46" y="152"/>
                </a:moveTo>
                <a:lnTo>
                  <a:pt x="54" y="152"/>
                </a:lnTo>
                <a:lnTo>
                  <a:pt x="48" y="150"/>
                </a:lnTo>
                <a:lnTo>
                  <a:pt x="52" y="148"/>
                </a:lnTo>
                <a:lnTo>
                  <a:pt x="48" y="146"/>
                </a:lnTo>
                <a:lnTo>
                  <a:pt x="50" y="146"/>
                </a:lnTo>
                <a:lnTo>
                  <a:pt x="48" y="148"/>
                </a:lnTo>
                <a:lnTo>
                  <a:pt x="50" y="144"/>
                </a:lnTo>
                <a:lnTo>
                  <a:pt x="46" y="146"/>
                </a:lnTo>
                <a:lnTo>
                  <a:pt x="46" y="148"/>
                </a:lnTo>
                <a:lnTo>
                  <a:pt x="48" y="148"/>
                </a:lnTo>
                <a:lnTo>
                  <a:pt x="46" y="150"/>
                </a:lnTo>
                <a:lnTo>
                  <a:pt x="46" y="150"/>
                </a:lnTo>
                <a:lnTo>
                  <a:pt x="48" y="150"/>
                </a:lnTo>
                <a:lnTo>
                  <a:pt x="50" y="148"/>
                </a:lnTo>
                <a:lnTo>
                  <a:pt x="50" y="150"/>
                </a:lnTo>
                <a:lnTo>
                  <a:pt x="48" y="150"/>
                </a:lnTo>
                <a:lnTo>
                  <a:pt x="52" y="152"/>
                </a:lnTo>
                <a:lnTo>
                  <a:pt x="46" y="152"/>
                </a:lnTo>
                <a:close/>
                <a:moveTo>
                  <a:pt x="34" y="136"/>
                </a:moveTo>
                <a:lnTo>
                  <a:pt x="38" y="134"/>
                </a:lnTo>
                <a:lnTo>
                  <a:pt x="34" y="132"/>
                </a:lnTo>
                <a:lnTo>
                  <a:pt x="34" y="136"/>
                </a:lnTo>
                <a:close/>
                <a:moveTo>
                  <a:pt x="38" y="148"/>
                </a:moveTo>
                <a:lnTo>
                  <a:pt x="38" y="150"/>
                </a:lnTo>
                <a:lnTo>
                  <a:pt x="42" y="146"/>
                </a:lnTo>
                <a:lnTo>
                  <a:pt x="44" y="148"/>
                </a:lnTo>
                <a:lnTo>
                  <a:pt x="40" y="144"/>
                </a:lnTo>
                <a:lnTo>
                  <a:pt x="42" y="146"/>
                </a:lnTo>
                <a:lnTo>
                  <a:pt x="44" y="148"/>
                </a:lnTo>
                <a:lnTo>
                  <a:pt x="38" y="148"/>
                </a:lnTo>
                <a:close/>
                <a:moveTo>
                  <a:pt x="42" y="160"/>
                </a:moveTo>
                <a:lnTo>
                  <a:pt x="40" y="160"/>
                </a:lnTo>
                <a:lnTo>
                  <a:pt x="44" y="158"/>
                </a:lnTo>
                <a:lnTo>
                  <a:pt x="40" y="160"/>
                </a:lnTo>
                <a:lnTo>
                  <a:pt x="42" y="160"/>
                </a:lnTo>
                <a:close/>
                <a:moveTo>
                  <a:pt x="32" y="152"/>
                </a:moveTo>
                <a:lnTo>
                  <a:pt x="32" y="148"/>
                </a:lnTo>
                <a:lnTo>
                  <a:pt x="34" y="146"/>
                </a:lnTo>
                <a:lnTo>
                  <a:pt x="34" y="148"/>
                </a:lnTo>
                <a:lnTo>
                  <a:pt x="34" y="152"/>
                </a:lnTo>
                <a:lnTo>
                  <a:pt x="34" y="150"/>
                </a:lnTo>
                <a:lnTo>
                  <a:pt x="38" y="150"/>
                </a:lnTo>
                <a:lnTo>
                  <a:pt x="38" y="146"/>
                </a:lnTo>
                <a:lnTo>
                  <a:pt x="34" y="146"/>
                </a:lnTo>
                <a:lnTo>
                  <a:pt x="34" y="144"/>
                </a:lnTo>
                <a:lnTo>
                  <a:pt x="32" y="150"/>
                </a:lnTo>
                <a:lnTo>
                  <a:pt x="34" y="148"/>
                </a:lnTo>
                <a:lnTo>
                  <a:pt x="32" y="152"/>
                </a:lnTo>
                <a:close/>
                <a:moveTo>
                  <a:pt x="34" y="166"/>
                </a:moveTo>
                <a:lnTo>
                  <a:pt x="36" y="166"/>
                </a:lnTo>
                <a:lnTo>
                  <a:pt x="32" y="164"/>
                </a:lnTo>
                <a:lnTo>
                  <a:pt x="40" y="164"/>
                </a:lnTo>
                <a:lnTo>
                  <a:pt x="38" y="158"/>
                </a:lnTo>
                <a:lnTo>
                  <a:pt x="40" y="158"/>
                </a:lnTo>
                <a:lnTo>
                  <a:pt x="38" y="158"/>
                </a:lnTo>
                <a:lnTo>
                  <a:pt x="34" y="158"/>
                </a:lnTo>
                <a:lnTo>
                  <a:pt x="30" y="164"/>
                </a:lnTo>
                <a:lnTo>
                  <a:pt x="34" y="166"/>
                </a:lnTo>
                <a:close/>
                <a:moveTo>
                  <a:pt x="34" y="168"/>
                </a:moveTo>
                <a:lnTo>
                  <a:pt x="36" y="172"/>
                </a:lnTo>
                <a:lnTo>
                  <a:pt x="42" y="170"/>
                </a:lnTo>
                <a:lnTo>
                  <a:pt x="46" y="166"/>
                </a:lnTo>
                <a:lnTo>
                  <a:pt x="42" y="170"/>
                </a:lnTo>
                <a:lnTo>
                  <a:pt x="42" y="168"/>
                </a:lnTo>
                <a:lnTo>
                  <a:pt x="44" y="168"/>
                </a:lnTo>
                <a:lnTo>
                  <a:pt x="40" y="162"/>
                </a:lnTo>
                <a:lnTo>
                  <a:pt x="34" y="162"/>
                </a:lnTo>
                <a:lnTo>
                  <a:pt x="34" y="168"/>
                </a:lnTo>
                <a:close/>
                <a:moveTo>
                  <a:pt x="32" y="204"/>
                </a:moveTo>
                <a:lnTo>
                  <a:pt x="34" y="202"/>
                </a:lnTo>
                <a:lnTo>
                  <a:pt x="32" y="204"/>
                </a:lnTo>
                <a:lnTo>
                  <a:pt x="32" y="204"/>
                </a:lnTo>
                <a:close/>
                <a:moveTo>
                  <a:pt x="40" y="216"/>
                </a:moveTo>
                <a:lnTo>
                  <a:pt x="38" y="220"/>
                </a:lnTo>
                <a:lnTo>
                  <a:pt x="38" y="212"/>
                </a:lnTo>
                <a:lnTo>
                  <a:pt x="34" y="212"/>
                </a:lnTo>
                <a:lnTo>
                  <a:pt x="40" y="218"/>
                </a:lnTo>
                <a:lnTo>
                  <a:pt x="40" y="216"/>
                </a:lnTo>
                <a:close/>
                <a:moveTo>
                  <a:pt x="34" y="200"/>
                </a:moveTo>
                <a:lnTo>
                  <a:pt x="32" y="202"/>
                </a:lnTo>
                <a:lnTo>
                  <a:pt x="38" y="200"/>
                </a:lnTo>
                <a:lnTo>
                  <a:pt x="34" y="200"/>
                </a:lnTo>
                <a:close/>
                <a:moveTo>
                  <a:pt x="36" y="202"/>
                </a:moveTo>
                <a:lnTo>
                  <a:pt x="36" y="204"/>
                </a:lnTo>
                <a:lnTo>
                  <a:pt x="38" y="202"/>
                </a:lnTo>
                <a:lnTo>
                  <a:pt x="36" y="202"/>
                </a:lnTo>
                <a:close/>
                <a:moveTo>
                  <a:pt x="36" y="198"/>
                </a:moveTo>
                <a:lnTo>
                  <a:pt x="36" y="200"/>
                </a:lnTo>
                <a:lnTo>
                  <a:pt x="36" y="198"/>
                </a:lnTo>
                <a:lnTo>
                  <a:pt x="36" y="198"/>
                </a:lnTo>
                <a:close/>
                <a:moveTo>
                  <a:pt x="40" y="198"/>
                </a:moveTo>
                <a:lnTo>
                  <a:pt x="38" y="196"/>
                </a:lnTo>
                <a:lnTo>
                  <a:pt x="40" y="198"/>
                </a:lnTo>
                <a:close/>
                <a:moveTo>
                  <a:pt x="56" y="244"/>
                </a:moveTo>
                <a:lnTo>
                  <a:pt x="58" y="240"/>
                </a:lnTo>
                <a:lnTo>
                  <a:pt x="58" y="246"/>
                </a:lnTo>
                <a:lnTo>
                  <a:pt x="56" y="244"/>
                </a:lnTo>
                <a:lnTo>
                  <a:pt x="56" y="244"/>
                </a:lnTo>
                <a:close/>
                <a:moveTo>
                  <a:pt x="48" y="222"/>
                </a:moveTo>
                <a:lnTo>
                  <a:pt x="48" y="224"/>
                </a:lnTo>
                <a:lnTo>
                  <a:pt x="48" y="226"/>
                </a:lnTo>
                <a:lnTo>
                  <a:pt x="48" y="226"/>
                </a:lnTo>
                <a:lnTo>
                  <a:pt x="48" y="222"/>
                </a:lnTo>
                <a:close/>
                <a:moveTo>
                  <a:pt x="46" y="202"/>
                </a:moveTo>
                <a:lnTo>
                  <a:pt x="40" y="200"/>
                </a:lnTo>
                <a:lnTo>
                  <a:pt x="40" y="202"/>
                </a:lnTo>
                <a:lnTo>
                  <a:pt x="42" y="202"/>
                </a:lnTo>
                <a:lnTo>
                  <a:pt x="46" y="202"/>
                </a:lnTo>
                <a:close/>
                <a:moveTo>
                  <a:pt x="44" y="190"/>
                </a:moveTo>
                <a:lnTo>
                  <a:pt x="42" y="188"/>
                </a:lnTo>
                <a:lnTo>
                  <a:pt x="42" y="184"/>
                </a:lnTo>
                <a:lnTo>
                  <a:pt x="42" y="182"/>
                </a:lnTo>
                <a:lnTo>
                  <a:pt x="44" y="186"/>
                </a:lnTo>
                <a:lnTo>
                  <a:pt x="42" y="184"/>
                </a:lnTo>
                <a:lnTo>
                  <a:pt x="34" y="182"/>
                </a:lnTo>
                <a:lnTo>
                  <a:pt x="38" y="186"/>
                </a:lnTo>
                <a:lnTo>
                  <a:pt x="30" y="186"/>
                </a:lnTo>
                <a:lnTo>
                  <a:pt x="30" y="188"/>
                </a:lnTo>
                <a:lnTo>
                  <a:pt x="28" y="188"/>
                </a:lnTo>
                <a:lnTo>
                  <a:pt x="32" y="188"/>
                </a:lnTo>
                <a:lnTo>
                  <a:pt x="32" y="190"/>
                </a:lnTo>
                <a:lnTo>
                  <a:pt x="32" y="186"/>
                </a:lnTo>
                <a:lnTo>
                  <a:pt x="30" y="186"/>
                </a:lnTo>
                <a:lnTo>
                  <a:pt x="34" y="190"/>
                </a:lnTo>
                <a:lnTo>
                  <a:pt x="36" y="186"/>
                </a:lnTo>
                <a:lnTo>
                  <a:pt x="36" y="186"/>
                </a:lnTo>
                <a:lnTo>
                  <a:pt x="44" y="190"/>
                </a:lnTo>
                <a:close/>
                <a:moveTo>
                  <a:pt x="44" y="196"/>
                </a:moveTo>
                <a:lnTo>
                  <a:pt x="46" y="198"/>
                </a:lnTo>
                <a:lnTo>
                  <a:pt x="42" y="192"/>
                </a:lnTo>
                <a:lnTo>
                  <a:pt x="44" y="196"/>
                </a:lnTo>
                <a:close/>
                <a:moveTo>
                  <a:pt x="50" y="210"/>
                </a:moveTo>
                <a:lnTo>
                  <a:pt x="48" y="210"/>
                </a:lnTo>
                <a:lnTo>
                  <a:pt x="48" y="214"/>
                </a:lnTo>
                <a:lnTo>
                  <a:pt x="50" y="210"/>
                </a:lnTo>
                <a:close/>
                <a:moveTo>
                  <a:pt x="64" y="236"/>
                </a:moveTo>
                <a:lnTo>
                  <a:pt x="60" y="232"/>
                </a:lnTo>
                <a:lnTo>
                  <a:pt x="58" y="238"/>
                </a:lnTo>
                <a:lnTo>
                  <a:pt x="64" y="236"/>
                </a:lnTo>
                <a:close/>
                <a:moveTo>
                  <a:pt x="84" y="260"/>
                </a:moveTo>
                <a:lnTo>
                  <a:pt x="90" y="264"/>
                </a:lnTo>
                <a:lnTo>
                  <a:pt x="94" y="260"/>
                </a:lnTo>
                <a:lnTo>
                  <a:pt x="90" y="256"/>
                </a:lnTo>
                <a:lnTo>
                  <a:pt x="84" y="256"/>
                </a:lnTo>
                <a:lnTo>
                  <a:pt x="84" y="256"/>
                </a:lnTo>
                <a:lnTo>
                  <a:pt x="76" y="258"/>
                </a:lnTo>
                <a:lnTo>
                  <a:pt x="76" y="264"/>
                </a:lnTo>
                <a:lnTo>
                  <a:pt x="72" y="256"/>
                </a:lnTo>
                <a:lnTo>
                  <a:pt x="74" y="256"/>
                </a:lnTo>
                <a:lnTo>
                  <a:pt x="72" y="256"/>
                </a:lnTo>
                <a:lnTo>
                  <a:pt x="70" y="260"/>
                </a:lnTo>
                <a:lnTo>
                  <a:pt x="70" y="258"/>
                </a:lnTo>
                <a:lnTo>
                  <a:pt x="70" y="264"/>
                </a:lnTo>
                <a:lnTo>
                  <a:pt x="68" y="258"/>
                </a:lnTo>
                <a:lnTo>
                  <a:pt x="78" y="258"/>
                </a:lnTo>
                <a:lnTo>
                  <a:pt x="82" y="264"/>
                </a:lnTo>
                <a:lnTo>
                  <a:pt x="84" y="260"/>
                </a:lnTo>
                <a:close/>
                <a:moveTo>
                  <a:pt x="90" y="268"/>
                </a:moveTo>
                <a:lnTo>
                  <a:pt x="90" y="270"/>
                </a:lnTo>
                <a:lnTo>
                  <a:pt x="90" y="268"/>
                </a:lnTo>
                <a:close/>
                <a:moveTo>
                  <a:pt x="90" y="270"/>
                </a:moveTo>
                <a:lnTo>
                  <a:pt x="82" y="274"/>
                </a:lnTo>
                <a:lnTo>
                  <a:pt x="88" y="278"/>
                </a:lnTo>
                <a:lnTo>
                  <a:pt x="88" y="274"/>
                </a:lnTo>
                <a:lnTo>
                  <a:pt x="92" y="274"/>
                </a:lnTo>
                <a:lnTo>
                  <a:pt x="92" y="274"/>
                </a:lnTo>
                <a:lnTo>
                  <a:pt x="92" y="278"/>
                </a:lnTo>
                <a:lnTo>
                  <a:pt x="94" y="272"/>
                </a:lnTo>
                <a:lnTo>
                  <a:pt x="94" y="268"/>
                </a:lnTo>
                <a:lnTo>
                  <a:pt x="94" y="270"/>
                </a:lnTo>
                <a:lnTo>
                  <a:pt x="92" y="270"/>
                </a:lnTo>
                <a:lnTo>
                  <a:pt x="94" y="272"/>
                </a:lnTo>
                <a:lnTo>
                  <a:pt x="92" y="274"/>
                </a:lnTo>
                <a:lnTo>
                  <a:pt x="90" y="270"/>
                </a:lnTo>
                <a:lnTo>
                  <a:pt x="88" y="272"/>
                </a:lnTo>
                <a:lnTo>
                  <a:pt x="92" y="268"/>
                </a:lnTo>
                <a:lnTo>
                  <a:pt x="86" y="272"/>
                </a:lnTo>
                <a:lnTo>
                  <a:pt x="90" y="270"/>
                </a:lnTo>
                <a:close/>
                <a:moveTo>
                  <a:pt x="84" y="286"/>
                </a:moveTo>
                <a:lnTo>
                  <a:pt x="84" y="288"/>
                </a:lnTo>
                <a:lnTo>
                  <a:pt x="84" y="288"/>
                </a:lnTo>
                <a:lnTo>
                  <a:pt x="86" y="290"/>
                </a:lnTo>
                <a:lnTo>
                  <a:pt x="92" y="288"/>
                </a:lnTo>
                <a:lnTo>
                  <a:pt x="92" y="292"/>
                </a:lnTo>
                <a:lnTo>
                  <a:pt x="92" y="290"/>
                </a:lnTo>
                <a:lnTo>
                  <a:pt x="96" y="290"/>
                </a:lnTo>
                <a:lnTo>
                  <a:pt x="90" y="292"/>
                </a:lnTo>
                <a:lnTo>
                  <a:pt x="92" y="290"/>
                </a:lnTo>
                <a:lnTo>
                  <a:pt x="90" y="286"/>
                </a:lnTo>
                <a:lnTo>
                  <a:pt x="96" y="284"/>
                </a:lnTo>
                <a:lnTo>
                  <a:pt x="94" y="284"/>
                </a:lnTo>
                <a:lnTo>
                  <a:pt x="96" y="284"/>
                </a:lnTo>
                <a:lnTo>
                  <a:pt x="96" y="288"/>
                </a:lnTo>
                <a:lnTo>
                  <a:pt x="94" y="286"/>
                </a:lnTo>
                <a:lnTo>
                  <a:pt x="100" y="288"/>
                </a:lnTo>
                <a:lnTo>
                  <a:pt x="94" y="290"/>
                </a:lnTo>
                <a:lnTo>
                  <a:pt x="102" y="290"/>
                </a:lnTo>
                <a:lnTo>
                  <a:pt x="102" y="292"/>
                </a:lnTo>
                <a:lnTo>
                  <a:pt x="106" y="290"/>
                </a:lnTo>
                <a:lnTo>
                  <a:pt x="100" y="286"/>
                </a:lnTo>
                <a:lnTo>
                  <a:pt x="104" y="284"/>
                </a:lnTo>
                <a:lnTo>
                  <a:pt x="106" y="284"/>
                </a:lnTo>
                <a:lnTo>
                  <a:pt x="104" y="284"/>
                </a:lnTo>
                <a:lnTo>
                  <a:pt x="104" y="286"/>
                </a:lnTo>
                <a:lnTo>
                  <a:pt x="104" y="284"/>
                </a:lnTo>
                <a:lnTo>
                  <a:pt x="104" y="282"/>
                </a:lnTo>
                <a:lnTo>
                  <a:pt x="106" y="286"/>
                </a:lnTo>
                <a:lnTo>
                  <a:pt x="104" y="284"/>
                </a:lnTo>
                <a:lnTo>
                  <a:pt x="104" y="280"/>
                </a:lnTo>
                <a:lnTo>
                  <a:pt x="104" y="280"/>
                </a:lnTo>
                <a:lnTo>
                  <a:pt x="106" y="282"/>
                </a:lnTo>
                <a:lnTo>
                  <a:pt x="104" y="278"/>
                </a:lnTo>
                <a:lnTo>
                  <a:pt x="102" y="276"/>
                </a:lnTo>
                <a:lnTo>
                  <a:pt x="100" y="282"/>
                </a:lnTo>
                <a:lnTo>
                  <a:pt x="98" y="278"/>
                </a:lnTo>
                <a:lnTo>
                  <a:pt x="100" y="278"/>
                </a:lnTo>
                <a:lnTo>
                  <a:pt x="94" y="282"/>
                </a:lnTo>
                <a:lnTo>
                  <a:pt x="90" y="282"/>
                </a:lnTo>
                <a:lnTo>
                  <a:pt x="92" y="284"/>
                </a:lnTo>
                <a:lnTo>
                  <a:pt x="90" y="276"/>
                </a:lnTo>
                <a:lnTo>
                  <a:pt x="86" y="280"/>
                </a:lnTo>
                <a:lnTo>
                  <a:pt x="84" y="280"/>
                </a:lnTo>
                <a:lnTo>
                  <a:pt x="80" y="276"/>
                </a:lnTo>
                <a:lnTo>
                  <a:pt x="82" y="274"/>
                </a:lnTo>
                <a:lnTo>
                  <a:pt x="84" y="280"/>
                </a:lnTo>
                <a:lnTo>
                  <a:pt x="84" y="278"/>
                </a:lnTo>
                <a:lnTo>
                  <a:pt x="84" y="280"/>
                </a:lnTo>
                <a:lnTo>
                  <a:pt x="88" y="278"/>
                </a:lnTo>
                <a:lnTo>
                  <a:pt x="86" y="278"/>
                </a:lnTo>
                <a:lnTo>
                  <a:pt x="90" y="280"/>
                </a:lnTo>
                <a:lnTo>
                  <a:pt x="88" y="280"/>
                </a:lnTo>
                <a:lnTo>
                  <a:pt x="84" y="284"/>
                </a:lnTo>
                <a:lnTo>
                  <a:pt x="86" y="278"/>
                </a:lnTo>
                <a:lnTo>
                  <a:pt x="82" y="278"/>
                </a:lnTo>
                <a:lnTo>
                  <a:pt x="88" y="280"/>
                </a:lnTo>
                <a:lnTo>
                  <a:pt x="88" y="282"/>
                </a:lnTo>
                <a:lnTo>
                  <a:pt x="84" y="284"/>
                </a:lnTo>
                <a:lnTo>
                  <a:pt x="78" y="282"/>
                </a:lnTo>
                <a:lnTo>
                  <a:pt x="82" y="282"/>
                </a:lnTo>
                <a:lnTo>
                  <a:pt x="84" y="284"/>
                </a:lnTo>
                <a:lnTo>
                  <a:pt x="80" y="286"/>
                </a:lnTo>
                <a:lnTo>
                  <a:pt x="84" y="286"/>
                </a:lnTo>
                <a:close/>
                <a:moveTo>
                  <a:pt x="102" y="296"/>
                </a:moveTo>
                <a:lnTo>
                  <a:pt x="100" y="296"/>
                </a:lnTo>
                <a:lnTo>
                  <a:pt x="104" y="298"/>
                </a:lnTo>
                <a:lnTo>
                  <a:pt x="100" y="294"/>
                </a:lnTo>
                <a:lnTo>
                  <a:pt x="100" y="294"/>
                </a:lnTo>
                <a:lnTo>
                  <a:pt x="100" y="294"/>
                </a:lnTo>
                <a:lnTo>
                  <a:pt x="100" y="294"/>
                </a:lnTo>
                <a:lnTo>
                  <a:pt x="98" y="296"/>
                </a:lnTo>
                <a:lnTo>
                  <a:pt x="98" y="292"/>
                </a:lnTo>
                <a:lnTo>
                  <a:pt x="92" y="296"/>
                </a:lnTo>
                <a:lnTo>
                  <a:pt x="94" y="296"/>
                </a:lnTo>
                <a:lnTo>
                  <a:pt x="94" y="296"/>
                </a:lnTo>
                <a:lnTo>
                  <a:pt x="94" y="296"/>
                </a:lnTo>
                <a:lnTo>
                  <a:pt x="94" y="294"/>
                </a:lnTo>
                <a:lnTo>
                  <a:pt x="96" y="296"/>
                </a:lnTo>
                <a:lnTo>
                  <a:pt x="100" y="298"/>
                </a:lnTo>
                <a:lnTo>
                  <a:pt x="100" y="296"/>
                </a:lnTo>
                <a:lnTo>
                  <a:pt x="100" y="294"/>
                </a:lnTo>
                <a:lnTo>
                  <a:pt x="102" y="296"/>
                </a:lnTo>
                <a:close/>
                <a:moveTo>
                  <a:pt x="106" y="316"/>
                </a:moveTo>
                <a:lnTo>
                  <a:pt x="102" y="318"/>
                </a:lnTo>
                <a:lnTo>
                  <a:pt x="96" y="316"/>
                </a:lnTo>
                <a:lnTo>
                  <a:pt x="102" y="318"/>
                </a:lnTo>
                <a:lnTo>
                  <a:pt x="106" y="316"/>
                </a:lnTo>
                <a:close/>
                <a:moveTo>
                  <a:pt x="104" y="322"/>
                </a:moveTo>
                <a:lnTo>
                  <a:pt x="104" y="322"/>
                </a:lnTo>
                <a:lnTo>
                  <a:pt x="106" y="322"/>
                </a:lnTo>
                <a:lnTo>
                  <a:pt x="104" y="322"/>
                </a:lnTo>
                <a:close/>
                <a:moveTo>
                  <a:pt x="90" y="290"/>
                </a:moveTo>
                <a:lnTo>
                  <a:pt x="92" y="290"/>
                </a:lnTo>
                <a:lnTo>
                  <a:pt x="92" y="292"/>
                </a:lnTo>
                <a:lnTo>
                  <a:pt x="90" y="290"/>
                </a:lnTo>
                <a:close/>
                <a:moveTo>
                  <a:pt x="100" y="312"/>
                </a:moveTo>
                <a:lnTo>
                  <a:pt x="102" y="310"/>
                </a:lnTo>
                <a:lnTo>
                  <a:pt x="104" y="308"/>
                </a:lnTo>
                <a:lnTo>
                  <a:pt x="100" y="312"/>
                </a:lnTo>
                <a:close/>
                <a:moveTo>
                  <a:pt x="98" y="288"/>
                </a:moveTo>
                <a:lnTo>
                  <a:pt x="90" y="288"/>
                </a:lnTo>
                <a:lnTo>
                  <a:pt x="98" y="288"/>
                </a:lnTo>
                <a:close/>
                <a:moveTo>
                  <a:pt x="100" y="288"/>
                </a:moveTo>
                <a:lnTo>
                  <a:pt x="98" y="290"/>
                </a:lnTo>
                <a:lnTo>
                  <a:pt x="100" y="288"/>
                </a:lnTo>
                <a:close/>
                <a:moveTo>
                  <a:pt x="112" y="376"/>
                </a:moveTo>
                <a:lnTo>
                  <a:pt x="110" y="372"/>
                </a:lnTo>
                <a:lnTo>
                  <a:pt x="108" y="376"/>
                </a:lnTo>
                <a:lnTo>
                  <a:pt x="114" y="378"/>
                </a:lnTo>
                <a:lnTo>
                  <a:pt x="112" y="376"/>
                </a:lnTo>
                <a:close/>
                <a:moveTo>
                  <a:pt x="94" y="342"/>
                </a:moveTo>
                <a:lnTo>
                  <a:pt x="96" y="342"/>
                </a:lnTo>
                <a:lnTo>
                  <a:pt x="94" y="340"/>
                </a:lnTo>
                <a:lnTo>
                  <a:pt x="94" y="344"/>
                </a:lnTo>
                <a:lnTo>
                  <a:pt x="98" y="342"/>
                </a:lnTo>
                <a:lnTo>
                  <a:pt x="94" y="342"/>
                </a:lnTo>
                <a:close/>
                <a:moveTo>
                  <a:pt x="94" y="346"/>
                </a:moveTo>
                <a:lnTo>
                  <a:pt x="94" y="346"/>
                </a:lnTo>
                <a:lnTo>
                  <a:pt x="96" y="346"/>
                </a:lnTo>
                <a:lnTo>
                  <a:pt x="94" y="346"/>
                </a:lnTo>
                <a:close/>
                <a:moveTo>
                  <a:pt x="82" y="306"/>
                </a:moveTo>
                <a:lnTo>
                  <a:pt x="78" y="306"/>
                </a:lnTo>
                <a:lnTo>
                  <a:pt x="80" y="304"/>
                </a:lnTo>
                <a:lnTo>
                  <a:pt x="82" y="306"/>
                </a:lnTo>
                <a:close/>
                <a:moveTo>
                  <a:pt x="94" y="344"/>
                </a:moveTo>
                <a:lnTo>
                  <a:pt x="96" y="344"/>
                </a:lnTo>
                <a:lnTo>
                  <a:pt x="92" y="342"/>
                </a:lnTo>
                <a:lnTo>
                  <a:pt x="94" y="344"/>
                </a:lnTo>
                <a:close/>
                <a:moveTo>
                  <a:pt x="78" y="286"/>
                </a:moveTo>
                <a:lnTo>
                  <a:pt x="80" y="290"/>
                </a:lnTo>
                <a:lnTo>
                  <a:pt x="84" y="288"/>
                </a:lnTo>
                <a:lnTo>
                  <a:pt x="78" y="286"/>
                </a:lnTo>
                <a:close/>
                <a:moveTo>
                  <a:pt x="78" y="284"/>
                </a:moveTo>
                <a:lnTo>
                  <a:pt x="82" y="284"/>
                </a:lnTo>
                <a:lnTo>
                  <a:pt x="76" y="286"/>
                </a:lnTo>
                <a:lnTo>
                  <a:pt x="78" y="284"/>
                </a:lnTo>
                <a:close/>
                <a:moveTo>
                  <a:pt x="78" y="284"/>
                </a:moveTo>
                <a:lnTo>
                  <a:pt x="78" y="282"/>
                </a:lnTo>
                <a:lnTo>
                  <a:pt x="78" y="284"/>
                </a:lnTo>
                <a:close/>
                <a:moveTo>
                  <a:pt x="78" y="280"/>
                </a:moveTo>
                <a:lnTo>
                  <a:pt x="80" y="280"/>
                </a:lnTo>
                <a:lnTo>
                  <a:pt x="78" y="280"/>
                </a:lnTo>
                <a:close/>
                <a:moveTo>
                  <a:pt x="70" y="276"/>
                </a:moveTo>
                <a:lnTo>
                  <a:pt x="74" y="278"/>
                </a:lnTo>
                <a:lnTo>
                  <a:pt x="74" y="278"/>
                </a:lnTo>
                <a:lnTo>
                  <a:pt x="74" y="280"/>
                </a:lnTo>
                <a:lnTo>
                  <a:pt x="70" y="276"/>
                </a:lnTo>
                <a:close/>
                <a:moveTo>
                  <a:pt x="76" y="296"/>
                </a:moveTo>
                <a:lnTo>
                  <a:pt x="78" y="296"/>
                </a:lnTo>
                <a:lnTo>
                  <a:pt x="70" y="298"/>
                </a:lnTo>
                <a:lnTo>
                  <a:pt x="74" y="302"/>
                </a:lnTo>
                <a:lnTo>
                  <a:pt x="78" y="296"/>
                </a:lnTo>
                <a:lnTo>
                  <a:pt x="76" y="298"/>
                </a:lnTo>
                <a:lnTo>
                  <a:pt x="78" y="296"/>
                </a:lnTo>
                <a:lnTo>
                  <a:pt x="80" y="292"/>
                </a:lnTo>
                <a:lnTo>
                  <a:pt x="80" y="294"/>
                </a:lnTo>
                <a:lnTo>
                  <a:pt x="80" y="292"/>
                </a:lnTo>
                <a:lnTo>
                  <a:pt x="82" y="292"/>
                </a:lnTo>
                <a:lnTo>
                  <a:pt x="82" y="294"/>
                </a:lnTo>
                <a:lnTo>
                  <a:pt x="80" y="294"/>
                </a:lnTo>
                <a:lnTo>
                  <a:pt x="80" y="294"/>
                </a:lnTo>
                <a:lnTo>
                  <a:pt x="76" y="296"/>
                </a:lnTo>
                <a:close/>
                <a:moveTo>
                  <a:pt x="84" y="350"/>
                </a:moveTo>
                <a:lnTo>
                  <a:pt x="82" y="350"/>
                </a:lnTo>
                <a:lnTo>
                  <a:pt x="80" y="354"/>
                </a:lnTo>
                <a:lnTo>
                  <a:pt x="84" y="352"/>
                </a:lnTo>
                <a:lnTo>
                  <a:pt x="84" y="350"/>
                </a:lnTo>
                <a:close/>
                <a:moveTo>
                  <a:pt x="78" y="316"/>
                </a:moveTo>
                <a:lnTo>
                  <a:pt x="74" y="318"/>
                </a:lnTo>
                <a:lnTo>
                  <a:pt x="72" y="320"/>
                </a:lnTo>
                <a:lnTo>
                  <a:pt x="78" y="316"/>
                </a:lnTo>
                <a:close/>
                <a:moveTo>
                  <a:pt x="76" y="312"/>
                </a:moveTo>
                <a:lnTo>
                  <a:pt x="74" y="314"/>
                </a:lnTo>
                <a:lnTo>
                  <a:pt x="76" y="312"/>
                </a:lnTo>
                <a:close/>
                <a:moveTo>
                  <a:pt x="78" y="324"/>
                </a:moveTo>
                <a:lnTo>
                  <a:pt x="82" y="322"/>
                </a:lnTo>
                <a:lnTo>
                  <a:pt x="78" y="324"/>
                </a:lnTo>
                <a:close/>
                <a:moveTo>
                  <a:pt x="82" y="332"/>
                </a:moveTo>
                <a:lnTo>
                  <a:pt x="80" y="334"/>
                </a:lnTo>
                <a:lnTo>
                  <a:pt x="82" y="334"/>
                </a:lnTo>
                <a:lnTo>
                  <a:pt x="80" y="334"/>
                </a:lnTo>
                <a:lnTo>
                  <a:pt x="82" y="332"/>
                </a:lnTo>
                <a:close/>
                <a:moveTo>
                  <a:pt x="90" y="368"/>
                </a:moveTo>
                <a:lnTo>
                  <a:pt x="94" y="372"/>
                </a:lnTo>
                <a:lnTo>
                  <a:pt x="94" y="368"/>
                </a:lnTo>
                <a:lnTo>
                  <a:pt x="90" y="368"/>
                </a:lnTo>
                <a:close/>
                <a:moveTo>
                  <a:pt x="92" y="352"/>
                </a:moveTo>
                <a:lnTo>
                  <a:pt x="88" y="352"/>
                </a:lnTo>
                <a:lnTo>
                  <a:pt x="92" y="352"/>
                </a:lnTo>
                <a:close/>
                <a:moveTo>
                  <a:pt x="80" y="316"/>
                </a:moveTo>
                <a:lnTo>
                  <a:pt x="80" y="318"/>
                </a:lnTo>
                <a:lnTo>
                  <a:pt x="80" y="318"/>
                </a:lnTo>
                <a:lnTo>
                  <a:pt x="80" y="316"/>
                </a:lnTo>
                <a:close/>
                <a:moveTo>
                  <a:pt x="90" y="354"/>
                </a:moveTo>
                <a:lnTo>
                  <a:pt x="92" y="350"/>
                </a:lnTo>
                <a:lnTo>
                  <a:pt x="90" y="354"/>
                </a:lnTo>
                <a:close/>
                <a:moveTo>
                  <a:pt x="94" y="368"/>
                </a:moveTo>
                <a:lnTo>
                  <a:pt x="98" y="370"/>
                </a:lnTo>
                <a:lnTo>
                  <a:pt x="98" y="368"/>
                </a:lnTo>
                <a:lnTo>
                  <a:pt x="94" y="368"/>
                </a:lnTo>
                <a:close/>
                <a:moveTo>
                  <a:pt x="70" y="282"/>
                </a:moveTo>
                <a:lnTo>
                  <a:pt x="70" y="284"/>
                </a:lnTo>
                <a:lnTo>
                  <a:pt x="70" y="282"/>
                </a:lnTo>
                <a:close/>
                <a:moveTo>
                  <a:pt x="66" y="282"/>
                </a:moveTo>
                <a:lnTo>
                  <a:pt x="66" y="280"/>
                </a:lnTo>
                <a:lnTo>
                  <a:pt x="72" y="280"/>
                </a:lnTo>
                <a:lnTo>
                  <a:pt x="72" y="280"/>
                </a:lnTo>
                <a:lnTo>
                  <a:pt x="74" y="278"/>
                </a:lnTo>
                <a:lnTo>
                  <a:pt x="70" y="280"/>
                </a:lnTo>
                <a:lnTo>
                  <a:pt x="72" y="278"/>
                </a:lnTo>
                <a:lnTo>
                  <a:pt x="70" y="278"/>
                </a:lnTo>
                <a:lnTo>
                  <a:pt x="68" y="280"/>
                </a:lnTo>
                <a:lnTo>
                  <a:pt x="66" y="280"/>
                </a:lnTo>
                <a:lnTo>
                  <a:pt x="66" y="282"/>
                </a:lnTo>
                <a:close/>
                <a:moveTo>
                  <a:pt x="64" y="276"/>
                </a:moveTo>
                <a:lnTo>
                  <a:pt x="62" y="274"/>
                </a:lnTo>
                <a:lnTo>
                  <a:pt x="62" y="274"/>
                </a:lnTo>
                <a:lnTo>
                  <a:pt x="62" y="272"/>
                </a:lnTo>
                <a:lnTo>
                  <a:pt x="62" y="276"/>
                </a:lnTo>
                <a:lnTo>
                  <a:pt x="64" y="278"/>
                </a:lnTo>
                <a:lnTo>
                  <a:pt x="62" y="276"/>
                </a:lnTo>
                <a:lnTo>
                  <a:pt x="62" y="278"/>
                </a:lnTo>
                <a:lnTo>
                  <a:pt x="64" y="278"/>
                </a:lnTo>
                <a:lnTo>
                  <a:pt x="64" y="276"/>
                </a:lnTo>
                <a:close/>
                <a:moveTo>
                  <a:pt x="62" y="282"/>
                </a:moveTo>
                <a:lnTo>
                  <a:pt x="64" y="280"/>
                </a:lnTo>
                <a:lnTo>
                  <a:pt x="66" y="280"/>
                </a:lnTo>
                <a:lnTo>
                  <a:pt x="62" y="284"/>
                </a:lnTo>
                <a:lnTo>
                  <a:pt x="66" y="282"/>
                </a:lnTo>
                <a:lnTo>
                  <a:pt x="64" y="286"/>
                </a:lnTo>
                <a:lnTo>
                  <a:pt x="64" y="280"/>
                </a:lnTo>
                <a:lnTo>
                  <a:pt x="62" y="282"/>
                </a:lnTo>
                <a:close/>
                <a:moveTo>
                  <a:pt x="58" y="270"/>
                </a:moveTo>
                <a:lnTo>
                  <a:pt x="62" y="272"/>
                </a:lnTo>
                <a:lnTo>
                  <a:pt x="62" y="272"/>
                </a:lnTo>
                <a:lnTo>
                  <a:pt x="62" y="270"/>
                </a:lnTo>
                <a:lnTo>
                  <a:pt x="60" y="272"/>
                </a:lnTo>
                <a:lnTo>
                  <a:pt x="58" y="270"/>
                </a:lnTo>
                <a:close/>
                <a:moveTo>
                  <a:pt x="54" y="270"/>
                </a:moveTo>
                <a:lnTo>
                  <a:pt x="52" y="270"/>
                </a:lnTo>
                <a:lnTo>
                  <a:pt x="52" y="266"/>
                </a:lnTo>
                <a:lnTo>
                  <a:pt x="54" y="270"/>
                </a:lnTo>
                <a:close/>
                <a:moveTo>
                  <a:pt x="64" y="292"/>
                </a:moveTo>
                <a:lnTo>
                  <a:pt x="62" y="292"/>
                </a:lnTo>
                <a:lnTo>
                  <a:pt x="64" y="294"/>
                </a:lnTo>
                <a:lnTo>
                  <a:pt x="64" y="292"/>
                </a:lnTo>
                <a:close/>
                <a:moveTo>
                  <a:pt x="54" y="282"/>
                </a:moveTo>
                <a:lnTo>
                  <a:pt x="58" y="286"/>
                </a:lnTo>
                <a:lnTo>
                  <a:pt x="60" y="286"/>
                </a:lnTo>
                <a:lnTo>
                  <a:pt x="54" y="282"/>
                </a:lnTo>
                <a:close/>
                <a:moveTo>
                  <a:pt x="58" y="298"/>
                </a:moveTo>
                <a:lnTo>
                  <a:pt x="62" y="296"/>
                </a:lnTo>
                <a:lnTo>
                  <a:pt x="60" y="298"/>
                </a:lnTo>
                <a:lnTo>
                  <a:pt x="62" y="294"/>
                </a:lnTo>
                <a:lnTo>
                  <a:pt x="62" y="296"/>
                </a:lnTo>
                <a:lnTo>
                  <a:pt x="58" y="298"/>
                </a:lnTo>
                <a:close/>
                <a:moveTo>
                  <a:pt x="64" y="312"/>
                </a:moveTo>
                <a:lnTo>
                  <a:pt x="70" y="310"/>
                </a:lnTo>
                <a:lnTo>
                  <a:pt x="66" y="308"/>
                </a:lnTo>
                <a:lnTo>
                  <a:pt x="70" y="308"/>
                </a:lnTo>
                <a:lnTo>
                  <a:pt x="72" y="310"/>
                </a:lnTo>
                <a:lnTo>
                  <a:pt x="72" y="312"/>
                </a:lnTo>
                <a:lnTo>
                  <a:pt x="72" y="310"/>
                </a:lnTo>
                <a:lnTo>
                  <a:pt x="74" y="308"/>
                </a:lnTo>
                <a:lnTo>
                  <a:pt x="72" y="304"/>
                </a:lnTo>
                <a:lnTo>
                  <a:pt x="76" y="306"/>
                </a:lnTo>
                <a:lnTo>
                  <a:pt x="78" y="302"/>
                </a:lnTo>
                <a:lnTo>
                  <a:pt x="72" y="308"/>
                </a:lnTo>
                <a:lnTo>
                  <a:pt x="74" y="304"/>
                </a:lnTo>
                <a:lnTo>
                  <a:pt x="76" y="304"/>
                </a:lnTo>
                <a:lnTo>
                  <a:pt x="74" y="306"/>
                </a:lnTo>
                <a:lnTo>
                  <a:pt x="72" y="308"/>
                </a:lnTo>
                <a:lnTo>
                  <a:pt x="70" y="306"/>
                </a:lnTo>
                <a:lnTo>
                  <a:pt x="66" y="308"/>
                </a:lnTo>
                <a:lnTo>
                  <a:pt x="66" y="310"/>
                </a:lnTo>
                <a:lnTo>
                  <a:pt x="60" y="308"/>
                </a:lnTo>
                <a:lnTo>
                  <a:pt x="64" y="312"/>
                </a:lnTo>
                <a:close/>
                <a:moveTo>
                  <a:pt x="78" y="360"/>
                </a:moveTo>
                <a:lnTo>
                  <a:pt x="78" y="360"/>
                </a:lnTo>
                <a:lnTo>
                  <a:pt x="78" y="360"/>
                </a:lnTo>
                <a:lnTo>
                  <a:pt x="80" y="360"/>
                </a:lnTo>
                <a:lnTo>
                  <a:pt x="78" y="362"/>
                </a:lnTo>
                <a:lnTo>
                  <a:pt x="78" y="360"/>
                </a:lnTo>
                <a:close/>
                <a:moveTo>
                  <a:pt x="50" y="284"/>
                </a:moveTo>
                <a:lnTo>
                  <a:pt x="52" y="282"/>
                </a:lnTo>
                <a:lnTo>
                  <a:pt x="48" y="284"/>
                </a:lnTo>
                <a:lnTo>
                  <a:pt x="50" y="284"/>
                </a:lnTo>
                <a:close/>
                <a:moveTo>
                  <a:pt x="50" y="282"/>
                </a:moveTo>
                <a:lnTo>
                  <a:pt x="44" y="284"/>
                </a:lnTo>
                <a:lnTo>
                  <a:pt x="48" y="286"/>
                </a:lnTo>
                <a:lnTo>
                  <a:pt x="50" y="282"/>
                </a:lnTo>
                <a:close/>
                <a:moveTo>
                  <a:pt x="56" y="306"/>
                </a:moveTo>
                <a:lnTo>
                  <a:pt x="60" y="312"/>
                </a:lnTo>
                <a:lnTo>
                  <a:pt x="58" y="308"/>
                </a:lnTo>
                <a:lnTo>
                  <a:pt x="56" y="306"/>
                </a:lnTo>
                <a:close/>
                <a:moveTo>
                  <a:pt x="58" y="314"/>
                </a:moveTo>
                <a:lnTo>
                  <a:pt x="62" y="314"/>
                </a:lnTo>
                <a:lnTo>
                  <a:pt x="58" y="312"/>
                </a:lnTo>
                <a:lnTo>
                  <a:pt x="58" y="312"/>
                </a:lnTo>
                <a:lnTo>
                  <a:pt x="58" y="308"/>
                </a:lnTo>
                <a:lnTo>
                  <a:pt x="56" y="314"/>
                </a:lnTo>
                <a:lnTo>
                  <a:pt x="58" y="310"/>
                </a:lnTo>
                <a:lnTo>
                  <a:pt x="58" y="314"/>
                </a:lnTo>
                <a:close/>
                <a:moveTo>
                  <a:pt x="58" y="356"/>
                </a:moveTo>
                <a:lnTo>
                  <a:pt x="62" y="358"/>
                </a:lnTo>
                <a:lnTo>
                  <a:pt x="60" y="358"/>
                </a:lnTo>
                <a:lnTo>
                  <a:pt x="60" y="360"/>
                </a:lnTo>
                <a:lnTo>
                  <a:pt x="60" y="358"/>
                </a:lnTo>
                <a:lnTo>
                  <a:pt x="62" y="360"/>
                </a:lnTo>
                <a:lnTo>
                  <a:pt x="58" y="356"/>
                </a:lnTo>
                <a:close/>
                <a:moveTo>
                  <a:pt x="52" y="350"/>
                </a:moveTo>
                <a:lnTo>
                  <a:pt x="56" y="352"/>
                </a:lnTo>
                <a:lnTo>
                  <a:pt x="56" y="352"/>
                </a:lnTo>
                <a:lnTo>
                  <a:pt x="56" y="352"/>
                </a:lnTo>
                <a:lnTo>
                  <a:pt x="56" y="352"/>
                </a:lnTo>
                <a:lnTo>
                  <a:pt x="52" y="350"/>
                </a:lnTo>
                <a:close/>
                <a:moveTo>
                  <a:pt x="38" y="342"/>
                </a:moveTo>
                <a:lnTo>
                  <a:pt x="40" y="342"/>
                </a:lnTo>
                <a:lnTo>
                  <a:pt x="40" y="344"/>
                </a:lnTo>
                <a:lnTo>
                  <a:pt x="38" y="342"/>
                </a:lnTo>
                <a:close/>
                <a:moveTo>
                  <a:pt x="40" y="358"/>
                </a:moveTo>
                <a:lnTo>
                  <a:pt x="40" y="356"/>
                </a:lnTo>
                <a:lnTo>
                  <a:pt x="40" y="354"/>
                </a:lnTo>
                <a:lnTo>
                  <a:pt x="40" y="356"/>
                </a:lnTo>
                <a:lnTo>
                  <a:pt x="44" y="356"/>
                </a:lnTo>
                <a:lnTo>
                  <a:pt x="38" y="358"/>
                </a:lnTo>
                <a:lnTo>
                  <a:pt x="40" y="354"/>
                </a:lnTo>
                <a:lnTo>
                  <a:pt x="40" y="358"/>
                </a:lnTo>
                <a:close/>
                <a:moveTo>
                  <a:pt x="40" y="384"/>
                </a:moveTo>
                <a:lnTo>
                  <a:pt x="44" y="382"/>
                </a:lnTo>
                <a:lnTo>
                  <a:pt x="40" y="384"/>
                </a:lnTo>
                <a:close/>
                <a:moveTo>
                  <a:pt x="36" y="430"/>
                </a:moveTo>
                <a:lnTo>
                  <a:pt x="38" y="426"/>
                </a:lnTo>
                <a:lnTo>
                  <a:pt x="42" y="426"/>
                </a:lnTo>
                <a:lnTo>
                  <a:pt x="38" y="420"/>
                </a:lnTo>
                <a:lnTo>
                  <a:pt x="38" y="426"/>
                </a:lnTo>
                <a:lnTo>
                  <a:pt x="36" y="430"/>
                </a:lnTo>
                <a:close/>
                <a:moveTo>
                  <a:pt x="14" y="404"/>
                </a:moveTo>
                <a:lnTo>
                  <a:pt x="20" y="404"/>
                </a:lnTo>
                <a:lnTo>
                  <a:pt x="14" y="404"/>
                </a:lnTo>
                <a:close/>
                <a:moveTo>
                  <a:pt x="20" y="414"/>
                </a:moveTo>
                <a:lnTo>
                  <a:pt x="24" y="416"/>
                </a:lnTo>
                <a:lnTo>
                  <a:pt x="26" y="412"/>
                </a:lnTo>
                <a:lnTo>
                  <a:pt x="20" y="418"/>
                </a:lnTo>
                <a:lnTo>
                  <a:pt x="24" y="412"/>
                </a:lnTo>
                <a:lnTo>
                  <a:pt x="20" y="414"/>
                </a:lnTo>
                <a:close/>
                <a:moveTo>
                  <a:pt x="8" y="408"/>
                </a:moveTo>
                <a:lnTo>
                  <a:pt x="14" y="408"/>
                </a:lnTo>
                <a:lnTo>
                  <a:pt x="12" y="406"/>
                </a:lnTo>
                <a:lnTo>
                  <a:pt x="14" y="406"/>
                </a:lnTo>
                <a:lnTo>
                  <a:pt x="8" y="408"/>
                </a:lnTo>
                <a:close/>
                <a:moveTo>
                  <a:pt x="12" y="430"/>
                </a:moveTo>
                <a:lnTo>
                  <a:pt x="12" y="426"/>
                </a:lnTo>
                <a:lnTo>
                  <a:pt x="16" y="430"/>
                </a:lnTo>
                <a:lnTo>
                  <a:pt x="12" y="430"/>
                </a:lnTo>
                <a:close/>
                <a:moveTo>
                  <a:pt x="16" y="416"/>
                </a:moveTo>
                <a:lnTo>
                  <a:pt x="12" y="420"/>
                </a:lnTo>
                <a:lnTo>
                  <a:pt x="16" y="416"/>
                </a:lnTo>
                <a:lnTo>
                  <a:pt x="14" y="416"/>
                </a:lnTo>
                <a:lnTo>
                  <a:pt x="12" y="414"/>
                </a:lnTo>
                <a:lnTo>
                  <a:pt x="10" y="418"/>
                </a:lnTo>
                <a:lnTo>
                  <a:pt x="8" y="416"/>
                </a:lnTo>
                <a:lnTo>
                  <a:pt x="12" y="418"/>
                </a:lnTo>
                <a:lnTo>
                  <a:pt x="14" y="420"/>
                </a:lnTo>
                <a:lnTo>
                  <a:pt x="16" y="416"/>
                </a:lnTo>
                <a:close/>
                <a:moveTo>
                  <a:pt x="44" y="432"/>
                </a:moveTo>
                <a:lnTo>
                  <a:pt x="34" y="432"/>
                </a:lnTo>
                <a:lnTo>
                  <a:pt x="34" y="428"/>
                </a:lnTo>
                <a:lnTo>
                  <a:pt x="32" y="428"/>
                </a:lnTo>
                <a:lnTo>
                  <a:pt x="34" y="426"/>
                </a:lnTo>
                <a:lnTo>
                  <a:pt x="36" y="426"/>
                </a:lnTo>
                <a:lnTo>
                  <a:pt x="34" y="428"/>
                </a:lnTo>
                <a:lnTo>
                  <a:pt x="28" y="428"/>
                </a:lnTo>
                <a:lnTo>
                  <a:pt x="30" y="434"/>
                </a:lnTo>
                <a:lnTo>
                  <a:pt x="28" y="428"/>
                </a:lnTo>
                <a:lnTo>
                  <a:pt x="26" y="426"/>
                </a:lnTo>
                <a:lnTo>
                  <a:pt x="28" y="426"/>
                </a:lnTo>
                <a:lnTo>
                  <a:pt x="22" y="426"/>
                </a:lnTo>
                <a:lnTo>
                  <a:pt x="20" y="430"/>
                </a:lnTo>
                <a:lnTo>
                  <a:pt x="24" y="432"/>
                </a:lnTo>
                <a:lnTo>
                  <a:pt x="24" y="430"/>
                </a:lnTo>
                <a:lnTo>
                  <a:pt x="30" y="430"/>
                </a:lnTo>
                <a:lnTo>
                  <a:pt x="32" y="432"/>
                </a:lnTo>
                <a:lnTo>
                  <a:pt x="32" y="432"/>
                </a:lnTo>
                <a:lnTo>
                  <a:pt x="38" y="432"/>
                </a:lnTo>
                <a:lnTo>
                  <a:pt x="42" y="430"/>
                </a:lnTo>
                <a:lnTo>
                  <a:pt x="40" y="432"/>
                </a:lnTo>
                <a:lnTo>
                  <a:pt x="44" y="432"/>
                </a:lnTo>
                <a:close/>
                <a:moveTo>
                  <a:pt x="54" y="430"/>
                </a:moveTo>
                <a:lnTo>
                  <a:pt x="50" y="426"/>
                </a:lnTo>
                <a:lnTo>
                  <a:pt x="48" y="432"/>
                </a:lnTo>
                <a:lnTo>
                  <a:pt x="54" y="430"/>
                </a:lnTo>
                <a:close/>
                <a:moveTo>
                  <a:pt x="52" y="416"/>
                </a:moveTo>
                <a:lnTo>
                  <a:pt x="46" y="420"/>
                </a:lnTo>
                <a:lnTo>
                  <a:pt x="46" y="418"/>
                </a:lnTo>
                <a:lnTo>
                  <a:pt x="46" y="420"/>
                </a:lnTo>
                <a:lnTo>
                  <a:pt x="46" y="418"/>
                </a:lnTo>
                <a:lnTo>
                  <a:pt x="52" y="416"/>
                </a:lnTo>
                <a:close/>
                <a:moveTo>
                  <a:pt x="60" y="436"/>
                </a:moveTo>
                <a:lnTo>
                  <a:pt x="54" y="438"/>
                </a:lnTo>
                <a:lnTo>
                  <a:pt x="60" y="436"/>
                </a:lnTo>
                <a:close/>
                <a:moveTo>
                  <a:pt x="54" y="398"/>
                </a:moveTo>
                <a:lnTo>
                  <a:pt x="54" y="396"/>
                </a:lnTo>
                <a:lnTo>
                  <a:pt x="48" y="392"/>
                </a:lnTo>
                <a:lnTo>
                  <a:pt x="48" y="396"/>
                </a:lnTo>
                <a:lnTo>
                  <a:pt x="54" y="398"/>
                </a:lnTo>
                <a:close/>
                <a:moveTo>
                  <a:pt x="64" y="416"/>
                </a:moveTo>
                <a:lnTo>
                  <a:pt x="62" y="416"/>
                </a:lnTo>
                <a:lnTo>
                  <a:pt x="62" y="416"/>
                </a:lnTo>
                <a:lnTo>
                  <a:pt x="64" y="416"/>
                </a:lnTo>
                <a:close/>
                <a:moveTo>
                  <a:pt x="58" y="398"/>
                </a:moveTo>
                <a:lnTo>
                  <a:pt x="60" y="398"/>
                </a:lnTo>
                <a:lnTo>
                  <a:pt x="58" y="398"/>
                </a:lnTo>
                <a:close/>
                <a:moveTo>
                  <a:pt x="56" y="396"/>
                </a:moveTo>
                <a:lnTo>
                  <a:pt x="58" y="394"/>
                </a:lnTo>
                <a:lnTo>
                  <a:pt x="60" y="396"/>
                </a:lnTo>
                <a:lnTo>
                  <a:pt x="56" y="396"/>
                </a:lnTo>
                <a:close/>
                <a:moveTo>
                  <a:pt x="46" y="356"/>
                </a:moveTo>
                <a:lnTo>
                  <a:pt x="42" y="352"/>
                </a:lnTo>
                <a:lnTo>
                  <a:pt x="44" y="356"/>
                </a:lnTo>
                <a:lnTo>
                  <a:pt x="46" y="356"/>
                </a:lnTo>
                <a:close/>
                <a:moveTo>
                  <a:pt x="46" y="354"/>
                </a:moveTo>
                <a:lnTo>
                  <a:pt x="50" y="352"/>
                </a:lnTo>
                <a:lnTo>
                  <a:pt x="50" y="358"/>
                </a:lnTo>
                <a:lnTo>
                  <a:pt x="48" y="354"/>
                </a:lnTo>
                <a:lnTo>
                  <a:pt x="50" y="352"/>
                </a:lnTo>
                <a:lnTo>
                  <a:pt x="50" y="356"/>
                </a:lnTo>
                <a:lnTo>
                  <a:pt x="52" y="356"/>
                </a:lnTo>
                <a:lnTo>
                  <a:pt x="52" y="354"/>
                </a:lnTo>
                <a:lnTo>
                  <a:pt x="56" y="354"/>
                </a:lnTo>
                <a:lnTo>
                  <a:pt x="50" y="354"/>
                </a:lnTo>
                <a:lnTo>
                  <a:pt x="52" y="352"/>
                </a:lnTo>
                <a:lnTo>
                  <a:pt x="50" y="352"/>
                </a:lnTo>
                <a:lnTo>
                  <a:pt x="48" y="350"/>
                </a:lnTo>
                <a:lnTo>
                  <a:pt x="48" y="352"/>
                </a:lnTo>
                <a:lnTo>
                  <a:pt x="48" y="354"/>
                </a:lnTo>
                <a:lnTo>
                  <a:pt x="44" y="352"/>
                </a:lnTo>
                <a:lnTo>
                  <a:pt x="48" y="356"/>
                </a:lnTo>
                <a:lnTo>
                  <a:pt x="46" y="354"/>
                </a:lnTo>
                <a:close/>
                <a:moveTo>
                  <a:pt x="86" y="446"/>
                </a:moveTo>
                <a:lnTo>
                  <a:pt x="92" y="446"/>
                </a:lnTo>
                <a:lnTo>
                  <a:pt x="86" y="446"/>
                </a:lnTo>
                <a:close/>
                <a:moveTo>
                  <a:pt x="82" y="400"/>
                </a:moveTo>
                <a:lnTo>
                  <a:pt x="76" y="398"/>
                </a:lnTo>
                <a:lnTo>
                  <a:pt x="74" y="400"/>
                </a:lnTo>
                <a:lnTo>
                  <a:pt x="76" y="400"/>
                </a:lnTo>
                <a:lnTo>
                  <a:pt x="74" y="398"/>
                </a:lnTo>
                <a:lnTo>
                  <a:pt x="66" y="392"/>
                </a:lnTo>
                <a:lnTo>
                  <a:pt x="66" y="400"/>
                </a:lnTo>
                <a:lnTo>
                  <a:pt x="60" y="400"/>
                </a:lnTo>
                <a:lnTo>
                  <a:pt x="64" y="400"/>
                </a:lnTo>
                <a:lnTo>
                  <a:pt x="70" y="402"/>
                </a:lnTo>
                <a:lnTo>
                  <a:pt x="68" y="398"/>
                </a:lnTo>
                <a:lnTo>
                  <a:pt x="74" y="402"/>
                </a:lnTo>
                <a:lnTo>
                  <a:pt x="82" y="400"/>
                </a:lnTo>
                <a:close/>
                <a:moveTo>
                  <a:pt x="62" y="336"/>
                </a:moveTo>
                <a:lnTo>
                  <a:pt x="56" y="334"/>
                </a:lnTo>
                <a:lnTo>
                  <a:pt x="58" y="338"/>
                </a:lnTo>
                <a:lnTo>
                  <a:pt x="62" y="340"/>
                </a:lnTo>
                <a:lnTo>
                  <a:pt x="62" y="336"/>
                </a:lnTo>
                <a:close/>
                <a:moveTo>
                  <a:pt x="60" y="334"/>
                </a:moveTo>
                <a:lnTo>
                  <a:pt x="64" y="334"/>
                </a:lnTo>
                <a:lnTo>
                  <a:pt x="60" y="328"/>
                </a:lnTo>
                <a:lnTo>
                  <a:pt x="60" y="334"/>
                </a:lnTo>
                <a:close/>
                <a:moveTo>
                  <a:pt x="74" y="372"/>
                </a:moveTo>
                <a:lnTo>
                  <a:pt x="74" y="374"/>
                </a:lnTo>
                <a:lnTo>
                  <a:pt x="78" y="372"/>
                </a:lnTo>
                <a:lnTo>
                  <a:pt x="74" y="372"/>
                </a:lnTo>
                <a:close/>
                <a:moveTo>
                  <a:pt x="88" y="380"/>
                </a:moveTo>
                <a:lnTo>
                  <a:pt x="84" y="376"/>
                </a:lnTo>
                <a:lnTo>
                  <a:pt x="86" y="372"/>
                </a:lnTo>
                <a:lnTo>
                  <a:pt x="88" y="376"/>
                </a:lnTo>
                <a:lnTo>
                  <a:pt x="90" y="376"/>
                </a:lnTo>
                <a:lnTo>
                  <a:pt x="86" y="370"/>
                </a:lnTo>
                <a:lnTo>
                  <a:pt x="90" y="372"/>
                </a:lnTo>
                <a:lnTo>
                  <a:pt x="92" y="368"/>
                </a:lnTo>
                <a:lnTo>
                  <a:pt x="88" y="370"/>
                </a:lnTo>
                <a:lnTo>
                  <a:pt x="88" y="370"/>
                </a:lnTo>
                <a:lnTo>
                  <a:pt x="82" y="370"/>
                </a:lnTo>
                <a:lnTo>
                  <a:pt x="88" y="370"/>
                </a:lnTo>
                <a:lnTo>
                  <a:pt x="84" y="368"/>
                </a:lnTo>
                <a:lnTo>
                  <a:pt x="84" y="368"/>
                </a:lnTo>
                <a:lnTo>
                  <a:pt x="84" y="370"/>
                </a:lnTo>
                <a:lnTo>
                  <a:pt x="84" y="372"/>
                </a:lnTo>
                <a:lnTo>
                  <a:pt x="86" y="372"/>
                </a:lnTo>
                <a:lnTo>
                  <a:pt x="84" y="374"/>
                </a:lnTo>
                <a:lnTo>
                  <a:pt x="84" y="370"/>
                </a:lnTo>
                <a:lnTo>
                  <a:pt x="84" y="374"/>
                </a:lnTo>
                <a:lnTo>
                  <a:pt x="82" y="372"/>
                </a:lnTo>
                <a:lnTo>
                  <a:pt x="80" y="378"/>
                </a:lnTo>
                <a:lnTo>
                  <a:pt x="78" y="376"/>
                </a:lnTo>
                <a:lnTo>
                  <a:pt x="78" y="374"/>
                </a:lnTo>
                <a:lnTo>
                  <a:pt x="82" y="376"/>
                </a:lnTo>
                <a:lnTo>
                  <a:pt x="80" y="380"/>
                </a:lnTo>
                <a:lnTo>
                  <a:pt x="80" y="376"/>
                </a:lnTo>
                <a:lnTo>
                  <a:pt x="78" y="378"/>
                </a:lnTo>
                <a:lnTo>
                  <a:pt x="80" y="378"/>
                </a:lnTo>
                <a:lnTo>
                  <a:pt x="82" y="382"/>
                </a:lnTo>
                <a:lnTo>
                  <a:pt x="88" y="380"/>
                </a:lnTo>
                <a:close/>
                <a:moveTo>
                  <a:pt x="90" y="382"/>
                </a:moveTo>
                <a:lnTo>
                  <a:pt x="88" y="384"/>
                </a:lnTo>
                <a:lnTo>
                  <a:pt x="88" y="382"/>
                </a:lnTo>
                <a:lnTo>
                  <a:pt x="90" y="382"/>
                </a:lnTo>
                <a:close/>
                <a:moveTo>
                  <a:pt x="88" y="388"/>
                </a:moveTo>
                <a:lnTo>
                  <a:pt x="90" y="386"/>
                </a:lnTo>
                <a:lnTo>
                  <a:pt x="88" y="388"/>
                </a:lnTo>
                <a:close/>
                <a:moveTo>
                  <a:pt x="90" y="378"/>
                </a:moveTo>
                <a:lnTo>
                  <a:pt x="84" y="380"/>
                </a:lnTo>
                <a:lnTo>
                  <a:pt x="86" y="380"/>
                </a:lnTo>
                <a:lnTo>
                  <a:pt x="84" y="380"/>
                </a:lnTo>
                <a:lnTo>
                  <a:pt x="90" y="378"/>
                </a:lnTo>
                <a:close/>
                <a:moveTo>
                  <a:pt x="92" y="386"/>
                </a:moveTo>
                <a:lnTo>
                  <a:pt x="94" y="382"/>
                </a:lnTo>
                <a:lnTo>
                  <a:pt x="90" y="388"/>
                </a:lnTo>
                <a:lnTo>
                  <a:pt x="92" y="390"/>
                </a:lnTo>
                <a:lnTo>
                  <a:pt x="94" y="386"/>
                </a:lnTo>
                <a:lnTo>
                  <a:pt x="92" y="386"/>
                </a:lnTo>
                <a:close/>
                <a:moveTo>
                  <a:pt x="94" y="376"/>
                </a:moveTo>
                <a:lnTo>
                  <a:pt x="92" y="374"/>
                </a:lnTo>
                <a:lnTo>
                  <a:pt x="94" y="376"/>
                </a:lnTo>
                <a:close/>
                <a:moveTo>
                  <a:pt x="112" y="426"/>
                </a:moveTo>
                <a:lnTo>
                  <a:pt x="112" y="426"/>
                </a:lnTo>
                <a:lnTo>
                  <a:pt x="112" y="426"/>
                </a:lnTo>
                <a:close/>
                <a:moveTo>
                  <a:pt x="114" y="386"/>
                </a:moveTo>
                <a:lnTo>
                  <a:pt x="114" y="386"/>
                </a:lnTo>
                <a:lnTo>
                  <a:pt x="116" y="382"/>
                </a:lnTo>
                <a:lnTo>
                  <a:pt x="114" y="386"/>
                </a:lnTo>
                <a:close/>
                <a:moveTo>
                  <a:pt x="118" y="378"/>
                </a:moveTo>
                <a:lnTo>
                  <a:pt x="110" y="380"/>
                </a:lnTo>
                <a:lnTo>
                  <a:pt x="108" y="382"/>
                </a:lnTo>
                <a:lnTo>
                  <a:pt x="110" y="378"/>
                </a:lnTo>
                <a:lnTo>
                  <a:pt x="106" y="376"/>
                </a:lnTo>
                <a:lnTo>
                  <a:pt x="98" y="380"/>
                </a:lnTo>
                <a:lnTo>
                  <a:pt x="96" y="380"/>
                </a:lnTo>
                <a:lnTo>
                  <a:pt x="96" y="382"/>
                </a:lnTo>
                <a:lnTo>
                  <a:pt x="94" y="386"/>
                </a:lnTo>
                <a:lnTo>
                  <a:pt x="106" y="388"/>
                </a:lnTo>
                <a:lnTo>
                  <a:pt x="112" y="382"/>
                </a:lnTo>
                <a:lnTo>
                  <a:pt x="112" y="384"/>
                </a:lnTo>
                <a:lnTo>
                  <a:pt x="110" y="382"/>
                </a:lnTo>
                <a:lnTo>
                  <a:pt x="118" y="378"/>
                </a:lnTo>
                <a:close/>
                <a:moveTo>
                  <a:pt x="122" y="396"/>
                </a:moveTo>
                <a:lnTo>
                  <a:pt x="122" y="394"/>
                </a:lnTo>
                <a:lnTo>
                  <a:pt x="118" y="396"/>
                </a:lnTo>
                <a:lnTo>
                  <a:pt x="126" y="396"/>
                </a:lnTo>
                <a:lnTo>
                  <a:pt x="122" y="396"/>
                </a:lnTo>
                <a:close/>
                <a:moveTo>
                  <a:pt x="100" y="324"/>
                </a:moveTo>
                <a:lnTo>
                  <a:pt x="102" y="328"/>
                </a:lnTo>
                <a:lnTo>
                  <a:pt x="100" y="324"/>
                </a:lnTo>
                <a:close/>
                <a:moveTo>
                  <a:pt x="130" y="398"/>
                </a:moveTo>
                <a:lnTo>
                  <a:pt x="128" y="404"/>
                </a:lnTo>
                <a:lnTo>
                  <a:pt x="132" y="400"/>
                </a:lnTo>
                <a:lnTo>
                  <a:pt x="132" y="400"/>
                </a:lnTo>
                <a:lnTo>
                  <a:pt x="130" y="402"/>
                </a:lnTo>
                <a:lnTo>
                  <a:pt x="132" y="402"/>
                </a:lnTo>
                <a:lnTo>
                  <a:pt x="130" y="398"/>
                </a:lnTo>
                <a:close/>
                <a:moveTo>
                  <a:pt x="122" y="368"/>
                </a:moveTo>
                <a:lnTo>
                  <a:pt x="122" y="364"/>
                </a:lnTo>
                <a:lnTo>
                  <a:pt x="122" y="364"/>
                </a:lnTo>
                <a:lnTo>
                  <a:pt x="118" y="368"/>
                </a:lnTo>
                <a:lnTo>
                  <a:pt x="120" y="368"/>
                </a:lnTo>
                <a:lnTo>
                  <a:pt x="118" y="368"/>
                </a:lnTo>
                <a:lnTo>
                  <a:pt x="122" y="368"/>
                </a:lnTo>
                <a:lnTo>
                  <a:pt x="122" y="368"/>
                </a:lnTo>
                <a:close/>
                <a:moveTo>
                  <a:pt x="114" y="346"/>
                </a:moveTo>
                <a:lnTo>
                  <a:pt x="118" y="348"/>
                </a:lnTo>
                <a:lnTo>
                  <a:pt x="118" y="348"/>
                </a:lnTo>
                <a:lnTo>
                  <a:pt x="122" y="348"/>
                </a:lnTo>
                <a:lnTo>
                  <a:pt x="114" y="346"/>
                </a:lnTo>
                <a:close/>
                <a:moveTo>
                  <a:pt x="128" y="366"/>
                </a:moveTo>
                <a:lnTo>
                  <a:pt x="124" y="364"/>
                </a:lnTo>
                <a:lnTo>
                  <a:pt x="124" y="368"/>
                </a:lnTo>
                <a:lnTo>
                  <a:pt x="122" y="364"/>
                </a:lnTo>
                <a:lnTo>
                  <a:pt x="126" y="362"/>
                </a:lnTo>
                <a:lnTo>
                  <a:pt x="126" y="368"/>
                </a:lnTo>
                <a:lnTo>
                  <a:pt x="126" y="368"/>
                </a:lnTo>
                <a:lnTo>
                  <a:pt x="124" y="366"/>
                </a:lnTo>
                <a:lnTo>
                  <a:pt x="128" y="366"/>
                </a:lnTo>
                <a:close/>
                <a:moveTo>
                  <a:pt x="124" y="348"/>
                </a:moveTo>
                <a:lnTo>
                  <a:pt x="122" y="350"/>
                </a:lnTo>
                <a:lnTo>
                  <a:pt x="120" y="350"/>
                </a:lnTo>
                <a:lnTo>
                  <a:pt x="124" y="348"/>
                </a:lnTo>
                <a:close/>
                <a:moveTo>
                  <a:pt x="126" y="346"/>
                </a:moveTo>
                <a:lnTo>
                  <a:pt x="122" y="342"/>
                </a:lnTo>
                <a:lnTo>
                  <a:pt x="120" y="342"/>
                </a:lnTo>
                <a:lnTo>
                  <a:pt x="122" y="344"/>
                </a:lnTo>
                <a:lnTo>
                  <a:pt x="116" y="346"/>
                </a:lnTo>
                <a:lnTo>
                  <a:pt x="120" y="342"/>
                </a:lnTo>
                <a:lnTo>
                  <a:pt x="114" y="344"/>
                </a:lnTo>
                <a:lnTo>
                  <a:pt x="114" y="346"/>
                </a:lnTo>
                <a:lnTo>
                  <a:pt x="112" y="344"/>
                </a:lnTo>
                <a:lnTo>
                  <a:pt x="112" y="346"/>
                </a:lnTo>
                <a:lnTo>
                  <a:pt x="112" y="344"/>
                </a:lnTo>
                <a:lnTo>
                  <a:pt x="114" y="346"/>
                </a:lnTo>
                <a:lnTo>
                  <a:pt x="112" y="348"/>
                </a:lnTo>
                <a:lnTo>
                  <a:pt x="116" y="346"/>
                </a:lnTo>
                <a:lnTo>
                  <a:pt x="116" y="350"/>
                </a:lnTo>
                <a:lnTo>
                  <a:pt x="116" y="348"/>
                </a:lnTo>
                <a:lnTo>
                  <a:pt x="120" y="348"/>
                </a:lnTo>
                <a:lnTo>
                  <a:pt x="120" y="348"/>
                </a:lnTo>
                <a:lnTo>
                  <a:pt x="118" y="350"/>
                </a:lnTo>
                <a:lnTo>
                  <a:pt x="120" y="350"/>
                </a:lnTo>
                <a:lnTo>
                  <a:pt x="126" y="346"/>
                </a:lnTo>
                <a:close/>
                <a:moveTo>
                  <a:pt x="114" y="314"/>
                </a:moveTo>
                <a:lnTo>
                  <a:pt x="110" y="316"/>
                </a:lnTo>
                <a:lnTo>
                  <a:pt x="114" y="314"/>
                </a:lnTo>
                <a:lnTo>
                  <a:pt x="114" y="314"/>
                </a:lnTo>
                <a:close/>
                <a:moveTo>
                  <a:pt x="128" y="352"/>
                </a:moveTo>
                <a:lnTo>
                  <a:pt x="128" y="352"/>
                </a:lnTo>
                <a:lnTo>
                  <a:pt x="128" y="352"/>
                </a:lnTo>
                <a:close/>
                <a:moveTo>
                  <a:pt x="132" y="354"/>
                </a:moveTo>
                <a:lnTo>
                  <a:pt x="126" y="350"/>
                </a:lnTo>
                <a:lnTo>
                  <a:pt x="126" y="352"/>
                </a:lnTo>
                <a:lnTo>
                  <a:pt x="132" y="354"/>
                </a:lnTo>
                <a:close/>
                <a:moveTo>
                  <a:pt x="122" y="320"/>
                </a:moveTo>
                <a:lnTo>
                  <a:pt x="124" y="314"/>
                </a:lnTo>
                <a:lnTo>
                  <a:pt x="122" y="312"/>
                </a:lnTo>
                <a:lnTo>
                  <a:pt x="118" y="316"/>
                </a:lnTo>
                <a:lnTo>
                  <a:pt x="120" y="314"/>
                </a:lnTo>
                <a:lnTo>
                  <a:pt x="118" y="314"/>
                </a:lnTo>
                <a:lnTo>
                  <a:pt x="116" y="308"/>
                </a:lnTo>
                <a:lnTo>
                  <a:pt x="116" y="312"/>
                </a:lnTo>
                <a:lnTo>
                  <a:pt x="118" y="306"/>
                </a:lnTo>
                <a:lnTo>
                  <a:pt x="118" y="310"/>
                </a:lnTo>
                <a:lnTo>
                  <a:pt x="124" y="306"/>
                </a:lnTo>
                <a:lnTo>
                  <a:pt x="122" y="310"/>
                </a:lnTo>
                <a:lnTo>
                  <a:pt x="134" y="306"/>
                </a:lnTo>
                <a:lnTo>
                  <a:pt x="134" y="310"/>
                </a:lnTo>
                <a:lnTo>
                  <a:pt x="128" y="304"/>
                </a:lnTo>
                <a:lnTo>
                  <a:pt x="128" y="310"/>
                </a:lnTo>
                <a:lnTo>
                  <a:pt x="134" y="310"/>
                </a:lnTo>
                <a:lnTo>
                  <a:pt x="132" y="310"/>
                </a:lnTo>
                <a:lnTo>
                  <a:pt x="132" y="310"/>
                </a:lnTo>
                <a:lnTo>
                  <a:pt x="132" y="310"/>
                </a:lnTo>
                <a:lnTo>
                  <a:pt x="140" y="310"/>
                </a:lnTo>
                <a:lnTo>
                  <a:pt x="136" y="314"/>
                </a:lnTo>
                <a:lnTo>
                  <a:pt x="138" y="312"/>
                </a:lnTo>
                <a:lnTo>
                  <a:pt x="140" y="314"/>
                </a:lnTo>
                <a:lnTo>
                  <a:pt x="142" y="310"/>
                </a:lnTo>
                <a:lnTo>
                  <a:pt x="144" y="310"/>
                </a:lnTo>
                <a:lnTo>
                  <a:pt x="152" y="312"/>
                </a:lnTo>
                <a:lnTo>
                  <a:pt x="144" y="312"/>
                </a:lnTo>
                <a:lnTo>
                  <a:pt x="146" y="316"/>
                </a:lnTo>
                <a:lnTo>
                  <a:pt x="148" y="314"/>
                </a:lnTo>
                <a:lnTo>
                  <a:pt x="152" y="312"/>
                </a:lnTo>
                <a:lnTo>
                  <a:pt x="150" y="310"/>
                </a:lnTo>
                <a:lnTo>
                  <a:pt x="156" y="310"/>
                </a:lnTo>
                <a:lnTo>
                  <a:pt x="152" y="308"/>
                </a:lnTo>
                <a:lnTo>
                  <a:pt x="152" y="308"/>
                </a:lnTo>
                <a:lnTo>
                  <a:pt x="152" y="310"/>
                </a:lnTo>
                <a:lnTo>
                  <a:pt x="146" y="304"/>
                </a:lnTo>
                <a:lnTo>
                  <a:pt x="142" y="310"/>
                </a:lnTo>
                <a:lnTo>
                  <a:pt x="136" y="308"/>
                </a:lnTo>
                <a:lnTo>
                  <a:pt x="138" y="304"/>
                </a:lnTo>
                <a:lnTo>
                  <a:pt x="128" y="300"/>
                </a:lnTo>
                <a:lnTo>
                  <a:pt x="132" y="300"/>
                </a:lnTo>
                <a:lnTo>
                  <a:pt x="126" y="294"/>
                </a:lnTo>
                <a:lnTo>
                  <a:pt x="128" y="298"/>
                </a:lnTo>
                <a:lnTo>
                  <a:pt x="124" y="290"/>
                </a:lnTo>
                <a:lnTo>
                  <a:pt x="128" y="294"/>
                </a:lnTo>
                <a:lnTo>
                  <a:pt x="126" y="292"/>
                </a:lnTo>
                <a:lnTo>
                  <a:pt x="126" y="292"/>
                </a:lnTo>
                <a:lnTo>
                  <a:pt x="130" y="290"/>
                </a:lnTo>
                <a:lnTo>
                  <a:pt x="128" y="294"/>
                </a:lnTo>
                <a:lnTo>
                  <a:pt x="124" y="292"/>
                </a:lnTo>
                <a:lnTo>
                  <a:pt x="122" y="288"/>
                </a:lnTo>
                <a:lnTo>
                  <a:pt x="122" y="288"/>
                </a:lnTo>
                <a:lnTo>
                  <a:pt x="122" y="294"/>
                </a:lnTo>
                <a:lnTo>
                  <a:pt x="122" y="290"/>
                </a:lnTo>
                <a:lnTo>
                  <a:pt x="120" y="294"/>
                </a:lnTo>
                <a:lnTo>
                  <a:pt x="116" y="294"/>
                </a:lnTo>
                <a:lnTo>
                  <a:pt x="112" y="298"/>
                </a:lnTo>
                <a:lnTo>
                  <a:pt x="112" y="298"/>
                </a:lnTo>
                <a:lnTo>
                  <a:pt x="114" y="298"/>
                </a:lnTo>
                <a:lnTo>
                  <a:pt x="108" y="298"/>
                </a:lnTo>
                <a:lnTo>
                  <a:pt x="116" y="302"/>
                </a:lnTo>
                <a:lnTo>
                  <a:pt x="110" y="298"/>
                </a:lnTo>
                <a:lnTo>
                  <a:pt x="104" y="300"/>
                </a:lnTo>
                <a:lnTo>
                  <a:pt x="112" y="302"/>
                </a:lnTo>
                <a:lnTo>
                  <a:pt x="120" y="304"/>
                </a:lnTo>
                <a:lnTo>
                  <a:pt x="122" y="300"/>
                </a:lnTo>
                <a:lnTo>
                  <a:pt x="118" y="302"/>
                </a:lnTo>
                <a:lnTo>
                  <a:pt x="120" y="304"/>
                </a:lnTo>
                <a:lnTo>
                  <a:pt x="120" y="300"/>
                </a:lnTo>
                <a:lnTo>
                  <a:pt x="118" y="302"/>
                </a:lnTo>
                <a:lnTo>
                  <a:pt x="118" y="304"/>
                </a:lnTo>
                <a:lnTo>
                  <a:pt x="116" y="312"/>
                </a:lnTo>
                <a:lnTo>
                  <a:pt x="112" y="308"/>
                </a:lnTo>
                <a:lnTo>
                  <a:pt x="112" y="306"/>
                </a:lnTo>
                <a:lnTo>
                  <a:pt x="110" y="308"/>
                </a:lnTo>
                <a:lnTo>
                  <a:pt x="110" y="310"/>
                </a:lnTo>
                <a:lnTo>
                  <a:pt x="110" y="308"/>
                </a:lnTo>
                <a:lnTo>
                  <a:pt x="104" y="310"/>
                </a:lnTo>
                <a:lnTo>
                  <a:pt x="110" y="306"/>
                </a:lnTo>
                <a:lnTo>
                  <a:pt x="108" y="308"/>
                </a:lnTo>
                <a:lnTo>
                  <a:pt x="106" y="308"/>
                </a:lnTo>
                <a:lnTo>
                  <a:pt x="104" y="310"/>
                </a:lnTo>
                <a:lnTo>
                  <a:pt x="108" y="312"/>
                </a:lnTo>
                <a:lnTo>
                  <a:pt x="108" y="310"/>
                </a:lnTo>
                <a:lnTo>
                  <a:pt x="108" y="308"/>
                </a:lnTo>
                <a:lnTo>
                  <a:pt x="110" y="314"/>
                </a:lnTo>
                <a:lnTo>
                  <a:pt x="112" y="314"/>
                </a:lnTo>
                <a:lnTo>
                  <a:pt x="110" y="314"/>
                </a:lnTo>
                <a:lnTo>
                  <a:pt x="116" y="316"/>
                </a:lnTo>
                <a:lnTo>
                  <a:pt x="114" y="316"/>
                </a:lnTo>
                <a:lnTo>
                  <a:pt x="116" y="316"/>
                </a:lnTo>
                <a:lnTo>
                  <a:pt x="114" y="312"/>
                </a:lnTo>
                <a:lnTo>
                  <a:pt x="120" y="316"/>
                </a:lnTo>
                <a:lnTo>
                  <a:pt x="122" y="320"/>
                </a:lnTo>
                <a:close/>
                <a:moveTo>
                  <a:pt x="148" y="326"/>
                </a:moveTo>
                <a:lnTo>
                  <a:pt x="150" y="332"/>
                </a:lnTo>
                <a:lnTo>
                  <a:pt x="154" y="330"/>
                </a:lnTo>
                <a:lnTo>
                  <a:pt x="148" y="326"/>
                </a:lnTo>
                <a:close/>
                <a:moveTo>
                  <a:pt x="150" y="324"/>
                </a:moveTo>
                <a:lnTo>
                  <a:pt x="154" y="326"/>
                </a:lnTo>
                <a:lnTo>
                  <a:pt x="150" y="326"/>
                </a:lnTo>
                <a:lnTo>
                  <a:pt x="150" y="324"/>
                </a:lnTo>
                <a:close/>
                <a:moveTo>
                  <a:pt x="138" y="340"/>
                </a:moveTo>
                <a:lnTo>
                  <a:pt x="138" y="340"/>
                </a:lnTo>
                <a:lnTo>
                  <a:pt x="138" y="338"/>
                </a:lnTo>
                <a:lnTo>
                  <a:pt x="138" y="340"/>
                </a:lnTo>
                <a:close/>
                <a:moveTo>
                  <a:pt x="134" y="336"/>
                </a:moveTo>
                <a:lnTo>
                  <a:pt x="136" y="336"/>
                </a:lnTo>
                <a:lnTo>
                  <a:pt x="134" y="332"/>
                </a:lnTo>
                <a:lnTo>
                  <a:pt x="134" y="336"/>
                </a:lnTo>
                <a:close/>
                <a:moveTo>
                  <a:pt x="134" y="338"/>
                </a:moveTo>
                <a:lnTo>
                  <a:pt x="132" y="340"/>
                </a:lnTo>
                <a:lnTo>
                  <a:pt x="134" y="340"/>
                </a:lnTo>
                <a:lnTo>
                  <a:pt x="132" y="340"/>
                </a:lnTo>
                <a:lnTo>
                  <a:pt x="132" y="340"/>
                </a:lnTo>
                <a:lnTo>
                  <a:pt x="134" y="338"/>
                </a:lnTo>
                <a:close/>
                <a:moveTo>
                  <a:pt x="144" y="356"/>
                </a:moveTo>
                <a:lnTo>
                  <a:pt x="142" y="360"/>
                </a:lnTo>
                <a:lnTo>
                  <a:pt x="144" y="356"/>
                </a:lnTo>
                <a:close/>
                <a:moveTo>
                  <a:pt x="150" y="344"/>
                </a:moveTo>
                <a:lnTo>
                  <a:pt x="146" y="346"/>
                </a:lnTo>
                <a:lnTo>
                  <a:pt x="144" y="346"/>
                </a:lnTo>
                <a:lnTo>
                  <a:pt x="142" y="348"/>
                </a:lnTo>
                <a:lnTo>
                  <a:pt x="144" y="348"/>
                </a:lnTo>
                <a:lnTo>
                  <a:pt x="140" y="348"/>
                </a:lnTo>
                <a:lnTo>
                  <a:pt x="140" y="348"/>
                </a:lnTo>
                <a:lnTo>
                  <a:pt x="136" y="346"/>
                </a:lnTo>
                <a:lnTo>
                  <a:pt x="138" y="352"/>
                </a:lnTo>
                <a:lnTo>
                  <a:pt x="132" y="350"/>
                </a:lnTo>
                <a:lnTo>
                  <a:pt x="136" y="354"/>
                </a:lnTo>
                <a:lnTo>
                  <a:pt x="144" y="350"/>
                </a:lnTo>
                <a:lnTo>
                  <a:pt x="144" y="348"/>
                </a:lnTo>
                <a:lnTo>
                  <a:pt x="146" y="348"/>
                </a:lnTo>
                <a:lnTo>
                  <a:pt x="150" y="344"/>
                </a:lnTo>
                <a:close/>
                <a:moveTo>
                  <a:pt x="150" y="344"/>
                </a:moveTo>
                <a:lnTo>
                  <a:pt x="146" y="342"/>
                </a:lnTo>
                <a:lnTo>
                  <a:pt x="146" y="346"/>
                </a:lnTo>
                <a:lnTo>
                  <a:pt x="150" y="344"/>
                </a:lnTo>
                <a:close/>
                <a:moveTo>
                  <a:pt x="152" y="350"/>
                </a:moveTo>
                <a:lnTo>
                  <a:pt x="152" y="350"/>
                </a:lnTo>
                <a:lnTo>
                  <a:pt x="154" y="348"/>
                </a:lnTo>
                <a:lnTo>
                  <a:pt x="152" y="350"/>
                </a:lnTo>
                <a:close/>
                <a:moveTo>
                  <a:pt x="152" y="334"/>
                </a:moveTo>
                <a:lnTo>
                  <a:pt x="154" y="332"/>
                </a:lnTo>
                <a:lnTo>
                  <a:pt x="154" y="336"/>
                </a:lnTo>
                <a:lnTo>
                  <a:pt x="152" y="336"/>
                </a:lnTo>
                <a:lnTo>
                  <a:pt x="152" y="338"/>
                </a:lnTo>
                <a:lnTo>
                  <a:pt x="148" y="334"/>
                </a:lnTo>
                <a:lnTo>
                  <a:pt x="150" y="338"/>
                </a:lnTo>
                <a:lnTo>
                  <a:pt x="144" y="334"/>
                </a:lnTo>
                <a:lnTo>
                  <a:pt x="146" y="344"/>
                </a:lnTo>
                <a:lnTo>
                  <a:pt x="152" y="340"/>
                </a:lnTo>
                <a:lnTo>
                  <a:pt x="148" y="336"/>
                </a:lnTo>
                <a:lnTo>
                  <a:pt x="150" y="340"/>
                </a:lnTo>
                <a:lnTo>
                  <a:pt x="152" y="334"/>
                </a:lnTo>
                <a:lnTo>
                  <a:pt x="152" y="334"/>
                </a:lnTo>
                <a:lnTo>
                  <a:pt x="152" y="334"/>
                </a:lnTo>
                <a:close/>
                <a:moveTo>
                  <a:pt x="156" y="328"/>
                </a:moveTo>
                <a:lnTo>
                  <a:pt x="164" y="330"/>
                </a:lnTo>
                <a:lnTo>
                  <a:pt x="164" y="332"/>
                </a:lnTo>
                <a:lnTo>
                  <a:pt x="166" y="330"/>
                </a:lnTo>
                <a:lnTo>
                  <a:pt x="162" y="334"/>
                </a:lnTo>
                <a:lnTo>
                  <a:pt x="162" y="332"/>
                </a:lnTo>
                <a:lnTo>
                  <a:pt x="162" y="332"/>
                </a:lnTo>
                <a:lnTo>
                  <a:pt x="164" y="328"/>
                </a:lnTo>
                <a:lnTo>
                  <a:pt x="166" y="330"/>
                </a:lnTo>
                <a:lnTo>
                  <a:pt x="168" y="328"/>
                </a:lnTo>
                <a:lnTo>
                  <a:pt x="168" y="330"/>
                </a:lnTo>
                <a:lnTo>
                  <a:pt x="168" y="332"/>
                </a:lnTo>
                <a:lnTo>
                  <a:pt x="172" y="332"/>
                </a:lnTo>
                <a:lnTo>
                  <a:pt x="170" y="330"/>
                </a:lnTo>
                <a:lnTo>
                  <a:pt x="180" y="334"/>
                </a:lnTo>
                <a:lnTo>
                  <a:pt x="176" y="330"/>
                </a:lnTo>
                <a:lnTo>
                  <a:pt x="176" y="324"/>
                </a:lnTo>
                <a:lnTo>
                  <a:pt x="178" y="326"/>
                </a:lnTo>
                <a:lnTo>
                  <a:pt x="180" y="326"/>
                </a:lnTo>
                <a:lnTo>
                  <a:pt x="176" y="328"/>
                </a:lnTo>
                <a:lnTo>
                  <a:pt x="176" y="328"/>
                </a:lnTo>
                <a:lnTo>
                  <a:pt x="176" y="326"/>
                </a:lnTo>
                <a:lnTo>
                  <a:pt x="174" y="326"/>
                </a:lnTo>
                <a:lnTo>
                  <a:pt x="174" y="324"/>
                </a:lnTo>
                <a:lnTo>
                  <a:pt x="178" y="324"/>
                </a:lnTo>
                <a:lnTo>
                  <a:pt x="178" y="326"/>
                </a:lnTo>
                <a:lnTo>
                  <a:pt x="180" y="324"/>
                </a:lnTo>
                <a:lnTo>
                  <a:pt x="172" y="324"/>
                </a:lnTo>
                <a:lnTo>
                  <a:pt x="170" y="318"/>
                </a:lnTo>
                <a:lnTo>
                  <a:pt x="172" y="320"/>
                </a:lnTo>
                <a:lnTo>
                  <a:pt x="166" y="324"/>
                </a:lnTo>
                <a:lnTo>
                  <a:pt x="164" y="324"/>
                </a:lnTo>
                <a:lnTo>
                  <a:pt x="162" y="322"/>
                </a:lnTo>
                <a:lnTo>
                  <a:pt x="162" y="328"/>
                </a:lnTo>
                <a:lnTo>
                  <a:pt x="160" y="326"/>
                </a:lnTo>
                <a:lnTo>
                  <a:pt x="160" y="330"/>
                </a:lnTo>
                <a:lnTo>
                  <a:pt x="154" y="326"/>
                </a:lnTo>
                <a:lnTo>
                  <a:pt x="158" y="326"/>
                </a:lnTo>
                <a:lnTo>
                  <a:pt x="152" y="324"/>
                </a:lnTo>
                <a:lnTo>
                  <a:pt x="156" y="324"/>
                </a:lnTo>
                <a:lnTo>
                  <a:pt x="152" y="332"/>
                </a:lnTo>
                <a:lnTo>
                  <a:pt x="156" y="334"/>
                </a:lnTo>
                <a:lnTo>
                  <a:pt x="156" y="328"/>
                </a:lnTo>
                <a:close/>
                <a:moveTo>
                  <a:pt x="178" y="324"/>
                </a:moveTo>
                <a:lnTo>
                  <a:pt x="178" y="326"/>
                </a:lnTo>
                <a:lnTo>
                  <a:pt x="178" y="326"/>
                </a:lnTo>
                <a:lnTo>
                  <a:pt x="178" y="324"/>
                </a:lnTo>
                <a:close/>
                <a:moveTo>
                  <a:pt x="160" y="334"/>
                </a:moveTo>
                <a:lnTo>
                  <a:pt x="166" y="332"/>
                </a:lnTo>
                <a:lnTo>
                  <a:pt x="160" y="334"/>
                </a:lnTo>
                <a:lnTo>
                  <a:pt x="160" y="334"/>
                </a:lnTo>
                <a:close/>
                <a:moveTo>
                  <a:pt x="164" y="332"/>
                </a:moveTo>
                <a:lnTo>
                  <a:pt x="168" y="332"/>
                </a:lnTo>
                <a:lnTo>
                  <a:pt x="170" y="336"/>
                </a:lnTo>
                <a:lnTo>
                  <a:pt x="166" y="336"/>
                </a:lnTo>
                <a:lnTo>
                  <a:pt x="164" y="336"/>
                </a:lnTo>
                <a:lnTo>
                  <a:pt x="168" y="334"/>
                </a:lnTo>
                <a:lnTo>
                  <a:pt x="172" y="336"/>
                </a:lnTo>
                <a:lnTo>
                  <a:pt x="174" y="336"/>
                </a:lnTo>
                <a:lnTo>
                  <a:pt x="178" y="340"/>
                </a:lnTo>
                <a:lnTo>
                  <a:pt x="170" y="338"/>
                </a:lnTo>
                <a:lnTo>
                  <a:pt x="170" y="338"/>
                </a:lnTo>
                <a:lnTo>
                  <a:pt x="168" y="336"/>
                </a:lnTo>
                <a:lnTo>
                  <a:pt x="164" y="332"/>
                </a:lnTo>
                <a:close/>
                <a:moveTo>
                  <a:pt x="170" y="348"/>
                </a:moveTo>
                <a:lnTo>
                  <a:pt x="174" y="348"/>
                </a:lnTo>
                <a:lnTo>
                  <a:pt x="174" y="346"/>
                </a:lnTo>
                <a:lnTo>
                  <a:pt x="170" y="348"/>
                </a:lnTo>
                <a:close/>
                <a:moveTo>
                  <a:pt x="186" y="390"/>
                </a:moveTo>
                <a:lnTo>
                  <a:pt x="186" y="386"/>
                </a:lnTo>
                <a:lnTo>
                  <a:pt x="186" y="386"/>
                </a:lnTo>
                <a:lnTo>
                  <a:pt x="188" y="386"/>
                </a:lnTo>
                <a:lnTo>
                  <a:pt x="186" y="386"/>
                </a:lnTo>
                <a:lnTo>
                  <a:pt x="182" y="384"/>
                </a:lnTo>
                <a:lnTo>
                  <a:pt x="184" y="386"/>
                </a:lnTo>
                <a:lnTo>
                  <a:pt x="186" y="390"/>
                </a:lnTo>
                <a:close/>
                <a:moveTo>
                  <a:pt x="194" y="390"/>
                </a:moveTo>
                <a:lnTo>
                  <a:pt x="188" y="388"/>
                </a:lnTo>
                <a:lnTo>
                  <a:pt x="188" y="392"/>
                </a:lnTo>
                <a:lnTo>
                  <a:pt x="190" y="390"/>
                </a:lnTo>
                <a:lnTo>
                  <a:pt x="194" y="390"/>
                </a:lnTo>
                <a:close/>
                <a:moveTo>
                  <a:pt x="194" y="388"/>
                </a:moveTo>
                <a:lnTo>
                  <a:pt x="192" y="390"/>
                </a:lnTo>
                <a:lnTo>
                  <a:pt x="194" y="390"/>
                </a:lnTo>
                <a:lnTo>
                  <a:pt x="194" y="388"/>
                </a:lnTo>
                <a:close/>
                <a:moveTo>
                  <a:pt x="194" y="388"/>
                </a:moveTo>
                <a:lnTo>
                  <a:pt x="192" y="388"/>
                </a:lnTo>
                <a:lnTo>
                  <a:pt x="190" y="386"/>
                </a:lnTo>
                <a:lnTo>
                  <a:pt x="192" y="388"/>
                </a:lnTo>
                <a:lnTo>
                  <a:pt x="194" y="388"/>
                </a:lnTo>
                <a:close/>
                <a:moveTo>
                  <a:pt x="188" y="352"/>
                </a:moveTo>
                <a:lnTo>
                  <a:pt x="186" y="348"/>
                </a:lnTo>
                <a:lnTo>
                  <a:pt x="180" y="348"/>
                </a:lnTo>
                <a:lnTo>
                  <a:pt x="180" y="352"/>
                </a:lnTo>
                <a:lnTo>
                  <a:pt x="182" y="350"/>
                </a:lnTo>
                <a:lnTo>
                  <a:pt x="180" y="348"/>
                </a:lnTo>
                <a:lnTo>
                  <a:pt x="180" y="350"/>
                </a:lnTo>
                <a:lnTo>
                  <a:pt x="178" y="348"/>
                </a:lnTo>
                <a:lnTo>
                  <a:pt x="176" y="348"/>
                </a:lnTo>
                <a:lnTo>
                  <a:pt x="178" y="352"/>
                </a:lnTo>
                <a:lnTo>
                  <a:pt x="174" y="354"/>
                </a:lnTo>
                <a:lnTo>
                  <a:pt x="188" y="354"/>
                </a:lnTo>
                <a:lnTo>
                  <a:pt x="188" y="352"/>
                </a:lnTo>
                <a:close/>
                <a:moveTo>
                  <a:pt x="176" y="322"/>
                </a:moveTo>
                <a:lnTo>
                  <a:pt x="178" y="322"/>
                </a:lnTo>
                <a:lnTo>
                  <a:pt x="174" y="322"/>
                </a:lnTo>
                <a:lnTo>
                  <a:pt x="176" y="322"/>
                </a:lnTo>
                <a:close/>
                <a:moveTo>
                  <a:pt x="176" y="310"/>
                </a:moveTo>
                <a:lnTo>
                  <a:pt x="176" y="310"/>
                </a:lnTo>
                <a:lnTo>
                  <a:pt x="176" y="310"/>
                </a:lnTo>
                <a:lnTo>
                  <a:pt x="174" y="312"/>
                </a:lnTo>
                <a:lnTo>
                  <a:pt x="176" y="310"/>
                </a:lnTo>
                <a:close/>
                <a:moveTo>
                  <a:pt x="182" y="328"/>
                </a:moveTo>
                <a:lnTo>
                  <a:pt x="186" y="330"/>
                </a:lnTo>
                <a:lnTo>
                  <a:pt x="186" y="330"/>
                </a:lnTo>
                <a:lnTo>
                  <a:pt x="182" y="328"/>
                </a:lnTo>
                <a:close/>
                <a:moveTo>
                  <a:pt x="194" y="344"/>
                </a:moveTo>
                <a:lnTo>
                  <a:pt x="192" y="344"/>
                </a:lnTo>
                <a:lnTo>
                  <a:pt x="198" y="344"/>
                </a:lnTo>
                <a:lnTo>
                  <a:pt x="196" y="342"/>
                </a:lnTo>
                <a:lnTo>
                  <a:pt x="190" y="342"/>
                </a:lnTo>
                <a:lnTo>
                  <a:pt x="194" y="342"/>
                </a:lnTo>
                <a:lnTo>
                  <a:pt x="194" y="344"/>
                </a:lnTo>
                <a:lnTo>
                  <a:pt x="192" y="344"/>
                </a:lnTo>
                <a:lnTo>
                  <a:pt x="192" y="346"/>
                </a:lnTo>
                <a:lnTo>
                  <a:pt x="194" y="344"/>
                </a:lnTo>
                <a:close/>
                <a:moveTo>
                  <a:pt x="210" y="380"/>
                </a:moveTo>
                <a:lnTo>
                  <a:pt x="210" y="380"/>
                </a:lnTo>
                <a:lnTo>
                  <a:pt x="210" y="382"/>
                </a:lnTo>
                <a:lnTo>
                  <a:pt x="210" y="380"/>
                </a:lnTo>
                <a:close/>
                <a:moveTo>
                  <a:pt x="204" y="348"/>
                </a:moveTo>
                <a:lnTo>
                  <a:pt x="210" y="348"/>
                </a:lnTo>
                <a:lnTo>
                  <a:pt x="206" y="346"/>
                </a:lnTo>
                <a:lnTo>
                  <a:pt x="204" y="350"/>
                </a:lnTo>
                <a:lnTo>
                  <a:pt x="202" y="350"/>
                </a:lnTo>
                <a:lnTo>
                  <a:pt x="204" y="352"/>
                </a:lnTo>
                <a:lnTo>
                  <a:pt x="204" y="348"/>
                </a:lnTo>
                <a:close/>
                <a:moveTo>
                  <a:pt x="220" y="384"/>
                </a:moveTo>
                <a:lnTo>
                  <a:pt x="218" y="384"/>
                </a:lnTo>
                <a:lnTo>
                  <a:pt x="218" y="386"/>
                </a:lnTo>
                <a:lnTo>
                  <a:pt x="220" y="384"/>
                </a:lnTo>
                <a:close/>
                <a:moveTo>
                  <a:pt x="204" y="332"/>
                </a:moveTo>
                <a:lnTo>
                  <a:pt x="202" y="332"/>
                </a:lnTo>
                <a:lnTo>
                  <a:pt x="202" y="330"/>
                </a:lnTo>
                <a:lnTo>
                  <a:pt x="204" y="332"/>
                </a:lnTo>
                <a:close/>
                <a:moveTo>
                  <a:pt x="204" y="326"/>
                </a:moveTo>
                <a:lnTo>
                  <a:pt x="206" y="328"/>
                </a:lnTo>
                <a:lnTo>
                  <a:pt x="204" y="330"/>
                </a:lnTo>
                <a:lnTo>
                  <a:pt x="208" y="328"/>
                </a:lnTo>
                <a:lnTo>
                  <a:pt x="204" y="330"/>
                </a:lnTo>
                <a:lnTo>
                  <a:pt x="204" y="328"/>
                </a:lnTo>
                <a:lnTo>
                  <a:pt x="204" y="326"/>
                </a:lnTo>
                <a:close/>
                <a:moveTo>
                  <a:pt x="214" y="352"/>
                </a:moveTo>
                <a:lnTo>
                  <a:pt x="214" y="348"/>
                </a:lnTo>
                <a:lnTo>
                  <a:pt x="210" y="354"/>
                </a:lnTo>
                <a:lnTo>
                  <a:pt x="214" y="352"/>
                </a:lnTo>
                <a:close/>
                <a:moveTo>
                  <a:pt x="208" y="338"/>
                </a:moveTo>
                <a:lnTo>
                  <a:pt x="206" y="336"/>
                </a:lnTo>
                <a:lnTo>
                  <a:pt x="208" y="338"/>
                </a:lnTo>
                <a:close/>
                <a:moveTo>
                  <a:pt x="218" y="332"/>
                </a:moveTo>
                <a:lnTo>
                  <a:pt x="208" y="328"/>
                </a:lnTo>
                <a:lnTo>
                  <a:pt x="212" y="326"/>
                </a:lnTo>
                <a:lnTo>
                  <a:pt x="212" y="328"/>
                </a:lnTo>
                <a:lnTo>
                  <a:pt x="210" y="328"/>
                </a:lnTo>
                <a:lnTo>
                  <a:pt x="204" y="330"/>
                </a:lnTo>
                <a:lnTo>
                  <a:pt x="212" y="330"/>
                </a:lnTo>
                <a:lnTo>
                  <a:pt x="214" y="330"/>
                </a:lnTo>
                <a:lnTo>
                  <a:pt x="218" y="332"/>
                </a:lnTo>
                <a:close/>
                <a:moveTo>
                  <a:pt x="212" y="314"/>
                </a:moveTo>
                <a:lnTo>
                  <a:pt x="208" y="314"/>
                </a:lnTo>
                <a:lnTo>
                  <a:pt x="210" y="312"/>
                </a:lnTo>
                <a:lnTo>
                  <a:pt x="208" y="314"/>
                </a:lnTo>
                <a:lnTo>
                  <a:pt x="212" y="312"/>
                </a:lnTo>
                <a:lnTo>
                  <a:pt x="208" y="314"/>
                </a:lnTo>
                <a:lnTo>
                  <a:pt x="204" y="316"/>
                </a:lnTo>
                <a:lnTo>
                  <a:pt x="208" y="316"/>
                </a:lnTo>
                <a:lnTo>
                  <a:pt x="208" y="314"/>
                </a:lnTo>
                <a:lnTo>
                  <a:pt x="212" y="314"/>
                </a:lnTo>
                <a:close/>
                <a:moveTo>
                  <a:pt x="204" y="294"/>
                </a:moveTo>
                <a:lnTo>
                  <a:pt x="208" y="294"/>
                </a:lnTo>
                <a:lnTo>
                  <a:pt x="208" y="292"/>
                </a:lnTo>
                <a:lnTo>
                  <a:pt x="204" y="290"/>
                </a:lnTo>
                <a:lnTo>
                  <a:pt x="200" y="294"/>
                </a:lnTo>
                <a:lnTo>
                  <a:pt x="200" y="294"/>
                </a:lnTo>
                <a:lnTo>
                  <a:pt x="198" y="294"/>
                </a:lnTo>
                <a:lnTo>
                  <a:pt x="196" y="296"/>
                </a:lnTo>
                <a:lnTo>
                  <a:pt x="204" y="296"/>
                </a:lnTo>
                <a:lnTo>
                  <a:pt x="204" y="298"/>
                </a:lnTo>
                <a:lnTo>
                  <a:pt x="206" y="296"/>
                </a:lnTo>
                <a:lnTo>
                  <a:pt x="204" y="294"/>
                </a:lnTo>
                <a:close/>
                <a:moveTo>
                  <a:pt x="242" y="370"/>
                </a:moveTo>
                <a:lnTo>
                  <a:pt x="232" y="364"/>
                </a:lnTo>
                <a:lnTo>
                  <a:pt x="230" y="368"/>
                </a:lnTo>
                <a:lnTo>
                  <a:pt x="234" y="366"/>
                </a:lnTo>
                <a:lnTo>
                  <a:pt x="234" y="368"/>
                </a:lnTo>
                <a:lnTo>
                  <a:pt x="236" y="370"/>
                </a:lnTo>
                <a:lnTo>
                  <a:pt x="232" y="372"/>
                </a:lnTo>
                <a:lnTo>
                  <a:pt x="236" y="370"/>
                </a:lnTo>
                <a:lnTo>
                  <a:pt x="234" y="370"/>
                </a:lnTo>
                <a:lnTo>
                  <a:pt x="238" y="376"/>
                </a:lnTo>
                <a:lnTo>
                  <a:pt x="242" y="370"/>
                </a:lnTo>
                <a:close/>
                <a:moveTo>
                  <a:pt x="222" y="328"/>
                </a:moveTo>
                <a:lnTo>
                  <a:pt x="222" y="328"/>
                </a:lnTo>
                <a:lnTo>
                  <a:pt x="224" y="328"/>
                </a:lnTo>
                <a:lnTo>
                  <a:pt x="228" y="326"/>
                </a:lnTo>
                <a:lnTo>
                  <a:pt x="222" y="326"/>
                </a:lnTo>
                <a:lnTo>
                  <a:pt x="222" y="328"/>
                </a:lnTo>
                <a:close/>
                <a:moveTo>
                  <a:pt x="230" y="342"/>
                </a:moveTo>
                <a:lnTo>
                  <a:pt x="228" y="344"/>
                </a:lnTo>
                <a:lnTo>
                  <a:pt x="230" y="342"/>
                </a:lnTo>
                <a:lnTo>
                  <a:pt x="230" y="342"/>
                </a:lnTo>
                <a:close/>
                <a:moveTo>
                  <a:pt x="230" y="346"/>
                </a:moveTo>
                <a:lnTo>
                  <a:pt x="232" y="350"/>
                </a:lnTo>
                <a:lnTo>
                  <a:pt x="230" y="346"/>
                </a:lnTo>
                <a:close/>
                <a:moveTo>
                  <a:pt x="234" y="356"/>
                </a:moveTo>
                <a:lnTo>
                  <a:pt x="232" y="354"/>
                </a:lnTo>
                <a:lnTo>
                  <a:pt x="236" y="356"/>
                </a:lnTo>
                <a:lnTo>
                  <a:pt x="234" y="356"/>
                </a:lnTo>
                <a:close/>
                <a:moveTo>
                  <a:pt x="220" y="308"/>
                </a:moveTo>
                <a:lnTo>
                  <a:pt x="218" y="306"/>
                </a:lnTo>
                <a:lnTo>
                  <a:pt x="218" y="308"/>
                </a:lnTo>
                <a:lnTo>
                  <a:pt x="218" y="306"/>
                </a:lnTo>
                <a:lnTo>
                  <a:pt x="216" y="308"/>
                </a:lnTo>
                <a:lnTo>
                  <a:pt x="218" y="308"/>
                </a:lnTo>
                <a:lnTo>
                  <a:pt x="220" y="308"/>
                </a:lnTo>
                <a:lnTo>
                  <a:pt x="216" y="310"/>
                </a:lnTo>
                <a:lnTo>
                  <a:pt x="216" y="310"/>
                </a:lnTo>
                <a:lnTo>
                  <a:pt x="216" y="308"/>
                </a:lnTo>
                <a:lnTo>
                  <a:pt x="216" y="308"/>
                </a:lnTo>
                <a:lnTo>
                  <a:pt x="218" y="312"/>
                </a:lnTo>
                <a:lnTo>
                  <a:pt x="218" y="312"/>
                </a:lnTo>
                <a:lnTo>
                  <a:pt x="220" y="312"/>
                </a:lnTo>
                <a:lnTo>
                  <a:pt x="220" y="308"/>
                </a:lnTo>
                <a:close/>
                <a:moveTo>
                  <a:pt x="216" y="308"/>
                </a:moveTo>
                <a:lnTo>
                  <a:pt x="214" y="308"/>
                </a:lnTo>
                <a:lnTo>
                  <a:pt x="212" y="306"/>
                </a:lnTo>
                <a:lnTo>
                  <a:pt x="216" y="308"/>
                </a:lnTo>
                <a:close/>
                <a:moveTo>
                  <a:pt x="218" y="306"/>
                </a:moveTo>
                <a:lnTo>
                  <a:pt x="216" y="304"/>
                </a:lnTo>
                <a:lnTo>
                  <a:pt x="218" y="306"/>
                </a:lnTo>
                <a:close/>
                <a:moveTo>
                  <a:pt x="222" y="298"/>
                </a:moveTo>
                <a:lnTo>
                  <a:pt x="214" y="298"/>
                </a:lnTo>
                <a:lnTo>
                  <a:pt x="214" y="298"/>
                </a:lnTo>
                <a:lnTo>
                  <a:pt x="214" y="298"/>
                </a:lnTo>
                <a:lnTo>
                  <a:pt x="216" y="302"/>
                </a:lnTo>
                <a:lnTo>
                  <a:pt x="222" y="298"/>
                </a:lnTo>
                <a:close/>
                <a:moveTo>
                  <a:pt x="220" y="298"/>
                </a:moveTo>
                <a:lnTo>
                  <a:pt x="218" y="298"/>
                </a:lnTo>
                <a:lnTo>
                  <a:pt x="218" y="296"/>
                </a:lnTo>
                <a:lnTo>
                  <a:pt x="220" y="298"/>
                </a:lnTo>
                <a:close/>
                <a:moveTo>
                  <a:pt x="238" y="342"/>
                </a:moveTo>
                <a:lnTo>
                  <a:pt x="236" y="342"/>
                </a:lnTo>
                <a:lnTo>
                  <a:pt x="236" y="342"/>
                </a:lnTo>
                <a:lnTo>
                  <a:pt x="238" y="342"/>
                </a:lnTo>
                <a:close/>
                <a:moveTo>
                  <a:pt x="222" y="294"/>
                </a:moveTo>
                <a:lnTo>
                  <a:pt x="226" y="288"/>
                </a:lnTo>
                <a:lnTo>
                  <a:pt x="218" y="290"/>
                </a:lnTo>
                <a:lnTo>
                  <a:pt x="228" y="286"/>
                </a:lnTo>
                <a:lnTo>
                  <a:pt x="226" y="288"/>
                </a:lnTo>
                <a:lnTo>
                  <a:pt x="230" y="294"/>
                </a:lnTo>
                <a:lnTo>
                  <a:pt x="226" y="292"/>
                </a:lnTo>
                <a:lnTo>
                  <a:pt x="228" y="288"/>
                </a:lnTo>
                <a:lnTo>
                  <a:pt x="226" y="286"/>
                </a:lnTo>
                <a:lnTo>
                  <a:pt x="228" y="282"/>
                </a:lnTo>
                <a:lnTo>
                  <a:pt x="226" y="284"/>
                </a:lnTo>
                <a:lnTo>
                  <a:pt x="212" y="286"/>
                </a:lnTo>
                <a:lnTo>
                  <a:pt x="210" y="288"/>
                </a:lnTo>
                <a:lnTo>
                  <a:pt x="206" y="284"/>
                </a:lnTo>
                <a:lnTo>
                  <a:pt x="210" y="284"/>
                </a:lnTo>
                <a:lnTo>
                  <a:pt x="208" y="286"/>
                </a:lnTo>
                <a:lnTo>
                  <a:pt x="218" y="290"/>
                </a:lnTo>
                <a:lnTo>
                  <a:pt x="208" y="294"/>
                </a:lnTo>
                <a:lnTo>
                  <a:pt x="222" y="294"/>
                </a:lnTo>
                <a:close/>
                <a:moveTo>
                  <a:pt x="224" y="290"/>
                </a:moveTo>
                <a:lnTo>
                  <a:pt x="226" y="290"/>
                </a:lnTo>
                <a:lnTo>
                  <a:pt x="224" y="292"/>
                </a:lnTo>
                <a:lnTo>
                  <a:pt x="224" y="290"/>
                </a:lnTo>
                <a:close/>
                <a:moveTo>
                  <a:pt x="248" y="352"/>
                </a:moveTo>
                <a:lnTo>
                  <a:pt x="248" y="354"/>
                </a:lnTo>
                <a:lnTo>
                  <a:pt x="250" y="354"/>
                </a:lnTo>
                <a:lnTo>
                  <a:pt x="246" y="352"/>
                </a:lnTo>
                <a:lnTo>
                  <a:pt x="248" y="352"/>
                </a:lnTo>
                <a:close/>
                <a:moveTo>
                  <a:pt x="256" y="364"/>
                </a:moveTo>
                <a:lnTo>
                  <a:pt x="252" y="366"/>
                </a:lnTo>
                <a:lnTo>
                  <a:pt x="258" y="368"/>
                </a:lnTo>
                <a:lnTo>
                  <a:pt x="256" y="364"/>
                </a:lnTo>
                <a:close/>
                <a:moveTo>
                  <a:pt x="246" y="326"/>
                </a:moveTo>
                <a:lnTo>
                  <a:pt x="242" y="328"/>
                </a:lnTo>
                <a:lnTo>
                  <a:pt x="246" y="330"/>
                </a:lnTo>
                <a:lnTo>
                  <a:pt x="246" y="326"/>
                </a:lnTo>
                <a:close/>
                <a:moveTo>
                  <a:pt x="254" y="326"/>
                </a:moveTo>
                <a:lnTo>
                  <a:pt x="250" y="322"/>
                </a:lnTo>
                <a:lnTo>
                  <a:pt x="246" y="320"/>
                </a:lnTo>
                <a:lnTo>
                  <a:pt x="246" y="318"/>
                </a:lnTo>
                <a:lnTo>
                  <a:pt x="250" y="324"/>
                </a:lnTo>
                <a:lnTo>
                  <a:pt x="242" y="326"/>
                </a:lnTo>
                <a:lnTo>
                  <a:pt x="248" y="326"/>
                </a:lnTo>
                <a:lnTo>
                  <a:pt x="248" y="326"/>
                </a:lnTo>
                <a:lnTo>
                  <a:pt x="254" y="326"/>
                </a:lnTo>
                <a:close/>
                <a:moveTo>
                  <a:pt x="244" y="296"/>
                </a:moveTo>
                <a:lnTo>
                  <a:pt x="250" y="296"/>
                </a:lnTo>
                <a:lnTo>
                  <a:pt x="246" y="292"/>
                </a:lnTo>
                <a:lnTo>
                  <a:pt x="248" y="294"/>
                </a:lnTo>
                <a:lnTo>
                  <a:pt x="244" y="296"/>
                </a:lnTo>
                <a:lnTo>
                  <a:pt x="244" y="296"/>
                </a:lnTo>
                <a:close/>
                <a:moveTo>
                  <a:pt x="258" y="308"/>
                </a:moveTo>
                <a:lnTo>
                  <a:pt x="258" y="310"/>
                </a:lnTo>
                <a:lnTo>
                  <a:pt x="260" y="312"/>
                </a:lnTo>
                <a:lnTo>
                  <a:pt x="258" y="312"/>
                </a:lnTo>
                <a:lnTo>
                  <a:pt x="250" y="314"/>
                </a:lnTo>
                <a:lnTo>
                  <a:pt x="258" y="308"/>
                </a:lnTo>
                <a:close/>
                <a:moveTo>
                  <a:pt x="264" y="322"/>
                </a:moveTo>
                <a:lnTo>
                  <a:pt x="264" y="322"/>
                </a:lnTo>
                <a:lnTo>
                  <a:pt x="264" y="322"/>
                </a:lnTo>
                <a:close/>
                <a:moveTo>
                  <a:pt x="264" y="326"/>
                </a:moveTo>
                <a:lnTo>
                  <a:pt x="264" y="324"/>
                </a:lnTo>
                <a:lnTo>
                  <a:pt x="266" y="324"/>
                </a:lnTo>
                <a:lnTo>
                  <a:pt x="264" y="326"/>
                </a:lnTo>
                <a:close/>
                <a:moveTo>
                  <a:pt x="282" y="376"/>
                </a:moveTo>
                <a:lnTo>
                  <a:pt x="278" y="378"/>
                </a:lnTo>
                <a:lnTo>
                  <a:pt x="282" y="376"/>
                </a:lnTo>
                <a:close/>
                <a:moveTo>
                  <a:pt x="278" y="350"/>
                </a:moveTo>
                <a:lnTo>
                  <a:pt x="276" y="350"/>
                </a:lnTo>
                <a:lnTo>
                  <a:pt x="278" y="350"/>
                </a:lnTo>
                <a:close/>
                <a:moveTo>
                  <a:pt x="272" y="346"/>
                </a:moveTo>
                <a:lnTo>
                  <a:pt x="274" y="348"/>
                </a:lnTo>
                <a:lnTo>
                  <a:pt x="272" y="348"/>
                </a:lnTo>
                <a:lnTo>
                  <a:pt x="272" y="348"/>
                </a:lnTo>
                <a:lnTo>
                  <a:pt x="272" y="352"/>
                </a:lnTo>
                <a:lnTo>
                  <a:pt x="274" y="348"/>
                </a:lnTo>
                <a:lnTo>
                  <a:pt x="272" y="346"/>
                </a:lnTo>
                <a:close/>
                <a:moveTo>
                  <a:pt x="260" y="302"/>
                </a:moveTo>
                <a:lnTo>
                  <a:pt x="256" y="298"/>
                </a:lnTo>
                <a:lnTo>
                  <a:pt x="254" y="304"/>
                </a:lnTo>
                <a:lnTo>
                  <a:pt x="258" y="304"/>
                </a:lnTo>
                <a:lnTo>
                  <a:pt x="256" y="300"/>
                </a:lnTo>
                <a:lnTo>
                  <a:pt x="260" y="302"/>
                </a:lnTo>
                <a:lnTo>
                  <a:pt x="256" y="302"/>
                </a:lnTo>
                <a:lnTo>
                  <a:pt x="258" y="304"/>
                </a:lnTo>
                <a:lnTo>
                  <a:pt x="260" y="302"/>
                </a:lnTo>
                <a:close/>
                <a:moveTo>
                  <a:pt x="280" y="356"/>
                </a:moveTo>
                <a:lnTo>
                  <a:pt x="278" y="354"/>
                </a:lnTo>
                <a:lnTo>
                  <a:pt x="280" y="354"/>
                </a:lnTo>
                <a:lnTo>
                  <a:pt x="280" y="354"/>
                </a:lnTo>
                <a:lnTo>
                  <a:pt x="282" y="356"/>
                </a:lnTo>
                <a:lnTo>
                  <a:pt x="280" y="358"/>
                </a:lnTo>
                <a:lnTo>
                  <a:pt x="280" y="356"/>
                </a:lnTo>
                <a:close/>
                <a:moveTo>
                  <a:pt x="270" y="316"/>
                </a:moveTo>
                <a:lnTo>
                  <a:pt x="270" y="314"/>
                </a:lnTo>
                <a:lnTo>
                  <a:pt x="272" y="316"/>
                </a:lnTo>
                <a:lnTo>
                  <a:pt x="268" y="316"/>
                </a:lnTo>
                <a:lnTo>
                  <a:pt x="270" y="316"/>
                </a:lnTo>
                <a:close/>
                <a:moveTo>
                  <a:pt x="274" y="310"/>
                </a:moveTo>
                <a:lnTo>
                  <a:pt x="270" y="314"/>
                </a:lnTo>
                <a:lnTo>
                  <a:pt x="276" y="316"/>
                </a:lnTo>
                <a:lnTo>
                  <a:pt x="274" y="310"/>
                </a:lnTo>
                <a:close/>
                <a:moveTo>
                  <a:pt x="276" y="310"/>
                </a:moveTo>
                <a:lnTo>
                  <a:pt x="270" y="302"/>
                </a:lnTo>
                <a:lnTo>
                  <a:pt x="282" y="304"/>
                </a:lnTo>
                <a:lnTo>
                  <a:pt x="284" y="302"/>
                </a:lnTo>
                <a:lnTo>
                  <a:pt x="282" y="298"/>
                </a:lnTo>
                <a:lnTo>
                  <a:pt x="282" y="302"/>
                </a:lnTo>
                <a:lnTo>
                  <a:pt x="282" y="296"/>
                </a:lnTo>
                <a:lnTo>
                  <a:pt x="282" y="300"/>
                </a:lnTo>
                <a:lnTo>
                  <a:pt x="282" y="298"/>
                </a:lnTo>
                <a:lnTo>
                  <a:pt x="290" y="298"/>
                </a:lnTo>
                <a:lnTo>
                  <a:pt x="286" y="296"/>
                </a:lnTo>
                <a:lnTo>
                  <a:pt x="280" y="300"/>
                </a:lnTo>
                <a:lnTo>
                  <a:pt x="278" y="298"/>
                </a:lnTo>
                <a:lnTo>
                  <a:pt x="276" y="300"/>
                </a:lnTo>
                <a:lnTo>
                  <a:pt x="276" y="302"/>
                </a:lnTo>
                <a:lnTo>
                  <a:pt x="274" y="298"/>
                </a:lnTo>
                <a:lnTo>
                  <a:pt x="270" y="302"/>
                </a:lnTo>
                <a:lnTo>
                  <a:pt x="270" y="302"/>
                </a:lnTo>
                <a:lnTo>
                  <a:pt x="270" y="302"/>
                </a:lnTo>
                <a:lnTo>
                  <a:pt x="274" y="302"/>
                </a:lnTo>
                <a:lnTo>
                  <a:pt x="268" y="302"/>
                </a:lnTo>
                <a:lnTo>
                  <a:pt x="268" y="304"/>
                </a:lnTo>
                <a:lnTo>
                  <a:pt x="268" y="304"/>
                </a:lnTo>
                <a:lnTo>
                  <a:pt x="260" y="304"/>
                </a:lnTo>
                <a:lnTo>
                  <a:pt x="264" y="304"/>
                </a:lnTo>
                <a:lnTo>
                  <a:pt x="262" y="304"/>
                </a:lnTo>
                <a:lnTo>
                  <a:pt x="264" y="308"/>
                </a:lnTo>
                <a:lnTo>
                  <a:pt x="268" y="308"/>
                </a:lnTo>
                <a:lnTo>
                  <a:pt x="276" y="306"/>
                </a:lnTo>
                <a:lnTo>
                  <a:pt x="268" y="306"/>
                </a:lnTo>
                <a:lnTo>
                  <a:pt x="276" y="310"/>
                </a:lnTo>
                <a:close/>
                <a:moveTo>
                  <a:pt x="286" y="302"/>
                </a:moveTo>
                <a:lnTo>
                  <a:pt x="286" y="300"/>
                </a:lnTo>
                <a:lnTo>
                  <a:pt x="286" y="302"/>
                </a:lnTo>
                <a:close/>
                <a:moveTo>
                  <a:pt x="278" y="310"/>
                </a:moveTo>
                <a:lnTo>
                  <a:pt x="278" y="308"/>
                </a:lnTo>
                <a:lnTo>
                  <a:pt x="278" y="310"/>
                </a:lnTo>
                <a:lnTo>
                  <a:pt x="278" y="306"/>
                </a:lnTo>
                <a:lnTo>
                  <a:pt x="278" y="306"/>
                </a:lnTo>
                <a:lnTo>
                  <a:pt x="278" y="308"/>
                </a:lnTo>
                <a:lnTo>
                  <a:pt x="278" y="310"/>
                </a:lnTo>
                <a:lnTo>
                  <a:pt x="276" y="310"/>
                </a:lnTo>
                <a:lnTo>
                  <a:pt x="278" y="310"/>
                </a:lnTo>
                <a:close/>
                <a:moveTo>
                  <a:pt x="276" y="314"/>
                </a:moveTo>
                <a:lnTo>
                  <a:pt x="274" y="316"/>
                </a:lnTo>
                <a:lnTo>
                  <a:pt x="276" y="310"/>
                </a:lnTo>
                <a:lnTo>
                  <a:pt x="276" y="314"/>
                </a:lnTo>
                <a:close/>
                <a:moveTo>
                  <a:pt x="288" y="348"/>
                </a:moveTo>
                <a:lnTo>
                  <a:pt x="290" y="348"/>
                </a:lnTo>
                <a:lnTo>
                  <a:pt x="288" y="352"/>
                </a:lnTo>
                <a:lnTo>
                  <a:pt x="288" y="348"/>
                </a:lnTo>
                <a:close/>
                <a:moveTo>
                  <a:pt x="288" y="346"/>
                </a:moveTo>
                <a:lnTo>
                  <a:pt x="288" y="348"/>
                </a:lnTo>
                <a:lnTo>
                  <a:pt x="288" y="346"/>
                </a:lnTo>
                <a:close/>
                <a:moveTo>
                  <a:pt x="292" y="340"/>
                </a:moveTo>
                <a:lnTo>
                  <a:pt x="284" y="340"/>
                </a:lnTo>
                <a:lnTo>
                  <a:pt x="288" y="340"/>
                </a:lnTo>
                <a:lnTo>
                  <a:pt x="288" y="334"/>
                </a:lnTo>
                <a:lnTo>
                  <a:pt x="286" y="342"/>
                </a:lnTo>
                <a:lnTo>
                  <a:pt x="292" y="340"/>
                </a:lnTo>
                <a:close/>
                <a:moveTo>
                  <a:pt x="294" y="336"/>
                </a:moveTo>
                <a:lnTo>
                  <a:pt x="296" y="332"/>
                </a:lnTo>
                <a:lnTo>
                  <a:pt x="294" y="330"/>
                </a:lnTo>
                <a:lnTo>
                  <a:pt x="298" y="328"/>
                </a:lnTo>
                <a:lnTo>
                  <a:pt x="296" y="332"/>
                </a:lnTo>
                <a:lnTo>
                  <a:pt x="302" y="334"/>
                </a:lnTo>
                <a:lnTo>
                  <a:pt x="300" y="330"/>
                </a:lnTo>
                <a:lnTo>
                  <a:pt x="300" y="330"/>
                </a:lnTo>
                <a:lnTo>
                  <a:pt x="300" y="332"/>
                </a:lnTo>
                <a:lnTo>
                  <a:pt x="298" y="326"/>
                </a:lnTo>
                <a:lnTo>
                  <a:pt x="296" y="324"/>
                </a:lnTo>
                <a:lnTo>
                  <a:pt x="284" y="328"/>
                </a:lnTo>
                <a:lnTo>
                  <a:pt x="284" y="328"/>
                </a:lnTo>
                <a:lnTo>
                  <a:pt x="282" y="326"/>
                </a:lnTo>
                <a:lnTo>
                  <a:pt x="280" y="330"/>
                </a:lnTo>
                <a:lnTo>
                  <a:pt x="278" y="330"/>
                </a:lnTo>
                <a:lnTo>
                  <a:pt x="292" y="332"/>
                </a:lnTo>
                <a:lnTo>
                  <a:pt x="286" y="334"/>
                </a:lnTo>
                <a:lnTo>
                  <a:pt x="294" y="336"/>
                </a:lnTo>
                <a:close/>
                <a:moveTo>
                  <a:pt x="298" y="336"/>
                </a:moveTo>
                <a:lnTo>
                  <a:pt x="294" y="330"/>
                </a:lnTo>
                <a:lnTo>
                  <a:pt x="298" y="332"/>
                </a:lnTo>
                <a:lnTo>
                  <a:pt x="298" y="336"/>
                </a:lnTo>
                <a:close/>
                <a:moveTo>
                  <a:pt x="300" y="342"/>
                </a:moveTo>
                <a:lnTo>
                  <a:pt x="308" y="344"/>
                </a:lnTo>
                <a:lnTo>
                  <a:pt x="308" y="342"/>
                </a:lnTo>
                <a:lnTo>
                  <a:pt x="310" y="342"/>
                </a:lnTo>
                <a:lnTo>
                  <a:pt x="308" y="336"/>
                </a:lnTo>
                <a:lnTo>
                  <a:pt x="302" y="340"/>
                </a:lnTo>
                <a:lnTo>
                  <a:pt x="300" y="342"/>
                </a:lnTo>
                <a:close/>
                <a:moveTo>
                  <a:pt x="306" y="344"/>
                </a:moveTo>
                <a:lnTo>
                  <a:pt x="298" y="344"/>
                </a:lnTo>
                <a:lnTo>
                  <a:pt x="304" y="348"/>
                </a:lnTo>
                <a:lnTo>
                  <a:pt x="306" y="344"/>
                </a:lnTo>
                <a:close/>
                <a:moveTo>
                  <a:pt x="312" y="366"/>
                </a:moveTo>
                <a:lnTo>
                  <a:pt x="312" y="368"/>
                </a:lnTo>
                <a:lnTo>
                  <a:pt x="310" y="366"/>
                </a:lnTo>
                <a:lnTo>
                  <a:pt x="312" y="368"/>
                </a:lnTo>
                <a:lnTo>
                  <a:pt x="310" y="368"/>
                </a:lnTo>
                <a:lnTo>
                  <a:pt x="310" y="368"/>
                </a:lnTo>
                <a:lnTo>
                  <a:pt x="312" y="366"/>
                </a:lnTo>
                <a:close/>
                <a:moveTo>
                  <a:pt x="320" y="368"/>
                </a:moveTo>
                <a:lnTo>
                  <a:pt x="312" y="364"/>
                </a:lnTo>
                <a:lnTo>
                  <a:pt x="314" y="368"/>
                </a:lnTo>
                <a:lnTo>
                  <a:pt x="320" y="368"/>
                </a:lnTo>
                <a:close/>
                <a:moveTo>
                  <a:pt x="324" y="366"/>
                </a:moveTo>
                <a:lnTo>
                  <a:pt x="320" y="364"/>
                </a:lnTo>
                <a:lnTo>
                  <a:pt x="316" y="362"/>
                </a:lnTo>
                <a:lnTo>
                  <a:pt x="318" y="362"/>
                </a:lnTo>
                <a:lnTo>
                  <a:pt x="322" y="366"/>
                </a:lnTo>
                <a:lnTo>
                  <a:pt x="314" y="368"/>
                </a:lnTo>
                <a:lnTo>
                  <a:pt x="322" y="366"/>
                </a:lnTo>
                <a:lnTo>
                  <a:pt x="320" y="364"/>
                </a:lnTo>
                <a:lnTo>
                  <a:pt x="324" y="366"/>
                </a:lnTo>
                <a:close/>
                <a:moveTo>
                  <a:pt x="316" y="338"/>
                </a:moveTo>
                <a:lnTo>
                  <a:pt x="322" y="336"/>
                </a:lnTo>
                <a:lnTo>
                  <a:pt x="320" y="336"/>
                </a:lnTo>
                <a:lnTo>
                  <a:pt x="318" y="336"/>
                </a:lnTo>
                <a:lnTo>
                  <a:pt x="316" y="338"/>
                </a:lnTo>
                <a:lnTo>
                  <a:pt x="316" y="338"/>
                </a:lnTo>
                <a:close/>
                <a:moveTo>
                  <a:pt x="334" y="364"/>
                </a:moveTo>
                <a:lnTo>
                  <a:pt x="330" y="366"/>
                </a:lnTo>
                <a:lnTo>
                  <a:pt x="334" y="364"/>
                </a:lnTo>
                <a:close/>
                <a:moveTo>
                  <a:pt x="330" y="352"/>
                </a:moveTo>
                <a:lnTo>
                  <a:pt x="332" y="354"/>
                </a:lnTo>
                <a:lnTo>
                  <a:pt x="328" y="352"/>
                </a:lnTo>
                <a:lnTo>
                  <a:pt x="328" y="354"/>
                </a:lnTo>
                <a:lnTo>
                  <a:pt x="330" y="352"/>
                </a:lnTo>
                <a:lnTo>
                  <a:pt x="330" y="352"/>
                </a:lnTo>
                <a:close/>
                <a:moveTo>
                  <a:pt x="332" y="344"/>
                </a:moveTo>
                <a:lnTo>
                  <a:pt x="328" y="342"/>
                </a:lnTo>
                <a:lnTo>
                  <a:pt x="330" y="346"/>
                </a:lnTo>
                <a:lnTo>
                  <a:pt x="330" y="348"/>
                </a:lnTo>
                <a:lnTo>
                  <a:pt x="330" y="346"/>
                </a:lnTo>
                <a:lnTo>
                  <a:pt x="328" y="344"/>
                </a:lnTo>
                <a:lnTo>
                  <a:pt x="330" y="346"/>
                </a:lnTo>
                <a:lnTo>
                  <a:pt x="330" y="346"/>
                </a:lnTo>
                <a:lnTo>
                  <a:pt x="332" y="344"/>
                </a:lnTo>
                <a:close/>
                <a:moveTo>
                  <a:pt x="340" y="340"/>
                </a:moveTo>
                <a:lnTo>
                  <a:pt x="332" y="342"/>
                </a:lnTo>
                <a:lnTo>
                  <a:pt x="336" y="350"/>
                </a:lnTo>
                <a:lnTo>
                  <a:pt x="340" y="340"/>
                </a:lnTo>
                <a:close/>
                <a:moveTo>
                  <a:pt x="344" y="342"/>
                </a:moveTo>
                <a:lnTo>
                  <a:pt x="342" y="340"/>
                </a:lnTo>
                <a:lnTo>
                  <a:pt x="342" y="340"/>
                </a:lnTo>
                <a:lnTo>
                  <a:pt x="344" y="342"/>
                </a:lnTo>
                <a:close/>
                <a:moveTo>
                  <a:pt x="354" y="342"/>
                </a:moveTo>
                <a:lnTo>
                  <a:pt x="354" y="340"/>
                </a:lnTo>
                <a:lnTo>
                  <a:pt x="354" y="344"/>
                </a:lnTo>
                <a:lnTo>
                  <a:pt x="354" y="342"/>
                </a:lnTo>
                <a:close/>
                <a:moveTo>
                  <a:pt x="372" y="344"/>
                </a:moveTo>
                <a:lnTo>
                  <a:pt x="366" y="346"/>
                </a:lnTo>
                <a:lnTo>
                  <a:pt x="372" y="344"/>
                </a:lnTo>
                <a:close/>
                <a:moveTo>
                  <a:pt x="370" y="326"/>
                </a:moveTo>
                <a:lnTo>
                  <a:pt x="364" y="328"/>
                </a:lnTo>
                <a:lnTo>
                  <a:pt x="366" y="324"/>
                </a:lnTo>
                <a:lnTo>
                  <a:pt x="362" y="326"/>
                </a:lnTo>
                <a:lnTo>
                  <a:pt x="360" y="326"/>
                </a:lnTo>
                <a:lnTo>
                  <a:pt x="360" y="322"/>
                </a:lnTo>
                <a:lnTo>
                  <a:pt x="362" y="322"/>
                </a:lnTo>
                <a:lnTo>
                  <a:pt x="362" y="322"/>
                </a:lnTo>
                <a:lnTo>
                  <a:pt x="360" y="322"/>
                </a:lnTo>
                <a:lnTo>
                  <a:pt x="358" y="318"/>
                </a:lnTo>
                <a:lnTo>
                  <a:pt x="360" y="322"/>
                </a:lnTo>
                <a:lnTo>
                  <a:pt x="358" y="322"/>
                </a:lnTo>
                <a:lnTo>
                  <a:pt x="362" y="322"/>
                </a:lnTo>
                <a:lnTo>
                  <a:pt x="358" y="326"/>
                </a:lnTo>
                <a:lnTo>
                  <a:pt x="352" y="318"/>
                </a:lnTo>
                <a:lnTo>
                  <a:pt x="350" y="322"/>
                </a:lnTo>
                <a:lnTo>
                  <a:pt x="348" y="316"/>
                </a:lnTo>
                <a:lnTo>
                  <a:pt x="340" y="314"/>
                </a:lnTo>
                <a:lnTo>
                  <a:pt x="340" y="312"/>
                </a:lnTo>
                <a:lnTo>
                  <a:pt x="336" y="312"/>
                </a:lnTo>
                <a:lnTo>
                  <a:pt x="334" y="312"/>
                </a:lnTo>
                <a:lnTo>
                  <a:pt x="334" y="318"/>
                </a:lnTo>
                <a:lnTo>
                  <a:pt x="334" y="318"/>
                </a:lnTo>
                <a:lnTo>
                  <a:pt x="326" y="316"/>
                </a:lnTo>
                <a:lnTo>
                  <a:pt x="320" y="320"/>
                </a:lnTo>
                <a:lnTo>
                  <a:pt x="322" y="320"/>
                </a:lnTo>
                <a:lnTo>
                  <a:pt x="324" y="320"/>
                </a:lnTo>
                <a:lnTo>
                  <a:pt x="322" y="316"/>
                </a:lnTo>
                <a:lnTo>
                  <a:pt x="320" y="318"/>
                </a:lnTo>
                <a:lnTo>
                  <a:pt x="320" y="322"/>
                </a:lnTo>
                <a:lnTo>
                  <a:pt x="318" y="320"/>
                </a:lnTo>
                <a:lnTo>
                  <a:pt x="316" y="322"/>
                </a:lnTo>
                <a:lnTo>
                  <a:pt x="314" y="326"/>
                </a:lnTo>
                <a:lnTo>
                  <a:pt x="318" y="324"/>
                </a:lnTo>
                <a:lnTo>
                  <a:pt x="322" y="326"/>
                </a:lnTo>
                <a:lnTo>
                  <a:pt x="320" y="328"/>
                </a:lnTo>
                <a:lnTo>
                  <a:pt x="320" y="330"/>
                </a:lnTo>
                <a:lnTo>
                  <a:pt x="318" y="326"/>
                </a:lnTo>
                <a:lnTo>
                  <a:pt x="318" y="326"/>
                </a:lnTo>
                <a:lnTo>
                  <a:pt x="318" y="328"/>
                </a:lnTo>
                <a:lnTo>
                  <a:pt x="316" y="330"/>
                </a:lnTo>
                <a:lnTo>
                  <a:pt x="320" y="330"/>
                </a:lnTo>
                <a:lnTo>
                  <a:pt x="322" y="328"/>
                </a:lnTo>
                <a:lnTo>
                  <a:pt x="324" y="330"/>
                </a:lnTo>
                <a:lnTo>
                  <a:pt x="322" y="328"/>
                </a:lnTo>
                <a:lnTo>
                  <a:pt x="322" y="330"/>
                </a:lnTo>
                <a:lnTo>
                  <a:pt x="320" y="326"/>
                </a:lnTo>
                <a:lnTo>
                  <a:pt x="322" y="328"/>
                </a:lnTo>
                <a:lnTo>
                  <a:pt x="322" y="324"/>
                </a:lnTo>
                <a:lnTo>
                  <a:pt x="328" y="324"/>
                </a:lnTo>
                <a:lnTo>
                  <a:pt x="328" y="322"/>
                </a:lnTo>
                <a:lnTo>
                  <a:pt x="328" y="320"/>
                </a:lnTo>
                <a:lnTo>
                  <a:pt x="330" y="322"/>
                </a:lnTo>
                <a:lnTo>
                  <a:pt x="332" y="322"/>
                </a:lnTo>
                <a:lnTo>
                  <a:pt x="338" y="324"/>
                </a:lnTo>
                <a:lnTo>
                  <a:pt x="334" y="322"/>
                </a:lnTo>
                <a:lnTo>
                  <a:pt x="336" y="326"/>
                </a:lnTo>
                <a:lnTo>
                  <a:pt x="332" y="322"/>
                </a:lnTo>
                <a:lnTo>
                  <a:pt x="340" y="324"/>
                </a:lnTo>
                <a:lnTo>
                  <a:pt x="344" y="332"/>
                </a:lnTo>
                <a:lnTo>
                  <a:pt x="336" y="338"/>
                </a:lnTo>
                <a:lnTo>
                  <a:pt x="342" y="332"/>
                </a:lnTo>
                <a:lnTo>
                  <a:pt x="342" y="332"/>
                </a:lnTo>
                <a:lnTo>
                  <a:pt x="344" y="328"/>
                </a:lnTo>
                <a:lnTo>
                  <a:pt x="344" y="330"/>
                </a:lnTo>
                <a:lnTo>
                  <a:pt x="344" y="336"/>
                </a:lnTo>
                <a:lnTo>
                  <a:pt x="348" y="334"/>
                </a:lnTo>
                <a:lnTo>
                  <a:pt x="350" y="330"/>
                </a:lnTo>
                <a:lnTo>
                  <a:pt x="354" y="330"/>
                </a:lnTo>
                <a:lnTo>
                  <a:pt x="350" y="328"/>
                </a:lnTo>
                <a:lnTo>
                  <a:pt x="350" y="330"/>
                </a:lnTo>
                <a:lnTo>
                  <a:pt x="348" y="328"/>
                </a:lnTo>
                <a:lnTo>
                  <a:pt x="356" y="332"/>
                </a:lnTo>
                <a:lnTo>
                  <a:pt x="354" y="330"/>
                </a:lnTo>
                <a:lnTo>
                  <a:pt x="356" y="332"/>
                </a:lnTo>
                <a:lnTo>
                  <a:pt x="362" y="330"/>
                </a:lnTo>
                <a:lnTo>
                  <a:pt x="362" y="330"/>
                </a:lnTo>
                <a:lnTo>
                  <a:pt x="360" y="328"/>
                </a:lnTo>
                <a:lnTo>
                  <a:pt x="360" y="324"/>
                </a:lnTo>
                <a:lnTo>
                  <a:pt x="364" y="322"/>
                </a:lnTo>
                <a:lnTo>
                  <a:pt x="360" y="326"/>
                </a:lnTo>
                <a:lnTo>
                  <a:pt x="362" y="322"/>
                </a:lnTo>
                <a:lnTo>
                  <a:pt x="362" y="326"/>
                </a:lnTo>
                <a:lnTo>
                  <a:pt x="366" y="330"/>
                </a:lnTo>
                <a:lnTo>
                  <a:pt x="370" y="326"/>
                </a:lnTo>
                <a:close/>
                <a:moveTo>
                  <a:pt x="346" y="286"/>
                </a:moveTo>
                <a:lnTo>
                  <a:pt x="346" y="286"/>
                </a:lnTo>
                <a:lnTo>
                  <a:pt x="346" y="286"/>
                </a:lnTo>
                <a:lnTo>
                  <a:pt x="346" y="286"/>
                </a:lnTo>
                <a:close/>
                <a:moveTo>
                  <a:pt x="348" y="282"/>
                </a:moveTo>
                <a:lnTo>
                  <a:pt x="346" y="282"/>
                </a:lnTo>
                <a:lnTo>
                  <a:pt x="346" y="282"/>
                </a:lnTo>
                <a:lnTo>
                  <a:pt x="348" y="282"/>
                </a:lnTo>
                <a:close/>
                <a:moveTo>
                  <a:pt x="350" y="306"/>
                </a:moveTo>
                <a:lnTo>
                  <a:pt x="350" y="304"/>
                </a:lnTo>
                <a:lnTo>
                  <a:pt x="350" y="302"/>
                </a:lnTo>
                <a:lnTo>
                  <a:pt x="350" y="306"/>
                </a:lnTo>
                <a:close/>
                <a:moveTo>
                  <a:pt x="354" y="266"/>
                </a:moveTo>
                <a:lnTo>
                  <a:pt x="358" y="270"/>
                </a:lnTo>
                <a:lnTo>
                  <a:pt x="358" y="264"/>
                </a:lnTo>
                <a:lnTo>
                  <a:pt x="358" y="270"/>
                </a:lnTo>
                <a:lnTo>
                  <a:pt x="360" y="270"/>
                </a:lnTo>
                <a:lnTo>
                  <a:pt x="360" y="268"/>
                </a:lnTo>
                <a:lnTo>
                  <a:pt x="364" y="266"/>
                </a:lnTo>
                <a:lnTo>
                  <a:pt x="358" y="266"/>
                </a:lnTo>
                <a:lnTo>
                  <a:pt x="358" y="264"/>
                </a:lnTo>
                <a:lnTo>
                  <a:pt x="358" y="266"/>
                </a:lnTo>
                <a:lnTo>
                  <a:pt x="360" y="264"/>
                </a:lnTo>
                <a:lnTo>
                  <a:pt x="356" y="264"/>
                </a:lnTo>
                <a:lnTo>
                  <a:pt x="354" y="264"/>
                </a:lnTo>
                <a:lnTo>
                  <a:pt x="352" y="266"/>
                </a:lnTo>
                <a:lnTo>
                  <a:pt x="348" y="262"/>
                </a:lnTo>
                <a:lnTo>
                  <a:pt x="346" y="262"/>
                </a:lnTo>
                <a:lnTo>
                  <a:pt x="344" y="264"/>
                </a:lnTo>
                <a:lnTo>
                  <a:pt x="344" y="262"/>
                </a:lnTo>
                <a:lnTo>
                  <a:pt x="346" y="266"/>
                </a:lnTo>
                <a:lnTo>
                  <a:pt x="344" y="264"/>
                </a:lnTo>
                <a:lnTo>
                  <a:pt x="348" y="268"/>
                </a:lnTo>
                <a:lnTo>
                  <a:pt x="340" y="272"/>
                </a:lnTo>
                <a:lnTo>
                  <a:pt x="340" y="274"/>
                </a:lnTo>
                <a:lnTo>
                  <a:pt x="348" y="272"/>
                </a:lnTo>
                <a:lnTo>
                  <a:pt x="352" y="272"/>
                </a:lnTo>
                <a:lnTo>
                  <a:pt x="354" y="266"/>
                </a:lnTo>
                <a:close/>
                <a:moveTo>
                  <a:pt x="368" y="288"/>
                </a:moveTo>
                <a:lnTo>
                  <a:pt x="370" y="292"/>
                </a:lnTo>
                <a:lnTo>
                  <a:pt x="366" y="288"/>
                </a:lnTo>
                <a:lnTo>
                  <a:pt x="368" y="288"/>
                </a:lnTo>
                <a:close/>
                <a:moveTo>
                  <a:pt x="374" y="300"/>
                </a:moveTo>
                <a:lnTo>
                  <a:pt x="376" y="302"/>
                </a:lnTo>
                <a:lnTo>
                  <a:pt x="372" y="300"/>
                </a:lnTo>
                <a:lnTo>
                  <a:pt x="366" y="302"/>
                </a:lnTo>
                <a:lnTo>
                  <a:pt x="370" y="300"/>
                </a:lnTo>
                <a:lnTo>
                  <a:pt x="370" y="298"/>
                </a:lnTo>
                <a:lnTo>
                  <a:pt x="374" y="300"/>
                </a:lnTo>
                <a:lnTo>
                  <a:pt x="374" y="300"/>
                </a:lnTo>
                <a:close/>
                <a:moveTo>
                  <a:pt x="384" y="298"/>
                </a:moveTo>
                <a:lnTo>
                  <a:pt x="386" y="298"/>
                </a:lnTo>
                <a:lnTo>
                  <a:pt x="380" y="294"/>
                </a:lnTo>
                <a:lnTo>
                  <a:pt x="380" y="298"/>
                </a:lnTo>
                <a:lnTo>
                  <a:pt x="382" y="300"/>
                </a:lnTo>
                <a:lnTo>
                  <a:pt x="384" y="300"/>
                </a:lnTo>
                <a:lnTo>
                  <a:pt x="386" y="304"/>
                </a:lnTo>
                <a:lnTo>
                  <a:pt x="382" y="302"/>
                </a:lnTo>
                <a:lnTo>
                  <a:pt x="380" y="298"/>
                </a:lnTo>
                <a:lnTo>
                  <a:pt x="384" y="302"/>
                </a:lnTo>
                <a:lnTo>
                  <a:pt x="384" y="302"/>
                </a:lnTo>
                <a:lnTo>
                  <a:pt x="384" y="302"/>
                </a:lnTo>
                <a:lnTo>
                  <a:pt x="384" y="304"/>
                </a:lnTo>
                <a:lnTo>
                  <a:pt x="386" y="304"/>
                </a:lnTo>
                <a:lnTo>
                  <a:pt x="384" y="302"/>
                </a:lnTo>
                <a:lnTo>
                  <a:pt x="384" y="304"/>
                </a:lnTo>
                <a:lnTo>
                  <a:pt x="384" y="304"/>
                </a:lnTo>
                <a:lnTo>
                  <a:pt x="384" y="298"/>
                </a:lnTo>
                <a:lnTo>
                  <a:pt x="384" y="302"/>
                </a:lnTo>
                <a:lnTo>
                  <a:pt x="384" y="298"/>
                </a:lnTo>
                <a:close/>
                <a:moveTo>
                  <a:pt x="396" y="306"/>
                </a:moveTo>
                <a:lnTo>
                  <a:pt x="394" y="304"/>
                </a:lnTo>
                <a:lnTo>
                  <a:pt x="398" y="304"/>
                </a:lnTo>
                <a:lnTo>
                  <a:pt x="394" y="308"/>
                </a:lnTo>
                <a:lnTo>
                  <a:pt x="396" y="306"/>
                </a:lnTo>
                <a:close/>
                <a:moveTo>
                  <a:pt x="394" y="294"/>
                </a:moveTo>
                <a:lnTo>
                  <a:pt x="398" y="296"/>
                </a:lnTo>
                <a:lnTo>
                  <a:pt x="388" y="294"/>
                </a:lnTo>
                <a:lnTo>
                  <a:pt x="390" y="298"/>
                </a:lnTo>
                <a:lnTo>
                  <a:pt x="390" y="298"/>
                </a:lnTo>
                <a:lnTo>
                  <a:pt x="388" y="298"/>
                </a:lnTo>
                <a:lnTo>
                  <a:pt x="388" y="296"/>
                </a:lnTo>
                <a:lnTo>
                  <a:pt x="392" y="304"/>
                </a:lnTo>
                <a:lnTo>
                  <a:pt x="392" y="300"/>
                </a:lnTo>
                <a:lnTo>
                  <a:pt x="390" y="298"/>
                </a:lnTo>
                <a:lnTo>
                  <a:pt x="396" y="296"/>
                </a:lnTo>
                <a:lnTo>
                  <a:pt x="394" y="294"/>
                </a:lnTo>
                <a:close/>
                <a:moveTo>
                  <a:pt x="400" y="302"/>
                </a:moveTo>
                <a:lnTo>
                  <a:pt x="400" y="302"/>
                </a:lnTo>
                <a:lnTo>
                  <a:pt x="400" y="302"/>
                </a:lnTo>
                <a:close/>
                <a:moveTo>
                  <a:pt x="400" y="300"/>
                </a:moveTo>
                <a:lnTo>
                  <a:pt x="398" y="302"/>
                </a:lnTo>
                <a:lnTo>
                  <a:pt x="400" y="302"/>
                </a:lnTo>
                <a:lnTo>
                  <a:pt x="400" y="300"/>
                </a:lnTo>
                <a:close/>
                <a:moveTo>
                  <a:pt x="408" y="304"/>
                </a:moveTo>
                <a:lnTo>
                  <a:pt x="404" y="306"/>
                </a:lnTo>
                <a:lnTo>
                  <a:pt x="406" y="302"/>
                </a:lnTo>
                <a:lnTo>
                  <a:pt x="404" y="304"/>
                </a:lnTo>
                <a:lnTo>
                  <a:pt x="402" y="306"/>
                </a:lnTo>
                <a:lnTo>
                  <a:pt x="404" y="304"/>
                </a:lnTo>
                <a:lnTo>
                  <a:pt x="404" y="306"/>
                </a:lnTo>
                <a:lnTo>
                  <a:pt x="408" y="304"/>
                </a:lnTo>
                <a:close/>
                <a:moveTo>
                  <a:pt x="408" y="282"/>
                </a:moveTo>
                <a:lnTo>
                  <a:pt x="406" y="282"/>
                </a:lnTo>
                <a:lnTo>
                  <a:pt x="404" y="282"/>
                </a:lnTo>
                <a:lnTo>
                  <a:pt x="404" y="280"/>
                </a:lnTo>
                <a:lnTo>
                  <a:pt x="398" y="286"/>
                </a:lnTo>
                <a:lnTo>
                  <a:pt x="394" y="282"/>
                </a:lnTo>
                <a:lnTo>
                  <a:pt x="398" y="284"/>
                </a:lnTo>
                <a:lnTo>
                  <a:pt x="398" y="282"/>
                </a:lnTo>
                <a:lnTo>
                  <a:pt x="408" y="282"/>
                </a:lnTo>
                <a:close/>
                <a:moveTo>
                  <a:pt x="414" y="286"/>
                </a:moveTo>
                <a:lnTo>
                  <a:pt x="406" y="288"/>
                </a:lnTo>
                <a:lnTo>
                  <a:pt x="414" y="286"/>
                </a:lnTo>
                <a:close/>
                <a:moveTo>
                  <a:pt x="406" y="264"/>
                </a:moveTo>
                <a:lnTo>
                  <a:pt x="408" y="266"/>
                </a:lnTo>
                <a:lnTo>
                  <a:pt x="410" y="264"/>
                </a:lnTo>
                <a:lnTo>
                  <a:pt x="406" y="264"/>
                </a:lnTo>
                <a:close/>
                <a:moveTo>
                  <a:pt x="416" y="272"/>
                </a:moveTo>
                <a:lnTo>
                  <a:pt x="416" y="272"/>
                </a:lnTo>
                <a:lnTo>
                  <a:pt x="414" y="270"/>
                </a:lnTo>
                <a:lnTo>
                  <a:pt x="414" y="270"/>
                </a:lnTo>
                <a:lnTo>
                  <a:pt x="410" y="266"/>
                </a:lnTo>
                <a:lnTo>
                  <a:pt x="408" y="270"/>
                </a:lnTo>
                <a:lnTo>
                  <a:pt x="416" y="272"/>
                </a:lnTo>
                <a:close/>
                <a:moveTo>
                  <a:pt x="422" y="296"/>
                </a:moveTo>
                <a:lnTo>
                  <a:pt x="422" y="294"/>
                </a:lnTo>
                <a:lnTo>
                  <a:pt x="422" y="292"/>
                </a:lnTo>
                <a:lnTo>
                  <a:pt x="422" y="296"/>
                </a:lnTo>
                <a:close/>
                <a:moveTo>
                  <a:pt x="434" y="310"/>
                </a:moveTo>
                <a:lnTo>
                  <a:pt x="436" y="308"/>
                </a:lnTo>
                <a:lnTo>
                  <a:pt x="430" y="306"/>
                </a:lnTo>
                <a:lnTo>
                  <a:pt x="428" y="304"/>
                </a:lnTo>
                <a:lnTo>
                  <a:pt x="430" y="310"/>
                </a:lnTo>
                <a:lnTo>
                  <a:pt x="434" y="312"/>
                </a:lnTo>
                <a:lnTo>
                  <a:pt x="434" y="310"/>
                </a:lnTo>
                <a:close/>
                <a:moveTo>
                  <a:pt x="452" y="322"/>
                </a:moveTo>
                <a:lnTo>
                  <a:pt x="454" y="318"/>
                </a:lnTo>
                <a:lnTo>
                  <a:pt x="446" y="320"/>
                </a:lnTo>
                <a:lnTo>
                  <a:pt x="446" y="320"/>
                </a:lnTo>
                <a:lnTo>
                  <a:pt x="434" y="318"/>
                </a:lnTo>
                <a:lnTo>
                  <a:pt x="440" y="324"/>
                </a:lnTo>
                <a:lnTo>
                  <a:pt x="440" y="320"/>
                </a:lnTo>
                <a:lnTo>
                  <a:pt x="440" y="326"/>
                </a:lnTo>
                <a:lnTo>
                  <a:pt x="440" y="322"/>
                </a:lnTo>
                <a:lnTo>
                  <a:pt x="448" y="326"/>
                </a:lnTo>
                <a:lnTo>
                  <a:pt x="448" y="324"/>
                </a:lnTo>
                <a:lnTo>
                  <a:pt x="450" y="324"/>
                </a:lnTo>
                <a:lnTo>
                  <a:pt x="448" y="320"/>
                </a:lnTo>
                <a:lnTo>
                  <a:pt x="452" y="322"/>
                </a:lnTo>
                <a:close/>
                <a:moveTo>
                  <a:pt x="456" y="310"/>
                </a:moveTo>
                <a:lnTo>
                  <a:pt x="450" y="312"/>
                </a:lnTo>
                <a:lnTo>
                  <a:pt x="456" y="310"/>
                </a:lnTo>
                <a:close/>
                <a:moveTo>
                  <a:pt x="456" y="308"/>
                </a:moveTo>
                <a:lnTo>
                  <a:pt x="454" y="304"/>
                </a:lnTo>
                <a:lnTo>
                  <a:pt x="456" y="306"/>
                </a:lnTo>
                <a:lnTo>
                  <a:pt x="448" y="304"/>
                </a:lnTo>
                <a:lnTo>
                  <a:pt x="446" y="308"/>
                </a:lnTo>
                <a:lnTo>
                  <a:pt x="448" y="308"/>
                </a:lnTo>
                <a:lnTo>
                  <a:pt x="450" y="308"/>
                </a:lnTo>
                <a:lnTo>
                  <a:pt x="456" y="308"/>
                </a:lnTo>
                <a:close/>
                <a:moveTo>
                  <a:pt x="442" y="256"/>
                </a:moveTo>
                <a:lnTo>
                  <a:pt x="440" y="260"/>
                </a:lnTo>
                <a:lnTo>
                  <a:pt x="440" y="260"/>
                </a:lnTo>
                <a:lnTo>
                  <a:pt x="442" y="256"/>
                </a:lnTo>
                <a:close/>
                <a:moveTo>
                  <a:pt x="418" y="174"/>
                </a:moveTo>
                <a:lnTo>
                  <a:pt x="416" y="172"/>
                </a:lnTo>
                <a:lnTo>
                  <a:pt x="412" y="172"/>
                </a:lnTo>
                <a:lnTo>
                  <a:pt x="412" y="172"/>
                </a:lnTo>
                <a:lnTo>
                  <a:pt x="412" y="176"/>
                </a:lnTo>
                <a:lnTo>
                  <a:pt x="418" y="178"/>
                </a:lnTo>
                <a:lnTo>
                  <a:pt x="418" y="174"/>
                </a:lnTo>
                <a:close/>
                <a:moveTo>
                  <a:pt x="424" y="188"/>
                </a:moveTo>
                <a:lnTo>
                  <a:pt x="424" y="188"/>
                </a:lnTo>
                <a:lnTo>
                  <a:pt x="432" y="186"/>
                </a:lnTo>
                <a:lnTo>
                  <a:pt x="432" y="186"/>
                </a:lnTo>
                <a:lnTo>
                  <a:pt x="434" y="190"/>
                </a:lnTo>
                <a:lnTo>
                  <a:pt x="430" y="186"/>
                </a:lnTo>
                <a:lnTo>
                  <a:pt x="440" y="188"/>
                </a:lnTo>
                <a:lnTo>
                  <a:pt x="432" y="186"/>
                </a:lnTo>
                <a:lnTo>
                  <a:pt x="428" y="186"/>
                </a:lnTo>
                <a:lnTo>
                  <a:pt x="428" y="184"/>
                </a:lnTo>
                <a:lnTo>
                  <a:pt x="420" y="186"/>
                </a:lnTo>
                <a:lnTo>
                  <a:pt x="422" y="188"/>
                </a:lnTo>
                <a:lnTo>
                  <a:pt x="420" y="188"/>
                </a:lnTo>
                <a:lnTo>
                  <a:pt x="424" y="188"/>
                </a:lnTo>
                <a:close/>
                <a:moveTo>
                  <a:pt x="430" y="198"/>
                </a:moveTo>
                <a:lnTo>
                  <a:pt x="428" y="196"/>
                </a:lnTo>
                <a:lnTo>
                  <a:pt x="430" y="196"/>
                </a:lnTo>
                <a:lnTo>
                  <a:pt x="430" y="198"/>
                </a:lnTo>
                <a:close/>
                <a:moveTo>
                  <a:pt x="458" y="262"/>
                </a:moveTo>
                <a:lnTo>
                  <a:pt x="454" y="262"/>
                </a:lnTo>
                <a:lnTo>
                  <a:pt x="458" y="262"/>
                </a:lnTo>
                <a:close/>
                <a:moveTo>
                  <a:pt x="472" y="300"/>
                </a:moveTo>
                <a:lnTo>
                  <a:pt x="470" y="296"/>
                </a:lnTo>
                <a:lnTo>
                  <a:pt x="470" y="300"/>
                </a:lnTo>
                <a:lnTo>
                  <a:pt x="472" y="300"/>
                </a:lnTo>
                <a:close/>
                <a:moveTo>
                  <a:pt x="436" y="192"/>
                </a:moveTo>
                <a:lnTo>
                  <a:pt x="434" y="194"/>
                </a:lnTo>
                <a:lnTo>
                  <a:pt x="436" y="194"/>
                </a:lnTo>
                <a:lnTo>
                  <a:pt x="436" y="192"/>
                </a:lnTo>
                <a:close/>
                <a:moveTo>
                  <a:pt x="440" y="186"/>
                </a:moveTo>
                <a:lnTo>
                  <a:pt x="438" y="190"/>
                </a:lnTo>
                <a:lnTo>
                  <a:pt x="440" y="186"/>
                </a:lnTo>
                <a:close/>
                <a:moveTo>
                  <a:pt x="434" y="176"/>
                </a:moveTo>
                <a:lnTo>
                  <a:pt x="434" y="174"/>
                </a:lnTo>
                <a:lnTo>
                  <a:pt x="434" y="176"/>
                </a:lnTo>
                <a:close/>
                <a:moveTo>
                  <a:pt x="446" y="194"/>
                </a:moveTo>
                <a:lnTo>
                  <a:pt x="444" y="196"/>
                </a:lnTo>
                <a:lnTo>
                  <a:pt x="444" y="190"/>
                </a:lnTo>
                <a:lnTo>
                  <a:pt x="444" y="194"/>
                </a:lnTo>
                <a:lnTo>
                  <a:pt x="446" y="192"/>
                </a:lnTo>
                <a:lnTo>
                  <a:pt x="446" y="192"/>
                </a:lnTo>
                <a:lnTo>
                  <a:pt x="446" y="194"/>
                </a:lnTo>
                <a:close/>
                <a:moveTo>
                  <a:pt x="444" y="188"/>
                </a:moveTo>
                <a:lnTo>
                  <a:pt x="446" y="190"/>
                </a:lnTo>
                <a:lnTo>
                  <a:pt x="444" y="188"/>
                </a:lnTo>
                <a:close/>
                <a:moveTo>
                  <a:pt x="442" y="166"/>
                </a:moveTo>
                <a:lnTo>
                  <a:pt x="442" y="162"/>
                </a:lnTo>
                <a:lnTo>
                  <a:pt x="434" y="164"/>
                </a:lnTo>
                <a:lnTo>
                  <a:pt x="436" y="166"/>
                </a:lnTo>
                <a:lnTo>
                  <a:pt x="438" y="162"/>
                </a:lnTo>
                <a:lnTo>
                  <a:pt x="442" y="166"/>
                </a:lnTo>
                <a:close/>
                <a:moveTo>
                  <a:pt x="444" y="176"/>
                </a:moveTo>
                <a:lnTo>
                  <a:pt x="444" y="178"/>
                </a:lnTo>
                <a:lnTo>
                  <a:pt x="446" y="176"/>
                </a:lnTo>
                <a:lnTo>
                  <a:pt x="446" y="174"/>
                </a:lnTo>
                <a:lnTo>
                  <a:pt x="444" y="176"/>
                </a:lnTo>
                <a:close/>
                <a:moveTo>
                  <a:pt x="448" y="188"/>
                </a:moveTo>
                <a:lnTo>
                  <a:pt x="446" y="186"/>
                </a:lnTo>
                <a:lnTo>
                  <a:pt x="448" y="188"/>
                </a:lnTo>
                <a:close/>
                <a:moveTo>
                  <a:pt x="450" y="186"/>
                </a:moveTo>
                <a:lnTo>
                  <a:pt x="448" y="188"/>
                </a:lnTo>
                <a:lnTo>
                  <a:pt x="448" y="188"/>
                </a:lnTo>
                <a:lnTo>
                  <a:pt x="450" y="186"/>
                </a:lnTo>
                <a:close/>
                <a:moveTo>
                  <a:pt x="444" y="168"/>
                </a:moveTo>
                <a:lnTo>
                  <a:pt x="444" y="166"/>
                </a:lnTo>
                <a:lnTo>
                  <a:pt x="448" y="168"/>
                </a:lnTo>
                <a:lnTo>
                  <a:pt x="442" y="168"/>
                </a:lnTo>
                <a:lnTo>
                  <a:pt x="444" y="168"/>
                </a:lnTo>
                <a:close/>
                <a:moveTo>
                  <a:pt x="446" y="176"/>
                </a:moveTo>
                <a:lnTo>
                  <a:pt x="446" y="174"/>
                </a:lnTo>
                <a:lnTo>
                  <a:pt x="448" y="172"/>
                </a:lnTo>
                <a:lnTo>
                  <a:pt x="450" y="174"/>
                </a:lnTo>
                <a:lnTo>
                  <a:pt x="450" y="178"/>
                </a:lnTo>
                <a:lnTo>
                  <a:pt x="452" y="176"/>
                </a:lnTo>
                <a:lnTo>
                  <a:pt x="446" y="176"/>
                </a:lnTo>
                <a:close/>
                <a:moveTo>
                  <a:pt x="430" y="102"/>
                </a:moveTo>
                <a:lnTo>
                  <a:pt x="422" y="98"/>
                </a:lnTo>
                <a:lnTo>
                  <a:pt x="424" y="102"/>
                </a:lnTo>
                <a:lnTo>
                  <a:pt x="426" y="100"/>
                </a:lnTo>
                <a:lnTo>
                  <a:pt x="430" y="102"/>
                </a:lnTo>
                <a:close/>
                <a:moveTo>
                  <a:pt x="446" y="156"/>
                </a:moveTo>
                <a:lnTo>
                  <a:pt x="446" y="158"/>
                </a:lnTo>
                <a:lnTo>
                  <a:pt x="442" y="160"/>
                </a:lnTo>
                <a:lnTo>
                  <a:pt x="448" y="162"/>
                </a:lnTo>
                <a:lnTo>
                  <a:pt x="444" y="158"/>
                </a:lnTo>
                <a:lnTo>
                  <a:pt x="446" y="156"/>
                </a:lnTo>
                <a:close/>
                <a:moveTo>
                  <a:pt x="456" y="180"/>
                </a:moveTo>
                <a:lnTo>
                  <a:pt x="460" y="180"/>
                </a:lnTo>
                <a:lnTo>
                  <a:pt x="456" y="180"/>
                </a:lnTo>
                <a:close/>
                <a:moveTo>
                  <a:pt x="460" y="174"/>
                </a:moveTo>
                <a:lnTo>
                  <a:pt x="454" y="170"/>
                </a:lnTo>
                <a:lnTo>
                  <a:pt x="456" y="176"/>
                </a:lnTo>
                <a:lnTo>
                  <a:pt x="456" y="174"/>
                </a:lnTo>
                <a:lnTo>
                  <a:pt x="456" y="180"/>
                </a:lnTo>
                <a:lnTo>
                  <a:pt x="460" y="174"/>
                </a:lnTo>
                <a:close/>
                <a:moveTo>
                  <a:pt x="112" y="314"/>
                </a:moveTo>
                <a:lnTo>
                  <a:pt x="114" y="306"/>
                </a:lnTo>
                <a:lnTo>
                  <a:pt x="112" y="312"/>
                </a:lnTo>
                <a:lnTo>
                  <a:pt x="112" y="314"/>
                </a:lnTo>
                <a:close/>
              </a:path>
            </a:pathLst>
          </a:custGeom>
          <a:solidFill>
            <a:srgbClr val="CB6B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ja-JP" altLang="en-US"/>
          </a:p>
        </p:txBody>
      </p:sp>
      <p:sp>
        <p:nvSpPr>
          <p:cNvPr id="240" name="Freeform 1523"/>
          <p:cNvSpPr>
            <a:spLocks noEditPoints="1"/>
          </p:cNvSpPr>
          <p:nvPr userDrawn="1"/>
        </p:nvSpPr>
        <p:spPr bwMode="auto">
          <a:xfrm rot="1859558">
            <a:off x="6323437" y="1994656"/>
            <a:ext cx="936823" cy="727182"/>
          </a:xfrm>
          <a:custGeom>
            <a:avLst/>
            <a:gdLst>
              <a:gd name="T0" fmla="*/ 42 w 590"/>
              <a:gd name="T1" fmla="*/ 276 h 458"/>
              <a:gd name="T2" fmla="*/ 52 w 590"/>
              <a:gd name="T3" fmla="*/ 232 h 458"/>
              <a:gd name="T4" fmla="*/ 434 w 590"/>
              <a:gd name="T5" fmla="*/ 86 h 458"/>
              <a:gd name="T6" fmla="*/ 372 w 590"/>
              <a:gd name="T7" fmla="*/ 106 h 458"/>
              <a:gd name="T8" fmla="*/ 306 w 590"/>
              <a:gd name="T9" fmla="*/ 286 h 458"/>
              <a:gd name="T10" fmla="*/ 258 w 590"/>
              <a:gd name="T11" fmla="*/ 322 h 458"/>
              <a:gd name="T12" fmla="*/ 218 w 590"/>
              <a:gd name="T13" fmla="*/ 374 h 458"/>
              <a:gd name="T14" fmla="*/ 186 w 590"/>
              <a:gd name="T15" fmla="*/ 358 h 458"/>
              <a:gd name="T16" fmla="*/ 136 w 590"/>
              <a:gd name="T17" fmla="*/ 410 h 458"/>
              <a:gd name="T18" fmla="*/ 104 w 590"/>
              <a:gd name="T19" fmla="*/ 380 h 458"/>
              <a:gd name="T20" fmla="*/ 54 w 590"/>
              <a:gd name="T21" fmla="*/ 264 h 458"/>
              <a:gd name="T22" fmla="*/ 72 w 590"/>
              <a:gd name="T23" fmla="*/ 192 h 458"/>
              <a:gd name="T24" fmla="*/ 128 w 590"/>
              <a:gd name="T25" fmla="*/ 186 h 458"/>
              <a:gd name="T26" fmla="*/ 166 w 590"/>
              <a:gd name="T27" fmla="*/ 222 h 458"/>
              <a:gd name="T28" fmla="*/ 220 w 590"/>
              <a:gd name="T29" fmla="*/ 230 h 458"/>
              <a:gd name="T30" fmla="*/ 222 w 590"/>
              <a:gd name="T31" fmla="*/ 266 h 458"/>
              <a:gd name="T32" fmla="*/ 266 w 590"/>
              <a:gd name="T33" fmla="*/ 216 h 458"/>
              <a:gd name="T34" fmla="*/ 260 w 590"/>
              <a:gd name="T35" fmla="*/ 116 h 458"/>
              <a:gd name="T36" fmla="*/ 294 w 590"/>
              <a:gd name="T37" fmla="*/ 202 h 458"/>
              <a:gd name="T38" fmla="*/ 298 w 590"/>
              <a:gd name="T39" fmla="*/ 226 h 458"/>
              <a:gd name="T40" fmla="*/ 262 w 590"/>
              <a:gd name="T41" fmla="*/ 292 h 458"/>
              <a:gd name="T42" fmla="*/ 288 w 590"/>
              <a:gd name="T43" fmla="*/ 230 h 458"/>
              <a:gd name="T44" fmla="*/ 226 w 590"/>
              <a:gd name="T45" fmla="*/ 276 h 458"/>
              <a:gd name="T46" fmla="*/ 220 w 590"/>
              <a:gd name="T47" fmla="*/ 286 h 458"/>
              <a:gd name="T48" fmla="*/ 178 w 590"/>
              <a:gd name="T49" fmla="*/ 280 h 458"/>
              <a:gd name="T50" fmla="*/ 92 w 590"/>
              <a:gd name="T51" fmla="*/ 242 h 458"/>
              <a:gd name="T52" fmla="*/ 100 w 590"/>
              <a:gd name="T53" fmla="*/ 218 h 458"/>
              <a:gd name="T54" fmla="*/ 140 w 590"/>
              <a:gd name="T55" fmla="*/ 282 h 458"/>
              <a:gd name="T56" fmla="*/ 144 w 590"/>
              <a:gd name="T57" fmla="*/ 242 h 458"/>
              <a:gd name="T58" fmla="*/ 166 w 590"/>
              <a:gd name="T59" fmla="*/ 258 h 458"/>
              <a:gd name="T60" fmla="*/ 160 w 590"/>
              <a:gd name="T61" fmla="*/ 184 h 458"/>
              <a:gd name="T62" fmla="*/ 208 w 590"/>
              <a:gd name="T63" fmla="*/ 240 h 458"/>
              <a:gd name="T64" fmla="*/ 198 w 590"/>
              <a:gd name="T65" fmla="*/ 272 h 458"/>
              <a:gd name="T66" fmla="*/ 206 w 590"/>
              <a:gd name="T67" fmla="*/ 186 h 458"/>
              <a:gd name="T68" fmla="*/ 136 w 590"/>
              <a:gd name="T69" fmla="*/ 184 h 458"/>
              <a:gd name="T70" fmla="*/ 92 w 590"/>
              <a:gd name="T71" fmla="*/ 228 h 458"/>
              <a:gd name="T72" fmla="*/ 216 w 590"/>
              <a:gd name="T73" fmla="*/ 370 h 458"/>
              <a:gd name="T74" fmla="*/ 298 w 590"/>
              <a:gd name="T75" fmla="*/ 346 h 458"/>
              <a:gd name="T76" fmla="*/ 330 w 590"/>
              <a:gd name="T77" fmla="*/ 146 h 458"/>
              <a:gd name="T78" fmla="*/ 334 w 590"/>
              <a:gd name="T79" fmla="*/ 222 h 458"/>
              <a:gd name="T80" fmla="*/ 362 w 590"/>
              <a:gd name="T81" fmla="*/ 144 h 458"/>
              <a:gd name="T82" fmla="*/ 350 w 590"/>
              <a:gd name="T83" fmla="*/ 104 h 458"/>
              <a:gd name="T84" fmla="*/ 326 w 590"/>
              <a:gd name="T85" fmla="*/ 214 h 458"/>
              <a:gd name="T86" fmla="*/ 264 w 590"/>
              <a:gd name="T87" fmla="*/ 108 h 458"/>
              <a:gd name="T88" fmla="*/ 246 w 590"/>
              <a:gd name="T89" fmla="*/ 198 h 458"/>
              <a:gd name="T90" fmla="*/ 218 w 590"/>
              <a:gd name="T91" fmla="*/ 140 h 458"/>
              <a:gd name="T92" fmla="*/ 192 w 590"/>
              <a:gd name="T93" fmla="*/ 164 h 458"/>
              <a:gd name="T94" fmla="*/ 138 w 590"/>
              <a:gd name="T95" fmla="*/ 182 h 458"/>
              <a:gd name="T96" fmla="*/ 90 w 590"/>
              <a:gd name="T97" fmla="*/ 180 h 458"/>
              <a:gd name="T98" fmla="*/ 70 w 590"/>
              <a:gd name="T99" fmla="*/ 230 h 458"/>
              <a:gd name="T100" fmla="*/ 24 w 590"/>
              <a:gd name="T101" fmla="*/ 144 h 458"/>
              <a:gd name="T102" fmla="*/ 68 w 590"/>
              <a:gd name="T103" fmla="*/ 240 h 458"/>
              <a:gd name="T104" fmla="*/ 48 w 590"/>
              <a:gd name="T105" fmla="*/ 262 h 458"/>
              <a:gd name="T106" fmla="*/ 72 w 590"/>
              <a:gd name="T107" fmla="*/ 320 h 458"/>
              <a:gd name="T108" fmla="*/ 114 w 590"/>
              <a:gd name="T109" fmla="*/ 370 h 458"/>
              <a:gd name="T110" fmla="*/ 154 w 590"/>
              <a:gd name="T111" fmla="*/ 418 h 458"/>
              <a:gd name="T112" fmla="*/ 188 w 590"/>
              <a:gd name="T113" fmla="*/ 378 h 458"/>
              <a:gd name="T114" fmla="*/ 248 w 590"/>
              <a:gd name="T115" fmla="*/ 416 h 458"/>
              <a:gd name="T116" fmla="*/ 272 w 590"/>
              <a:gd name="T117" fmla="*/ 406 h 458"/>
              <a:gd name="T118" fmla="*/ 310 w 590"/>
              <a:gd name="T119" fmla="*/ 382 h 458"/>
              <a:gd name="T120" fmla="*/ 368 w 590"/>
              <a:gd name="T121" fmla="*/ 348 h 458"/>
              <a:gd name="T122" fmla="*/ 368 w 590"/>
              <a:gd name="T123" fmla="*/ 170 h 458"/>
              <a:gd name="T124" fmla="*/ 422 w 590"/>
              <a:gd name="T125" fmla="*/ 232 h 4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590" h="458">
                <a:moveTo>
                  <a:pt x="54" y="292"/>
                </a:moveTo>
                <a:lnTo>
                  <a:pt x="52" y="290"/>
                </a:lnTo>
                <a:lnTo>
                  <a:pt x="52" y="290"/>
                </a:lnTo>
                <a:lnTo>
                  <a:pt x="52" y="290"/>
                </a:lnTo>
                <a:lnTo>
                  <a:pt x="54" y="290"/>
                </a:lnTo>
                <a:lnTo>
                  <a:pt x="54" y="290"/>
                </a:lnTo>
                <a:lnTo>
                  <a:pt x="54" y="292"/>
                </a:lnTo>
                <a:lnTo>
                  <a:pt x="54" y="292"/>
                </a:lnTo>
                <a:close/>
                <a:moveTo>
                  <a:pt x="220" y="274"/>
                </a:moveTo>
                <a:lnTo>
                  <a:pt x="220" y="274"/>
                </a:lnTo>
                <a:lnTo>
                  <a:pt x="220" y="274"/>
                </a:lnTo>
                <a:lnTo>
                  <a:pt x="220" y="274"/>
                </a:lnTo>
                <a:lnTo>
                  <a:pt x="220" y="274"/>
                </a:lnTo>
                <a:lnTo>
                  <a:pt x="220" y="274"/>
                </a:lnTo>
                <a:lnTo>
                  <a:pt x="220" y="274"/>
                </a:lnTo>
                <a:lnTo>
                  <a:pt x="220" y="274"/>
                </a:lnTo>
                <a:close/>
                <a:moveTo>
                  <a:pt x="66" y="340"/>
                </a:moveTo>
                <a:lnTo>
                  <a:pt x="66" y="340"/>
                </a:lnTo>
                <a:lnTo>
                  <a:pt x="66" y="342"/>
                </a:lnTo>
                <a:lnTo>
                  <a:pt x="66" y="342"/>
                </a:lnTo>
                <a:lnTo>
                  <a:pt x="66" y="340"/>
                </a:lnTo>
                <a:lnTo>
                  <a:pt x="66" y="340"/>
                </a:lnTo>
                <a:lnTo>
                  <a:pt x="66" y="340"/>
                </a:lnTo>
                <a:lnTo>
                  <a:pt x="66" y="340"/>
                </a:lnTo>
                <a:close/>
                <a:moveTo>
                  <a:pt x="274" y="182"/>
                </a:moveTo>
                <a:lnTo>
                  <a:pt x="274" y="182"/>
                </a:lnTo>
                <a:lnTo>
                  <a:pt x="274" y="184"/>
                </a:lnTo>
                <a:lnTo>
                  <a:pt x="274" y="184"/>
                </a:lnTo>
                <a:lnTo>
                  <a:pt x="276" y="184"/>
                </a:lnTo>
                <a:lnTo>
                  <a:pt x="276" y="182"/>
                </a:lnTo>
                <a:lnTo>
                  <a:pt x="274" y="182"/>
                </a:lnTo>
                <a:close/>
                <a:moveTo>
                  <a:pt x="270" y="196"/>
                </a:moveTo>
                <a:lnTo>
                  <a:pt x="270" y="196"/>
                </a:lnTo>
                <a:lnTo>
                  <a:pt x="270" y="196"/>
                </a:lnTo>
                <a:lnTo>
                  <a:pt x="270" y="196"/>
                </a:lnTo>
                <a:lnTo>
                  <a:pt x="270" y="198"/>
                </a:lnTo>
                <a:lnTo>
                  <a:pt x="270" y="198"/>
                </a:lnTo>
                <a:lnTo>
                  <a:pt x="270" y="196"/>
                </a:lnTo>
                <a:lnTo>
                  <a:pt x="270" y="196"/>
                </a:lnTo>
                <a:close/>
                <a:moveTo>
                  <a:pt x="274" y="184"/>
                </a:moveTo>
                <a:lnTo>
                  <a:pt x="272" y="184"/>
                </a:lnTo>
                <a:lnTo>
                  <a:pt x="272" y="184"/>
                </a:lnTo>
                <a:lnTo>
                  <a:pt x="274" y="184"/>
                </a:lnTo>
                <a:lnTo>
                  <a:pt x="274" y="184"/>
                </a:lnTo>
                <a:lnTo>
                  <a:pt x="274" y="184"/>
                </a:lnTo>
                <a:lnTo>
                  <a:pt x="274" y="184"/>
                </a:lnTo>
                <a:lnTo>
                  <a:pt x="274" y="184"/>
                </a:lnTo>
                <a:close/>
                <a:moveTo>
                  <a:pt x="146" y="230"/>
                </a:moveTo>
                <a:lnTo>
                  <a:pt x="146" y="228"/>
                </a:lnTo>
                <a:lnTo>
                  <a:pt x="146" y="228"/>
                </a:lnTo>
                <a:lnTo>
                  <a:pt x="144" y="228"/>
                </a:lnTo>
                <a:lnTo>
                  <a:pt x="144" y="228"/>
                </a:lnTo>
                <a:lnTo>
                  <a:pt x="146" y="230"/>
                </a:lnTo>
                <a:lnTo>
                  <a:pt x="146" y="230"/>
                </a:lnTo>
                <a:close/>
                <a:moveTo>
                  <a:pt x="80" y="250"/>
                </a:moveTo>
                <a:lnTo>
                  <a:pt x="80" y="250"/>
                </a:lnTo>
                <a:lnTo>
                  <a:pt x="82" y="248"/>
                </a:lnTo>
                <a:lnTo>
                  <a:pt x="82" y="248"/>
                </a:lnTo>
                <a:lnTo>
                  <a:pt x="82" y="248"/>
                </a:lnTo>
                <a:lnTo>
                  <a:pt x="82" y="248"/>
                </a:lnTo>
                <a:lnTo>
                  <a:pt x="82" y="248"/>
                </a:lnTo>
                <a:lnTo>
                  <a:pt x="82" y="248"/>
                </a:lnTo>
                <a:lnTo>
                  <a:pt x="80" y="250"/>
                </a:lnTo>
                <a:lnTo>
                  <a:pt x="80" y="250"/>
                </a:lnTo>
                <a:lnTo>
                  <a:pt x="80" y="250"/>
                </a:lnTo>
                <a:close/>
                <a:moveTo>
                  <a:pt x="222" y="270"/>
                </a:moveTo>
                <a:lnTo>
                  <a:pt x="222" y="270"/>
                </a:lnTo>
                <a:lnTo>
                  <a:pt x="220" y="270"/>
                </a:lnTo>
                <a:lnTo>
                  <a:pt x="218" y="270"/>
                </a:lnTo>
                <a:lnTo>
                  <a:pt x="218" y="270"/>
                </a:lnTo>
                <a:lnTo>
                  <a:pt x="220" y="272"/>
                </a:lnTo>
                <a:lnTo>
                  <a:pt x="220" y="272"/>
                </a:lnTo>
                <a:lnTo>
                  <a:pt x="222" y="274"/>
                </a:lnTo>
                <a:lnTo>
                  <a:pt x="222" y="274"/>
                </a:lnTo>
                <a:lnTo>
                  <a:pt x="222" y="274"/>
                </a:lnTo>
                <a:lnTo>
                  <a:pt x="222" y="274"/>
                </a:lnTo>
                <a:lnTo>
                  <a:pt x="222" y="272"/>
                </a:lnTo>
                <a:lnTo>
                  <a:pt x="222" y="272"/>
                </a:lnTo>
                <a:lnTo>
                  <a:pt x="222" y="272"/>
                </a:lnTo>
                <a:lnTo>
                  <a:pt x="222" y="272"/>
                </a:lnTo>
                <a:lnTo>
                  <a:pt x="222" y="272"/>
                </a:lnTo>
                <a:lnTo>
                  <a:pt x="224" y="272"/>
                </a:lnTo>
                <a:lnTo>
                  <a:pt x="224" y="272"/>
                </a:lnTo>
                <a:lnTo>
                  <a:pt x="224" y="272"/>
                </a:lnTo>
                <a:lnTo>
                  <a:pt x="224" y="272"/>
                </a:lnTo>
                <a:lnTo>
                  <a:pt x="222" y="270"/>
                </a:lnTo>
                <a:lnTo>
                  <a:pt x="222" y="270"/>
                </a:lnTo>
                <a:close/>
                <a:moveTo>
                  <a:pt x="294" y="202"/>
                </a:moveTo>
                <a:lnTo>
                  <a:pt x="294" y="202"/>
                </a:lnTo>
                <a:lnTo>
                  <a:pt x="294" y="202"/>
                </a:lnTo>
                <a:lnTo>
                  <a:pt x="294" y="202"/>
                </a:lnTo>
                <a:lnTo>
                  <a:pt x="294" y="202"/>
                </a:lnTo>
                <a:lnTo>
                  <a:pt x="294" y="202"/>
                </a:lnTo>
                <a:close/>
                <a:moveTo>
                  <a:pt x="62" y="322"/>
                </a:moveTo>
                <a:lnTo>
                  <a:pt x="62" y="322"/>
                </a:lnTo>
                <a:lnTo>
                  <a:pt x="62" y="322"/>
                </a:lnTo>
                <a:lnTo>
                  <a:pt x="62" y="322"/>
                </a:lnTo>
                <a:lnTo>
                  <a:pt x="58" y="322"/>
                </a:lnTo>
                <a:lnTo>
                  <a:pt x="58" y="322"/>
                </a:lnTo>
                <a:lnTo>
                  <a:pt x="58" y="322"/>
                </a:lnTo>
                <a:lnTo>
                  <a:pt x="58" y="322"/>
                </a:lnTo>
                <a:lnTo>
                  <a:pt x="60" y="322"/>
                </a:lnTo>
                <a:lnTo>
                  <a:pt x="60" y="322"/>
                </a:lnTo>
                <a:lnTo>
                  <a:pt x="60" y="322"/>
                </a:lnTo>
                <a:lnTo>
                  <a:pt x="62" y="322"/>
                </a:lnTo>
                <a:lnTo>
                  <a:pt x="62" y="322"/>
                </a:lnTo>
                <a:close/>
                <a:moveTo>
                  <a:pt x="266" y="196"/>
                </a:moveTo>
                <a:lnTo>
                  <a:pt x="266" y="196"/>
                </a:lnTo>
                <a:lnTo>
                  <a:pt x="268" y="194"/>
                </a:lnTo>
                <a:lnTo>
                  <a:pt x="268" y="194"/>
                </a:lnTo>
                <a:lnTo>
                  <a:pt x="268" y="194"/>
                </a:lnTo>
                <a:lnTo>
                  <a:pt x="268" y="194"/>
                </a:lnTo>
                <a:lnTo>
                  <a:pt x="266" y="196"/>
                </a:lnTo>
                <a:lnTo>
                  <a:pt x="266" y="196"/>
                </a:lnTo>
                <a:close/>
                <a:moveTo>
                  <a:pt x="220" y="276"/>
                </a:moveTo>
                <a:lnTo>
                  <a:pt x="220" y="276"/>
                </a:lnTo>
                <a:lnTo>
                  <a:pt x="220" y="274"/>
                </a:lnTo>
                <a:lnTo>
                  <a:pt x="220" y="274"/>
                </a:lnTo>
                <a:lnTo>
                  <a:pt x="220" y="276"/>
                </a:lnTo>
                <a:lnTo>
                  <a:pt x="220" y="276"/>
                </a:lnTo>
                <a:close/>
                <a:moveTo>
                  <a:pt x="28" y="218"/>
                </a:moveTo>
                <a:lnTo>
                  <a:pt x="28" y="218"/>
                </a:lnTo>
                <a:lnTo>
                  <a:pt x="28" y="220"/>
                </a:lnTo>
                <a:lnTo>
                  <a:pt x="30" y="220"/>
                </a:lnTo>
                <a:lnTo>
                  <a:pt x="30" y="220"/>
                </a:lnTo>
                <a:lnTo>
                  <a:pt x="28" y="218"/>
                </a:lnTo>
                <a:lnTo>
                  <a:pt x="28" y="218"/>
                </a:lnTo>
                <a:lnTo>
                  <a:pt x="28" y="218"/>
                </a:lnTo>
                <a:close/>
                <a:moveTo>
                  <a:pt x="64" y="228"/>
                </a:moveTo>
                <a:lnTo>
                  <a:pt x="64" y="228"/>
                </a:lnTo>
                <a:lnTo>
                  <a:pt x="64" y="228"/>
                </a:lnTo>
                <a:lnTo>
                  <a:pt x="64" y="228"/>
                </a:lnTo>
                <a:lnTo>
                  <a:pt x="64" y="228"/>
                </a:lnTo>
                <a:lnTo>
                  <a:pt x="64" y="228"/>
                </a:lnTo>
                <a:lnTo>
                  <a:pt x="64" y="228"/>
                </a:lnTo>
                <a:lnTo>
                  <a:pt x="64" y="228"/>
                </a:lnTo>
                <a:close/>
                <a:moveTo>
                  <a:pt x="258" y="320"/>
                </a:moveTo>
                <a:lnTo>
                  <a:pt x="258" y="320"/>
                </a:lnTo>
                <a:lnTo>
                  <a:pt x="258" y="320"/>
                </a:lnTo>
                <a:lnTo>
                  <a:pt x="258" y="320"/>
                </a:lnTo>
                <a:lnTo>
                  <a:pt x="258" y="320"/>
                </a:lnTo>
                <a:close/>
                <a:moveTo>
                  <a:pt x="152" y="232"/>
                </a:moveTo>
                <a:lnTo>
                  <a:pt x="152" y="232"/>
                </a:lnTo>
                <a:lnTo>
                  <a:pt x="152" y="230"/>
                </a:lnTo>
                <a:lnTo>
                  <a:pt x="154" y="228"/>
                </a:lnTo>
                <a:lnTo>
                  <a:pt x="154" y="228"/>
                </a:lnTo>
                <a:lnTo>
                  <a:pt x="154" y="230"/>
                </a:lnTo>
                <a:lnTo>
                  <a:pt x="154" y="230"/>
                </a:lnTo>
                <a:lnTo>
                  <a:pt x="156" y="230"/>
                </a:lnTo>
                <a:lnTo>
                  <a:pt x="154" y="230"/>
                </a:lnTo>
                <a:lnTo>
                  <a:pt x="156" y="230"/>
                </a:lnTo>
                <a:lnTo>
                  <a:pt x="156" y="230"/>
                </a:lnTo>
                <a:lnTo>
                  <a:pt x="154" y="228"/>
                </a:lnTo>
                <a:lnTo>
                  <a:pt x="154" y="226"/>
                </a:lnTo>
                <a:lnTo>
                  <a:pt x="154" y="226"/>
                </a:lnTo>
                <a:lnTo>
                  <a:pt x="154" y="228"/>
                </a:lnTo>
                <a:lnTo>
                  <a:pt x="154" y="228"/>
                </a:lnTo>
                <a:lnTo>
                  <a:pt x="152" y="224"/>
                </a:lnTo>
                <a:lnTo>
                  <a:pt x="152" y="224"/>
                </a:lnTo>
                <a:lnTo>
                  <a:pt x="152" y="226"/>
                </a:lnTo>
                <a:lnTo>
                  <a:pt x="150" y="228"/>
                </a:lnTo>
                <a:lnTo>
                  <a:pt x="150" y="230"/>
                </a:lnTo>
                <a:lnTo>
                  <a:pt x="150" y="232"/>
                </a:lnTo>
                <a:lnTo>
                  <a:pt x="150" y="232"/>
                </a:lnTo>
                <a:lnTo>
                  <a:pt x="152" y="232"/>
                </a:lnTo>
                <a:lnTo>
                  <a:pt x="152" y="232"/>
                </a:lnTo>
                <a:close/>
                <a:moveTo>
                  <a:pt x="42" y="270"/>
                </a:moveTo>
                <a:lnTo>
                  <a:pt x="42" y="270"/>
                </a:lnTo>
                <a:lnTo>
                  <a:pt x="40" y="268"/>
                </a:lnTo>
                <a:lnTo>
                  <a:pt x="40" y="268"/>
                </a:lnTo>
                <a:lnTo>
                  <a:pt x="40" y="268"/>
                </a:lnTo>
                <a:lnTo>
                  <a:pt x="40" y="268"/>
                </a:lnTo>
                <a:lnTo>
                  <a:pt x="42" y="270"/>
                </a:lnTo>
                <a:lnTo>
                  <a:pt x="42" y="270"/>
                </a:lnTo>
                <a:close/>
                <a:moveTo>
                  <a:pt x="232" y="284"/>
                </a:moveTo>
                <a:lnTo>
                  <a:pt x="232" y="284"/>
                </a:lnTo>
                <a:lnTo>
                  <a:pt x="232" y="282"/>
                </a:lnTo>
                <a:lnTo>
                  <a:pt x="232" y="282"/>
                </a:lnTo>
                <a:lnTo>
                  <a:pt x="232" y="282"/>
                </a:lnTo>
                <a:lnTo>
                  <a:pt x="232" y="280"/>
                </a:lnTo>
                <a:lnTo>
                  <a:pt x="232" y="280"/>
                </a:lnTo>
                <a:lnTo>
                  <a:pt x="230" y="282"/>
                </a:lnTo>
                <a:lnTo>
                  <a:pt x="232" y="284"/>
                </a:lnTo>
                <a:lnTo>
                  <a:pt x="232" y="284"/>
                </a:lnTo>
                <a:lnTo>
                  <a:pt x="232" y="284"/>
                </a:lnTo>
                <a:lnTo>
                  <a:pt x="232" y="284"/>
                </a:lnTo>
                <a:close/>
                <a:moveTo>
                  <a:pt x="60" y="228"/>
                </a:moveTo>
                <a:lnTo>
                  <a:pt x="60" y="228"/>
                </a:lnTo>
                <a:lnTo>
                  <a:pt x="60" y="228"/>
                </a:lnTo>
                <a:lnTo>
                  <a:pt x="60" y="228"/>
                </a:lnTo>
                <a:lnTo>
                  <a:pt x="60" y="226"/>
                </a:lnTo>
                <a:lnTo>
                  <a:pt x="60" y="226"/>
                </a:lnTo>
                <a:lnTo>
                  <a:pt x="60" y="228"/>
                </a:lnTo>
                <a:lnTo>
                  <a:pt x="60" y="228"/>
                </a:lnTo>
                <a:close/>
                <a:moveTo>
                  <a:pt x="56" y="230"/>
                </a:moveTo>
                <a:lnTo>
                  <a:pt x="56" y="230"/>
                </a:lnTo>
                <a:lnTo>
                  <a:pt x="56" y="232"/>
                </a:lnTo>
                <a:lnTo>
                  <a:pt x="56" y="232"/>
                </a:lnTo>
                <a:lnTo>
                  <a:pt x="56" y="230"/>
                </a:lnTo>
                <a:lnTo>
                  <a:pt x="56" y="230"/>
                </a:lnTo>
                <a:lnTo>
                  <a:pt x="56" y="230"/>
                </a:lnTo>
                <a:lnTo>
                  <a:pt x="56" y="230"/>
                </a:lnTo>
                <a:close/>
                <a:moveTo>
                  <a:pt x="260" y="226"/>
                </a:moveTo>
                <a:lnTo>
                  <a:pt x="260" y="226"/>
                </a:lnTo>
                <a:lnTo>
                  <a:pt x="260" y="226"/>
                </a:lnTo>
                <a:lnTo>
                  <a:pt x="260" y="226"/>
                </a:lnTo>
                <a:lnTo>
                  <a:pt x="260" y="226"/>
                </a:lnTo>
                <a:lnTo>
                  <a:pt x="260" y="226"/>
                </a:lnTo>
                <a:lnTo>
                  <a:pt x="260" y="226"/>
                </a:lnTo>
                <a:lnTo>
                  <a:pt x="260" y="226"/>
                </a:lnTo>
                <a:close/>
                <a:moveTo>
                  <a:pt x="42" y="274"/>
                </a:moveTo>
                <a:lnTo>
                  <a:pt x="42" y="274"/>
                </a:lnTo>
                <a:lnTo>
                  <a:pt x="42" y="276"/>
                </a:lnTo>
                <a:lnTo>
                  <a:pt x="42" y="276"/>
                </a:lnTo>
                <a:lnTo>
                  <a:pt x="42" y="276"/>
                </a:lnTo>
                <a:lnTo>
                  <a:pt x="42" y="274"/>
                </a:lnTo>
                <a:close/>
                <a:moveTo>
                  <a:pt x="588" y="182"/>
                </a:moveTo>
                <a:lnTo>
                  <a:pt x="588" y="182"/>
                </a:lnTo>
                <a:lnTo>
                  <a:pt x="590" y="194"/>
                </a:lnTo>
                <a:lnTo>
                  <a:pt x="590" y="208"/>
                </a:lnTo>
                <a:lnTo>
                  <a:pt x="588" y="220"/>
                </a:lnTo>
                <a:lnTo>
                  <a:pt x="586" y="234"/>
                </a:lnTo>
                <a:lnTo>
                  <a:pt x="582" y="246"/>
                </a:lnTo>
                <a:lnTo>
                  <a:pt x="576" y="258"/>
                </a:lnTo>
                <a:lnTo>
                  <a:pt x="572" y="268"/>
                </a:lnTo>
                <a:lnTo>
                  <a:pt x="564" y="280"/>
                </a:lnTo>
                <a:lnTo>
                  <a:pt x="556" y="290"/>
                </a:lnTo>
                <a:lnTo>
                  <a:pt x="548" y="298"/>
                </a:lnTo>
                <a:lnTo>
                  <a:pt x="538" y="306"/>
                </a:lnTo>
                <a:lnTo>
                  <a:pt x="526" y="314"/>
                </a:lnTo>
                <a:lnTo>
                  <a:pt x="516" y="320"/>
                </a:lnTo>
                <a:lnTo>
                  <a:pt x="504" y="326"/>
                </a:lnTo>
                <a:lnTo>
                  <a:pt x="490" y="330"/>
                </a:lnTo>
                <a:lnTo>
                  <a:pt x="478" y="332"/>
                </a:lnTo>
                <a:lnTo>
                  <a:pt x="478" y="332"/>
                </a:lnTo>
                <a:lnTo>
                  <a:pt x="460" y="334"/>
                </a:lnTo>
                <a:lnTo>
                  <a:pt x="460" y="338"/>
                </a:lnTo>
                <a:lnTo>
                  <a:pt x="460" y="338"/>
                </a:lnTo>
                <a:lnTo>
                  <a:pt x="454" y="364"/>
                </a:lnTo>
                <a:lnTo>
                  <a:pt x="454" y="364"/>
                </a:lnTo>
                <a:lnTo>
                  <a:pt x="448" y="380"/>
                </a:lnTo>
                <a:lnTo>
                  <a:pt x="440" y="394"/>
                </a:lnTo>
                <a:lnTo>
                  <a:pt x="430" y="408"/>
                </a:lnTo>
                <a:lnTo>
                  <a:pt x="414" y="418"/>
                </a:lnTo>
                <a:lnTo>
                  <a:pt x="394" y="428"/>
                </a:lnTo>
                <a:lnTo>
                  <a:pt x="366" y="436"/>
                </a:lnTo>
                <a:lnTo>
                  <a:pt x="330" y="444"/>
                </a:lnTo>
                <a:lnTo>
                  <a:pt x="284" y="452"/>
                </a:lnTo>
                <a:lnTo>
                  <a:pt x="284" y="452"/>
                </a:lnTo>
                <a:lnTo>
                  <a:pt x="240" y="456"/>
                </a:lnTo>
                <a:lnTo>
                  <a:pt x="204" y="458"/>
                </a:lnTo>
                <a:lnTo>
                  <a:pt x="174" y="458"/>
                </a:lnTo>
                <a:lnTo>
                  <a:pt x="152" y="454"/>
                </a:lnTo>
                <a:lnTo>
                  <a:pt x="134" y="448"/>
                </a:lnTo>
                <a:lnTo>
                  <a:pt x="120" y="438"/>
                </a:lnTo>
                <a:lnTo>
                  <a:pt x="110" y="426"/>
                </a:lnTo>
                <a:lnTo>
                  <a:pt x="100" y="410"/>
                </a:lnTo>
                <a:lnTo>
                  <a:pt x="100" y="410"/>
                </a:lnTo>
                <a:lnTo>
                  <a:pt x="84" y="384"/>
                </a:lnTo>
                <a:lnTo>
                  <a:pt x="84" y="384"/>
                </a:lnTo>
                <a:lnTo>
                  <a:pt x="86" y="386"/>
                </a:lnTo>
                <a:lnTo>
                  <a:pt x="86" y="386"/>
                </a:lnTo>
                <a:lnTo>
                  <a:pt x="86" y="386"/>
                </a:lnTo>
                <a:lnTo>
                  <a:pt x="88" y="386"/>
                </a:lnTo>
                <a:lnTo>
                  <a:pt x="88" y="386"/>
                </a:lnTo>
                <a:lnTo>
                  <a:pt x="86" y="386"/>
                </a:lnTo>
                <a:lnTo>
                  <a:pt x="86" y="386"/>
                </a:lnTo>
                <a:lnTo>
                  <a:pt x="84" y="384"/>
                </a:lnTo>
                <a:lnTo>
                  <a:pt x="84" y="384"/>
                </a:lnTo>
                <a:lnTo>
                  <a:pt x="84" y="384"/>
                </a:lnTo>
                <a:lnTo>
                  <a:pt x="84" y="384"/>
                </a:lnTo>
                <a:lnTo>
                  <a:pt x="84" y="384"/>
                </a:lnTo>
                <a:lnTo>
                  <a:pt x="84" y="384"/>
                </a:lnTo>
                <a:lnTo>
                  <a:pt x="84" y="382"/>
                </a:lnTo>
                <a:lnTo>
                  <a:pt x="84" y="382"/>
                </a:lnTo>
                <a:lnTo>
                  <a:pt x="84" y="382"/>
                </a:lnTo>
                <a:lnTo>
                  <a:pt x="86" y="382"/>
                </a:lnTo>
                <a:lnTo>
                  <a:pt x="86" y="382"/>
                </a:lnTo>
                <a:lnTo>
                  <a:pt x="86" y="382"/>
                </a:lnTo>
                <a:lnTo>
                  <a:pt x="86" y="382"/>
                </a:lnTo>
                <a:lnTo>
                  <a:pt x="86" y="382"/>
                </a:lnTo>
                <a:lnTo>
                  <a:pt x="86" y="380"/>
                </a:lnTo>
                <a:lnTo>
                  <a:pt x="84" y="380"/>
                </a:lnTo>
                <a:lnTo>
                  <a:pt x="84" y="380"/>
                </a:lnTo>
                <a:lnTo>
                  <a:pt x="82" y="378"/>
                </a:lnTo>
                <a:lnTo>
                  <a:pt x="82" y="378"/>
                </a:lnTo>
                <a:lnTo>
                  <a:pt x="82" y="378"/>
                </a:lnTo>
                <a:lnTo>
                  <a:pt x="66" y="342"/>
                </a:lnTo>
                <a:lnTo>
                  <a:pt x="66" y="342"/>
                </a:lnTo>
                <a:lnTo>
                  <a:pt x="66" y="340"/>
                </a:lnTo>
                <a:lnTo>
                  <a:pt x="66" y="340"/>
                </a:lnTo>
                <a:lnTo>
                  <a:pt x="68" y="340"/>
                </a:lnTo>
                <a:lnTo>
                  <a:pt x="68" y="340"/>
                </a:lnTo>
                <a:lnTo>
                  <a:pt x="66" y="340"/>
                </a:lnTo>
                <a:lnTo>
                  <a:pt x="64" y="340"/>
                </a:lnTo>
                <a:lnTo>
                  <a:pt x="64" y="340"/>
                </a:lnTo>
                <a:lnTo>
                  <a:pt x="58" y="322"/>
                </a:lnTo>
                <a:lnTo>
                  <a:pt x="58" y="322"/>
                </a:lnTo>
                <a:lnTo>
                  <a:pt x="58" y="322"/>
                </a:lnTo>
                <a:lnTo>
                  <a:pt x="58" y="322"/>
                </a:lnTo>
                <a:lnTo>
                  <a:pt x="60" y="322"/>
                </a:lnTo>
                <a:lnTo>
                  <a:pt x="60" y="322"/>
                </a:lnTo>
                <a:lnTo>
                  <a:pt x="60" y="322"/>
                </a:lnTo>
                <a:lnTo>
                  <a:pt x="60" y="322"/>
                </a:lnTo>
                <a:lnTo>
                  <a:pt x="62" y="322"/>
                </a:lnTo>
                <a:lnTo>
                  <a:pt x="64" y="322"/>
                </a:lnTo>
                <a:lnTo>
                  <a:pt x="64" y="322"/>
                </a:lnTo>
                <a:lnTo>
                  <a:pt x="62" y="320"/>
                </a:lnTo>
                <a:lnTo>
                  <a:pt x="62" y="320"/>
                </a:lnTo>
                <a:lnTo>
                  <a:pt x="62" y="320"/>
                </a:lnTo>
                <a:lnTo>
                  <a:pt x="60" y="320"/>
                </a:lnTo>
                <a:lnTo>
                  <a:pt x="60" y="320"/>
                </a:lnTo>
                <a:lnTo>
                  <a:pt x="60" y="320"/>
                </a:lnTo>
                <a:lnTo>
                  <a:pt x="60" y="320"/>
                </a:lnTo>
                <a:lnTo>
                  <a:pt x="60" y="320"/>
                </a:lnTo>
                <a:lnTo>
                  <a:pt x="58" y="322"/>
                </a:lnTo>
                <a:lnTo>
                  <a:pt x="58" y="322"/>
                </a:lnTo>
                <a:lnTo>
                  <a:pt x="58" y="320"/>
                </a:lnTo>
                <a:lnTo>
                  <a:pt x="58" y="320"/>
                </a:lnTo>
                <a:lnTo>
                  <a:pt x="48" y="296"/>
                </a:lnTo>
                <a:lnTo>
                  <a:pt x="50" y="296"/>
                </a:lnTo>
                <a:lnTo>
                  <a:pt x="50" y="296"/>
                </a:lnTo>
                <a:lnTo>
                  <a:pt x="48" y="294"/>
                </a:lnTo>
                <a:lnTo>
                  <a:pt x="48" y="294"/>
                </a:lnTo>
                <a:lnTo>
                  <a:pt x="48" y="292"/>
                </a:lnTo>
                <a:lnTo>
                  <a:pt x="48" y="292"/>
                </a:lnTo>
                <a:lnTo>
                  <a:pt x="48" y="292"/>
                </a:lnTo>
                <a:lnTo>
                  <a:pt x="50" y="294"/>
                </a:lnTo>
                <a:lnTo>
                  <a:pt x="48" y="292"/>
                </a:lnTo>
                <a:lnTo>
                  <a:pt x="50" y="292"/>
                </a:lnTo>
                <a:lnTo>
                  <a:pt x="50" y="292"/>
                </a:lnTo>
                <a:lnTo>
                  <a:pt x="48" y="292"/>
                </a:lnTo>
                <a:lnTo>
                  <a:pt x="48" y="292"/>
                </a:lnTo>
                <a:lnTo>
                  <a:pt x="44" y="278"/>
                </a:lnTo>
                <a:lnTo>
                  <a:pt x="44" y="278"/>
                </a:lnTo>
                <a:lnTo>
                  <a:pt x="48" y="278"/>
                </a:lnTo>
                <a:lnTo>
                  <a:pt x="48" y="276"/>
                </a:lnTo>
                <a:lnTo>
                  <a:pt x="48" y="276"/>
                </a:lnTo>
                <a:lnTo>
                  <a:pt x="50" y="278"/>
                </a:lnTo>
                <a:lnTo>
                  <a:pt x="50" y="278"/>
                </a:lnTo>
                <a:lnTo>
                  <a:pt x="48" y="276"/>
                </a:lnTo>
                <a:lnTo>
                  <a:pt x="48" y="276"/>
                </a:lnTo>
                <a:lnTo>
                  <a:pt x="48" y="274"/>
                </a:lnTo>
                <a:lnTo>
                  <a:pt x="48" y="274"/>
                </a:lnTo>
                <a:lnTo>
                  <a:pt x="48" y="274"/>
                </a:lnTo>
                <a:lnTo>
                  <a:pt x="46" y="274"/>
                </a:lnTo>
                <a:lnTo>
                  <a:pt x="46" y="274"/>
                </a:lnTo>
                <a:lnTo>
                  <a:pt x="42" y="274"/>
                </a:lnTo>
                <a:lnTo>
                  <a:pt x="42" y="274"/>
                </a:lnTo>
                <a:lnTo>
                  <a:pt x="40" y="270"/>
                </a:lnTo>
                <a:lnTo>
                  <a:pt x="40" y="270"/>
                </a:lnTo>
                <a:lnTo>
                  <a:pt x="44" y="270"/>
                </a:lnTo>
                <a:lnTo>
                  <a:pt x="46" y="270"/>
                </a:lnTo>
                <a:lnTo>
                  <a:pt x="46" y="270"/>
                </a:lnTo>
                <a:lnTo>
                  <a:pt x="46" y="268"/>
                </a:lnTo>
                <a:lnTo>
                  <a:pt x="44" y="266"/>
                </a:lnTo>
                <a:lnTo>
                  <a:pt x="44" y="266"/>
                </a:lnTo>
                <a:lnTo>
                  <a:pt x="48" y="268"/>
                </a:lnTo>
                <a:lnTo>
                  <a:pt x="50" y="268"/>
                </a:lnTo>
                <a:lnTo>
                  <a:pt x="50" y="264"/>
                </a:lnTo>
                <a:lnTo>
                  <a:pt x="50" y="264"/>
                </a:lnTo>
                <a:lnTo>
                  <a:pt x="50" y="266"/>
                </a:lnTo>
                <a:lnTo>
                  <a:pt x="48" y="266"/>
                </a:lnTo>
                <a:lnTo>
                  <a:pt x="48" y="266"/>
                </a:lnTo>
                <a:lnTo>
                  <a:pt x="48" y="266"/>
                </a:lnTo>
                <a:lnTo>
                  <a:pt x="48" y="266"/>
                </a:lnTo>
                <a:lnTo>
                  <a:pt x="48" y="266"/>
                </a:lnTo>
                <a:lnTo>
                  <a:pt x="44" y="266"/>
                </a:lnTo>
                <a:lnTo>
                  <a:pt x="46" y="268"/>
                </a:lnTo>
                <a:lnTo>
                  <a:pt x="46" y="268"/>
                </a:lnTo>
                <a:lnTo>
                  <a:pt x="42" y="268"/>
                </a:lnTo>
                <a:lnTo>
                  <a:pt x="40" y="266"/>
                </a:lnTo>
                <a:lnTo>
                  <a:pt x="40" y="266"/>
                </a:lnTo>
                <a:lnTo>
                  <a:pt x="38" y="258"/>
                </a:lnTo>
                <a:lnTo>
                  <a:pt x="38" y="258"/>
                </a:lnTo>
                <a:lnTo>
                  <a:pt x="38" y="256"/>
                </a:lnTo>
                <a:lnTo>
                  <a:pt x="38" y="256"/>
                </a:lnTo>
                <a:lnTo>
                  <a:pt x="38" y="254"/>
                </a:lnTo>
                <a:lnTo>
                  <a:pt x="38" y="254"/>
                </a:lnTo>
                <a:lnTo>
                  <a:pt x="38" y="256"/>
                </a:lnTo>
                <a:lnTo>
                  <a:pt x="38" y="256"/>
                </a:lnTo>
                <a:lnTo>
                  <a:pt x="38" y="256"/>
                </a:lnTo>
                <a:lnTo>
                  <a:pt x="34" y="244"/>
                </a:lnTo>
                <a:lnTo>
                  <a:pt x="38" y="242"/>
                </a:lnTo>
                <a:lnTo>
                  <a:pt x="38" y="242"/>
                </a:lnTo>
                <a:lnTo>
                  <a:pt x="34" y="242"/>
                </a:lnTo>
                <a:lnTo>
                  <a:pt x="34" y="242"/>
                </a:lnTo>
                <a:lnTo>
                  <a:pt x="30" y="232"/>
                </a:lnTo>
                <a:lnTo>
                  <a:pt x="30" y="232"/>
                </a:lnTo>
                <a:lnTo>
                  <a:pt x="32" y="232"/>
                </a:lnTo>
                <a:lnTo>
                  <a:pt x="32" y="232"/>
                </a:lnTo>
                <a:lnTo>
                  <a:pt x="32" y="232"/>
                </a:lnTo>
                <a:lnTo>
                  <a:pt x="30" y="230"/>
                </a:lnTo>
                <a:lnTo>
                  <a:pt x="30" y="230"/>
                </a:lnTo>
                <a:lnTo>
                  <a:pt x="28" y="224"/>
                </a:lnTo>
                <a:lnTo>
                  <a:pt x="28" y="224"/>
                </a:lnTo>
                <a:lnTo>
                  <a:pt x="30" y="224"/>
                </a:lnTo>
                <a:lnTo>
                  <a:pt x="30" y="226"/>
                </a:lnTo>
                <a:lnTo>
                  <a:pt x="30" y="226"/>
                </a:lnTo>
                <a:lnTo>
                  <a:pt x="38" y="224"/>
                </a:lnTo>
                <a:lnTo>
                  <a:pt x="40" y="224"/>
                </a:lnTo>
                <a:lnTo>
                  <a:pt x="40" y="224"/>
                </a:lnTo>
                <a:lnTo>
                  <a:pt x="40" y="222"/>
                </a:lnTo>
                <a:lnTo>
                  <a:pt x="40" y="222"/>
                </a:lnTo>
                <a:lnTo>
                  <a:pt x="40" y="226"/>
                </a:lnTo>
                <a:lnTo>
                  <a:pt x="40" y="230"/>
                </a:lnTo>
                <a:lnTo>
                  <a:pt x="40" y="230"/>
                </a:lnTo>
                <a:lnTo>
                  <a:pt x="38" y="228"/>
                </a:lnTo>
                <a:lnTo>
                  <a:pt x="38" y="230"/>
                </a:lnTo>
                <a:lnTo>
                  <a:pt x="38" y="230"/>
                </a:lnTo>
                <a:lnTo>
                  <a:pt x="42" y="230"/>
                </a:lnTo>
                <a:lnTo>
                  <a:pt x="44" y="230"/>
                </a:lnTo>
                <a:lnTo>
                  <a:pt x="44" y="232"/>
                </a:lnTo>
                <a:lnTo>
                  <a:pt x="46" y="232"/>
                </a:lnTo>
                <a:lnTo>
                  <a:pt x="44" y="230"/>
                </a:lnTo>
                <a:lnTo>
                  <a:pt x="44" y="230"/>
                </a:lnTo>
                <a:lnTo>
                  <a:pt x="48" y="232"/>
                </a:lnTo>
                <a:lnTo>
                  <a:pt x="52" y="232"/>
                </a:lnTo>
                <a:lnTo>
                  <a:pt x="52" y="230"/>
                </a:lnTo>
                <a:lnTo>
                  <a:pt x="52" y="230"/>
                </a:lnTo>
                <a:lnTo>
                  <a:pt x="54" y="230"/>
                </a:lnTo>
                <a:lnTo>
                  <a:pt x="56" y="232"/>
                </a:lnTo>
                <a:lnTo>
                  <a:pt x="56" y="232"/>
                </a:lnTo>
                <a:lnTo>
                  <a:pt x="54" y="232"/>
                </a:lnTo>
                <a:lnTo>
                  <a:pt x="52" y="232"/>
                </a:lnTo>
                <a:lnTo>
                  <a:pt x="52" y="232"/>
                </a:lnTo>
                <a:lnTo>
                  <a:pt x="52" y="234"/>
                </a:lnTo>
                <a:lnTo>
                  <a:pt x="52" y="234"/>
                </a:lnTo>
                <a:lnTo>
                  <a:pt x="52" y="234"/>
                </a:lnTo>
                <a:lnTo>
                  <a:pt x="54" y="234"/>
                </a:lnTo>
                <a:lnTo>
                  <a:pt x="56" y="236"/>
                </a:lnTo>
                <a:lnTo>
                  <a:pt x="58" y="232"/>
                </a:lnTo>
                <a:lnTo>
                  <a:pt x="58" y="232"/>
                </a:lnTo>
                <a:lnTo>
                  <a:pt x="56" y="232"/>
                </a:lnTo>
                <a:lnTo>
                  <a:pt x="56" y="232"/>
                </a:lnTo>
                <a:lnTo>
                  <a:pt x="58" y="230"/>
                </a:lnTo>
                <a:lnTo>
                  <a:pt x="58" y="230"/>
                </a:lnTo>
                <a:lnTo>
                  <a:pt x="66" y="228"/>
                </a:lnTo>
                <a:lnTo>
                  <a:pt x="66" y="228"/>
                </a:lnTo>
                <a:lnTo>
                  <a:pt x="66" y="228"/>
                </a:lnTo>
                <a:lnTo>
                  <a:pt x="66" y="228"/>
                </a:lnTo>
                <a:lnTo>
                  <a:pt x="64" y="228"/>
                </a:lnTo>
                <a:lnTo>
                  <a:pt x="64" y="228"/>
                </a:lnTo>
                <a:lnTo>
                  <a:pt x="62" y="224"/>
                </a:lnTo>
                <a:lnTo>
                  <a:pt x="58" y="224"/>
                </a:lnTo>
                <a:lnTo>
                  <a:pt x="58" y="224"/>
                </a:lnTo>
                <a:lnTo>
                  <a:pt x="56" y="224"/>
                </a:lnTo>
                <a:lnTo>
                  <a:pt x="56" y="226"/>
                </a:lnTo>
                <a:lnTo>
                  <a:pt x="56" y="226"/>
                </a:lnTo>
                <a:lnTo>
                  <a:pt x="54" y="226"/>
                </a:lnTo>
                <a:lnTo>
                  <a:pt x="54" y="226"/>
                </a:lnTo>
                <a:lnTo>
                  <a:pt x="56" y="226"/>
                </a:lnTo>
                <a:lnTo>
                  <a:pt x="56" y="226"/>
                </a:lnTo>
                <a:lnTo>
                  <a:pt x="54" y="226"/>
                </a:lnTo>
                <a:lnTo>
                  <a:pt x="54" y="226"/>
                </a:lnTo>
                <a:lnTo>
                  <a:pt x="54" y="226"/>
                </a:lnTo>
                <a:lnTo>
                  <a:pt x="54" y="226"/>
                </a:lnTo>
                <a:lnTo>
                  <a:pt x="50" y="228"/>
                </a:lnTo>
                <a:lnTo>
                  <a:pt x="50" y="228"/>
                </a:lnTo>
                <a:lnTo>
                  <a:pt x="44" y="226"/>
                </a:lnTo>
                <a:lnTo>
                  <a:pt x="42" y="226"/>
                </a:lnTo>
                <a:lnTo>
                  <a:pt x="42" y="224"/>
                </a:lnTo>
                <a:lnTo>
                  <a:pt x="42" y="224"/>
                </a:lnTo>
                <a:lnTo>
                  <a:pt x="42" y="222"/>
                </a:lnTo>
                <a:lnTo>
                  <a:pt x="42" y="222"/>
                </a:lnTo>
                <a:lnTo>
                  <a:pt x="42" y="220"/>
                </a:lnTo>
                <a:lnTo>
                  <a:pt x="44" y="220"/>
                </a:lnTo>
                <a:lnTo>
                  <a:pt x="44" y="220"/>
                </a:lnTo>
                <a:lnTo>
                  <a:pt x="42" y="220"/>
                </a:lnTo>
                <a:lnTo>
                  <a:pt x="40" y="220"/>
                </a:lnTo>
                <a:lnTo>
                  <a:pt x="38" y="220"/>
                </a:lnTo>
                <a:lnTo>
                  <a:pt x="36" y="218"/>
                </a:lnTo>
                <a:lnTo>
                  <a:pt x="38" y="218"/>
                </a:lnTo>
                <a:lnTo>
                  <a:pt x="38" y="218"/>
                </a:lnTo>
                <a:lnTo>
                  <a:pt x="38" y="216"/>
                </a:lnTo>
                <a:lnTo>
                  <a:pt x="36" y="214"/>
                </a:lnTo>
                <a:lnTo>
                  <a:pt x="36" y="212"/>
                </a:lnTo>
                <a:lnTo>
                  <a:pt x="34" y="210"/>
                </a:lnTo>
                <a:lnTo>
                  <a:pt x="36" y="212"/>
                </a:lnTo>
                <a:lnTo>
                  <a:pt x="36" y="212"/>
                </a:lnTo>
                <a:lnTo>
                  <a:pt x="36" y="210"/>
                </a:lnTo>
                <a:lnTo>
                  <a:pt x="36" y="210"/>
                </a:lnTo>
                <a:lnTo>
                  <a:pt x="36" y="210"/>
                </a:lnTo>
                <a:lnTo>
                  <a:pt x="36" y="210"/>
                </a:lnTo>
                <a:lnTo>
                  <a:pt x="34" y="208"/>
                </a:lnTo>
                <a:lnTo>
                  <a:pt x="34" y="208"/>
                </a:lnTo>
                <a:lnTo>
                  <a:pt x="32" y="210"/>
                </a:lnTo>
                <a:lnTo>
                  <a:pt x="30" y="210"/>
                </a:lnTo>
                <a:lnTo>
                  <a:pt x="28" y="210"/>
                </a:lnTo>
                <a:lnTo>
                  <a:pt x="28" y="210"/>
                </a:lnTo>
                <a:lnTo>
                  <a:pt x="28" y="212"/>
                </a:lnTo>
                <a:lnTo>
                  <a:pt x="28" y="212"/>
                </a:lnTo>
                <a:lnTo>
                  <a:pt x="26" y="210"/>
                </a:lnTo>
                <a:lnTo>
                  <a:pt x="26" y="210"/>
                </a:lnTo>
                <a:lnTo>
                  <a:pt x="18" y="178"/>
                </a:lnTo>
                <a:lnTo>
                  <a:pt x="18" y="178"/>
                </a:lnTo>
                <a:lnTo>
                  <a:pt x="22" y="178"/>
                </a:lnTo>
                <a:lnTo>
                  <a:pt x="22" y="178"/>
                </a:lnTo>
                <a:lnTo>
                  <a:pt x="22" y="176"/>
                </a:lnTo>
                <a:lnTo>
                  <a:pt x="20" y="176"/>
                </a:lnTo>
                <a:lnTo>
                  <a:pt x="20" y="178"/>
                </a:lnTo>
                <a:lnTo>
                  <a:pt x="18" y="176"/>
                </a:lnTo>
                <a:lnTo>
                  <a:pt x="18" y="178"/>
                </a:lnTo>
                <a:lnTo>
                  <a:pt x="18" y="178"/>
                </a:lnTo>
                <a:lnTo>
                  <a:pt x="18" y="178"/>
                </a:lnTo>
                <a:lnTo>
                  <a:pt x="18" y="178"/>
                </a:lnTo>
                <a:lnTo>
                  <a:pt x="8" y="130"/>
                </a:lnTo>
                <a:lnTo>
                  <a:pt x="8" y="130"/>
                </a:lnTo>
                <a:lnTo>
                  <a:pt x="12" y="130"/>
                </a:lnTo>
                <a:lnTo>
                  <a:pt x="12" y="128"/>
                </a:lnTo>
                <a:lnTo>
                  <a:pt x="14" y="128"/>
                </a:lnTo>
                <a:lnTo>
                  <a:pt x="14" y="128"/>
                </a:lnTo>
                <a:lnTo>
                  <a:pt x="16" y="126"/>
                </a:lnTo>
                <a:lnTo>
                  <a:pt x="14" y="126"/>
                </a:lnTo>
                <a:lnTo>
                  <a:pt x="14" y="126"/>
                </a:lnTo>
                <a:lnTo>
                  <a:pt x="14" y="126"/>
                </a:lnTo>
                <a:lnTo>
                  <a:pt x="12" y="126"/>
                </a:lnTo>
                <a:lnTo>
                  <a:pt x="12" y="126"/>
                </a:lnTo>
                <a:lnTo>
                  <a:pt x="10" y="128"/>
                </a:lnTo>
                <a:lnTo>
                  <a:pt x="8" y="130"/>
                </a:lnTo>
                <a:lnTo>
                  <a:pt x="8" y="130"/>
                </a:lnTo>
                <a:lnTo>
                  <a:pt x="2" y="84"/>
                </a:lnTo>
                <a:lnTo>
                  <a:pt x="0" y="68"/>
                </a:lnTo>
                <a:lnTo>
                  <a:pt x="0" y="68"/>
                </a:lnTo>
                <a:lnTo>
                  <a:pt x="0" y="66"/>
                </a:lnTo>
                <a:lnTo>
                  <a:pt x="2" y="62"/>
                </a:lnTo>
                <a:lnTo>
                  <a:pt x="12" y="58"/>
                </a:lnTo>
                <a:lnTo>
                  <a:pt x="28" y="54"/>
                </a:lnTo>
                <a:lnTo>
                  <a:pt x="52" y="48"/>
                </a:lnTo>
                <a:lnTo>
                  <a:pt x="122" y="38"/>
                </a:lnTo>
                <a:lnTo>
                  <a:pt x="228" y="24"/>
                </a:lnTo>
                <a:lnTo>
                  <a:pt x="228" y="24"/>
                </a:lnTo>
                <a:lnTo>
                  <a:pt x="332" y="10"/>
                </a:lnTo>
                <a:lnTo>
                  <a:pt x="404" y="2"/>
                </a:lnTo>
                <a:lnTo>
                  <a:pt x="428" y="0"/>
                </a:lnTo>
                <a:lnTo>
                  <a:pt x="444" y="0"/>
                </a:lnTo>
                <a:lnTo>
                  <a:pt x="454" y="2"/>
                </a:lnTo>
                <a:lnTo>
                  <a:pt x="458" y="4"/>
                </a:lnTo>
                <a:lnTo>
                  <a:pt x="458" y="6"/>
                </a:lnTo>
                <a:lnTo>
                  <a:pt x="458" y="6"/>
                </a:lnTo>
                <a:lnTo>
                  <a:pt x="462" y="22"/>
                </a:lnTo>
                <a:lnTo>
                  <a:pt x="466" y="68"/>
                </a:lnTo>
                <a:lnTo>
                  <a:pt x="466" y="70"/>
                </a:lnTo>
                <a:lnTo>
                  <a:pt x="466" y="70"/>
                </a:lnTo>
                <a:lnTo>
                  <a:pt x="488" y="74"/>
                </a:lnTo>
                <a:lnTo>
                  <a:pt x="510" y="80"/>
                </a:lnTo>
                <a:lnTo>
                  <a:pt x="528" y="90"/>
                </a:lnTo>
                <a:lnTo>
                  <a:pt x="546" y="104"/>
                </a:lnTo>
                <a:lnTo>
                  <a:pt x="560" y="120"/>
                </a:lnTo>
                <a:lnTo>
                  <a:pt x="574" y="138"/>
                </a:lnTo>
                <a:lnTo>
                  <a:pt x="582" y="158"/>
                </a:lnTo>
                <a:lnTo>
                  <a:pt x="588" y="182"/>
                </a:lnTo>
                <a:lnTo>
                  <a:pt x="588" y="182"/>
                </a:lnTo>
                <a:close/>
                <a:moveTo>
                  <a:pt x="26" y="200"/>
                </a:moveTo>
                <a:lnTo>
                  <a:pt x="24" y="200"/>
                </a:lnTo>
                <a:lnTo>
                  <a:pt x="24" y="200"/>
                </a:lnTo>
                <a:lnTo>
                  <a:pt x="26" y="202"/>
                </a:lnTo>
                <a:lnTo>
                  <a:pt x="26" y="200"/>
                </a:lnTo>
                <a:close/>
                <a:moveTo>
                  <a:pt x="432" y="60"/>
                </a:moveTo>
                <a:lnTo>
                  <a:pt x="434" y="60"/>
                </a:lnTo>
                <a:lnTo>
                  <a:pt x="434" y="60"/>
                </a:lnTo>
                <a:lnTo>
                  <a:pt x="436" y="62"/>
                </a:lnTo>
                <a:lnTo>
                  <a:pt x="438" y="64"/>
                </a:lnTo>
                <a:lnTo>
                  <a:pt x="444" y="66"/>
                </a:lnTo>
                <a:lnTo>
                  <a:pt x="444" y="66"/>
                </a:lnTo>
                <a:lnTo>
                  <a:pt x="444" y="66"/>
                </a:lnTo>
                <a:lnTo>
                  <a:pt x="446" y="66"/>
                </a:lnTo>
                <a:lnTo>
                  <a:pt x="446" y="62"/>
                </a:lnTo>
                <a:lnTo>
                  <a:pt x="446" y="62"/>
                </a:lnTo>
                <a:lnTo>
                  <a:pt x="444" y="64"/>
                </a:lnTo>
                <a:lnTo>
                  <a:pt x="442" y="62"/>
                </a:lnTo>
                <a:lnTo>
                  <a:pt x="442" y="62"/>
                </a:lnTo>
                <a:lnTo>
                  <a:pt x="442" y="62"/>
                </a:lnTo>
                <a:lnTo>
                  <a:pt x="438" y="60"/>
                </a:lnTo>
                <a:lnTo>
                  <a:pt x="434" y="58"/>
                </a:lnTo>
                <a:lnTo>
                  <a:pt x="434" y="58"/>
                </a:lnTo>
                <a:lnTo>
                  <a:pt x="434" y="60"/>
                </a:lnTo>
                <a:lnTo>
                  <a:pt x="432" y="58"/>
                </a:lnTo>
                <a:lnTo>
                  <a:pt x="432" y="60"/>
                </a:lnTo>
                <a:close/>
                <a:moveTo>
                  <a:pt x="436" y="80"/>
                </a:moveTo>
                <a:lnTo>
                  <a:pt x="436" y="80"/>
                </a:lnTo>
                <a:lnTo>
                  <a:pt x="438" y="78"/>
                </a:lnTo>
                <a:lnTo>
                  <a:pt x="440" y="78"/>
                </a:lnTo>
                <a:lnTo>
                  <a:pt x="440" y="78"/>
                </a:lnTo>
                <a:lnTo>
                  <a:pt x="434" y="78"/>
                </a:lnTo>
                <a:lnTo>
                  <a:pt x="436" y="80"/>
                </a:lnTo>
                <a:lnTo>
                  <a:pt x="436" y="80"/>
                </a:lnTo>
                <a:lnTo>
                  <a:pt x="436" y="80"/>
                </a:lnTo>
                <a:lnTo>
                  <a:pt x="436" y="80"/>
                </a:lnTo>
                <a:lnTo>
                  <a:pt x="438" y="80"/>
                </a:lnTo>
                <a:lnTo>
                  <a:pt x="438" y="80"/>
                </a:lnTo>
                <a:lnTo>
                  <a:pt x="438" y="80"/>
                </a:lnTo>
                <a:lnTo>
                  <a:pt x="438" y="80"/>
                </a:lnTo>
                <a:lnTo>
                  <a:pt x="436" y="80"/>
                </a:lnTo>
                <a:close/>
                <a:moveTo>
                  <a:pt x="440" y="74"/>
                </a:moveTo>
                <a:lnTo>
                  <a:pt x="440" y="72"/>
                </a:lnTo>
                <a:lnTo>
                  <a:pt x="438" y="74"/>
                </a:lnTo>
                <a:lnTo>
                  <a:pt x="440" y="74"/>
                </a:lnTo>
                <a:close/>
                <a:moveTo>
                  <a:pt x="444" y="94"/>
                </a:moveTo>
                <a:lnTo>
                  <a:pt x="444" y="94"/>
                </a:lnTo>
                <a:lnTo>
                  <a:pt x="444" y="92"/>
                </a:lnTo>
                <a:lnTo>
                  <a:pt x="444" y="92"/>
                </a:lnTo>
                <a:lnTo>
                  <a:pt x="442" y="92"/>
                </a:lnTo>
                <a:lnTo>
                  <a:pt x="444" y="94"/>
                </a:lnTo>
                <a:lnTo>
                  <a:pt x="444" y="94"/>
                </a:lnTo>
                <a:close/>
                <a:moveTo>
                  <a:pt x="428" y="70"/>
                </a:moveTo>
                <a:lnTo>
                  <a:pt x="428" y="70"/>
                </a:lnTo>
                <a:lnTo>
                  <a:pt x="428" y="72"/>
                </a:lnTo>
                <a:lnTo>
                  <a:pt x="430" y="72"/>
                </a:lnTo>
                <a:lnTo>
                  <a:pt x="432" y="72"/>
                </a:lnTo>
                <a:lnTo>
                  <a:pt x="432" y="74"/>
                </a:lnTo>
                <a:lnTo>
                  <a:pt x="434" y="72"/>
                </a:lnTo>
                <a:lnTo>
                  <a:pt x="434" y="72"/>
                </a:lnTo>
                <a:lnTo>
                  <a:pt x="432" y="72"/>
                </a:lnTo>
                <a:lnTo>
                  <a:pt x="430" y="70"/>
                </a:lnTo>
                <a:lnTo>
                  <a:pt x="430" y="70"/>
                </a:lnTo>
                <a:lnTo>
                  <a:pt x="428" y="70"/>
                </a:lnTo>
                <a:close/>
                <a:moveTo>
                  <a:pt x="426" y="78"/>
                </a:moveTo>
                <a:lnTo>
                  <a:pt x="426" y="78"/>
                </a:lnTo>
                <a:lnTo>
                  <a:pt x="428" y="80"/>
                </a:lnTo>
                <a:lnTo>
                  <a:pt x="430" y="78"/>
                </a:lnTo>
                <a:lnTo>
                  <a:pt x="430" y="78"/>
                </a:lnTo>
                <a:lnTo>
                  <a:pt x="430" y="78"/>
                </a:lnTo>
                <a:lnTo>
                  <a:pt x="428" y="78"/>
                </a:lnTo>
                <a:lnTo>
                  <a:pt x="426" y="78"/>
                </a:lnTo>
                <a:lnTo>
                  <a:pt x="426" y="78"/>
                </a:lnTo>
                <a:close/>
                <a:moveTo>
                  <a:pt x="424" y="82"/>
                </a:moveTo>
                <a:lnTo>
                  <a:pt x="422" y="82"/>
                </a:lnTo>
                <a:lnTo>
                  <a:pt x="422" y="82"/>
                </a:lnTo>
                <a:lnTo>
                  <a:pt x="422" y="86"/>
                </a:lnTo>
                <a:lnTo>
                  <a:pt x="424" y="86"/>
                </a:lnTo>
                <a:lnTo>
                  <a:pt x="426" y="86"/>
                </a:lnTo>
                <a:lnTo>
                  <a:pt x="426" y="86"/>
                </a:lnTo>
                <a:lnTo>
                  <a:pt x="426" y="86"/>
                </a:lnTo>
                <a:lnTo>
                  <a:pt x="430" y="86"/>
                </a:lnTo>
                <a:lnTo>
                  <a:pt x="432" y="86"/>
                </a:lnTo>
                <a:lnTo>
                  <a:pt x="432" y="88"/>
                </a:lnTo>
                <a:lnTo>
                  <a:pt x="432" y="88"/>
                </a:lnTo>
                <a:lnTo>
                  <a:pt x="434" y="86"/>
                </a:lnTo>
                <a:lnTo>
                  <a:pt x="436" y="84"/>
                </a:lnTo>
                <a:lnTo>
                  <a:pt x="436" y="84"/>
                </a:lnTo>
                <a:lnTo>
                  <a:pt x="436" y="84"/>
                </a:lnTo>
                <a:lnTo>
                  <a:pt x="436" y="84"/>
                </a:lnTo>
                <a:lnTo>
                  <a:pt x="436" y="86"/>
                </a:lnTo>
                <a:lnTo>
                  <a:pt x="436" y="86"/>
                </a:lnTo>
                <a:lnTo>
                  <a:pt x="436" y="88"/>
                </a:lnTo>
                <a:lnTo>
                  <a:pt x="438" y="84"/>
                </a:lnTo>
                <a:lnTo>
                  <a:pt x="438" y="84"/>
                </a:lnTo>
                <a:lnTo>
                  <a:pt x="436" y="84"/>
                </a:lnTo>
                <a:lnTo>
                  <a:pt x="436" y="84"/>
                </a:lnTo>
                <a:lnTo>
                  <a:pt x="436" y="84"/>
                </a:lnTo>
                <a:lnTo>
                  <a:pt x="436" y="84"/>
                </a:lnTo>
                <a:lnTo>
                  <a:pt x="436" y="84"/>
                </a:lnTo>
                <a:lnTo>
                  <a:pt x="436" y="84"/>
                </a:lnTo>
                <a:lnTo>
                  <a:pt x="434" y="82"/>
                </a:lnTo>
                <a:lnTo>
                  <a:pt x="434" y="82"/>
                </a:lnTo>
                <a:lnTo>
                  <a:pt x="434" y="84"/>
                </a:lnTo>
                <a:lnTo>
                  <a:pt x="434" y="84"/>
                </a:lnTo>
                <a:lnTo>
                  <a:pt x="430" y="82"/>
                </a:lnTo>
                <a:lnTo>
                  <a:pt x="430" y="82"/>
                </a:lnTo>
                <a:lnTo>
                  <a:pt x="432" y="84"/>
                </a:lnTo>
                <a:lnTo>
                  <a:pt x="432" y="84"/>
                </a:lnTo>
                <a:lnTo>
                  <a:pt x="430" y="84"/>
                </a:lnTo>
                <a:lnTo>
                  <a:pt x="430" y="82"/>
                </a:lnTo>
                <a:lnTo>
                  <a:pt x="426" y="80"/>
                </a:lnTo>
                <a:lnTo>
                  <a:pt x="426" y="80"/>
                </a:lnTo>
                <a:lnTo>
                  <a:pt x="424" y="80"/>
                </a:lnTo>
                <a:lnTo>
                  <a:pt x="424" y="82"/>
                </a:lnTo>
                <a:lnTo>
                  <a:pt x="424" y="82"/>
                </a:lnTo>
                <a:lnTo>
                  <a:pt x="424" y="82"/>
                </a:lnTo>
                <a:lnTo>
                  <a:pt x="422" y="80"/>
                </a:lnTo>
                <a:lnTo>
                  <a:pt x="422" y="80"/>
                </a:lnTo>
                <a:lnTo>
                  <a:pt x="424" y="82"/>
                </a:lnTo>
                <a:lnTo>
                  <a:pt x="424" y="82"/>
                </a:lnTo>
                <a:close/>
                <a:moveTo>
                  <a:pt x="418" y="96"/>
                </a:moveTo>
                <a:lnTo>
                  <a:pt x="420" y="98"/>
                </a:lnTo>
                <a:lnTo>
                  <a:pt x="420" y="98"/>
                </a:lnTo>
                <a:lnTo>
                  <a:pt x="420" y="98"/>
                </a:lnTo>
                <a:lnTo>
                  <a:pt x="420" y="98"/>
                </a:lnTo>
                <a:lnTo>
                  <a:pt x="420" y="98"/>
                </a:lnTo>
                <a:lnTo>
                  <a:pt x="420" y="98"/>
                </a:lnTo>
                <a:lnTo>
                  <a:pt x="422" y="96"/>
                </a:lnTo>
                <a:lnTo>
                  <a:pt x="422" y="96"/>
                </a:lnTo>
                <a:lnTo>
                  <a:pt x="420" y="96"/>
                </a:lnTo>
                <a:lnTo>
                  <a:pt x="418" y="96"/>
                </a:lnTo>
                <a:lnTo>
                  <a:pt x="418" y="96"/>
                </a:lnTo>
                <a:close/>
                <a:moveTo>
                  <a:pt x="434" y="208"/>
                </a:moveTo>
                <a:lnTo>
                  <a:pt x="436" y="210"/>
                </a:lnTo>
                <a:lnTo>
                  <a:pt x="438" y="210"/>
                </a:lnTo>
                <a:lnTo>
                  <a:pt x="438" y="210"/>
                </a:lnTo>
                <a:lnTo>
                  <a:pt x="434" y="208"/>
                </a:lnTo>
                <a:lnTo>
                  <a:pt x="434" y="206"/>
                </a:lnTo>
                <a:lnTo>
                  <a:pt x="434" y="208"/>
                </a:lnTo>
                <a:lnTo>
                  <a:pt x="432" y="208"/>
                </a:lnTo>
                <a:lnTo>
                  <a:pt x="432" y="208"/>
                </a:lnTo>
                <a:lnTo>
                  <a:pt x="432" y="208"/>
                </a:lnTo>
                <a:lnTo>
                  <a:pt x="434" y="210"/>
                </a:lnTo>
                <a:lnTo>
                  <a:pt x="434" y="208"/>
                </a:lnTo>
                <a:close/>
                <a:moveTo>
                  <a:pt x="430" y="214"/>
                </a:moveTo>
                <a:lnTo>
                  <a:pt x="430" y="214"/>
                </a:lnTo>
                <a:lnTo>
                  <a:pt x="432" y="216"/>
                </a:lnTo>
                <a:lnTo>
                  <a:pt x="434" y="216"/>
                </a:lnTo>
                <a:lnTo>
                  <a:pt x="434" y="216"/>
                </a:lnTo>
                <a:lnTo>
                  <a:pt x="432" y="214"/>
                </a:lnTo>
                <a:lnTo>
                  <a:pt x="432" y="214"/>
                </a:lnTo>
                <a:lnTo>
                  <a:pt x="430" y="214"/>
                </a:lnTo>
                <a:lnTo>
                  <a:pt x="430" y="214"/>
                </a:lnTo>
                <a:close/>
                <a:moveTo>
                  <a:pt x="418" y="100"/>
                </a:moveTo>
                <a:lnTo>
                  <a:pt x="416" y="102"/>
                </a:lnTo>
                <a:lnTo>
                  <a:pt x="416" y="104"/>
                </a:lnTo>
                <a:lnTo>
                  <a:pt x="416" y="102"/>
                </a:lnTo>
                <a:lnTo>
                  <a:pt x="420" y="102"/>
                </a:lnTo>
                <a:lnTo>
                  <a:pt x="420" y="102"/>
                </a:lnTo>
                <a:lnTo>
                  <a:pt x="418" y="102"/>
                </a:lnTo>
                <a:lnTo>
                  <a:pt x="418" y="100"/>
                </a:lnTo>
                <a:lnTo>
                  <a:pt x="418" y="100"/>
                </a:lnTo>
                <a:close/>
                <a:moveTo>
                  <a:pt x="412" y="100"/>
                </a:moveTo>
                <a:lnTo>
                  <a:pt x="412" y="100"/>
                </a:lnTo>
                <a:lnTo>
                  <a:pt x="414" y="100"/>
                </a:lnTo>
                <a:lnTo>
                  <a:pt x="414" y="98"/>
                </a:lnTo>
                <a:lnTo>
                  <a:pt x="414" y="98"/>
                </a:lnTo>
                <a:lnTo>
                  <a:pt x="414" y="98"/>
                </a:lnTo>
                <a:lnTo>
                  <a:pt x="416" y="98"/>
                </a:lnTo>
                <a:lnTo>
                  <a:pt x="416" y="98"/>
                </a:lnTo>
                <a:lnTo>
                  <a:pt x="416" y="98"/>
                </a:lnTo>
                <a:lnTo>
                  <a:pt x="414" y="96"/>
                </a:lnTo>
                <a:lnTo>
                  <a:pt x="414" y="96"/>
                </a:lnTo>
                <a:lnTo>
                  <a:pt x="412" y="98"/>
                </a:lnTo>
                <a:lnTo>
                  <a:pt x="412" y="98"/>
                </a:lnTo>
                <a:lnTo>
                  <a:pt x="412" y="100"/>
                </a:lnTo>
                <a:lnTo>
                  <a:pt x="412" y="100"/>
                </a:lnTo>
                <a:close/>
                <a:moveTo>
                  <a:pt x="418" y="134"/>
                </a:moveTo>
                <a:lnTo>
                  <a:pt x="418" y="134"/>
                </a:lnTo>
                <a:lnTo>
                  <a:pt x="418" y="134"/>
                </a:lnTo>
                <a:lnTo>
                  <a:pt x="420" y="134"/>
                </a:lnTo>
                <a:lnTo>
                  <a:pt x="420" y="134"/>
                </a:lnTo>
                <a:lnTo>
                  <a:pt x="420" y="134"/>
                </a:lnTo>
                <a:lnTo>
                  <a:pt x="420" y="134"/>
                </a:lnTo>
                <a:lnTo>
                  <a:pt x="420" y="134"/>
                </a:lnTo>
                <a:lnTo>
                  <a:pt x="420" y="134"/>
                </a:lnTo>
                <a:lnTo>
                  <a:pt x="418" y="132"/>
                </a:lnTo>
                <a:lnTo>
                  <a:pt x="416" y="130"/>
                </a:lnTo>
                <a:lnTo>
                  <a:pt x="416" y="130"/>
                </a:lnTo>
                <a:lnTo>
                  <a:pt x="416" y="132"/>
                </a:lnTo>
                <a:lnTo>
                  <a:pt x="418" y="134"/>
                </a:lnTo>
                <a:lnTo>
                  <a:pt x="418" y="134"/>
                </a:lnTo>
                <a:close/>
                <a:moveTo>
                  <a:pt x="402" y="60"/>
                </a:moveTo>
                <a:lnTo>
                  <a:pt x="404" y="62"/>
                </a:lnTo>
                <a:lnTo>
                  <a:pt x="404" y="62"/>
                </a:lnTo>
                <a:lnTo>
                  <a:pt x="402" y="60"/>
                </a:lnTo>
                <a:close/>
                <a:moveTo>
                  <a:pt x="408" y="98"/>
                </a:moveTo>
                <a:lnTo>
                  <a:pt x="410" y="100"/>
                </a:lnTo>
                <a:lnTo>
                  <a:pt x="410" y="98"/>
                </a:lnTo>
                <a:lnTo>
                  <a:pt x="408" y="98"/>
                </a:lnTo>
                <a:close/>
                <a:moveTo>
                  <a:pt x="398" y="64"/>
                </a:moveTo>
                <a:lnTo>
                  <a:pt x="398" y="64"/>
                </a:lnTo>
                <a:lnTo>
                  <a:pt x="400" y="66"/>
                </a:lnTo>
                <a:lnTo>
                  <a:pt x="402" y="66"/>
                </a:lnTo>
                <a:lnTo>
                  <a:pt x="402" y="66"/>
                </a:lnTo>
                <a:lnTo>
                  <a:pt x="400" y="64"/>
                </a:lnTo>
                <a:lnTo>
                  <a:pt x="400" y="64"/>
                </a:lnTo>
                <a:lnTo>
                  <a:pt x="400" y="64"/>
                </a:lnTo>
                <a:lnTo>
                  <a:pt x="398" y="64"/>
                </a:lnTo>
                <a:lnTo>
                  <a:pt x="398" y="64"/>
                </a:lnTo>
                <a:close/>
                <a:moveTo>
                  <a:pt x="396" y="58"/>
                </a:moveTo>
                <a:lnTo>
                  <a:pt x="398" y="58"/>
                </a:lnTo>
                <a:lnTo>
                  <a:pt x="398" y="58"/>
                </a:lnTo>
                <a:lnTo>
                  <a:pt x="396" y="56"/>
                </a:lnTo>
                <a:lnTo>
                  <a:pt x="396" y="58"/>
                </a:lnTo>
                <a:lnTo>
                  <a:pt x="396" y="58"/>
                </a:lnTo>
                <a:close/>
                <a:moveTo>
                  <a:pt x="390" y="58"/>
                </a:moveTo>
                <a:lnTo>
                  <a:pt x="390" y="58"/>
                </a:lnTo>
                <a:lnTo>
                  <a:pt x="390" y="58"/>
                </a:lnTo>
                <a:lnTo>
                  <a:pt x="392" y="60"/>
                </a:lnTo>
                <a:lnTo>
                  <a:pt x="392" y="60"/>
                </a:lnTo>
                <a:lnTo>
                  <a:pt x="392" y="60"/>
                </a:lnTo>
                <a:lnTo>
                  <a:pt x="392" y="58"/>
                </a:lnTo>
                <a:lnTo>
                  <a:pt x="394" y="58"/>
                </a:lnTo>
                <a:lnTo>
                  <a:pt x="394" y="58"/>
                </a:lnTo>
                <a:lnTo>
                  <a:pt x="394" y="58"/>
                </a:lnTo>
                <a:lnTo>
                  <a:pt x="392" y="58"/>
                </a:lnTo>
                <a:lnTo>
                  <a:pt x="390" y="56"/>
                </a:lnTo>
                <a:lnTo>
                  <a:pt x="390" y="58"/>
                </a:lnTo>
                <a:lnTo>
                  <a:pt x="390" y="58"/>
                </a:lnTo>
                <a:close/>
                <a:moveTo>
                  <a:pt x="392" y="96"/>
                </a:moveTo>
                <a:lnTo>
                  <a:pt x="392" y="96"/>
                </a:lnTo>
                <a:lnTo>
                  <a:pt x="392" y="96"/>
                </a:lnTo>
                <a:lnTo>
                  <a:pt x="394" y="98"/>
                </a:lnTo>
                <a:lnTo>
                  <a:pt x="394" y="98"/>
                </a:lnTo>
                <a:lnTo>
                  <a:pt x="396" y="98"/>
                </a:lnTo>
                <a:lnTo>
                  <a:pt x="396" y="96"/>
                </a:lnTo>
                <a:lnTo>
                  <a:pt x="400" y="96"/>
                </a:lnTo>
                <a:lnTo>
                  <a:pt x="400" y="96"/>
                </a:lnTo>
                <a:lnTo>
                  <a:pt x="398" y="96"/>
                </a:lnTo>
                <a:lnTo>
                  <a:pt x="398" y="94"/>
                </a:lnTo>
                <a:lnTo>
                  <a:pt x="398" y="94"/>
                </a:lnTo>
                <a:lnTo>
                  <a:pt x="394" y="94"/>
                </a:lnTo>
                <a:lnTo>
                  <a:pt x="394" y="94"/>
                </a:lnTo>
                <a:lnTo>
                  <a:pt x="394" y="94"/>
                </a:lnTo>
                <a:lnTo>
                  <a:pt x="394" y="96"/>
                </a:lnTo>
                <a:lnTo>
                  <a:pt x="392" y="96"/>
                </a:lnTo>
                <a:lnTo>
                  <a:pt x="392" y="96"/>
                </a:lnTo>
                <a:lnTo>
                  <a:pt x="392" y="96"/>
                </a:lnTo>
                <a:lnTo>
                  <a:pt x="392" y="96"/>
                </a:lnTo>
                <a:close/>
                <a:moveTo>
                  <a:pt x="396" y="102"/>
                </a:moveTo>
                <a:lnTo>
                  <a:pt x="396" y="102"/>
                </a:lnTo>
                <a:lnTo>
                  <a:pt x="394" y="102"/>
                </a:lnTo>
                <a:lnTo>
                  <a:pt x="396" y="102"/>
                </a:lnTo>
                <a:close/>
                <a:moveTo>
                  <a:pt x="394" y="102"/>
                </a:moveTo>
                <a:lnTo>
                  <a:pt x="394" y="102"/>
                </a:lnTo>
                <a:lnTo>
                  <a:pt x="394" y="104"/>
                </a:lnTo>
                <a:lnTo>
                  <a:pt x="394" y="102"/>
                </a:lnTo>
                <a:close/>
                <a:moveTo>
                  <a:pt x="384" y="68"/>
                </a:moveTo>
                <a:lnTo>
                  <a:pt x="386" y="70"/>
                </a:lnTo>
                <a:lnTo>
                  <a:pt x="386" y="70"/>
                </a:lnTo>
                <a:lnTo>
                  <a:pt x="384" y="68"/>
                </a:lnTo>
                <a:close/>
                <a:moveTo>
                  <a:pt x="390" y="104"/>
                </a:moveTo>
                <a:lnTo>
                  <a:pt x="392" y="104"/>
                </a:lnTo>
                <a:lnTo>
                  <a:pt x="390" y="102"/>
                </a:lnTo>
                <a:lnTo>
                  <a:pt x="390" y="102"/>
                </a:lnTo>
                <a:lnTo>
                  <a:pt x="390" y="102"/>
                </a:lnTo>
                <a:lnTo>
                  <a:pt x="390" y="104"/>
                </a:lnTo>
                <a:lnTo>
                  <a:pt x="390" y="104"/>
                </a:lnTo>
                <a:lnTo>
                  <a:pt x="390" y="104"/>
                </a:lnTo>
                <a:close/>
                <a:moveTo>
                  <a:pt x="380" y="68"/>
                </a:moveTo>
                <a:lnTo>
                  <a:pt x="382" y="66"/>
                </a:lnTo>
                <a:lnTo>
                  <a:pt x="382" y="66"/>
                </a:lnTo>
                <a:lnTo>
                  <a:pt x="384" y="68"/>
                </a:lnTo>
                <a:lnTo>
                  <a:pt x="384" y="68"/>
                </a:lnTo>
                <a:lnTo>
                  <a:pt x="384" y="68"/>
                </a:lnTo>
                <a:lnTo>
                  <a:pt x="382" y="66"/>
                </a:lnTo>
                <a:lnTo>
                  <a:pt x="382" y="66"/>
                </a:lnTo>
                <a:lnTo>
                  <a:pt x="380" y="68"/>
                </a:lnTo>
                <a:close/>
                <a:moveTo>
                  <a:pt x="372" y="106"/>
                </a:moveTo>
                <a:lnTo>
                  <a:pt x="372" y="106"/>
                </a:lnTo>
                <a:lnTo>
                  <a:pt x="372" y="108"/>
                </a:lnTo>
                <a:lnTo>
                  <a:pt x="374" y="110"/>
                </a:lnTo>
                <a:lnTo>
                  <a:pt x="376" y="110"/>
                </a:lnTo>
                <a:lnTo>
                  <a:pt x="378" y="110"/>
                </a:lnTo>
                <a:lnTo>
                  <a:pt x="378" y="108"/>
                </a:lnTo>
                <a:lnTo>
                  <a:pt x="378" y="108"/>
                </a:lnTo>
                <a:lnTo>
                  <a:pt x="376" y="108"/>
                </a:lnTo>
                <a:lnTo>
                  <a:pt x="376" y="106"/>
                </a:lnTo>
                <a:lnTo>
                  <a:pt x="378" y="104"/>
                </a:lnTo>
                <a:lnTo>
                  <a:pt x="376" y="104"/>
                </a:lnTo>
                <a:lnTo>
                  <a:pt x="376" y="104"/>
                </a:lnTo>
                <a:lnTo>
                  <a:pt x="376" y="104"/>
                </a:lnTo>
                <a:lnTo>
                  <a:pt x="374" y="106"/>
                </a:lnTo>
                <a:lnTo>
                  <a:pt x="374" y="108"/>
                </a:lnTo>
                <a:lnTo>
                  <a:pt x="374" y="108"/>
                </a:lnTo>
                <a:lnTo>
                  <a:pt x="372" y="106"/>
                </a:lnTo>
                <a:lnTo>
                  <a:pt x="372" y="106"/>
                </a:lnTo>
                <a:lnTo>
                  <a:pt x="372" y="106"/>
                </a:lnTo>
                <a:close/>
                <a:moveTo>
                  <a:pt x="394" y="240"/>
                </a:moveTo>
                <a:lnTo>
                  <a:pt x="394" y="240"/>
                </a:lnTo>
                <a:lnTo>
                  <a:pt x="394" y="240"/>
                </a:lnTo>
                <a:lnTo>
                  <a:pt x="394" y="240"/>
                </a:lnTo>
                <a:lnTo>
                  <a:pt x="396" y="240"/>
                </a:lnTo>
                <a:lnTo>
                  <a:pt x="394" y="240"/>
                </a:lnTo>
                <a:lnTo>
                  <a:pt x="394" y="240"/>
                </a:lnTo>
                <a:close/>
                <a:moveTo>
                  <a:pt x="390" y="206"/>
                </a:moveTo>
                <a:lnTo>
                  <a:pt x="388" y="206"/>
                </a:lnTo>
                <a:lnTo>
                  <a:pt x="388" y="208"/>
                </a:lnTo>
                <a:lnTo>
                  <a:pt x="390" y="206"/>
                </a:lnTo>
                <a:close/>
                <a:moveTo>
                  <a:pt x="382" y="152"/>
                </a:moveTo>
                <a:lnTo>
                  <a:pt x="382" y="150"/>
                </a:lnTo>
                <a:lnTo>
                  <a:pt x="382" y="150"/>
                </a:lnTo>
                <a:lnTo>
                  <a:pt x="380" y="150"/>
                </a:lnTo>
                <a:lnTo>
                  <a:pt x="378" y="150"/>
                </a:lnTo>
                <a:lnTo>
                  <a:pt x="380" y="148"/>
                </a:lnTo>
                <a:lnTo>
                  <a:pt x="380" y="148"/>
                </a:lnTo>
                <a:lnTo>
                  <a:pt x="374" y="146"/>
                </a:lnTo>
                <a:lnTo>
                  <a:pt x="370" y="144"/>
                </a:lnTo>
                <a:lnTo>
                  <a:pt x="370" y="144"/>
                </a:lnTo>
                <a:lnTo>
                  <a:pt x="370" y="146"/>
                </a:lnTo>
                <a:lnTo>
                  <a:pt x="368" y="146"/>
                </a:lnTo>
                <a:lnTo>
                  <a:pt x="368" y="148"/>
                </a:lnTo>
                <a:lnTo>
                  <a:pt x="370" y="148"/>
                </a:lnTo>
                <a:lnTo>
                  <a:pt x="370" y="148"/>
                </a:lnTo>
                <a:lnTo>
                  <a:pt x="372" y="150"/>
                </a:lnTo>
                <a:lnTo>
                  <a:pt x="374" y="152"/>
                </a:lnTo>
                <a:lnTo>
                  <a:pt x="380" y="154"/>
                </a:lnTo>
                <a:lnTo>
                  <a:pt x="380" y="154"/>
                </a:lnTo>
                <a:lnTo>
                  <a:pt x="380" y="152"/>
                </a:lnTo>
                <a:lnTo>
                  <a:pt x="382" y="152"/>
                </a:lnTo>
                <a:lnTo>
                  <a:pt x="382" y="152"/>
                </a:lnTo>
                <a:close/>
                <a:moveTo>
                  <a:pt x="376" y="160"/>
                </a:moveTo>
                <a:lnTo>
                  <a:pt x="374" y="162"/>
                </a:lnTo>
                <a:lnTo>
                  <a:pt x="376" y="160"/>
                </a:lnTo>
                <a:lnTo>
                  <a:pt x="376" y="160"/>
                </a:lnTo>
                <a:close/>
                <a:moveTo>
                  <a:pt x="366" y="254"/>
                </a:moveTo>
                <a:lnTo>
                  <a:pt x="370" y="254"/>
                </a:lnTo>
                <a:lnTo>
                  <a:pt x="370" y="254"/>
                </a:lnTo>
                <a:lnTo>
                  <a:pt x="368" y="252"/>
                </a:lnTo>
                <a:lnTo>
                  <a:pt x="366" y="252"/>
                </a:lnTo>
                <a:lnTo>
                  <a:pt x="366" y="254"/>
                </a:lnTo>
                <a:lnTo>
                  <a:pt x="368" y="254"/>
                </a:lnTo>
                <a:lnTo>
                  <a:pt x="366" y="254"/>
                </a:lnTo>
                <a:close/>
                <a:moveTo>
                  <a:pt x="368" y="262"/>
                </a:moveTo>
                <a:lnTo>
                  <a:pt x="368" y="264"/>
                </a:lnTo>
                <a:lnTo>
                  <a:pt x="368" y="264"/>
                </a:lnTo>
                <a:lnTo>
                  <a:pt x="366" y="262"/>
                </a:lnTo>
                <a:lnTo>
                  <a:pt x="366" y="264"/>
                </a:lnTo>
                <a:lnTo>
                  <a:pt x="368" y="264"/>
                </a:lnTo>
                <a:lnTo>
                  <a:pt x="368" y="262"/>
                </a:lnTo>
                <a:close/>
                <a:moveTo>
                  <a:pt x="358" y="248"/>
                </a:moveTo>
                <a:lnTo>
                  <a:pt x="358" y="248"/>
                </a:lnTo>
                <a:lnTo>
                  <a:pt x="360" y="246"/>
                </a:lnTo>
                <a:lnTo>
                  <a:pt x="360" y="246"/>
                </a:lnTo>
                <a:lnTo>
                  <a:pt x="358" y="244"/>
                </a:lnTo>
                <a:lnTo>
                  <a:pt x="358" y="244"/>
                </a:lnTo>
                <a:lnTo>
                  <a:pt x="354" y="246"/>
                </a:lnTo>
                <a:lnTo>
                  <a:pt x="350" y="246"/>
                </a:lnTo>
                <a:lnTo>
                  <a:pt x="350" y="246"/>
                </a:lnTo>
                <a:lnTo>
                  <a:pt x="350" y="246"/>
                </a:lnTo>
                <a:lnTo>
                  <a:pt x="350" y="246"/>
                </a:lnTo>
                <a:lnTo>
                  <a:pt x="350" y="246"/>
                </a:lnTo>
                <a:lnTo>
                  <a:pt x="350" y="246"/>
                </a:lnTo>
                <a:lnTo>
                  <a:pt x="346" y="246"/>
                </a:lnTo>
                <a:lnTo>
                  <a:pt x="342" y="244"/>
                </a:lnTo>
                <a:lnTo>
                  <a:pt x="342" y="244"/>
                </a:lnTo>
                <a:lnTo>
                  <a:pt x="340" y="242"/>
                </a:lnTo>
                <a:lnTo>
                  <a:pt x="338" y="242"/>
                </a:lnTo>
                <a:lnTo>
                  <a:pt x="338" y="242"/>
                </a:lnTo>
                <a:lnTo>
                  <a:pt x="336" y="242"/>
                </a:lnTo>
                <a:lnTo>
                  <a:pt x="332" y="242"/>
                </a:lnTo>
                <a:lnTo>
                  <a:pt x="328" y="242"/>
                </a:lnTo>
                <a:lnTo>
                  <a:pt x="324" y="246"/>
                </a:lnTo>
                <a:lnTo>
                  <a:pt x="324" y="246"/>
                </a:lnTo>
                <a:lnTo>
                  <a:pt x="330" y="246"/>
                </a:lnTo>
                <a:lnTo>
                  <a:pt x="334" y="246"/>
                </a:lnTo>
                <a:lnTo>
                  <a:pt x="334" y="246"/>
                </a:lnTo>
                <a:lnTo>
                  <a:pt x="334" y="246"/>
                </a:lnTo>
                <a:lnTo>
                  <a:pt x="336" y="246"/>
                </a:lnTo>
                <a:lnTo>
                  <a:pt x="336" y="246"/>
                </a:lnTo>
                <a:lnTo>
                  <a:pt x="334" y="244"/>
                </a:lnTo>
                <a:lnTo>
                  <a:pt x="334" y="244"/>
                </a:lnTo>
                <a:lnTo>
                  <a:pt x="334" y="244"/>
                </a:lnTo>
                <a:lnTo>
                  <a:pt x="336" y="244"/>
                </a:lnTo>
                <a:lnTo>
                  <a:pt x="336" y="244"/>
                </a:lnTo>
                <a:lnTo>
                  <a:pt x="336" y="246"/>
                </a:lnTo>
                <a:lnTo>
                  <a:pt x="336" y="248"/>
                </a:lnTo>
                <a:lnTo>
                  <a:pt x="336" y="248"/>
                </a:lnTo>
                <a:lnTo>
                  <a:pt x="336" y="246"/>
                </a:lnTo>
                <a:lnTo>
                  <a:pt x="336" y="246"/>
                </a:lnTo>
                <a:lnTo>
                  <a:pt x="336" y="246"/>
                </a:lnTo>
                <a:lnTo>
                  <a:pt x="338" y="246"/>
                </a:lnTo>
                <a:lnTo>
                  <a:pt x="338" y="248"/>
                </a:lnTo>
                <a:lnTo>
                  <a:pt x="338" y="250"/>
                </a:lnTo>
                <a:lnTo>
                  <a:pt x="338" y="250"/>
                </a:lnTo>
                <a:lnTo>
                  <a:pt x="340" y="250"/>
                </a:lnTo>
                <a:lnTo>
                  <a:pt x="340" y="250"/>
                </a:lnTo>
                <a:lnTo>
                  <a:pt x="342" y="250"/>
                </a:lnTo>
                <a:lnTo>
                  <a:pt x="342" y="250"/>
                </a:lnTo>
                <a:lnTo>
                  <a:pt x="344" y="250"/>
                </a:lnTo>
                <a:lnTo>
                  <a:pt x="346" y="252"/>
                </a:lnTo>
                <a:lnTo>
                  <a:pt x="346" y="252"/>
                </a:lnTo>
                <a:lnTo>
                  <a:pt x="348" y="248"/>
                </a:lnTo>
                <a:lnTo>
                  <a:pt x="350" y="246"/>
                </a:lnTo>
                <a:lnTo>
                  <a:pt x="350" y="246"/>
                </a:lnTo>
                <a:lnTo>
                  <a:pt x="350" y="246"/>
                </a:lnTo>
                <a:lnTo>
                  <a:pt x="350" y="246"/>
                </a:lnTo>
                <a:lnTo>
                  <a:pt x="352" y="248"/>
                </a:lnTo>
                <a:lnTo>
                  <a:pt x="354" y="248"/>
                </a:lnTo>
                <a:lnTo>
                  <a:pt x="358" y="248"/>
                </a:lnTo>
                <a:lnTo>
                  <a:pt x="358" y="248"/>
                </a:lnTo>
                <a:close/>
                <a:moveTo>
                  <a:pt x="350" y="250"/>
                </a:moveTo>
                <a:lnTo>
                  <a:pt x="350" y="250"/>
                </a:lnTo>
                <a:lnTo>
                  <a:pt x="352" y="252"/>
                </a:lnTo>
                <a:lnTo>
                  <a:pt x="354" y="250"/>
                </a:lnTo>
                <a:lnTo>
                  <a:pt x="350" y="250"/>
                </a:lnTo>
                <a:close/>
                <a:moveTo>
                  <a:pt x="336" y="256"/>
                </a:moveTo>
                <a:lnTo>
                  <a:pt x="336" y="256"/>
                </a:lnTo>
                <a:lnTo>
                  <a:pt x="338" y="256"/>
                </a:lnTo>
                <a:lnTo>
                  <a:pt x="338" y="256"/>
                </a:lnTo>
                <a:lnTo>
                  <a:pt x="338" y="254"/>
                </a:lnTo>
                <a:lnTo>
                  <a:pt x="336" y="254"/>
                </a:lnTo>
                <a:lnTo>
                  <a:pt x="334" y="254"/>
                </a:lnTo>
                <a:lnTo>
                  <a:pt x="336" y="254"/>
                </a:lnTo>
                <a:lnTo>
                  <a:pt x="336" y="254"/>
                </a:lnTo>
                <a:lnTo>
                  <a:pt x="334" y="256"/>
                </a:lnTo>
                <a:lnTo>
                  <a:pt x="334" y="256"/>
                </a:lnTo>
                <a:lnTo>
                  <a:pt x="336" y="258"/>
                </a:lnTo>
                <a:lnTo>
                  <a:pt x="336" y="258"/>
                </a:lnTo>
                <a:lnTo>
                  <a:pt x="336" y="260"/>
                </a:lnTo>
                <a:lnTo>
                  <a:pt x="338" y="260"/>
                </a:lnTo>
                <a:lnTo>
                  <a:pt x="338" y="260"/>
                </a:lnTo>
                <a:lnTo>
                  <a:pt x="338" y="258"/>
                </a:lnTo>
                <a:lnTo>
                  <a:pt x="336" y="256"/>
                </a:lnTo>
                <a:lnTo>
                  <a:pt x="336" y="256"/>
                </a:lnTo>
                <a:close/>
                <a:moveTo>
                  <a:pt x="346" y="364"/>
                </a:moveTo>
                <a:lnTo>
                  <a:pt x="346" y="364"/>
                </a:lnTo>
                <a:lnTo>
                  <a:pt x="352" y="364"/>
                </a:lnTo>
                <a:lnTo>
                  <a:pt x="352" y="364"/>
                </a:lnTo>
                <a:lnTo>
                  <a:pt x="352" y="366"/>
                </a:lnTo>
                <a:lnTo>
                  <a:pt x="354" y="366"/>
                </a:lnTo>
                <a:lnTo>
                  <a:pt x="354" y="366"/>
                </a:lnTo>
                <a:lnTo>
                  <a:pt x="352" y="362"/>
                </a:lnTo>
                <a:lnTo>
                  <a:pt x="352" y="362"/>
                </a:lnTo>
                <a:lnTo>
                  <a:pt x="352" y="364"/>
                </a:lnTo>
                <a:lnTo>
                  <a:pt x="346" y="362"/>
                </a:lnTo>
                <a:lnTo>
                  <a:pt x="346" y="362"/>
                </a:lnTo>
                <a:lnTo>
                  <a:pt x="346" y="364"/>
                </a:lnTo>
                <a:lnTo>
                  <a:pt x="348" y="366"/>
                </a:lnTo>
                <a:lnTo>
                  <a:pt x="348" y="366"/>
                </a:lnTo>
                <a:lnTo>
                  <a:pt x="346" y="366"/>
                </a:lnTo>
                <a:lnTo>
                  <a:pt x="342" y="368"/>
                </a:lnTo>
                <a:lnTo>
                  <a:pt x="342" y="368"/>
                </a:lnTo>
                <a:lnTo>
                  <a:pt x="344" y="368"/>
                </a:lnTo>
                <a:lnTo>
                  <a:pt x="346" y="366"/>
                </a:lnTo>
                <a:lnTo>
                  <a:pt x="348" y="366"/>
                </a:lnTo>
                <a:lnTo>
                  <a:pt x="350" y="366"/>
                </a:lnTo>
                <a:lnTo>
                  <a:pt x="348" y="366"/>
                </a:lnTo>
                <a:lnTo>
                  <a:pt x="348" y="366"/>
                </a:lnTo>
                <a:lnTo>
                  <a:pt x="348" y="366"/>
                </a:lnTo>
                <a:lnTo>
                  <a:pt x="348" y="364"/>
                </a:lnTo>
                <a:lnTo>
                  <a:pt x="346" y="364"/>
                </a:lnTo>
                <a:lnTo>
                  <a:pt x="346" y="364"/>
                </a:lnTo>
                <a:close/>
                <a:moveTo>
                  <a:pt x="336" y="358"/>
                </a:moveTo>
                <a:lnTo>
                  <a:pt x="336" y="358"/>
                </a:lnTo>
                <a:lnTo>
                  <a:pt x="334" y="358"/>
                </a:lnTo>
                <a:lnTo>
                  <a:pt x="334" y="360"/>
                </a:lnTo>
                <a:lnTo>
                  <a:pt x="334" y="360"/>
                </a:lnTo>
                <a:lnTo>
                  <a:pt x="336" y="358"/>
                </a:lnTo>
                <a:lnTo>
                  <a:pt x="336" y="358"/>
                </a:lnTo>
                <a:lnTo>
                  <a:pt x="336" y="356"/>
                </a:lnTo>
                <a:lnTo>
                  <a:pt x="334" y="356"/>
                </a:lnTo>
                <a:lnTo>
                  <a:pt x="336" y="356"/>
                </a:lnTo>
                <a:lnTo>
                  <a:pt x="336" y="356"/>
                </a:lnTo>
                <a:lnTo>
                  <a:pt x="334" y="356"/>
                </a:lnTo>
                <a:lnTo>
                  <a:pt x="334" y="356"/>
                </a:lnTo>
                <a:lnTo>
                  <a:pt x="336" y="358"/>
                </a:lnTo>
                <a:lnTo>
                  <a:pt x="336" y="358"/>
                </a:lnTo>
                <a:close/>
                <a:moveTo>
                  <a:pt x="316" y="284"/>
                </a:moveTo>
                <a:lnTo>
                  <a:pt x="314" y="284"/>
                </a:lnTo>
                <a:lnTo>
                  <a:pt x="314" y="286"/>
                </a:lnTo>
                <a:lnTo>
                  <a:pt x="316" y="284"/>
                </a:lnTo>
                <a:close/>
                <a:moveTo>
                  <a:pt x="316" y="288"/>
                </a:moveTo>
                <a:lnTo>
                  <a:pt x="316" y="288"/>
                </a:lnTo>
                <a:lnTo>
                  <a:pt x="316" y="288"/>
                </a:lnTo>
                <a:lnTo>
                  <a:pt x="318" y="288"/>
                </a:lnTo>
                <a:lnTo>
                  <a:pt x="318" y="288"/>
                </a:lnTo>
                <a:lnTo>
                  <a:pt x="316" y="288"/>
                </a:lnTo>
                <a:lnTo>
                  <a:pt x="316" y="288"/>
                </a:lnTo>
                <a:lnTo>
                  <a:pt x="316" y="288"/>
                </a:lnTo>
                <a:close/>
                <a:moveTo>
                  <a:pt x="316" y="248"/>
                </a:moveTo>
                <a:lnTo>
                  <a:pt x="316" y="248"/>
                </a:lnTo>
                <a:lnTo>
                  <a:pt x="310" y="250"/>
                </a:lnTo>
                <a:lnTo>
                  <a:pt x="312" y="248"/>
                </a:lnTo>
                <a:lnTo>
                  <a:pt x="310" y="248"/>
                </a:lnTo>
                <a:lnTo>
                  <a:pt x="310" y="248"/>
                </a:lnTo>
                <a:lnTo>
                  <a:pt x="308" y="250"/>
                </a:lnTo>
                <a:lnTo>
                  <a:pt x="308" y="250"/>
                </a:lnTo>
                <a:lnTo>
                  <a:pt x="308" y="250"/>
                </a:lnTo>
                <a:lnTo>
                  <a:pt x="308" y="250"/>
                </a:lnTo>
                <a:lnTo>
                  <a:pt x="310" y="250"/>
                </a:lnTo>
                <a:lnTo>
                  <a:pt x="310" y="252"/>
                </a:lnTo>
                <a:lnTo>
                  <a:pt x="310" y="252"/>
                </a:lnTo>
                <a:lnTo>
                  <a:pt x="312" y="252"/>
                </a:lnTo>
                <a:lnTo>
                  <a:pt x="314" y="252"/>
                </a:lnTo>
                <a:lnTo>
                  <a:pt x="316" y="250"/>
                </a:lnTo>
                <a:lnTo>
                  <a:pt x="316" y="248"/>
                </a:lnTo>
                <a:lnTo>
                  <a:pt x="316" y="248"/>
                </a:lnTo>
                <a:close/>
                <a:moveTo>
                  <a:pt x="308" y="288"/>
                </a:moveTo>
                <a:lnTo>
                  <a:pt x="306" y="286"/>
                </a:lnTo>
                <a:lnTo>
                  <a:pt x="306" y="286"/>
                </a:lnTo>
                <a:lnTo>
                  <a:pt x="306" y="286"/>
                </a:lnTo>
                <a:lnTo>
                  <a:pt x="306" y="286"/>
                </a:lnTo>
                <a:lnTo>
                  <a:pt x="304" y="286"/>
                </a:lnTo>
                <a:lnTo>
                  <a:pt x="304" y="286"/>
                </a:lnTo>
                <a:lnTo>
                  <a:pt x="304" y="286"/>
                </a:lnTo>
                <a:lnTo>
                  <a:pt x="302" y="286"/>
                </a:lnTo>
                <a:lnTo>
                  <a:pt x="300" y="284"/>
                </a:lnTo>
                <a:lnTo>
                  <a:pt x="302" y="284"/>
                </a:lnTo>
                <a:lnTo>
                  <a:pt x="302" y="284"/>
                </a:lnTo>
                <a:lnTo>
                  <a:pt x="300" y="284"/>
                </a:lnTo>
                <a:lnTo>
                  <a:pt x="298" y="284"/>
                </a:lnTo>
                <a:lnTo>
                  <a:pt x="298" y="286"/>
                </a:lnTo>
                <a:lnTo>
                  <a:pt x="296" y="286"/>
                </a:lnTo>
                <a:lnTo>
                  <a:pt x="296" y="286"/>
                </a:lnTo>
                <a:lnTo>
                  <a:pt x="296" y="286"/>
                </a:lnTo>
                <a:lnTo>
                  <a:pt x="296" y="286"/>
                </a:lnTo>
                <a:lnTo>
                  <a:pt x="296" y="286"/>
                </a:lnTo>
                <a:lnTo>
                  <a:pt x="296" y="286"/>
                </a:lnTo>
                <a:lnTo>
                  <a:pt x="296" y="286"/>
                </a:lnTo>
                <a:lnTo>
                  <a:pt x="294" y="286"/>
                </a:lnTo>
                <a:lnTo>
                  <a:pt x="290" y="284"/>
                </a:lnTo>
                <a:lnTo>
                  <a:pt x="290" y="284"/>
                </a:lnTo>
                <a:lnTo>
                  <a:pt x="286" y="286"/>
                </a:lnTo>
                <a:lnTo>
                  <a:pt x="282" y="288"/>
                </a:lnTo>
                <a:lnTo>
                  <a:pt x="282" y="290"/>
                </a:lnTo>
                <a:lnTo>
                  <a:pt x="282" y="290"/>
                </a:lnTo>
                <a:lnTo>
                  <a:pt x="282" y="288"/>
                </a:lnTo>
                <a:lnTo>
                  <a:pt x="284" y="290"/>
                </a:lnTo>
                <a:lnTo>
                  <a:pt x="284" y="288"/>
                </a:lnTo>
                <a:lnTo>
                  <a:pt x="284" y="288"/>
                </a:lnTo>
                <a:lnTo>
                  <a:pt x="292" y="288"/>
                </a:lnTo>
                <a:lnTo>
                  <a:pt x="298" y="288"/>
                </a:lnTo>
                <a:lnTo>
                  <a:pt x="298" y="290"/>
                </a:lnTo>
                <a:lnTo>
                  <a:pt x="298" y="290"/>
                </a:lnTo>
                <a:lnTo>
                  <a:pt x="300" y="290"/>
                </a:lnTo>
                <a:lnTo>
                  <a:pt x="302" y="290"/>
                </a:lnTo>
                <a:lnTo>
                  <a:pt x="302" y="290"/>
                </a:lnTo>
                <a:lnTo>
                  <a:pt x="302" y="288"/>
                </a:lnTo>
                <a:lnTo>
                  <a:pt x="302" y="288"/>
                </a:lnTo>
                <a:lnTo>
                  <a:pt x="302" y="288"/>
                </a:lnTo>
                <a:lnTo>
                  <a:pt x="302" y="288"/>
                </a:lnTo>
                <a:lnTo>
                  <a:pt x="300" y="288"/>
                </a:lnTo>
                <a:lnTo>
                  <a:pt x="300" y="288"/>
                </a:lnTo>
                <a:lnTo>
                  <a:pt x="304" y="288"/>
                </a:lnTo>
                <a:lnTo>
                  <a:pt x="308" y="288"/>
                </a:lnTo>
                <a:lnTo>
                  <a:pt x="308" y="288"/>
                </a:lnTo>
                <a:close/>
                <a:moveTo>
                  <a:pt x="312" y="338"/>
                </a:moveTo>
                <a:lnTo>
                  <a:pt x="312" y="338"/>
                </a:lnTo>
                <a:lnTo>
                  <a:pt x="312" y="340"/>
                </a:lnTo>
                <a:lnTo>
                  <a:pt x="312" y="342"/>
                </a:lnTo>
                <a:lnTo>
                  <a:pt x="312" y="342"/>
                </a:lnTo>
                <a:lnTo>
                  <a:pt x="314" y="340"/>
                </a:lnTo>
                <a:lnTo>
                  <a:pt x="312" y="338"/>
                </a:lnTo>
                <a:close/>
                <a:moveTo>
                  <a:pt x="310" y="340"/>
                </a:moveTo>
                <a:lnTo>
                  <a:pt x="310" y="336"/>
                </a:lnTo>
                <a:lnTo>
                  <a:pt x="310" y="336"/>
                </a:lnTo>
                <a:lnTo>
                  <a:pt x="308" y="336"/>
                </a:lnTo>
                <a:lnTo>
                  <a:pt x="306" y="336"/>
                </a:lnTo>
                <a:lnTo>
                  <a:pt x="302" y="336"/>
                </a:lnTo>
                <a:lnTo>
                  <a:pt x="300" y="336"/>
                </a:lnTo>
                <a:lnTo>
                  <a:pt x="300" y="336"/>
                </a:lnTo>
                <a:lnTo>
                  <a:pt x="300" y="336"/>
                </a:lnTo>
                <a:lnTo>
                  <a:pt x="300" y="334"/>
                </a:lnTo>
                <a:lnTo>
                  <a:pt x="300" y="334"/>
                </a:lnTo>
                <a:lnTo>
                  <a:pt x="300" y="336"/>
                </a:lnTo>
                <a:lnTo>
                  <a:pt x="296" y="338"/>
                </a:lnTo>
                <a:lnTo>
                  <a:pt x="302" y="338"/>
                </a:lnTo>
                <a:lnTo>
                  <a:pt x="302" y="338"/>
                </a:lnTo>
                <a:lnTo>
                  <a:pt x="302" y="340"/>
                </a:lnTo>
                <a:lnTo>
                  <a:pt x="304" y="340"/>
                </a:lnTo>
                <a:lnTo>
                  <a:pt x="302" y="340"/>
                </a:lnTo>
                <a:lnTo>
                  <a:pt x="302" y="340"/>
                </a:lnTo>
                <a:lnTo>
                  <a:pt x="306" y="338"/>
                </a:lnTo>
                <a:lnTo>
                  <a:pt x="310" y="340"/>
                </a:lnTo>
                <a:lnTo>
                  <a:pt x="310" y="340"/>
                </a:lnTo>
                <a:close/>
                <a:moveTo>
                  <a:pt x="310" y="356"/>
                </a:moveTo>
                <a:lnTo>
                  <a:pt x="310" y="358"/>
                </a:lnTo>
                <a:lnTo>
                  <a:pt x="312" y="358"/>
                </a:lnTo>
                <a:lnTo>
                  <a:pt x="310" y="356"/>
                </a:lnTo>
                <a:close/>
                <a:moveTo>
                  <a:pt x="306" y="368"/>
                </a:moveTo>
                <a:lnTo>
                  <a:pt x="304" y="370"/>
                </a:lnTo>
                <a:lnTo>
                  <a:pt x="306" y="368"/>
                </a:lnTo>
                <a:lnTo>
                  <a:pt x="306" y="368"/>
                </a:lnTo>
                <a:close/>
                <a:moveTo>
                  <a:pt x="292" y="346"/>
                </a:moveTo>
                <a:lnTo>
                  <a:pt x="292" y="346"/>
                </a:lnTo>
                <a:lnTo>
                  <a:pt x="296" y="342"/>
                </a:lnTo>
                <a:lnTo>
                  <a:pt x="296" y="342"/>
                </a:lnTo>
                <a:lnTo>
                  <a:pt x="296" y="342"/>
                </a:lnTo>
                <a:lnTo>
                  <a:pt x="296" y="342"/>
                </a:lnTo>
                <a:lnTo>
                  <a:pt x="296" y="342"/>
                </a:lnTo>
                <a:lnTo>
                  <a:pt x="292" y="344"/>
                </a:lnTo>
                <a:lnTo>
                  <a:pt x="290" y="342"/>
                </a:lnTo>
                <a:lnTo>
                  <a:pt x="290" y="342"/>
                </a:lnTo>
                <a:lnTo>
                  <a:pt x="286" y="346"/>
                </a:lnTo>
                <a:lnTo>
                  <a:pt x="286" y="346"/>
                </a:lnTo>
                <a:lnTo>
                  <a:pt x="290" y="344"/>
                </a:lnTo>
                <a:lnTo>
                  <a:pt x="290" y="344"/>
                </a:lnTo>
                <a:lnTo>
                  <a:pt x="290" y="346"/>
                </a:lnTo>
                <a:lnTo>
                  <a:pt x="290" y="346"/>
                </a:lnTo>
                <a:lnTo>
                  <a:pt x="286" y="348"/>
                </a:lnTo>
                <a:lnTo>
                  <a:pt x="286" y="348"/>
                </a:lnTo>
                <a:lnTo>
                  <a:pt x="288" y="348"/>
                </a:lnTo>
                <a:lnTo>
                  <a:pt x="290" y="348"/>
                </a:lnTo>
                <a:lnTo>
                  <a:pt x="290" y="348"/>
                </a:lnTo>
                <a:lnTo>
                  <a:pt x="290" y="348"/>
                </a:lnTo>
                <a:lnTo>
                  <a:pt x="292" y="348"/>
                </a:lnTo>
                <a:lnTo>
                  <a:pt x="292" y="348"/>
                </a:lnTo>
                <a:lnTo>
                  <a:pt x="292" y="348"/>
                </a:lnTo>
                <a:lnTo>
                  <a:pt x="290" y="350"/>
                </a:lnTo>
                <a:lnTo>
                  <a:pt x="290" y="350"/>
                </a:lnTo>
                <a:lnTo>
                  <a:pt x="292" y="350"/>
                </a:lnTo>
                <a:lnTo>
                  <a:pt x="294" y="348"/>
                </a:lnTo>
                <a:lnTo>
                  <a:pt x="294" y="348"/>
                </a:lnTo>
                <a:lnTo>
                  <a:pt x="292" y="348"/>
                </a:lnTo>
                <a:lnTo>
                  <a:pt x="294" y="348"/>
                </a:lnTo>
                <a:lnTo>
                  <a:pt x="294" y="348"/>
                </a:lnTo>
                <a:lnTo>
                  <a:pt x="292" y="346"/>
                </a:lnTo>
                <a:lnTo>
                  <a:pt x="292" y="346"/>
                </a:lnTo>
                <a:close/>
                <a:moveTo>
                  <a:pt x="290" y="358"/>
                </a:moveTo>
                <a:lnTo>
                  <a:pt x="290" y="358"/>
                </a:lnTo>
                <a:lnTo>
                  <a:pt x="292" y="360"/>
                </a:lnTo>
                <a:lnTo>
                  <a:pt x="294" y="360"/>
                </a:lnTo>
                <a:lnTo>
                  <a:pt x="294" y="360"/>
                </a:lnTo>
                <a:lnTo>
                  <a:pt x="292" y="360"/>
                </a:lnTo>
                <a:lnTo>
                  <a:pt x="294" y="358"/>
                </a:lnTo>
                <a:lnTo>
                  <a:pt x="294" y="358"/>
                </a:lnTo>
                <a:lnTo>
                  <a:pt x="290" y="358"/>
                </a:lnTo>
                <a:lnTo>
                  <a:pt x="286" y="358"/>
                </a:lnTo>
                <a:lnTo>
                  <a:pt x="286" y="358"/>
                </a:lnTo>
                <a:lnTo>
                  <a:pt x="286" y="358"/>
                </a:lnTo>
                <a:lnTo>
                  <a:pt x="286" y="358"/>
                </a:lnTo>
                <a:lnTo>
                  <a:pt x="282" y="356"/>
                </a:lnTo>
                <a:lnTo>
                  <a:pt x="280" y="356"/>
                </a:lnTo>
                <a:lnTo>
                  <a:pt x="278" y="356"/>
                </a:lnTo>
                <a:lnTo>
                  <a:pt x="278" y="356"/>
                </a:lnTo>
                <a:lnTo>
                  <a:pt x="278" y="356"/>
                </a:lnTo>
                <a:lnTo>
                  <a:pt x="278" y="358"/>
                </a:lnTo>
                <a:lnTo>
                  <a:pt x="278" y="358"/>
                </a:lnTo>
                <a:lnTo>
                  <a:pt x="280" y="360"/>
                </a:lnTo>
                <a:lnTo>
                  <a:pt x="280" y="360"/>
                </a:lnTo>
                <a:lnTo>
                  <a:pt x="280" y="360"/>
                </a:lnTo>
                <a:lnTo>
                  <a:pt x="284" y="360"/>
                </a:lnTo>
                <a:lnTo>
                  <a:pt x="288" y="362"/>
                </a:lnTo>
                <a:lnTo>
                  <a:pt x="288" y="362"/>
                </a:lnTo>
                <a:lnTo>
                  <a:pt x="292" y="362"/>
                </a:lnTo>
                <a:lnTo>
                  <a:pt x="292" y="362"/>
                </a:lnTo>
                <a:lnTo>
                  <a:pt x="290" y="358"/>
                </a:lnTo>
                <a:lnTo>
                  <a:pt x="290" y="358"/>
                </a:lnTo>
                <a:close/>
                <a:moveTo>
                  <a:pt x="274" y="340"/>
                </a:moveTo>
                <a:lnTo>
                  <a:pt x="278" y="336"/>
                </a:lnTo>
                <a:lnTo>
                  <a:pt x="278" y="336"/>
                </a:lnTo>
                <a:lnTo>
                  <a:pt x="278" y="336"/>
                </a:lnTo>
                <a:lnTo>
                  <a:pt x="278" y="336"/>
                </a:lnTo>
                <a:lnTo>
                  <a:pt x="280" y="336"/>
                </a:lnTo>
                <a:lnTo>
                  <a:pt x="280" y="336"/>
                </a:lnTo>
                <a:lnTo>
                  <a:pt x="278" y="336"/>
                </a:lnTo>
                <a:lnTo>
                  <a:pt x="278" y="336"/>
                </a:lnTo>
                <a:lnTo>
                  <a:pt x="278" y="336"/>
                </a:lnTo>
                <a:lnTo>
                  <a:pt x="278" y="336"/>
                </a:lnTo>
                <a:lnTo>
                  <a:pt x="278" y="336"/>
                </a:lnTo>
                <a:lnTo>
                  <a:pt x="272" y="334"/>
                </a:lnTo>
                <a:lnTo>
                  <a:pt x="272" y="334"/>
                </a:lnTo>
                <a:lnTo>
                  <a:pt x="276" y="332"/>
                </a:lnTo>
                <a:lnTo>
                  <a:pt x="278" y="332"/>
                </a:lnTo>
                <a:lnTo>
                  <a:pt x="278" y="332"/>
                </a:lnTo>
                <a:lnTo>
                  <a:pt x="276" y="332"/>
                </a:lnTo>
                <a:lnTo>
                  <a:pt x="274" y="332"/>
                </a:lnTo>
                <a:lnTo>
                  <a:pt x="274" y="332"/>
                </a:lnTo>
                <a:lnTo>
                  <a:pt x="272" y="330"/>
                </a:lnTo>
                <a:lnTo>
                  <a:pt x="272" y="330"/>
                </a:lnTo>
                <a:lnTo>
                  <a:pt x="272" y="332"/>
                </a:lnTo>
                <a:lnTo>
                  <a:pt x="272" y="332"/>
                </a:lnTo>
                <a:lnTo>
                  <a:pt x="270" y="332"/>
                </a:lnTo>
                <a:lnTo>
                  <a:pt x="270" y="334"/>
                </a:lnTo>
                <a:lnTo>
                  <a:pt x="270" y="334"/>
                </a:lnTo>
                <a:lnTo>
                  <a:pt x="274" y="336"/>
                </a:lnTo>
                <a:lnTo>
                  <a:pt x="274" y="336"/>
                </a:lnTo>
                <a:lnTo>
                  <a:pt x="272" y="336"/>
                </a:lnTo>
                <a:lnTo>
                  <a:pt x="272" y="338"/>
                </a:lnTo>
                <a:lnTo>
                  <a:pt x="272" y="338"/>
                </a:lnTo>
                <a:lnTo>
                  <a:pt x="272" y="338"/>
                </a:lnTo>
                <a:lnTo>
                  <a:pt x="274" y="338"/>
                </a:lnTo>
                <a:lnTo>
                  <a:pt x="274" y="340"/>
                </a:lnTo>
                <a:lnTo>
                  <a:pt x="274" y="340"/>
                </a:lnTo>
                <a:close/>
                <a:moveTo>
                  <a:pt x="272" y="340"/>
                </a:moveTo>
                <a:lnTo>
                  <a:pt x="274" y="340"/>
                </a:lnTo>
                <a:lnTo>
                  <a:pt x="274" y="340"/>
                </a:lnTo>
                <a:lnTo>
                  <a:pt x="272" y="340"/>
                </a:lnTo>
                <a:close/>
                <a:moveTo>
                  <a:pt x="260" y="322"/>
                </a:moveTo>
                <a:lnTo>
                  <a:pt x="260" y="322"/>
                </a:lnTo>
                <a:lnTo>
                  <a:pt x="262" y="324"/>
                </a:lnTo>
                <a:lnTo>
                  <a:pt x="264" y="324"/>
                </a:lnTo>
                <a:lnTo>
                  <a:pt x="264" y="324"/>
                </a:lnTo>
                <a:lnTo>
                  <a:pt x="264" y="324"/>
                </a:lnTo>
                <a:lnTo>
                  <a:pt x="264" y="322"/>
                </a:lnTo>
                <a:lnTo>
                  <a:pt x="266" y="322"/>
                </a:lnTo>
                <a:lnTo>
                  <a:pt x="266" y="322"/>
                </a:lnTo>
                <a:lnTo>
                  <a:pt x="264" y="320"/>
                </a:lnTo>
                <a:lnTo>
                  <a:pt x="264" y="320"/>
                </a:lnTo>
                <a:lnTo>
                  <a:pt x="264" y="322"/>
                </a:lnTo>
                <a:lnTo>
                  <a:pt x="264" y="322"/>
                </a:lnTo>
                <a:lnTo>
                  <a:pt x="260" y="320"/>
                </a:lnTo>
                <a:lnTo>
                  <a:pt x="256" y="320"/>
                </a:lnTo>
                <a:lnTo>
                  <a:pt x="256" y="320"/>
                </a:lnTo>
                <a:lnTo>
                  <a:pt x="256" y="320"/>
                </a:lnTo>
                <a:lnTo>
                  <a:pt x="254" y="322"/>
                </a:lnTo>
                <a:lnTo>
                  <a:pt x="254" y="322"/>
                </a:lnTo>
                <a:lnTo>
                  <a:pt x="256" y="322"/>
                </a:lnTo>
                <a:lnTo>
                  <a:pt x="256" y="322"/>
                </a:lnTo>
                <a:lnTo>
                  <a:pt x="256" y="322"/>
                </a:lnTo>
                <a:lnTo>
                  <a:pt x="258" y="322"/>
                </a:lnTo>
                <a:lnTo>
                  <a:pt x="258" y="322"/>
                </a:lnTo>
                <a:lnTo>
                  <a:pt x="258" y="320"/>
                </a:lnTo>
                <a:lnTo>
                  <a:pt x="258" y="322"/>
                </a:lnTo>
                <a:lnTo>
                  <a:pt x="258" y="322"/>
                </a:lnTo>
                <a:lnTo>
                  <a:pt x="258" y="322"/>
                </a:lnTo>
                <a:lnTo>
                  <a:pt x="260" y="322"/>
                </a:lnTo>
                <a:lnTo>
                  <a:pt x="260" y="322"/>
                </a:lnTo>
                <a:lnTo>
                  <a:pt x="260" y="322"/>
                </a:lnTo>
                <a:lnTo>
                  <a:pt x="260" y="322"/>
                </a:lnTo>
                <a:lnTo>
                  <a:pt x="260" y="322"/>
                </a:lnTo>
                <a:close/>
                <a:moveTo>
                  <a:pt x="238" y="326"/>
                </a:moveTo>
                <a:lnTo>
                  <a:pt x="238" y="328"/>
                </a:lnTo>
                <a:lnTo>
                  <a:pt x="238" y="328"/>
                </a:lnTo>
                <a:lnTo>
                  <a:pt x="238" y="326"/>
                </a:lnTo>
                <a:lnTo>
                  <a:pt x="236" y="326"/>
                </a:lnTo>
                <a:lnTo>
                  <a:pt x="232" y="328"/>
                </a:lnTo>
                <a:lnTo>
                  <a:pt x="232" y="328"/>
                </a:lnTo>
                <a:lnTo>
                  <a:pt x="234" y="326"/>
                </a:lnTo>
                <a:lnTo>
                  <a:pt x="232" y="326"/>
                </a:lnTo>
                <a:lnTo>
                  <a:pt x="232" y="328"/>
                </a:lnTo>
                <a:lnTo>
                  <a:pt x="232" y="328"/>
                </a:lnTo>
                <a:lnTo>
                  <a:pt x="230" y="326"/>
                </a:lnTo>
                <a:lnTo>
                  <a:pt x="230" y="326"/>
                </a:lnTo>
                <a:lnTo>
                  <a:pt x="230" y="328"/>
                </a:lnTo>
                <a:lnTo>
                  <a:pt x="232" y="328"/>
                </a:lnTo>
                <a:lnTo>
                  <a:pt x="230" y="328"/>
                </a:lnTo>
                <a:lnTo>
                  <a:pt x="230" y="328"/>
                </a:lnTo>
                <a:lnTo>
                  <a:pt x="230" y="330"/>
                </a:lnTo>
                <a:lnTo>
                  <a:pt x="230" y="330"/>
                </a:lnTo>
                <a:lnTo>
                  <a:pt x="230" y="330"/>
                </a:lnTo>
                <a:lnTo>
                  <a:pt x="232" y="330"/>
                </a:lnTo>
                <a:lnTo>
                  <a:pt x="232" y="330"/>
                </a:lnTo>
                <a:lnTo>
                  <a:pt x="232" y="330"/>
                </a:lnTo>
                <a:lnTo>
                  <a:pt x="232" y="332"/>
                </a:lnTo>
                <a:lnTo>
                  <a:pt x="232" y="332"/>
                </a:lnTo>
                <a:lnTo>
                  <a:pt x="234" y="334"/>
                </a:lnTo>
                <a:lnTo>
                  <a:pt x="234" y="332"/>
                </a:lnTo>
                <a:lnTo>
                  <a:pt x="234" y="332"/>
                </a:lnTo>
                <a:lnTo>
                  <a:pt x="234" y="330"/>
                </a:lnTo>
                <a:lnTo>
                  <a:pt x="234" y="330"/>
                </a:lnTo>
                <a:lnTo>
                  <a:pt x="236" y="330"/>
                </a:lnTo>
                <a:lnTo>
                  <a:pt x="238" y="330"/>
                </a:lnTo>
                <a:lnTo>
                  <a:pt x="240" y="330"/>
                </a:lnTo>
                <a:lnTo>
                  <a:pt x="240" y="330"/>
                </a:lnTo>
                <a:lnTo>
                  <a:pt x="240" y="328"/>
                </a:lnTo>
                <a:lnTo>
                  <a:pt x="240" y="328"/>
                </a:lnTo>
                <a:lnTo>
                  <a:pt x="238" y="326"/>
                </a:lnTo>
                <a:lnTo>
                  <a:pt x="238" y="326"/>
                </a:lnTo>
                <a:close/>
                <a:moveTo>
                  <a:pt x="240" y="338"/>
                </a:moveTo>
                <a:lnTo>
                  <a:pt x="240" y="338"/>
                </a:lnTo>
                <a:lnTo>
                  <a:pt x="238" y="334"/>
                </a:lnTo>
                <a:lnTo>
                  <a:pt x="238" y="334"/>
                </a:lnTo>
                <a:lnTo>
                  <a:pt x="238" y="336"/>
                </a:lnTo>
                <a:lnTo>
                  <a:pt x="238" y="336"/>
                </a:lnTo>
                <a:lnTo>
                  <a:pt x="238" y="336"/>
                </a:lnTo>
                <a:lnTo>
                  <a:pt x="238" y="338"/>
                </a:lnTo>
                <a:lnTo>
                  <a:pt x="236" y="338"/>
                </a:lnTo>
                <a:lnTo>
                  <a:pt x="236" y="338"/>
                </a:lnTo>
                <a:lnTo>
                  <a:pt x="236" y="340"/>
                </a:lnTo>
                <a:lnTo>
                  <a:pt x="238" y="340"/>
                </a:lnTo>
                <a:lnTo>
                  <a:pt x="240" y="338"/>
                </a:lnTo>
                <a:lnTo>
                  <a:pt x="240" y="338"/>
                </a:lnTo>
                <a:close/>
                <a:moveTo>
                  <a:pt x="238" y="340"/>
                </a:moveTo>
                <a:lnTo>
                  <a:pt x="238" y="340"/>
                </a:lnTo>
                <a:lnTo>
                  <a:pt x="238" y="342"/>
                </a:lnTo>
                <a:lnTo>
                  <a:pt x="240" y="342"/>
                </a:lnTo>
                <a:lnTo>
                  <a:pt x="240" y="342"/>
                </a:lnTo>
                <a:lnTo>
                  <a:pt x="240" y="340"/>
                </a:lnTo>
                <a:lnTo>
                  <a:pt x="238" y="340"/>
                </a:lnTo>
                <a:lnTo>
                  <a:pt x="238" y="340"/>
                </a:lnTo>
                <a:close/>
                <a:moveTo>
                  <a:pt x="226" y="330"/>
                </a:moveTo>
                <a:lnTo>
                  <a:pt x="226" y="330"/>
                </a:lnTo>
                <a:lnTo>
                  <a:pt x="230" y="328"/>
                </a:lnTo>
                <a:lnTo>
                  <a:pt x="224" y="326"/>
                </a:lnTo>
                <a:lnTo>
                  <a:pt x="224" y="326"/>
                </a:lnTo>
                <a:lnTo>
                  <a:pt x="224" y="328"/>
                </a:lnTo>
                <a:lnTo>
                  <a:pt x="224" y="328"/>
                </a:lnTo>
                <a:lnTo>
                  <a:pt x="224" y="328"/>
                </a:lnTo>
                <a:lnTo>
                  <a:pt x="224" y="328"/>
                </a:lnTo>
                <a:lnTo>
                  <a:pt x="224" y="328"/>
                </a:lnTo>
                <a:lnTo>
                  <a:pt x="224" y="328"/>
                </a:lnTo>
                <a:lnTo>
                  <a:pt x="224" y="330"/>
                </a:lnTo>
                <a:lnTo>
                  <a:pt x="224" y="330"/>
                </a:lnTo>
                <a:lnTo>
                  <a:pt x="224" y="330"/>
                </a:lnTo>
                <a:lnTo>
                  <a:pt x="224" y="330"/>
                </a:lnTo>
                <a:lnTo>
                  <a:pt x="226" y="330"/>
                </a:lnTo>
                <a:lnTo>
                  <a:pt x="226" y="330"/>
                </a:lnTo>
                <a:lnTo>
                  <a:pt x="226" y="332"/>
                </a:lnTo>
                <a:lnTo>
                  <a:pt x="226" y="332"/>
                </a:lnTo>
                <a:lnTo>
                  <a:pt x="226" y="332"/>
                </a:lnTo>
                <a:lnTo>
                  <a:pt x="226" y="332"/>
                </a:lnTo>
                <a:lnTo>
                  <a:pt x="226" y="330"/>
                </a:lnTo>
                <a:lnTo>
                  <a:pt x="226" y="332"/>
                </a:lnTo>
                <a:lnTo>
                  <a:pt x="224" y="332"/>
                </a:lnTo>
                <a:lnTo>
                  <a:pt x="224" y="330"/>
                </a:lnTo>
                <a:lnTo>
                  <a:pt x="224" y="330"/>
                </a:lnTo>
                <a:lnTo>
                  <a:pt x="224" y="332"/>
                </a:lnTo>
                <a:lnTo>
                  <a:pt x="226" y="332"/>
                </a:lnTo>
                <a:lnTo>
                  <a:pt x="224" y="334"/>
                </a:lnTo>
                <a:lnTo>
                  <a:pt x="224" y="334"/>
                </a:lnTo>
                <a:lnTo>
                  <a:pt x="226" y="334"/>
                </a:lnTo>
                <a:lnTo>
                  <a:pt x="228" y="334"/>
                </a:lnTo>
                <a:lnTo>
                  <a:pt x="228" y="334"/>
                </a:lnTo>
                <a:lnTo>
                  <a:pt x="226" y="334"/>
                </a:lnTo>
                <a:lnTo>
                  <a:pt x="228" y="336"/>
                </a:lnTo>
                <a:lnTo>
                  <a:pt x="228" y="334"/>
                </a:lnTo>
                <a:lnTo>
                  <a:pt x="228" y="334"/>
                </a:lnTo>
                <a:lnTo>
                  <a:pt x="228" y="334"/>
                </a:lnTo>
                <a:lnTo>
                  <a:pt x="226" y="334"/>
                </a:lnTo>
                <a:lnTo>
                  <a:pt x="226" y="334"/>
                </a:lnTo>
                <a:lnTo>
                  <a:pt x="226" y="332"/>
                </a:lnTo>
                <a:lnTo>
                  <a:pt x="226" y="332"/>
                </a:lnTo>
                <a:lnTo>
                  <a:pt x="226" y="332"/>
                </a:lnTo>
                <a:lnTo>
                  <a:pt x="226" y="332"/>
                </a:lnTo>
                <a:lnTo>
                  <a:pt x="226" y="332"/>
                </a:lnTo>
                <a:lnTo>
                  <a:pt x="226" y="332"/>
                </a:lnTo>
                <a:lnTo>
                  <a:pt x="226" y="332"/>
                </a:lnTo>
                <a:lnTo>
                  <a:pt x="226" y="332"/>
                </a:lnTo>
                <a:lnTo>
                  <a:pt x="228" y="332"/>
                </a:lnTo>
                <a:lnTo>
                  <a:pt x="226" y="330"/>
                </a:lnTo>
                <a:close/>
                <a:moveTo>
                  <a:pt x="228" y="342"/>
                </a:moveTo>
                <a:lnTo>
                  <a:pt x="228" y="342"/>
                </a:lnTo>
                <a:lnTo>
                  <a:pt x="230" y="342"/>
                </a:lnTo>
                <a:lnTo>
                  <a:pt x="230" y="338"/>
                </a:lnTo>
                <a:lnTo>
                  <a:pt x="230" y="338"/>
                </a:lnTo>
                <a:lnTo>
                  <a:pt x="228" y="338"/>
                </a:lnTo>
                <a:lnTo>
                  <a:pt x="228" y="338"/>
                </a:lnTo>
                <a:lnTo>
                  <a:pt x="228" y="338"/>
                </a:lnTo>
                <a:lnTo>
                  <a:pt x="226" y="340"/>
                </a:lnTo>
                <a:lnTo>
                  <a:pt x="224" y="340"/>
                </a:lnTo>
                <a:lnTo>
                  <a:pt x="224" y="340"/>
                </a:lnTo>
                <a:lnTo>
                  <a:pt x="224" y="342"/>
                </a:lnTo>
                <a:lnTo>
                  <a:pt x="230" y="342"/>
                </a:lnTo>
                <a:lnTo>
                  <a:pt x="230" y="342"/>
                </a:lnTo>
                <a:lnTo>
                  <a:pt x="228" y="342"/>
                </a:lnTo>
                <a:lnTo>
                  <a:pt x="228" y="342"/>
                </a:lnTo>
                <a:close/>
                <a:moveTo>
                  <a:pt x="224" y="348"/>
                </a:moveTo>
                <a:lnTo>
                  <a:pt x="224" y="348"/>
                </a:lnTo>
                <a:lnTo>
                  <a:pt x="222" y="348"/>
                </a:lnTo>
                <a:lnTo>
                  <a:pt x="224" y="348"/>
                </a:lnTo>
                <a:close/>
                <a:moveTo>
                  <a:pt x="228" y="384"/>
                </a:moveTo>
                <a:lnTo>
                  <a:pt x="228" y="384"/>
                </a:lnTo>
                <a:lnTo>
                  <a:pt x="228" y="384"/>
                </a:lnTo>
                <a:lnTo>
                  <a:pt x="230" y="384"/>
                </a:lnTo>
                <a:lnTo>
                  <a:pt x="230" y="384"/>
                </a:lnTo>
                <a:lnTo>
                  <a:pt x="228" y="384"/>
                </a:lnTo>
                <a:lnTo>
                  <a:pt x="228" y="384"/>
                </a:lnTo>
                <a:close/>
                <a:moveTo>
                  <a:pt x="218" y="306"/>
                </a:moveTo>
                <a:lnTo>
                  <a:pt x="214" y="304"/>
                </a:lnTo>
                <a:lnTo>
                  <a:pt x="214" y="304"/>
                </a:lnTo>
                <a:lnTo>
                  <a:pt x="214" y="306"/>
                </a:lnTo>
                <a:lnTo>
                  <a:pt x="216" y="306"/>
                </a:lnTo>
                <a:lnTo>
                  <a:pt x="218" y="306"/>
                </a:lnTo>
                <a:close/>
                <a:moveTo>
                  <a:pt x="220" y="366"/>
                </a:moveTo>
                <a:lnTo>
                  <a:pt x="222" y="366"/>
                </a:lnTo>
                <a:lnTo>
                  <a:pt x="224" y="366"/>
                </a:lnTo>
                <a:lnTo>
                  <a:pt x="220" y="366"/>
                </a:lnTo>
                <a:close/>
                <a:moveTo>
                  <a:pt x="218" y="346"/>
                </a:moveTo>
                <a:lnTo>
                  <a:pt x="218" y="346"/>
                </a:lnTo>
                <a:lnTo>
                  <a:pt x="218" y="344"/>
                </a:lnTo>
                <a:lnTo>
                  <a:pt x="216" y="344"/>
                </a:lnTo>
                <a:lnTo>
                  <a:pt x="216" y="344"/>
                </a:lnTo>
                <a:lnTo>
                  <a:pt x="216" y="346"/>
                </a:lnTo>
                <a:lnTo>
                  <a:pt x="218" y="346"/>
                </a:lnTo>
                <a:close/>
                <a:moveTo>
                  <a:pt x="218" y="328"/>
                </a:moveTo>
                <a:lnTo>
                  <a:pt x="218" y="328"/>
                </a:lnTo>
                <a:lnTo>
                  <a:pt x="218" y="330"/>
                </a:lnTo>
                <a:lnTo>
                  <a:pt x="218" y="330"/>
                </a:lnTo>
                <a:lnTo>
                  <a:pt x="216" y="330"/>
                </a:lnTo>
                <a:lnTo>
                  <a:pt x="214" y="328"/>
                </a:lnTo>
                <a:lnTo>
                  <a:pt x="214" y="328"/>
                </a:lnTo>
                <a:lnTo>
                  <a:pt x="210" y="330"/>
                </a:lnTo>
                <a:lnTo>
                  <a:pt x="206" y="330"/>
                </a:lnTo>
                <a:lnTo>
                  <a:pt x="206" y="330"/>
                </a:lnTo>
                <a:lnTo>
                  <a:pt x="204" y="330"/>
                </a:lnTo>
                <a:lnTo>
                  <a:pt x="204" y="330"/>
                </a:lnTo>
                <a:lnTo>
                  <a:pt x="204" y="330"/>
                </a:lnTo>
                <a:lnTo>
                  <a:pt x="206" y="330"/>
                </a:lnTo>
                <a:lnTo>
                  <a:pt x="206" y="330"/>
                </a:lnTo>
                <a:lnTo>
                  <a:pt x="210" y="330"/>
                </a:lnTo>
                <a:lnTo>
                  <a:pt x="214" y="332"/>
                </a:lnTo>
                <a:lnTo>
                  <a:pt x="214" y="330"/>
                </a:lnTo>
                <a:lnTo>
                  <a:pt x="214" y="330"/>
                </a:lnTo>
                <a:lnTo>
                  <a:pt x="216" y="330"/>
                </a:lnTo>
                <a:lnTo>
                  <a:pt x="218" y="332"/>
                </a:lnTo>
                <a:lnTo>
                  <a:pt x="218" y="332"/>
                </a:lnTo>
                <a:lnTo>
                  <a:pt x="218" y="330"/>
                </a:lnTo>
                <a:lnTo>
                  <a:pt x="218" y="328"/>
                </a:lnTo>
                <a:lnTo>
                  <a:pt x="218" y="328"/>
                </a:lnTo>
                <a:close/>
                <a:moveTo>
                  <a:pt x="226" y="410"/>
                </a:moveTo>
                <a:lnTo>
                  <a:pt x="226" y="410"/>
                </a:lnTo>
                <a:lnTo>
                  <a:pt x="224" y="410"/>
                </a:lnTo>
                <a:lnTo>
                  <a:pt x="222" y="410"/>
                </a:lnTo>
                <a:lnTo>
                  <a:pt x="222" y="410"/>
                </a:lnTo>
                <a:lnTo>
                  <a:pt x="224" y="410"/>
                </a:lnTo>
                <a:lnTo>
                  <a:pt x="222" y="412"/>
                </a:lnTo>
                <a:lnTo>
                  <a:pt x="222" y="412"/>
                </a:lnTo>
                <a:lnTo>
                  <a:pt x="226" y="412"/>
                </a:lnTo>
                <a:lnTo>
                  <a:pt x="230" y="412"/>
                </a:lnTo>
                <a:lnTo>
                  <a:pt x="230" y="412"/>
                </a:lnTo>
                <a:lnTo>
                  <a:pt x="228" y="410"/>
                </a:lnTo>
                <a:lnTo>
                  <a:pt x="226" y="408"/>
                </a:lnTo>
                <a:lnTo>
                  <a:pt x="226" y="408"/>
                </a:lnTo>
                <a:lnTo>
                  <a:pt x="226" y="408"/>
                </a:lnTo>
                <a:lnTo>
                  <a:pt x="226" y="410"/>
                </a:lnTo>
                <a:lnTo>
                  <a:pt x="226" y="410"/>
                </a:lnTo>
                <a:close/>
                <a:moveTo>
                  <a:pt x="220" y="374"/>
                </a:moveTo>
                <a:lnTo>
                  <a:pt x="216" y="372"/>
                </a:lnTo>
                <a:lnTo>
                  <a:pt x="216" y="372"/>
                </a:lnTo>
                <a:lnTo>
                  <a:pt x="216" y="374"/>
                </a:lnTo>
                <a:lnTo>
                  <a:pt x="218" y="374"/>
                </a:lnTo>
                <a:lnTo>
                  <a:pt x="216" y="374"/>
                </a:lnTo>
                <a:lnTo>
                  <a:pt x="216" y="374"/>
                </a:lnTo>
                <a:lnTo>
                  <a:pt x="218" y="374"/>
                </a:lnTo>
                <a:lnTo>
                  <a:pt x="220" y="374"/>
                </a:lnTo>
                <a:lnTo>
                  <a:pt x="220" y="374"/>
                </a:lnTo>
                <a:close/>
                <a:moveTo>
                  <a:pt x="212" y="402"/>
                </a:moveTo>
                <a:lnTo>
                  <a:pt x="212" y="402"/>
                </a:lnTo>
                <a:lnTo>
                  <a:pt x="212" y="400"/>
                </a:lnTo>
                <a:lnTo>
                  <a:pt x="212" y="400"/>
                </a:lnTo>
                <a:lnTo>
                  <a:pt x="212" y="400"/>
                </a:lnTo>
                <a:lnTo>
                  <a:pt x="212" y="402"/>
                </a:lnTo>
                <a:lnTo>
                  <a:pt x="208" y="402"/>
                </a:lnTo>
                <a:lnTo>
                  <a:pt x="208" y="402"/>
                </a:lnTo>
                <a:lnTo>
                  <a:pt x="210" y="402"/>
                </a:lnTo>
                <a:lnTo>
                  <a:pt x="210" y="402"/>
                </a:lnTo>
                <a:lnTo>
                  <a:pt x="212" y="404"/>
                </a:lnTo>
                <a:lnTo>
                  <a:pt x="212" y="402"/>
                </a:lnTo>
                <a:close/>
                <a:moveTo>
                  <a:pt x="206" y="374"/>
                </a:moveTo>
                <a:lnTo>
                  <a:pt x="206" y="374"/>
                </a:lnTo>
                <a:lnTo>
                  <a:pt x="206" y="374"/>
                </a:lnTo>
                <a:lnTo>
                  <a:pt x="204" y="374"/>
                </a:lnTo>
                <a:lnTo>
                  <a:pt x="202" y="376"/>
                </a:lnTo>
                <a:lnTo>
                  <a:pt x="202" y="376"/>
                </a:lnTo>
                <a:lnTo>
                  <a:pt x="204" y="376"/>
                </a:lnTo>
                <a:lnTo>
                  <a:pt x="206" y="374"/>
                </a:lnTo>
                <a:lnTo>
                  <a:pt x="206" y="374"/>
                </a:lnTo>
                <a:close/>
                <a:moveTo>
                  <a:pt x="202" y="388"/>
                </a:moveTo>
                <a:lnTo>
                  <a:pt x="204" y="388"/>
                </a:lnTo>
                <a:lnTo>
                  <a:pt x="204" y="388"/>
                </a:lnTo>
                <a:lnTo>
                  <a:pt x="206" y="388"/>
                </a:lnTo>
                <a:lnTo>
                  <a:pt x="206" y="388"/>
                </a:lnTo>
                <a:lnTo>
                  <a:pt x="204" y="386"/>
                </a:lnTo>
                <a:lnTo>
                  <a:pt x="202" y="388"/>
                </a:lnTo>
                <a:lnTo>
                  <a:pt x="202" y="388"/>
                </a:lnTo>
                <a:close/>
                <a:moveTo>
                  <a:pt x="192" y="356"/>
                </a:moveTo>
                <a:lnTo>
                  <a:pt x="192" y="356"/>
                </a:lnTo>
                <a:lnTo>
                  <a:pt x="192" y="356"/>
                </a:lnTo>
                <a:lnTo>
                  <a:pt x="194" y="358"/>
                </a:lnTo>
                <a:lnTo>
                  <a:pt x="196" y="356"/>
                </a:lnTo>
                <a:lnTo>
                  <a:pt x="196" y="360"/>
                </a:lnTo>
                <a:lnTo>
                  <a:pt x="196" y="360"/>
                </a:lnTo>
                <a:lnTo>
                  <a:pt x="198" y="358"/>
                </a:lnTo>
                <a:lnTo>
                  <a:pt x="200" y="358"/>
                </a:lnTo>
                <a:lnTo>
                  <a:pt x="200" y="358"/>
                </a:lnTo>
                <a:lnTo>
                  <a:pt x="200" y="358"/>
                </a:lnTo>
                <a:lnTo>
                  <a:pt x="202" y="356"/>
                </a:lnTo>
                <a:lnTo>
                  <a:pt x="202" y="356"/>
                </a:lnTo>
                <a:lnTo>
                  <a:pt x="200" y="356"/>
                </a:lnTo>
                <a:lnTo>
                  <a:pt x="200" y="356"/>
                </a:lnTo>
                <a:lnTo>
                  <a:pt x="200" y="354"/>
                </a:lnTo>
                <a:lnTo>
                  <a:pt x="200" y="352"/>
                </a:lnTo>
                <a:lnTo>
                  <a:pt x="200" y="352"/>
                </a:lnTo>
                <a:lnTo>
                  <a:pt x="202" y="354"/>
                </a:lnTo>
                <a:lnTo>
                  <a:pt x="202" y="354"/>
                </a:lnTo>
                <a:lnTo>
                  <a:pt x="202" y="354"/>
                </a:lnTo>
                <a:lnTo>
                  <a:pt x="202" y="354"/>
                </a:lnTo>
                <a:lnTo>
                  <a:pt x="202" y="354"/>
                </a:lnTo>
                <a:lnTo>
                  <a:pt x="204" y="354"/>
                </a:lnTo>
                <a:lnTo>
                  <a:pt x="204" y="354"/>
                </a:lnTo>
                <a:lnTo>
                  <a:pt x="204" y="356"/>
                </a:lnTo>
                <a:lnTo>
                  <a:pt x="206" y="358"/>
                </a:lnTo>
                <a:lnTo>
                  <a:pt x="206" y="358"/>
                </a:lnTo>
                <a:lnTo>
                  <a:pt x="206" y="356"/>
                </a:lnTo>
                <a:lnTo>
                  <a:pt x="206" y="356"/>
                </a:lnTo>
                <a:lnTo>
                  <a:pt x="208" y="358"/>
                </a:lnTo>
                <a:lnTo>
                  <a:pt x="208" y="356"/>
                </a:lnTo>
                <a:lnTo>
                  <a:pt x="206" y="356"/>
                </a:lnTo>
                <a:lnTo>
                  <a:pt x="206" y="356"/>
                </a:lnTo>
                <a:lnTo>
                  <a:pt x="206" y="354"/>
                </a:lnTo>
                <a:lnTo>
                  <a:pt x="206" y="352"/>
                </a:lnTo>
                <a:lnTo>
                  <a:pt x="206" y="352"/>
                </a:lnTo>
                <a:lnTo>
                  <a:pt x="204" y="352"/>
                </a:lnTo>
                <a:lnTo>
                  <a:pt x="202" y="354"/>
                </a:lnTo>
                <a:lnTo>
                  <a:pt x="202" y="354"/>
                </a:lnTo>
                <a:lnTo>
                  <a:pt x="202" y="354"/>
                </a:lnTo>
                <a:lnTo>
                  <a:pt x="202" y="352"/>
                </a:lnTo>
                <a:lnTo>
                  <a:pt x="202" y="352"/>
                </a:lnTo>
                <a:lnTo>
                  <a:pt x="204" y="350"/>
                </a:lnTo>
                <a:lnTo>
                  <a:pt x="204" y="350"/>
                </a:lnTo>
                <a:lnTo>
                  <a:pt x="204" y="348"/>
                </a:lnTo>
                <a:lnTo>
                  <a:pt x="204" y="348"/>
                </a:lnTo>
                <a:lnTo>
                  <a:pt x="202" y="348"/>
                </a:lnTo>
                <a:lnTo>
                  <a:pt x="200" y="350"/>
                </a:lnTo>
                <a:lnTo>
                  <a:pt x="198" y="350"/>
                </a:lnTo>
                <a:lnTo>
                  <a:pt x="198" y="350"/>
                </a:lnTo>
                <a:lnTo>
                  <a:pt x="198" y="350"/>
                </a:lnTo>
                <a:lnTo>
                  <a:pt x="200" y="352"/>
                </a:lnTo>
                <a:lnTo>
                  <a:pt x="200" y="352"/>
                </a:lnTo>
                <a:lnTo>
                  <a:pt x="200" y="352"/>
                </a:lnTo>
                <a:lnTo>
                  <a:pt x="200" y="352"/>
                </a:lnTo>
                <a:lnTo>
                  <a:pt x="200" y="352"/>
                </a:lnTo>
                <a:lnTo>
                  <a:pt x="200" y="352"/>
                </a:lnTo>
                <a:lnTo>
                  <a:pt x="198" y="354"/>
                </a:lnTo>
                <a:lnTo>
                  <a:pt x="198" y="354"/>
                </a:lnTo>
                <a:lnTo>
                  <a:pt x="198" y="352"/>
                </a:lnTo>
                <a:lnTo>
                  <a:pt x="196" y="350"/>
                </a:lnTo>
                <a:lnTo>
                  <a:pt x="194" y="348"/>
                </a:lnTo>
                <a:lnTo>
                  <a:pt x="192" y="346"/>
                </a:lnTo>
                <a:lnTo>
                  <a:pt x="192" y="346"/>
                </a:lnTo>
                <a:lnTo>
                  <a:pt x="192" y="346"/>
                </a:lnTo>
                <a:lnTo>
                  <a:pt x="192" y="346"/>
                </a:lnTo>
                <a:lnTo>
                  <a:pt x="190" y="346"/>
                </a:lnTo>
                <a:lnTo>
                  <a:pt x="192" y="348"/>
                </a:lnTo>
                <a:lnTo>
                  <a:pt x="192" y="348"/>
                </a:lnTo>
                <a:lnTo>
                  <a:pt x="190" y="346"/>
                </a:lnTo>
                <a:lnTo>
                  <a:pt x="190" y="344"/>
                </a:lnTo>
                <a:lnTo>
                  <a:pt x="190" y="342"/>
                </a:lnTo>
                <a:lnTo>
                  <a:pt x="188" y="342"/>
                </a:lnTo>
                <a:lnTo>
                  <a:pt x="188" y="342"/>
                </a:lnTo>
                <a:lnTo>
                  <a:pt x="184" y="342"/>
                </a:lnTo>
                <a:lnTo>
                  <a:pt x="180" y="342"/>
                </a:lnTo>
                <a:lnTo>
                  <a:pt x="180" y="342"/>
                </a:lnTo>
                <a:lnTo>
                  <a:pt x="180" y="340"/>
                </a:lnTo>
                <a:lnTo>
                  <a:pt x="180" y="340"/>
                </a:lnTo>
                <a:lnTo>
                  <a:pt x="178" y="338"/>
                </a:lnTo>
                <a:lnTo>
                  <a:pt x="178" y="342"/>
                </a:lnTo>
                <a:lnTo>
                  <a:pt x="174" y="342"/>
                </a:lnTo>
                <a:lnTo>
                  <a:pt x="174" y="342"/>
                </a:lnTo>
                <a:lnTo>
                  <a:pt x="174" y="342"/>
                </a:lnTo>
                <a:lnTo>
                  <a:pt x="172" y="342"/>
                </a:lnTo>
                <a:lnTo>
                  <a:pt x="170" y="342"/>
                </a:lnTo>
                <a:lnTo>
                  <a:pt x="170" y="342"/>
                </a:lnTo>
                <a:lnTo>
                  <a:pt x="168" y="344"/>
                </a:lnTo>
                <a:lnTo>
                  <a:pt x="166" y="344"/>
                </a:lnTo>
                <a:lnTo>
                  <a:pt x="162" y="344"/>
                </a:lnTo>
                <a:lnTo>
                  <a:pt x="162" y="344"/>
                </a:lnTo>
                <a:lnTo>
                  <a:pt x="162" y="344"/>
                </a:lnTo>
                <a:lnTo>
                  <a:pt x="162" y="344"/>
                </a:lnTo>
                <a:lnTo>
                  <a:pt x="162" y="344"/>
                </a:lnTo>
                <a:lnTo>
                  <a:pt x="162" y="344"/>
                </a:lnTo>
                <a:lnTo>
                  <a:pt x="164" y="344"/>
                </a:lnTo>
                <a:lnTo>
                  <a:pt x="164" y="342"/>
                </a:lnTo>
                <a:lnTo>
                  <a:pt x="164" y="342"/>
                </a:lnTo>
                <a:lnTo>
                  <a:pt x="164" y="344"/>
                </a:lnTo>
                <a:lnTo>
                  <a:pt x="162" y="342"/>
                </a:lnTo>
                <a:lnTo>
                  <a:pt x="162" y="342"/>
                </a:lnTo>
                <a:lnTo>
                  <a:pt x="160" y="344"/>
                </a:lnTo>
                <a:lnTo>
                  <a:pt x="160" y="344"/>
                </a:lnTo>
                <a:lnTo>
                  <a:pt x="162" y="344"/>
                </a:lnTo>
                <a:lnTo>
                  <a:pt x="162" y="344"/>
                </a:lnTo>
                <a:lnTo>
                  <a:pt x="162" y="344"/>
                </a:lnTo>
                <a:lnTo>
                  <a:pt x="162" y="344"/>
                </a:lnTo>
                <a:lnTo>
                  <a:pt x="162" y="346"/>
                </a:lnTo>
                <a:lnTo>
                  <a:pt x="160" y="346"/>
                </a:lnTo>
                <a:lnTo>
                  <a:pt x="156" y="346"/>
                </a:lnTo>
                <a:lnTo>
                  <a:pt x="158" y="348"/>
                </a:lnTo>
                <a:lnTo>
                  <a:pt x="156" y="348"/>
                </a:lnTo>
                <a:lnTo>
                  <a:pt x="156" y="348"/>
                </a:lnTo>
                <a:lnTo>
                  <a:pt x="160" y="350"/>
                </a:lnTo>
                <a:lnTo>
                  <a:pt x="162" y="350"/>
                </a:lnTo>
                <a:lnTo>
                  <a:pt x="162" y="350"/>
                </a:lnTo>
                <a:lnTo>
                  <a:pt x="162" y="350"/>
                </a:lnTo>
                <a:lnTo>
                  <a:pt x="160" y="350"/>
                </a:lnTo>
                <a:lnTo>
                  <a:pt x="160" y="350"/>
                </a:lnTo>
                <a:lnTo>
                  <a:pt x="160" y="350"/>
                </a:lnTo>
                <a:lnTo>
                  <a:pt x="158" y="350"/>
                </a:lnTo>
                <a:lnTo>
                  <a:pt x="160" y="350"/>
                </a:lnTo>
                <a:lnTo>
                  <a:pt x="160" y="350"/>
                </a:lnTo>
                <a:lnTo>
                  <a:pt x="158" y="352"/>
                </a:lnTo>
                <a:lnTo>
                  <a:pt x="158" y="352"/>
                </a:lnTo>
                <a:lnTo>
                  <a:pt x="158" y="356"/>
                </a:lnTo>
                <a:lnTo>
                  <a:pt x="158" y="356"/>
                </a:lnTo>
                <a:lnTo>
                  <a:pt x="160" y="354"/>
                </a:lnTo>
                <a:lnTo>
                  <a:pt x="160" y="352"/>
                </a:lnTo>
                <a:lnTo>
                  <a:pt x="160" y="354"/>
                </a:lnTo>
                <a:lnTo>
                  <a:pt x="160" y="354"/>
                </a:lnTo>
                <a:lnTo>
                  <a:pt x="162" y="354"/>
                </a:lnTo>
                <a:lnTo>
                  <a:pt x="162" y="354"/>
                </a:lnTo>
                <a:lnTo>
                  <a:pt x="162" y="354"/>
                </a:lnTo>
                <a:lnTo>
                  <a:pt x="162" y="352"/>
                </a:lnTo>
                <a:lnTo>
                  <a:pt x="162" y="352"/>
                </a:lnTo>
                <a:lnTo>
                  <a:pt x="162" y="352"/>
                </a:lnTo>
                <a:lnTo>
                  <a:pt x="162" y="352"/>
                </a:lnTo>
                <a:lnTo>
                  <a:pt x="162" y="350"/>
                </a:lnTo>
                <a:lnTo>
                  <a:pt x="162" y="350"/>
                </a:lnTo>
                <a:lnTo>
                  <a:pt x="164" y="352"/>
                </a:lnTo>
                <a:lnTo>
                  <a:pt x="164" y="352"/>
                </a:lnTo>
                <a:lnTo>
                  <a:pt x="166" y="352"/>
                </a:lnTo>
                <a:lnTo>
                  <a:pt x="166" y="352"/>
                </a:lnTo>
                <a:lnTo>
                  <a:pt x="164" y="350"/>
                </a:lnTo>
                <a:lnTo>
                  <a:pt x="162" y="348"/>
                </a:lnTo>
                <a:lnTo>
                  <a:pt x="162" y="348"/>
                </a:lnTo>
                <a:lnTo>
                  <a:pt x="166" y="348"/>
                </a:lnTo>
                <a:lnTo>
                  <a:pt x="168" y="348"/>
                </a:lnTo>
                <a:lnTo>
                  <a:pt x="168" y="346"/>
                </a:lnTo>
                <a:lnTo>
                  <a:pt x="170" y="348"/>
                </a:lnTo>
                <a:lnTo>
                  <a:pt x="170" y="346"/>
                </a:lnTo>
                <a:lnTo>
                  <a:pt x="170" y="346"/>
                </a:lnTo>
                <a:lnTo>
                  <a:pt x="172" y="346"/>
                </a:lnTo>
                <a:lnTo>
                  <a:pt x="176" y="346"/>
                </a:lnTo>
                <a:lnTo>
                  <a:pt x="176" y="346"/>
                </a:lnTo>
                <a:lnTo>
                  <a:pt x="174" y="348"/>
                </a:lnTo>
                <a:lnTo>
                  <a:pt x="174" y="350"/>
                </a:lnTo>
                <a:lnTo>
                  <a:pt x="174" y="350"/>
                </a:lnTo>
                <a:lnTo>
                  <a:pt x="174" y="348"/>
                </a:lnTo>
                <a:lnTo>
                  <a:pt x="178" y="350"/>
                </a:lnTo>
                <a:lnTo>
                  <a:pt x="176" y="350"/>
                </a:lnTo>
                <a:lnTo>
                  <a:pt x="176" y="350"/>
                </a:lnTo>
                <a:lnTo>
                  <a:pt x="180" y="350"/>
                </a:lnTo>
                <a:lnTo>
                  <a:pt x="182" y="352"/>
                </a:lnTo>
                <a:lnTo>
                  <a:pt x="182" y="352"/>
                </a:lnTo>
                <a:lnTo>
                  <a:pt x="180" y="352"/>
                </a:lnTo>
                <a:lnTo>
                  <a:pt x="182" y="354"/>
                </a:lnTo>
                <a:lnTo>
                  <a:pt x="182" y="358"/>
                </a:lnTo>
                <a:lnTo>
                  <a:pt x="182" y="358"/>
                </a:lnTo>
                <a:lnTo>
                  <a:pt x="178" y="360"/>
                </a:lnTo>
                <a:lnTo>
                  <a:pt x="182" y="362"/>
                </a:lnTo>
                <a:lnTo>
                  <a:pt x="182" y="362"/>
                </a:lnTo>
                <a:lnTo>
                  <a:pt x="182" y="358"/>
                </a:lnTo>
                <a:lnTo>
                  <a:pt x="182" y="356"/>
                </a:lnTo>
                <a:lnTo>
                  <a:pt x="182" y="356"/>
                </a:lnTo>
                <a:lnTo>
                  <a:pt x="182" y="356"/>
                </a:lnTo>
                <a:lnTo>
                  <a:pt x="184" y="356"/>
                </a:lnTo>
                <a:lnTo>
                  <a:pt x="184" y="354"/>
                </a:lnTo>
                <a:lnTo>
                  <a:pt x="184" y="354"/>
                </a:lnTo>
                <a:lnTo>
                  <a:pt x="186" y="358"/>
                </a:lnTo>
                <a:lnTo>
                  <a:pt x="184" y="360"/>
                </a:lnTo>
                <a:lnTo>
                  <a:pt x="184" y="360"/>
                </a:lnTo>
                <a:lnTo>
                  <a:pt x="186" y="360"/>
                </a:lnTo>
                <a:lnTo>
                  <a:pt x="186" y="360"/>
                </a:lnTo>
                <a:lnTo>
                  <a:pt x="188" y="358"/>
                </a:lnTo>
                <a:lnTo>
                  <a:pt x="190" y="358"/>
                </a:lnTo>
                <a:lnTo>
                  <a:pt x="190" y="358"/>
                </a:lnTo>
                <a:lnTo>
                  <a:pt x="192" y="358"/>
                </a:lnTo>
                <a:lnTo>
                  <a:pt x="192" y="358"/>
                </a:lnTo>
                <a:lnTo>
                  <a:pt x="190" y="358"/>
                </a:lnTo>
                <a:lnTo>
                  <a:pt x="190" y="358"/>
                </a:lnTo>
                <a:lnTo>
                  <a:pt x="188" y="356"/>
                </a:lnTo>
                <a:lnTo>
                  <a:pt x="188" y="356"/>
                </a:lnTo>
                <a:lnTo>
                  <a:pt x="190" y="356"/>
                </a:lnTo>
                <a:lnTo>
                  <a:pt x="190" y="356"/>
                </a:lnTo>
                <a:lnTo>
                  <a:pt x="190" y="356"/>
                </a:lnTo>
                <a:lnTo>
                  <a:pt x="192" y="356"/>
                </a:lnTo>
                <a:lnTo>
                  <a:pt x="192" y="356"/>
                </a:lnTo>
                <a:close/>
                <a:moveTo>
                  <a:pt x="176" y="368"/>
                </a:moveTo>
                <a:lnTo>
                  <a:pt x="176" y="368"/>
                </a:lnTo>
                <a:lnTo>
                  <a:pt x="178" y="368"/>
                </a:lnTo>
                <a:lnTo>
                  <a:pt x="176" y="368"/>
                </a:lnTo>
                <a:close/>
                <a:moveTo>
                  <a:pt x="170" y="350"/>
                </a:moveTo>
                <a:lnTo>
                  <a:pt x="166" y="350"/>
                </a:lnTo>
                <a:lnTo>
                  <a:pt x="166" y="350"/>
                </a:lnTo>
                <a:lnTo>
                  <a:pt x="168" y="352"/>
                </a:lnTo>
                <a:lnTo>
                  <a:pt x="168" y="352"/>
                </a:lnTo>
                <a:lnTo>
                  <a:pt x="168" y="352"/>
                </a:lnTo>
                <a:lnTo>
                  <a:pt x="170" y="350"/>
                </a:lnTo>
                <a:lnTo>
                  <a:pt x="170" y="350"/>
                </a:lnTo>
                <a:close/>
                <a:moveTo>
                  <a:pt x="168" y="370"/>
                </a:moveTo>
                <a:lnTo>
                  <a:pt x="170" y="370"/>
                </a:lnTo>
                <a:lnTo>
                  <a:pt x="170" y="370"/>
                </a:lnTo>
                <a:lnTo>
                  <a:pt x="168" y="368"/>
                </a:lnTo>
                <a:lnTo>
                  <a:pt x="166" y="368"/>
                </a:lnTo>
                <a:lnTo>
                  <a:pt x="166" y="368"/>
                </a:lnTo>
                <a:lnTo>
                  <a:pt x="166" y="368"/>
                </a:lnTo>
                <a:lnTo>
                  <a:pt x="166" y="370"/>
                </a:lnTo>
                <a:lnTo>
                  <a:pt x="166" y="370"/>
                </a:lnTo>
                <a:lnTo>
                  <a:pt x="166" y="372"/>
                </a:lnTo>
                <a:lnTo>
                  <a:pt x="168" y="372"/>
                </a:lnTo>
                <a:lnTo>
                  <a:pt x="168" y="372"/>
                </a:lnTo>
                <a:lnTo>
                  <a:pt x="166" y="370"/>
                </a:lnTo>
                <a:lnTo>
                  <a:pt x="166" y="368"/>
                </a:lnTo>
                <a:lnTo>
                  <a:pt x="168" y="368"/>
                </a:lnTo>
                <a:lnTo>
                  <a:pt x="168" y="368"/>
                </a:lnTo>
                <a:lnTo>
                  <a:pt x="170" y="370"/>
                </a:lnTo>
                <a:lnTo>
                  <a:pt x="170" y="370"/>
                </a:lnTo>
                <a:lnTo>
                  <a:pt x="168" y="370"/>
                </a:lnTo>
                <a:lnTo>
                  <a:pt x="168" y="372"/>
                </a:lnTo>
                <a:lnTo>
                  <a:pt x="168" y="370"/>
                </a:lnTo>
                <a:close/>
                <a:moveTo>
                  <a:pt x="148" y="390"/>
                </a:moveTo>
                <a:lnTo>
                  <a:pt x="148" y="390"/>
                </a:lnTo>
                <a:lnTo>
                  <a:pt x="146" y="388"/>
                </a:lnTo>
                <a:lnTo>
                  <a:pt x="148" y="390"/>
                </a:lnTo>
                <a:lnTo>
                  <a:pt x="148" y="390"/>
                </a:lnTo>
                <a:lnTo>
                  <a:pt x="148" y="390"/>
                </a:lnTo>
                <a:lnTo>
                  <a:pt x="148" y="390"/>
                </a:lnTo>
                <a:lnTo>
                  <a:pt x="152" y="388"/>
                </a:lnTo>
                <a:lnTo>
                  <a:pt x="148" y="386"/>
                </a:lnTo>
                <a:lnTo>
                  <a:pt x="148" y="386"/>
                </a:lnTo>
                <a:lnTo>
                  <a:pt x="148" y="388"/>
                </a:lnTo>
                <a:lnTo>
                  <a:pt x="148" y="390"/>
                </a:lnTo>
                <a:lnTo>
                  <a:pt x="148" y="390"/>
                </a:lnTo>
                <a:close/>
                <a:moveTo>
                  <a:pt x="150" y="392"/>
                </a:moveTo>
                <a:lnTo>
                  <a:pt x="150" y="392"/>
                </a:lnTo>
                <a:lnTo>
                  <a:pt x="150" y="392"/>
                </a:lnTo>
                <a:lnTo>
                  <a:pt x="152" y="394"/>
                </a:lnTo>
                <a:lnTo>
                  <a:pt x="154" y="392"/>
                </a:lnTo>
                <a:lnTo>
                  <a:pt x="150" y="392"/>
                </a:lnTo>
                <a:close/>
                <a:moveTo>
                  <a:pt x="144" y="352"/>
                </a:moveTo>
                <a:lnTo>
                  <a:pt x="144" y="352"/>
                </a:lnTo>
                <a:lnTo>
                  <a:pt x="146" y="350"/>
                </a:lnTo>
                <a:lnTo>
                  <a:pt x="146" y="350"/>
                </a:lnTo>
                <a:lnTo>
                  <a:pt x="144" y="352"/>
                </a:lnTo>
                <a:lnTo>
                  <a:pt x="144" y="354"/>
                </a:lnTo>
                <a:lnTo>
                  <a:pt x="142" y="352"/>
                </a:lnTo>
                <a:lnTo>
                  <a:pt x="142" y="352"/>
                </a:lnTo>
                <a:lnTo>
                  <a:pt x="142" y="354"/>
                </a:lnTo>
                <a:lnTo>
                  <a:pt x="144" y="354"/>
                </a:lnTo>
                <a:lnTo>
                  <a:pt x="146" y="354"/>
                </a:lnTo>
                <a:lnTo>
                  <a:pt x="144" y="352"/>
                </a:lnTo>
                <a:close/>
                <a:moveTo>
                  <a:pt x="140" y="340"/>
                </a:moveTo>
                <a:lnTo>
                  <a:pt x="140" y="340"/>
                </a:lnTo>
                <a:lnTo>
                  <a:pt x="138" y="340"/>
                </a:lnTo>
                <a:lnTo>
                  <a:pt x="138" y="340"/>
                </a:lnTo>
                <a:lnTo>
                  <a:pt x="140" y="340"/>
                </a:lnTo>
                <a:lnTo>
                  <a:pt x="140" y="340"/>
                </a:lnTo>
                <a:lnTo>
                  <a:pt x="140" y="340"/>
                </a:lnTo>
                <a:close/>
                <a:moveTo>
                  <a:pt x="138" y="342"/>
                </a:moveTo>
                <a:lnTo>
                  <a:pt x="140" y="344"/>
                </a:lnTo>
                <a:lnTo>
                  <a:pt x="138" y="342"/>
                </a:lnTo>
                <a:lnTo>
                  <a:pt x="138" y="342"/>
                </a:lnTo>
                <a:close/>
                <a:moveTo>
                  <a:pt x="128" y="342"/>
                </a:moveTo>
                <a:lnTo>
                  <a:pt x="128" y="344"/>
                </a:lnTo>
                <a:lnTo>
                  <a:pt x="128" y="344"/>
                </a:lnTo>
                <a:lnTo>
                  <a:pt x="128" y="344"/>
                </a:lnTo>
                <a:lnTo>
                  <a:pt x="130" y="344"/>
                </a:lnTo>
                <a:lnTo>
                  <a:pt x="132" y="348"/>
                </a:lnTo>
                <a:lnTo>
                  <a:pt x="132" y="348"/>
                </a:lnTo>
                <a:lnTo>
                  <a:pt x="132" y="344"/>
                </a:lnTo>
                <a:lnTo>
                  <a:pt x="134" y="344"/>
                </a:lnTo>
                <a:lnTo>
                  <a:pt x="134" y="342"/>
                </a:lnTo>
                <a:lnTo>
                  <a:pt x="134" y="340"/>
                </a:lnTo>
                <a:lnTo>
                  <a:pt x="134" y="340"/>
                </a:lnTo>
                <a:lnTo>
                  <a:pt x="134" y="340"/>
                </a:lnTo>
                <a:lnTo>
                  <a:pt x="134" y="338"/>
                </a:lnTo>
                <a:lnTo>
                  <a:pt x="130" y="336"/>
                </a:lnTo>
                <a:lnTo>
                  <a:pt x="130" y="336"/>
                </a:lnTo>
                <a:lnTo>
                  <a:pt x="128" y="338"/>
                </a:lnTo>
                <a:lnTo>
                  <a:pt x="126" y="340"/>
                </a:lnTo>
                <a:lnTo>
                  <a:pt x="122" y="340"/>
                </a:lnTo>
                <a:lnTo>
                  <a:pt x="120" y="340"/>
                </a:lnTo>
                <a:lnTo>
                  <a:pt x="120" y="340"/>
                </a:lnTo>
                <a:lnTo>
                  <a:pt x="120" y="340"/>
                </a:lnTo>
                <a:lnTo>
                  <a:pt x="122" y="338"/>
                </a:lnTo>
                <a:lnTo>
                  <a:pt x="122" y="338"/>
                </a:lnTo>
                <a:lnTo>
                  <a:pt x="122" y="338"/>
                </a:lnTo>
                <a:lnTo>
                  <a:pt x="120" y="338"/>
                </a:lnTo>
                <a:lnTo>
                  <a:pt x="120" y="338"/>
                </a:lnTo>
                <a:lnTo>
                  <a:pt x="118" y="338"/>
                </a:lnTo>
                <a:lnTo>
                  <a:pt x="118" y="338"/>
                </a:lnTo>
                <a:lnTo>
                  <a:pt x="120" y="340"/>
                </a:lnTo>
                <a:lnTo>
                  <a:pt x="120" y="340"/>
                </a:lnTo>
                <a:lnTo>
                  <a:pt x="120" y="340"/>
                </a:lnTo>
                <a:lnTo>
                  <a:pt x="120" y="340"/>
                </a:lnTo>
                <a:lnTo>
                  <a:pt x="124" y="342"/>
                </a:lnTo>
                <a:lnTo>
                  <a:pt x="124" y="342"/>
                </a:lnTo>
                <a:lnTo>
                  <a:pt x="124" y="342"/>
                </a:lnTo>
                <a:lnTo>
                  <a:pt x="126" y="344"/>
                </a:lnTo>
                <a:lnTo>
                  <a:pt x="126" y="344"/>
                </a:lnTo>
                <a:lnTo>
                  <a:pt x="124" y="344"/>
                </a:lnTo>
                <a:lnTo>
                  <a:pt x="124" y="344"/>
                </a:lnTo>
                <a:lnTo>
                  <a:pt x="124" y="344"/>
                </a:lnTo>
                <a:lnTo>
                  <a:pt x="124" y="344"/>
                </a:lnTo>
                <a:lnTo>
                  <a:pt x="126" y="344"/>
                </a:lnTo>
                <a:lnTo>
                  <a:pt x="126" y="346"/>
                </a:lnTo>
                <a:lnTo>
                  <a:pt x="126" y="346"/>
                </a:lnTo>
                <a:lnTo>
                  <a:pt x="126" y="342"/>
                </a:lnTo>
                <a:lnTo>
                  <a:pt x="126" y="342"/>
                </a:lnTo>
                <a:lnTo>
                  <a:pt x="126" y="342"/>
                </a:lnTo>
                <a:lnTo>
                  <a:pt x="128" y="342"/>
                </a:lnTo>
                <a:lnTo>
                  <a:pt x="128" y="342"/>
                </a:lnTo>
                <a:close/>
                <a:moveTo>
                  <a:pt x="124" y="370"/>
                </a:moveTo>
                <a:lnTo>
                  <a:pt x="124" y="370"/>
                </a:lnTo>
                <a:lnTo>
                  <a:pt x="126" y="372"/>
                </a:lnTo>
                <a:lnTo>
                  <a:pt x="126" y="372"/>
                </a:lnTo>
                <a:lnTo>
                  <a:pt x="126" y="372"/>
                </a:lnTo>
                <a:lnTo>
                  <a:pt x="126" y="372"/>
                </a:lnTo>
                <a:lnTo>
                  <a:pt x="126" y="372"/>
                </a:lnTo>
                <a:lnTo>
                  <a:pt x="126" y="372"/>
                </a:lnTo>
                <a:lnTo>
                  <a:pt x="126" y="372"/>
                </a:lnTo>
                <a:lnTo>
                  <a:pt x="130" y="372"/>
                </a:lnTo>
                <a:lnTo>
                  <a:pt x="130" y="372"/>
                </a:lnTo>
                <a:lnTo>
                  <a:pt x="130" y="372"/>
                </a:lnTo>
                <a:lnTo>
                  <a:pt x="128" y="368"/>
                </a:lnTo>
                <a:lnTo>
                  <a:pt x="128" y="370"/>
                </a:lnTo>
                <a:lnTo>
                  <a:pt x="128" y="370"/>
                </a:lnTo>
                <a:lnTo>
                  <a:pt x="126" y="370"/>
                </a:lnTo>
                <a:lnTo>
                  <a:pt x="126" y="370"/>
                </a:lnTo>
                <a:lnTo>
                  <a:pt x="128" y="370"/>
                </a:lnTo>
                <a:lnTo>
                  <a:pt x="128" y="370"/>
                </a:lnTo>
                <a:lnTo>
                  <a:pt x="128" y="370"/>
                </a:lnTo>
                <a:lnTo>
                  <a:pt x="128" y="370"/>
                </a:lnTo>
                <a:lnTo>
                  <a:pt x="128" y="370"/>
                </a:lnTo>
                <a:lnTo>
                  <a:pt x="128" y="372"/>
                </a:lnTo>
                <a:lnTo>
                  <a:pt x="126" y="372"/>
                </a:lnTo>
                <a:lnTo>
                  <a:pt x="126" y="372"/>
                </a:lnTo>
                <a:lnTo>
                  <a:pt x="126" y="372"/>
                </a:lnTo>
                <a:lnTo>
                  <a:pt x="126" y="372"/>
                </a:lnTo>
                <a:lnTo>
                  <a:pt x="126" y="370"/>
                </a:lnTo>
                <a:lnTo>
                  <a:pt x="124" y="370"/>
                </a:lnTo>
                <a:lnTo>
                  <a:pt x="124" y="370"/>
                </a:lnTo>
                <a:close/>
                <a:moveTo>
                  <a:pt x="126" y="360"/>
                </a:moveTo>
                <a:lnTo>
                  <a:pt x="126" y="360"/>
                </a:lnTo>
                <a:lnTo>
                  <a:pt x="126" y="360"/>
                </a:lnTo>
                <a:lnTo>
                  <a:pt x="128" y="360"/>
                </a:lnTo>
                <a:lnTo>
                  <a:pt x="126" y="358"/>
                </a:lnTo>
                <a:lnTo>
                  <a:pt x="126" y="358"/>
                </a:lnTo>
                <a:lnTo>
                  <a:pt x="124" y="360"/>
                </a:lnTo>
                <a:lnTo>
                  <a:pt x="124" y="360"/>
                </a:lnTo>
                <a:lnTo>
                  <a:pt x="126" y="364"/>
                </a:lnTo>
                <a:lnTo>
                  <a:pt x="126" y="364"/>
                </a:lnTo>
                <a:lnTo>
                  <a:pt x="128" y="364"/>
                </a:lnTo>
                <a:lnTo>
                  <a:pt x="130" y="362"/>
                </a:lnTo>
                <a:lnTo>
                  <a:pt x="130" y="362"/>
                </a:lnTo>
                <a:lnTo>
                  <a:pt x="128" y="362"/>
                </a:lnTo>
                <a:lnTo>
                  <a:pt x="126" y="362"/>
                </a:lnTo>
                <a:lnTo>
                  <a:pt x="126" y="360"/>
                </a:lnTo>
                <a:lnTo>
                  <a:pt x="126" y="360"/>
                </a:lnTo>
                <a:close/>
                <a:moveTo>
                  <a:pt x="130" y="362"/>
                </a:moveTo>
                <a:lnTo>
                  <a:pt x="130" y="362"/>
                </a:lnTo>
                <a:lnTo>
                  <a:pt x="130" y="362"/>
                </a:lnTo>
                <a:lnTo>
                  <a:pt x="130" y="362"/>
                </a:lnTo>
                <a:close/>
                <a:moveTo>
                  <a:pt x="132" y="392"/>
                </a:moveTo>
                <a:lnTo>
                  <a:pt x="132" y="392"/>
                </a:lnTo>
                <a:lnTo>
                  <a:pt x="132" y="392"/>
                </a:lnTo>
                <a:lnTo>
                  <a:pt x="132" y="392"/>
                </a:lnTo>
                <a:lnTo>
                  <a:pt x="132" y="392"/>
                </a:lnTo>
                <a:lnTo>
                  <a:pt x="134" y="390"/>
                </a:lnTo>
                <a:lnTo>
                  <a:pt x="134" y="390"/>
                </a:lnTo>
                <a:lnTo>
                  <a:pt x="132" y="390"/>
                </a:lnTo>
                <a:lnTo>
                  <a:pt x="130" y="390"/>
                </a:lnTo>
                <a:lnTo>
                  <a:pt x="132" y="392"/>
                </a:lnTo>
                <a:close/>
                <a:moveTo>
                  <a:pt x="134" y="406"/>
                </a:moveTo>
                <a:lnTo>
                  <a:pt x="134" y="406"/>
                </a:lnTo>
                <a:lnTo>
                  <a:pt x="136" y="406"/>
                </a:lnTo>
                <a:lnTo>
                  <a:pt x="136" y="404"/>
                </a:lnTo>
                <a:lnTo>
                  <a:pt x="134" y="406"/>
                </a:lnTo>
                <a:close/>
                <a:moveTo>
                  <a:pt x="136" y="412"/>
                </a:moveTo>
                <a:lnTo>
                  <a:pt x="136" y="412"/>
                </a:lnTo>
                <a:lnTo>
                  <a:pt x="138" y="412"/>
                </a:lnTo>
                <a:lnTo>
                  <a:pt x="136" y="410"/>
                </a:lnTo>
                <a:lnTo>
                  <a:pt x="136" y="410"/>
                </a:lnTo>
                <a:lnTo>
                  <a:pt x="136" y="412"/>
                </a:lnTo>
                <a:lnTo>
                  <a:pt x="136" y="412"/>
                </a:lnTo>
                <a:lnTo>
                  <a:pt x="136" y="412"/>
                </a:lnTo>
                <a:close/>
                <a:moveTo>
                  <a:pt x="138" y="420"/>
                </a:moveTo>
                <a:lnTo>
                  <a:pt x="138" y="420"/>
                </a:lnTo>
                <a:lnTo>
                  <a:pt x="138" y="420"/>
                </a:lnTo>
                <a:lnTo>
                  <a:pt x="138" y="420"/>
                </a:lnTo>
                <a:lnTo>
                  <a:pt x="140" y="420"/>
                </a:lnTo>
                <a:lnTo>
                  <a:pt x="140" y="420"/>
                </a:lnTo>
                <a:lnTo>
                  <a:pt x="140" y="420"/>
                </a:lnTo>
                <a:lnTo>
                  <a:pt x="140" y="420"/>
                </a:lnTo>
                <a:lnTo>
                  <a:pt x="138" y="420"/>
                </a:lnTo>
                <a:lnTo>
                  <a:pt x="138" y="420"/>
                </a:lnTo>
                <a:lnTo>
                  <a:pt x="138" y="420"/>
                </a:lnTo>
                <a:close/>
                <a:moveTo>
                  <a:pt x="128" y="368"/>
                </a:moveTo>
                <a:lnTo>
                  <a:pt x="128" y="368"/>
                </a:lnTo>
                <a:lnTo>
                  <a:pt x="128" y="366"/>
                </a:lnTo>
                <a:lnTo>
                  <a:pt x="128" y="366"/>
                </a:lnTo>
                <a:lnTo>
                  <a:pt x="128" y="368"/>
                </a:lnTo>
                <a:lnTo>
                  <a:pt x="128" y="368"/>
                </a:lnTo>
                <a:close/>
                <a:moveTo>
                  <a:pt x="126" y="370"/>
                </a:moveTo>
                <a:lnTo>
                  <a:pt x="126" y="370"/>
                </a:lnTo>
                <a:lnTo>
                  <a:pt x="126" y="370"/>
                </a:lnTo>
                <a:lnTo>
                  <a:pt x="126" y="370"/>
                </a:lnTo>
                <a:lnTo>
                  <a:pt x="126" y="370"/>
                </a:lnTo>
                <a:lnTo>
                  <a:pt x="126" y="370"/>
                </a:lnTo>
                <a:lnTo>
                  <a:pt x="126" y="370"/>
                </a:lnTo>
                <a:close/>
                <a:moveTo>
                  <a:pt x="120" y="354"/>
                </a:moveTo>
                <a:lnTo>
                  <a:pt x="120" y="354"/>
                </a:lnTo>
                <a:lnTo>
                  <a:pt x="120" y="354"/>
                </a:lnTo>
                <a:lnTo>
                  <a:pt x="124" y="352"/>
                </a:lnTo>
                <a:lnTo>
                  <a:pt x="124" y="352"/>
                </a:lnTo>
                <a:lnTo>
                  <a:pt x="122" y="352"/>
                </a:lnTo>
                <a:lnTo>
                  <a:pt x="120" y="350"/>
                </a:lnTo>
                <a:lnTo>
                  <a:pt x="120" y="350"/>
                </a:lnTo>
                <a:lnTo>
                  <a:pt x="120" y="352"/>
                </a:lnTo>
                <a:lnTo>
                  <a:pt x="120" y="354"/>
                </a:lnTo>
                <a:lnTo>
                  <a:pt x="120" y="354"/>
                </a:lnTo>
                <a:close/>
                <a:moveTo>
                  <a:pt x="118" y="334"/>
                </a:moveTo>
                <a:lnTo>
                  <a:pt x="118" y="334"/>
                </a:lnTo>
                <a:lnTo>
                  <a:pt x="120" y="334"/>
                </a:lnTo>
                <a:lnTo>
                  <a:pt x="120" y="332"/>
                </a:lnTo>
                <a:lnTo>
                  <a:pt x="118" y="332"/>
                </a:lnTo>
                <a:lnTo>
                  <a:pt x="118" y="334"/>
                </a:lnTo>
                <a:close/>
                <a:moveTo>
                  <a:pt x="120" y="330"/>
                </a:moveTo>
                <a:lnTo>
                  <a:pt x="120" y="330"/>
                </a:lnTo>
                <a:lnTo>
                  <a:pt x="122" y="330"/>
                </a:lnTo>
                <a:lnTo>
                  <a:pt x="122" y="328"/>
                </a:lnTo>
                <a:lnTo>
                  <a:pt x="120" y="328"/>
                </a:lnTo>
                <a:lnTo>
                  <a:pt x="120" y="328"/>
                </a:lnTo>
                <a:lnTo>
                  <a:pt x="120" y="328"/>
                </a:lnTo>
                <a:lnTo>
                  <a:pt x="120" y="328"/>
                </a:lnTo>
                <a:lnTo>
                  <a:pt x="120" y="328"/>
                </a:lnTo>
                <a:lnTo>
                  <a:pt x="120" y="328"/>
                </a:lnTo>
                <a:lnTo>
                  <a:pt x="120" y="328"/>
                </a:lnTo>
                <a:lnTo>
                  <a:pt x="120" y="328"/>
                </a:lnTo>
                <a:lnTo>
                  <a:pt x="120" y="328"/>
                </a:lnTo>
                <a:lnTo>
                  <a:pt x="120" y="328"/>
                </a:lnTo>
                <a:lnTo>
                  <a:pt x="120" y="330"/>
                </a:lnTo>
                <a:lnTo>
                  <a:pt x="120" y="330"/>
                </a:lnTo>
                <a:close/>
                <a:moveTo>
                  <a:pt x="126" y="334"/>
                </a:moveTo>
                <a:lnTo>
                  <a:pt x="126" y="334"/>
                </a:lnTo>
                <a:lnTo>
                  <a:pt x="126" y="332"/>
                </a:lnTo>
                <a:lnTo>
                  <a:pt x="126" y="332"/>
                </a:lnTo>
                <a:lnTo>
                  <a:pt x="126" y="334"/>
                </a:lnTo>
                <a:close/>
                <a:moveTo>
                  <a:pt x="130" y="322"/>
                </a:moveTo>
                <a:lnTo>
                  <a:pt x="130" y="322"/>
                </a:lnTo>
                <a:lnTo>
                  <a:pt x="130" y="322"/>
                </a:lnTo>
                <a:lnTo>
                  <a:pt x="128" y="320"/>
                </a:lnTo>
                <a:lnTo>
                  <a:pt x="128" y="320"/>
                </a:lnTo>
                <a:lnTo>
                  <a:pt x="128" y="322"/>
                </a:lnTo>
                <a:lnTo>
                  <a:pt x="130" y="322"/>
                </a:lnTo>
                <a:lnTo>
                  <a:pt x="130" y="322"/>
                </a:lnTo>
                <a:close/>
                <a:moveTo>
                  <a:pt x="134" y="318"/>
                </a:moveTo>
                <a:lnTo>
                  <a:pt x="134" y="318"/>
                </a:lnTo>
                <a:lnTo>
                  <a:pt x="134" y="316"/>
                </a:lnTo>
                <a:lnTo>
                  <a:pt x="132" y="316"/>
                </a:lnTo>
                <a:lnTo>
                  <a:pt x="130" y="316"/>
                </a:lnTo>
                <a:lnTo>
                  <a:pt x="130" y="316"/>
                </a:lnTo>
                <a:lnTo>
                  <a:pt x="128" y="316"/>
                </a:lnTo>
                <a:lnTo>
                  <a:pt x="126" y="316"/>
                </a:lnTo>
                <a:lnTo>
                  <a:pt x="124" y="320"/>
                </a:lnTo>
                <a:lnTo>
                  <a:pt x="124" y="318"/>
                </a:lnTo>
                <a:lnTo>
                  <a:pt x="124" y="318"/>
                </a:lnTo>
                <a:lnTo>
                  <a:pt x="122" y="318"/>
                </a:lnTo>
                <a:lnTo>
                  <a:pt x="120" y="318"/>
                </a:lnTo>
                <a:lnTo>
                  <a:pt x="120" y="318"/>
                </a:lnTo>
                <a:lnTo>
                  <a:pt x="120" y="318"/>
                </a:lnTo>
                <a:lnTo>
                  <a:pt x="120" y="318"/>
                </a:lnTo>
                <a:lnTo>
                  <a:pt x="120" y="318"/>
                </a:lnTo>
                <a:lnTo>
                  <a:pt x="120" y="318"/>
                </a:lnTo>
                <a:lnTo>
                  <a:pt x="120" y="318"/>
                </a:lnTo>
                <a:lnTo>
                  <a:pt x="118" y="318"/>
                </a:lnTo>
                <a:lnTo>
                  <a:pt x="118" y="318"/>
                </a:lnTo>
                <a:lnTo>
                  <a:pt x="118" y="318"/>
                </a:lnTo>
                <a:lnTo>
                  <a:pt x="116" y="318"/>
                </a:lnTo>
                <a:lnTo>
                  <a:pt x="116" y="318"/>
                </a:lnTo>
                <a:lnTo>
                  <a:pt x="116" y="318"/>
                </a:lnTo>
                <a:lnTo>
                  <a:pt x="116" y="320"/>
                </a:lnTo>
                <a:lnTo>
                  <a:pt x="116" y="322"/>
                </a:lnTo>
                <a:lnTo>
                  <a:pt x="116" y="322"/>
                </a:lnTo>
                <a:lnTo>
                  <a:pt x="116" y="322"/>
                </a:lnTo>
                <a:lnTo>
                  <a:pt x="116" y="322"/>
                </a:lnTo>
                <a:lnTo>
                  <a:pt x="116" y="322"/>
                </a:lnTo>
                <a:lnTo>
                  <a:pt x="114" y="320"/>
                </a:lnTo>
                <a:lnTo>
                  <a:pt x="114" y="320"/>
                </a:lnTo>
                <a:lnTo>
                  <a:pt x="112" y="320"/>
                </a:lnTo>
                <a:lnTo>
                  <a:pt x="112" y="320"/>
                </a:lnTo>
                <a:lnTo>
                  <a:pt x="108" y="322"/>
                </a:lnTo>
                <a:lnTo>
                  <a:pt x="104" y="322"/>
                </a:lnTo>
                <a:lnTo>
                  <a:pt x="104" y="322"/>
                </a:lnTo>
                <a:lnTo>
                  <a:pt x="104" y="326"/>
                </a:lnTo>
                <a:lnTo>
                  <a:pt x="106" y="326"/>
                </a:lnTo>
                <a:lnTo>
                  <a:pt x="108" y="326"/>
                </a:lnTo>
                <a:lnTo>
                  <a:pt x="110" y="328"/>
                </a:lnTo>
                <a:lnTo>
                  <a:pt x="110" y="326"/>
                </a:lnTo>
                <a:lnTo>
                  <a:pt x="110" y="326"/>
                </a:lnTo>
                <a:lnTo>
                  <a:pt x="114" y="326"/>
                </a:lnTo>
                <a:lnTo>
                  <a:pt x="116" y="328"/>
                </a:lnTo>
                <a:lnTo>
                  <a:pt x="114" y="328"/>
                </a:lnTo>
                <a:lnTo>
                  <a:pt x="114" y="328"/>
                </a:lnTo>
                <a:lnTo>
                  <a:pt x="114" y="328"/>
                </a:lnTo>
                <a:lnTo>
                  <a:pt x="116" y="328"/>
                </a:lnTo>
                <a:lnTo>
                  <a:pt x="116" y="328"/>
                </a:lnTo>
                <a:lnTo>
                  <a:pt x="116" y="326"/>
                </a:lnTo>
                <a:lnTo>
                  <a:pt x="114" y="324"/>
                </a:lnTo>
                <a:lnTo>
                  <a:pt x="114" y="324"/>
                </a:lnTo>
                <a:lnTo>
                  <a:pt x="118" y="324"/>
                </a:lnTo>
                <a:lnTo>
                  <a:pt x="120" y="324"/>
                </a:lnTo>
                <a:lnTo>
                  <a:pt x="120" y="324"/>
                </a:lnTo>
                <a:lnTo>
                  <a:pt x="122" y="322"/>
                </a:lnTo>
                <a:lnTo>
                  <a:pt x="122" y="322"/>
                </a:lnTo>
                <a:lnTo>
                  <a:pt x="122" y="322"/>
                </a:lnTo>
                <a:lnTo>
                  <a:pt x="122" y="322"/>
                </a:lnTo>
                <a:lnTo>
                  <a:pt x="126" y="324"/>
                </a:lnTo>
                <a:lnTo>
                  <a:pt x="126" y="322"/>
                </a:lnTo>
                <a:lnTo>
                  <a:pt x="126" y="322"/>
                </a:lnTo>
                <a:lnTo>
                  <a:pt x="124" y="320"/>
                </a:lnTo>
                <a:lnTo>
                  <a:pt x="124" y="320"/>
                </a:lnTo>
                <a:lnTo>
                  <a:pt x="126" y="320"/>
                </a:lnTo>
                <a:lnTo>
                  <a:pt x="130" y="318"/>
                </a:lnTo>
                <a:lnTo>
                  <a:pt x="132" y="318"/>
                </a:lnTo>
                <a:lnTo>
                  <a:pt x="134" y="318"/>
                </a:lnTo>
                <a:lnTo>
                  <a:pt x="134" y="318"/>
                </a:lnTo>
                <a:close/>
                <a:moveTo>
                  <a:pt x="116" y="334"/>
                </a:moveTo>
                <a:lnTo>
                  <a:pt x="116" y="334"/>
                </a:lnTo>
                <a:lnTo>
                  <a:pt x="116" y="334"/>
                </a:lnTo>
                <a:lnTo>
                  <a:pt x="116" y="332"/>
                </a:lnTo>
                <a:lnTo>
                  <a:pt x="116" y="332"/>
                </a:lnTo>
                <a:lnTo>
                  <a:pt x="114" y="334"/>
                </a:lnTo>
                <a:lnTo>
                  <a:pt x="114" y="334"/>
                </a:lnTo>
                <a:lnTo>
                  <a:pt x="114" y="336"/>
                </a:lnTo>
                <a:lnTo>
                  <a:pt x="116" y="334"/>
                </a:lnTo>
                <a:lnTo>
                  <a:pt x="116" y="334"/>
                </a:lnTo>
                <a:close/>
                <a:moveTo>
                  <a:pt x="116" y="342"/>
                </a:moveTo>
                <a:lnTo>
                  <a:pt x="116" y="342"/>
                </a:lnTo>
                <a:lnTo>
                  <a:pt x="116" y="342"/>
                </a:lnTo>
                <a:lnTo>
                  <a:pt x="116" y="342"/>
                </a:lnTo>
                <a:close/>
                <a:moveTo>
                  <a:pt x="112" y="334"/>
                </a:moveTo>
                <a:lnTo>
                  <a:pt x="112" y="334"/>
                </a:lnTo>
                <a:lnTo>
                  <a:pt x="112" y="334"/>
                </a:lnTo>
                <a:lnTo>
                  <a:pt x="112" y="336"/>
                </a:lnTo>
                <a:lnTo>
                  <a:pt x="112" y="334"/>
                </a:lnTo>
                <a:lnTo>
                  <a:pt x="112" y="334"/>
                </a:lnTo>
                <a:lnTo>
                  <a:pt x="112" y="334"/>
                </a:lnTo>
                <a:lnTo>
                  <a:pt x="112" y="334"/>
                </a:lnTo>
                <a:close/>
                <a:moveTo>
                  <a:pt x="112" y="342"/>
                </a:moveTo>
                <a:lnTo>
                  <a:pt x="112" y="342"/>
                </a:lnTo>
                <a:lnTo>
                  <a:pt x="112" y="344"/>
                </a:lnTo>
                <a:lnTo>
                  <a:pt x="112" y="344"/>
                </a:lnTo>
                <a:lnTo>
                  <a:pt x="114" y="344"/>
                </a:lnTo>
                <a:lnTo>
                  <a:pt x="114" y="344"/>
                </a:lnTo>
                <a:lnTo>
                  <a:pt x="114" y="342"/>
                </a:lnTo>
                <a:lnTo>
                  <a:pt x="112" y="342"/>
                </a:lnTo>
                <a:lnTo>
                  <a:pt x="112" y="342"/>
                </a:lnTo>
                <a:close/>
                <a:moveTo>
                  <a:pt x="116" y="348"/>
                </a:moveTo>
                <a:lnTo>
                  <a:pt x="116" y="348"/>
                </a:lnTo>
                <a:lnTo>
                  <a:pt x="116" y="346"/>
                </a:lnTo>
                <a:lnTo>
                  <a:pt x="116" y="346"/>
                </a:lnTo>
                <a:lnTo>
                  <a:pt x="116" y="348"/>
                </a:lnTo>
                <a:lnTo>
                  <a:pt x="116" y="348"/>
                </a:lnTo>
                <a:lnTo>
                  <a:pt x="116" y="348"/>
                </a:lnTo>
                <a:close/>
                <a:moveTo>
                  <a:pt x="102" y="302"/>
                </a:moveTo>
                <a:lnTo>
                  <a:pt x="100" y="302"/>
                </a:lnTo>
                <a:lnTo>
                  <a:pt x="100" y="302"/>
                </a:lnTo>
                <a:lnTo>
                  <a:pt x="102" y="304"/>
                </a:lnTo>
                <a:lnTo>
                  <a:pt x="102" y="304"/>
                </a:lnTo>
                <a:lnTo>
                  <a:pt x="102" y="302"/>
                </a:lnTo>
                <a:lnTo>
                  <a:pt x="102" y="302"/>
                </a:lnTo>
                <a:lnTo>
                  <a:pt x="102" y="302"/>
                </a:lnTo>
                <a:close/>
                <a:moveTo>
                  <a:pt x="108" y="390"/>
                </a:moveTo>
                <a:lnTo>
                  <a:pt x="108" y="390"/>
                </a:lnTo>
                <a:lnTo>
                  <a:pt x="108" y="390"/>
                </a:lnTo>
                <a:lnTo>
                  <a:pt x="108" y="390"/>
                </a:lnTo>
                <a:lnTo>
                  <a:pt x="108" y="390"/>
                </a:lnTo>
                <a:lnTo>
                  <a:pt x="108" y="390"/>
                </a:lnTo>
                <a:lnTo>
                  <a:pt x="108" y="388"/>
                </a:lnTo>
                <a:lnTo>
                  <a:pt x="106" y="388"/>
                </a:lnTo>
                <a:lnTo>
                  <a:pt x="106" y="388"/>
                </a:lnTo>
                <a:lnTo>
                  <a:pt x="106" y="388"/>
                </a:lnTo>
                <a:lnTo>
                  <a:pt x="108" y="390"/>
                </a:lnTo>
                <a:lnTo>
                  <a:pt x="108" y="390"/>
                </a:lnTo>
                <a:close/>
                <a:moveTo>
                  <a:pt x="110" y="378"/>
                </a:moveTo>
                <a:lnTo>
                  <a:pt x="110" y="378"/>
                </a:lnTo>
                <a:lnTo>
                  <a:pt x="108" y="378"/>
                </a:lnTo>
                <a:lnTo>
                  <a:pt x="106" y="380"/>
                </a:lnTo>
                <a:lnTo>
                  <a:pt x="104" y="378"/>
                </a:lnTo>
                <a:lnTo>
                  <a:pt x="104" y="378"/>
                </a:lnTo>
                <a:lnTo>
                  <a:pt x="104" y="380"/>
                </a:lnTo>
                <a:lnTo>
                  <a:pt x="106" y="382"/>
                </a:lnTo>
                <a:lnTo>
                  <a:pt x="106" y="382"/>
                </a:lnTo>
                <a:lnTo>
                  <a:pt x="104" y="380"/>
                </a:lnTo>
                <a:lnTo>
                  <a:pt x="104" y="380"/>
                </a:lnTo>
                <a:lnTo>
                  <a:pt x="110" y="378"/>
                </a:lnTo>
                <a:lnTo>
                  <a:pt x="110" y="378"/>
                </a:lnTo>
                <a:close/>
                <a:moveTo>
                  <a:pt x="100" y="366"/>
                </a:moveTo>
                <a:lnTo>
                  <a:pt x="100" y="366"/>
                </a:lnTo>
                <a:lnTo>
                  <a:pt x="102" y="366"/>
                </a:lnTo>
                <a:lnTo>
                  <a:pt x="102" y="364"/>
                </a:lnTo>
                <a:lnTo>
                  <a:pt x="100" y="362"/>
                </a:lnTo>
                <a:lnTo>
                  <a:pt x="100" y="362"/>
                </a:lnTo>
                <a:lnTo>
                  <a:pt x="100" y="364"/>
                </a:lnTo>
                <a:lnTo>
                  <a:pt x="100" y="366"/>
                </a:lnTo>
                <a:lnTo>
                  <a:pt x="100" y="366"/>
                </a:lnTo>
                <a:close/>
                <a:moveTo>
                  <a:pt x="98" y="394"/>
                </a:moveTo>
                <a:lnTo>
                  <a:pt x="98" y="394"/>
                </a:lnTo>
                <a:lnTo>
                  <a:pt x="98" y="394"/>
                </a:lnTo>
                <a:lnTo>
                  <a:pt x="98" y="396"/>
                </a:lnTo>
                <a:lnTo>
                  <a:pt x="100" y="394"/>
                </a:lnTo>
                <a:lnTo>
                  <a:pt x="98" y="394"/>
                </a:lnTo>
                <a:close/>
                <a:moveTo>
                  <a:pt x="96" y="364"/>
                </a:moveTo>
                <a:lnTo>
                  <a:pt x="96" y="364"/>
                </a:lnTo>
                <a:lnTo>
                  <a:pt x="96" y="364"/>
                </a:lnTo>
                <a:lnTo>
                  <a:pt x="96" y="366"/>
                </a:lnTo>
                <a:lnTo>
                  <a:pt x="96" y="366"/>
                </a:lnTo>
                <a:lnTo>
                  <a:pt x="96" y="364"/>
                </a:lnTo>
                <a:lnTo>
                  <a:pt x="96" y="364"/>
                </a:lnTo>
                <a:lnTo>
                  <a:pt x="96" y="364"/>
                </a:lnTo>
                <a:lnTo>
                  <a:pt x="96" y="364"/>
                </a:lnTo>
                <a:lnTo>
                  <a:pt x="96" y="364"/>
                </a:lnTo>
                <a:lnTo>
                  <a:pt x="96" y="364"/>
                </a:lnTo>
                <a:lnTo>
                  <a:pt x="94" y="364"/>
                </a:lnTo>
                <a:lnTo>
                  <a:pt x="92" y="364"/>
                </a:lnTo>
                <a:lnTo>
                  <a:pt x="92" y="364"/>
                </a:lnTo>
                <a:lnTo>
                  <a:pt x="90" y="364"/>
                </a:lnTo>
                <a:lnTo>
                  <a:pt x="92" y="364"/>
                </a:lnTo>
                <a:lnTo>
                  <a:pt x="92" y="364"/>
                </a:lnTo>
                <a:lnTo>
                  <a:pt x="88" y="364"/>
                </a:lnTo>
                <a:lnTo>
                  <a:pt x="88" y="364"/>
                </a:lnTo>
                <a:lnTo>
                  <a:pt x="88" y="364"/>
                </a:lnTo>
                <a:lnTo>
                  <a:pt x="88" y="364"/>
                </a:lnTo>
                <a:lnTo>
                  <a:pt x="88" y="364"/>
                </a:lnTo>
                <a:lnTo>
                  <a:pt x="88" y="364"/>
                </a:lnTo>
                <a:lnTo>
                  <a:pt x="88" y="364"/>
                </a:lnTo>
                <a:lnTo>
                  <a:pt x="86" y="366"/>
                </a:lnTo>
                <a:lnTo>
                  <a:pt x="84" y="366"/>
                </a:lnTo>
                <a:lnTo>
                  <a:pt x="84" y="366"/>
                </a:lnTo>
                <a:lnTo>
                  <a:pt x="88" y="368"/>
                </a:lnTo>
                <a:lnTo>
                  <a:pt x="88" y="368"/>
                </a:lnTo>
                <a:lnTo>
                  <a:pt x="90" y="366"/>
                </a:lnTo>
                <a:lnTo>
                  <a:pt x="90" y="368"/>
                </a:lnTo>
                <a:lnTo>
                  <a:pt x="90" y="368"/>
                </a:lnTo>
                <a:lnTo>
                  <a:pt x="92" y="366"/>
                </a:lnTo>
                <a:lnTo>
                  <a:pt x="92" y="366"/>
                </a:lnTo>
                <a:lnTo>
                  <a:pt x="96" y="364"/>
                </a:lnTo>
                <a:close/>
                <a:moveTo>
                  <a:pt x="76" y="314"/>
                </a:moveTo>
                <a:lnTo>
                  <a:pt x="76" y="314"/>
                </a:lnTo>
                <a:lnTo>
                  <a:pt x="76" y="314"/>
                </a:lnTo>
                <a:lnTo>
                  <a:pt x="76" y="314"/>
                </a:lnTo>
                <a:lnTo>
                  <a:pt x="76" y="314"/>
                </a:lnTo>
                <a:lnTo>
                  <a:pt x="76" y="312"/>
                </a:lnTo>
                <a:lnTo>
                  <a:pt x="76" y="314"/>
                </a:lnTo>
                <a:lnTo>
                  <a:pt x="76" y="314"/>
                </a:lnTo>
                <a:lnTo>
                  <a:pt x="76" y="314"/>
                </a:lnTo>
                <a:lnTo>
                  <a:pt x="74" y="312"/>
                </a:lnTo>
                <a:lnTo>
                  <a:pt x="74" y="312"/>
                </a:lnTo>
                <a:lnTo>
                  <a:pt x="76" y="314"/>
                </a:lnTo>
                <a:lnTo>
                  <a:pt x="76" y="314"/>
                </a:lnTo>
                <a:close/>
                <a:moveTo>
                  <a:pt x="72" y="294"/>
                </a:moveTo>
                <a:lnTo>
                  <a:pt x="72" y="292"/>
                </a:lnTo>
                <a:lnTo>
                  <a:pt x="72" y="294"/>
                </a:lnTo>
                <a:lnTo>
                  <a:pt x="72" y="294"/>
                </a:lnTo>
                <a:close/>
                <a:moveTo>
                  <a:pt x="74" y="292"/>
                </a:moveTo>
                <a:lnTo>
                  <a:pt x="74" y="292"/>
                </a:lnTo>
                <a:lnTo>
                  <a:pt x="76" y="294"/>
                </a:lnTo>
                <a:lnTo>
                  <a:pt x="78" y="294"/>
                </a:lnTo>
                <a:lnTo>
                  <a:pt x="78" y="294"/>
                </a:lnTo>
                <a:lnTo>
                  <a:pt x="80" y="292"/>
                </a:lnTo>
                <a:lnTo>
                  <a:pt x="80" y="292"/>
                </a:lnTo>
                <a:lnTo>
                  <a:pt x="78" y="292"/>
                </a:lnTo>
                <a:lnTo>
                  <a:pt x="78" y="290"/>
                </a:lnTo>
                <a:lnTo>
                  <a:pt x="78" y="290"/>
                </a:lnTo>
                <a:lnTo>
                  <a:pt x="78" y="292"/>
                </a:lnTo>
                <a:lnTo>
                  <a:pt x="78" y="292"/>
                </a:lnTo>
                <a:lnTo>
                  <a:pt x="76" y="292"/>
                </a:lnTo>
                <a:lnTo>
                  <a:pt x="76" y="290"/>
                </a:lnTo>
                <a:lnTo>
                  <a:pt x="76" y="290"/>
                </a:lnTo>
                <a:lnTo>
                  <a:pt x="76" y="292"/>
                </a:lnTo>
                <a:lnTo>
                  <a:pt x="76" y="292"/>
                </a:lnTo>
                <a:lnTo>
                  <a:pt x="74" y="292"/>
                </a:lnTo>
                <a:lnTo>
                  <a:pt x="74" y="292"/>
                </a:lnTo>
                <a:close/>
                <a:moveTo>
                  <a:pt x="76" y="276"/>
                </a:moveTo>
                <a:lnTo>
                  <a:pt x="76" y="276"/>
                </a:lnTo>
                <a:lnTo>
                  <a:pt x="76" y="276"/>
                </a:lnTo>
                <a:lnTo>
                  <a:pt x="76" y="274"/>
                </a:lnTo>
                <a:lnTo>
                  <a:pt x="76" y="274"/>
                </a:lnTo>
                <a:lnTo>
                  <a:pt x="74" y="274"/>
                </a:lnTo>
                <a:lnTo>
                  <a:pt x="72" y="276"/>
                </a:lnTo>
                <a:lnTo>
                  <a:pt x="74" y="276"/>
                </a:lnTo>
                <a:lnTo>
                  <a:pt x="74" y="276"/>
                </a:lnTo>
                <a:lnTo>
                  <a:pt x="74" y="278"/>
                </a:lnTo>
                <a:lnTo>
                  <a:pt x="74" y="278"/>
                </a:lnTo>
                <a:lnTo>
                  <a:pt x="74" y="278"/>
                </a:lnTo>
                <a:lnTo>
                  <a:pt x="74" y="278"/>
                </a:lnTo>
                <a:lnTo>
                  <a:pt x="74" y="278"/>
                </a:lnTo>
                <a:lnTo>
                  <a:pt x="74" y="278"/>
                </a:lnTo>
                <a:lnTo>
                  <a:pt x="76" y="280"/>
                </a:lnTo>
                <a:lnTo>
                  <a:pt x="74" y="278"/>
                </a:lnTo>
                <a:lnTo>
                  <a:pt x="74" y="278"/>
                </a:lnTo>
                <a:lnTo>
                  <a:pt x="74" y="278"/>
                </a:lnTo>
                <a:lnTo>
                  <a:pt x="74" y="278"/>
                </a:lnTo>
                <a:lnTo>
                  <a:pt x="76" y="276"/>
                </a:lnTo>
                <a:lnTo>
                  <a:pt x="76" y="276"/>
                </a:lnTo>
                <a:lnTo>
                  <a:pt x="76" y="276"/>
                </a:lnTo>
                <a:lnTo>
                  <a:pt x="76" y="276"/>
                </a:lnTo>
                <a:lnTo>
                  <a:pt x="76" y="276"/>
                </a:lnTo>
                <a:lnTo>
                  <a:pt x="76" y="276"/>
                </a:lnTo>
                <a:lnTo>
                  <a:pt x="76" y="276"/>
                </a:lnTo>
                <a:close/>
                <a:moveTo>
                  <a:pt x="72" y="274"/>
                </a:moveTo>
                <a:lnTo>
                  <a:pt x="72" y="272"/>
                </a:lnTo>
                <a:lnTo>
                  <a:pt x="72" y="272"/>
                </a:lnTo>
                <a:lnTo>
                  <a:pt x="72" y="274"/>
                </a:lnTo>
                <a:lnTo>
                  <a:pt x="72" y="274"/>
                </a:lnTo>
                <a:lnTo>
                  <a:pt x="72" y="272"/>
                </a:lnTo>
                <a:lnTo>
                  <a:pt x="72" y="272"/>
                </a:lnTo>
                <a:lnTo>
                  <a:pt x="74" y="272"/>
                </a:lnTo>
                <a:lnTo>
                  <a:pt x="74" y="272"/>
                </a:lnTo>
                <a:lnTo>
                  <a:pt x="72" y="270"/>
                </a:lnTo>
                <a:lnTo>
                  <a:pt x="70" y="272"/>
                </a:lnTo>
                <a:lnTo>
                  <a:pt x="70" y="272"/>
                </a:lnTo>
                <a:lnTo>
                  <a:pt x="70" y="272"/>
                </a:lnTo>
                <a:lnTo>
                  <a:pt x="72" y="274"/>
                </a:lnTo>
                <a:lnTo>
                  <a:pt x="72" y="274"/>
                </a:lnTo>
                <a:lnTo>
                  <a:pt x="70" y="276"/>
                </a:lnTo>
                <a:lnTo>
                  <a:pt x="70" y="276"/>
                </a:lnTo>
                <a:lnTo>
                  <a:pt x="72" y="274"/>
                </a:lnTo>
                <a:lnTo>
                  <a:pt x="72" y="274"/>
                </a:lnTo>
                <a:close/>
                <a:moveTo>
                  <a:pt x="66" y="276"/>
                </a:moveTo>
                <a:lnTo>
                  <a:pt x="66" y="276"/>
                </a:lnTo>
                <a:lnTo>
                  <a:pt x="68" y="278"/>
                </a:lnTo>
                <a:lnTo>
                  <a:pt x="70" y="276"/>
                </a:lnTo>
                <a:lnTo>
                  <a:pt x="70" y="276"/>
                </a:lnTo>
                <a:lnTo>
                  <a:pt x="68" y="276"/>
                </a:lnTo>
                <a:lnTo>
                  <a:pt x="66" y="276"/>
                </a:lnTo>
                <a:lnTo>
                  <a:pt x="66" y="276"/>
                </a:lnTo>
                <a:close/>
                <a:moveTo>
                  <a:pt x="70" y="264"/>
                </a:moveTo>
                <a:lnTo>
                  <a:pt x="70" y="264"/>
                </a:lnTo>
                <a:lnTo>
                  <a:pt x="70" y="264"/>
                </a:lnTo>
                <a:lnTo>
                  <a:pt x="70" y="264"/>
                </a:lnTo>
                <a:close/>
                <a:moveTo>
                  <a:pt x="76" y="270"/>
                </a:moveTo>
                <a:lnTo>
                  <a:pt x="74" y="270"/>
                </a:lnTo>
                <a:lnTo>
                  <a:pt x="76" y="272"/>
                </a:lnTo>
                <a:lnTo>
                  <a:pt x="76" y="272"/>
                </a:lnTo>
                <a:lnTo>
                  <a:pt x="76" y="270"/>
                </a:lnTo>
                <a:lnTo>
                  <a:pt x="76" y="270"/>
                </a:lnTo>
                <a:close/>
                <a:moveTo>
                  <a:pt x="76" y="258"/>
                </a:moveTo>
                <a:lnTo>
                  <a:pt x="76" y="258"/>
                </a:lnTo>
                <a:lnTo>
                  <a:pt x="78" y="260"/>
                </a:lnTo>
                <a:lnTo>
                  <a:pt x="78" y="262"/>
                </a:lnTo>
                <a:lnTo>
                  <a:pt x="78" y="262"/>
                </a:lnTo>
                <a:lnTo>
                  <a:pt x="78" y="258"/>
                </a:lnTo>
                <a:lnTo>
                  <a:pt x="76" y="256"/>
                </a:lnTo>
                <a:lnTo>
                  <a:pt x="76" y="256"/>
                </a:lnTo>
                <a:lnTo>
                  <a:pt x="74" y="258"/>
                </a:lnTo>
                <a:lnTo>
                  <a:pt x="74" y="258"/>
                </a:lnTo>
                <a:lnTo>
                  <a:pt x="74" y="256"/>
                </a:lnTo>
                <a:lnTo>
                  <a:pt x="74" y="254"/>
                </a:lnTo>
                <a:lnTo>
                  <a:pt x="74" y="254"/>
                </a:lnTo>
                <a:lnTo>
                  <a:pt x="72" y="254"/>
                </a:lnTo>
                <a:lnTo>
                  <a:pt x="68" y="256"/>
                </a:lnTo>
                <a:lnTo>
                  <a:pt x="68" y="256"/>
                </a:lnTo>
                <a:lnTo>
                  <a:pt x="68" y="256"/>
                </a:lnTo>
                <a:lnTo>
                  <a:pt x="66" y="254"/>
                </a:lnTo>
                <a:lnTo>
                  <a:pt x="66" y="254"/>
                </a:lnTo>
                <a:lnTo>
                  <a:pt x="62" y="260"/>
                </a:lnTo>
                <a:lnTo>
                  <a:pt x="62" y="260"/>
                </a:lnTo>
                <a:lnTo>
                  <a:pt x="64" y="264"/>
                </a:lnTo>
                <a:lnTo>
                  <a:pt x="64" y="264"/>
                </a:lnTo>
                <a:lnTo>
                  <a:pt x="70" y="264"/>
                </a:lnTo>
                <a:lnTo>
                  <a:pt x="70" y="264"/>
                </a:lnTo>
                <a:lnTo>
                  <a:pt x="70" y="262"/>
                </a:lnTo>
                <a:lnTo>
                  <a:pt x="72" y="262"/>
                </a:lnTo>
                <a:lnTo>
                  <a:pt x="68" y="262"/>
                </a:lnTo>
                <a:lnTo>
                  <a:pt x="68" y="262"/>
                </a:lnTo>
                <a:lnTo>
                  <a:pt x="68" y="260"/>
                </a:lnTo>
                <a:lnTo>
                  <a:pt x="66" y="258"/>
                </a:lnTo>
                <a:lnTo>
                  <a:pt x="66" y="258"/>
                </a:lnTo>
                <a:lnTo>
                  <a:pt x="68" y="256"/>
                </a:lnTo>
                <a:lnTo>
                  <a:pt x="70" y="256"/>
                </a:lnTo>
                <a:lnTo>
                  <a:pt x="72" y="258"/>
                </a:lnTo>
                <a:lnTo>
                  <a:pt x="72" y="258"/>
                </a:lnTo>
                <a:lnTo>
                  <a:pt x="70" y="258"/>
                </a:lnTo>
                <a:lnTo>
                  <a:pt x="70" y="258"/>
                </a:lnTo>
                <a:lnTo>
                  <a:pt x="72" y="258"/>
                </a:lnTo>
                <a:lnTo>
                  <a:pt x="72" y="258"/>
                </a:lnTo>
                <a:lnTo>
                  <a:pt x="72" y="258"/>
                </a:lnTo>
                <a:lnTo>
                  <a:pt x="76" y="260"/>
                </a:lnTo>
                <a:lnTo>
                  <a:pt x="76" y="260"/>
                </a:lnTo>
                <a:lnTo>
                  <a:pt x="76" y="258"/>
                </a:lnTo>
                <a:lnTo>
                  <a:pt x="76" y="258"/>
                </a:lnTo>
                <a:close/>
                <a:moveTo>
                  <a:pt x="60" y="264"/>
                </a:moveTo>
                <a:lnTo>
                  <a:pt x="60" y="264"/>
                </a:lnTo>
                <a:lnTo>
                  <a:pt x="58" y="262"/>
                </a:lnTo>
                <a:lnTo>
                  <a:pt x="58" y="260"/>
                </a:lnTo>
                <a:lnTo>
                  <a:pt x="56" y="260"/>
                </a:lnTo>
                <a:lnTo>
                  <a:pt x="56" y="260"/>
                </a:lnTo>
                <a:lnTo>
                  <a:pt x="54" y="260"/>
                </a:lnTo>
                <a:lnTo>
                  <a:pt x="52" y="262"/>
                </a:lnTo>
                <a:lnTo>
                  <a:pt x="52" y="262"/>
                </a:lnTo>
                <a:lnTo>
                  <a:pt x="54" y="262"/>
                </a:lnTo>
                <a:lnTo>
                  <a:pt x="54" y="262"/>
                </a:lnTo>
                <a:lnTo>
                  <a:pt x="54" y="262"/>
                </a:lnTo>
                <a:lnTo>
                  <a:pt x="54" y="262"/>
                </a:lnTo>
                <a:lnTo>
                  <a:pt x="54" y="262"/>
                </a:lnTo>
                <a:lnTo>
                  <a:pt x="54" y="264"/>
                </a:lnTo>
                <a:lnTo>
                  <a:pt x="54" y="264"/>
                </a:lnTo>
                <a:lnTo>
                  <a:pt x="56" y="264"/>
                </a:lnTo>
                <a:lnTo>
                  <a:pt x="56" y="264"/>
                </a:lnTo>
                <a:lnTo>
                  <a:pt x="58" y="266"/>
                </a:lnTo>
                <a:lnTo>
                  <a:pt x="60" y="264"/>
                </a:lnTo>
                <a:lnTo>
                  <a:pt x="60" y="264"/>
                </a:lnTo>
                <a:close/>
                <a:moveTo>
                  <a:pt x="58" y="282"/>
                </a:moveTo>
                <a:lnTo>
                  <a:pt x="58" y="284"/>
                </a:lnTo>
                <a:lnTo>
                  <a:pt x="58" y="284"/>
                </a:lnTo>
                <a:lnTo>
                  <a:pt x="58" y="284"/>
                </a:lnTo>
                <a:lnTo>
                  <a:pt x="58" y="282"/>
                </a:lnTo>
                <a:lnTo>
                  <a:pt x="58" y="282"/>
                </a:lnTo>
                <a:close/>
                <a:moveTo>
                  <a:pt x="54" y="270"/>
                </a:moveTo>
                <a:lnTo>
                  <a:pt x="56" y="268"/>
                </a:lnTo>
                <a:lnTo>
                  <a:pt x="54" y="268"/>
                </a:lnTo>
                <a:lnTo>
                  <a:pt x="54" y="270"/>
                </a:lnTo>
                <a:lnTo>
                  <a:pt x="52" y="268"/>
                </a:lnTo>
                <a:lnTo>
                  <a:pt x="52" y="268"/>
                </a:lnTo>
                <a:lnTo>
                  <a:pt x="54" y="270"/>
                </a:lnTo>
                <a:lnTo>
                  <a:pt x="54" y="270"/>
                </a:lnTo>
                <a:lnTo>
                  <a:pt x="54" y="270"/>
                </a:lnTo>
                <a:lnTo>
                  <a:pt x="54" y="270"/>
                </a:lnTo>
                <a:close/>
                <a:moveTo>
                  <a:pt x="54" y="274"/>
                </a:moveTo>
                <a:lnTo>
                  <a:pt x="54" y="274"/>
                </a:lnTo>
                <a:lnTo>
                  <a:pt x="54" y="274"/>
                </a:lnTo>
                <a:lnTo>
                  <a:pt x="52" y="272"/>
                </a:lnTo>
                <a:lnTo>
                  <a:pt x="52" y="272"/>
                </a:lnTo>
                <a:lnTo>
                  <a:pt x="52" y="274"/>
                </a:lnTo>
                <a:lnTo>
                  <a:pt x="54" y="274"/>
                </a:lnTo>
                <a:lnTo>
                  <a:pt x="54" y="274"/>
                </a:lnTo>
                <a:close/>
                <a:moveTo>
                  <a:pt x="56" y="268"/>
                </a:moveTo>
                <a:lnTo>
                  <a:pt x="56" y="268"/>
                </a:lnTo>
                <a:lnTo>
                  <a:pt x="56" y="268"/>
                </a:lnTo>
                <a:lnTo>
                  <a:pt x="54" y="266"/>
                </a:lnTo>
                <a:lnTo>
                  <a:pt x="54" y="266"/>
                </a:lnTo>
                <a:lnTo>
                  <a:pt x="54" y="268"/>
                </a:lnTo>
                <a:lnTo>
                  <a:pt x="56" y="268"/>
                </a:lnTo>
                <a:lnTo>
                  <a:pt x="56" y="268"/>
                </a:lnTo>
                <a:close/>
                <a:moveTo>
                  <a:pt x="62" y="260"/>
                </a:moveTo>
                <a:lnTo>
                  <a:pt x="60" y="258"/>
                </a:lnTo>
                <a:lnTo>
                  <a:pt x="60" y="258"/>
                </a:lnTo>
                <a:lnTo>
                  <a:pt x="60" y="260"/>
                </a:lnTo>
                <a:lnTo>
                  <a:pt x="58" y="260"/>
                </a:lnTo>
                <a:lnTo>
                  <a:pt x="58" y="260"/>
                </a:lnTo>
                <a:lnTo>
                  <a:pt x="60" y="262"/>
                </a:lnTo>
                <a:lnTo>
                  <a:pt x="62" y="260"/>
                </a:lnTo>
                <a:lnTo>
                  <a:pt x="62" y="260"/>
                </a:lnTo>
                <a:close/>
                <a:moveTo>
                  <a:pt x="60" y="258"/>
                </a:moveTo>
                <a:lnTo>
                  <a:pt x="60" y="258"/>
                </a:lnTo>
                <a:lnTo>
                  <a:pt x="60" y="256"/>
                </a:lnTo>
                <a:lnTo>
                  <a:pt x="60" y="256"/>
                </a:lnTo>
                <a:lnTo>
                  <a:pt x="58" y="256"/>
                </a:lnTo>
                <a:lnTo>
                  <a:pt x="58" y="256"/>
                </a:lnTo>
                <a:lnTo>
                  <a:pt x="58" y="256"/>
                </a:lnTo>
                <a:lnTo>
                  <a:pt x="60" y="258"/>
                </a:lnTo>
                <a:lnTo>
                  <a:pt x="60" y="258"/>
                </a:lnTo>
                <a:close/>
                <a:moveTo>
                  <a:pt x="60" y="268"/>
                </a:moveTo>
                <a:lnTo>
                  <a:pt x="60" y="268"/>
                </a:lnTo>
                <a:lnTo>
                  <a:pt x="62" y="268"/>
                </a:lnTo>
                <a:lnTo>
                  <a:pt x="64" y="268"/>
                </a:lnTo>
                <a:lnTo>
                  <a:pt x="64" y="268"/>
                </a:lnTo>
                <a:lnTo>
                  <a:pt x="62" y="266"/>
                </a:lnTo>
                <a:lnTo>
                  <a:pt x="60" y="268"/>
                </a:lnTo>
                <a:close/>
                <a:moveTo>
                  <a:pt x="68" y="252"/>
                </a:moveTo>
                <a:lnTo>
                  <a:pt x="68" y="252"/>
                </a:lnTo>
                <a:lnTo>
                  <a:pt x="66" y="254"/>
                </a:lnTo>
                <a:lnTo>
                  <a:pt x="66" y="254"/>
                </a:lnTo>
                <a:lnTo>
                  <a:pt x="68" y="254"/>
                </a:lnTo>
                <a:lnTo>
                  <a:pt x="68" y="254"/>
                </a:lnTo>
                <a:lnTo>
                  <a:pt x="68" y="252"/>
                </a:lnTo>
                <a:lnTo>
                  <a:pt x="68" y="252"/>
                </a:lnTo>
                <a:close/>
                <a:moveTo>
                  <a:pt x="80" y="274"/>
                </a:moveTo>
                <a:lnTo>
                  <a:pt x="78" y="274"/>
                </a:lnTo>
                <a:lnTo>
                  <a:pt x="78" y="274"/>
                </a:lnTo>
                <a:lnTo>
                  <a:pt x="84" y="276"/>
                </a:lnTo>
                <a:lnTo>
                  <a:pt x="88" y="274"/>
                </a:lnTo>
                <a:lnTo>
                  <a:pt x="88" y="274"/>
                </a:lnTo>
                <a:lnTo>
                  <a:pt x="88" y="274"/>
                </a:lnTo>
                <a:lnTo>
                  <a:pt x="90" y="270"/>
                </a:lnTo>
                <a:lnTo>
                  <a:pt x="90" y="270"/>
                </a:lnTo>
                <a:lnTo>
                  <a:pt x="86" y="272"/>
                </a:lnTo>
                <a:lnTo>
                  <a:pt x="84" y="272"/>
                </a:lnTo>
                <a:lnTo>
                  <a:pt x="84" y="272"/>
                </a:lnTo>
                <a:lnTo>
                  <a:pt x="84" y="272"/>
                </a:lnTo>
                <a:lnTo>
                  <a:pt x="84" y="272"/>
                </a:lnTo>
                <a:lnTo>
                  <a:pt x="84" y="274"/>
                </a:lnTo>
                <a:lnTo>
                  <a:pt x="84" y="274"/>
                </a:lnTo>
                <a:lnTo>
                  <a:pt x="82" y="272"/>
                </a:lnTo>
                <a:lnTo>
                  <a:pt x="82" y="272"/>
                </a:lnTo>
                <a:lnTo>
                  <a:pt x="82" y="272"/>
                </a:lnTo>
                <a:lnTo>
                  <a:pt x="82" y="270"/>
                </a:lnTo>
                <a:lnTo>
                  <a:pt x="84" y="270"/>
                </a:lnTo>
                <a:lnTo>
                  <a:pt x="84" y="270"/>
                </a:lnTo>
                <a:lnTo>
                  <a:pt x="82" y="270"/>
                </a:lnTo>
                <a:lnTo>
                  <a:pt x="82" y="270"/>
                </a:lnTo>
                <a:lnTo>
                  <a:pt x="82" y="272"/>
                </a:lnTo>
                <a:lnTo>
                  <a:pt x="78" y="272"/>
                </a:lnTo>
                <a:lnTo>
                  <a:pt x="78" y="272"/>
                </a:lnTo>
                <a:lnTo>
                  <a:pt x="80" y="274"/>
                </a:lnTo>
                <a:lnTo>
                  <a:pt x="80" y="274"/>
                </a:lnTo>
                <a:close/>
                <a:moveTo>
                  <a:pt x="106" y="356"/>
                </a:moveTo>
                <a:lnTo>
                  <a:pt x="106" y="356"/>
                </a:lnTo>
                <a:lnTo>
                  <a:pt x="104" y="356"/>
                </a:lnTo>
                <a:lnTo>
                  <a:pt x="104" y="356"/>
                </a:lnTo>
                <a:lnTo>
                  <a:pt x="106" y="356"/>
                </a:lnTo>
                <a:lnTo>
                  <a:pt x="106" y="356"/>
                </a:lnTo>
                <a:lnTo>
                  <a:pt x="106" y="354"/>
                </a:lnTo>
                <a:lnTo>
                  <a:pt x="106" y="356"/>
                </a:lnTo>
                <a:close/>
                <a:moveTo>
                  <a:pt x="104" y="364"/>
                </a:moveTo>
                <a:lnTo>
                  <a:pt x="104" y="366"/>
                </a:lnTo>
                <a:lnTo>
                  <a:pt x="106" y="366"/>
                </a:lnTo>
                <a:lnTo>
                  <a:pt x="106" y="366"/>
                </a:lnTo>
                <a:lnTo>
                  <a:pt x="106" y="366"/>
                </a:lnTo>
                <a:lnTo>
                  <a:pt x="104" y="364"/>
                </a:lnTo>
                <a:lnTo>
                  <a:pt x="104" y="364"/>
                </a:lnTo>
                <a:close/>
                <a:moveTo>
                  <a:pt x="104" y="356"/>
                </a:moveTo>
                <a:lnTo>
                  <a:pt x="104" y="356"/>
                </a:lnTo>
                <a:lnTo>
                  <a:pt x="104" y="354"/>
                </a:lnTo>
                <a:lnTo>
                  <a:pt x="102" y="356"/>
                </a:lnTo>
                <a:lnTo>
                  <a:pt x="102" y="356"/>
                </a:lnTo>
                <a:lnTo>
                  <a:pt x="104" y="356"/>
                </a:lnTo>
                <a:lnTo>
                  <a:pt x="104" y="356"/>
                </a:lnTo>
                <a:close/>
                <a:moveTo>
                  <a:pt x="94" y="310"/>
                </a:moveTo>
                <a:lnTo>
                  <a:pt x="94" y="310"/>
                </a:lnTo>
                <a:lnTo>
                  <a:pt x="92" y="310"/>
                </a:lnTo>
                <a:lnTo>
                  <a:pt x="88" y="310"/>
                </a:lnTo>
                <a:lnTo>
                  <a:pt x="88" y="310"/>
                </a:lnTo>
                <a:lnTo>
                  <a:pt x="90" y="310"/>
                </a:lnTo>
                <a:lnTo>
                  <a:pt x="90" y="312"/>
                </a:lnTo>
                <a:lnTo>
                  <a:pt x="90" y="312"/>
                </a:lnTo>
                <a:lnTo>
                  <a:pt x="92" y="312"/>
                </a:lnTo>
                <a:lnTo>
                  <a:pt x="94" y="310"/>
                </a:lnTo>
                <a:lnTo>
                  <a:pt x="94" y="310"/>
                </a:lnTo>
                <a:close/>
                <a:moveTo>
                  <a:pt x="92" y="312"/>
                </a:moveTo>
                <a:lnTo>
                  <a:pt x="90" y="314"/>
                </a:lnTo>
                <a:lnTo>
                  <a:pt x="94" y="312"/>
                </a:lnTo>
                <a:lnTo>
                  <a:pt x="92" y="312"/>
                </a:lnTo>
                <a:close/>
                <a:moveTo>
                  <a:pt x="86" y="280"/>
                </a:moveTo>
                <a:lnTo>
                  <a:pt x="88" y="278"/>
                </a:lnTo>
                <a:lnTo>
                  <a:pt x="88" y="278"/>
                </a:lnTo>
                <a:lnTo>
                  <a:pt x="86" y="278"/>
                </a:lnTo>
                <a:lnTo>
                  <a:pt x="86" y="280"/>
                </a:lnTo>
                <a:lnTo>
                  <a:pt x="86" y="280"/>
                </a:lnTo>
                <a:lnTo>
                  <a:pt x="86" y="280"/>
                </a:lnTo>
                <a:lnTo>
                  <a:pt x="86" y="280"/>
                </a:lnTo>
                <a:close/>
                <a:moveTo>
                  <a:pt x="82" y="292"/>
                </a:moveTo>
                <a:lnTo>
                  <a:pt x="82" y="292"/>
                </a:lnTo>
                <a:lnTo>
                  <a:pt x="82" y="292"/>
                </a:lnTo>
                <a:lnTo>
                  <a:pt x="82" y="292"/>
                </a:lnTo>
                <a:lnTo>
                  <a:pt x="82" y="292"/>
                </a:lnTo>
                <a:close/>
                <a:moveTo>
                  <a:pt x="84" y="308"/>
                </a:moveTo>
                <a:lnTo>
                  <a:pt x="84" y="308"/>
                </a:lnTo>
                <a:lnTo>
                  <a:pt x="82" y="308"/>
                </a:lnTo>
                <a:lnTo>
                  <a:pt x="80" y="308"/>
                </a:lnTo>
                <a:lnTo>
                  <a:pt x="80" y="308"/>
                </a:lnTo>
                <a:lnTo>
                  <a:pt x="82" y="310"/>
                </a:lnTo>
                <a:lnTo>
                  <a:pt x="84" y="310"/>
                </a:lnTo>
                <a:lnTo>
                  <a:pt x="86" y="310"/>
                </a:lnTo>
                <a:lnTo>
                  <a:pt x="86" y="310"/>
                </a:lnTo>
                <a:lnTo>
                  <a:pt x="84" y="308"/>
                </a:lnTo>
                <a:lnTo>
                  <a:pt x="84" y="308"/>
                </a:lnTo>
                <a:lnTo>
                  <a:pt x="86" y="308"/>
                </a:lnTo>
                <a:lnTo>
                  <a:pt x="86" y="308"/>
                </a:lnTo>
                <a:lnTo>
                  <a:pt x="86" y="308"/>
                </a:lnTo>
                <a:lnTo>
                  <a:pt x="86" y="308"/>
                </a:lnTo>
                <a:lnTo>
                  <a:pt x="86" y="308"/>
                </a:lnTo>
                <a:lnTo>
                  <a:pt x="84" y="308"/>
                </a:lnTo>
                <a:lnTo>
                  <a:pt x="84" y="308"/>
                </a:lnTo>
                <a:close/>
                <a:moveTo>
                  <a:pt x="86" y="322"/>
                </a:moveTo>
                <a:lnTo>
                  <a:pt x="86" y="322"/>
                </a:lnTo>
                <a:lnTo>
                  <a:pt x="86" y="322"/>
                </a:lnTo>
                <a:lnTo>
                  <a:pt x="88" y="320"/>
                </a:lnTo>
                <a:lnTo>
                  <a:pt x="88" y="320"/>
                </a:lnTo>
                <a:lnTo>
                  <a:pt x="86" y="320"/>
                </a:lnTo>
                <a:lnTo>
                  <a:pt x="86" y="322"/>
                </a:lnTo>
                <a:lnTo>
                  <a:pt x="86" y="322"/>
                </a:lnTo>
                <a:close/>
                <a:moveTo>
                  <a:pt x="82" y="300"/>
                </a:moveTo>
                <a:lnTo>
                  <a:pt x="80" y="300"/>
                </a:lnTo>
                <a:lnTo>
                  <a:pt x="82" y="302"/>
                </a:lnTo>
                <a:lnTo>
                  <a:pt x="82" y="300"/>
                </a:lnTo>
                <a:close/>
                <a:moveTo>
                  <a:pt x="90" y="314"/>
                </a:moveTo>
                <a:lnTo>
                  <a:pt x="90" y="314"/>
                </a:lnTo>
                <a:lnTo>
                  <a:pt x="90" y="314"/>
                </a:lnTo>
                <a:lnTo>
                  <a:pt x="88" y="314"/>
                </a:lnTo>
                <a:lnTo>
                  <a:pt x="88" y="312"/>
                </a:lnTo>
                <a:lnTo>
                  <a:pt x="86" y="314"/>
                </a:lnTo>
                <a:lnTo>
                  <a:pt x="90" y="314"/>
                </a:lnTo>
                <a:close/>
                <a:moveTo>
                  <a:pt x="90" y="314"/>
                </a:moveTo>
                <a:lnTo>
                  <a:pt x="90" y="314"/>
                </a:lnTo>
                <a:lnTo>
                  <a:pt x="92" y="316"/>
                </a:lnTo>
                <a:lnTo>
                  <a:pt x="94" y="316"/>
                </a:lnTo>
                <a:lnTo>
                  <a:pt x="94" y="316"/>
                </a:lnTo>
                <a:lnTo>
                  <a:pt x="94" y="314"/>
                </a:lnTo>
                <a:lnTo>
                  <a:pt x="94" y="314"/>
                </a:lnTo>
                <a:lnTo>
                  <a:pt x="92" y="314"/>
                </a:lnTo>
                <a:lnTo>
                  <a:pt x="90" y="314"/>
                </a:lnTo>
                <a:lnTo>
                  <a:pt x="90" y="314"/>
                </a:lnTo>
                <a:close/>
                <a:moveTo>
                  <a:pt x="90" y="254"/>
                </a:moveTo>
                <a:lnTo>
                  <a:pt x="92" y="250"/>
                </a:lnTo>
                <a:lnTo>
                  <a:pt x="88" y="252"/>
                </a:lnTo>
                <a:lnTo>
                  <a:pt x="88" y="252"/>
                </a:lnTo>
                <a:lnTo>
                  <a:pt x="90" y="252"/>
                </a:lnTo>
                <a:lnTo>
                  <a:pt x="90" y="254"/>
                </a:lnTo>
                <a:lnTo>
                  <a:pt x="90" y="254"/>
                </a:lnTo>
                <a:close/>
                <a:moveTo>
                  <a:pt x="84" y="242"/>
                </a:moveTo>
                <a:lnTo>
                  <a:pt x="82" y="240"/>
                </a:lnTo>
                <a:lnTo>
                  <a:pt x="82" y="244"/>
                </a:lnTo>
                <a:lnTo>
                  <a:pt x="84" y="242"/>
                </a:lnTo>
                <a:close/>
                <a:moveTo>
                  <a:pt x="84" y="246"/>
                </a:moveTo>
                <a:lnTo>
                  <a:pt x="82" y="248"/>
                </a:lnTo>
                <a:lnTo>
                  <a:pt x="84" y="248"/>
                </a:lnTo>
                <a:lnTo>
                  <a:pt x="84" y="246"/>
                </a:lnTo>
                <a:close/>
                <a:moveTo>
                  <a:pt x="72" y="192"/>
                </a:moveTo>
                <a:lnTo>
                  <a:pt x="72" y="194"/>
                </a:lnTo>
                <a:lnTo>
                  <a:pt x="74" y="194"/>
                </a:lnTo>
                <a:lnTo>
                  <a:pt x="72" y="192"/>
                </a:lnTo>
                <a:close/>
                <a:moveTo>
                  <a:pt x="74" y="192"/>
                </a:moveTo>
                <a:lnTo>
                  <a:pt x="74" y="192"/>
                </a:lnTo>
                <a:lnTo>
                  <a:pt x="72" y="190"/>
                </a:lnTo>
                <a:lnTo>
                  <a:pt x="70" y="188"/>
                </a:lnTo>
                <a:lnTo>
                  <a:pt x="70" y="188"/>
                </a:lnTo>
                <a:lnTo>
                  <a:pt x="70" y="190"/>
                </a:lnTo>
                <a:lnTo>
                  <a:pt x="70" y="190"/>
                </a:lnTo>
                <a:lnTo>
                  <a:pt x="70" y="190"/>
                </a:lnTo>
                <a:lnTo>
                  <a:pt x="72" y="192"/>
                </a:lnTo>
                <a:lnTo>
                  <a:pt x="72" y="192"/>
                </a:lnTo>
                <a:lnTo>
                  <a:pt x="74" y="192"/>
                </a:lnTo>
                <a:lnTo>
                  <a:pt x="74" y="192"/>
                </a:lnTo>
                <a:close/>
                <a:moveTo>
                  <a:pt x="66" y="166"/>
                </a:moveTo>
                <a:lnTo>
                  <a:pt x="66" y="166"/>
                </a:lnTo>
                <a:lnTo>
                  <a:pt x="68" y="166"/>
                </a:lnTo>
                <a:lnTo>
                  <a:pt x="68" y="166"/>
                </a:lnTo>
                <a:lnTo>
                  <a:pt x="66" y="164"/>
                </a:lnTo>
                <a:lnTo>
                  <a:pt x="64" y="166"/>
                </a:lnTo>
                <a:lnTo>
                  <a:pt x="66" y="166"/>
                </a:lnTo>
                <a:close/>
                <a:moveTo>
                  <a:pt x="66" y="182"/>
                </a:moveTo>
                <a:lnTo>
                  <a:pt x="68" y="184"/>
                </a:lnTo>
                <a:lnTo>
                  <a:pt x="68" y="184"/>
                </a:lnTo>
                <a:lnTo>
                  <a:pt x="68" y="182"/>
                </a:lnTo>
                <a:lnTo>
                  <a:pt x="70" y="182"/>
                </a:lnTo>
                <a:lnTo>
                  <a:pt x="68" y="184"/>
                </a:lnTo>
                <a:lnTo>
                  <a:pt x="72" y="184"/>
                </a:lnTo>
                <a:lnTo>
                  <a:pt x="72" y="186"/>
                </a:lnTo>
                <a:lnTo>
                  <a:pt x="72" y="186"/>
                </a:lnTo>
                <a:lnTo>
                  <a:pt x="72" y="186"/>
                </a:lnTo>
                <a:lnTo>
                  <a:pt x="72" y="184"/>
                </a:lnTo>
                <a:lnTo>
                  <a:pt x="70" y="182"/>
                </a:lnTo>
                <a:lnTo>
                  <a:pt x="70" y="182"/>
                </a:lnTo>
                <a:lnTo>
                  <a:pt x="70" y="182"/>
                </a:lnTo>
                <a:lnTo>
                  <a:pt x="70" y="182"/>
                </a:lnTo>
                <a:lnTo>
                  <a:pt x="70" y="182"/>
                </a:lnTo>
                <a:lnTo>
                  <a:pt x="70" y="182"/>
                </a:lnTo>
                <a:lnTo>
                  <a:pt x="70" y="182"/>
                </a:lnTo>
                <a:lnTo>
                  <a:pt x="70" y="182"/>
                </a:lnTo>
                <a:lnTo>
                  <a:pt x="68" y="182"/>
                </a:lnTo>
                <a:lnTo>
                  <a:pt x="68" y="182"/>
                </a:lnTo>
                <a:lnTo>
                  <a:pt x="68" y="182"/>
                </a:lnTo>
                <a:lnTo>
                  <a:pt x="68" y="182"/>
                </a:lnTo>
                <a:lnTo>
                  <a:pt x="68" y="182"/>
                </a:lnTo>
                <a:lnTo>
                  <a:pt x="66" y="182"/>
                </a:lnTo>
                <a:lnTo>
                  <a:pt x="66" y="182"/>
                </a:lnTo>
                <a:close/>
                <a:moveTo>
                  <a:pt x="64" y="164"/>
                </a:moveTo>
                <a:lnTo>
                  <a:pt x="64" y="166"/>
                </a:lnTo>
                <a:lnTo>
                  <a:pt x="62" y="166"/>
                </a:lnTo>
                <a:lnTo>
                  <a:pt x="62" y="166"/>
                </a:lnTo>
                <a:lnTo>
                  <a:pt x="64" y="164"/>
                </a:lnTo>
                <a:close/>
                <a:moveTo>
                  <a:pt x="64" y="184"/>
                </a:moveTo>
                <a:lnTo>
                  <a:pt x="64" y="184"/>
                </a:lnTo>
                <a:lnTo>
                  <a:pt x="66" y="186"/>
                </a:lnTo>
                <a:lnTo>
                  <a:pt x="66" y="186"/>
                </a:lnTo>
                <a:lnTo>
                  <a:pt x="68" y="186"/>
                </a:lnTo>
                <a:lnTo>
                  <a:pt x="68" y="186"/>
                </a:lnTo>
                <a:lnTo>
                  <a:pt x="68" y="184"/>
                </a:lnTo>
                <a:lnTo>
                  <a:pt x="68" y="184"/>
                </a:lnTo>
                <a:lnTo>
                  <a:pt x="66" y="186"/>
                </a:lnTo>
                <a:lnTo>
                  <a:pt x="64" y="184"/>
                </a:lnTo>
                <a:lnTo>
                  <a:pt x="64" y="184"/>
                </a:lnTo>
                <a:close/>
                <a:moveTo>
                  <a:pt x="78" y="178"/>
                </a:moveTo>
                <a:lnTo>
                  <a:pt x="78" y="178"/>
                </a:lnTo>
                <a:lnTo>
                  <a:pt x="74" y="182"/>
                </a:lnTo>
                <a:lnTo>
                  <a:pt x="74" y="182"/>
                </a:lnTo>
                <a:lnTo>
                  <a:pt x="74" y="182"/>
                </a:lnTo>
                <a:lnTo>
                  <a:pt x="76" y="182"/>
                </a:lnTo>
                <a:lnTo>
                  <a:pt x="78" y="182"/>
                </a:lnTo>
                <a:lnTo>
                  <a:pt x="78" y="182"/>
                </a:lnTo>
                <a:lnTo>
                  <a:pt x="78" y="182"/>
                </a:lnTo>
                <a:lnTo>
                  <a:pt x="80" y="180"/>
                </a:lnTo>
                <a:lnTo>
                  <a:pt x="80" y="178"/>
                </a:lnTo>
                <a:lnTo>
                  <a:pt x="78" y="180"/>
                </a:lnTo>
                <a:lnTo>
                  <a:pt x="78" y="180"/>
                </a:lnTo>
                <a:lnTo>
                  <a:pt x="78" y="180"/>
                </a:lnTo>
                <a:lnTo>
                  <a:pt x="78" y="178"/>
                </a:lnTo>
                <a:lnTo>
                  <a:pt x="78" y="178"/>
                </a:lnTo>
                <a:close/>
                <a:moveTo>
                  <a:pt x="86" y="188"/>
                </a:moveTo>
                <a:lnTo>
                  <a:pt x="86" y="188"/>
                </a:lnTo>
                <a:lnTo>
                  <a:pt x="84" y="190"/>
                </a:lnTo>
                <a:lnTo>
                  <a:pt x="82" y="190"/>
                </a:lnTo>
                <a:lnTo>
                  <a:pt x="80" y="190"/>
                </a:lnTo>
                <a:lnTo>
                  <a:pt x="80" y="192"/>
                </a:lnTo>
                <a:lnTo>
                  <a:pt x="80" y="190"/>
                </a:lnTo>
                <a:lnTo>
                  <a:pt x="80" y="190"/>
                </a:lnTo>
                <a:lnTo>
                  <a:pt x="82" y="192"/>
                </a:lnTo>
                <a:lnTo>
                  <a:pt x="82" y="192"/>
                </a:lnTo>
                <a:lnTo>
                  <a:pt x="84" y="190"/>
                </a:lnTo>
                <a:lnTo>
                  <a:pt x="84" y="190"/>
                </a:lnTo>
                <a:lnTo>
                  <a:pt x="90" y="192"/>
                </a:lnTo>
                <a:lnTo>
                  <a:pt x="96" y="192"/>
                </a:lnTo>
                <a:lnTo>
                  <a:pt x="96" y="192"/>
                </a:lnTo>
                <a:lnTo>
                  <a:pt x="94" y="190"/>
                </a:lnTo>
                <a:lnTo>
                  <a:pt x="94" y="190"/>
                </a:lnTo>
                <a:lnTo>
                  <a:pt x="98" y="190"/>
                </a:lnTo>
                <a:lnTo>
                  <a:pt x="100" y="192"/>
                </a:lnTo>
                <a:lnTo>
                  <a:pt x="100" y="192"/>
                </a:lnTo>
                <a:lnTo>
                  <a:pt x="98" y="188"/>
                </a:lnTo>
                <a:lnTo>
                  <a:pt x="94" y="188"/>
                </a:lnTo>
                <a:lnTo>
                  <a:pt x="90" y="190"/>
                </a:lnTo>
                <a:lnTo>
                  <a:pt x="86" y="188"/>
                </a:lnTo>
                <a:lnTo>
                  <a:pt x="86" y="188"/>
                </a:lnTo>
                <a:close/>
                <a:moveTo>
                  <a:pt x="94" y="176"/>
                </a:moveTo>
                <a:lnTo>
                  <a:pt x="94" y="176"/>
                </a:lnTo>
                <a:lnTo>
                  <a:pt x="94" y="176"/>
                </a:lnTo>
                <a:lnTo>
                  <a:pt x="92" y="176"/>
                </a:lnTo>
                <a:lnTo>
                  <a:pt x="94" y="176"/>
                </a:lnTo>
                <a:close/>
                <a:moveTo>
                  <a:pt x="88" y="114"/>
                </a:moveTo>
                <a:lnTo>
                  <a:pt x="88" y="112"/>
                </a:lnTo>
                <a:lnTo>
                  <a:pt x="88" y="112"/>
                </a:lnTo>
                <a:lnTo>
                  <a:pt x="88" y="112"/>
                </a:lnTo>
                <a:lnTo>
                  <a:pt x="88" y="114"/>
                </a:lnTo>
                <a:lnTo>
                  <a:pt x="88" y="114"/>
                </a:lnTo>
                <a:close/>
                <a:moveTo>
                  <a:pt x="100" y="158"/>
                </a:moveTo>
                <a:lnTo>
                  <a:pt x="98" y="158"/>
                </a:lnTo>
                <a:lnTo>
                  <a:pt x="98" y="158"/>
                </a:lnTo>
                <a:lnTo>
                  <a:pt x="102" y="160"/>
                </a:lnTo>
                <a:lnTo>
                  <a:pt x="104" y="160"/>
                </a:lnTo>
                <a:lnTo>
                  <a:pt x="104" y="158"/>
                </a:lnTo>
                <a:lnTo>
                  <a:pt x="104" y="158"/>
                </a:lnTo>
                <a:lnTo>
                  <a:pt x="104" y="158"/>
                </a:lnTo>
                <a:lnTo>
                  <a:pt x="104" y="158"/>
                </a:lnTo>
                <a:lnTo>
                  <a:pt x="104" y="156"/>
                </a:lnTo>
                <a:lnTo>
                  <a:pt x="104" y="156"/>
                </a:lnTo>
                <a:lnTo>
                  <a:pt x="102" y="156"/>
                </a:lnTo>
                <a:lnTo>
                  <a:pt x="100" y="156"/>
                </a:lnTo>
                <a:lnTo>
                  <a:pt x="100" y="156"/>
                </a:lnTo>
                <a:lnTo>
                  <a:pt x="100" y="158"/>
                </a:lnTo>
                <a:lnTo>
                  <a:pt x="100" y="158"/>
                </a:lnTo>
                <a:lnTo>
                  <a:pt x="100" y="158"/>
                </a:lnTo>
                <a:close/>
                <a:moveTo>
                  <a:pt x="108" y="192"/>
                </a:moveTo>
                <a:lnTo>
                  <a:pt x="108" y="192"/>
                </a:lnTo>
                <a:lnTo>
                  <a:pt x="110" y="192"/>
                </a:lnTo>
                <a:lnTo>
                  <a:pt x="110" y="192"/>
                </a:lnTo>
                <a:lnTo>
                  <a:pt x="108" y="194"/>
                </a:lnTo>
                <a:lnTo>
                  <a:pt x="108" y="194"/>
                </a:lnTo>
                <a:lnTo>
                  <a:pt x="114" y="196"/>
                </a:lnTo>
                <a:lnTo>
                  <a:pt x="114" y="196"/>
                </a:lnTo>
                <a:lnTo>
                  <a:pt x="112" y="196"/>
                </a:lnTo>
                <a:lnTo>
                  <a:pt x="112" y="198"/>
                </a:lnTo>
                <a:lnTo>
                  <a:pt x="112" y="198"/>
                </a:lnTo>
                <a:lnTo>
                  <a:pt x="112" y="198"/>
                </a:lnTo>
                <a:lnTo>
                  <a:pt x="114" y="198"/>
                </a:lnTo>
                <a:lnTo>
                  <a:pt x="114" y="198"/>
                </a:lnTo>
                <a:lnTo>
                  <a:pt x="118" y="198"/>
                </a:lnTo>
                <a:lnTo>
                  <a:pt x="118" y="198"/>
                </a:lnTo>
                <a:lnTo>
                  <a:pt x="120" y="198"/>
                </a:lnTo>
                <a:lnTo>
                  <a:pt x="120" y="196"/>
                </a:lnTo>
                <a:lnTo>
                  <a:pt x="118" y="198"/>
                </a:lnTo>
                <a:lnTo>
                  <a:pt x="118" y="198"/>
                </a:lnTo>
                <a:lnTo>
                  <a:pt x="118" y="196"/>
                </a:lnTo>
                <a:lnTo>
                  <a:pt x="116" y="196"/>
                </a:lnTo>
                <a:lnTo>
                  <a:pt x="114" y="194"/>
                </a:lnTo>
                <a:lnTo>
                  <a:pt x="114" y="192"/>
                </a:lnTo>
                <a:lnTo>
                  <a:pt x="114" y="192"/>
                </a:lnTo>
                <a:lnTo>
                  <a:pt x="108" y="192"/>
                </a:lnTo>
                <a:lnTo>
                  <a:pt x="108" y="192"/>
                </a:lnTo>
                <a:close/>
                <a:moveTo>
                  <a:pt x="106" y="154"/>
                </a:moveTo>
                <a:lnTo>
                  <a:pt x="106" y="154"/>
                </a:lnTo>
                <a:lnTo>
                  <a:pt x="106" y="154"/>
                </a:lnTo>
                <a:lnTo>
                  <a:pt x="106" y="154"/>
                </a:lnTo>
                <a:close/>
                <a:moveTo>
                  <a:pt x="112" y="162"/>
                </a:moveTo>
                <a:lnTo>
                  <a:pt x="112" y="162"/>
                </a:lnTo>
                <a:lnTo>
                  <a:pt x="110" y="162"/>
                </a:lnTo>
                <a:lnTo>
                  <a:pt x="110" y="162"/>
                </a:lnTo>
                <a:lnTo>
                  <a:pt x="110" y="162"/>
                </a:lnTo>
                <a:lnTo>
                  <a:pt x="112" y="162"/>
                </a:lnTo>
                <a:lnTo>
                  <a:pt x="112" y="162"/>
                </a:lnTo>
                <a:close/>
                <a:moveTo>
                  <a:pt x="112" y="182"/>
                </a:moveTo>
                <a:lnTo>
                  <a:pt x="112" y="182"/>
                </a:lnTo>
                <a:lnTo>
                  <a:pt x="112" y="182"/>
                </a:lnTo>
                <a:lnTo>
                  <a:pt x="114" y="182"/>
                </a:lnTo>
                <a:lnTo>
                  <a:pt x="116" y="182"/>
                </a:lnTo>
                <a:lnTo>
                  <a:pt x="112" y="182"/>
                </a:lnTo>
                <a:close/>
                <a:moveTo>
                  <a:pt x="122" y="170"/>
                </a:moveTo>
                <a:lnTo>
                  <a:pt x="122" y="170"/>
                </a:lnTo>
                <a:lnTo>
                  <a:pt x="122" y="170"/>
                </a:lnTo>
                <a:lnTo>
                  <a:pt x="124" y="170"/>
                </a:lnTo>
                <a:lnTo>
                  <a:pt x="124" y="170"/>
                </a:lnTo>
                <a:lnTo>
                  <a:pt x="124" y="170"/>
                </a:lnTo>
                <a:lnTo>
                  <a:pt x="124" y="168"/>
                </a:lnTo>
                <a:lnTo>
                  <a:pt x="122" y="170"/>
                </a:lnTo>
                <a:lnTo>
                  <a:pt x="122" y="170"/>
                </a:lnTo>
                <a:close/>
                <a:moveTo>
                  <a:pt x="122" y="142"/>
                </a:moveTo>
                <a:lnTo>
                  <a:pt x="122" y="142"/>
                </a:lnTo>
                <a:lnTo>
                  <a:pt x="120" y="144"/>
                </a:lnTo>
                <a:lnTo>
                  <a:pt x="120" y="144"/>
                </a:lnTo>
                <a:lnTo>
                  <a:pt x="120" y="144"/>
                </a:lnTo>
                <a:lnTo>
                  <a:pt x="122" y="144"/>
                </a:lnTo>
                <a:lnTo>
                  <a:pt x="122" y="142"/>
                </a:lnTo>
                <a:lnTo>
                  <a:pt x="122" y="142"/>
                </a:lnTo>
                <a:close/>
                <a:moveTo>
                  <a:pt x="124" y="172"/>
                </a:moveTo>
                <a:lnTo>
                  <a:pt x="124" y="172"/>
                </a:lnTo>
                <a:lnTo>
                  <a:pt x="124" y="172"/>
                </a:lnTo>
                <a:lnTo>
                  <a:pt x="122" y="172"/>
                </a:lnTo>
                <a:lnTo>
                  <a:pt x="122" y="172"/>
                </a:lnTo>
                <a:lnTo>
                  <a:pt x="124" y="174"/>
                </a:lnTo>
                <a:lnTo>
                  <a:pt x="124" y="174"/>
                </a:lnTo>
                <a:lnTo>
                  <a:pt x="124" y="172"/>
                </a:lnTo>
                <a:close/>
                <a:moveTo>
                  <a:pt x="122" y="182"/>
                </a:moveTo>
                <a:lnTo>
                  <a:pt x="122" y="182"/>
                </a:lnTo>
                <a:lnTo>
                  <a:pt x="126" y="182"/>
                </a:lnTo>
                <a:lnTo>
                  <a:pt x="128" y="182"/>
                </a:lnTo>
                <a:lnTo>
                  <a:pt x="128" y="182"/>
                </a:lnTo>
                <a:lnTo>
                  <a:pt x="128" y="184"/>
                </a:lnTo>
                <a:lnTo>
                  <a:pt x="126" y="184"/>
                </a:lnTo>
                <a:lnTo>
                  <a:pt x="126" y="184"/>
                </a:lnTo>
                <a:lnTo>
                  <a:pt x="126" y="184"/>
                </a:lnTo>
                <a:lnTo>
                  <a:pt x="126" y="184"/>
                </a:lnTo>
                <a:lnTo>
                  <a:pt x="128" y="186"/>
                </a:lnTo>
                <a:lnTo>
                  <a:pt x="128" y="186"/>
                </a:lnTo>
                <a:lnTo>
                  <a:pt x="128" y="184"/>
                </a:lnTo>
                <a:lnTo>
                  <a:pt x="130" y="186"/>
                </a:lnTo>
                <a:lnTo>
                  <a:pt x="130" y="186"/>
                </a:lnTo>
                <a:lnTo>
                  <a:pt x="130" y="186"/>
                </a:lnTo>
                <a:lnTo>
                  <a:pt x="130" y="188"/>
                </a:lnTo>
                <a:lnTo>
                  <a:pt x="130" y="188"/>
                </a:lnTo>
                <a:lnTo>
                  <a:pt x="128" y="188"/>
                </a:lnTo>
                <a:lnTo>
                  <a:pt x="126" y="188"/>
                </a:lnTo>
                <a:lnTo>
                  <a:pt x="126" y="188"/>
                </a:lnTo>
                <a:lnTo>
                  <a:pt x="126" y="188"/>
                </a:lnTo>
                <a:lnTo>
                  <a:pt x="130" y="190"/>
                </a:lnTo>
                <a:lnTo>
                  <a:pt x="130" y="190"/>
                </a:lnTo>
                <a:lnTo>
                  <a:pt x="132" y="190"/>
                </a:lnTo>
                <a:lnTo>
                  <a:pt x="134" y="188"/>
                </a:lnTo>
                <a:lnTo>
                  <a:pt x="134" y="188"/>
                </a:lnTo>
                <a:lnTo>
                  <a:pt x="132" y="188"/>
                </a:lnTo>
                <a:lnTo>
                  <a:pt x="130" y="190"/>
                </a:lnTo>
                <a:lnTo>
                  <a:pt x="130" y="190"/>
                </a:lnTo>
                <a:lnTo>
                  <a:pt x="132" y="188"/>
                </a:lnTo>
                <a:lnTo>
                  <a:pt x="132" y="188"/>
                </a:lnTo>
                <a:lnTo>
                  <a:pt x="130" y="188"/>
                </a:lnTo>
                <a:lnTo>
                  <a:pt x="132" y="188"/>
                </a:lnTo>
                <a:lnTo>
                  <a:pt x="132" y="188"/>
                </a:lnTo>
                <a:lnTo>
                  <a:pt x="132" y="186"/>
                </a:lnTo>
                <a:lnTo>
                  <a:pt x="130" y="186"/>
                </a:lnTo>
                <a:lnTo>
                  <a:pt x="130" y="186"/>
                </a:lnTo>
                <a:lnTo>
                  <a:pt x="130" y="184"/>
                </a:lnTo>
                <a:lnTo>
                  <a:pt x="132" y="182"/>
                </a:lnTo>
                <a:lnTo>
                  <a:pt x="132" y="184"/>
                </a:lnTo>
                <a:lnTo>
                  <a:pt x="132" y="184"/>
                </a:lnTo>
                <a:lnTo>
                  <a:pt x="130" y="182"/>
                </a:lnTo>
                <a:lnTo>
                  <a:pt x="130" y="182"/>
                </a:lnTo>
                <a:lnTo>
                  <a:pt x="130" y="184"/>
                </a:lnTo>
                <a:lnTo>
                  <a:pt x="130" y="184"/>
                </a:lnTo>
                <a:lnTo>
                  <a:pt x="128" y="180"/>
                </a:lnTo>
                <a:lnTo>
                  <a:pt x="128" y="180"/>
                </a:lnTo>
                <a:lnTo>
                  <a:pt x="128" y="180"/>
                </a:lnTo>
                <a:lnTo>
                  <a:pt x="124" y="180"/>
                </a:lnTo>
                <a:lnTo>
                  <a:pt x="124" y="180"/>
                </a:lnTo>
                <a:lnTo>
                  <a:pt x="122" y="182"/>
                </a:lnTo>
                <a:lnTo>
                  <a:pt x="122" y="182"/>
                </a:lnTo>
                <a:close/>
                <a:moveTo>
                  <a:pt x="134" y="102"/>
                </a:moveTo>
                <a:lnTo>
                  <a:pt x="134" y="102"/>
                </a:lnTo>
                <a:lnTo>
                  <a:pt x="134" y="104"/>
                </a:lnTo>
                <a:lnTo>
                  <a:pt x="136" y="106"/>
                </a:lnTo>
                <a:lnTo>
                  <a:pt x="136" y="106"/>
                </a:lnTo>
                <a:lnTo>
                  <a:pt x="138" y="104"/>
                </a:lnTo>
                <a:lnTo>
                  <a:pt x="138" y="104"/>
                </a:lnTo>
                <a:lnTo>
                  <a:pt x="136" y="102"/>
                </a:lnTo>
                <a:lnTo>
                  <a:pt x="134" y="100"/>
                </a:lnTo>
                <a:lnTo>
                  <a:pt x="134" y="100"/>
                </a:lnTo>
                <a:lnTo>
                  <a:pt x="134" y="102"/>
                </a:lnTo>
                <a:lnTo>
                  <a:pt x="134" y="102"/>
                </a:lnTo>
                <a:close/>
                <a:moveTo>
                  <a:pt x="136" y="106"/>
                </a:moveTo>
                <a:lnTo>
                  <a:pt x="136" y="106"/>
                </a:lnTo>
                <a:lnTo>
                  <a:pt x="138" y="106"/>
                </a:lnTo>
                <a:lnTo>
                  <a:pt x="136" y="106"/>
                </a:lnTo>
                <a:close/>
                <a:moveTo>
                  <a:pt x="140" y="158"/>
                </a:moveTo>
                <a:lnTo>
                  <a:pt x="140" y="160"/>
                </a:lnTo>
                <a:lnTo>
                  <a:pt x="140" y="160"/>
                </a:lnTo>
                <a:lnTo>
                  <a:pt x="144" y="158"/>
                </a:lnTo>
                <a:lnTo>
                  <a:pt x="140" y="158"/>
                </a:lnTo>
                <a:close/>
                <a:moveTo>
                  <a:pt x="148" y="220"/>
                </a:moveTo>
                <a:lnTo>
                  <a:pt x="146" y="222"/>
                </a:lnTo>
                <a:lnTo>
                  <a:pt x="146" y="222"/>
                </a:lnTo>
                <a:lnTo>
                  <a:pt x="148" y="222"/>
                </a:lnTo>
                <a:lnTo>
                  <a:pt x="148" y="222"/>
                </a:lnTo>
                <a:lnTo>
                  <a:pt x="148" y="224"/>
                </a:lnTo>
                <a:lnTo>
                  <a:pt x="148" y="224"/>
                </a:lnTo>
                <a:lnTo>
                  <a:pt x="146" y="222"/>
                </a:lnTo>
                <a:lnTo>
                  <a:pt x="146" y="222"/>
                </a:lnTo>
                <a:lnTo>
                  <a:pt x="146" y="224"/>
                </a:lnTo>
                <a:lnTo>
                  <a:pt x="142" y="220"/>
                </a:lnTo>
                <a:lnTo>
                  <a:pt x="142" y="222"/>
                </a:lnTo>
                <a:lnTo>
                  <a:pt x="142" y="222"/>
                </a:lnTo>
                <a:lnTo>
                  <a:pt x="142" y="222"/>
                </a:lnTo>
                <a:lnTo>
                  <a:pt x="142" y="222"/>
                </a:lnTo>
                <a:lnTo>
                  <a:pt x="140" y="222"/>
                </a:lnTo>
                <a:lnTo>
                  <a:pt x="140" y="222"/>
                </a:lnTo>
                <a:lnTo>
                  <a:pt x="140" y="222"/>
                </a:lnTo>
                <a:lnTo>
                  <a:pt x="140" y="222"/>
                </a:lnTo>
                <a:lnTo>
                  <a:pt x="138" y="222"/>
                </a:lnTo>
                <a:lnTo>
                  <a:pt x="138" y="220"/>
                </a:lnTo>
                <a:lnTo>
                  <a:pt x="134" y="218"/>
                </a:lnTo>
                <a:lnTo>
                  <a:pt x="132" y="220"/>
                </a:lnTo>
                <a:lnTo>
                  <a:pt x="132" y="220"/>
                </a:lnTo>
                <a:lnTo>
                  <a:pt x="134" y="222"/>
                </a:lnTo>
                <a:lnTo>
                  <a:pt x="134" y="222"/>
                </a:lnTo>
                <a:lnTo>
                  <a:pt x="132" y="222"/>
                </a:lnTo>
                <a:lnTo>
                  <a:pt x="132" y="222"/>
                </a:lnTo>
                <a:lnTo>
                  <a:pt x="132" y="222"/>
                </a:lnTo>
                <a:lnTo>
                  <a:pt x="132" y="222"/>
                </a:lnTo>
                <a:lnTo>
                  <a:pt x="134" y="224"/>
                </a:lnTo>
                <a:lnTo>
                  <a:pt x="134" y="224"/>
                </a:lnTo>
                <a:lnTo>
                  <a:pt x="132" y="224"/>
                </a:lnTo>
                <a:lnTo>
                  <a:pt x="136" y="226"/>
                </a:lnTo>
                <a:lnTo>
                  <a:pt x="136" y="226"/>
                </a:lnTo>
                <a:lnTo>
                  <a:pt x="136" y="226"/>
                </a:lnTo>
                <a:lnTo>
                  <a:pt x="138" y="226"/>
                </a:lnTo>
                <a:lnTo>
                  <a:pt x="138" y="228"/>
                </a:lnTo>
                <a:lnTo>
                  <a:pt x="138" y="228"/>
                </a:lnTo>
                <a:lnTo>
                  <a:pt x="140" y="226"/>
                </a:lnTo>
                <a:lnTo>
                  <a:pt x="140" y="226"/>
                </a:lnTo>
                <a:lnTo>
                  <a:pt x="140" y="226"/>
                </a:lnTo>
                <a:lnTo>
                  <a:pt x="144" y="228"/>
                </a:lnTo>
                <a:lnTo>
                  <a:pt x="144" y="228"/>
                </a:lnTo>
                <a:lnTo>
                  <a:pt x="142" y="230"/>
                </a:lnTo>
                <a:lnTo>
                  <a:pt x="142" y="230"/>
                </a:lnTo>
                <a:lnTo>
                  <a:pt x="142" y="232"/>
                </a:lnTo>
                <a:lnTo>
                  <a:pt x="142" y="232"/>
                </a:lnTo>
                <a:lnTo>
                  <a:pt x="140" y="232"/>
                </a:lnTo>
                <a:lnTo>
                  <a:pt x="142" y="232"/>
                </a:lnTo>
                <a:lnTo>
                  <a:pt x="142" y="232"/>
                </a:lnTo>
                <a:lnTo>
                  <a:pt x="142" y="232"/>
                </a:lnTo>
                <a:lnTo>
                  <a:pt x="142" y="232"/>
                </a:lnTo>
                <a:lnTo>
                  <a:pt x="144" y="232"/>
                </a:lnTo>
                <a:lnTo>
                  <a:pt x="144" y="232"/>
                </a:lnTo>
                <a:lnTo>
                  <a:pt x="144" y="230"/>
                </a:lnTo>
                <a:lnTo>
                  <a:pt x="144" y="230"/>
                </a:lnTo>
                <a:lnTo>
                  <a:pt x="146" y="230"/>
                </a:lnTo>
                <a:lnTo>
                  <a:pt x="146" y="230"/>
                </a:lnTo>
                <a:lnTo>
                  <a:pt x="146" y="230"/>
                </a:lnTo>
                <a:lnTo>
                  <a:pt x="146" y="228"/>
                </a:lnTo>
                <a:lnTo>
                  <a:pt x="146" y="228"/>
                </a:lnTo>
                <a:lnTo>
                  <a:pt x="148" y="228"/>
                </a:lnTo>
                <a:lnTo>
                  <a:pt x="148" y="230"/>
                </a:lnTo>
                <a:lnTo>
                  <a:pt x="148" y="230"/>
                </a:lnTo>
                <a:lnTo>
                  <a:pt x="148" y="232"/>
                </a:lnTo>
                <a:lnTo>
                  <a:pt x="148" y="230"/>
                </a:lnTo>
                <a:lnTo>
                  <a:pt x="150" y="230"/>
                </a:lnTo>
                <a:lnTo>
                  <a:pt x="150" y="230"/>
                </a:lnTo>
                <a:lnTo>
                  <a:pt x="150" y="232"/>
                </a:lnTo>
                <a:lnTo>
                  <a:pt x="150" y="232"/>
                </a:lnTo>
                <a:lnTo>
                  <a:pt x="148" y="232"/>
                </a:lnTo>
                <a:lnTo>
                  <a:pt x="148" y="232"/>
                </a:lnTo>
                <a:lnTo>
                  <a:pt x="148" y="234"/>
                </a:lnTo>
                <a:lnTo>
                  <a:pt x="148" y="236"/>
                </a:lnTo>
                <a:lnTo>
                  <a:pt x="148" y="236"/>
                </a:lnTo>
                <a:lnTo>
                  <a:pt x="148" y="234"/>
                </a:lnTo>
                <a:lnTo>
                  <a:pt x="150" y="234"/>
                </a:lnTo>
                <a:lnTo>
                  <a:pt x="152" y="234"/>
                </a:lnTo>
                <a:lnTo>
                  <a:pt x="152" y="232"/>
                </a:lnTo>
                <a:lnTo>
                  <a:pt x="156" y="232"/>
                </a:lnTo>
                <a:lnTo>
                  <a:pt x="156" y="232"/>
                </a:lnTo>
                <a:lnTo>
                  <a:pt x="158" y="234"/>
                </a:lnTo>
                <a:lnTo>
                  <a:pt x="158" y="236"/>
                </a:lnTo>
                <a:lnTo>
                  <a:pt x="158" y="236"/>
                </a:lnTo>
                <a:lnTo>
                  <a:pt x="156" y="234"/>
                </a:lnTo>
                <a:lnTo>
                  <a:pt x="156" y="236"/>
                </a:lnTo>
                <a:lnTo>
                  <a:pt x="154" y="236"/>
                </a:lnTo>
                <a:lnTo>
                  <a:pt x="154" y="236"/>
                </a:lnTo>
                <a:lnTo>
                  <a:pt x="154" y="236"/>
                </a:lnTo>
                <a:lnTo>
                  <a:pt x="154" y="236"/>
                </a:lnTo>
                <a:lnTo>
                  <a:pt x="154" y="236"/>
                </a:lnTo>
                <a:lnTo>
                  <a:pt x="154" y="236"/>
                </a:lnTo>
                <a:lnTo>
                  <a:pt x="156" y="236"/>
                </a:lnTo>
                <a:lnTo>
                  <a:pt x="160" y="236"/>
                </a:lnTo>
                <a:lnTo>
                  <a:pt x="160" y="236"/>
                </a:lnTo>
                <a:lnTo>
                  <a:pt x="160" y="236"/>
                </a:lnTo>
                <a:lnTo>
                  <a:pt x="164" y="236"/>
                </a:lnTo>
                <a:lnTo>
                  <a:pt x="166" y="236"/>
                </a:lnTo>
                <a:lnTo>
                  <a:pt x="166" y="236"/>
                </a:lnTo>
                <a:lnTo>
                  <a:pt x="166" y="236"/>
                </a:lnTo>
                <a:lnTo>
                  <a:pt x="164" y="234"/>
                </a:lnTo>
                <a:lnTo>
                  <a:pt x="164" y="234"/>
                </a:lnTo>
                <a:lnTo>
                  <a:pt x="164" y="236"/>
                </a:lnTo>
                <a:lnTo>
                  <a:pt x="162" y="234"/>
                </a:lnTo>
                <a:lnTo>
                  <a:pt x="160" y="234"/>
                </a:lnTo>
                <a:lnTo>
                  <a:pt x="160" y="234"/>
                </a:lnTo>
                <a:lnTo>
                  <a:pt x="160" y="234"/>
                </a:lnTo>
                <a:lnTo>
                  <a:pt x="160" y="232"/>
                </a:lnTo>
                <a:lnTo>
                  <a:pt x="162" y="232"/>
                </a:lnTo>
                <a:lnTo>
                  <a:pt x="162" y="232"/>
                </a:lnTo>
                <a:lnTo>
                  <a:pt x="162" y="232"/>
                </a:lnTo>
                <a:lnTo>
                  <a:pt x="160" y="232"/>
                </a:lnTo>
                <a:lnTo>
                  <a:pt x="160" y="230"/>
                </a:lnTo>
                <a:lnTo>
                  <a:pt x="160" y="230"/>
                </a:lnTo>
                <a:lnTo>
                  <a:pt x="160" y="230"/>
                </a:lnTo>
                <a:lnTo>
                  <a:pt x="160" y="230"/>
                </a:lnTo>
                <a:lnTo>
                  <a:pt x="160" y="228"/>
                </a:lnTo>
                <a:lnTo>
                  <a:pt x="158" y="228"/>
                </a:lnTo>
                <a:lnTo>
                  <a:pt x="158" y="228"/>
                </a:lnTo>
                <a:lnTo>
                  <a:pt x="160" y="228"/>
                </a:lnTo>
                <a:lnTo>
                  <a:pt x="162" y="226"/>
                </a:lnTo>
                <a:lnTo>
                  <a:pt x="162" y="226"/>
                </a:lnTo>
                <a:lnTo>
                  <a:pt x="162" y="226"/>
                </a:lnTo>
                <a:lnTo>
                  <a:pt x="162" y="226"/>
                </a:lnTo>
                <a:lnTo>
                  <a:pt x="162" y="226"/>
                </a:lnTo>
                <a:lnTo>
                  <a:pt x="162" y="226"/>
                </a:lnTo>
                <a:lnTo>
                  <a:pt x="162" y="226"/>
                </a:lnTo>
                <a:lnTo>
                  <a:pt x="162" y="226"/>
                </a:lnTo>
                <a:lnTo>
                  <a:pt x="162" y="226"/>
                </a:lnTo>
                <a:lnTo>
                  <a:pt x="162" y="226"/>
                </a:lnTo>
                <a:lnTo>
                  <a:pt x="160" y="226"/>
                </a:lnTo>
                <a:lnTo>
                  <a:pt x="160" y="226"/>
                </a:lnTo>
                <a:lnTo>
                  <a:pt x="160" y="226"/>
                </a:lnTo>
                <a:lnTo>
                  <a:pt x="162" y="226"/>
                </a:lnTo>
                <a:lnTo>
                  <a:pt x="162" y="226"/>
                </a:lnTo>
                <a:lnTo>
                  <a:pt x="162" y="224"/>
                </a:lnTo>
                <a:lnTo>
                  <a:pt x="162" y="224"/>
                </a:lnTo>
                <a:lnTo>
                  <a:pt x="164" y="224"/>
                </a:lnTo>
                <a:lnTo>
                  <a:pt x="164" y="224"/>
                </a:lnTo>
                <a:lnTo>
                  <a:pt x="164" y="224"/>
                </a:lnTo>
                <a:lnTo>
                  <a:pt x="164" y="224"/>
                </a:lnTo>
                <a:lnTo>
                  <a:pt x="168" y="224"/>
                </a:lnTo>
                <a:lnTo>
                  <a:pt x="168" y="226"/>
                </a:lnTo>
                <a:lnTo>
                  <a:pt x="170" y="224"/>
                </a:lnTo>
                <a:lnTo>
                  <a:pt x="170" y="224"/>
                </a:lnTo>
                <a:lnTo>
                  <a:pt x="166" y="224"/>
                </a:lnTo>
                <a:lnTo>
                  <a:pt x="164" y="222"/>
                </a:lnTo>
                <a:lnTo>
                  <a:pt x="164" y="222"/>
                </a:lnTo>
                <a:lnTo>
                  <a:pt x="166" y="222"/>
                </a:lnTo>
                <a:lnTo>
                  <a:pt x="168" y="222"/>
                </a:lnTo>
                <a:lnTo>
                  <a:pt x="168" y="222"/>
                </a:lnTo>
                <a:lnTo>
                  <a:pt x="166" y="220"/>
                </a:lnTo>
                <a:lnTo>
                  <a:pt x="164" y="220"/>
                </a:lnTo>
                <a:lnTo>
                  <a:pt x="164" y="220"/>
                </a:lnTo>
                <a:lnTo>
                  <a:pt x="162" y="218"/>
                </a:lnTo>
                <a:lnTo>
                  <a:pt x="162" y="218"/>
                </a:lnTo>
                <a:lnTo>
                  <a:pt x="162" y="220"/>
                </a:lnTo>
                <a:lnTo>
                  <a:pt x="164" y="220"/>
                </a:lnTo>
                <a:lnTo>
                  <a:pt x="164" y="220"/>
                </a:lnTo>
                <a:lnTo>
                  <a:pt x="160" y="220"/>
                </a:lnTo>
                <a:lnTo>
                  <a:pt x="160" y="218"/>
                </a:lnTo>
                <a:lnTo>
                  <a:pt x="158" y="218"/>
                </a:lnTo>
                <a:lnTo>
                  <a:pt x="160" y="220"/>
                </a:lnTo>
                <a:lnTo>
                  <a:pt x="156" y="222"/>
                </a:lnTo>
                <a:lnTo>
                  <a:pt x="156" y="222"/>
                </a:lnTo>
                <a:lnTo>
                  <a:pt x="154" y="220"/>
                </a:lnTo>
                <a:lnTo>
                  <a:pt x="154" y="220"/>
                </a:lnTo>
                <a:lnTo>
                  <a:pt x="152" y="220"/>
                </a:lnTo>
                <a:lnTo>
                  <a:pt x="152" y="220"/>
                </a:lnTo>
                <a:lnTo>
                  <a:pt x="154" y="220"/>
                </a:lnTo>
                <a:lnTo>
                  <a:pt x="154" y="222"/>
                </a:lnTo>
                <a:lnTo>
                  <a:pt x="154" y="222"/>
                </a:lnTo>
                <a:lnTo>
                  <a:pt x="156" y="222"/>
                </a:lnTo>
                <a:lnTo>
                  <a:pt x="156" y="222"/>
                </a:lnTo>
                <a:lnTo>
                  <a:pt x="156" y="224"/>
                </a:lnTo>
                <a:lnTo>
                  <a:pt x="152" y="224"/>
                </a:lnTo>
                <a:lnTo>
                  <a:pt x="154" y="222"/>
                </a:lnTo>
                <a:lnTo>
                  <a:pt x="154" y="222"/>
                </a:lnTo>
                <a:lnTo>
                  <a:pt x="150" y="220"/>
                </a:lnTo>
                <a:lnTo>
                  <a:pt x="148" y="220"/>
                </a:lnTo>
                <a:lnTo>
                  <a:pt x="148" y="220"/>
                </a:lnTo>
                <a:close/>
                <a:moveTo>
                  <a:pt x="158" y="118"/>
                </a:moveTo>
                <a:lnTo>
                  <a:pt x="158" y="118"/>
                </a:lnTo>
                <a:lnTo>
                  <a:pt x="156" y="120"/>
                </a:lnTo>
                <a:lnTo>
                  <a:pt x="154" y="120"/>
                </a:lnTo>
                <a:lnTo>
                  <a:pt x="152" y="120"/>
                </a:lnTo>
                <a:lnTo>
                  <a:pt x="150" y="122"/>
                </a:lnTo>
                <a:lnTo>
                  <a:pt x="154" y="124"/>
                </a:lnTo>
                <a:lnTo>
                  <a:pt x="154" y="124"/>
                </a:lnTo>
                <a:lnTo>
                  <a:pt x="152" y="122"/>
                </a:lnTo>
                <a:lnTo>
                  <a:pt x="152" y="122"/>
                </a:lnTo>
                <a:lnTo>
                  <a:pt x="154" y="122"/>
                </a:lnTo>
                <a:lnTo>
                  <a:pt x="156" y="122"/>
                </a:lnTo>
                <a:lnTo>
                  <a:pt x="156" y="122"/>
                </a:lnTo>
                <a:lnTo>
                  <a:pt x="156" y="122"/>
                </a:lnTo>
                <a:lnTo>
                  <a:pt x="160" y="120"/>
                </a:lnTo>
                <a:lnTo>
                  <a:pt x="160" y="122"/>
                </a:lnTo>
                <a:lnTo>
                  <a:pt x="160" y="122"/>
                </a:lnTo>
                <a:lnTo>
                  <a:pt x="160" y="122"/>
                </a:lnTo>
                <a:lnTo>
                  <a:pt x="160" y="124"/>
                </a:lnTo>
                <a:lnTo>
                  <a:pt x="160" y="124"/>
                </a:lnTo>
                <a:lnTo>
                  <a:pt x="162" y="122"/>
                </a:lnTo>
                <a:lnTo>
                  <a:pt x="162" y="122"/>
                </a:lnTo>
                <a:lnTo>
                  <a:pt x="162" y="122"/>
                </a:lnTo>
                <a:lnTo>
                  <a:pt x="162" y="118"/>
                </a:lnTo>
                <a:lnTo>
                  <a:pt x="162" y="118"/>
                </a:lnTo>
                <a:lnTo>
                  <a:pt x="160" y="116"/>
                </a:lnTo>
                <a:lnTo>
                  <a:pt x="160" y="116"/>
                </a:lnTo>
                <a:lnTo>
                  <a:pt x="160" y="118"/>
                </a:lnTo>
                <a:lnTo>
                  <a:pt x="160" y="120"/>
                </a:lnTo>
                <a:lnTo>
                  <a:pt x="160" y="120"/>
                </a:lnTo>
                <a:lnTo>
                  <a:pt x="158" y="118"/>
                </a:lnTo>
                <a:lnTo>
                  <a:pt x="158" y="116"/>
                </a:lnTo>
                <a:lnTo>
                  <a:pt x="158" y="116"/>
                </a:lnTo>
                <a:lnTo>
                  <a:pt x="156" y="118"/>
                </a:lnTo>
                <a:lnTo>
                  <a:pt x="156" y="118"/>
                </a:lnTo>
                <a:lnTo>
                  <a:pt x="158" y="118"/>
                </a:lnTo>
                <a:close/>
                <a:moveTo>
                  <a:pt x="180" y="196"/>
                </a:moveTo>
                <a:lnTo>
                  <a:pt x="180" y="196"/>
                </a:lnTo>
                <a:lnTo>
                  <a:pt x="180" y="196"/>
                </a:lnTo>
                <a:lnTo>
                  <a:pt x="178" y="194"/>
                </a:lnTo>
                <a:lnTo>
                  <a:pt x="178" y="194"/>
                </a:lnTo>
                <a:lnTo>
                  <a:pt x="178" y="196"/>
                </a:lnTo>
                <a:lnTo>
                  <a:pt x="178" y="198"/>
                </a:lnTo>
                <a:lnTo>
                  <a:pt x="178" y="198"/>
                </a:lnTo>
                <a:lnTo>
                  <a:pt x="180" y="198"/>
                </a:lnTo>
                <a:lnTo>
                  <a:pt x="180" y="198"/>
                </a:lnTo>
                <a:lnTo>
                  <a:pt x="180" y="198"/>
                </a:lnTo>
                <a:lnTo>
                  <a:pt x="180" y="198"/>
                </a:lnTo>
                <a:lnTo>
                  <a:pt x="182" y="198"/>
                </a:lnTo>
                <a:lnTo>
                  <a:pt x="182" y="200"/>
                </a:lnTo>
                <a:lnTo>
                  <a:pt x="182" y="200"/>
                </a:lnTo>
                <a:lnTo>
                  <a:pt x="184" y="198"/>
                </a:lnTo>
                <a:lnTo>
                  <a:pt x="184" y="200"/>
                </a:lnTo>
                <a:lnTo>
                  <a:pt x="184" y="200"/>
                </a:lnTo>
                <a:lnTo>
                  <a:pt x="184" y="198"/>
                </a:lnTo>
                <a:lnTo>
                  <a:pt x="184" y="198"/>
                </a:lnTo>
                <a:lnTo>
                  <a:pt x="190" y="198"/>
                </a:lnTo>
                <a:lnTo>
                  <a:pt x="190" y="198"/>
                </a:lnTo>
                <a:lnTo>
                  <a:pt x="192" y="196"/>
                </a:lnTo>
                <a:lnTo>
                  <a:pt x="192" y="196"/>
                </a:lnTo>
                <a:lnTo>
                  <a:pt x="188" y="196"/>
                </a:lnTo>
                <a:lnTo>
                  <a:pt x="188" y="196"/>
                </a:lnTo>
                <a:lnTo>
                  <a:pt x="188" y="196"/>
                </a:lnTo>
                <a:lnTo>
                  <a:pt x="188" y="196"/>
                </a:lnTo>
                <a:lnTo>
                  <a:pt x="188" y="196"/>
                </a:lnTo>
                <a:lnTo>
                  <a:pt x="188" y="196"/>
                </a:lnTo>
                <a:lnTo>
                  <a:pt x="188" y="194"/>
                </a:lnTo>
                <a:lnTo>
                  <a:pt x="188" y="192"/>
                </a:lnTo>
                <a:lnTo>
                  <a:pt x="186" y="190"/>
                </a:lnTo>
                <a:lnTo>
                  <a:pt x="184" y="190"/>
                </a:lnTo>
                <a:lnTo>
                  <a:pt x="184" y="190"/>
                </a:lnTo>
                <a:lnTo>
                  <a:pt x="186" y="190"/>
                </a:lnTo>
                <a:lnTo>
                  <a:pt x="186" y="192"/>
                </a:lnTo>
                <a:lnTo>
                  <a:pt x="186" y="194"/>
                </a:lnTo>
                <a:lnTo>
                  <a:pt x="188" y="196"/>
                </a:lnTo>
                <a:lnTo>
                  <a:pt x="188" y="196"/>
                </a:lnTo>
                <a:lnTo>
                  <a:pt x="188" y="196"/>
                </a:lnTo>
                <a:lnTo>
                  <a:pt x="188" y="196"/>
                </a:lnTo>
                <a:lnTo>
                  <a:pt x="188" y="196"/>
                </a:lnTo>
                <a:lnTo>
                  <a:pt x="188" y="198"/>
                </a:lnTo>
                <a:lnTo>
                  <a:pt x="188" y="198"/>
                </a:lnTo>
                <a:lnTo>
                  <a:pt x="184" y="194"/>
                </a:lnTo>
                <a:lnTo>
                  <a:pt x="182" y="194"/>
                </a:lnTo>
                <a:lnTo>
                  <a:pt x="182" y="194"/>
                </a:lnTo>
                <a:lnTo>
                  <a:pt x="180" y="194"/>
                </a:lnTo>
                <a:lnTo>
                  <a:pt x="180" y="196"/>
                </a:lnTo>
                <a:lnTo>
                  <a:pt x="180" y="196"/>
                </a:lnTo>
                <a:close/>
                <a:moveTo>
                  <a:pt x="170" y="106"/>
                </a:moveTo>
                <a:lnTo>
                  <a:pt x="170" y="106"/>
                </a:lnTo>
                <a:lnTo>
                  <a:pt x="172" y="106"/>
                </a:lnTo>
                <a:lnTo>
                  <a:pt x="172" y="106"/>
                </a:lnTo>
                <a:lnTo>
                  <a:pt x="170" y="104"/>
                </a:lnTo>
                <a:lnTo>
                  <a:pt x="168" y="104"/>
                </a:lnTo>
                <a:lnTo>
                  <a:pt x="168" y="104"/>
                </a:lnTo>
                <a:lnTo>
                  <a:pt x="168" y="106"/>
                </a:lnTo>
                <a:lnTo>
                  <a:pt x="170" y="106"/>
                </a:lnTo>
                <a:lnTo>
                  <a:pt x="170" y="106"/>
                </a:lnTo>
                <a:close/>
                <a:moveTo>
                  <a:pt x="182" y="150"/>
                </a:moveTo>
                <a:lnTo>
                  <a:pt x="182" y="148"/>
                </a:lnTo>
                <a:lnTo>
                  <a:pt x="182" y="150"/>
                </a:lnTo>
                <a:lnTo>
                  <a:pt x="182" y="150"/>
                </a:lnTo>
                <a:close/>
                <a:moveTo>
                  <a:pt x="200" y="174"/>
                </a:moveTo>
                <a:lnTo>
                  <a:pt x="200" y="174"/>
                </a:lnTo>
                <a:lnTo>
                  <a:pt x="198" y="174"/>
                </a:lnTo>
                <a:lnTo>
                  <a:pt x="196" y="174"/>
                </a:lnTo>
                <a:lnTo>
                  <a:pt x="196" y="174"/>
                </a:lnTo>
                <a:lnTo>
                  <a:pt x="196" y="176"/>
                </a:lnTo>
                <a:lnTo>
                  <a:pt x="198" y="176"/>
                </a:lnTo>
                <a:lnTo>
                  <a:pt x="198" y="176"/>
                </a:lnTo>
                <a:lnTo>
                  <a:pt x="200" y="174"/>
                </a:lnTo>
                <a:close/>
                <a:moveTo>
                  <a:pt x="198" y="192"/>
                </a:moveTo>
                <a:lnTo>
                  <a:pt x="198" y="192"/>
                </a:lnTo>
                <a:lnTo>
                  <a:pt x="200" y="192"/>
                </a:lnTo>
                <a:lnTo>
                  <a:pt x="200" y="192"/>
                </a:lnTo>
                <a:lnTo>
                  <a:pt x="202" y="192"/>
                </a:lnTo>
                <a:lnTo>
                  <a:pt x="202" y="192"/>
                </a:lnTo>
                <a:lnTo>
                  <a:pt x="200" y="192"/>
                </a:lnTo>
                <a:lnTo>
                  <a:pt x="198" y="192"/>
                </a:lnTo>
                <a:lnTo>
                  <a:pt x="198" y="192"/>
                </a:lnTo>
                <a:close/>
                <a:moveTo>
                  <a:pt x="196" y="196"/>
                </a:moveTo>
                <a:lnTo>
                  <a:pt x="196" y="198"/>
                </a:lnTo>
                <a:lnTo>
                  <a:pt x="196" y="198"/>
                </a:lnTo>
                <a:lnTo>
                  <a:pt x="196" y="198"/>
                </a:lnTo>
                <a:lnTo>
                  <a:pt x="196" y="196"/>
                </a:lnTo>
                <a:lnTo>
                  <a:pt x="196" y="196"/>
                </a:lnTo>
                <a:lnTo>
                  <a:pt x="200" y="198"/>
                </a:lnTo>
                <a:lnTo>
                  <a:pt x="202" y="196"/>
                </a:lnTo>
                <a:lnTo>
                  <a:pt x="202" y="196"/>
                </a:lnTo>
                <a:lnTo>
                  <a:pt x="202" y="198"/>
                </a:lnTo>
                <a:lnTo>
                  <a:pt x="202" y="198"/>
                </a:lnTo>
                <a:lnTo>
                  <a:pt x="204" y="198"/>
                </a:lnTo>
                <a:lnTo>
                  <a:pt x="204" y="198"/>
                </a:lnTo>
                <a:lnTo>
                  <a:pt x="204" y="198"/>
                </a:lnTo>
                <a:lnTo>
                  <a:pt x="204" y="198"/>
                </a:lnTo>
                <a:lnTo>
                  <a:pt x="204" y="198"/>
                </a:lnTo>
                <a:lnTo>
                  <a:pt x="204" y="196"/>
                </a:lnTo>
                <a:lnTo>
                  <a:pt x="206" y="196"/>
                </a:lnTo>
                <a:lnTo>
                  <a:pt x="206" y="196"/>
                </a:lnTo>
                <a:lnTo>
                  <a:pt x="204" y="196"/>
                </a:lnTo>
                <a:lnTo>
                  <a:pt x="204" y="194"/>
                </a:lnTo>
                <a:lnTo>
                  <a:pt x="204" y="194"/>
                </a:lnTo>
                <a:lnTo>
                  <a:pt x="202" y="196"/>
                </a:lnTo>
                <a:lnTo>
                  <a:pt x="200" y="198"/>
                </a:lnTo>
                <a:lnTo>
                  <a:pt x="200" y="198"/>
                </a:lnTo>
                <a:lnTo>
                  <a:pt x="200" y="196"/>
                </a:lnTo>
                <a:lnTo>
                  <a:pt x="202" y="194"/>
                </a:lnTo>
                <a:lnTo>
                  <a:pt x="202" y="194"/>
                </a:lnTo>
                <a:lnTo>
                  <a:pt x="202" y="194"/>
                </a:lnTo>
                <a:lnTo>
                  <a:pt x="202" y="194"/>
                </a:lnTo>
                <a:lnTo>
                  <a:pt x="202" y="194"/>
                </a:lnTo>
                <a:lnTo>
                  <a:pt x="202" y="194"/>
                </a:lnTo>
                <a:lnTo>
                  <a:pt x="202" y="194"/>
                </a:lnTo>
                <a:lnTo>
                  <a:pt x="200" y="194"/>
                </a:lnTo>
                <a:lnTo>
                  <a:pt x="200" y="194"/>
                </a:lnTo>
                <a:lnTo>
                  <a:pt x="198" y="196"/>
                </a:lnTo>
                <a:lnTo>
                  <a:pt x="196" y="196"/>
                </a:lnTo>
                <a:lnTo>
                  <a:pt x="196" y="196"/>
                </a:lnTo>
                <a:close/>
                <a:moveTo>
                  <a:pt x="210" y="224"/>
                </a:moveTo>
                <a:lnTo>
                  <a:pt x="210" y="224"/>
                </a:lnTo>
                <a:lnTo>
                  <a:pt x="210" y="224"/>
                </a:lnTo>
                <a:lnTo>
                  <a:pt x="212" y="222"/>
                </a:lnTo>
                <a:lnTo>
                  <a:pt x="212" y="224"/>
                </a:lnTo>
                <a:lnTo>
                  <a:pt x="212" y="224"/>
                </a:lnTo>
                <a:lnTo>
                  <a:pt x="214" y="224"/>
                </a:lnTo>
                <a:lnTo>
                  <a:pt x="216" y="222"/>
                </a:lnTo>
                <a:lnTo>
                  <a:pt x="216" y="222"/>
                </a:lnTo>
                <a:lnTo>
                  <a:pt x="212" y="222"/>
                </a:lnTo>
                <a:lnTo>
                  <a:pt x="210" y="222"/>
                </a:lnTo>
                <a:lnTo>
                  <a:pt x="210" y="224"/>
                </a:lnTo>
                <a:lnTo>
                  <a:pt x="210" y="224"/>
                </a:lnTo>
                <a:close/>
                <a:moveTo>
                  <a:pt x="210" y="208"/>
                </a:moveTo>
                <a:lnTo>
                  <a:pt x="212" y="210"/>
                </a:lnTo>
                <a:lnTo>
                  <a:pt x="212" y="210"/>
                </a:lnTo>
                <a:lnTo>
                  <a:pt x="212" y="208"/>
                </a:lnTo>
                <a:lnTo>
                  <a:pt x="210" y="208"/>
                </a:lnTo>
                <a:lnTo>
                  <a:pt x="210" y="208"/>
                </a:lnTo>
                <a:close/>
                <a:moveTo>
                  <a:pt x="224" y="228"/>
                </a:moveTo>
                <a:lnTo>
                  <a:pt x="224" y="228"/>
                </a:lnTo>
                <a:lnTo>
                  <a:pt x="220" y="228"/>
                </a:lnTo>
                <a:lnTo>
                  <a:pt x="220" y="228"/>
                </a:lnTo>
                <a:lnTo>
                  <a:pt x="220" y="230"/>
                </a:lnTo>
                <a:lnTo>
                  <a:pt x="224" y="228"/>
                </a:lnTo>
                <a:lnTo>
                  <a:pt x="224" y="228"/>
                </a:lnTo>
                <a:lnTo>
                  <a:pt x="224" y="228"/>
                </a:lnTo>
                <a:lnTo>
                  <a:pt x="224" y="230"/>
                </a:lnTo>
                <a:lnTo>
                  <a:pt x="224" y="230"/>
                </a:lnTo>
                <a:lnTo>
                  <a:pt x="226" y="230"/>
                </a:lnTo>
                <a:lnTo>
                  <a:pt x="226" y="228"/>
                </a:lnTo>
                <a:lnTo>
                  <a:pt x="226" y="228"/>
                </a:lnTo>
                <a:lnTo>
                  <a:pt x="226" y="228"/>
                </a:lnTo>
                <a:lnTo>
                  <a:pt x="226" y="228"/>
                </a:lnTo>
                <a:lnTo>
                  <a:pt x="224" y="228"/>
                </a:lnTo>
                <a:lnTo>
                  <a:pt x="224" y="228"/>
                </a:lnTo>
                <a:lnTo>
                  <a:pt x="224" y="228"/>
                </a:lnTo>
                <a:lnTo>
                  <a:pt x="222" y="228"/>
                </a:lnTo>
                <a:lnTo>
                  <a:pt x="222" y="228"/>
                </a:lnTo>
                <a:lnTo>
                  <a:pt x="224" y="228"/>
                </a:lnTo>
                <a:lnTo>
                  <a:pt x="224" y="228"/>
                </a:lnTo>
                <a:close/>
                <a:moveTo>
                  <a:pt x="220" y="204"/>
                </a:moveTo>
                <a:lnTo>
                  <a:pt x="226" y="206"/>
                </a:lnTo>
                <a:lnTo>
                  <a:pt x="226" y="206"/>
                </a:lnTo>
                <a:lnTo>
                  <a:pt x="224" y="204"/>
                </a:lnTo>
                <a:lnTo>
                  <a:pt x="224" y="204"/>
                </a:lnTo>
                <a:lnTo>
                  <a:pt x="226" y="204"/>
                </a:lnTo>
                <a:lnTo>
                  <a:pt x="226" y="202"/>
                </a:lnTo>
                <a:lnTo>
                  <a:pt x="226" y="202"/>
                </a:lnTo>
                <a:lnTo>
                  <a:pt x="224" y="202"/>
                </a:lnTo>
                <a:lnTo>
                  <a:pt x="224" y="202"/>
                </a:lnTo>
                <a:lnTo>
                  <a:pt x="224" y="202"/>
                </a:lnTo>
                <a:lnTo>
                  <a:pt x="222" y="202"/>
                </a:lnTo>
                <a:lnTo>
                  <a:pt x="222" y="202"/>
                </a:lnTo>
                <a:lnTo>
                  <a:pt x="220" y="204"/>
                </a:lnTo>
                <a:lnTo>
                  <a:pt x="220" y="204"/>
                </a:lnTo>
                <a:lnTo>
                  <a:pt x="220" y="204"/>
                </a:lnTo>
                <a:close/>
                <a:moveTo>
                  <a:pt x="222" y="192"/>
                </a:moveTo>
                <a:lnTo>
                  <a:pt x="222" y="190"/>
                </a:lnTo>
                <a:lnTo>
                  <a:pt x="220" y="192"/>
                </a:lnTo>
                <a:lnTo>
                  <a:pt x="222" y="192"/>
                </a:lnTo>
                <a:close/>
                <a:moveTo>
                  <a:pt x="222" y="184"/>
                </a:moveTo>
                <a:lnTo>
                  <a:pt x="222" y="182"/>
                </a:lnTo>
                <a:lnTo>
                  <a:pt x="222" y="182"/>
                </a:lnTo>
                <a:lnTo>
                  <a:pt x="222" y="184"/>
                </a:lnTo>
                <a:close/>
                <a:moveTo>
                  <a:pt x="224" y="172"/>
                </a:moveTo>
                <a:lnTo>
                  <a:pt x="224" y="172"/>
                </a:lnTo>
                <a:lnTo>
                  <a:pt x="224" y="172"/>
                </a:lnTo>
                <a:lnTo>
                  <a:pt x="222" y="172"/>
                </a:lnTo>
                <a:lnTo>
                  <a:pt x="222" y="172"/>
                </a:lnTo>
                <a:lnTo>
                  <a:pt x="224" y="172"/>
                </a:lnTo>
                <a:lnTo>
                  <a:pt x="224" y="172"/>
                </a:lnTo>
                <a:close/>
                <a:moveTo>
                  <a:pt x="232" y="226"/>
                </a:moveTo>
                <a:lnTo>
                  <a:pt x="232" y="226"/>
                </a:lnTo>
                <a:lnTo>
                  <a:pt x="232" y="226"/>
                </a:lnTo>
                <a:lnTo>
                  <a:pt x="234" y="226"/>
                </a:lnTo>
                <a:lnTo>
                  <a:pt x="234" y="226"/>
                </a:lnTo>
                <a:lnTo>
                  <a:pt x="232" y="226"/>
                </a:lnTo>
                <a:lnTo>
                  <a:pt x="232" y="226"/>
                </a:lnTo>
                <a:close/>
                <a:moveTo>
                  <a:pt x="232" y="230"/>
                </a:moveTo>
                <a:lnTo>
                  <a:pt x="232" y="230"/>
                </a:lnTo>
                <a:lnTo>
                  <a:pt x="234" y="232"/>
                </a:lnTo>
                <a:lnTo>
                  <a:pt x="236" y="232"/>
                </a:lnTo>
                <a:lnTo>
                  <a:pt x="236" y="230"/>
                </a:lnTo>
                <a:lnTo>
                  <a:pt x="234" y="230"/>
                </a:lnTo>
                <a:lnTo>
                  <a:pt x="234" y="230"/>
                </a:lnTo>
                <a:lnTo>
                  <a:pt x="232" y="230"/>
                </a:lnTo>
                <a:lnTo>
                  <a:pt x="232" y="230"/>
                </a:lnTo>
                <a:lnTo>
                  <a:pt x="232" y="230"/>
                </a:lnTo>
                <a:close/>
                <a:moveTo>
                  <a:pt x="230" y="190"/>
                </a:moveTo>
                <a:lnTo>
                  <a:pt x="228" y="190"/>
                </a:lnTo>
                <a:lnTo>
                  <a:pt x="228" y="192"/>
                </a:lnTo>
                <a:lnTo>
                  <a:pt x="228" y="192"/>
                </a:lnTo>
                <a:lnTo>
                  <a:pt x="230" y="190"/>
                </a:lnTo>
                <a:lnTo>
                  <a:pt x="230" y="190"/>
                </a:lnTo>
                <a:close/>
                <a:moveTo>
                  <a:pt x="232" y="204"/>
                </a:moveTo>
                <a:lnTo>
                  <a:pt x="232" y="204"/>
                </a:lnTo>
                <a:lnTo>
                  <a:pt x="232" y="204"/>
                </a:lnTo>
                <a:lnTo>
                  <a:pt x="232" y="204"/>
                </a:lnTo>
                <a:lnTo>
                  <a:pt x="232" y="204"/>
                </a:lnTo>
                <a:close/>
                <a:moveTo>
                  <a:pt x="230" y="236"/>
                </a:moveTo>
                <a:lnTo>
                  <a:pt x="230" y="236"/>
                </a:lnTo>
                <a:lnTo>
                  <a:pt x="230" y="236"/>
                </a:lnTo>
                <a:lnTo>
                  <a:pt x="230" y="236"/>
                </a:lnTo>
                <a:lnTo>
                  <a:pt x="230" y="236"/>
                </a:lnTo>
                <a:lnTo>
                  <a:pt x="230" y="236"/>
                </a:lnTo>
                <a:lnTo>
                  <a:pt x="230" y="236"/>
                </a:lnTo>
                <a:lnTo>
                  <a:pt x="226" y="236"/>
                </a:lnTo>
                <a:lnTo>
                  <a:pt x="224" y="236"/>
                </a:lnTo>
                <a:lnTo>
                  <a:pt x="224" y="236"/>
                </a:lnTo>
                <a:lnTo>
                  <a:pt x="220" y="238"/>
                </a:lnTo>
                <a:lnTo>
                  <a:pt x="214" y="240"/>
                </a:lnTo>
                <a:lnTo>
                  <a:pt x="214" y="240"/>
                </a:lnTo>
                <a:lnTo>
                  <a:pt x="214" y="240"/>
                </a:lnTo>
                <a:lnTo>
                  <a:pt x="216" y="240"/>
                </a:lnTo>
                <a:lnTo>
                  <a:pt x="216" y="240"/>
                </a:lnTo>
                <a:lnTo>
                  <a:pt x="216" y="240"/>
                </a:lnTo>
                <a:lnTo>
                  <a:pt x="216" y="240"/>
                </a:lnTo>
                <a:lnTo>
                  <a:pt x="224" y="240"/>
                </a:lnTo>
                <a:lnTo>
                  <a:pt x="230" y="238"/>
                </a:lnTo>
                <a:lnTo>
                  <a:pt x="230" y="240"/>
                </a:lnTo>
                <a:lnTo>
                  <a:pt x="230" y="240"/>
                </a:lnTo>
                <a:lnTo>
                  <a:pt x="232" y="240"/>
                </a:lnTo>
                <a:lnTo>
                  <a:pt x="234" y="242"/>
                </a:lnTo>
                <a:lnTo>
                  <a:pt x="234" y="242"/>
                </a:lnTo>
                <a:lnTo>
                  <a:pt x="234" y="240"/>
                </a:lnTo>
                <a:lnTo>
                  <a:pt x="236" y="240"/>
                </a:lnTo>
                <a:lnTo>
                  <a:pt x="236" y="240"/>
                </a:lnTo>
                <a:lnTo>
                  <a:pt x="234" y="240"/>
                </a:lnTo>
                <a:lnTo>
                  <a:pt x="234" y="240"/>
                </a:lnTo>
                <a:lnTo>
                  <a:pt x="234" y="240"/>
                </a:lnTo>
                <a:lnTo>
                  <a:pt x="238" y="238"/>
                </a:lnTo>
                <a:lnTo>
                  <a:pt x="240" y="240"/>
                </a:lnTo>
                <a:lnTo>
                  <a:pt x="240" y="236"/>
                </a:lnTo>
                <a:lnTo>
                  <a:pt x="240" y="236"/>
                </a:lnTo>
                <a:lnTo>
                  <a:pt x="238" y="238"/>
                </a:lnTo>
                <a:lnTo>
                  <a:pt x="238" y="236"/>
                </a:lnTo>
                <a:lnTo>
                  <a:pt x="238" y="236"/>
                </a:lnTo>
                <a:lnTo>
                  <a:pt x="236" y="238"/>
                </a:lnTo>
                <a:lnTo>
                  <a:pt x="236" y="238"/>
                </a:lnTo>
                <a:lnTo>
                  <a:pt x="234" y="236"/>
                </a:lnTo>
                <a:lnTo>
                  <a:pt x="234" y="236"/>
                </a:lnTo>
                <a:lnTo>
                  <a:pt x="234" y="236"/>
                </a:lnTo>
                <a:lnTo>
                  <a:pt x="234" y="236"/>
                </a:lnTo>
                <a:lnTo>
                  <a:pt x="232" y="234"/>
                </a:lnTo>
                <a:lnTo>
                  <a:pt x="232" y="236"/>
                </a:lnTo>
                <a:lnTo>
                  <a:pt x="230" y="236"/>
                </a:lnTo>
                <a:lnTo>
                  <a:pt x="230" y="236"/>
                </a:lnTo>
                <a:lnTo>
                  <a:pt x="230" y="236"/>
                </a:lnTo>
                <a:close/>
                <a:moveTo>
                  <a:pt x="228" y="138"/>
                </a:moveTo>
                <a:lnTo>
                  <a:pt x="228" y="138"/>
                </a:lnTo>
                <a:lnTo>
                  <a:pt x="228" y="138"/>
                </a:lnTo>
                <a:lnTo>
                  <a:pt x="228" y="138"/>
                </a:lnTo>
                <a:lnTo>
                  <a:pt x="228" y="138"/>
                </a:lnTo>
                <a:lnTo>
                  <a:pt x="228" y="138"/>
                </a:lnTo>
                <a:close/>
                <a:moveTo>
                  <a:pt x="234" y="174"/>
                </a:moveTo>
                <a:lnTo>
                  <a:pt x="236" y="174"/>
                </a:lnTo>
                <a:lnTo>
                  <a:pt x="234" y="174"/>
                </a:lnTo>
                <a:lnTo>
                  <a:pt x="234" y="174"/>
                </a:lnTo>
                <a:close/>
                <a:moveTo>
                  <a:pt x="242" y="238"/>
                </a:moveTo>
                <a:lnTo>
                  <a:pt x="242" y="238"/>
                </a:lnTo>
                <a:lnTo>
                  <a:pt x="242" y="240"/>
                </a:lnTo>
                <a:lnTo>
                  <a:pt x="242" y="240"/>
                </a:lnTo>
                <a:lnTo>
                  <a:pt x="242" y="240"/>
                </a:lnTo>
                <a:lnTo>
                  <a:pt x="244" y="240"/>
                </a:lnTo>
                <a:lnTo>
                  <a:pt x="242" y="238"/>
                </a:lnTo>
                <a:lnTo>
                  <a:pt x="242" y="238"/>
                </a:lnTo>
                <a:close/>
                <a:moveTo>
                  <a:pt x="244" y="252"/>
                </a:moveTo>
                <a:lnTo>
                  <a:pt x="244" y="252"/>
                </a:lnTo>
                <a:lnTo>
                  <a:pt x="246" y="252"/>
                </a:lnTo>
                <a:lnTo>
                  <a:pt x="248" y="252"/>
                </a:lnTo>
                <a:lnTo>
                  <a:pt x="250" y="252"/>
                </a:lnTo>
                <a:lnTo>
                  <a:pt x="250" y="254"/>
                </a:lnTo>
                <a:lnTo>
                  <a:pt x="250" y="254"/>
                </a:lnTo>
                <a:lnTo>
                  <a:pt x="254" y="254"/>
                </a:lnTo>
                <a:lnTo>
                  <a:pt x="254" y="252"/>
                </a:lnTo>
                <a:lnTo>
                  <a:pt x="254" y="252"/>
                </a:lnTo>
                <a:lnTo>
                  <a:pt x="254" y="252"/>
                </a:lnTo>
                <a:lnTo>
                  <a:pt x="252" y="250"/>
                </a:lnTo>
                <a:lnTo>
                  <a:pt x="248" y="250"/>
                </a:lnTo>
                <a:lnTo>
                  <a:pt x="248" y="250"/>
                </a:lnTo>
                <a:lnTo>
                  <a:pt x="246" y="250"/>
                </a:lnTo>
                <a:lnTo>
                  <a:pt x="244" y="252"/>
                </a:lnTo>
                <a:lnTo>
                  <a:pt x="244" y="252"/>
                </a:lnTo>
                <a:close/>
                <a:moveTo>
                  <a:pt x="242" y="252"/>
                </a:moveTo>
                <a:lnTo>
                  <a:pt x="242" y="254"/>
                </a:lnTo>
                <a:lnTo>
                  <a:pt x="238" y="254"/>
                </a:lnTo>
                <a:lnTo>
                  <a:pt x="238" y="254"/>
                </a:lnTo>
                <a:lnTo>
                  <a:pt x="238" y="254"/>
                </a:lnTo>
                <a:lnTo>
                  <a:pt x="236" y="254"/>
                </a:lnTo>
                <a:lnTo>
                  <a:pt x="232" y="254"/>
                </a:lnTo>
                <a:lnTo>
                  <a:pt x="232" y="254"/>
                </a:lnTo>
                <a:lnTo>
                  <a:pt x="232" y="256"/>
                </a:lnTo>
                <a:lnTo>
                  <a:pt x="230" y="256"/>
                </a:lnTo>
                <a:lnTo>
                  <a:pt x="226" y="256"/>
                </a:lnTo>
                <a:lnTo>
                  <a:pt x="226" y="256"/>
                </a:lnTo>
                <a:lnTo>
                  <a:pt x="226" y="256"/>
                </a:lnTo>
                <a:lnTo>
                  <a:pt x="226" y="256"/>
                </a:lnTo>
                <a:lnTo>
                  <a:pt x="226" y="256"/>
                </a:lnTo>
                <a:lnTo>
                  <a:pt x="226" y="256"/>
                </a:lnTo>
                <a:lnTo>
                  <a:pt x="228" y="256"/>
                </a:lnTo>
                <a:lnTo>
                  <a:pt x="228" y="254"/>
                </a:lnTo>
                <a:lnTo>
                  <a:pt x="228" y="254"/>
                </a:lnTo>
                <a:lnTo>
                  <a:pt x="228" y="256"/>
                </a:lnTo>
                <a:lnTo>
                  <a:pt x="226" y="254"/>
                </a:lnTo>
                <a:lnTo>
                  <a:pt x="226" y="254"/>
                </a:lnTo>
                <a:lnTo>
                  <a:pt x="224" y="256"/>
                </a:lnTo>
                <a:lnTo>
                  <a:pt x="224" y="256"/>
                </a:lnTo>
                <a:lnTo>
                  <a:pt x="226" y="256"/>
                </a:lnTo>
                <a:lnTo>
                  <a:pt x="226" y="256"/>
                </a:lnTo>
                <a:lnTo>
                  <a:pt x="226" y="256"/>
                </a:lnTo>
                <a:lnTo>
                  <a:pt x="226" y="256"/>
                </a:lnTo>
                <a:lnTo>
                  <a:pt x="224" y="258"/>
                </a:lnTo>
                <a:lnTo>
                  <a:pt x="224" y="258"/>
                </a:lnTo>
                <a:lnTo>
                  <a:pt x="224" y="258"/>
                </a:lnTo>
                <a:lnTo>
                  <a:pt x="224" y="258"/>
                </a:lnTo>
                <a:lnTo>
                  <a:pt x="224" y="258"/>
                </a:lnTo>
                <a:lnTo>
                  <a:pt x="222" y="258"/>
                </a:lnTo>
                <a:lnTo>
                  <a:pt x="220" y="260"/>
                </a:lnTo>
                <a:lnTo>
                  <a:pt x="222" y="260"/>
                </a:lnTo>
                <a:lnTo>
                  <a:pt x="220" y="262"/>
                </a:lnTo>
                <a:lnTo>
                  <a:pt x="220" y="262"/>
                </a:lnTo>
                <a:lnTo>
                  <a:pt x="224" y="262"/>
                </a:lnTo>
                <a:lnTo>
                  <a:pt x="226" y="264"/>
                </a:lnTo>
                <a:lnTo>
                  <a:pt x="226" y="264"/>
                </a:lnTo>
                <a:lnTo>
                  <a:pt x="224" y="264"/>
                </a:lnTo>
                <a:lnTo>
                  <a:pt x="224" y="264"/>
                </a:lnTo>
                <a:lnTo>
                  <a:pt x="224" y="264"/>
                </a:lnTo>
                <a:lnTo>
                  <a:pt x="224" y="264"/>
                </a:lnTo>
                <a:lnTo>
                  <a:pt x="222" y="264"/>
                </a:lnTo>
                <a:lnTo>
                  <a:pt x="224" y="264"/>
                </a:lnTo>
                <a:lnTo>
                  <a:pt x="224" y="264"/>
                </a:lnTo>
                <a:lnTo>
                  <a:pt x="222" y="264"/>
                </a:lnTo>
                <a:lnTo>
                  <a:pt x="222" y="264"/>
                </a:lnTo>
                <a:lnTo>
                  <a:pt x="222" y="268"/>
                </a:lnTo>
                <a:lnTo>
                  <a:pt x="222" y="268"/>
                </a:lnTo>
                <a:lnTo>
                  <a:pt x="222" y="266"/>
                </a:lnTo>
                <a:lnTo>
                  <a:pt x="224" y="266"/>
                </a:lnTo>
                <a:lnTo>
                  <a:pt x="224" y="266"/>
                </a:lnTo>
                <a:lnTo>
                  <a:pt x="224" y="266"/>
                </a:lnTo>
                <a:lnTo>
                  <a:pt x="226" y="266"/>
                </a:lnTo>
                <a:lnTo>
                  <a:pt x="226" y="266"/>
                </a:lnTo>
                <a:lnTo>
                  <a:pt x="226" y="266"/>
                </a:lnTo>
                <a:lnTo>
                  <a:pt x="226" y="264"/>
                </a:lnTo>
                <a:lnTo>
                  <a:pt x="224" y="264"/>
                </a:lnTo>
                <a:lnTo>
                  <a:pt x="226" y="264"/>
                </a:lnTo>
                <a:lnTo>
                  <a:pt x="226" y="264"/>
                </a:lnTo>
                <a:lnTo>
                  <a:pt x="226" y="264"/>
                </a:lnTo>
                <a:lnTo>
                  <a:pt x="226" y="264"/>
                </a:lnTo>
                <a:lnTo>
                  <a:pt x="228" y="264"/>
                </a:lnTo>
                <a:lnTo>
                  <a:pt x="228" y="264"/>
                </a:lnTo>
                <a:lnTo>
                  <a:pt x="228" y="264"/>
                </a:lnTo>
                <a:lnTo>
                  <a:pt x="228" y="264"/>
                </a:lnTo>
                <a:lnTo>
                  <a:pt x="228" y="262"/>
                </a:lnTo>
                <a:lnTo>
                  <a:pt x="226" y="260"/>
                </a:lnTo>
                <a:lnTo>
                  <a:pt x="226" y="260"/>
                </a:lnTo>
                <a:lnTo>
                  <a:pt x="228" y="260"/>
                </a:lnTo>
                <a:lnTo>
                  <a:pt x="228" y="260"/>
                </a:lnTo>
                <a:lnTo>
                  <a:pt x="230" y="260"/>
                </a:lnTo>
                <a:lnTo>
                  <a:pt x="230" y="260"/>
                </a:lnTo>
                <a:lnTo>
                  <a:pt x="230" y="260"/>
                </a:lnTo>
                <a:lnTo>
                  <a:pt x="232" y="260"/>
                </a:lnTo>
                <a:lnTo>
                  <a:pt x="232" y="260"/>
                </a:lnTo>
                <a:lnTo>
                  <a:pt x="234" y="260"/>
                </a:lnTo>
                <a:lnTo>
                  <a:pt x="234" y="258"/>
                </a:lnTo>
                <a:lnTo>
                  <a:pt x="234" y="258"/>
                </a:lnTo>
                <a:lnTo>
                  <a:pt x="236" y="258"/>
                </a:lnTo>
                <a:lnTo>
                  <a:pt x="238" y="260"/>
                </a:lnTo>
                <a:lnTo>
                  <a:pt x="238" y="260"/>
                </a:lnTo>
                <a:lnTo>
                  <a:pt x="238" y="260"/>
                </a:lnTo>
                <a:lnTo>
                  <a:pt x="238" y="262"/>
                </a:lnTo>
                <a:lnTo>
                  <a:pt x="238" y="262"/>
                </a:lnTo>
                <a:lnTo>
                  <a:pt x="238" y="260"/>
                </a:lnTo>
                <a:lnTo>
                  <a:pt x="240" y="264"/>
                </a:lnTo>
                <a:lnTo>
                  <a:pt x="240" y="262"/>
                </a:lnTo>
                <a:lnTo>
                  <a:pt x="240" y="262"/>
                </a:lnTo>
                <a:lnTo>
                  <a:pt x="244" y="262"/>
                </a:lnTo>
                <a:lnTo>
                  <a:pt x="246" y="264"/>
                </a:lnTo>
                <a:lnTo>
                  <a:pt x="246" y="264"/>
                </a:lnTo>
                <a:lnTo>
                  <a:pt x="244" y="266"/>
                </a:lnTo>
                <a:lnTo>
                  <a:pt x="244" y="268"/>
                </a:lnTo>
                <a:lnTo>
                  <a:pt x="246" y="270"/>
                </a:lnTo>
                <a:lnTo>
                  <a:pt x="246" y="270"/>
                </a:lnTo>
                <a:lnTo>
                  <a:pt x="242" y="272"/>
                </a:lnTo>
                <a:lnTo>
                  <a:pt x="246" y="274"/>
                </a:lnTo>
                <a:lnTo>
                  <a:pt x="246" y="274"/>
                </a:lnTo>
                <a:lnTo>
                  <a:pt x="246" y="272"/>
                </a:lnTo>
                <a:lnTo>
                  <a:pt x="246" y="268"/>
                </a:lnTo>
                <a:lnTo>
                  <a:pt x="246" y="268"/>
                </a:lnTo>
                <a:lnTo>
                  <a:pt x="246" y="268"/>
                </a:lnTo>
                <a:lnTo>
                  <a:pt x="248" y="268"/>
                </a:lnTo>
                <a:lnTo>
                  <a:pt x="248" y="266"/>
                </a:lnTo>
                <a:lnTo>
                  <a:pt x="248" y="266"/>
                </a:lnTo>
                <a:lnTo>
                  <a:pt x="250" y="270"/>
                </a:lnTo>
                <a:lnTo>
                  <a:pt x="248" y="272"/>
                </a:lnTo>
                <a:lnTo>
                  <a:pt x="248" y="272"/>
                </a:lnTo>
                <a:lnTo>
                  <a:pt x="250" y="272"/>
                </a:lnTo>
                <a:lnTo>
                  <a:pt x="250" y="272"/>
                </a:lnTo>
                <a:lnTo>
                  <a:pt x="250" y="270"/>
                </a:lnTo>
                <a:lnTo>
                  <a:pt x="254" y="270"/>
                </a:lnTo>
                <a:lnTo>
                  <a:pt x="254" y="270"/>
                </a:lnTo>
                <a:lnTo>
                  <a:pt x="256" y="270"/>
                </a:lnTo>
                <a:lnTo>
                  <a:pt x="256" y="270"/>
                </a:lnTo>
                <a:lnTo>
                  <a:pt x="254" y="270"/>
                </a:lnTo>
                <a:lnTo>
                  <a:pt x="254" y="270"/>
                </a:lnTo>
                <a:lnTo>
                  <a:pt x="252" y="268"/>
                </a:lnTo>
                <a:lnTo>
                  <a:pt x="252" y="268"/>
                </a:lnTo>
                <a:lnTo>
                  <a:pt x="252" y="268"/>
                </a:lnTo>
                <a:lnTo>
                  <a:pt x="254" y="268"/>
                </a:lnTo>
                <a:lnTo>
                  <a:pt x="254" y="268"/>
                </a:lnTo>
                <a:lnTo>
                  <a:pt x="256" y="268"/>
                </a:lnTo>
                <a:lnTo>
                  <a:pt x="256" y="268"/>
                </a:lnTo>
                <a:lnTo>
                  <a:pt x="256" y="270"/>
                </a:lnTo>
                <a:lnTo>
                  <a:pt x="258" y="270"/>
                </a:lnTo>
                <a:lnTo>
                  <a:pt x="258" y="268"/>
                </a:lnTo>
                <a:lnTo>
                  <a:pt x="260" y="272"/>
                </a:lnTo>
                <a:lnTo>
                  <a:pt x="260" y="272"/>
                </a:lnTo>
                <a:lnTo>
                  <a:pt x="262" y="270"/>
                </a:lnTo>
                <a:lnTo>
                  <a:pt x="264" y="270"/>
                </a:lnTo>
                <a:lnTo>
                  <a:pt x="264" y="270"/>
                </a:lnTo>
                <a:lnTo>
                  <a:pt x="264" y="270"/>
                </a:lnTo>
                <a:lnTo>
                  <a:pt x="266" y="270"/>
                </a:lnTo>
                <a:lnTo>
                  <a:pt x="266" y="270"/>
                </a:lnTo>
                <a:lnTo>
                  <a:pt x="264" y="268"/>
                </a:lnTo>
                <a:lnTo>
                  <a:pt x="264" y="268"/>
                </a:lnTo>
                <a:lnTo>
                  <a:pt x="264" y="268"/>
                </a:lnTo>
                <a:lnTo>
                  <a:pt x="264" y="266"/>
                </a:lnTo>
                <a:lnTo>
                  <a:pt x="264" y="266"/>
                </a:lnTo>
                <a:lnTo>
                  <a:pt x="266" y="266"/>
                </a:lnTo>
                <a:lnTo>
                  <a:pt x="266" y="266"/>
                </a:lnTo>
                <a:lnTo>
                  <a:pt x="266" y="266"/>
                </a:lnTo>
                <a:lnTo>
                  <a:pt x="266" y="266"/>
                </a:lnTo>
                <a:lnTo>
                  <a:pt x="266" y="266"/>
                </a:lnTo>
                <a:lnTo>
                  <a:pt x="268" y="266"/>
                </a:lnTo>
                <a:lnTo>
                  <a:pt x="268" y="266"/>
                </a:lnTo>
                <a:lnTo>
                  <a:pt x="268" y="268"/>
                </a:lnTo>
                <a:lnTo>
                  <a:pt x="268" y="270"/>
                </a:lnTo>
                <a:lnTo>
                  <a:pt x="268" y="270"/>
                </a:lnTo>
                <a:lnTo>
                  <a:pt x="270" y="268"/>
                </a:lnTo>
                <a:lnTo>
                  <a:pt x="270" y="270"/>
                </a:lnTo>
                <a:lnTo>
                  <a:pt x="270" y="270"/>
                </a:lnTo>
                <a:lnTo>
                  <a:pt x="272" y="268"/>
                </a:lnTo>
                <a:lnTo>
                  <a:pt x="270" y="268"/>
                </a:lnTo>
                <a:lnTo>
                  <a:pt x="270" y="268"/>
                </a:lnTo>
                <a:lnTo>
                  <a:pt x="270" y="266"/>
                </a:lnTo>
                <a:lnTo>
                  <a:pt x="268" y="264"/>
                </a:lnTo>
                <a:lnTo>
                  <a:pt x="268" y="264"/>
                </a:lnTo>
                <a:lnTo>
                  <a:pt x="268" y="266"/>
                </a:lnTo>
                <a:lnTo>
                  <a:pt x="266" y="266"/>
                </a:lnTo>
                <a:lnTo>
                  <a:pt x="266" y="266"/>
                </a:lnTo>
                <a:lnTo>
                  <a:pt x="266" y="266"/>
                </a:lnTo>
                <a:lnTo>
                  <a:pt x="264" y="264"/>
                </a:lnTo>
                <a:lnTo>
                  <a:pt x="264" y="264"/>
                </a:lnTo>
                <a:lnTo>
                  <a:pt x="268" y="264"/>
                </a:lnTo>
                <a:lnTo>
                  <a:pt x="268" y="264"/>
                </a:lnTo>
                <a:lnTo>
                  <a:pt x="268" y="262"/>
                </a:lnTo>
                <a:lnTo>
                  <a:pt x="268" y="262"/>
                </a:lnTo>
                <a:lnTo>
                  <a:pt x="264" y="262"/>
                </a:lnTo>
                <a:lnTo>
                  <a:pt x="264" y="264"/>
                </a:lnTo>
                <a:lnTo>
                  <a:pt x="262" y="262"/>
                </a:lnTo>
                <a:lnTo>
                  <a:pt x="262" y="262"/>
                </a:lnTo>
                <a:lnTo>
                  <a:pt x="262" y="264"/>
                </a:lnTo>
                <a:lnTo>
                  <a:pt x="264" y="264"/>
                </a:lnTo>
                <a:lnTo>
                  <a:pt x="264" y="264"/>
                </a:lnTo>
                <a:lnTo>
                  <a:pt x="264" y="264"/>
                </a:lnTo>
                <a:lnTo>
                  <a:pt x="264" y="264"/>
                </a:lnTo>
                <a:lnTo>
                  <a:pt x="264" y="264"/>
                </a:lnTo>
                <a:lnTo>
                  <a:pt x="264" y="266"/>
                </a:lnTo>
                <a:lnTo>
                  <a:pt x="262" y="266"/>
                </a:lnTo>
                <a:lnTo>
                  <a:pt x="262" y="266"/>
                </a:lnTo>
                <a:lnTo>
                  <a:pt x="262" y="264"/>
                </a:lnTo>
                <a:lnTo>
                  <a:pt x="260" y="262"/>
                </a:lnTo>
                <a:lnTo>
                  <a:pt x="258" y="260"/>
                </a:lnTo>
                <a:lnTo>
                  <a:pt x="256" y="258"/>
                </a:lnTo>
                <a:lnTo>
                  <a:pt x="256" y="258"/>
                </a:lnTo>
                <a:lnTo>
                  <a:pt x="256" y="260"/>
                </a:lnTo>
                <a:lnTo>
                  <a:pt x="256" y="260"/>
                </a:lnTo>
                <a:lnTo>
                  <a:pt x="254" y="260"/>
                </a:lnTo>
                <a:lnTo>
                  <a:pt x="254" y="260"/>
                </a:lnTo>
                <a:lnTo>
                  <a:pt x="254" y="260"/>
                </a:lnTo>
                <a:lnTo>
                  <a:pt x="254" y="258"/>
                </a:lnTo>
                <a:lnTo>
                  <a:pt x="254" y="256"/>
                </a:lnTo>
                <a:lnTo>
                  <a:pt x="254" y="256"/>
                </a:lnTo>
                <a:lnTo>
                  <a:pt x="252" y="254"/>
                </a:lnTo>
                <a:lnTo>
                  <a:pt x="252" y="254"/>
                </a:lnTo>
                <a:lnTo>
                  <a:pt x="248" y="254"/>
                </a:lnTo>
                <a:lnTo>
                  <a:pt x="244" y="254"/>
                </a:lnTo>
                <a:lnTo>
                  <a:pt x="244" y="254"/>
                </a:lnTo>
                <a:lnTo>
                  <a:pt x="244" y="252"/>
                </a:lnTo>
                <a:lnTo>
                  <a:pt x="244" y="252"/>
                </a:lnTo>
                <a:lnTo>
                  <a:pt x="242" y="252"/>
                </a:lnTo>
                <a:close/>
                <a:moveTo>
                  <a:pt x="258" y="258"/>
                </a:moveTo>
                <a:lnTo>
                  <a:pt x="258" y="258"/>
                </a:lnTo>
                <a:lnTo>
                  <a:pt x="256" y="258"/>
                </a:lnTo>
                <a:lnTo>
                  <a:pt x="258" y="258"/>
                </a:lnTo>
                <a:close/>
                <a:moveTo>
                  <a:pt x="252" y="230"/>
                </a:moveTo>
                <a:lnTo>
                  <a:pt x="252" y="230"/>
                </a:lnTo>
                <a:lnTo>
                  <a:pt x="254" y="230"/>
                </a:lnTo>
                <a:lnTo>
                  <a:pt x="254" y="230"/>
                </a:lnTo>
                <a:lnTo>
                  <a:pt x="256" y="230"/>
                </a:lnTo>
                <a:lnTo>
                  <a:pt x="256" y="230"/>
                </a:lnTo>
                <a:lnTo>
                  <a:pt x="256" y="230"/>
                </a:lnTo>
                <a:lnTo>
                  <a:pt x="254" y="230"/>
                </a:lnTo>
                <a:lnTo>
                  <a:pt x="254" y="230"/>
                </a:lnTo>
                <a:lnTo>
                  <a:pt x="252" y="230"/>
                </a:lnTo>
                <a:lnTo>
                  <a:pt x="252" y="230"/>
                </a:lnTo>
                <a:close/>
                <a:moveTo>
                  <a:pt x="254" y="226"/>
                </a:moveTo>
                <a:lnTo>
                  <a:pt x="254" y="224"/>
                </a:lnTo>
                <a:lnTo>
                  <a:pt x="252" y="226"/>
                </a:lnTo>
                <a:lnTo>
                  <a:pt x="254" y="226"/>
                </a:lnTo>
                <a:close/>
                <a:moveTo>
                  <a:pt x="256" y="222"/>
                </a:moveTo>
                <a:lnTo>
                  <a:pt x="256" y="222"/>
                </a:lnTo>
                <a:lnTo>
                  <a:pt x="254" y="220"/>
                </a:lnTo>
                <a:lnTo>
                  <a:pt x="252" y="220"/>
                </a:lnTo>
                <a:lnTo>
                  <a:pt x="252" y="222"/>
                </a:lnTo>
                <a:lnTo>
                  <a:pt x="252" y="222"/>
                </a:lnTo>
                <a:lnTo>
                  <a:pt x="254" y="222"/>
                </a:lnTo>
                <a:lnTo>
                  <a:pt x="256" y="222"/>
                </a:lnTo>
                <a:lnTo>
                  <a:pt x="256" y="222"/>
                </a:lnTo>
                <a:close/>
                <a:moveTo>
                  <a:pt x="260" y="226"/>
                </a:moveTo>
                <a:lnTo>
                  <a:pt x="260" y="226"/>
                </a:lnTo>
                <a:lnTo>
                  <a:pt x="258" y="226"/>
                </a:lnTo>
                <a:lnTo>
                  <a:pt x="258" y="226"/>
                </a:lnTo>
                <a:lnTo>
                  <a:pt x="258" y="226"/>
                </a:lnTo>
                <a:lnTo>
                  <a:pt x="258" y="226"/>
                </a:lnTo>
                <a:lnTo>
                  <a:pt x="258" y="226"/>
                </a:lnTo>
                <a:lnTo>
                  <a:pt x="258" y="228"/>
                </a:lnTo>
                <a:lnTo>
                  <a:pt x="260" y="228"/>
                </a:lnTo>
                <a:lnTo>
                  <a:pt x="262" y="226"/>
                </a:lnTo>
                <a:lnTo>
                  <a:pt x="264" y="226"/>
                </a:lnTo>
                <a:lnTo>
                  <a:pt x="264" y="226"/>
                </a:lnTo>
                <a:lnTo>
                  <a:pt x="262" y="226"/>
                </a:lnTo>
                <a:lnTo>
                  <a:pt x="262" y="226"/>
                </a:lnTo>
                <a:lnTo>
                  <a:pt x="262" y="226"/>
                </a:lnTo>
                <a:lnTo>
                  <a:pt x="262" y="226"/>
                </a:lnTo>
                <a:lnTo>
                  <a:pt x="262" y="224"/>
                </a:lnTo>
                <a:lnTo>
                  <a:pt x="262" y="224"/>
                </a:lnTo>
                <a:lnTo>
                  <a:pt x="262" y="224"/>
                </a:lnTo>
                <a:lnTo>
                  <a:pt x="258" y="224"/>
                </a:lnTo>
                <a:lnTo>
                  <a:pt x="260" y="226"/>
                </a:lnTo>
                <a:close/>
                <a:moveTo>
                  <a:pt x="260" y="216"/>
                </a:moveTo>
                <a:lnTo>
                  <a:pt x="260" y="218"/>
                </a:lnTo>
                <a:lnTo>
                  <a:pt x="260" y="218"/>
                </a:lnTo>
                <a:lnTo>
                  <a:pt x="260" y="218"/>
                </a:lnTo>
                <a:lnTo>
                  <a:pt x="262" y="218"/>
                </a:lnTo>
                <a:lnTo>
                  <a:pt x="264" y="218"/>
                </a:lnTo>
                <a:lnTo>
                  <a:pt x="264" y="218"/>
                </a:lnTo>
                <a:lnTo>
                  <a:pt x="266" y="216"/>
                </a:lnTo>
                <a:lnTo>
                  <a:pt x="266" y="216"/>
                </a:lnTo>
                <a:lnTo>
                  <a:pt x="266" y="216"/>
                </a:lnTo>
                <a:lnTo>
                  <a:pt x="266" y="218"/>
                </a:lnTo>
                <a:lnTo>
                  <a:pt x="266" y="218"/>
                </a:lnTo>
                <a:lnTo>
                  <a:pt x="268" y="218"/>
                </a:lnTo>
                <a:lnTo>
                  <a:pt x="268" y="216"/>
                </a:lnTo>
                <a:lnTo>
                  <a:pt x="266" y="214"/>
                </a:lnTo>
                <a:lnTo>
                  <a:pt x="266" y="214"/>
                </a:lnTo>
                <a:lnTo>
                  <a:pt x="266" y="214"/>
                </a:lnTo>
                <a:lnTo>
                  <a:pt x="264" y="214"/>
                </a:lnTo>
                <a:lnTo>
                  <a:pt x="264" y="214"/>
                </a:lnTo>
                <a:lnTo>
                  <a:pt x="262" y="214"/>
                </a:lnTo>
                <a:lnTo>
                  <a:pt x="260" y="214"/>
                </a:lnTo>
                <a:lnTo>
                  <a:pt x="260" y="214"/>
                </a:lnTo>
                <a:lnTo>
                  <a:pt x="260" y="216"/>
                </a:lnTo>
                <a:lnTo>
                  <a:pt x="260" y="216"/>
                </a:lnTo>
                <a:close/>
                <a:moveTo>
                  <a:pt x="270" y="198"/>
                </a:moveTo>
                <a:lnTo>
                  <a:pt x="270" y="198"/>
                </a:lnTo>
                <a:lnTo>
                  <a:pt x="270" y="200"/>
                </a:lnTo>
                <a:lnTo>
                  <a:pt x="268" y="202"/>
                </a:lnTo>
                <a:lnTo>
                  <a:pt x="268" y="202"/>
                </a:lnTo>
                <a:lnTo>
                  <a:pt x="268" y="202"/>
                </a:lnTo>
                <a:lnTo>
                  <a:pt x="270" y="202"/>
                </a:lnTo>
                <a:lnTo>
                  <a:pt x="272" y="202"/>
                </a:lnTo>
                <a:lnTo>
                  <a:pt x="274" y="200"/>
                </a:lnTo>
                <a:lnTo>
                  <a:pt x="274" y="200"/>
                </a:lnTo>
                <a:lnTo>
                  <a:pt x="276" y="200"/>
                </a:lnTo>
                <a:lnTo>
                  <a:pt x="276" y="200"/>
                </a:lnTo>
                <a:lnTo>
                  <a:pt x="276" y="200"/>
                </a:lnTo>
                <a:lnTo>
                  <a:pt x="276" y="200"/>
                </a:lnTo>
                <a:lnTo>
                  <a:pt x="276" y="202"/>
                </a:lnTo>
                <a:lnTo>
                  <a:pt x="278" y="202"/>
                </a:lnTo>
                <a:lnTo>
                  <a:pt x="278" y="202"/>
                </a:lnTo>
                <a:lnTo>
                  <a:pt x="280" y="200"/>
                </a:lnTo>
                <a:lnTo>
                  <a:pt x="282" y="198"/>
                </a:lnTo>
                <a:lnTo>
                  <a:pt x="282" y="198"/>
                </a:lnTo>
                <a:lnTo>
                  <a:pt x="282" y="198"/>
                </a:lnTo>
                <a:lnTo>
                  <a:pt x="282" y="198"/>
                </a:lnTo>
                <a:lnTo>
                  <a:pt x="284" y="198"/>
                </a:lnTo>
                <a:lnTo>
                  <a:pt x="284" y="198"/>
                </a:lnTo>
                <a:lnTo>
                  <a:pt x="286" y="200"/>
                </a:lnTo>
                <a:lnTo>
                  <a:pt x="286" y="200"/>
                </a:lnTo>
                <a:lnTo>
                  <a:pt x="282" y="198"/>
                </a:lnTo>
                <a:lnTo>
                  <a:pt x="282" y="198"/>
                </a:lnTo>
                <a:lnTo>
                  <a:pt x="282" y="200"/>
                </a:lnTo>
                <a:lnTo>
                  <a:pt x="282" y="200"/>
                </a:lnTo>
                <a:lnTo>
                  <a:pt x="284" y="202"/>
                </a:lnTo>
                <a:lnTo>
                  <a:pt x="284" y="202"/>
                </a:lnTo>
                <a:lnTo>
                  <a:pt x="284" y="202"/>
                </a:lnTo>
                <a:lnTo>
                  <a:pt x="286" y="202"/>
                </a:lnTo>
                <a:lnTo>
                  <a:pt x="286" y="202"/>
                </a:lnTo>
                <a:lnTo>
                  <a:pt x="286" y="202"/>
                </a:lnTo>
                <a:lnTo>
                  <a:pt x="288" y="200"/>
                </a:lnTo>
                <a:lnTo>
                  <a:pt x="288" y="200"/>
                </a:lnTo>
                <a:lnTo>
                  <a:pt x="288" y="202"/>
                </a:lnTo>
                <a:lnTo>
                  <a:pt x="290" y="200"/>
                </a:lnTo>
                <a:lnTo>
                  <a:pt x="290" y="200"/>
                </a:lnTo>
                <a:lnTo>
                  <a:pt x="288" y="200"/>
                </a:lnTo>
                <a:lnTo>
                  <a:pt x="286" y="200"/>
                </a:lnTo>
                <a:lnTo>
                  <a:pt x="286" y="200"/>
                </a:lnTo>
                <a:lnTo>
                  <a:pt x="286" y="200"/>
                </a:lnTo>
                <a:lnTo>
                  <a:pt x="292" y="200"/>
                </a:lnTo>
                <a:lnTo>
                  <a:pt x="292" y="200"/>
                </a:lnTo>
                <a:lnTo>
                  <a:pt x="292" y="198"/>
                </a:lnTo>
                <a:lnTo>
                  <a:pt x="294" y="196"/>
                </a:lnTo>
                <a:lnTo>
                  <a:pt x="292" y="196"/>
                </a:lnTo>
                <a:lnTo>
                  <a:pt x="292" y="196"/>
                </a:lnTo>
                <a:lnTo>
                  <a:pt x="286" y="196"/>
                </a:lnTo>
                <a:lnTo>
                  <a:pt x="282" y="198"/>
                </a:lnTo>
                <a:lnTo>
                  <a:pt x="282" y="198"/>
                </a:lnTo>
                <a:lnTo>
                  <a:pt x="282" y="198"/>
                </a:lnTo>
                <a:lnTo>
                  <a:pt x="282" y="198"/>
                </a:lnTo>
                <a:lnTo>
                  <a:pt x="282" y="198"/>
                </a:lnTo>
                <a:lnTo>
                  <a:pt x="282" y="198"/>
                </a:lnTo>
                <a:lnTo>
                  <a:pt x="278" y="198"/>
                </a:lnTo>
                <a:lnTo>
                  <a:pt x="274" y="196"/>
                </a:lnTo>
                <a:lnTo>
                  <a:pt x="274" y="196"/>
                </a:lnTo>
                <a:lnTo>
                  <a:pt x="274" y="194"/>
                </a:lnTo>
                <a:lnTo>
                  <a:pt x="274" y="194"/>
                </a:lnTo>
                <a:lnTo>
                  <a:pt x="274" y="194"/>
                </a:lnTo>
                <a:lnTo>
                  <a:pt x="274" y="194"/>
                </a:lnTo>
                <a:lnTo>
                  <a:pt x="274" y="194"/>
                </a:lnTo>
                <a:lnTo>
                  <a:pt x="274" y="194"/>
                </a:lnTo>
                <a:lnTo>
                  <a:pt x="274" y="194"/>
                </a:lnTo>
                <a:lnTo>
                  <a:pt x="272" y="192"/>
                </a:lnTo>
                <a:lnTo>
                  <a:pt x="272" y="192"/>
                </a:lnTo>
                <a:lnTo>
                  <a:pt x="268" y="194"/>
                </a:lnTo>
                <a:lnTo>
                  <a:pt x="268" y="194"/>
                </a:lnTo>
                <a:lnTo>
                  <a:pt x="268" y="194"/>
                </a:lnTo>
                <a:lnTo>
                  <a:pt x="268" y="194"/>
                </a:lnTo>
                <a:lnTo>
                  <a:pt x="268" y="194"/>
                </a:lnTo>
                <a:lnTo>
                  <a:pt x="264" y="194"/>
                </a:lnTo>
                <a:lnTo>
                  <a:pt x="264" y="194"/>
                </a:lnTo>
                <a:lnTo>
                  <a:pt x="262" y="192"/>
                </a:lnTo>
                <a:lnTo>
                  <a:pt x="264" y="194"/>
                </a:lnTo>
                <a:lnTo>
                  <a:pt x="264" y="194"/>
                </a:lnTo>
                <a:lnTo>
                  <a:pt x="260" y="194"/>
                </a:lnTo>
                <a:lnTo>
                  <a:pt x="258" y="196"/>
                </a:lnTo>
                <a:lnTo>
                  <a:pt x="258" y="196"/>
                </a:lnTo>
                <a:lnTo>
                  <a:pt x="262" y="196"/>
                </a:lnTo>
                <a:lnTo>
                  <a:pt x="266" y="198"/>
                </a:lnTo>
                <a:lnTo>
                  <a:pt x="266" y="198"/>
                </a:lnTo>
                <a:lnTo>
                  <a:pt x="266" y="196"/>
                </a:lnTo>
                <a:lnTo>
                  <a:pt x="266" y="196"/>
                </a:lnTo>
                <a:lnTo>
                  <a:pt x="270" y="198"/>
                </a:lnTo>
                <a:lnTo>
                  <a:pt x="270" y="198"/>
                </a:lnTo>
                <a:close/>
                <a:moveTo>
                  <a:pt x="250" y="170"/>
                </a:moveTo>
                <a:lnTo>
                  <a:pt x="250" y="170"/>
                </a:lnTo>
                <a:lnTo>
                  <a:pt x="248" y="170"/>
                </a:lnTo>
                <a:lnTo>
                  <a:pt x="248" y="170"/>
                </a:lnTo>
                <a:lnTo>
                  <a:pt x="248" y="170"/>
                </a:lnTo>
                <a:lnTo>
                  <a:pt x="248" y="172"/>
                </a:lnTo>
                <a:lnTo>
                  <a:pt x="248" y="172"/>
                </a:lnTo>
                <a:lnTo>
                  <a:pt x="248" y="172"/>
                </a:lnTo>
                <a:lnTo>
                  <a:pt x="252" y="172"/>
                </a:lnTo>
                <a:lnTo>
                  <a:pt x="256" y="172"/>
                </a:lnTo>
                <a:lnTo>
                  <a:pt x="256" y="172"/>
                </a:lnTo>
                <a:lnTo>
                  <a:pt x="256" y="172"/>
                </a:lnTo>
                <a:lnTo>
                  <a:pt x="256" y="172"/>
                </a:lnTo>
                <a:lnTo>
                  <a:pt x="260" y="172"/>
                </a:lnTo>
                <a:lnTo>
                  <a:pt x="262" y="170"/>
                </a:lnTo>
                <a:lnTo>
                  <a:pt x="262" y="170"/>
                </a:lnTo>
                <a:lnTo>
                  <a:pt x="260" y="168"/>
                </a:lnTo>
                <a:lnTo>
                  <a:pt x="260" y="168"/>
                </a:lnTo>
                <a:lnTo>
                  <a:pt x="260" y="168"/>
                </a:lnTo>
                <a:lnTo>
                  <a:pt x="260" y="168"/>
                </a:lnTo>
                <a:lnTo>
                  <a:pt x="260" y="168"/>
                </a:lnTo>
                <a:lnTo>
                  <a:pt x="260" y="168"/>
                </a:lnTo>
                <a:lnTo>
                  <a:pt x="260" y="166"/>
                </a:lnTo>
                <a:lnTo>
                  <a:pt x="260" y="166"/>
                </a:lnTo>
                <a:lnTo>
                  <a:pt x="260" y="166"/>
                </a:lnTo>
                <a:lnTo>
                  <a:pt x="260" y="168"/>
                </a:lnTo>
                <a:lnTo>
                  <a:pt x="258" y="170"/>
                </a:lnTo>
                <a:lnTo>
                  <a:pt x="258" y="170"/>
                </a:lnTo>
                <a:lnTo>
                  <a:pt x="256" y="168"/>
                </a:lnTo>
                <a:lnTo>
                  <a:pt x="254" y="170"/>
                </a:lnTo>
                <a:lnTo>
                  <a:pt x="252" y="172"/>
                </a:lnTo>
                <a:lnTo>
                  <a:pt x="250" y="170"/>
                </a:lnTo>
                <a:lnTo>
                  <a:pt x="250" y="170"/>
                </a:lnTo>
                <a:close/>
                <a:moveTo>
                  <a:pt x="252" y="156"/>
                </a:moveTo>
                <a:lnTo>
                  <a:pt x="250" y="156"/>
                </a:lnTo>
                <a:lnTo>
                  <a:pt x="250" y="156"/>
                </a:lnTo>
                <a:lnTo>
                  <a:pt x="250" y="156"/>
                </a:lnTo>
                <a:lnTo>
                  <a:pt x="252" y="156"/>
                </a:lnTo>
                <a:close/>
                <a:moveTo>
                  <a:pt x="254" y="166"/>
                </a:moveTo>
                <a:lnTo>
                  <a:pt x="254" y="168"/>
                </a:lnTo>
                <a:lnTo>
                  <a:pt x="254" y="168"/>
                </a:lnTo>
                <a:lnTo>
                  <a:pt x="254" y="168"/>
                </a:lnTo>
                <a:lnTo>
                  <a:pt x="256" y="168"/>
                </a:lnTo>
                <a:lnTo>
                  <a:pt x="258" y="168"/>
                </a:lnTo>
                <a:lnTo>
                  <a:pt x="258" y="168"/>
                </a:lnTo>
                <a:lnTo>
                  <a:pt x="258" y="168"/>
                </a:lnTo>
                <a:lnTo>
                  <a:pt x="256" y="166"/>
                </a:lnTo>
                <a:lnTo>
                  <a:pt x="256" y="166"/>
                </a:lnTo>
                <a:lnTo>
                  <a:pt x="258" y="166"/>
                </a:lnTo>
                <a:lnTo>
                  <a:pt x="260" y="164"/>
                </a:lnTo>
                <a:lnTo>
                  <a:pt x="260" y="164"/>
                </a:lnTo>
                <a:lnTo>
                  <a:pt x="258" y="164"/>
                </a:lnTo>
                <a:lnTo>
                  <a:pt x="254" y="164"/>
                </a:lnTo>
                <a:lnTo>
                  <a:pt x="254" y="164"/>
                </a:lnTo>
                <a:lnTo>
                  <a:pt x="254" y="166"/>
                </a:lnTo>
                <a:lnTo>
                  <a:pt x="254" y="166"/>
                </a:lnTo>
                <a:close/>
                <a:moveTo>
                  <a:pt x="262" y="184"/>
                </a:moveTo>
                <a:lnTo>
                  <a:pt x="264" y="184"/>
                </a:lnTo>
                <a:lnTo>
                  <a:pt x="266" y="186"/>
                </a:lnTo>
                <a:lnTo>
                  <a:pt x="262" y="184"/>
                </a:lnTo>
                <a:close/>
                <a:moveTo>
                  <a:pt x="252" y="178"/>
                </a:moveTo>
                <a:lnTo>
                  <a:pt x="254" y="178"/>
                </a:lnTo>
                <a:lnTo>
                  <a:pt x="254" y="178"/>
                </a:lnTo>
                <a:lnTo>
                  <a:pt x="254" y="176"/>
                </a:lnTo>
                <a:lnTo>
                  <a:pt x="254" y="174"/>
                </a:lnTo>
                <a:lnTo>
                  <a:pt x="254" y="174"/>
                </a:lnTo>
                <a:lnTo>
                  <a:pt x="252" y="176"/>
                </a:lnTo>
                <a:lnTo>
                  <a:pt x="252" y="174"/>
                </a:lnTo>
                <a:lnTo>
                  <a:pt x="250" y="174"/>
                </a:lnTo>
                <a:lnTo>
                  <a:pt x="250" y="174"/>
                </a:lnTo>
                <a:lnTo>
                  <a:pt x="250" y="176"/>
                </a:lnTo>
                <a:lnTo>
                  <a:pt x="252" y="176"/>
                </a:lnTo>
                <a:lnTo>
                  <a:pt x="252" y="176"/>
                </a:lnTo>
                <a:lnTo>
                  <a:pt x="252" y="178"/>
                </a:lnTo>
                <a:lnTo>
                  <a:pt x="252" y="178"/>
                </a:lnTo>
                <a:close/>
                <a:moveTo>
                  <a:pt x="252" y="186"/>
                </a:moveTo>
                <a:lnTo>
                  <a:pt x="254" y="184"/>
                </a:lnTo>
                <a:lnTo>
                  <a:pt x="254" y="186"/>
                </a:lnTo>
                <a:lnTo>
                  <a:pt x="254" y="184"/>
                </a:lnTo>
                <a:lnTo>
                  <a:pt x="254" y="184"/>
                </a:lnTo>
                <a:lnTo>
                  <a:pt x="256" y="184"/>
                </a:lnTo>
                <a:lnTo>
                  <a:pt x="256" y="186"/>
                </a:lnTo>
                <a:lnTo>
                  <a:pt x="256" y="186"/>
                </a:lnTo>
                <a:lnTo>
                  <a:pt x="258" y="186"/>
                </a:lnTo>
                <a:lnTo>
                  <a:pt x="258" y="186"/>
                </a:lnTo>
                <a:lnTo>
                  <a:pt x="258" y="188"/>
                </a:lnTo>
                <a:lnTo>
                  <a:pt x="260" y="188"/>
                </a:lnTo>
                <a:lnTo>
                  <a:pt x="260" y="188"/>
                </a:lnTo>
                <a:lnTo>
                  <a:pt x="260" y="188"/>
                </a:lnTo>
                <a:lnTo>
                  <a:pt x="260" y="186"/>
                </a:lnTo>
                <a:lnTo>
                  <a:pt x="262" y="186"/>
                </a:lnTo>
                <a:lnTo>
                  <a:pt x="262" y="186"/>
                </a:lnTo>
                <a:lnTo>
                  <a:pt x="260" y="182"/>
                </a:lnTo>
                <a:lnTo>
                  <a:pt x="260" y="182"/>
                </a:lnTo>
                <a:lnTo>
                  <a:pt x="260" y="186"/>
                </a:lnTo>
                <a:lnTo>
                  <a:pt x="260" y="186"/>
                </a:lnTo>
                <a:lnTo>
                  <a:pt x="256" y="184"/>
                </a:lnTo>
                <a:lnTo>
                  <a:pt x="254" y="184"/>
                </a:lnTo>
                <a:lnTo>
                  <a:pt x="252" y="186"/>
                </a:lnTo>
                <a:lnTo>
                  <a:pt x="252" y="186"/>
                </a:lnTo>
                <a:close/>
                <a:moveTo>
                  <a:pt x="262" y="118"/>
                </a:moveTo>
                <a:lnTo>
                  <a:pt x="262" y="118"/>
                </a:lnTo>
                <a:lnTo>
                  <a:pt x="260" y="118"/>
                </a:lnTo>
                <a:lnTo>
                  <a:pt x="260" y="118"/>
                </a:lnTo>
                <a:lnTo>
                  <a:pt x="262" y="118"/>
                </a:lnTo>
                <a:lnTo>
                  <a:pt x="262" y="118"/>
                </a:lnTo>
                <a:lnTo>
                  <a:pt x="264" y="118"/>
                </a:lnTo>
                <a:lnTo>
                  <a:pt x="260" y="116"/>
                </a:lnTo>
                <a:lnTo>
                  <a:pt x="260" y="116"/>
                </a:lnTo>
                <a:lnTo>
                  <a:pt x="262" y="118"/>
                </a:lnTo>
                <a:lnTo>
                  <a:pt x="262" y="118"/>
                </a:lnTo>
                <a:close/>
                <a:moveTo>
                  <a:pt x="282" y="176"/>
                </a:moveTo>
                <a:lnTo>
                  <a:pt x="282" y="176"/>
                </a:lnTo>
                <a:lnTo>
                  <a:pt x="282" y="176"/>
                </a:lnTo>
                <a:lnTo>
                  <a:pt x="282" y="176"/>
                </a:lnTo>
                <a:lnTo>
                  <a:pt x="282" y="176"/>
                </a:lnTo>
                <a:lnTo>
                  <a:pt x="282" y="176"/>
                </a:lnTo>
                <a:lnTo>
                  <a:pt x="282" y="176"/>
                </a:lnTo>
                <a:lnTo>
                  <a:pt x="282" y="176"/>
                </a:lnTo>
                <a:lnTo>
                  <a:pt x="282" y="176"/>
                </a:lnTo>
                <a:lnTo>
                  <a:pt x="282" y="176"/>
                </a:lnTo>
                <a:lnTo>
                  <a:pt x="282" y="176"/>
                </a:lnTo>
                <a:lnTo>
                  <a:pt x="282" y="176"/>
                </a:lnTo>
                <a:lnTo>
                  <a:pt x="282" y="176"/>
                </a:lnTo>
                <a:close/>
                <a:moveTo>
                  <a:pt x="276" y="152"/>
                </a:moveTo>
                <a:lnTo>
                  <a:pt x="278" y="154"/>
                </a:lnTo>
                <a:lnTo>
                  <a:pt x="278" y="154"/>
                </a:lnTo>
                <a:lnTo>
                  <a:pt x="278" y="154"/>
                </a:lnTo>
                <a:lnTo>
                  <a:pt x="278" y="152"/>
                </a:lnTo>
                <a:lnTo>
                  <a:pt x="276" y="152"/>
                </a:lnTo>
                <a:lnTo>
                  <a:pt x="276" y="152"/>
                </a:lnTo>
                <a:lnTo>
                  <a:pt x="276" y="152"/>
                </a:lnTo>
                <a:close/>
                <a:moveTo>
                  <a:pt x="280" y="176"/>
                </a:moveTo>
                <a:lnTo>
                  <a:pt x="282" y="176"/>
                </a:lnTo>
                <a:lnTo>
                  <a:pt x="282" y="176"/>
                </a:lnTo>
                <a:lnTo>
                  <a:pt x="280" y="176"/>
                </a:lnTo>
                <a:lnTo>
                  <a:pt x="280" y="176"/>
                </a:lnTo>
                <a:lnTo>
                  <a:pt x="280" y="176"/>
                </a:lnTo>
                <a:close/>
                <a:moveTo>
                  <a:pt x="276" y="152"/>
                </a:moveTo>
                <a:lnTo>
                  <a:pt x="276" y="152"/>
                </a:lnTo>
                <a:lnTo>
                  <a:pt x="276" y="152"/>
                </a:lnTo>
                <a:lnTo>
                  <a:pt x="274" y="154"/>
                </a:lnTo>
                <a:lnTo>
                  <a:pt x="276" y="154"/>
                </a:lnTo>
                <a:lnTo>
                  <a:pt x="276" y="152"/>
                </a:lnTo>
                <a:lnTo>
                  <a:pt x="276" y="152"/>
                </a:lnTo>
                <a:lnTo>
                  <a:pt x="276" y="152"/>
                </a:lnTo>
                <a:lnTo>
                  <a:pt x="276" y="152"/>
                </a:lnTo>
                <a:lnTo>
                  <a:pt x="276" y="152"/>
                </a:lnTo>
                <a:lnTo>
                  <a:pt x="276" y="152"/>
                </a:lnTo>
                <a:close/>
                <a:moveTo>
                  <a:pt x="276" y="166"/>
                </a:moveTo>
                <a:lnTo>
                  <a:pt x="276" y="168"/>
                </a:lnTo>
                <a:lnTo>
                  <a:pt x="278" y="166"/>
                </a:lnTo>
                <a:lnTo>
                  <a:pt x="278" y="166"/>
                </a:lnTo>
                <a:lnTo>
                  <a:pt x="276" y="166"/>
                </a:lnTo>
                <a:lnTo>
                  <a:pt x="276" y="166"/>
                </a:lnTo>
                <a:lnTo>
                  <a:pt x="276" y="166"/>
                </a:lnTo>
                <a:lnTo>
                  <a:pt x="276" y="166"/>
                </a:lnTo>
                <a:lnTo>
                  <a:pt x="276" y="166"/>
                </a:lnTo>
                <a:close/>
                <a:moveTo>
                  <a:pt x="272" y="138"/>
                </a:moveTo>
                <a:lnTo>
                  <a:pt x="272" y="138"/>
                </a:lnTo>
                <a:lnTo>
                  <a:pt x="270" y="138"/>
                </a:lnTo>
                <a:lnTo>
                  <a:pt x="272" y="140"/>
                </a:lnTo>
                <a:lnTo>
                  <a:pt x="272" y="140"/>
                </a:lnTo>
                <a:lnTo>
                  <a:pt x="274" y="138"/>
                </a:lnTo>
                <a:lnTo>
                  <a:pt x="272" y="138"/>
                </a:lnTo>
                <a:lnTo>
                  <a:pt x="272" y="138"/>
                </a:lnTo>
                <a:close/>
                <a:moveTo>
                  <a:pt x="276" y="182"/>
                </a:moveTo>
                <a:lnTo>
                  <a:pt x="276" y="182"/>
                </a:lnTo>
                <a:lnTo>
                  <a:pt x="272" y="182"/>
                </a:lnTo>
                <a:lnTo>
                  <a:pt x="272" y="182"/>
                </a:lnTo>
                <a:lnTo>
                  <a:pt x="270" y="182"/>
                </a:lnTo>
                <a:lnTo>
                  <a:pt x="270" y="184"/>
                </a:lnTo>
                <a:lnTo>
                  <a:pt x="270" y="184"/>
                </a:lnTo>
                <a:lnTo>
                  <a:pt x="270" y="184"/>
                </a:lnTo>
                <a:lnTo>
                  <a:pt x="270" y="184"/>
                </a:lnTo>
                <a:lnTo>
                  <a:pt x="272" y="184"/>
                </a:lnTo>
                <a:lnTo>
                  <a:pt x="272" y="184"/>
                </a:lnTo>
                <a:lnTo>
                  <a:pt x="274" y="186"/>
                </a:lnTo>
                <a:lnTo>
                  <a:pt x="274" y="186"/>
                </a:lnTo>
                <a:lnTo>
                  <a:pt x="274" y="184"/>
                </a:lnTo>
                <a:lnTo>
                  <a:pt x="274" y="184"/>
                </a:lnTo>
                <a:lnTo>
                  <a:pt x="274" y="184"/>
                </a:lnTo>
                <a:lnTo>
                  <a:pt x="274" y="184"/>
                </a:lnTo>
                <a:lnTo>
                  <a:pt x="274" y="184"/>
                </a:lnTo>
                <a:lnTo>
                  <a:pt x="274" y="184"/>
                </a:lnTo>
                <a:lnTo>
                  <a:pt x="274" y="184"/>
                </a:lnTo>
                <a:lnTo>
                  <a:pt x="276" y="186"/>
                </a:lnTo>
                <a:lnTo>
                  <a:pt x="276" y="186"/>
                </a:lnTo>
                <a:lnTo>
                  <a:pt x="276" y="184"/>
                </a:lnTo>
                <a:lnTo>
                  <a:pt x="276" y="184"/>
                </a:lnTo>
                <a:lnTo>
                  <a:pt x="282" y="182"/>
                </a:lnTo>
                <a:lnTo>
                  <a:pt x="282" y="182"/>
                </a:lnTo>
                <a:lnTo>
                  <a:pt x="282" y="182"/>
                </a:lnTo>
                <a:lnTo>
                  <a:pt x="284" y="182"/>
                </a:lnTo>
                <a:lnTo>
                  <a:pt x="286" y="182"/>
                </a:lnTo>
                <a:lnTo>
                  <a:pt x="286" y="180"/>
                </a:lnTo>
                <a:lnTo>
                  <a:pt x="286" y="180"/>
                </a:lnTo>
                <a:lnTo>
                  <a:pt x="284" y="180"/>
                </a:lnTo>
                <a:lnTo>
                  <a:pt x="282" y="180"/>
                </a:lnTo>
                <a:lnTo>
                  <a:pt x="282" y="180"/>
                </a:lnTo>
                <a:lnTo>
                  <a:pt x="282" y="180"/>
                </a:lnTo>
                <a:lnTo>
                  <a:pt x="278" y="180"/>
                </a:lnTo>
                <a:lnTo>
                  <a:pt x="276" y="182"/>
                </a:lnTo>
                <a:lnTo>
                  <a:pt x="276" y="182"/>
                </a:lnTo>
                <a:close/>
                <a:moveTo>
                  <a:pt x="284" y="166"/>
                </a:moveTo>
                <a:lnTo>
                  <a:pt x="284" y="166"/>
                </a:lnTo>
                <a:lnTo>
                  <a:pt x="282" y="164"/>
                </a:lnTo>
                <a:lnTo>
                  <a:pt x="282" y="164"/>
                </a:lnTo>
                <a:lnTo>
                  <a:pt x="284" y="166"/>
                </a:lnTo>
                <a:lnTo>
                  <a:pt x="284" y="166"/>
                </a:lnTo>
                <a:close/>
                <a:moveTo>
                  <a:pt x="284" y="190"/>
                </a:moveTo>
                <a:lnTo>
                  <a:pt x="284" y="190"/>
                </a:lnTo>
                <a:lnTo>
                  <a:pt x="282" y="190"/>
                </a:lnTo>
                <a:lnTo>
                  <a:pt x="282" y="190"/>
                </a:lnTo>
                <a:lnTo>
                  <a:pt x="282" y="190"/>
                </a:lnTo>
                <a:lnTo>
                  <a:pt x="282" y="190"/>
                </a:lnTo>
                <a:lnTo>
                  <a:pt x="280" y="190"/>
                </a:lnTo>
                <a:lnTo>
                  <a:pt x="280" y="190"/>
                </a:lnTo>
                <a:lnTo>
                  <a:pt x="280" y="190"/>
                </a:lnTo>
                <a:lnTo>
                  <a:pt x="280" y="190"/>
                </a:lnTo>
                <a:lnTo>
                  <a:pt x="276" y="190"/>
                </a:lnTo>
                <a:lnTo>
                  <a:pt x="276" y="190"/>
                </a:lnTo>
                <a:lnTo>
                  <a:pt x="274" y="190"/>
                </a:lnTo>
                <a:lnTo>
                  <a:pt x="274" y="190"/>
                </a:lnTo>
                <a:lnTo>
                  <a:pt x="274" y="192"/>
                </a:lnTo>
                <a:lnTo>
                  <a:pt x="274" y="194"/>
                </a:lnTo>
                <a:lnTo>
                  <a:pt x="274" y="194"/>
                </a:lnTo>
                <a:lnTo>
                  <a:pt x="276" y="194"/>
                </a:lnTo>
                <a:lnTo>
                  <a:pt x="276" y="192"/>
                </a:lnTo>
                <a:lnTo>
                  <a:pt x="274" y="192"/>
                </a:lnTo>
                <a:lnTo>
                  <a:pt x="274" y="190"/>
                </a:lnTo>
                <a:lnTo>
                  <a:pt x="274" y="190"/>
                </a:lnTo>
                <a:lnTo>
                  <a:pt x="276" y="192"/>
                </a:lnTo>
                <a:lnTo>
                  <a:pt x="278" y="192"/>
                </a:lnTo>
                <a:lnTo>
                  <a:pt x="280" y="194"/>
                </a:lnTo>
                <a:lnTo>
                  <a:pt x="280" y="192"/>
                </a:lnTo>
                <a:lnTo>
                  <a:pt x="282" y="192"/>
                </a:lnTo>
                <a:lnTo>
                  <a:pt x="282" y="192"/>
                </a:lnTo>
                <a:lnTo>
                  <a:pt x="282" y="192"/>
                </a:lnTo>
                <a:lnTo>
                  <a:pt x="280" y="190"/>
                </a:lnTo>
                <a:lnTo>
                  <a:pt x="282" y="192"/>
                </a:lnTo>
                <a:lnTo>
                  <a:pt x="282" y="192"/>
                </a:lnTo>
                <a:lnTo>
                  <a:pt x="282" y="190"/>
                </a:lnTo>
                <a:lnTo>
                  <a:pt x="282" y="190"/>
                </a:lnTo>
                <a:lnTo>
                  <a:pt x="284" y="190"/>
                </a:lnTo>
                <a:lnTo>
                  <a:pt x="284" y="190"/>
                </a:lnTo>
                <a:lnTo>
                  <a:pt x="284" y="190"/>
                </a:lnTo>
                <a:lnTo>
                  <a:pt x="284" y="192"/>
                </a:lnTo>
                <a:lnTo>
                  <a:pt x="284" y="192"/>
                </a:lnTo>
                <a:lnTo>
                  <a:pt x="286" y="192"/>
                </a:lnTo>
                <a:lnTo>
                  <a:pt x="286" y="192"/>
                </a:lnTo>
                <a:lnTo>
                  <a:pt x="286" y="194"/>
                </a:lnTo>
                <a:lnTo>
                  <a:pt x="286" y="194"/>
                </a:lnTo>
                <a:lnTo>
                  <a:pt x="284" y="194"/>
                </a:lnTo>
                <a:lnTo>
                  <a:pt x="286" y="194"/>
                </a:lnTo>
                <a:lnTo>
                  <a:pt x="286" y="194"/>
                </a:lnTo>
                <a:lnTo>
                  <a:pt x="286" y="194"/>
                </a:lnTo>
                <a:lnTo>
                  <a:pt x="286" y="194"/>
                </a:lnTo>
                <a:lnTo>
                  <a:pt x="288" y="192"/>
                </a:lnTo>
                <a:lnTo>
                  <a:pt x="288" y="194"/>
                </a:lnTo>
                <a:lnTo>
                  <a:pt x="288" y="194"/>
                </a:lnTo>
                <a:lnTo>
                  <a:pt x="288" y="192"/>
                </a:lnTo>
                <a:lnTo>
                  <a:pt x="288" y="192"/>
                </a:lnTo>
                <a:lnTo>
                  <a:pt x="286" y="192"/>
                </a:lnTo>
                <a:lnTo>
                  <a:pt x="286" y="192"/>
                </a:lnTo>
                <a:lnTo>
                  <a:pt x="286" y="192"/>
                </a:lnTo>
                <a:lnTo>
                  <a:pt x="286" y="190"/>
                </a:lnTo>
                <a:lnTo>
                  <a:pt x="290" y="192"/>
                </a:lnTo>
                <a:lnTo>
                  <a:pt x="290" y="192"/>
                </a:lnTo>
                <a:lnTo>
                  <a:pt x="288" y="190"/>
                </a:lnTo>
                <a:lnTo>
                  <a:pt x="288" y="190"/>
                </a:lnTo>
                <a:lnTo>
                  <a:pt x="288" y="190"/>
                </a:lnTo>
                <a:lnTo>
                  <a:pt x="288" y="190"/>
                </a:lnTo>
                <a:lnTo>
                  <a:pt x="286" y="190"/>
                </a:lnTo>
                <a:lnTo>
                  <a:pt x="284" y="190"/>
                </a:lnTo>
                <a:lnTo>
                  <a:pt x="284" y="190"/>
                </a:lnTo>
                <a:close/>
                <a:moveTo>
                  <a:pt x="272" y="158"/>
                </a:moveTo>
                <a:lnTo>
                  <a:pt x="272" y="158"/>
                </a:lnTo>
                <a:lnTo>
                  <a:pt x="268" y="156"/>
                </a:lnTo>
                <a:lnTo>
                  <a:pt x="266" y="156"/>
                </a:lnTo>
                <a:lnTo>
                  <a:pt x="266" y="156"/>
                </a:lnTo>
                <a:lnTo>
                  <a:pt x="268" y="158"/>
                </a:lnTo>
                <a:lnTo>
                  <a:pt x="270" y="158"/>
                </a:lnTo>
                <a:lnTo>
                  <a:pt x="270" y="158"/>
                </a:lnTo>
                <a:lnTo>
                  <a:pt x="270" y="158"/>
                </a:lnTo>
                <a:lnTo>
                  <a:pt x="272" y="158"/>
                </a:lnTo>
                <a:lnTo>
                  <a:pt x="272" y="158"/>
                </a:lnTo>
                <a:close/>
                <a:moveTo>
                  <a:pt x="268" y="152"/>
                </a:moveTo>
                <a:lnTo>
                  <a:pt x="266" y="150"/>
                </a:lnTo>
                <a:lnTo>
                  <a:pt x="264" y="152"/>
                </a:lnTo>
                <a:lnTo>
                  <a:pt x="266" y="152"/>
                </a:lnTo>
                <a:lnTo>
                  <a:pt x="268" y="152"/>
                </a:lnTo>
                <a:close/>
                <a:moveTo>
                  <a:pt x="268" y="190"/>
                </a:moveTo>
                <a:lnTo>
                  <a:pt x="268" y="190"/>
                </a:lnTo>
                <a:lnTo>
                  <a:pt x="270" y="190"/>
                </a:lnTo>
                <a:lnTo>
                  <a:pt x="274" y="190"/>
                </a:lnTo>
                <a:lnTo>
                  <a:pt x="274" y="190"/>
                </a:lnTo>
                <a:lnTo>
                  <a:pt x="268" y="190"/>
                </a:lnTo>
                <a:lnTo>
                  <a:pt x="268" y="190"/>
                </a:lnTo>
                <a:close/>
                <a:moveTo>
                  <a:pt x="288" y="170"/>
                </a:moveTo>
                <a:lnTo>
                  <a:pt x="288" y="172"/>
                </a:lnTo>
                <a:lnTo>
                  <a:pt x="290" y="172"/>
                </a:lnTo>
                <a:lnTo>
                  <a:pt x="290" y="172"/>
                </a:lnTo>
                <a:lnTo>
                  <a:pt x="288" y="172"/>
                </a:lnTo>
                <a:lnTo>
                  <a:pt x="288" y="170"/>
                </a:lnTo>
                <a:lnTo>
                  <a:pt x="288" y="170"/>
                </a:lnTo>
                <a:close/>
                <a:moveTo>
                  <a:pt x="290" y="190"/>
                </a:moveTo>
                <a:lnTo>
                  <a:pt x="290" y="190"/>
                </a:lnTo>
                <a:lnTo>
                  <a:pt x="292" y="190"/>
                </a:lnTo>
                <a:lnTo>
                  <a:pt x="292" y="192"/>
                </a:lnTo>
                <a:lnTo>
                  <a:pt x="292" y="192"/>
                </a:lnTo>
                <a:lnTo>
                  <a:pt x="292" y="192"/>
                </a:lnTo>
                <a:lnTo>
                  <a:pt x="292" y="192"/>
                </a:lnTo>
                <a:lnTo>
                  <a:pt x="292" y="190"/>
                </a:lnTo>
                <a:lnTo>
                  <a:pt x="290" y="190"/>
                </a:lnTo>
                <a:lnTo>
                  <a:pt x="290" y="190"/>
                </a:lnTo>
                <a:close/>
                <a:moveTo>
                  <a:pt x="298" y="198"/>
                </a:moveTo>
                <a:lnTo>
                  <a:pt x="298" y="198"/>
                </a:lnTo>
                <a:lnTo>
                  <a:pt x="296" y="200"/>
                </a:lnTo>
                <a:lnTo>
                  <a:pt x="296" y="200"/>
                </a:lnTo>
                <a:lnTo>
                  <a:pt x="292" y="200"/>
                </a:lnTo>
                <a:lnTo>
                  <a:pt x="294" y="202"/>
                </a:lnTo>
                <a:lnTo>
                  <a:pt x="294" y="202"/>
                </a:lnTo>
                <a:lnTo>
                  <a:pt x="294" y="202"/>
                </a:lnTo>
                <a:lnTo>
                  <a:pt x="294" y="202"/>
                </a:lnTo>
                <a:lnTo>
                  <a:pt x="294" y="202"/>
                </a:lnTo>
                <a:lnTo>
                  <a:pt x="294" y="202"/>
                </a:lnTo>
                <a:lnTo>
                  <a:pt x="294" y="202"/>
                </a:lnTo>
                <a:lnTo>
                  <a:pt x="294" y="202"/>
                </a:lnTo>
                <a:lnTo>
                  <a:pt x="296" y="202"/>
                </a:lnTo>
                <a:lnTo>
                  <a:pt x="298" y="202"/>
                </a:lnTo>
                <a:lnTo>
                  <a:pt x="298" y="202"/>
                </a:lnTo>
                <a:lnTo>
                  <a:pt x="298" y="202"/>
                </a:lnTo>
                <a:lnTo>
                  <a:pt x="300" y="204"/>
                </a:lnTo>
                <a:lnTo>
                  <a:pt x="300" y="204"/>
                </a:lnTo>
                <a:lnTo>
                  <a:pt x="298" y="204"/>
                </a:lnTo>
                <a:lnTo>
                  <a:pt x="300" y="206"/>
                </a:lnTo>
                <a:lnTo>
                  <a:pt x="300" y="204"/>
                </a:lnTo>
                <a:lnTo>
                  <a:pt x="304" y="206"/>
                </a:lnTo>
                <a:lnTo>
                  <a:pt x="304" y="206"/>
                </a:lnTo>
                <a:lnTo>
                  <a:pt x="302" y="204"/>
                </a:lnTo>
                <a:lnTo>
                  <a:pt x="300" y="204"/>
                </a:lnTo>
                <a:lnTo>
                  <a:pt x="298" y="202"/>
                </a:lnTo>
                <a:lnTo>
                  <a:pt x="298" y="202"/>
                </a:lnTo>
                <a:lnTo>
                  <a:pt x="304" y="202"/>
                </a:lnTo>
                <a:lnTo>
                  <a:pt x="308" y="202"/>
                </a:lnTo>
                <a:lnTo>
                  <a:pt x="306" y="200"/>
                </a:lnTo>
                <a:lnTo>
                  <a:pt x="306" y="200"/>
                </a:lnTo>
                <a:lnTo>
                  <a:pt x="304" y="200"/>
                </a:lnTo>
                <a:lnTo>
                  <a:pt x="302" y="200"/>
                </a:lnTo>
                <a:lnTo>
                  <a:pt x="300" y="200"/>
                </a:lnTo>
                <a:lnTo>
                  <a:pt x="298" y="200"/>
                </a:lnTo>
                <a:lnTo>
                  <a:pt x="298" y="200"/>
                </a:lnTo>
                <a:lnTo>
                  <a:pt x="298" y="200"/>
                </a:lnTo>
                <a:lnTo>
                  <a:pt x="296" y="200"/>
                </a:lnTo>
                <a:lnTo>
                  <a:pt x="296" y="200"/>
                </a:lnTo>
                <a:lnTo>
                  <a:pt x="298" y="198"/>
                </a:lnTo>
                <a:lnTo>
                  <a:pt x="298" y="198"/>
                </a:lnTo>
                <a:close/>
                <a:moveTo>
                  <a:pt x="300" y="196"/>
                </a:moveTo>
                <a:lnTo>
                  <a:pt x="300" y="196"/>
                </a:lnTo>
                <a:lnTo>
                  <a:pt x="300" y="196"/>
                </a:lnTo>
                <a:lnTo>
                  <a:pt x="300" y="194"/>
                </a:lnTo>
                <a:lnTo>
                  <a:pt x="300" y="194"/>
                </a:lnTo>
                <a:lnTo>
                  <a:pt x="300" y="196"/>
                </a:lnTo>
                <a:lnTo>
                  <a:pt x="298" y="196"/>
                </a:lnTo>
                <a:lnTo>
                  <a:pt x="298" y="196"/>
                </a:lnTo>
                <a:lnTo>
                  <a:pt x="298" y="196"/>
                </a:lnTo>
                <a:lnTo>
                  <a:pt x="300" y="196"/>
                </a:lnTo>
                <a:lnTo>
                  <a:pt x="300" y="196"/>
                </a:lnTo>
                <a:close/>
                <a:moveTo>
                  <a:pt x="296" y="158"/>
                </a:moveTo>
                <a:lnTo>
                  <a:pt x="296" y="158"/>
                </a:lnTo>
                <a:lnTo>
                  <a:pt x="296" y="156"/>
                </a:lnTo>
                <a:lnTo>
                  <a:pt x="294" y="154"/>
                </a:lnTo>
                <a:lnTo>
                  <a:pt x="296" y="158"/>
                </a:lnTo>
                <a:close/>
                <a:moveTo>
                  <a:pt x="306" y="198"/>
                </a:moveTo>
                <a:lnTo>
                  <a:pt x="306" y="198"/>
                </a:lnTo>
                <a:lnTo>
                  <a:pt x="308" y="198"/>
                </a:lnTo>
                <a:lnTo>
                  <a:pt x="306" y="198"/>
                </a:lnTo>
                <a:lnTo>
                  <a:pt x="306" y="198"/>
                </a:lnTo>
                <a:close/>
                <a:moveTo>
                  <a:pt x="320" y="224"/>
                </a:moveTo>
                <a:lnTo>
                  <a:pt x="320" y="224"/>
                </a:lnTo>
                <a:lnTo>
                  <a:pt x="320" y="224"/>
                </a:lnTo>
                <a:lnTo>
                  <a:pt x="318" y="224"/>
                </a:lnTo>
                <a:lnTo>
                  <a:pt x="316" y="222"/>
                </a:lnTo>
                <a:lnTo>
                  <a:pt x="316" y="222"/>
                </a:lnTo>
                <a:lnTo>
                  <a:pt x="318" y="224"/>
                </a:lnTo>
                <a:lnTo>
                  <a:pt x="318" y="224"/>
                </a:lnTo>
                <a:lnTo>
                  <a:pt x="320" y="226"/>
                </a:lnTo>
                <a:lnTo>
                  <a:pt x="320" y="226"/>
                </a:lnTo>
                <a:lnTo>
                  <a:pt x="322" y="226"/>
                </a:lnTo>
                <a:lnTo>
                  <a:pt x="322" y="226"/>
                </a:lnTo>
                <a:lnTo>
                  <a:pt x="320" y="226"/>
                </a:lnTo>
                <a:lnTo>
                  <a:pt x="320" y="224"/>
                </a:lnTo>
                <a:lnTo>
                  <a:pt x="320" y="224"/>
                </a:lnTo>
                <a:close/>
                <a:moveTo>
                  <a:pt x="326" y="276"/>
                </a:moveTo>
                <a:lnTo>
                  <a:pt x="326" y="276"/>
                </a:lnTo>
                <a:lnTo>
                  <a:pt x="326" y="276"/>
                </a:lnTo>
                <a:lnTo>
                  <a:pt x="326" y="274"/>
                </a:lnTo>
                <a:lnTo>
                  <a:pt x="326" y="274"/>
                </a:lnTo>
                <a:lnTo>
                  <a:pt x="328" y="274"/>
                </a:lnTo>
                <a:lnTo>
                  <a:pt x="330" y="274"/>
                </a:lnTo>
                <a:lnTo>
                  <a:pt x="330" y="274"/>
                </a:lnTo>
                <a:lnTo>
                  <a:pt x="330" y="274"/>
                </a:lnTo>
                <a:lnTo>
                  <a:pt x="330" y="274"/>
                </a:lnTo>
                <a:lnTo>
                  <a:pt x="326" y="272"/>
                </a:lnTo>
                <a:lnTo>
                  <a:pt x="326" y="274"/>
                </a:lnTo>
                <a:lnTo>
                  <a:pt x="326" y="274"/>
                </a:lnTo>
                <a:lnTo>
                  <a:pt x="326" y="274"/>
                </a:lnTo>
                <a:lnTo>
                  <a:pt x="326" y="276"/>
                </a:lnTo>
                <a:lnTo>
                  <a:pt x="326" y="276"/>
                </a:lnTo>
                <a:close/>
                <a:moveTo>
                  <a:pt x="326" y="272"/>
                </a:moveTo>
                <a:lnTo>
                  <a:pt x="326" y="272"/>
                </a:lnTo>
                <a:lnTo>
                  <a:pt x="324" y="270"/>
                </a:lnTo>
                <a:lnTo>
                  <a:pt x="324" y="272"/>
                </a:lnTo>
                <a:lnTo>
                  <a:pt x="324" y="272"/>
                </a:lnTo>
                <a:lnTo>
                  <a:pt x="324" y="272"/>
                </a:lnTo>
                <a:lnTo>
                  <a:pt x="326" y="272"/>
                </a:lnTo>
                <a:lnTo>
                  <a:pt x="326" y="272"/>
                </a:lnTo>
                <a:close/>
                <a:moveTo>
                  <a:pt x="318" y="234"/>
                </a:moveTo>
                <a:lnTo>
                  <a:pt x="318" y="234"/>
                </a:lnTo>
                <a:lnTo>
                  <a:pt x="322" y="234"/>
                </a:lnTo>
                <a:lnTo>
                  <a:pt x="322" y="234"/>
                </a:lnTo>
                <a:lnTo>
                  <a:pt x="320" y="232"/>
                </a:lnTo>
                <a:lnTo>
                  <a:pt x="318" y="234"/>
                </a:lnTo>
                <a:lnTo>
                  <a:pt x="318" y="234"/>
                </a:lnTo>
                <a:close/>
                <a:moveTo>
                  <a:pt x="316" y="228"/>
                </a:moveTo>
                <a:lnTo>
                  <a:pt x="316" y="228"/>
                </a:lnTo>
                <a:lnTo>
                  <a:pt x="314" y="228"/>
                </a:lnTo>
                <a:lnTo>
                  <a:pt x="312" y="228"/>
                </a:lnTo>
                <a:lnTo>
                  <a:pt x="312" y="226"/>
                </a:lnTo>
                <a:lnTo>
                  <a:pt x="312" y="226"/>
                </a:lnTo>
                <a:lnTo>
                  <a:pt x="310" y="226"/>
                </a:lnTo>
                <a:lnTo>
                  <a:pt x="306" y="228"/>
                </a:lnTo>
                <a:lnTo>
                  <a:pt x="306" y="228"/>
                </a:lnTo>
                <a:lnTo>
                  <a:pt x="306" y="226"/>
                </a:lnTo>
                <a:lnTo>
                  <a:pt x="304" y="226"/>
                </a:lnTo>
                <a:lnTo>
                  <a:pt x="306" y="228"/>
                </a:lnTo>
                <a:lnTo>
                  <a:pt x="304" y="228"/>
                </a:lnTo>
                <a:lnTo>
                  <a:pt x="304" y="228"/>
                </a:lnTo>
                <a:lnTo>
                  <a:pt x="308" y="230"/>
                </a:lnTo>
                <a:lnTo>
                  <a:pt x="310" y="228"/>
                </a:lnTo>
                <a:lnTo>
                  <a:pt x="312" y="228"/>
                </a:lnTo>
                <a:lnTo>
                  <a:pt x="316" y="230"/>
                </a:lnTo>
                <a:lnTo>
                  <a:pt x="316" y="228"/>
                </a:lnTo>
                <a:close/>
                <a:moveTo>
                  <a:pt x="304" y="212"/>
                </a:moveTo>
                <a:lnTo>
                  <a:pt x="302" y="212"/>
                </a:lnTo>
                <a:lnTo>
                  <a:pt x="302" y="212"/>
                </a:lnTo>
                <a:lnTo>
                  <a:pt x="304" y="212"/>
                </a:lnTo>
                <a:lnTo>
                  <a:pt x="304" y="214"/>
                </a:lnTo>
                <a:lnTo>
                  <a:pt x="304" y="214"/>
                </a:lnTo>
                <a:lnTo>
                  <a:pt x="304" y="214"/>
                </a:lnTo>
                <a:lnTo>
                  <a:pt x="304" y="214"/>
                </a:lnTo>
                <a:lnTo>
                  <a:pt x="304" y="214"/>
                </a:lnTo>
                <a:lnTo>
                  <a:pt x="306" y="214"/>
                </a:lnTo>
                <a:lnTo>
                  <a:pt x="306" y="214"/>
                </a:lnTo>
                <a:lnTo>
                  <a:pt x="304" y="212"/>
                </a:lnTo>
                <a:lnTo>
                  <a:pt x="304" y="212"/>
                </a:lnTo>
                <a:lnTo>
                  <a:pt x="304" y="212"/>
                </a:lnTo>
                <a:close/>
                <a:moveTo>
                  <a:pt x="306" y="220"/>
                </a:moveTo>
                <a:lnTo>
                  <a:pt x="306" y="220"/>
                </a:lnTo>
                <a:lnTo>
                  <a:pt x="308" y="222"/>
                </a:lnTo>
                <a:lnTo>
                  <a:pt x="306" y="220"/>
                </a:lnTo>
                <a:close/>
                <a:moveTo>
                  <a:pt x="310" y="218"/>
                </a:moveTo>
                <a:lnTo>
                  <a:pt x="310" y="218"/>
                </a:lnTo>
                <a:lnTo>
                  <a:pt x="310" y="220"/>
                </a:lnTo>
                <a:lnTo>
                  <a:pt x="310" y="220"/>
                </a:lnTo>
                <a:lnTo>
                  <a:pt x="312" y="218"/>
                </a:lnTo>
                <a:lnTo>
                  <a:pt x="310" y="218"/>
                </a:lnTo>
                <a:lnTo>
                  <a:pt x="310" y="218"/>
                </a:lnTo>
                <a:close/>
                <a:moveTo>
                  <a:pt x="314" y="210"/>
                </a:moveTo>
                <a:lnTo>
                  <a:pt x="314" y="210"/>
                </a:lnTo>
                <a:lnTo>
                  <a:pt x="310" y="210"/>
                </a:lnTo>
                <a:lnTo>
                  <a:pt x="308" y="212"/>
                </a:lnTo>
                <a:lnTo>
                  <a:pt x="308" y="212"/>
                </a:lnTo>
                <a:lnTo>
                  <a:pt x="310" y="212"/>
                </a:lnTo>
                <a:lnTo>
                  <a:pt x="310" y="214"/>
                </a:lnTo>
                <a:lnTo>
                  <a:pt x="308" y="214"/>
                </a:lnTo>
                <a:lnTo>
                  <a:pt x="312" y="214"/>
                </a:lnTo>
                <a:lnTo>
                  <a:pt x="312" y="214"/>
                </a:lnTo>
                <a:lnTo>
                  <a:pt x="312" y="212"/>
                </a:lnTo>
                <a:lnTo>
                  <a:pt x="314" y="210"/>
                </a:lnTo>
                <a:lnTo>
                  <a:pt x="314" y="210"/>
                </a:lnTo>
                <a:close/>
                <a:moveTo>
                  <a:pt x="300" y="162"/>
                </a:moveTo>
                <a:lnTo>
                  <a:pt x="300" y="162"/>
                </a:lnTo>
                <a:lnTo>
                  <a:pt x="298" y="162"/>
                </a:lnTo>
                <a:lnTo>
                  <a:pt x="298" y="162"/>
                </a:lnTo>
                <a:lnTo>
                  <a:pt x="300" y="166"/>
                </a:lnTo>
                <a:lnTo>
                  <a:pt x="300" y="166"/>
                </a:lnTo>
                <a:lnTo>
                  <a:pt x="300" y="164"/>
                </a:lnTo>
                <a:lnTo>
                  <a:pt x="300" y="162"/>
                </a:lnTo>
                <a:lnTo>
                  <a:pt x="300" y="162"/>
                </a:lnTo>
                <a:close/>
                <a:moveTo>
                  <a:pt x="302" y="196"/>
                </a:moveTo>
                <a:lnTo>
                  <a:pt x="302" y="196"/>
                </a:lnTo>
                <a:lnTo>
                  <a:pt x="304" y="196"/>
                </a:lnTo>
                <a:lnTo>
                  <a:pt x="304" y="196"/>
                </a:lnTo>
                <a:lnTo>
                  <a:pt x="302" y="194"/>
                </a:lnTo>
                <a:lnTo>
                  <a:pt x="304" y="194"/>
                </a:lnTo>
                <a:lnTo>
                  <a:pt x="302" y="194"/>
                </a:lnTo>
                <a:lnTo>
                  <a:pt x="302" y="194"/>
                </a:lnTo>
                <a:lnTo>
                  <a:pt x="302" y="194"/>
                </a:lnTo>
                <a:lnTo>
                  <a:pt x="302" y="196"/>
                </a:lnTo>
                <a:lnTo>
                  <a:pt x="302" y="196"/>
                </a:lnTo>
                <a:close/>
                <a:moveTo>
                  <a:pt x="304" y="226"/>
                </a:moveTo>
                <a:lnTo>
                  <a:pt x="304" y="226"/>
                </a:lnTo>
                <a:lnTo>
                  <a:pt x="304" y="224"/>
                </a:lnTo>
                <a:lnTo>
                  <a:pt x="302" y="224"/>
                </a:lnTo>
                <a:lnTo>
                  <a:pt x="302" y="224"/>
                </a:lnTo>
                <a:lnTo>
                  <a:pt x="302" y="224"/>
                </a:lnTo>
                <a:lnTo>
                  <a:pt x="302" y="226"/>
                </a:lnTo>
                <a:lnTo>
                  <a:pt x="304" y="226"/>
                </a:lnTo>
                <a:close/>
                <a:moveTo>
                  <a:pt x="304" y="244"/>
                </a:moveTo>
                <a:lnTo>
                  <a:pt x="304" y="244"/>
                </a:lnTo>
                <a:lnTo>
                  <a:pt x="304" y="246"/>
                </a:lnTo>
                <a:lnTo>
                  <a:pt x="306" y="246"/>
                </a:lnTo>
                <a:lnTo>
                  <a:pt x="306" y="246"/>
                </a:lnTo>
                <a:lnTo>
                  <a:pt x="306" y="244"/>
                </a:lnTo>
                <a:lnTo>
                  <a:pt x="304" y="244"/>
                </a:lnTo>
                <a:lnTo>
                  <a:pt x="304" y="244"/>
                </a:lnTo>
                <a:close/>
                <a:moveTo>
                  <a:pt x="302" y="224"/>
                </a:moveTo>
                <a:lnTo>
                  <a:pt x="302" y="224"/>
                </a:lnTo>
                <a:lnTo>
                  <a:pt x="300" y="224"/>
                </a:lnTo>
                <a:lnTo>
                  <a:pt x="300" y="226"/>
                </a:lnTo>
                <a:lnTo>
                  <a:pt x="300" y="226"/>
                </a:lnTo>
                <a:lnTo>
                  <a:pt x="302" y="224"/>
                </a:lnTo>
                <a:lnTo>
                  <a:pt x="302" y="224"/>
                </a:lnTo>
                <a:lnTo>
                  <a:pt x="302" y="224"/>
                </a:lnTo>
                <a:close/>
                <a:moveTo>
                  <a:pt x="302" y="216"/>
                </a:moveTo>
                <a:lnTo>
                  <a:pt x="300" y="214"/>
                </a:lnTo>
                <a:lnTo>
                  <a:pt x="300" y="214"/>
                </a:lnTo>
                <a:lnTo>
                  <a:pt x="300" y="214"/>
                </a:lnTo>
                <a:lnTo>
                  <a:pt x="300" y="214"/>
                </a:lnTo>
                <a:lnTo>
                  <a:pt x="298" y="214"/>
                </a:lnTo>
                <a:lnTo>
                  <a:pt x="302" y="216"/>
                </a:lnTo>
                <a:close/>
                <a:moveTo>
                  <a:pt x="298" y="226"/>
                </a:moveTo>
                <a:lnTo>
                  <a:pt x="298" y="226"/>
                </a:lnTo>
                <a:lnTo>
                  <a:pt x="298" y="224"/>
                </a:lnTo>
                <a:lnTo>
                  <a:pt x="296" y="224"/>
                </a:lnTo>
                <a:lnTo>
                  <a:pt x="296" y="224"/>
                </a:lnTo>
                <a:lnTo>
                  <a:pt x="298" y="224"/>
                </a:lnTo>
                <a:lnTo>
                  <a:pt x="298" y="226"/>
                </a:lnTo>
                <a:lnTo>
                  <a:pt x="298" y="226"/>
                </a:lnTo>
                <a:close/>
                <a:moveTo>
                  <a:pt x="298" y="230"/>
                </a:moveTo>
                <a:lnTo>
                  <a:pt x="298" y="230"/>
                </a:lnTo>
                <a:lnTo>
                  <a:pt x="298" y="232"/>
                </a:lnTo>
                <a:lnTo>
                  <a:pt x="298" y="230"/>
                </a:lnTo>
                <a:lnTo>
                  <a:pt x="300" y="230"/>
                </a:lnTo>
                <a:lnTo>
                  <a:pt x="300" y="230"/>
                </a:lnTo>
                <a:lnTo>
                  <a:pt x="298" y="230"/>
                </a:lnTo>
                <a:close/>
                <a:moveTo>
                  <a:pt x="292" y="208"/>
                </a:moveTo>
                <a:lnTo>
                  <a:pt x="294" y="210"/>
                </a:lnTo>
                <a:lnTo>
                  <a:pt x="294" y="210"/>
                </a:lnTo>
                <a:lnTo>
                  <a:pt x="292" y="208"/>
                </a:lnTo>
                <a:close/>
                <a:moveTo>
                  <a:pt x="290" y="242"/>
                </a:moveTo>
                <a:lnTo>
                  <a:pt x="290" y="242"/>
                </a:lnTo>
                <a:lnTo>
                  <a:pt x="292" y="240"/>
                </a:lnTo>
                <a:lnTo>
                  <a:pt x="288" y="238"/>
                </a:lnTo>
                <a:lnTo>
                  <a:pt x="288" y="238"/>
                </a:lnTo>
                <a:lnTo>
                  <a:pt x="288" y="240"/>
                </a:lnTo>
                <a:lnTo>
                  <a:pt x="288" y="240"/>
                </a:lnTo>
                <a:lnTo>
                  <a:pt x="288" y="240"/>
                </a:lnTo>
                <a:lnTo>
                  <a:pt x="288" y="242"/>
                </a:lnTo>
                <a:lnTo>
                  <a:pt x="288" y="242"/>
                </a:lnTo>
                <a:lnTo>
                  <a:pt x="288" y="242"/>
                </a:lnTo>
                <a:lnTo>
                  <a:pt x="288" y="242"/>
                </a:lnTo>
                <a:lnTo>
                  <a:pt x="290" y="242"/>
                </a:lnTo>
                <a:lnTo>
                  <a:pt x="290" y="242"/>
                </a:lnTo>
                <a:lnTo>
                  <a:pt x="290" y="244"/>
                </a:lnTo>
                <a:lnTo>
                  <a:pt x="290" y="244"/>
                </a:lnTo>
                <a:lnTo>
                  <a:pt x="290" y="244"/>
                </a:lnTo>
                <a:lnTo>
                  <a:pt x="290" y="244"/>
                </a:lnTo>
                <a:lnTo>
                  <a:pt x="290" y="244"/>
                </a:lnTo>
                <a:lnTo>
                  <a:pt x="288" y="244"/>
                </a:lnTo>
                <a:lnTo>
                  <a:pt x="288" y="244"/>
                </a:lnTo>
                <a:lnTo>
                  <a:pt x="288" y="244"/>
                </a:lnTo>
                <a:lnTo>
                  <a:pt x="288" y="244"/>
                </a:lnTo>
                <a:lnTo>
                  <a:pt x="288" y="244"/>
                </a:lnTo>
                <a:lnTo>
                  <a:pt x="290" y="244"/>
                </a:lnTo>
                <a:lnTo>
                  <a:pt x="288" y="246"/>
                </a:lnTo>
                <a:lnTo>
                  <a:pt x="288" y="246"/>
                </a:lnTo>
                <a:lnTo>
                  <a:pt x="290" y="246"/>
                </a:lnTo>
                <a:lnTo>
                  <a:pt x="292" y="248"/>
                </a:lnTo>
                <a:lnTo>
                  <a:pt x="292" y="248"/>
                </a:lnTo>
                <a:lnTo>
                  <a:pt x="290" y="248"/>
                </a:lnTo>
                <a:lnTo>
                  <a:pt x="290" y="248"/>
                </a:lnTo>
                <a:lnTo>
                  <a:pt x="292" y="248"/>
                </a:lnTo>
                <a:lnTo>
                  <a:pt x="292" y="248"/>
                </a:lnTo>
                <a:lnTo>
                  <a:pt x="292" y="246"/>
                </a:lnTo>
                <a:lnTo>
                  <a:pt x="290" y="246"/>
                </a:lnTo>
                <a:lnTo>
                  <a:pt x="290" y="246"/>
                </a:lnTo>
                <a:lnTo>
                  <a:pt x="290" y="244"/>
                </a:lnTo>
                <a:lnTo>
                  <a:pt x="290" y="244"/>
                </a:lnTo>
                <a:lnTo>
                  <a:pt x="290" y="244"/>
                </a:lnTo>
                <a:lnTo>
                  <a:pt x="290" y="244"/>
                </a:lnTo>
                <a:lnTo>
                  <a:pt x="290" y="244"/>
                </a:lnTo>
                <a:lnTo>
                  <a:pt x="290" y="244"/>
                </a:lnTo>
                <a:lnTo>
                  <a:pt x="290" y="244"/>
                </a:lnTo>
                <a:lnTo>
                  <a:pt x="290" y="244"/>
                </a:lnTo>
                <a:lnTo>
                  <a:pt x="292" y="246"/>
                </a:lnTo>
                <a:lnTo>
                  <a:pt x="290" y="242"/>
                </a:lnTo>
                <a:close/>
                <a:moveTo>
                  <a:pt x="294" y="276"/>
                </a:moveTo>
                <a:lnTo>
                  <a:pt x="294" y="276"/>
                </a:lnTo>
                <a:lnTo>
                  <a:pt x="290" y="276"/>
                </a:lnTo>
                <a:lnTo>
                  <a:pt x="290" y="276"/>
                </a:lnTo>
                <a:lnTo>
                  <a:pt x="290" y="276"/>
                </a:lnTo>
                <a:lnTo>
                  <a:pt x="290" y="276"/>
                </a:lnTo>
                <a:lnTo>
                  <a:pt x="290" y="276"/>
                </a:lnTo>
                <a:lnTo>
                  <a:pt x="290" y="276"/>
                </a:lnTo>
                <a:lnTo>
                  <a:pt x="290" y="276"/>
                </a:lnTo>
                <a:lnTo>
                  <a:pt x="286" y="278"/>
                </a:lnTo>
                <a:lnTo>
                  <a:pt x="286" y="278"/>
                </a:lnTo>
                <a:lnTo>
                  <a:pt x="288" y="278"/>
                </a:lnTo>
                <a:lnTo>
                  <a:pt x="290" y="278"/>
                </a:lnTo>
                <a:lnTo>
                  <a:pt x="290" y="278"/>
                </a:lnTo>
                <a:lnTo>
                  <a:pt x="292" y="278"/>
                </a:lnTo>
                <a:lnTo>
                  <a:pt x="292" y="278"/>
                </a:lnTo>
                <a:lnTo>
                  <a:pt x="292" y="278"/>
                </a:lnTo>
                <a:lnTo>
                  <a:pt x="294" y="278"/>
                </a:lnTo>
                <a:lnTo>
                  <a:pt x="292" y="278"/>
                </a:lnTo>
                <a:lnTo>
                  <a:pt x="292" y="276"/>
                </a:lnTo>
                <a:lnTo>
                  <a:pt x="294" y="276"/>
                </a:lnTo>
                <a:lnTo>
                  <a:pt x="294" y="276"/>
                </a:lnTo>
                <a:close/>
                <a:moveTo>
                  <a:pt x="286" y="312"/>
                </a:moveTo>
                <a:lnTo>
                  <a:pt x="286" y="312"/>
                </a:lnTo>
                <a:lnTo>
                  <a:pt x="286" y="312"/>
                </a:lnTo>
                <a:lnTo>
                  <a:pt x="286" y="312"/>
                </a:lnTo>
                <a:lnTo>
                  <a:pt x="286" y="312"/>
                </a:lnTo>
                <a:lnTo>
                  <a:pt x="286" y="312"/>
                </a:lnTo>
                <a:lnTo>
                  <a:pt x="286" y="312"/>
                </a:lnTo>
                <a:lnTo>
                  <a:pt x="286" y="312"/>
                </a:lnTo>
                <a:lnTo>
                  <a:pt x="286" y="312"/>
                </a:lnTo>
                <a:lnTo>
                  <a:pt x="286" y="312"/>
                </a:lnTo>
                <a:lnTo>
                  <a:pt x="286" y="312"/>
                </a:lnTo>
                <a:lnTo>
                  <a:pt x="286" y="312"/>
                </a:lnTo>
                <a:lnTo>
                  <a:pt x="286" y="312"/>
                </a:lnTo>
                <a:close/>
                <a:moveTo>
                  <a:pt x="290" y="336"/>
                </a:moveTo>
                <a:lnTo>
                  <a:pt x="292" y="336"/>
                </a:lnTo>
                <a:lnTo>
                  <a:pt x="292" y="336"/>
                </a:lnTo>
                <a:lnTo>
                  <a:pt x="290" y="334"/>
                </a:lnTo>
                <a:lnTo>
                  <a:pt x="290" y="334"/>
                </a:lnTo>
                <a:lnTo>
                  <a:pt x="290" y="336"/>
                </a:lnTo>
                <a:lnTo>
                  <a:pt x="288" y="336"/>
                </a:lnTo>
                <a:lnTo>
                  <a:pt x="288" y="336"/>
                </a:lnTo>
                <a:lnTo>
                  <a:pt x="288" y="336"/>
                </a:lnTo>
                <a:lnTo>
                  <a:pt x="288" y="336"/>
                </a:lnTo>
                <a:lnTo>
                  <a:pt x="286" y="336"/>
                </a:lnTo>
                <a:lnTo>
                  <a:pt x="286" y="336"/>
                </a:lnTo>
                <a:lnTo>
                  <a:pt x="284" y="338"/>
                </a:lnTo>
                <a:lnTo>
                  <a:pt x="284" y="338"/>
                </a:lnTo>
                <a:lnTo>
                  <a:pt x="288" y="338"/>
                </a:lnTo>
                <a:lnTo>
                  <a:pt x="290" y="338"/>
                </a:lnTo>
                <a:lnTo>
                  <a:pt x="290" y="338"/>
                </a:lnTo>
                <a:lnTo>
                  <a:pt x="290" y="338"/>
                </a:lnTo>
                <a:lnTo>
                  <a:pt x="292" y="338"/>
                </a:lnTo>
                <a:lnTo>
                  <a:pt x="292" y="338"/>
                </a:lnTo>
                <a:lnTo>
                  <a:pt x="292" y="338"/>
                </a:lnTo>
                <a:lnTo>
                  <a:pt x="292" y="336"/>
                </a:lnTo>
                <a:lnTo>
                  <a:pt x="290" y="336"/>
                </a:lnTo>
                <a:lnTo>
                  <a:pt x="290" y="336"/>
                </a:lnTo>
                <a:close/>
                <a:moveTo>
                  <a:pt x="286" y="342"/>
                </a:moveTo>
                <a:lnTo>
                  <a:pt x="286" y="344"/>
                </a:lnTo>
                <a:lnTo>
                  <a:pt x="288" y="344"/>
                </a:lnTo>
                <a:lnTo>
                  <a:pt x="286" y="342"/>
                </a:lnTo>
                <a:close/>
                <a:moveTo>
                  <a:pt x="288" y="318"/>
                </a:moveTo>
                <a:lnTo>
                  <a:pt x="288" y="318"/>
                </a:lnTo>
                <a:lnTo>
                  <a:pt x="286" y="318"/>
                </a:lnTo>
                <a:lnTo>
                  <a:pt x="286" y="318"/>
                </a:lnTo>
                <a:lnTo>
                  <a:pt x="286" y="314"/>
                </a:lnTo>
                <a:lnTo>
                  <a:pt x="286" y="314"/>
                </a:lnTo>
                <a:lnTo>
                  <a:pt x="286" y="314"/>
                </a:lnTo>
                <a:lnTo>
                  <a:pt x="280" y="314"/>
                </a:lnTo>
                <a:lnTo>
                  <a:pt x="280" y="314"/>
                </a:lnTo>
                <a:lnTo>
                  <a:pt x="280" y="316"/>
                </a:lnTo>
                <a:lnTo>
                  <a:pt x="280" y="316"/>
                </a:lnTo>
                <a:lnTo>
                  <a:pt x="280" y="316"/>
                </a:lnTo>
                <a:lnTo>
                  <a:pt x="278" y="318"/>
                </a:lnTo>
                <a:lnTo>
                  <a:pt x="276" y="318"/>
                </a:lnTo>
                <a:lnTo>
                  <a:pt x="276" y="318"/>
                </a:lnTo>
                <a:lnTo>
                  <a:pt x="278" y="318"/>
                </a:lnTo>
                <a:lnTo>
                  <a:pt x="280" y="318"/>
                </a:lnTo>
                <a:lnTo>
                  <a:pt x="280" y="316"/>
                </a:lnTo>
                <a:lnTo>
                  <a:pt x="282" y="318"/>
                </a:lnTo>
                <a:lnTo>
                  <a:pt x="282" y="316"/>
                </a:lnTo>
                <a:lnTo>
                  <a:pt x="282" y="316"/>
                </a:lnTo>
                <a:lnTo>
                  <a:pt x="282" y="316"/>
                </a:lnTo>
                <a:lnTo>
                  <a:pt x="280" y="316"/>
                </a:lnTo>
                <a:lnTo>
                  <a:pt x="280" y="314"/>
                </a:lnTo>
                <a:lnTo>
                  <a:pt x="280" y="314"/>
                </a:lnTo>
                <a:lnTo>
                  <a:pt x="284" y="316"/>
                </a:lnTo>
                <a:lnTo>
                  <a:pt x="284" y="316"/>
                </a:lnTo>
                <a:lnTo>
                  <a:pt x="286" y="316"/>
                </a:lnTo>
                <a:lnTo>
                  <a:pt x="286" y="316"/>
                </a:lnTo>
                <a:lnTo>
                  <a:pt x="286" y="316"/>
                </a:lnTo>
                <a:lnTo>
                  <a:pt x="282" y="318"/>
                </a:lnTo>
                <a:lnTo>
                  <a:pt x="278" y="318"/>
                </a:lnTo>
                <a:lnTo>
                  <a:pt x="280" y="320"/>
                </a:lnTo>
                <a:lnTo>
                  <a:pt x="280" y="320"/>
                </a:lnTo>
                <a:lnTo>
                  <a:pt x="286" y="320"/>
                </a:lnTo>
                <a:lnTo>
                  <a:pt x="284" y="318"/>
                </a:lnTo>
                <a:lnTo>
                  <a:pt x="284" y="318"/>
                </a:lnTo>
                <a:lnTo>
                  <a:pt x="286" y="318"/>
                </a:lnTo>
                <a:lnTo>
                  <a:pt x="288" y="320"/>
                </a:lnTo>
                <a:lnTo>
                  <a:pt x="288" y="318"/>
                </a:lnTo>
                <a:close/>
                <a:moveTo>
                  <a:pt x="278" y="318"/>
                </a:moveTo>
                <a:lnTo>
                  <a:pt x="276" y="320"/>
                </a:lnTo>
                <a:lnTo>
                  <a:pt x="276" y="320"/>
                </a:lnTo>
                <a:lnTo>
                  <a:pt x="278" y="320"/>
                </a:lnTo>
                <a:lnTo>
                  <a:pt x="278" y="320"/>
                </a:lnTo>
                <a:lnTo>
                  <a:pt x="278" y="318"/>
                </a:lnTo>
                <a:lnTo>
                  <a:pt x="278" y="318"/>
                </a:lnTo>
                <a:close/>
                <a:moveTo>
                  <a:pt x="274" y="312"/>
                </a:moveTo>
                <a:lnTo>
                  <a:pt x="274" y="312"/>
                </a:lnTo>
                <a:lnTo>
                  <a:pt x="272" y="310"/>
                </a:lnTo>
                <a:lnTo>
                  <a:pt x="270" y="310"/>
                </a:lnTo>
                <a:lnTo>
                  <a:pt x="270" y="310"/>
                </a:lnTo>
                <a:lnTo>
                  <a:pt x="272" y="312"/>
                </a:lnTo>
                <a:lnTo>
                  <a:pt x="272" y="312"/>
                </a:lnTo>
                <a:lnTo>
                  <a:pt x="270" y="312"/>
                </a:lnTo>
                <a:lnTo>
                  <a:pt x="270" y="312"/>
                </a:lnTo>
                <a:lnTo>
                  <a:pt x="268" y="312"/>
                </a:lnTo>
                <a:lnTo>
                  <a:pt x="268" y="312"/>
                </a:lnTo>
                <a:lnTo>
                  <a:pt x="270" y="314"/>
                </a:lnTo>
                <a:lnTo>
                  <a:pt x="272" y="314"/>
                </a:lnTo>
                <a:lnTo>
                  <a:pt x="274" y="312"/>
                </a:lnTo>
                <a:lnTo>
                  <a:pt x="274" y="312"/>
                </a:lnTo>
                <a:close/>
                <a:moveTo>
                  <a:pt x="274" y="318"/>
                </a:moveTo>
                <a:lnTo>
                  <a:pt x="274" y="320"/>
                </a:lnTo>
                <a:lnTo>
                  <a:pt x="274" y="320"/>
                </a:lnTo>
                <a:lnTo>
                  <a:pt x="274" y="318"/>
                </a:lnTo>
                <a:lnTo>
                  <a:pt x="274" y="318"/>
                </a:lnTo>
                <a:lnTo>
                  <a:pt x="274" y="318"/>
                </a:lnTo>
                <a:close/>
                <a:moveTo>
                  <a:pt x="268" y="310"/>
                </a:moveTo>
                <a:lnTo>
                  <a:pt x="268" y="310"/>
                </a:lnTo>
                <a:lnTo>
                  <a:pt x="268" y="310"/>
                </a:lnTo>
                <a:lnTo>
                  <a:pt x="266" y="310"/>
                </a:lnTo>
                <a:lnTo>
                  <a:pt x="266" y="310"/>
                </a:lnTo>
                <a:lnTo>
                  <a:pt x="268" y="310"/>
                </a:lnTo>
                <a:lnTo>
                  <a:pt x="270" y="308"/>
                </a:lnTo>
                <a:lnTo>
                  <a:pt x="270" y="308"/>
                </a:lnTo>
                <a:lnTo>
                  <a:pt x="268" y="308"/>
                </a:lnTo>
                <a:lnTo>
                  <a:pt x="268" y="306"/>
                </a:lnTo>
                <a:lnTo>
                  <a:pt x="268" y="306"/>
                </a:lnTo>
                <a:lnTo>
                  <a:pt x="266" y="308"/>
                </a:lnTo>
                <a:lnTo>
                  <a:pt x="266" y="308"/>
                </a:lnTo>
                <a:lnTo>
                  <a:pt x="268" y="310"/>
                </a:lnTo>
                <a:lnTo>
                  <a:pt x="268" y="310"/>
                </a:lnTo>
                <a:close/>
                <a:moveTo>
                  <a:pt x="258" y="292"/>
                </a:moveTo>
                <a:lnTo>
                  <a:pt x="258" y="292"/>
                </a:lnTo>
                <a:lnTo>
                  <a:pt x="262" y="292"/>
                </a:lnTo>
                <a:lnTo>
                  <a:pt x="266" y="292"/>
                </a:lnTo>
                <a:lnTo>
                  <a:pt x="266" y="292"/>
                </a:lnTo>
                <a:lnTo>
                  <a:pt x="262" y="290"/>
                </a:lnTo>
                <a:lnTo>
                  <a:pt x="258" y="292"/>
                </a:lnTo>
                <a:lnTo>
                  <a:pt x="258" y="292"/>
                </a:lnTo>
                <a:close/>
                <a:moveTo>
                  <a:pt x="258" y="282"/>
                </a:moveTo>
                <a:lnTo>
                  <a:pt x="256" y="282"/>
                </a:lnTo>
                <a:lnTo>
                  <a:pt x="256" y="282"/>
                </a:lnTo>
                <a:lnTo>
                  <a:pt x="258" y="282"/>
                </a:lnTo>
                <a:close/>
                <a:moveTo>
                  <a:pt x="270" y="286"/>
                </a:moveTo>
                <a:lnTo>
                  <a:pt x="270" y="286"/>
                </a:lnTo>
                <a:lnTo>
                  <a:pt x="270" y="286"/>
                </a:lnTo>
                <a:lnTo>
                  <a:pt x="268" y="286"/>
                </a:lnTo>
                <a:lnTo>
                  <a:pt x="266" y="288"/>
                </a:lnTo>
                <a:lnTo>
                  <a:pt x="266" y="288"/>
                </a:lnTo>
                <a:lnTo>
                  <a:pt x="268" y="288"/>
                </a:lnTo>
                <a:lnTo>
                  <a:pt x="270" y="286"/>
                </a:lnTo>
                <a:lnTo>
                  <a:pt x="270" y="286"/>
                </a:lnTo>
                <a:close/>
                <a:moveTo>
                  <a:pt x="266" y="254"/>
                </a:moveTo>
                <a:lnTo>
                  <a:pt x="264" y="252"/>
                </a:lnTo>
                <a:lnTo>
                  <a:pt x="264" y="252"/>
                </a:lnTo>
                <a:lnTo>
                  <a:pt x="264" y="254"/>
                </a:lnTo>
                <a:lnTo>
                  <a:pt x="264" y="254"/>
                </a:lnTo>
                <a:lnTo>
                  <a:pt x="264" y="254"/>
                </a:lnTo>
                <a:lnTo>
                  <a:pt x="264" y="254"/>
                </a:lnTo>
                <a:lnTo>
                  <a:pt x="264" y="254"/>
                </a:lnTo>
                <a:lnTo>
                  <a:pt x="264" y="254"/>
                </a:lnTo>
                <a:lnTo>
                  <a:pt x="266" y="254"/>
                </a:lnTo>
                <a:lnTo>
                  <a:pt x="266" y="254"/>
                </a:lnTo>
                <a:close/>
                <a:moveTo>
                  <a:pt x="262" y="258"/>
                </a:moveTo>
                <a:lnTo>
                  <a:pt x="262" y="258"/>
                </a:lnTo>
                <a:lnTo>
                  <a:pt x="264" y="258"/>
                </a:lnTo>
                <a:lnTo>
                  <a:pt x="268" y="258"/>
                </a:lnTo>
                <a:lnTo>
                  <a:pt x="268" y="258"/>
                </a:lnTo>
                <a:lnTo>
                  <a:pt x="264" y="258"/>
                </a:lnTo>
                <a:lnTo>
                  <a:pt x="262" y="258"/>
                </a:lnTo>
                <a:lnTo>
                  <a:pt x="262" y="258"/>
                </a:lnTo>
                <a:close/>
                <a:moveTo>
                  <a:pt x="264" y="246"/>
                </a:moveTo>
                <a:lnTo>
                  <a:pt x="264" y="246"/>
                </a:lnTo>
                <a:lnTo>
                  <a:pt x="268" y="246"/>
                </a:lnTo>
                <a:lnTo>
                  <a:pt x="272" y="246"/>
                </a:lnTo>
                <a:lnTo>
                  <a:pt x="272" y="246"/>
                </a:lnTo>
                <a:lnTo>
                  <a:pt x="272" y="244"/>
                </a:lnTo>
                <a:lnTo>
                  <a:pt x="272" y="246"/>
                </a:lnTo>
                <a:lnTo>
                  <a:pt x="272" y="246"/>
                </a:lnTo>
                <a:lnTo>
                  <a:pt x="272" y="244"/>
                </a:lnTo>
                <a:lnTo>
                  <a:pt x="270" y="244"/>
                </a:lnTo>
                <a:lnTo>
                  <a:pt x="270" y="244"/>
                </a:lnTo>
                <a:lnTo>
                  <a:pt x="270" y="246"/>
                </a:lnTo>
                <a:lnTo>
                  <a:pt x="268" y="246"/>
                </a:lnTo>
                <a:lnTo>
                  <a:pt x="268" y="246"/>
                </a:lnTo>
                <a:lnTo>
                  <a:pt x="268" y="244"/>
                </a:lnTo>
                <a:lnTo>
                  <a:pt x="268" y="244"/>
                </a:lnTo>
                <a:lnTo>
                  <a:pt x="268" y="244"/>
                </a:lnTo>
                <a:lnTo>
                  <a:pt x="268" y="242"/>
                </a:lnTo>
                <a:lnTo>
                  <a:pt x="266" y="244"/>
                </a:lnTo>
                <a:lnTo>
                  <a:pt x="264" y="244"/>
                </a:lnTo>
                <a:lnTo>
                  <a:pt x="264" y="246"/>
                </a:lnTo>
                <a:lnTo>
                  <a:pt x="264" y="248"/>
                </a:lnTo>
                <a:lnTo>
                  <a:pt x="264" y="248"/>
                </a:lnTo>
                <a:lnTo>
                  <a:pt x="264" y="246"/>
                </a:lnTo>
                <a:lnTo>
                  <a:pt x="264" y="246"/>
                </a:lnTo>
                <a:lnTo>
                  <a:pt x="264" y="246"/>
                </a:lnTo>
                <a:close/>
                <a:moveTo>
                  <a:pt x="266" y="224"/>
                </a:moveTo>
                <a:lnTo>
                  <a:pt x="264" y="226"/>
                </a:lnTo>
                <a:lnTo>
                  <a:pt x="266" y="224"/>
                </a:lnTo>
                <a:lnTo>
                  <a:pt x="266" y="224"/>
                </a:lnTo>
                <a:lnTo>
                  <a:pt x="266" y="222"/>
                </a:lnTo>
                <a:lnTo>
                  <a:pt x="264" y="222"/>
                </a:lnTo>
                <a:lnTo>
                  <a:pt x="264" y="222"/>
                </a:lnTo>
                <a:lnTo>
                  <a:pt x="264" y="224"/>
                </a:lnTo>
                <a:lnTo>
                  <a:pt x="266" y="224"/>
                </a:lnTo>
                <a:close/>
                <a:moveTo>
                  <a:pt x="272" y="254"/>
                </a:moveTo>
                <a:lnTo>
                  <a:pt x="272" y="254"/>
                </a:lnTo>
                <a:lnTo>
                  <a:pt x="274" y="254"/>
                </a:lnTo>
                <a:lnTo>
                  <a:pt x="274" y="252"/>
                </a:lnTo>
                <a:lnTo>
                  <a:pt x="274" y="252"/>
                </a:lnTo>
                <a:lnTo>
                  <a:pt x="274" y="252"/>
                </a:lnTo>
                <a:lnTo>
                  <a:pt x="272" y="254"/>
                </a:lnTo>
                <a:lnTo>
                  <a:pt x="272" y="254"/>
                </a:lnTo>
                <a:close/>
                <a:moveTo>
                  <a:pt x="272" y="250"/>
                </a:moveTo>
                <a:lnTo>
                  <a:pt x="272" y="252"/>
                </a:lnTo>
                <a:lnTo>
                  <a:pt x="272" y="252"/>
                </a:lnTo>
                <a:lnTo>
                  <a:pt x="272" y="252"/>
                </a:lnTo>
                <a:lnTo>
                  <a:pt x="272" y="250"/>
                </a:lnTo>
                <a:close/>
                <a:moveTo>
                  <a:pt x="268" y="260"/>
                </a:moveTo>
                <a:lnTo>
                  <a:pt x="268" y="260"/>
                </a:lnTo>
                <a:lnTo>
                  <a:pt x="268" y="262"/>
                </a:lnTo>
                <a:lnTo>
                  <a:pt x="270" y="262"/>
                </a:lnTo>
                <a:lnTo>
                  <a:pt x="270" y="262"/>
                </a:lnTo>
                <a:lnTo>
                  <a:pt x="272" y="262"/>
                </a:lnTo>
                <a:lnTo>
                  <a:pt x="272" y="262"/>
                </a:lnTo>
                <a:lnTo>
                  <a:pt x="272" y="262"/>
                </a:lnTo>
                <a:lnTo>
                  <a:pt x="274" y="260"/>
                </a:lnTo>
                <a:lnTo>
                  <a:pt x="274" y="260"/>
                </a:lnTo>
                <a:lnTo>
                  <a:pt x="272" y="260"/>
                </a:lnTo>
                <a:lnTo>
                  <a:pt x="272" y="260"/>
                </a:lnTo>
                <a:lnTo>
                  <a:pt x="274" y="258"/>
                </a:lnTo>
                <a:lnTo>
                  <a:pt x="274" y="258"/>
                </a:lnTo>
                <a:lnTo>
                  <a:pt x="274" y="258"/>
                </a:lnTo>
                <a:lnTo>
                  <a:pt x="276" y="258"/>
                </a:lnTo>
                <a:lnTo>
                  <a:pt x="276" y="258"/>
                </a:lnTo>
                <a:lnTo>
                  <a:pt x="274" y="256"/>
                </a:lnTo>
                <a:lnTo>
                  <a:pt x="274" y="256"/>
                </a:lnTo>
                <a:lnTo>
                  <a:pt x="272" y="256"/>
                </a:lnTo>
                <a:lnTo>
                  <a:pt x="270" y="256"/>
                </a:lnTo>
                <a:lnTo>
                  <a:pt x="270" y="256"/>
                </a:lnTo>
                <a:lnTo>
                  <a:pt x="270" y="258"/>
                </a:lnTo>
                <a:lnTo>
                  <a:pt x="268" y="260"/>
                </a:lnTo>
                <a:lnTo>
                  <a:pt x="268" y="260"/>
                </a:lnTo>
                <a:close/>
                <a:moveTo>
                  <a:pt x="278" y="290"/>
                </a:moveTo>
                <a:lnTo>
                  <a:pt x="278" y="290"/>
                </a:lnTo>
                <a:lnTo>
                  <a:pt x="280" y="290"/>
                </a:lnTo>
                <a:lnTo>
                  <a:pt x="280" y="290"/>
                </a:lnTo>
                <a:lnTo>
                  <a:pt x="278" y="290"/>
                </a:lnTo>
                <a:lnTo>
                  <a:pt x="278" y="290"/>
                </a:lnTo>
                <a:lnTo>
                  <a:pt x="278" y="290"/>
                </a:lnTo>
                <a:lnTo>
                  <a:pt x="278" y="290"/>
                </a:lnTo>
                <a:lnTo>
                  <a:pt x="278" y="290"/>
                </a:lnTo>
                <a:lnTo>
                  <a:pt x="278" y="290"/>
                </a:lnTo>
                <a:close/>
                <a:moveTo>
                  <a:pt x="276" y="274"/>
                </a:moveTo>
                <a:lnTo>
                  <a:pt x="276" y="274"/>
                </a:lnTo>
                <a:lnTo>
                  <a:pt x="274" y="276"/>
                </a:lnTo>
                <a:lnTo>
                  <a:pt x="276" y="276"/>
                </a:lnTo>
                <a:lnTo>
                  <a:pt x="276" y="276"/>
                </a:lnTo>
                <a:lnTo>
                  <a:pt x="276" y="276"/>
                </a:lnTo>
                <a:lnTo>
                  <a:pt x="276" y="274"/>
                </a:lnTo>
                <a:lnTo>
                  <a:pt x="276" y="274"/>
                </a:lnTo>
                <a:close/>
                <a:moveTo>
                  <a:pt x="286" y="312"/>
                </a:moveTo>
                <a:lnTo>
                  <a:pt x="286" y="312"/>
                </a:lnTo>
                <a:lnTo>
                  <a:pt x="284" y="312"/>
                </a:lnTo>
                <a:lnTo>
                  <a:pt x="284" y="314"/>
                </a:lnTo>
                <a:lnTo>
                  <a:pt x="286" y="312"/>
                </a:lnTo>
                <a:close/>
                <a:moveTo>
                  <a:pt x="278" y="272"/>
                </a:moveTo>
                <a:lnTo>
                  <a:pt x="280" y="274"/>
                </a:lnTo>
                <a:lnTo>
                  <a:pt x="280" y="274"/>
                </a:lnTo>
                <a:lnTo>
                  <a:pt x="282" y="272"/>
                </a:lnTo>
                <a:lnTo>
                  <a:pt x="284" y="272"/>
                </a:lnTo>
                <a:lnTo>
                  <a:pt x="284" y="272"/>
                </a:lnTo>
                <a:lnTo>
                  <a:pt x="280" y="270"/>
                </a:lnTo>
                <a:lnTo>
                  <a:pt x="278" y="270"/>
                </a:lnTo>
                <a:lnTo>
                  <a:pt x="276" y="272"/>
                </a:lnTo>
                <a:lnTo>
                  <a:pt x="276" y="272"/>
                </a:lnTo>
                <a:lnTo>
                  <a:pt x="278" y="272"/>
                </a:lnTo>
                <a:lnTo>
                  <a:pt x="278" y="272"/>
                </a:lnTo>
                <a:lnTo>
                  <a:pt x="278" y="272"/>
                </a:lnTo>
                <a:close/>
                <a:moveTo>
                  <a:pt x="278" y="256"/>
                </a:moveTo>
                <a:lnTo>
                  <a:pt x="278" y="258"/>
                </a:lnTo>
                <a:lnTo>
                  <a:pt x="278" y="258"/>
                </a:lnTo>
                <a:lnTo>
                  <a:pt x="280" y="258"/>
                </a:lnTo>
                <a:lnTo>
                  <a:pt x="278" y="256"/>
                </a:lnTo>
                <a:lnTo>
                  <a:pt x="278" y="256"/>
                </a:lnTo>
                <a:close/>
                <a:moveTo>
                  <a:pt x="280" y="234"/>
                </a:moveTo>
                <a:lnTo>
                  <a:pt x="280" y="236"/>
                </a:lnTo>
                <a:lnTo>
                  <a:pt x="282" y="236"/>
                </a:lnTo>
                <a:lnTo>
                  <a:pt x="280" y="234"/>
                </a:lnTo>
                <a:close/>
                <a:moveTo>
                  <a:pt x="282" y="232"/>
                </a:moveTo>
                <a:lnTo>
                  <a:pt x="284" y="230"/>
                </a:lnTo>
                <a:lnTo>
                  <a:pt x="280" y="230"/>
                </a:lnTo>
                <a:lnTo>
                  <a:pt x="282" y="232"/>
                </a:lnTo>
                <a:close/>
                <a:moveTo>
                  <a:pt x="280" y="248"/>
                </a:moveTo>
                <a:lnTo>
                  <a:pt x="280" y="248"/>
                </a:lnTo>
                <a:lnTo>
                  <a:pt x="278" y="246"/>
                </a:lnTo>
                <a:lnTo>
                  <a:pt x="278" y="246"/>
                </a:lnTo>
                <a:lnTo>
                  <a:pt x="278" y="248"/>
                </a:lnTo>
                <a:lnTo>
                  <a:pt x="280" y="248"/>
                </a:lnTo>
                <a:lnTo>
                  <a:pt x="280" y="248"/>
                </a:lnTo>
                <a:close/>
                <a:moveTo>
                  <a:pt x="280" y="258"/>
                </a:moveTo>
                <a:lnTo>
                  <a:pt x="280" y="258"/>
                </a:lnTo>
                <a:lnTo>
                  <a:pt x="282" y="258"/>
                </a:lnTo>
                <a:lnTo>
                  <a:pt x="284" y="258"/>
                </a:lnTo>
                <a:lnTo>
                  <a:pt x="284" y="258"/>
                </a:lnTo>
                <a:lnTo>
                  <a:pt x="282" y="258"/>
                </a:lnTo>
                <a:lnTo>
                  <a:pt x="280" y="258"/>
                </a:lnTo>
                <a:lnTo>
                  <a:pt x="280" y="258"/>
                </a:lnTo>
                <a:lnTo>
                  <a:pt x="280" y="258"/>
                </a:lnTo>
                <a:close/>
                <a:moveTo>
                  <a:pt x="286" y="272"/>
                </a:moveTo>
                <a:lnTo>
                  <a:pt x="286" y="272"/>
                </a:lnTo>
                <a:lnTo>
                  <a:pt x="286" y="272"/>
                </a:lnTo>
                <a:lnTo>
                  <a:pt x="286" y="272"/>
                </a:lnTo>
                <a:lnTo>
                  <a:pt x="286" y="272"/>
                </a:lnTo>
                <a:lnTo>
                  <a:pt x="284" y="270"/>
                </a:lnTo>
                <a:lnTo>
                  <a:pt x="284" y="268"/>
                </a:lnTo>
                <a:lnTo>
                  <a:pt x="284" y="268"/>
                </a:lnTo>
                <a:lnTo>
                  <a:pt x="284" y="270"/>
                </a:lnTo>
                <a:lnTo>
                  <a:pt x="286" y="272"/>
                </a:lnTo>
                <a:lnTo>
                  <a:pt x="286" y="272"/>
                </a:lnTo>
                <a:close/>
                <a:moveTo>
                  <a:pt x="282" y="210"/>
                </a:moveTo>
                <a:lnTo>
                  <a:pt x="282" y="210"/>
                </a:lnTo>
                <a:lnTo>
                  <a:pt x="284" y="210"/>
                </a:lnTo>
                <a:lnTo>
                  <a:pt x="286" y="212"/>
                </a:lnTo>
                <a:lnTo>
                  <a:pt x="286" y="212"/>
                </a:lnTo>
                <a:lnTo>
                  <a:pt x="286" y="210"/>
                </a:lnTo>
                <a:lnTo>
                  <a:pt x="288" y="210"/>
                </a:lnTo>
                <a:lnTo>
                  <a:pt x="288" y="212"/>
                </a:lnTo>
                <a:lnTo>
                  <a:pt x="290" y="210"/>
                </a:lnTo>
                <a:lnTo>
                  <a:pt x="290" y="210"/>
                </a:lnTo>
                <a:lnTo>
                  <a:pt x="286" y="208"/>
                </a:lnTo>
                <a:lnTo>
                  <a:pt x="282" y="210"/>
                </a:lnTo>
                <a:lnTo>
                  <a:pt x="282" y="210"/>
                </a:lnTo>
                <a:close/>
                <a:moveTo>
                  <a:pt x="284" y="206"/>
                </a:moveTo>
                <a:lnTo>
                  <a:pt x="284" y="206"/>
                </a:lnTo>
                <a:lnTo>
                  <a:pt x="282" y="208"/>
                </a:lnTo>
                <a:lnTo>
                  <a:pt x="284" y="206"/>
                </a:lnTo>
                <a:close/>
                <a:moveTo>
                  <a:pt x="288" y="230"/>
                </a:moveTo>
                <a:lnTo>
                  <a:pt x="290" y="230"/>
                </a:lnTo>
                <a:lnTo>
                  <a:pt x="290" y="230"/>
                </a:lnTo>
                <a:lnTo>
                  <a:pt x="290" y="230"/>
                </a:lnTo>
                <a:lnTo>
                  <a:pt x="290" y="228"/>
                </a:lnTo>
                <a:lnTo>
                  <a:pt x="290" y="228"/>
                </a:lnTo>
                <a:lnTo>
                  <a:pt x="290" y="230"/>
                </a:lnTo>
                <a:lnTo>
                  <a:pt x="288" y="230"/>
                </a:lnTo>
                <a:lnTo>
                  <a:pt x="288" y="230"/>
                </a:lnTo>
                <a:close/>
                <a:moveTo>
                  <a:pt x="292" y="226"/>
                </a:moveTo>
                <a:lnTo>
                  <a:pt x="292" y="226"/>
                </a:lnTo>
                <a:lnTo>
                  <a:pt x="292" y="226"/>
                </a:lnTo>
                <a:lnTo>
                  <a:pt x="290" y="226"/>
                </a:lnTo>
                <a:lnTo>
                  <a:pt x="290" y="226"/>
                </a:lnTo>
                <a:lnTo>
                  <a:pt x="292" y="226"/>
                </a:lnTo>
                <a:lnTo>
                  <a:pt x="292" y="226"/>
                </a:lnTo>
                <a:lnTo>
                  <a:pt x="292" y="226"/>
                </a:lnTo>
                <a:close/>
                <a:moveTo>
                  <a:pt x="292" y="220"/>
                </a:moveTo>
                <a:lnTo>
                  <a:pt x="292" y="220"/>
                </a:lnTo>
                <a:lnTo>
                  <a:pt x="290" y="222"/>
                </a:lnTo>
                <a:lnTo>
                  <a:pt x="290" y="222"/>
                </a:lnTo>
                <a:lnTo>
                  <a:pt x="290" y="222"/>
                </a:lnTo>
                <a:lnTo>
                  <a:pt x="292" y="220"/>
                </a:lnTo>
                <a:lnTo>
                  <a:pt x="292" y="220"/>
                </a:lnTo>
                <a:close/>
                <a:moveTo>
                  <a:pt x="290" y="216"/>
                </a:moveTo>
                <a:lnTo>
                  <a:pt x="290" y="216"/>
                </a:lnTo>
                <a:lnTo>
                  <a:pt x="290" y="214"/>
                </a:lnTo>
                <a:lnTo>
                  <a:pt x="288" y="214"/>
                </a:lnTo>
                <a:lnTo>
                  <a:pt x="288" y="214"/>
                </a:lnTo>
                <a:lnTo>
                  <a:pt x="288" y="214"/>
                </a:lnTo>
                <a:lnTo>
                  <a:pt x="288" y="216"/>
                </a:lnTo>
                <a:lnTo>
                  <a:pt x="288" y="216"/>
                </a:lnTo>
                <a:lnTo>
                  <a:pt x="290" y="218"/>
                </a:lnTo>
                <a:lnTo>
                  <a:pt x="290" y="218"/>
                </a:lnTo>
                <a:lnTo>
                  <a:pt x="290" y="216"/>
                </a:lnTo>
                <a:lnTo>
                  <a:pt x="290" y="216"/>
                </a:lnTo>
                <a:lnTo>
                  <a:pt x="290" y="216"/>
                </a:lnTo>
                <a:close/>
                <a:moveTo>
                  <a:pt x="274" y="230"/>
                </a:moveTo>
                <a:lnTo>
                  <a:pt x="276" y="230"/>
                </a:lnTo>
                <a:lnTo>
                  <a:pt x="276" y="230"/>
                </a:lnTo>
                <a:lnTo>
                  <a:pt x="276" y="230"/>
                </a:lnTo>
                <a:lnTo>
                  <a:pt x="274" y="228"/>
                </a:lnTo>
                <a:lnTo>
                  <a:pt x="274" y="230"/>
                </a:lnTo>
                <a:lnTo>
                  <a:pt x="274" y="230"/>
                </a:lnTo>
                <a:close/>
                <a:moveTo>
                  <a:pt x="270" y="244"/>
                </a:moveTo>
                <a:lnTo>
                  <a:pt x="270" y="244"/>
                </a:lnTo>
                <a:lnTo>
                  <a:pt x="274" y="244"/>
                </a:lnTo>
                <a:lnTo>
                  <a:pt x="278" y="244"/>
                </a:lnTo>
                <a:lnTo>
                  <a:pt x="278" y="242"/>
                </a:lnTo>
                <a:lnTo>
                  <a:pt x="278" y="242"/>
                </a:lnTo>
                <a:lnTo>
                  <a:pt x="280" y="244"/>
                </a:lnTo>
                <a:lnTo>
                  <a:pt x="282" y="244"/>
                </a:lnTo>
                <a:lnTo>
                  <a:pt x="282" y="244"/>
                </a:lnTo>
                <a:lnTo>
                  <a:pt x="282" y="242"/>
                </a:lnTo>
                <a:lnTo>
                  <a:pt x="282" y="240"/>
                </a:lnTo>
                <a:lnTo>
                  <a:pt x="282" y="240"/>
                </a:lnTo>
                <a:lnTo>
                  <a:pt x="282" y="242"/>
                </a:lnTo>
                <a:lnTo>
                  <a:pt x="282" y="242"/>
                </a:lnTo>
                <a:lnTo>
                  <a:pt x="280" y="242"/>
                </a:lnTo>
                <a:lnTo>
                  <a:pt x="278" y="240"/>
                </a:lnTo>
                <a:lnTo>
                  <a:pt x="278" y="240"/>
                </a:lnTo>
                <a:lnTo>
                  <a:pt x="274" y="242"/>
                </a:lnTo>
                <a:lnTo>
                  <a:pt x="270" y="244"/>
                </a:lnTo>
                <a:lnTo>
                  <a:pt x="270" y="244"/>
                </a:lnTo>
                <a:close/>
                <a:moveTo>
                  <a:pt x="258" y="222"/>
                </a:moveTo>
                <a:lnTo>
                  <a:pt x="258" y="222"/>
                </a:lnTo>
                <a:lnTo>
                  <a:pt x="258" y="222"/>
                </a:lnTo>
                <a:lnTo>
                  <a:pt x="256" y="222"/>
                </a:lnTo>
                <a:lnTo>
                  <a:pt x="256" y="222"/>
                </a:lnTo>
                <a:lnTo>
                  <a:pt x="258" y="222"/>
                </a:lnTo>
                <a:lnTo>
                  <a:pt x="258" y="222"/>
                </a:lnTo>
                <a:lnTo>
                  <a:pt x="258" y="222"/>
                </a:lnTo>
                <a:close/>
                <a:moveTo>
                  <a:pt x="252" y="302"/>
                </a:moveTo>
                <a:lnTo>
                  <a:pt x="252" y="302"/>
                </a:lnTo>
                <a:lnTo>
                  <a:pt x="252" y="302"/>
                </a:lnTo>
                <a:lnTo>
                  <a:pt x="252" y="302"/>
                </a:lnTo>
                <a:lnTo>
                  <a:pt x="252" y="302"/>
                </a:lnTo>
                <a:lnTo>
                  <a:pt x="254" y="300"/>
                </a:lnTo>
                <a:lnTo>
                  <a:pt x="252" y="300"/>
                </a:lnTo>
                <a:lnTo>
                  <a:pt x="252" y="300"/>
                </a:lnTo>
                <a:lnTo>
                  <a:pt x="252" y="302"/>
                </a:lnTo>
                <a:lnTo>
                  <a:pt x="252" y="302"/>
                </a:lnTo>
                <a:lnTo>
                  <a:pt x="248" y="302"/>
                </a:lnTo>
                <a:lnTo>
                  <a:pt x="248" y="302"/>
                </a:lnTo>
                <a:lnTo>
                  <a:pt x="250" y="302"/>
                </a:lnTo>
                <a:lnTo>
                  <a:pt x="248" y="302"/>
                </a:lnTo>
                <a:lnTo>
                  <a:pt x="248" y="302"/>
                </a:lnTo>
                <a:lnTo>
                  <a:pt x="248" y="302"/>
                </a:lnTo>
                <a:lnTo>
                  <a:pt x="250" y="304"/>
                </a:lnTo>
                <a:lnTo>
                  <a:pt x="252" y="304"/>
                </a:lnTo>
                <a:lnTo>
                  <a:pt x="252" y="306"/>
                </a:lnTo>
                <a:lnTo>
                  <a:pt x="252" y="306"/>
                </a:lnTo>
                <a:lnTo>
                  <a:pt x="252" y="304"/>
                </a:lnTo>
                <a:lnTo>
                  <a:pt x="252" y="302"/>
                </a:lnTo>
                <a:lnTo>
                  <a:pt x="252" y="302"/>
                </a:lnTo>
                <a:close/>
                <a:moveTo>
                  <a:pt x="248" y="280"/>
                </a:moveTo>
                <a:lnTo>
                  <a:pt x="244" y="280"/>
                </a:lnTo>
                <a:lnTo>
                  <a:pt x="244" y="280"/>
                </a:lnTo>
                <a:lnTo>
                  <a:pt x="244" y="280"/>
                </a:lnTo>
                <a:lnTo>
                  <a:pt x="244" y="280"/>
                </a:lnTo>
                <a:lnTo>
                  <a:pt x="248" y="280"/>
                </a:lnTo>
                <a:close/>
                <a:moveTo>
                  <a:pt x="250" y="300"/>
                </a:moveTo>
                <a:lnTo>
                  <a:pt x="252" y="300"/>
                </a:lnTo>
                <a:lnTo>
                  <a:pt x="252" y="300"/>
                </a:lnTo>
                <a:lnTo>
                  <a:pt x="252" y="300"/>
                </a:lnTo>
                <a:lnTo>
                  <a:pt x="250" y="300"/>
                </a:lnTo>
                <a:lnTo>
                  <a:pt x="250" y="300"/>
                </a:lnTo>
                <a:close/>
                <a:moveTo>
                  <a:pt x="254" y="298"/>
                </a:moveTo>
                <a:lnTo>
                  <a:pt x="254" y="298"/>
                </a:lnTo>
                <a:lnTo>
                  <a:pt x="252" y="296"/>
                </a:lnTo>
                <a:lnTo>
                  <a:pt x="254" y="298"/>
                </a:lnTo>
                <a:close/>
                <a:moveTo>
                  <a:pt x="254" y="294"/>
                </a:moveTo>
                <a:lnTo>
                  <a:pt x="254" y="292"/>
                </a:lnTo>
                <a:lnTo>
                  <a:pt x="254" y="292"/>
                </a:lnTo>
                <a:lnTo>
                  <a:pt x="254" y="292"/>
                </a:lnTo>
                <a:lnTo>
                  <a:pt x="254" y="294"/>
                </a:lnTo>
                <a:close/>
                <a:moveTo>
                  <a:pt x="246" y="304"/>
                </a:moveTo>
                <a:lnTo>
                  <a:pt x="248" y="302"/>
                </a:lnTo>
                <a:lnTo>
                  <a:pt x="248" y="302"/>
                </a:lnTo>
                <a:lnTo>
                  <a:pt x="246" y="304"/>
                </a:lnTo>
                <a:lnTo>
                  <a:pt x="246" y="304"/>
                </a:lnTo>
                <a:lnTo>
                  <a:pt x="248" y="304"/>
                </a:lnTo>
                <a:lnTo>
                  <a:pt x="248" y="304"/>
                </a:lnTo>
                <a:lnTo>
                  <a:pt x="246" y="304"/>
                </a:lnTo>
                <a:lnTo>
                  <a:pt x="246" y="304"/>
                </a:lnTo>
                <a:close/>
                <a:moveTo>
                  <a:pt x="244" y="290"/>
                </a:moveTo>
                <a:lnTo>
                  <a:pt x="242" y="288"/>
                </a:lnTo>
                <a:lnTo>
                  <a:pt x="242" y="288"/>
                </a:lnTo>
                <a:lnTo>
                  <a:pt x="240" y="288"/>
                </a:lnTo>
                <a:lnTo>
                  <a:pt x="238" y="288"/>
                </a:lnTo>
                <a:lnTo>
                  <a:pt x="236" y="286"/>
                </a:lnTo>
                <a:lnTo>
                  <a:pt x="234" y="288"/>
                </a:lnTo>
                <a:lnTo>
                  <a:pt x="234" y="288"/>
                </a:lnTo>
                <a:lnTo>
                  <a:pt x="234" y="286"/>
                </a:lnTo>
                <a:lnTo>
                  <a:pt x="234" y="286"/>
                </a:lnTo>
                <a:lnTo>
                  <a:pt x="234" y="286"/>
                </a:lnTo>
                <a:lnTo>
                  <a:pt x="232" y="288"/>
                </a:lnTo>
                <a:lnTo>
                  <a:pt x="230" y="290"/>
                </a:lnTo>
                <a:lnTo>
                  <a:pt x="230" y="290"/>
                </a:lnTo>
                <a:lnTo>
                  <a:pt x="228" y="288"/>
                </a:lnTo>
                <a:lnTo>
                  <a:pt x="226" y="292"/>
                </a:lnTo>
                <a:lnTo>
                  <a:pt x="226" y="292"/>
                </a:lnTo>
                <a:lnTo>
                  <a:pt x="230" y="292"/>
                </a:lnTo>
                <a:lnTo>
                  <a:pt x="232" y="290"/>
                </a:lnTo>
                <a:lnTo>
                  <a:pt x="232" y="290"/>
                </a:lnTo>
                <a:lnTo>
                  <a:pt x="234" y="290"/>
                </a:lnTo>
                <a:lnTo>
                  <a:pt x="234" y="290"/>
                </a:lnTo>
                <a:lnTo>
                  <a:pt x="232" y="290"/>
                </a:lnTo>
                <a:lnTo>
                  <a:pt x="232" y="290"/>
                </a:lnTo>
                <a:lnTo>
                  <a:pt x="230" y="290"/>
                </a:lnTo>
                <a:lnTo>
                  <a:pt x="236" y="290"/>
                </a:lnTo>
                <a:lnTo>
                  <a:pt x="236" y="290"/>
                </a:lnTo>
                <a:lnTo>
                  <a:pt x="236" y="290"/>
                </a:lnTo>
                <a:lnTo>
                  <a:pt x="236" y="292"/>
                </a:lnTo>
                <a:lnTo>
                  <a:pt x="236" y="290"/>
                </a:lnTo>
                <a:lnTo>
                  <a:pt x="236" y="290"/>
                </a:lnTo>
                <a:lnTo>
                  <a:pt x="240" y="290"/>
                </a:lnTo>
                <a:lnTo>
                  <a:pt x="244" y="290"/>
                </a:lnTo>
                <a:lnTo>
                  <a:pt x="244" y="290"/>
                </a:lnTo>
                <a:close/>
                <a:moveTo>
                  <a:pt x="242" y="308"/>
                </a:moveTo>
                <a:lnTo>
                  <a:pt x="242" y="308"/>
                </a:lnTo>
                <a:lnTo>
                  <a:pt x="244" y="310"/>
                </a:lnTo>
                <a:lnTo>
                  <a:pt x="242" y="308"/>
                </a:lnTo>
                <a:close/>
                <a:moveTo>
                  <a:pt x="240" y="306"/>
                </a:moveTo>
                <a:lnTo>
                  <a:pt x="240" y="308"/>
                </a:lnTo>
                <a:lnTo>
                  <a:pt x="240" y="306"/>
                </a:lnTo>
                <a:lnTo>
                  <a:pt x="240" y="306"/>
                </a:lnTo>
                <a:close/>
                <a:moveTo>
                  <a:pt x="238" y="310"/>
                </a:moveTo>
                <a:lnTo>
                  <a:pt x="238" y="310"/>
                </a:lnTo>
                <a:lnTo>
                  <a:pt x="240" y="310"/>
                </a:lnTo>
                <a:lnTo>
                  <a:pt x="238" y="310"/>
                </a:lnTo>
                <a:close/>
                <a:moveTo>
                  <a:pt x="236" y="302"/>
                </a:moveTo>
                <a:lnTo>
                  <a:pt x="236" y="302"/>
                </a:lnTo>
                <a:lnTo>
                  <a:pt x="234" y="302"/>
                </a:lnTo>
                <a:lnTo>
                  <a:pt x="234" y="302"/>
                </a:lnTo>
                <a:lnTo>
                  <a:pt x="234" y="302"/>
                </a:lnTo>
                <a:lnTo>
                  <a:pt x="236" y="302"/>
                </a:lnTo>
                <a:lnTo>
                  <a:pt x="236" y="302"/>
                </a:lnTo>
                <a:lnTo>
                  <a:pt x="236" y="302"/>
                </a:lnTo>
                <a:close/>
                <a:moveTo>
                  <a:pt x="228" y="296"/>
                </a:moveTo>
                <a:lnTo>
                  <a:pt x="230" y="298"/>
                </a:lnTo>
                <a:lnTo>
                  <a:pt x="230" y="296"/>
                </a:lnTo>
                <a:lnTo>
                  <a:pt x="228" y="296"/>
                </a:lnTo>
                <a:close/>
                <a:moveTo>
                  <a:pt x="224" y="286"/>
                </a:moveTo>
                <a:lnTo>
                  <a:pt x="224" y="286"/>
                </a:lnTo>
                <a:lnTo>
                  <a:pt x="228" y="284"/>
                </a:lnTo>
                <a:lnTo>
                  <a:pt x="228" y="284"/>
                </a:lnTo>
                <a:lnTo>
                  <a:pt x="228" y="284"/>
                </a:lnTo>
                <a:lnTo>
                  <a:pt x="230" y="284"/>
                </a:lnTo>
                <a:lnTo>
                  <a:pt x="232" y="284"/>
                </a:lnTo>
                <a:lnTo>
                  <a:pt x="232" y="284"/>
                </a:lnTo>
                <a:lnTo>
                  <a:pt x="232" y="284"/>
                </a:lnTo>
                <a:lnTo>
                  <a:pt x="232" y="284"/>
                </a:lnTo>
                <a:lnTo>
                  <a:pt x="232" y="284"/>
                </a:lnTo>
                <a:lnTo>
                  <a:pt x="232" y="286"/>
                </a:lnTo>
                <a:lnTo>
                  <a:pt x="232" y="286"/>
                </a:lnTo>
                <a:lnTo>
                  <a:pt x="232" y="284"/>
                </a:lnTo>
                <a:lnTo>
                  <a:pt x="232" y="284"/>
                </a:lnTo>
                <a:lnTo>
                  <a:pt x="232" y="282"/>
                </a:lnTo>
                <a:lnTo>
                  <a:pt x="234" y="282"/>
                </a:lnTo>
                <a:lnTo>
                  <a:pt x="234" y="282"/>
                </a:lnTo>
                <a:lnTo>
                  <a:pt x="232" y="280"/>
                </a:lnTo>
                <a:lnTo>
                  <a:pt x="230" y="280"/>
                </a:lnTo>
                <a:lnTo>
                  <a:pt x="230" y="280"/>
                </a:lnTo>
                <a:lnTo>
                  <a:pt x="230" y="280"/>
                </a:lnTo>
                <a:lnTo>
                  <a:pt x="230" y="282"/>
                </a:lnTo>
                <a:lnTo>
                  <a:pt x="230" y="284"/>
                </a:lnTo>
                <a:lnTo>
                  <a:pt x="230" y="284"/>
                </a:lnTo>
                <a:lnTo>
                  <a:pt x="228" y="282"/>
                </a:lnTo>
                <a:lnTo>
                  <a:pt x="226" y="284"/>
                </a:lnTo>
                <a:lnTo>
                  <a:pt x="226" y="284"/>
                </a:lnTo>
                <a:lnTo>
                  <a:pt x="228" y="282"/>
                </a:lnTo>
                <a:lnTo>
                  <a:pt x="228" y="282"/>
                </a:lnTo>
                <a:lnTo>
                  <a:pt x="228" y="282"/>
                </a:lnTo>
                <a:lnTo>
                  <a:pt x="228" y="280"/>
                </a:lnTo>
                <a:lnTo>
                  <a:pt x="228" y="280"/>
                </a:lnTo>
                <a:lnTo>
                  <a:pt x="226" y="280"/>
                </a:lnTo>
                <a:lnTo>
                  <a:pt x="226" y="278"/>
                </a:lnTo>
                <a:lnTo>
                  <a:pt x="228" y="278"/>
                </a:lnTo>
                <a:lnTo>
                  <a:pt x="228" y="278"/>
                </a:lnTo>
                <a:lnTo>
                  <a:pt x="226" y="278"/>
                </a:lnTo>
                <a:lnTo>
                  <a:pt x="226" y="276"/>
                </a:lnTo>
                <a:lnTo>
                  <a:pt x="226" y="276"/>
                </a:lnTo>
                <a:lnTo>
                  <a:pt x="228" y="276"/>
                </a:lnTo>
                <a:lnTo>
                  <a:pt x="228" y="276"/>
                </a:lnTo>
                <a:lnTo>
                  <a:pt x="228" y="276"/>
                </a:lnTo>
                <a:lnTo>
                  <a:pt x="230" y="274"/>
                </a:lnTo>
                <a:lnTo>
                  <a:pt x="230" y="274"/>
                </a:lnTo>
                <a:lnTo>
                  <a:pt x="230" y="274"/>
                </a:lnTo>
                <a:lnTo>
                  <a:pt x="230" y="274"/>
                </a:lnTo>
                <a:lnTo>
                  <a:pt x="230" y="274"/>
                </a:lnTo>
                <a:lnTo>
                  <a:pt x="230" y="274"/>
                </a:lnTo>
                <a:lnTo>
                  <a:pt x="228" y="276"/>
                </a:lnTo>
                <a:lnTo>
                  <a:pt x="228" y="276"/>
                </a:lnTo>
                <a:lnTo>
                  <a:pt x="228" y="276"/>
                </a:lnTo>
                <a:lnTo>
                  <a:pt x="228" y="276"/>
                </a:lnTo>
                <a:lnTo>
                  <a:pt x="230" y="274"/>
                </a:lnTo>
                <a:lnTo>
                  <a:pt x="232" y="274"/>
                </a:lnTo>
                <a:lnTo>
                  <a:pt x="232" y="274"/>
                </a:lnTo>
                <a:lnTo>
                  <a:pt x="232" y="274"/>
                </a:lnTo>
                <a:lnTo>
                  <a:pt x="232" y="274"/>
                </a:lnTo>
                <a:lnTo>
                  <a:pt x="234" y="274"/>
                </a:lnTo>
                <a:lnTo>
                  <a:pt x="236" y="274"/>
                </a:lnTo>
                <a:lnTo>
                  <a:pt x="236" y="274"/>
                </a:lnTo>
                <a:lnTo>
                  <a:pt x="236" y="274"/>
                </a:lnTo>
                <a:lnTo>
                  <a:pt x="234" y="274"/>
                </a:lnTo>
                <a:lnTo>
                  <a:pt x="232" y="272"/>
                </a:lnTo>
                <a:lnTo>
                  <a:pt x="232" y="272"/>
                </a:lnTo>
                <a:lnTo>
                  <a:pt x="234" y="270"/>
                </a:lnTo>
                <a:lnTo>
                  <a:pt x="234" y="270"/>
                </a:lnTo>
                <a:lnTo>
                  <a:pt x="234" y="270"/>
                </a:lnTo>
                <a:lnTo>
                  <a:pt x="234" y="270"/>
                </a:lnTo>
                <a:lnTo>
                  <a:pt x="232" y="270"/>
                </a:lnTo>
                <a:lnTo>
                  <a:pt x="230" y="268"/>
                </a:lnTo>
                <a:lnTo>
                  <a:pt x="230" y="268"/>
                </a:lnTo>
                <a:lnTo>
                  <a:pt x="230" y="268"/>
                </a:lnTo>
                <a:lnTo>
                  <a:pt x="230" y="268"/>
                </a:lnTo>
                <a:lnTo>
                  <a:pt x="230" y="270"/>
                </a:lnTo>
                <a:lnTo>
                  <a:pt x="230" y="270"/>
                </a:lnTo>
                <a:lnTo>
                  <a:pt x="228" y="268"/>
                </a:lnTo>
                <a:lnTo>
                  <a:pt x="226" y="268"/>
                </a:lnTo>
                <a:lnTo>
                  <a:pt x="226" y="268"/>
                </a:lnTo>
                <a:lnTo>
                  <a:pt x="226" y="268"/>
                </a:lnTo>
                <a:lnTo>
                  <a:pt x="222" y="270"/>
                </a:lnTo>
                <a:lnTo>
                  <a:pt x="222" y="270"/>
                </a:lnTo>
                <a:lnTo>
                  <a:pt x="222" y="268"/>
                </a:lnTo>
                <a:lnTo>
                  <a:pt x="222" y="268"/>
                </a:lnTo>
                <a:lnTo>
                  <a:pt x="222" y="268"/>
                </a:lnTo>
                <a:lnTo>
                  <a:pt x="220" y="268"/>
                </a:lnTo>
                <a:lnTo>
                  <a:pt x="218" y="268"/>
                </a:lnTo>
                <a:lnTo>
                  <a:pt x="218" y="268"/>
                </a:lnTo>
                <a:lnTo>
                  <a:pt x="218" y="268"/>
                </a:lnTo>
                <a:lnTo>
                  <a:pt x="214" y="268"/>
                </a:lnTo>
                <a:lnTo>
                  <a:pt x="214" y="268"/>
                </a:lnTo>
                <a:lnTo>
                  <a:pt x="214" y="268"/>
                </a:lnTo>
                <a:lnTo>
                  <a:pt x="214" y="268"/>
                </a:lnTo>
                <a:lnTo>
                  <a:pt x="214" y="268"/>
                </a:lnTo>
                <a:lnTo>
                  <a:pt x="212" y="270"/>
                </a:lnTo>
                <a:lnTo>
                  <a:pt x="212" y="272"/>
                </a:lnTo>
                <a:lnTo>
                  <a:pt x="210" y="270"/>
                </a:lnTo>
                <a:lnTo>
                  <a:pt x="210" y="270"/>
                </a:lnTo>
                <a:lnTo>
                  <a:pt x="210" y="270"/>
                </a:lnTo>
                <a:lnTo>
                  <a:pt x="210" y="270"/>
                </a:lnTo>
                <a:lnTo>
                  <a:pt x="210" y="270"/>
                </a:lnTo>
                <a:lnTo>
                  <a:pt x="210" y="270"/>
                </a:lnTo>
                <a:lnTo>
                  <a:pt x="210" y="270"/>
                </a:lnTo>
                <a:lnTo>
                  <a:pt x="208" y="270"/>
                </a:lnTo>
                <a:lnTo>
                  <a:pt x="208" y="272"/>
                </a:lnTo>
                <a:lnTo>
                  <a:pt x="208" y="272"/>
                </a:lnTo>
                <a:lnTo>
                  <a:pt x="206" y="272"/>
                </a:lnTo>
                <a:lnTo>
                  <a:pt x="208" y="270"/>
                </a:lnTo>
                <a:lnTo>
                  <a:pt x="208" y="270"/>
                </a:lnTo>
                <a:lnTo>
                  <a:pt x="206" y="268"/>
                </a:lnTo>
                <a:lnTo>
                  <a:pt x="206" y="270"/>
                </a:lnTo>
                <a:lnTo>
                  <a:pt x="206" y="270"/>
                </a:lnTo>
                <a:lnTo>
                  <a:pt x="206" y="270"/>
                </a:lnTo>
                <a:lnTo>
                  <a:pt x="204" y="268"/>
                </a:lnTo>
                <a:lnTo>
                  <a:pt x="206" y="268"/>
                </a:lnTo>
                <a:lnTo>
                  <a:pt x="206" y="268"/>
                </a:lnTo>
                <a:lnTo>
                  <a:pt x="204" y="266"/>
                </a:lnTo>
                <a:lnTo>
                  <a:pt x="204" y="266"/>
                </a:lnTo>
                <a:lnTo>
                  <a:pt x="204" y="266"/>
                </a:lnTo>
                <a:lnTo>
                  <a:pt x="204" y="264"/>
                </a:lnTo>
                <a:lnTo>
                  <a:pt x="204" y="264"/>
                </a:lnTo>
                <a:lnTo>
                  <a:pt x="202" y="264"/>
                </a:lnTo>
                <a:lnTo>
                  <a:pt x="202" y="264"/>
                </a:lnTo>
                <a:lnTo>
                  <a:pt x="204" y="262"/>
                </a:lnTo>
                <a:lnTo>
                  <a:pt x="204" y="262"/>
                </a:lnTo>
                <a:lnTo>
                  <a:pt x="204" y="260"/>
                </a:lnTo>
                <a:lnTo>
                  <a:pt x="204" y="260"/>
                </a:lnTo>
                <a:lnTo>
                  <a:pt x="202" y="260"/>
                </a:lnTo>
                <a:lnTo>
                  <a:pt x="202" y="258"/>
                </a:lnTo>
                <a:lnTo>
                  <a:pt x="202" y="258"/>
                </a:lnTo>
                <a:lnTo>
                  <a:pt x="202" y="258"/>
                </a:lnTo>
                <a:lnTo>
                  <a:pt x="196" y="260"/>
                </a:lnTo>
                <a:lnTo>
                  <a:pt x="192" y="260"/>
                </a:lnTo>
                <a:lnTo>
                  <a:pt x="190" y="260"/>
                </a:lnTo>
                <a:lnTo>
                  <a:pt x="190" y="260"/>
                </a:lnTo>
                <a:lnTo>
                  <a:pt x="190" y="262"/>
                </a:lnTo>
                <a:lnTo>
                  <a:pt x="188" y="262"/>
                </a:lnTo>
                <a:lnTo>
                  <a:pt x="188" y="262"/>
                </a:lnTo>
                <a:lnTo>
                  <a:pt x="188" y="260"/>
                </a:lnTo>
                <a:lnTo>
                  <a:pt x="186" y="258"/>
                </a:lnTo>
                <a:lnTo>
                  <a:pt x="186" y="258"/>
                </a:lnTo>
                <a:lnTo>
                  <a:pt x="186" y="260"/>
                </a:lnTo>
                <a:lnTo>
                  <a:pt x="184" y="260"/>
                </a:lnTo>
                <a:lnTo>
                  <a:pt x="186" y="262"/>
                </a:lnTo>
                <a:lnTo>
                  <a:pt x="184" y="260"/>
                </a:lnTo>
                <a:lnTo>
                  <a:pt x="184" y="260"/>
                </a:lnTo>
                <a:lnTo>
                  <a:pt x="188" y="262"/>
                </a:lnTo>
                <a:lnTo>
                  <a:pt x="190" y="262"/>
                </a:lnTo>
                <a:lnTo>
                  <a:pt x="192" y="264"/>
                </a:lnTo>
                <a:lnTo>
                  <a:pt x="194" y="266"/>
                </a:lnTo>
                <a:lnTo>
                  <a:pt x="194" y="266"/>
                </a:lnTo>
                <a:lnTo>
                  <a:pt x="190" y="266"/>
                </a:lnTo>
                <a:lnTo>
                  <a:pt x="186" y="268"/>
                </a:lnTo>
                <a:lnTo>
                  <a:pt x="186" y="268"/>
                </a:lnTo>
                <a:lnTo>
                  <a:pt x="190" y="268"/>
                </a:lnTo>
                <a:lnTo>
                  <a:pt x="192" y="268"/>
                </a:lnTo>
                <a:lnTo>
                  <a:pt x="194" y="268"/>
                </a:lnTo>
                <a:lnTo>
                  <a:pt x="198" y="268"/>
                </a:lnTo>
                <a:lnTo>
                  <a:pt x="198" y="266"/>
                </a:lnTo>
                <a:lnTo>
                  <a:pt x="196" y="264"/>
                </a:lnTo>
                <a:lnTo>
                  <a:pt x="196" y="264"/>
                </a:lnTo>
                <a:lnTo>
                  <a:pt x="198" y="264"/>
                </a:lnTo>
                <a:lnTo>
                  <a:pt x="202" y="264"/>
                </a:lnTo>
                <a:lnTo>
                  <a:pt x="202" y="264"/>
                </a:lnTo>
                <a:lnTo>
                  <a:pt x="200" y="264"/>
                </a:lnTo>
                <a:lnTo>
                  <a:pt x="200" y="266"/>
                </a:lnTo>
                <a:lnTo>
                  <a:pt x="202" y="268"/>
                </a:lnTo>
                <a:lnTo>
                  <a:pt x="200" y="268"/>
                </a:lnTo>
                <a:lnTo>
                  <a:pt x="200" y="268"/>
                </a:lnTo>
                <a:lnTo>
                  <a:pt x="200" y="268"/>
                </a:lnTo>
                <a:lnTo>
                  <a:pt x="200" y="268"/>
                </a:lnTo>
                <a:lnTo>
                  <a:pt x="202" y="272"/>
                </a:lnTo>
                <a:lnTo>
                  <a:pt x="202" y="272"/>
                </a:lnTo>
                <a:lnTo>
                  <a:pt x="200" y="270"/>
                </a:lnTo>
                <a:lnTo>
                  <a:pt x="198" y="270"/>
                </a:lnTo>
                <a:lnTo>
                  <a:pt x="198" y="270"/>
                </a:lnTo>
                <a:lnTo>
                  <a:pt x="200" y="270"/>
                </a:lnTo>
                <a:lnTo>
                  <a:pt x="202" y="272"/>
                </a:lnTo>
                <a:lnTo>
                  <a:pt x="202" y="272"/>
                </a:lnTo>
                <a:lnTo>
                  <a:pt x="202" y="272"/>
                </a:lnTo>
                <a:lnTo>
                  <a:pt x="200" y="272"/>
                </a:lnTo>
                <a:lnTo>
                  <a:pt x="200" y="272"/>
                </a:lnTo>
                <a:lnTo>
                  <a:pt x="200" y="272"/>
                </a:lnTo>
                <a:lnTo>
                  <a:pt x="200" y="272"/>
                </a:lnTo>
                <a:lnTo>
                  <a:pt x="200" y="272"/>
                </a:lnTo>
                <a:lnTo>
                  <a:pt x="204" y="276"/>
                </a:lnTo>
                <a:lnTo>
                  <a:pt x="204" y="276"/>
                </a:lnTo>
                <a:lnTo>
                  <a:pt x="204" y="276"/>
                </a:lnTo>
                <a:lnTo>
                  <a:pt x="204" y="276"/>
                </a:lnTo>
                <a:lnTo>
                  <a:pt x="204" y="276"/>
                </a:lnTo>
                <a:lnTo>
                  <a:pt x="204" y="276"/>
                </a:lnTo>
                <a:lnTo>
                  <a:pt x="204" y="276"/>
                </a:lnTo>
                <a:lnTo>
                  <a:pt x="206" y="276"/>
                </a:lnTo>
                <a:lnTo>
                  <a:pt x="206" y="276"/>
                </a:lnTo>
                <a:lnTo>
                  <a:pt x="206" y="276"/>
                </a:lnTo>
                <a:lnTo>
                  <a:pt x="206" y="276"/>
                </a:lnTo>
                <a:lnTo>
                  <a:pt x="206" y="276"/>
                </a:lnTo>
                <a:lnTo>
                  <a:pt x="206" y="276"/>
                </a:lnTo>
                <a:lnTo>
                  <a:pt x="210" y="278"/>
                </a:lnTo>
                <a:lnTo>
                  <a:pt x="208" y="276"/>
                </a:lnTo>
                <a:lnTo>
                  <a:pt x="210" y="276"/>
                </a:lnTo>
                <a:lnTo>
                  <a:pt x="210" y="276"/>
                </a:lnTo>
                <a:lnTo>
                  <a:pt x="210" y="276"/>
                </a:lnTo>
                <a:lnTo>
                  <a:pt x="210" y="276"/>
                </a:lnTo>
                <a:lnTo>
                  <a:pt x="214" y="276"/>
                </a:lnTo>
                <a:lnTo>
                  <a:pt x="216" y="278"/>
                </a:lnTo>
                <a:lnTo>
                  <a:pt x="216" y="280"/>
                </a:lnTo>
                <a:lnTo>
                  <a:pt x="216" y="280"/>
                </a:lnTo>
                <a:lnTo>
                  <a:pt x="216" y="280"/>
                </a:lnTo>
                <a:lnTo>
                  <a:pt x="216" y="280"/>
                </a:lnTo>
                <a:lnTo>
                  <a:pt x="216" y="278"/>
                </a:lnTo>
                <a:lnTo>
                  <a:pt x="216" y="278"/>
                </a:lnTo>
                <a:lnTo>
                  <a:pt x="216" y="280"/>
                </a:lnTo>
                <a:lnTo>
                  <a:pt x="218" y="280"/>
                </a:lnTo>
                <a:lnTo>
                  <a:pt x="218" y="280"/>
                </a:lnTo>
                <a:lnTo>
                  <a:pt x="218" y="278"/>
                </a:lnTo>
                <a:lnTo>
                  <a:pt x="220" y="276"/>
                </a:lnTo>
                <a:lnTo>
                  <a:pt x="220" y="276"/>
                </a:lnTo>
                <a:lnTo>
                  <a:pt x="220" y="276"/>
                </a:lnTo>
                <a:lnTo>
                  <a:pt x="220" y="276"/>
                </a:lnTo>
                <a:lnTo>
                  <a:pt x="220" y="276"/>
                </a:lnTo>
                <a:lnTo>
                  <a:pt x="220" y="276"/>
                </a:lnTo>
                <a:lnTo>
                  <a:pt x="220" y="276"/>
                </a:lnTo>
                <a:lnTo>
                  <a:pt x="220" y="276"/>
                </a:lnTo>
                <a:lnTo>
                  <a:pt x="222" y="276"/>
                </a:lnTo>
                <a:lnTo>
                  <a:pt x="224" y="278"/>
                </a:lnTo>
                <a:lnTo>
                  <a:pt x="222" y="278"/>
                </a:lnTo>
                <a:lnTo>
                  <a:pt x="222" y="278"/>
                </a:lnTo>
                <a:lnTo>
                  <a:pt x="222" y="278"/>
                </a:lnTo>
                <a:lnTo>
                  <a:pt x="220" y="280"/>
                </a:lnTo>
                <a:lnTo>
                  <a:pt x="220" y="282"/>
                </a:lnTo>
                <a:lnTo>
                  <a:pt x="220" y="282"/>
                </a:lnTo>
                <a:lnTo>
                  <a:pt x="222" y="280"/>
                </a:lnTo>
                <a:lnTo>
                  <a:pt x="224" y="282"/>
                </a:lnTo>
                <a:lnTo>
                  <a:pt x="224" y="284"/>
                </a:lnTo>
                <a:lnTo>
                  <a:pt x="224" y="284"/>
                </a:lnTo>
                <a:lnTo>
                  <a:pt x="224" y="284"/>
                </a:lnTo>
                <a:lnTo>
                  <a:pt x="222" y="284"/>
                </a:lnTo>
                <a:lnTo>
                  <a:pt x="222" y="286"/>
                </a:lnTo>
                <a:lnTo>
                  <a:pt x="222" y="286"/>
                </a:lnTo>
                <a:lnTo>
                  <a:pt x="220" y="284"/>
                </a:lnTo>
                <a:lnTo>
                  <a:pt x="220" y="284"/>
                </a:lnTo>
                <a:lnTo>
                  <a:pt x="222" y="286"/>
                </a:lnTo>
                <a:lnTo>
                  <a:pt x="222" y="286"/>
                </a:lnTo>
                <a:lnTo>
                  <a:pt x="222" y="286"/>
                </a:lnTo>
                <a:lnTo>
                  <a:pt x="222" y="286"/>
                </a:lnTo>
                <a:lnTo>
                  <a:pt x="220" y="286"/>
                </a:lnTo>
                <a:lnTo>
                  <a:pt x="220" y="286"/>
                </a:lnTo>
                <a:lnTo>
                  <a:pt x="222" y="288"/>
                </a:lnTo>
                <a:lnTo>
                  <a:pt x="222" y="288"/>
                </a:lnTo>
                <a:lnTo>
                  <a:pt x="220" y="286"/>
                </a:lnTo>
                <a:lnTo>
                  <a:pt x="220" y="286"/>
                </a:lnTo>
                <a:lnTo>
                  <a:pt x="218" y="288"/>
                </a:lnTo>
                <a:lnTo>
                  <a:pt x="218" y="288"/>
                </a:lnTo>
                <a:lnTo>
                  <a:pt x="222" y="290"/>
                </a:lnTo>
                <a:lnTo>
                  <a:pt x="224" y="290"/>
                </a:lnTo>
                <a:lnTo>
                  <a:pt x="224" y="288"/>
                </a:lnTo>
                <a:lnTo>
                  <a:pt x="224" y="288"/>
                </a:lnTo>
                <a:lnTo>
                  <a:pt x="224" y="290"/>
                </a:lnTo>
                <a:lnTo>
                  <a:pt x="226" y="288"/>
                </a:lnTo>
                <a:lnTo>
                  <a:pt x="226" y="288"/>
                </a:lnTo>
                <a:lnTo>
                  <a:pt x="224" y="288"/>
                </a:lnTo>
                <a:lnTo>
                  <a:pt x="222" y="286"/>
                </a:lnTo>
                <a:lnTo>
                  <a:pt x="224" y="286"/>
                </a:lnTo>
                <a:lnTo>
                  <a:pt x="224" y="286"/>
                </a:lnTo>
                <a:lnTo>
                  <a:pt x="224" y="286"/>
                </a:lnTo>
                <a:lnTo>
                  <a:pt x="224" y="286"/>
                </a:lnTo>
                <a:close/>
                <a:moveTo>
                  <a:pt x="226" y="298"/>
                </a:moveTo>
                <a:lnTo>
                  <a:pt x="224" y="300"/>
                </a:lnTo>
                <a:lnTo>
                  <a:pt x="226" y="298"/>
                </a:lnTo>
                <a:lnTo>
                  <a:pt x="226" y="298"/>
                </a:lnTo>
                <a:lnTo>
                  <a:pt x="222" y="296"/>
                </a:lnTo>
                <a:lnTo>
                  <a:pt x="220" y="298"/>
                </a:lnTo>
                <a:lnTo>
                  <a:pt x="220" y="298"/>
                </a:lnTo>
                <a:lnTo>
                  <a:pt x="222" y="298"/>
                </a:lnTo>
                <a:lnTo>
                  <a:pt x="222" y="300"/>
                </a:lnTo>
                <a:lnTo>
                  <a:pt x="222" y="300"/>
                </a:lnTo>
                <a:lnTo>
                  <a:pt x="224" y="298"/>
                </a:lnTo>
                <a:lnTo>
                  <a:pt x="226" y="298"/>
                </a:lnTo>
                <a:lnTo>
                  <a:pt x="226" y="298"/>
                </a:lnTo>
                <a:close/>
                <a:moveTo>
                  <a:pt x="224" y="302"/>
                </a:moveTo>
                <a:lnTo>
                  <a:pt x="224" y="302"/>
                </a:lnTo>
                <a:lnTo>
                  <a:pt x="226" y="304"/>
                </a:lnTo>
                <a:lnTo>
                  <a:pt x="226" y="304"/>
                </a:lnTo>
                <a:lnTo>
                  <a:pt x="226" y="304"/>
                </a:lnTo>
                <a:lnTo>
                  <a:pt x="228" y="302"/>
                </a:lnTo>
                <a:lnTo>
                  <a:pt x="228" y="302"/>
                </a:lnTo>
                <a:lnTo>
                  <a:pt x="228" y="302"/>
                </a:lnTo>
                <a:lnTo>
                  <a:pt x="226" y="300"/>
                </a:lnTo>
                <a:lnTo>
                  <a:pt x="226" y="300"/>
                </a:lnTo>
                <a:lnTo>
                  <a:pt x="224" y="302"/>
                </a:lnTo>
                <a:lnTo>
                  <a:pt x="224" y="302"/>
                </a:lnTo>
                <a:lnTo>
                  <a:pt x="224" y="302"/>
                </a:lnTo>
                <a:close/>
                <a:moveTo>
                  <a:pt x="220" y="294"/>
                </a:moveTo>
                <a:lnTo>
                  <a:pt x="220" y="296"/>
                </a:lnTo>
                <a:lnTo>
                  <a:pt x="222" y="294"/>
                </a:lnTo>
                <a:lnTo>
                  <a:pt x="220" y="294"/>
                </a:lnTo>
                <a:close/>
                <a:moveTo>
                  <a:pt x="210" y="288"/>
                </a:moveTo>
                <a:lnTo>
                  <a:pt x="210" y="288"/>
                </a:lnTo>
                <a:lnTo>
                  <a:pt x="210" y="288"/>
                </a:lnTo>
                <a:lnTo>
                  <a:pt x="210" y="288"/>
                </a:lnTo>
                <a:lnTo>
                  <a:pt x="212" y="288"/>
                </a:lnTo>
                <a:lnTo>
                  <a:pt x="212" y="288"/>
                </a:lnTo>
                <a:lnTo>
                  <a:pt x="210" y="288"/>
                </a:lnTo>
                <a:lnTo>
                  <a:pt x="210" y="288"/>
                </a:lnTo>
                <a:lnTo>
                  <a:pt x="210" y="286"/>
                </a:lnTo>
                <a:lnTo>
                  <a:pt x="210" y="288"/>
                </a:lnTo>
                <a:lnTo>
                  <a:pt x="210" y="288"/>
                </a:lnTo>
                <a:lnTo>
                  <a:pt x="206" y="284"/>
                </a:lnTo>
                <a:lnTo>
                  <a:pt x="206" y="284"/>
                </a:lnTo>
                <a:lnTo>
                  <a:pt x="208" y="284"/>
                </a:lnTo>
                <a:lnTo>
                  <a:pt x="210" y="282"/>
                </a:lnTo>
                <a:lnTo>
                  <a:pt x="210" y="282"/>
                </a:lnTo>
                <a:lnTo>
                  <a:pt x="208" y="284"/>
                </a:lnTo>
                <a:lnTo>
                  <a:pt x="206" y="282"/>
                </a:lnTo>
                <a:lnTo>
                  <a:pt x="208" y="282"/>
                </a:lnTo>
                <a:lnTo>
                  <a:pt x="204" y="280"/>
                </a:lnTo>
                <a:lnTo>
                  <a:pt x="204" y="280"/>
                </a:lnTo>
                <a:lnTo>
                  <a:pt x="204" y="282"/>
                </a:lnTo>
                <a:lnTo>
                  <a:pt x="204" y="282"/>
                </a:lnTo>
                <a:lnTo>
                  <a:pt x="204" y="282"/>
                </a:lnTo>
                <a:lnTo>
                  <a:pt x="202" y="284"/>
                </a:lnTo>
                <a:lnTo>
                  <a:pt x="202" y="284"/>
                </a:lnTo>
                <a:lnTo>
                  <a:pt x="206" y="286"/>
                </a:lnTo>
                <a:lnTo>
                  <a:pt x="206" y="286"/>
                </a:lnTo>
                <a:lnTo>
                  <a:pt x="206" y="288"/>
                </a:lnTo>
                <a:lnTo>
                  <a:pt x="206" y="288"/>
                </a:lnTo>
                <a:lnTo>
                  <a:pt x="204" y="290"/>
                </a:lnTo>
                <a:lnTo>
                  <a:pt x="204" y="290"/>
                </a:lnTo>
                <a:lnTo>
                  <a:pt x="206" y="290"/>
                </a:lnTo>
                <a:lnTo>
                  <a:pt x="208" y="290"/>
                </a:lnTo>
                <a:lnTo>
                  <a:pt x="210" y="288"/>
                </a:lnTo>
                <a:close/>
                <a:moveTo>
                  <a:pt x="210" y="318"/>
                </a:moveTo>
                <a:lnTo>
                  <a:pt x="212" y="318"/>
                </a:lnTo>
                <a:lnTo>
                  <a:pt x="212" y="316"/>
                </a:lnTo>
                <a:lnTo>
                  <a:pt x="212" y="316"/>
                </a:lnTo>
                <a:lnTo>
                  <a:pt x="212" y="316"/>
                </a:lnTo>
                <a:lnTo>
                  <a:pt x="210" y="318"/>
                </a:lnTo>
                <a:lnTo>
                  <a:pt x="210" y="318"/>
                </a:lnTo>
                <a:close/>
                <a:moveTo>
                  <a:pt x="206" y="298"/>
                </a:moveTo>
                <a:lnTo>
                  <a:pt x="206" y="298"/>
                </a:lnTo>
                <a:lnTo>
                  <a:pt x="206" y="296"/>
                </a:lnTo>
                <a:lnTo>
                  <a:pt x="204" y="298"/>
                </a:lnTo>
                <a:lnTo>
                  <a:pt x="206" y="298"/>
                </a:lnTo>
                <a:close/>
                <a:moveTo>
                  <a:pt x="210" y="322"/>
                </a:moveTo>
                <a:lnTo>
                  <a:pt x="210" y="322"/>
                </a:lnTo>
                <a:lnTo>
                  <a:pt x="210" y="324"/>
                </a:lnTo>
                <a:lnTo>
                  <a:pt x="210" y="324"/>
                </a:lnTo>
                <a:lnTo>
                  <a:pt x="210" y="322"/>
                </a:lnTo>
                <a:lnTo>
                  <a:pt x="210" y="322"/>
                </a:lnTo>
                <a:close/>
                <a:moveTo>
                  <a:pt x="202" y="296"/>
                </a:moveTo>
                <a:lnTo>
                  <a:pt x="204" y="298"/>
                </a:lnTo>
                <a:lnTo>
                  <a:pt x="204" y="298"/>
                </a:lnTo>
                <a:lnTo>
                  <a:pt x="206" y="294"/>
                </a:lnTo>
                <a:lnTo>
                  <a:pt x="206" y="294"/>
                </a:lnTo>
                <a:lnTo>
                  <a:pt x="202" y="294"/>
                </a:lnTo>
                <a:lnTo>
                  <a:pt x="202" y="292"/>
                </a:lnTo>
                <a:lnTo>
                  <a:pt x="202" y="290"/>
                </a:lnTo>
                <a:lnTo>
                  <a:pt x="198" y="292"/>
                </a:lnTo>
                <a:lnTo>
                  <a:pt x="198" y="292"/>
                </a:lnTo>
                <a:lnTo>
                  <a:pt x="198" y="290"/>
                </a:lnTo>
                <a:lnTo>
                  <a:pt x="198" y="288"/>
                </a:lnTo>
                <a:lnTo>
                  <a:pt x="198" y="288"/>
                </a:lnTo>
                <a:lnTo>
                  <a:pt x="194" y="290"/>
                </a:lnTo>
                <a:lnTo>
                  <a:pt x="192" y="292"/>
                </a:lnTo>
                <a:lnTo>
                  <a:pt x="192" y="290"/>
                </a:lnTo>
                <a:lnTo>
                  <a:pt x="192" y="290"/>
                </a:lnTo>
                <a:lnTo>
                  <a:pt x="190" y="290"/>
                </a:lnTo>
                <a:lnTo>
                  <a:pt x="190" y="290"/>
                </a:lnTo>
                <a:lnTo>
                  <a:pt x="192" y="290"/>
                </a:lnTo>
                <a:lnTo>
                  <a:pt x="190" y="292"/>
                </a:lnTo>
                <a:lnTo>
                  <a:pt x="190" y="292"/>
                </a:lnTo>
                <a:lnTo>
                  <a:pt x="192" y="292"/>
                </a:lnTo>
                <a:lnTo>
                  <a:pt x="194" y="294"/>
                </a:lnTo>
                <a:lnTo>
                  <a:pt x="194" y="294"/>
                </a:lnTo>
                <a:lnTo>
                  <a:pt x="190" y="294"/>
                </a:lnTo>
                <a:lnTo>
                  <a:pt x="184" y="296"/>
                </a:lnTo>
                <a:lnTo>
                  <a:pt x="184" y="296"/>
                </a:lnTo>
                <a:lnTo>
                  <a:pt x="184" y="298"/>
                </a:lnTo>
                <a:lnTo>
                  <a:pt x="184" y="298"/>
                </a:lnTo>
                <a:lnTo>
                  <a:pt x="186" y="300"/>
                </a:lnTo>
                <a:lnTo>
                  <a:pt x="186" y="300"/>
                </a:lnTo>
                <a:lnTo>
                  <a:pt x="190" y="300"/>
                </a:lnTo>
                <a:lnTo>
                  <a:pt x="194" y="298"/>
                </a:lnTo>
                <a:lnTo>
                  <a:pt x="194" y="298"/>
                </a:lnTo>
                <a:lnTo>
                  <a:pt x="196" y="298"/>
                </a:lnTo>
                <a:lnTo>
                  <a:pt x="198" y="298"/>
                </a:lnTo>
                <a:lnTo>
                  <a:pt x="198" y="298"/>
                </a:lnTo>
                <a:lnTo>
                  <a:pt x="198" y="298"/>
                </a:lnTo>
                <a:lnTo>
                  <a:pt x="198" y="298"/>
                </a:lnTo>
                <a:lnTo>
                  <a:pt x="200" y="298"/>
                </a:lnTo>
                <a:lnTo>
                  <a:pt x="202" y="298"/>
                </a:lnTo>
                <a:lnTo>
                  <a:pt x="202" y="296"/>
                </a:lnTo>
                <a:lnTo>
                  <a:pt x="202" y="296"/>
                </a:lnTo>
                <a:close/>
                <a:moveTo>
                  <a:pt x="202" y="328"/>
                </a:moveTo>
                <a:lnTo>
                  <a:pt x="202" y="328"/>
                </a:lnTo>
                <a:lnTo>
                  <a:pt x="202" y="328"/>
                </a:lnTo>
                <a:lnTo>
                  <a:pt x="204" y="328"/>
                </a:lnTo>
                <a:lnTo>
                  <a:pt x="206" y="330"/>
                </a:lnTo>
                <a:lnTo>
                  <a:pt x="206" y="330"/>
                </a:lnTo>
                <a:lnTo>
                  <a:pt x="204" y="328"/>
                </a:lnTo>
                <a:lnTo>
                  <a:pt x="202" y="328"/>
                </a:lnTo>
                <a:lnTo>
                  <a:pt x="202" y="328"/>
                </a:lnTo>
                <a:close/>
                <a:moveTo>
                  <a:pt x="200" y="328"/>
                </a:moveTo>
                <a:lnTo>
                  <a:pt x="198" y="330"/>
                </a:lnTo>
                <a:lnTo>
                  <a:pt x="198" y="330"/>
                </a:lnTo>
                <a:lnTo>
                  <a:pt x="200" y="330"/>
                </a:lnTo>
                <a:lnTo>
                  <a:pt x="202" y="332"/>
                </a:lnTo>
                <a:lnTo>
                  <a:pt x="200" y="328"/>
                </a:lnTo>
                <a:close/>
                <a:moveTo>
                  <a:pt x="196" y="330"/>
                </a:moveTo>
                <a:lnTo>
                  <a:pt x="196" y="332"/>
                </a:lnTo>
                <a:lnTo>
                  <a:pt x="196" y="332"/>
                </a:lnTo>
                <a:lnTo>
                  <a:pt x="196" y="332"/>
                </a:lnTo>
                <a:lnTo>
                  <a:pt x="196" y="330"/>
                </a:lnTo>
                <a:close/>
                <a:moveTo>
                  <a:pt x="194" y="334"/>
                </a:moveTo>
                <a:lnTo>
                  <a:pt x="194" y="334"/>
                </a:lnTo>
                <a:lnTo>
                  <a:pt x="192" y="334"/>
                </a:lnTo>
                <a:lnTo>
                  <a:pt x="194" y="334"/>
                </a:lnTo>
                <a:close/>
                <a:moveTo>
                  <a:pt x="194" y="344"/>
                </a:moveTo>
                <a:lnTo>
                  <a:pt x="192" y="346"/>
                </a:lnTo>
                <a:lnTo>
                  <a:pt x="194" y="344"/>
                </a:lnTo>
                <a:lnTo>
                  <a:pt x="194" y="344"/>
                </a:lnTo>
                <a:close/>
                <a:moveTo>
                  <a:pt x="190" y="314"/>
                </a:moveTo>
                <a:lnTo>
                  <a:pt x="190" y="312"/>
                </a:lnTo>
                <a:lnTo>
                  <a:pt x="188" y="314"/>
                </a:lnTo>
                <a:lnTo>
                  <a:pt x="190" y="314"/>
                </a:lnTo>
                <a:close/>
                <a:moveTo>
                  <a:pt x="192" y="308"/>
                </a:moveTo>
                <a:lnTo>
                  <a:pt x="192" y="308"/>
                </a:lnTo>
                <a:lnTo>
                  <a:pt x="190" y="308"/>
                </a:lnTo>
                <a:lnTo>
                  <a:pt x="190" y="308"/>
                </a:lnTo>
                <a:lnTo>
                  <a:pt x="188" y="308"/>
                </a:lnTo>
                <a:lnTo>
                  <a:pt x="188" y="308"/>
                </a:lnTo>
                <a:lnTo>
                  <a:pt x="190" y="310"/>
                </a:lnTo>
                <a:lnTo>
                  <a:pt x="192" y="308"/>
                </a:lnTo>
                <a:lnTo>
                  <a:pt x="192" y="308"/>
                </a:lnTo>
                <a:close/>
                <a:moveTo>
                  <a:pt x="184" y="290"/>
                </a:moveTo>
                <a:lnTo>
                  <a:pt x="182" y="290"/>
                </a:lnTo>
                <a:lnTo>
                  <a:pt x="182" y="290"/>
                </a:lnTo>
                <a:lnTo>
                  <a:pt x="184" y="290"/>
                </a:lnTo>
                <a:lnTo>
                  <a:pt x="184" y="288"/>
                </a:lnTo>
                <a:lnTo>
                  <a:pt x="184" y="288"/>
                </a:lnTo>
                <a:lnTo>
                  <a:pt x="182" y="286"/>
                </a:lnTo>
                <a:lnTo>
                  <a:pt x="180" y="286"/>
                </a:lnTo>
                <a:lnTo>
                  <a:pt x="182" y="288"/>
                </a:lnTo>
                <a:lnTo>
                  <a:pt x="182" y="288"/>
                </a:lnTo>
                <a:lnTo>
                  <a:pt x="184" y="290"/>
                </a:lnTo>
                <a:close/>
                <a:moveTo>
                  <a:pt x="178" y="282"/>
                </a:moveTo>
                <a:lnTo>
                  <a:pt x="178" y="282"/>
                </a:lnTo>
                <a:lnTo>
                  <a:pt x="176" y="282"/>
                </a:lnTo>
                <a:lnTo>
                  <a:pt x="176" y="282"/>
                </a:lnTo>
                <a:lnTo>
                  <a:pt x="176" y="282"/>
                </a:lnTo>
                <a:lnTo>
                  <a:pt x="176" y="284"/>
                </a:lnTo>
                <a:lnTo>
                  <a:pt x="178" y="282"/>
                </a:lnTo>
                <a:lnTo>
                  <a:pt x="178" y="282"/>
                </a:lnTo>
                <a:close/>
                <a:moveTo>
                  <a:pt x="178" y="310"/>
                </a:moveTo>
                <a:lnTo>
                  <a:pt x="178" y="310"/>
                </a:lnTo>
                <a:lnTo>
                  <a:pt x="180" y="310"/>
                </a:lnTo>
                <a:lnTo>
                  <a:pt x="182" y="310"/>
                </a:lnTo>
                <a:lnTo>
                  <a:pt x="182" y="310"/>
                </a:lnTo>
                <a:lnTo>
                  <a:pt x="180" y="310"/>
                </a:lnTo>
                <a:lnTo>
                  <a:pt x="178" y="310"/>
                </a:lnTo>
                <a:lnTo>
                  <a:pt x="178" y="310"/>
                </a:lnTo>
                <a:close/>
                <a:moveTo>
                  <a:pt x="178" y="280"/>
                </a:moveTo>
                <a:lnTo>
                  <a:pt x="178" y="280"/>
                </a:lnTo>
                <a:lnTo>
                  <a:pt x="178" y="280"/>
                </a:lnTo>
                <a:lnTo>
                  <a:pt x="176" y="278"/>
                </a:lnTo>
                <a:lnTo>
                  <a:pt x="176" y="278"/>
                </a:lnTo>
                <a:lnTo>
                  <a:pt x="176" y="280"/>
                </a:lnTo>
                <a:lnTo>
                  <a:pt x="174" y="280"/>
                </a:lnTo>
                <a:lnTo>
                  <a:pt x="174" y="280"/>
                </a:lnTo>
                <a:lnTo>
                  <a:pt x="174" y="280"/>
                </a:lnTo>
                <a:lnTo>
                  <a:pt x="174" y="280"/>
                </a:lnTo>
                <a:lnTo>
                  <a:pt x="178" y="280"/>
                </a:lnTo>
                <a:lnTo>
                  <a:pt x="178" y="280"/>
                </a:lnTo>
                <a:close/>
                <a:moveTo>
                  <a:pt x="164" y="290"/>
                </a:moveTo>
                <a:lnTo>
                  <a:pt x="164" y="292"/>
                </a:lnTo>
                <a:lnTo>
                  <a:pt x="164" y="292"/>
                </a:lnTo>
                <a:lnTo>
                  <a:pt x="166" y="290"/>
                </a:lnTo>
                <a:lnTo>
                  <a:pt x="168" y="288"/>
                </a:lnTo>
                <a:lnTo>
                  <a:pt x="168" y="288"/>
                </a:lnTo>
                <a:lnTo>
                  <a:pt x="162" y="286"/>
                </a:lnTo>
                <a:lnTo>
                  <a:pt x="162" y="286"/>
                </a:lnTo>
                <a:lnTo>
                  <a:pt x="160" y="284"/>
                </a:lnTo>
                <a:lnTo>
                  <a:pt x="158" y="286"/>
                </a:lnTo>
                <a:lnTo>
                  <a:pt x="156" y="288"/>
                </a:lnTo>
                <a:lnTo>
                  <a:pt x="156" y="288"/>
                </a:lnTo>
                <a:lnTo>
                  <a:pt x="156" y="288"/>
                </a:lnTo>
                <a:lnTo>
                  <a:pt x="158" y="288"/>
                </a:lnTo>
                <a:lnTo>
                  <a:pt x="156" y="288"/>
                </a:lnTo>
                <a:lnTo>
                  <a:pt x="156" y="288"/>
                </a:lnTo>
                <a:lnTo>
                  <a:pt x="158" y="288"/>
                </a:lnTo>
                <a:lnTo>
                  <a:pt x="158" y="290"/>
                </a:lnTo>
                <a:lnTo>
                  <a:pt x="156" y="290"/>
                </a:lnTo>
                <a:lnTo>
                  <a:pt x="156" y="290"/>
                </a:lnTo>
                <a:lnTo>
                  <a:pt x="156" y="290"/>
                </a:lnTo>
                <a:lnTo>
                  <a:pt x="156" y="292"/>
                </a:lnTo>
                <a:lnTo>
                  <a:pt x="162" y="294"/>
                </a:lnTo>
                <a:lnTo>
                  <a:pt x="162" y="294"/>
                </a:lnTo>
                <a:lnTo>
                  <a:pt x="162" y="292"/>
                </a:lnTo>
                <a:lnTo>
                  <a:pt x="162" y="292"/>
                </a:lnTo>
                <a:lnTo>
                  <a:pt x="162" y="292"/>
                </a:lnTo>
                <a:lnTo>
                  <a:pt x="162" y="292"/>
                </a:lnTo>
                <a:lnTo>
                  <a:pt x="162" y="292"/>
                </a:lnTo>
                <a:lnTo>
                  <a:pt x="164" y="290"/>
                </a:lnTo>
                <a:lnTo>
                  <a:pt x="164" y="290"/>
                </a:lnTo>
                <a:close/>
                <a:moveTo>
                  <a:pt x="160" y="294"/>
                </a:moveTo>
                <a:lnTo>
                  <a:pt x="160" y="294"/>
                </a:lnTo>
                <a:lnTo>
                  <a:pt x="162" y="296"/>
                </a:lnTo>
                <a:lnTo>
                  <a:pt x="164" y="294"/>
                </a:lnTo>
                <a:lnTo>
                  <a:pt x="164" y="294"/>
                </a:lnTo>
                <a:lnTo>
                  <a:pt x="162" y="294"/>
                </a:lnTo>
                <a:lnTo>
                  <a:pt x="160" y="294"/>
                </a:lnTo>
                <a:lnTo>
                  <a:pt x="160" y="294"/>
                </a:lnTo>
                <a:close/>
                <a:moveTo>
                  <a:pt x="140" y="250"/>
                </a:moveTo>
                <a:lnTo>
                  <a:pt x="140" y="250"/>
                </a:lnTo>
                <a:lnTo>
                  <a:pt x="138" y="248"/>
                </a:lnTo>
                <a:lnTo>
                  <a:pt x="136" y="248"/>
                </a:lnTo>
                <a:lnTo>
                  <a:pt x="140" y="250"/>
                </a:lnTo>
                <a:close/>
                <a:moveTo>
                  <a:pt x="142" y="272"/>
                </a:moveTo>
                <a:lnTo>
                  <a:pt x="142" y="272"/>
                </a:lnTo>
                <a:lnTo>
                  <a:pt x="142" y="274"/>
                </a:lnTo>
                <a:lnTo>
                  <a:pt x="142" y="274"/>
                </a:lnTo>
                <a:lnTo>
                  <a:pt x="144" y="274"/>
                </a:lnTo>
                <a:lnTo>
                  <a:pt x="142" y="272"/>
                </a:lnTo>
                <a:close/>
                <a:moveTo>
                  <a:pt x="144" y="328"/>
                </a:moveTo>
                <a:lnTo>
                  <a:pt x="144" y="328"/>
                </a:lnTo>
                <a:lnTo>
                  <a:pt x="144" y="326"/>
                </a:lnTo>
                <a:lnTo>
                  <a:pt x="142" y="326"/>
                </a:lnTo>
                <a:lnTo>
                  <a:pt x="142" y="326"/>
                </a:lnTo>
                <a:lnTo>
                  <a:pt x="144" y="324"/>
                </a:lnTo>
                <a:lnTo>
                  <a:pt x="142" y="324"/>
                </a:lnTo>
                <a:lnTo>
                  <a:pt x="142" y="324"/>
                </a:lnTo>
                <a:lnTo>
                  <a:pt x="142" y="326"/>
                </a:lnTo>
                <a:lnTo>
                  <a:pt x="142" y="326"/>
                </a:lnTo>
                <a:lnTo>
                  <a:pt x="142" y="326"/>
                </a:lnTo>
                <a:lnTo>
                  <a:pt x="142" y="326"/>
                </a:lnTo>
                <a:lnTo>
                  <a:pt x="142" y="326"/>
                </a:lnTo>
                <a:lnTo>
                  <a:pt x="140" y="326"/>
                </a:lnTo>
                <a:lnTo>
                  <a:pt x="140" y="328"/>
                </a:lnTo>
                <a:lnTo>
                  <a:pt x="140" y="328"/>
                </a:lnTo>
                <a:lnTo>
                  <a:pt x="140" y="328"/>
                </a:lnTo>
                <a:lnTo>
                  <a:pt x="142" y="326"/>
                </a:lnTo>
                <a:lnTo>
                  <a:pt x="142" y="326"/>
                </a:lnTo>
                <a:lnTo>
                  <a:pt x="142" y="326"/>
                </a:lnTo>
                <a:lnTo>
                  <a:pt x="142" y="326"/>
                </a:lnTo>
                <a:lnTo>
                  <a:pt x="142" y="328"/>
                </a:lnTo>
                <a:lnTo>
                  <a:pt x="142" y="328"/>
                </a:lnTo>
                <a:lnTo>
                  <a:pt x="142" y="328"/>
                </a:lnTo>
                <a:lnTo>
                  <a:pt x="144" y="330"/>
                </a:lnTo>
                <a:lnTo>
                  <a:pt x="148" y="330"/>
                </a:lnTo>
                <a:lnTo>
                  <a:pt x="146" y="328"/>
                </a:lnTo>
                <a:lnTo>
                  <a:pt x="146" y="328"/>
                </a:lnTo>
                <a:lnTo>
                  <a:pt x="146" y="328"/>
                </a:lnTo>
                <a:lnTo>
                  <a:pt x="144" y="328"/>
                </a:lnTo>
                <a:lnTo>
                  <a:pt x="144" y="328"/>
                </a:lnTo>
                <a:close/>
                <a:moveTo>
                  <a:pt x="148" y="350"/>
                </a:moveTo>
                <a:lnTo>
                  <a:pt x="148" y="350"/>
                </a:lnTo>
                <a:lnTo>
                  <a:pt x="150" y="350"/>
                </a:lnTo>
                <a:lnTo>
                  <a:pt x="148" y="350"/>
                </a:lnTo>
                <a:close/>
                <a:moveTo>
                  <a:pt x="140" y="324"/>
                </a:moveTo>
                <a:lnTo>
                  <a:pt x="140" y="322"/>
                </a:lnTo>
                <a:lnTo>
                  <a:pt x="140" y="322"/>
                </a:lnTo>
                <a:lnTo>
                  <a:pt x="138" y="322"/>
                </a:lnTo>
                <a:lnTo>
                  <a:pt x="138" y="322"/>
                </a:lnTo>
                <a:lnTo>
                  <a:pt x="138" y="322"/>
                </a:lnTo>
                <a:lnTo>
                  <a:pt x="140" y="320"/>
                </a:lnTo>
                <a:lnTo>
                  <a:pt x="142" y="320"/>
                </a:lnTo>
                <a:lnTo>
                  <a:pt x="142" y="320"/>
                </a:lnTo>
                <a:lnTo>
                  <a:pt x="138" y="320"/>
                </a:lnTo>
                <a:lnTo>
                  <a:pt x="136" y="322"/>
                </a:lnTo>
                <a:lnTo>
                  <a:pt x="136" y="322"/>
                </a:lnTo>
                <a:lnTo>
                  <a:pt x="138" y="322"/>
                </a:lnTo>
                <a:lnTo>
                  <a:pt x="138" y="324"/>
                </a:lnTo>
                <a:lnTo>
                  <a:pt x="138" y="324"/>
                </a:lnTo>
                <a:lnTo>
                  <a:pt x="138" y="324"/>
                </a:lnTo>
                <a:lnTo>
                  <a:pt x="138" y="324"/>
                </a:lnTo>
                <a:lnTo>
                  <a:pt x="140" y="324"/>
                </a:lnTo>
                <a:lnTo>
                  <a:pt x="140" y="324"/>
                </a:lnTo>
                <a:close/>
                <a:moveTo>
                  <a:pt x="118" y="278"/>
                </a:moveTo>
                <a:lnTo>
                  <a:pt x="116" y="276"/>
                </a:lnTo>
                <a:lnTo>
                  <a:pt x="116" y="278"/>
                </a:lnTo>
                <a:lnTo>
                  <a:pt x="118" y="278"/>
                </a:lnTo>
                <a:close/>
                <a:moveTo>
                  <a:pt x="122" y="314"/>
                </a:moveTo>
                <a:lnTo>
                  <a:pt x="122" y="314"/>
                </a:lnTo>
                <a:lnTo>
                  <a:pt x="122" y="316"/>
                </a:lnTo>
                <a:lnTo>
                  <a:pt x="122" y="316"/>
                </a:lnTo>
                <a:lnTo>
                  <a:pt x="122" y="316"/>
                </a:lnTo>
                <a:lnTo>
                  <a:pt x="122" y="316"/>
                </a:lnTo>
                <a:lnTo>
                  <a:pt x="122" y="314"/>
                </a:lnTo>
                <a:lnTo>
                  <a:pt x="122" y="314"/>
                </a:lnTo>
                <a:close/>
                <a:moveTo>
                  <a:pt x="112" y="290"/>
                </a:moveTo>
                <a:lnTo>
                  <a:pt x="110" y="292"/>
                </a:lnTo>
                <a:lnTo>
                  <a:pt x="116" y="290"/>
                </a:lnTo>
                <a:lnTo>
                  <a:pt x="116" y="290"/>
                </a:lnTo>
                <a:lnTo>
                  <a:pt x="114" y="290"/>
                </a:lnTo>
                <a:lnTo>
                  <a:pt x="114" y="288"/>
                </a:lnTo>
                <a:lnTo>
                  <a:pt x="112" y="286"/>
                </a:lnTo>
                <a:lnTo>
                  <a:pt x="110" y="286"/>
                </a:lnTo>
                <a:lnTo>
                  <a:pt x="110" y="286"/>
                </a:lnTo>
                <a:lnTo>
                  <a:pt x="110" y="288"/>
                </a:lnTo>
                <a:lnTo>
                  <a:pt x="112" y="290"/>
                </a:lnTo>
                <a:lnTo>
                  <a:pt x="112" y="290"/>
                </a:lnTo>
                <a:close/>
                <a:moveTo>
                  <a:pt x="108" y="274"/>
                </a:moveTo>
                <a:lnTo>
                  <a:pt x="108" y="274"/>
                </a:lnTo>
                <a:lnTo>
                  <a:pt x="110" y="274"/>
                </a:lnTo>
                <a:lnTo>
                  <a:pt x="110" y="274"/>
                </a:lnTo>
                <a:lnTo>
                  <a:pt x="108" y="274"/>
                </a:lnTo>
                <a:lnTo>
                  <a:pt x="108" y="274"/>
                </a:lnTo>
                <a:lnTo>
                  <a:pt x="106" y="272"/>
                </a:lnTo>
                <a:lnTo>
                  <a:pt x="108" y="272"/>
                </a:lnTo>
                <a:lnTo>
                  <a:pt x="108" y="272"/>
                </a:lnTo>
                <a:lnTo>
                  <a:pt x="108" y="272"/>
                </a:lnTo>
                <a:lnTo>
                  <a:pt x="104" y="272"/>
                </a:lnTo>
                <a:lnTo>
                  <a:pt x="106" y="272"/>
                </a:lnTo>
                <a:lnTo>
                  <a:pt x="106" y="272"/>
                </a:lnTo>
                <a:lnTo>
                  <a:pt x="104" y="272"/>
                </a:lnTo>
                <a:lnTo>
                  <a:pt x="104" y="272"/>
                </a:lnTo>
                <a:lnTo>
                  <a:pt x="104" y="274"/>
                </a:lnTo>
                <a:lnTo>
                  <a:pt x="104" y="276"/>
                </a:lnTo>
                <a:lnTo>
                  <a:pt x="104" y="276"/>
                </a:lnTo>
                <a:lnTo>
                  <a:pt x="106" y="276"/>
                </a:lnTo>
                <a:lnTo>
                  <a:pt x="106" y="276"/>
                </a:lnTo>
                <a:lnTo>
                  <a:pt x="108" y="276"/>
                </a:lnTo>
                <a:lnTo>
                  <a:pt x="108" y="274"/>
                </a:lnTo>
                <a:lnTo>
                  <a:pt x="108" y="274"/>
                </a:lnTo>
                <a:close/>
                <a:moveTo>
                  <a:pt x="108" y="290"/>
                </a:moveTo>
                <a:lnTo>
                  <a:pt x="108" y="292"/>
                </a:lnTo>
                <a:lnTo>
                  <a:pt x="110" y="290"/>
                </a:lnTo>
                <a:lnTo>
                  <a:pt x="108" y="290"/>
                </a:lnTo>
                <a:close/>
                <a:moveTo>
                  <a:pt x="98" y="256"/>
                </a:moveTo>
                <a:lnTo>
                  <a:pt x="98" y="256"/>
                </a:lnTo>
                <a:lnTo>
                  <a:pt x="98" y="254"/>
                </a:lnTo>
                <a:lnTo>
                  <a:pt x="98" y="254"/>
                </a:lnTo>
                <a:lnTo>
                  <a:pt x="98" y="256"/>
                </a:lnTo>
                <a:lnTo>
                  <a:pt x="98" y="256"/>
                </a:lnTo>
                <a:lnTo>
                  <a:pt x="98" y="256"/>
                </a:lnTo>
                <a:lnTo>
                  <a:pt x="98" y="256"/>
                </a:lnTo>
                <a:close/>
                <a:moveTo>
                  <a:pt x="98" y="252"/>
                </a:moveTo>
                <a:lnTo>
                  <a:pt x="94" y="250"/>
                </a:lnTo>
                <a:lnTo>
                  <a:pt x="94" y="250"/>
                </a:lnTo>
                <a:lnTo>
                  <a:pt x="94" y="250"/>
                </a:lnTo>
                <a:lnTo>
                  <a:pt x="96" y="252"/>
                </a:lnTo>
                <a:lnTo>
                  <a:pt x="96" y="252"/>
                </a:lnTo>
                <a:lnTo>
                  <a:pt x="98" y="252"/>
                </a:lnTo>
                <a:close/>
                <a:moveTo>
                  <a:pt x="92" y="250"/>
                </a:moveTo>
                <a:lnTo>
                  <a:pt x="92" y="248"/>
                </a:lnTo>
                <a:lnTo>
                  <a:pt x="90" y="248"/>
                </a:lnTo>
                <a:lnTo>
                  <a:pt x="90" y="248"/>
                </a:lnTo>
                <a:lnTo>
                  <a:pt x="92" y="250"/>
                </a:lnTo>
                <a:lnTo>
                  <a:pt x="92" y="250"/>
                </a:lnTo>
                <a:close/>
                <a:moveTo>
                  <a:pt x="90" y="246"/>
                </a:moveTo>
                <a:lnTo>
                  <a:pt x="90" y="246"/>
                </a:lnTo>
                <a:lnTo>
                  <a:pt x="88" y="246"/>
                </a:lnTo>
                <a:lnTo>
                  <a:pt x="88" y="248"/>
                </a:lnTo>
                <a:lnTo>
                  <a:pt x="88" y="248"/>
                </a:lnTo>
                <a:lnTo>
                  <a:pt x="88" y="248"/>
                </a:lnTo>
                <a:lnTo>
                  <a:pt x="88" y="248"/>
                </a:lnTo>
                <a:lnTo>
                  <a:pt x="88" y="248"/>
                </a:lnTo>
                <a:lnTo>
                  <a:pt x="88" y="248"/>
                </a:lnTo>
                <a:lnTo>
                  <a:pt x="90" y="248"/>
                </a:lnTo>
                <a:lnTo>
                  <a:pt x="90" y="248"/>
                </a:lnTo>
                <a:lnTo>
                  <a:pt x="90" y="248"/>
                </a:lnTo>
                <a:lnTo>
                  <a:pt x="90" y="246"/>
                </a:lnTo>
                <a:lnTo>
                  <a:pt x="90" y="246"/>
                </a:lnTo>
                <a:lnTo>
                  <a:pt x="90" y="246"/>
                </a:lnTo>
                <a:close/>
                <a:moveTo>
                  <a:pt x="90" y="244"/>
                </a:moveTo>
                <a:lnTo>
                  <a:pt x="86" y="242"/>
                </a:lnTo>
                <a:lnTo>
                  <a:pt x="86" y="242"/>
                </a:lnTo>
                <a:lnTo>
                  <a:pt x="88" y="244"/>
                </a:lnTo>
                <a:lnTo>
                  <a:pt x="88" y="244"/>
                </a:lnTo>
                <a:lnTo>
                  <a:pt x="88" y="244"/>
                </a:lnTo>
                <a:lnTo>
                  <a:pt x="88" y="244"/>
                </a:lnTo>
                <a:lnTo>
                  <a:pt x="88" y="244"/>
                </a:lnTo>
                <a:lnTo>
                  <a:pt x="90" y="244"/>
                </a:lnTo>
                <a:lnTo>
                  <a:pt x="90" y="244"/>
                </a:lnTo>
                <a:close/>
                <a:moveTo>
                  <a:pt x="92" y="244"/>
                </a:moveTo>
                <a:lnTo>
                  <a:pt x="92" y="242"/>
                </a:lnTo>
                <a:lnTo>
                  <a:pt x="92" y="242"/>
                </a:lnTo>
                <a:lnTo>
                  <a:pt x="94" y="242"/>
                </a:lnTo>
                <a:lnTo>
                  <a:pt x="98" y="242"/>
                </a:lnTo>
                <a:lnTo>
                  <a:pt x="98" y="242"/>
                </a:lnTo>
                <a:lnTo>
                  <a:pt x="98" y="242"/>
                </a:lnTo>
                <a:lnTo>
                  <a:pt x="100" y="242"/>
                </a:lnTo>
                <a:lnTo>
                  <a:pt x="100" y="240"/>
                </a:lnTo>
                <a:lnTo>
                  <a:pt x="100" y="240"/>
                </a:lnTo>
                <a:lnTo>
                  <a:pt x="94" y="236"/>
                </a:lnTo>
                <a:lnTo>
                  <a:pt x="94" y="236"/>
                </a:lnTo>
                <a:lnTo>
                  <a:pt x="92" y="236"/>
                </a:lnTo>
                <a:lnTo>
                  <a:pt x="92" y="236"/>
                </a:lnTo>
                <a:lnTo>
                  <a:pt x="88" y="240"/>
                </a:lnTo>
                <a:lnTo>
                  <a:pt x="88" y="240"/>
                </a:lnTo>
                <a:lnTo>
                  <a:pt x="90" y="240"/>
                </a:lnTo>
                <a:lnTo>
                  <a:pt x="90" y="240"/>
                </a:lnTo>
                <a:lnTo>
                  <a:pt x="90" y="238"/>
                </a:lnTo>
                <a:lnTo>
                  <a:pt x="90" y="238"/>
                </a:lnTo>
                <a:lnTo>
                  <a:pt x="92" y="240"/>
                </a:lnTo>
                <a:lnTo>
                  <a:pt x="90" y="240"/>
                </a:lnTo>
                <a:lnTo>
                  <a:pt x="90" y="242"/>
                </a:lnTo>
                <a:lnTo>
                  <a:pt x="92" y="244"/>
                </a:lnTo>
                <a:close/>
                <a:moveTo>
                  <a:pt x="94" y="206"/>
                </a:moveTo>
                <a:lnTo>
                  <a:pt x="94" y="206"/>
                </a:lnTo>
                <a:lnTo>
                  <a:pt x="92" y="208"/>
                </a:lnTo>
                <a:lnTo>
                  <a:pt x="90" y="208"/>
                </a:lnTo>
                <a:lnTo>
                  <a:pt x="88" y="206"/>
                </a:lnTo>
                <a:lnTo>
                  <a:pt x="86" y="210"/>
                </a:lnTo>
                <a:lnTo>
                  <a:pt x="90" y="212"/>
                </a:lnTo>
                <a:lnTo>
                  <a:pt x="90" y="212"/>
                </a:lnTo>
                <a:lnTo>
                  <a:pt x="88" y="210"/>
                </a:lnTo>
                <a:lnTo>
                  <a:pt x="88" y="210"/>
                </a:lnTo>
                <a:lnTo>
                  <a:pt x="90" y="210"/>
                </a:lnTo>
                <a:lnTo>
                  <a:pt x="94" y="210"/>
                </a:lnTo>
                <a:lnTo>
                  <a:pt x="94" y="208"/>
                </a:lnTo>
                <a:lnTo>
                  <a:pt x="94" y="208"/>
                </a:lnTo>
                <a:lnTo>
                  <a:pt x="96" y="208"/>
                </a:lnTo>
                <a:lnTo>
                  <a:pt x="98" y="210"/>
                </a:lnTo>
                <a:lnTo>
                  <a:pt x="98" y="210"/>
                </a:lnTo>
                <a:lnTo>
                  <a:pt x="96" y="210"/>
                </a:lnTo>
                <a:lnTo>
                  <a:pt x="96" y="210"/>
                </a:lnTo>
                <a:lnTo>
                  <a:pt x="96" y="210"/>
                </a:lnTo>
                <a:lnTo>
                  <a:pt x="98" y="210"/>
                </a:lnTo>
                <a:lnTo>
                  <a:pt x="100" y="210"/>
                </a:lnTo>
                <a:lnTo>
                  <a:pt x="100" y="210"/>
                </a:lnTo>
                <a:lnTo>
                  <a:pt x="98" y="206"/>
                </a:lnTo>
                <a:lnTo>
                  <a:pt x="98" y="204"/>
                </a:lnTo>
                <a:lnTo>
                  <a:pt x="96" y="204"/>
                </a:lnTo>
                <a:lnTo>
                  <a:pt x="96" y="204"/>
                </a:lnTo>
                <a:lnTo>
                  <a:pt x="98" y="206"/>
                </a:lnTo>
                <a:lnTo>
                  <a:pt x="96" y="208"/>
                </a:lnTo>
                <a:lnTo>
                  <a:pt x="96" y="208"/>
                </a:lnTo>
                <a:lnTo>
                  <a:pt x="94" y="206"/>
                </a:lnTo>
                <a:lnTo>
                  <a:pt x="94" y="204"/>
                </a:lnTo>
                <a:lnTo>
                  <a:pt x="94" y="204"/>
                </a:lnTo>
                <a:lnTo>
                  <a:pt x="92" y="204"/>
                </a:lnTo>
                <a:lnTo>
                  <a:pt x="92" y="206"/>
                </a:lnTo>
                <a:lnTo>
                  <a:pt x="94" y="206"/>
                </a:lnTo>
                <a:close/>
                <a:moveTo>
                  <a:pt x="102" y="218"/>
                </a:moveTo>
                <a:lnTo>
                  <a:pt x="102" y="218"/>
                </a:lnTo>
                <a:lnTo>
                  <a:pt x="102" y="220"/>
                </a:lnTo>
                <a:lnTo>
                  <a:pt x="102" y="220"/>
                </a:lnTo>
                <a:lnTo>
                  <a:pt x="102" y="220"/>
                </a:lnTo>
                <a:lnTo>
                  <a:pt x="102" y="220"/>
                </a:lnTo>
                <a:lnTo>
                  <a:pt x="102" y="218"/>
                </a:lnTo>
                <a:lnTo>
                  <a:pt x="102" y="218"/>
                </a:lnTo>
                <a:close/>
                <a:moveTo>
                  <a:pt x="108" y="248"/>
                </a:moveTo>
                <a:lnTo>
                  <a:pt x="110" y="248"/>
                </a:lnTo>
                <a:lnTo>
                  <a:pt x="110" y="250"/>
                </a:lnTo>
                <a:lnTo>
                  <a:pt x="110" y="250"/>
                </a:lnTo>
                <a:lnTo>
                  <a:pt x="110" y="248"/>
                </a:lnTo>
                <a:lnTo>
                  <a:pt x="112" y="248"/>
                </a:lnTo>
                <a:lnTo>
                  <a:pt x="116" y="246"/>
                </a:lnTo>
                <a:lnTo>
                  <a:pt x="116" y="246"/>
                </a:lnTo>
                <a:lnTo>
                  <a:pt x="112" y="246"/>
                </a:lnTo>
                <a:lnTo>
                  <a:pt x="108" y="248"/>
                </a:lnTo>
                <a:lnTo>
                  <a:pt x="108" y="248"/>
                </a:lnTo>
                <a:close/>
                <a:moveTo>
                  <a:pt x="116" y="240"/>
                </a:moveTo>
                <a:lnTo>
                  <a:pt x="116" y="240"/>
                </a:lnTo>
                <a:lnTo>
                  <a:pt x="112" y="240"/>
                </a:lnTo>
                <a:lnTo>
                  <a:pt x="112" y="240"/>
                </a:lnTo>
                <a:lnTo>
                  <a:pt x="110" y="242"/>
                </a:lnTo>
                <a:lnTo>
                  <a:pt x="110" y="242"/>
                </a:lnTo>
                <a:lnTo>
                  <a:pt x="114" y="242"/>
                </a:lnTo>
                <a:lnTo>
                  <a:pt x="116" y="240"/>
                </a:lnTo>
                <a:lnTo>
                  <a:pt x="116" y="240"/>
                </a:lnTo>
                <a:close/>
                <a:moveTo>
                  <a:pt x="108" y="252"/>
                </a:moveTo>
                <a:lnTo>
                  <a:pt x="110" y="254"/>
                </a:lnTo>
                <a:lnTo>
                  <a:pt x="110" y="252"/>
                </a:lnTo>
                <a:lnTo>
                  <a:pt x="110" y="254"/>
                </a:lnTo>
                <a:lnTo>
                  <a:pt x="110" y="252"/>
                </a:lnTo>
                <a:lnTo>
                  <a:pt x="110" y="252"/>
                </a:lnTo>
                <a:lnTo>
                  <a:pt x="108" y="252"/>
                </a:lnTo>
                <a:close/>
                <a:moveTo>
                  <a:pt x="104" y="258"/>
                </a:moveTo>
                <a:lnTo>
                  <a:pt x="104" y="258"/>
                </a:lnTo>
                <a:lnTo>
                  <a:pt x="104" y="258"/>
                </a:lnTo>
                <a:lnTo>
                  <a:pt x="104" y="258"/>
                </a:lnTo>
                <a:lnTo>
                  <a:pt x="104" y="258"/>
                </a:lnTo>
                <a:lnTo>
                  <a:pt x="104" y="258"/>
                </a:lnTo>
                <a:lnTo>
                  <a:pt x="104" y="258"/>
                </a:lnTo>
                <a:lnTo>
                  <a:pt x="104" y="258"/>
                </a:lnTo>
                <a:lnTo>
                  <a:pt x="106" y="258"/>
                </a:lnTo>
                <a:lnTo>
                  <a:pt x="104" y="256"/>
                </a:lnTo>
                <a:lnTo>
                  <a:pt x="104" y="256"/>
                </a:lnTo>
                <a:lnTo>
                  <a:pt x="104" y="256"/>
                </a:lnTo>
                <a:lnTo>
                  <a:pt x="104" y="256"/>
                </a:lnTo>
                <a:lnTo>
                  <a:pt x="104" y="256"/>
                </a:lnTo>
                <a:lnTo>
                  <a:pt x="104" y="256"/>
                </a:lnTo>
                <a:lnTo>
                  <a:pt x="100" y="256"/>
                </a:lnTo>
                <a:lnTo>
                  <a:pt x="102" y="254"/>
                </a:lnTo>
                <a:lnTo>
                  <a:pt x="102" y="254"/>
                </a:lnTo>
                <a:lnTo>
                  <a:pt x="100" y="254"/>
                </a:lnTo>
                <a:lnTo>
                  <a:pt x="100" y="256"/>
                </a:lnTo>
                <a:lnTo>
                  <a:pt x="100" y="256"/>
                </a:lnTo>
                <a:lnTo>
                  <a:pt x="100" y="256"/>
                </a:lnTo>
                <a:lnTo>
                  <a:pt x="100" y="256"/>
                </a:lnTo>
                <a:lnTo>
                  <a:pt x="100" y="258"/>
                </a:lnTo>
                <a:lnTo>
                  <a:pt x="102" y="258"/>
                </a:lnTo>
                <a:lnTo>
                  <a:pt x="102" y="258"/>
                </a:lnTo>
                <a:lnTo>
                  <a:pt x="102" y="256"/>
                </a:lnTo>
                <a:lnTo>
                  <a:pt x="104" y="258"/>
                </a:lnTo>
                <a:lnTo>
                  <a:pt x="104" y="258"/>
                </a:lnTo>
                <a:close/>
                <a:moveTo>
                  <a:pt x="102" y="266"/>
                </a:moveTo>
                <a:lnTo>
                  <a:pt x="102" y="266"/>
                </a:lnTo>
                <a:lnTo>
                  <a:pt x="102" y="266"/>
                </a:lnTo>
                <a:lnTo>
                  <a:pt x="102" y="266"/>
                </a:lnTo>
                <a:lnTo>
                  <a:pt x="102" y="266"/>
                </a:lnTo>
                <a:lnTo>
                  <a:pt x="102" y="266"/>
                </a:lnTo>
                <a:lnTo>
                  <a:pt x="102" y="266"/>
                </a:lnTo>
                <a:close/>
                <a:moveTo>
                  <a:pt x="98" y="248"/>
                </a:moveTo>
                <a:lnTo>
                  <a:pt x="98" y="248"/>
                </a:lnTo>
                <a:lnTo>
                  <a:pt x="98" y="248"/>
                </a:lnTo>
                <a:lnTo>
                  <a:pt x="98" y="248"/>
                </a:lnTo>
                <a:close/>
                <a:moveTo>
                  <a:pt x="100" y="250"/>
                </a:moveTo>
                <a:lnTo>
                  <a:pt x="100" y="252"/>
                </a:lnTo>
                <a:lnTo>
                  <a:pt x="100" y="252"/>
                </a:lnTo>
                <a:lnTo>
                  <a:pt x="100" y="252"/>
                </a:lnTo>
                <a:lnTo>
                  <a:pt x="102" y="250"/>
                </a:lnTo>
                <a:lnTo>
                  <a:pt x="100" y="250"/>
                </a:lnTo>
                <a:lnTo>
                  <a:pt x="100" y="250"/>
                </a:lnTo>
                <a:close/>
                <a:moveTo>
                  <a:pt x="104" y="252"/>
                </a:moveTo>
                <a:lnTo>
                  <a:pt x="104" y="252"/>
                </a:lnTo>
                <a:lnTo>
                  <a:pt x="104" y="254"/>
                </a:lnTo>
                <a:lnTo>
                  <a:pt x="104" y="254"/>
                </a:lnTo>
                <a:lnTo>
                  <a:pt x="104" y="254"/>
                </a:lnTo>
                <a:lnTo>
                  <a:pt x="104" y="252"/>
                </a:lnTo>
                <a:lnTo>
                  <a:pt x="104" y="252"/>
                </a:lnTo>
                <a:lnTo>
                  <a:pt x="102" y="252"/>
                </a:lnTo>
                <a:lnTo>
                  <a:pt x="102" y="252"/>
                </a:lnTo>
                <a:lnTo>
                  <a:pt x="104" y="252"/>
                </a:lnTo>
                <a:lnTo>
                  <a:pt x="104" y="252"/>
                </a:lnTo>
                <a:lnTo>
                  <a:pt x="104" y="252"/>
                </a:lnTo>
                <a:close/>
                <a:moveTo>
                  <a:pt x="106" y="258"/>
                </a:moveTo>
                <a:lnTo>
                  <a:pt x="106" y="258"/>
                </a:lnTo>
                <a:lnTo>
                  <a:pt x="108" y="260"/>
                </a:lnTo>
                <a:lnTo>
                  <a:pt x="108" y="260"/>
                </a:lnTo>
                <a:lnTo>
                  <a:pt x="106" y="258"/>
                </a:lnTo>
                <a:lnTo>
                  <a:pt x="106" y="258"/>
                </a:lnTo>
                <a:lnTo>
                  <a:pt x="106" y="258"/>
                </a:lnTo>
                <a:close/>
                <a:moveTo>
                  <a:pt x="108" y="258"/>
                </a:moveTo>
                <a:lnTo>
                  <a:pt x="108" y="254"/>
                </a:lnTo>
                <a:lnTo>
                  <a:pt x="106" y="256"/>
                </a:lnTo>
                <a:lnTo>
                  <a:pt x="106" y="256"/>
                </a:lnTo>
                <a:lnTo>
                  <a:pt x="108" y="256"/>
                </a:lnTo>
                <a:lnTo>
                  <a:pt x="108" y="256"/>
                </a:lnTo>
                <a:lnTo>
                  <a:pt x="108" y="258"/>
                </a:lnTo>
                <a:lnTo>
                  <a:pt x="108" y="258"/>
                </a:lnTo>
                <a:close/>
                <a:moveTo>
                  <a:pt x="108" y="252"/>
                </a:moveTo>
                <a:lnTo>
                  <a:pt x="108" y="252"/>
                </a:lnTo>
                <a:lnTo>
                  <a:pt x="108" y="252"/>
                </a:lnTo>
                <a:lnTo>
                  <a:pt x="106" y="252"/>
                </a:lnTo>
                <a:lnTo>
                  <a:pt x="108" y="252"/>
                </a:lnTo>
                <a:close/>
                <a:moveTo>
                  <a:pt x="106" y="242"/>
                </a:moveTo>
                <a:lnTo>
                  <a:pt x="106" y="242"/>
                </a:lnTo>
                <a:lnTo>
                  <a:pt x="104" y="242"/>
                </a:lnTo>
                <a:lnTo>
                  <a:pt x="102" y="242"/>
                </a:lnTo>
                <a:lnTo>
                  <a:pt x="102" y="242"/>
                </a:lnTo>
                <a:lnTo>
                  <a:pt x="102" y="242"/>
                </a:lnTo>
                <a:lnTo>
                  <a:pt x="100" y="244"/>
                </a:lnTo>
                <a:lnTo>
                  <a:pt x="102" y="246"/>
                </a:lnTo>
                <a:lnTo>
                  <a:pt x="102" y="246"/>
                </a:lnTo>
                <a:lnTo>
                  <a:pt x="102" y="244"/>
                </a:lnTo>
                <a:lnTo>
                  <a:pt x="102" y="244"/>
                </a:lnTo>
                <a:lnTo>
                  <a:pt x="106" y="242"/>
                </a:lnTo>
                <a:lnTo>
                  <a:pt x="106" y="242"/>
                </a:lnTo>
                <a:close/>
                <a:moveTo>
                  <a:pt x="96" y="228"/>
                </a:moveTo>
                <a:lnTo>
                  <a:pt x="96" y="228"/>
                </a:lnTo>
                <a:lnTo>
                  <a:pt x="98" y="228"/>
                </a:lnTo>
                <a:lnTo>
                  <a:pt x="100" y="228"/>
                </a:lnTo>
                <a:lnTo>
                  <a:pt x="96" y="226"/>
                </a:lnTo>
                <a:lnTo>
                  <a:pt x="96" y="226"/>
                </a:lnTo>
                <a:lnTo>
                  <a:pt x="96" y="228"/>
                </a:lnTo>
                <a:lnTo>
                  <a:pt x="96" y="228"/>
                </a:lnTo>
                <a:lnTo>
                  <a:pt x="96" y="228"/>
                </a:lnTo>
                <a:close/>
                <a:moveTo>
                  <a:pt x="98" y="238"/>
                </a:moveTo>
                <a:lnTo>
                  <a:pt x="98" y="238"/>
                </a:lnTo>
                <a:lnTo>
                  <a:pt x="100" y="238"/>
                </a:lnTo>
                <a:lnTo>
                  <a:pt x="102" y="238"/>
                </a:lnTo>
                <a:lnTo>
                  <a:pt x="102" y="238"/>
                </a:lnTo>
                <a:lnTo>
                  <a:pt x="102" y="236"/>
                </a:lnTo>
                <a:lnTo>
                  <a:pt x="100" y="238"/>
                </a:lnTo>
                <a:lnTo>
                  <a:pt x="98" y="238"/>
                </a:lnTo>
                <a:lnTo>
                  <a:pt x="98" y="238"/>
                </a:lnTo>
                <a:close/>
                <a:moveTo>
                  <a:pt x="100" y="228"/>
                </a:moveTo>
                <a:lnTo>
                  <a:pt x="100" y="230"/>
                </a:lnTo>
                <a:lnTo>
                  <a:pt x="102" y="230"/>
                </a:lnTo>
                <a:lnTo>
                  <a:pt x="102" y="230"/>
                </a:lnTo>
                <a:lnTo>
                  <a:pt x="102" y="230"/>
                </a:lnTo>
                <a:lnTo>
                  <a:pt x="100" y="228"/>
                </a:lnTo>
                <a:lnTo>
                  <a:pt x="100" y="228"/>
                </a:lnTo>
                <a:close/>
                <a:moveTo>
                  <a:pt x="100" y="218"/>
                </a:moveTo>
                <a:lnTo>
                  <a:pt x="100" y="218"/>
                </a:lnTo>
                <a:lnTo>
                  <a:pt x="100" y="218"/>
                </a:lnTo>
                <a:lnTo>
                  <a:pt x="100" y="218"/>
                </a:lnTo>
                <a:lnTo>
                  <a:pt x="100" y="218"/>
                </a:lnTo>
                <a:lnTo>
                  <a:pt x="100" y="218"/>
                </a:lnTo>
                <a:lnTo>
                  <a:pt x="100" y="218"/>
                </a:lnTo>
                <a:close/>
                <a:moveTo>
                  <a:pt x="96" y="228"/>
                </a:moveTo>
                <a:lnTo>
                  <a:pt x="94" y="228"/>
                </a:lnTo>
                <a:lnTo>
                  <a:pt x="94" y="228"/>
                </a:lnTo>
                <a:lnTo>
                  <a:pt x="94" y="230"/>
                </a:lnTo>
                <a:lnTo>
                  <a:pt x="94" y="230"/>
                </a:lnTo>
                <a:lnTo>
                  <a:pt x="96" y="230"/>
                </a:lnTo>
                <a:lnTo>
                  <a:pt x="96" y="230"/>
                </a:lnTo>
                <a:lnTo>
                  <a:pt x="96" y="228"/>
                </a:lnTo>
                <a:lnTo>
                  <a:pt x="96" y="228"/>
                </a:lnTo>
                <a:lnTo>
                  <a:pt x="96" y="228"/>
                </a:lnTo>
                <a:close/>
                <a:moveTo>
                  <a:pt x="94" y="246"/>
                </a:moveTo>
                <a:lnTo>
                  <a:pt x="94" y="246"/>
                </a:lnTo>
                <a:lnTo>
                  <a:pt x="94" y="246"/>
                </a:lnTo>
                <a:lnTo>
                  <a:pt x="96" y="246"/>
                </a:lnTo>
                <a:lnTo>
                  <a:pt x="96" y="246"/>
                </a:lnTo>
                <a:lnTo>
                  <a:pt x="94" y="246"/>
                </a:lnTo>
                <a:lnTo>
                  <a:pt x="94" y="246"/>
                </a:lnTo>
                <a:lnTo>
                  <a:pt x="94" y="246"/>
                </a:lnTo>
                <a:close/>
                <a:moveTo>
                  <a:pt x="94" y="258"/>
                </a:moveTo>
                <a:lnTo>
                  <a:pt x="96" y="258"/>
                </a:lnTo>
                <a:lnTo>
                  <a:pt x="94" y="256"/>
                </a:lnTo>
                <a:lnTo>
                  <a:pt x="94" y="256"/>
                </a:lnTo>
                <a:lnTo>
                  <a:pt x="94" y="258"/>
                </a:lnTo>
                <a:lnTo>
                  <a:pt x="94" y="258"/>
                </a:lnTo>
                <a:lnTo>
                  <a:pt x="94" y="258"/>
                </a:lnTo>
                <a:close/>
                <a:moveTo>
                  <a:pt x="104" y="298"/>
                </a:moveTo>
                <a:lnTo>
                  <a:pt x="104" y="298"/>
                </a:lnTo>
                <a:lnTo>
                  <a:pt x="106" y="300"/>
                </a:lnTo>
                <a:lnTo>
                  <a:pt x="106" y="302"/>
                </a:lnTo>
                <a:lnTo>
                  <a:pt x="106" y="298"/>
                </a:lnTo>
                <a:lnTo>
                  <a:pt x="104" y="298"/>
                </a:lnTo>
                <a:close/>
                <a:moveTo>
                  <a:pt x="108" y="320"/>
                </a:moveTo>
                <a:lnTo>
                  <a:pt x="112" y="320"/>
                </a:lnTo>
                <a:lnTo>
                  <a:pt x="108" y="318"/>
                </a:lnTo>
                <a:lnTo>
                  <a:pt x="108" y="320"/>
                </a:lnTo>
                <a:close/>
                <a:moveTo>
                  <a:pt x="110" y="306"/>
                </a:moveTo>
                <a:lnTo>
                  <a:pt x="110" y="306"/>
                </a:lnTo>
                <a:lnTo>
                  <a:pt x="108" y="304"/>
                </a:lnTo>
                <a:lnTo>
                  <a:pt x="110" y="306"/>
                </a:lnTo>
                <a:close/>
                <a:moveTo>
                  <a:pt x="108" y="288"/>
                </a:moveTo>
                <a:lnTo>
                  <a:pt x="108" y="288"/>
                </a:lnTo>
                <a:lnTo>
                  <a:pt x="106" y="288"/>
                </a:lnTo>
                <a:lnTo>
                  <a:pt x="104" y="288"/>
                </a:lnTo>
                <a:lnTo>
                  <a:pt x="104" y="290"/>
                </a:lnTo>
                <a:lnTo>
                  <a:pt x="108" y="288"/>
                </a:lnTo>
                <a:close/>
                <a:moveTo>
                  <a:pt x="112" y="278"/>
                </a:moveTo>
                <a:lnTo>
                  <a:pt x="112" y="278"/>
                </a:lnTo>
                <a:lnTo>
                  <a:pt x="114" y="278"/>
                </a:lnTo>
                <a:lnTo>
                  <a:pt x="112" y="276"/>
                </a:lnTo>
                <a:lnTo>
                  <a:pt x="112" y="276"/>
                </a:lnTo>
                <a:lnTo>
                  <a:pt x="112" y="276"/>
                </a:lnTo>
                <a:lnTo>
                  <a:pt x="110" y="276"/>
                </a:lnTo>
                <a:lnTo>
                  <a:pt x="112" y="278"/>
                </a:lnTo>
                <a:close/>
                <a:moveTo>
                  <a:pt x="112" y="298"/>
                </a:moveTo>
                <a:lnTo>
                  <a:pt x="112" y="298"/>
                </a:lnTo>
                <a:lnTo>
                  <a:pt x="114" y="300"/>
                </a:lnTo>
                <a:lnTo>
                  <a:pt x="116" y="298"/>
                </a:lnTo>
                <a:lnTo>
                  <a:pt x="116" y="298"/>
                </a:lnTo>
                <a:lnTo>
                  <a:pt x="112" y="298"/>
                </a:lnTo>
                <a:lnTo>
                  <a:pt x="112" y="298"/>
                </a:lnTo>
                <a:close/>
                <a:moveTo>
                  <a:pt x="118" y="312"/>
                </a:moveTo>
                <a:lnTo>
                  <a:pt x="120" y="312"/>
                </a:lnTo>
                <a:lnTo>
                  <a:pt x="118" y="312"/>
                </a:lnTo>
                <a:lnTo>
                  <a:pt x="118" y="312"/>
                </a:lnTo>
                <a:close/>
                <a:moveTo>
                  <a:pt x="112" y="266"/>
                </a:moveTo>
                <a:lnTo>
                  <a:pt x="112" y="266"/>
                </a:lnTo>
                <a:lnTo>
                  <a:pt x="112" y="266"/>
                </a:lnTo>
                <a:lnTo>
                  <a:pt x="110" y="266"/>
                </a:lnTo>
                <a:lnTo>
                  <a:pt x="110" y="266"/>
                </a:lnTo>
                <a:lnTo>
                  <a:pt x="110" y="266"/>
                </a:lnTo>
                <a:lnTo>
                  <a:pt x="110" y="266"/>
                </a:lnTo>
                <a:lnTo>
                  <a:pt x="108" y="268"/>
                </a:lnTo>
                <a:lnTo>
                  <a:pt x="110" y="268"/>
                </a:lnTo>
                <a:lnTo>
                  <a:pt x="110" y="268"/>
                </a:lnTo>
                <a:lnTo>
                  <a:pt x="110" y="266"/>
                </a:lnTo>
                <a:lnTo>
                  <a:pt x="112" y="268"/>
                </a:lnTo>
                <a:lnTo>
                  <a:pt x="112" y="268"/>
                </a:lnTo>
                <a:lnTo>
                  <a:pt x="112" y="266"/>
                </a:lnTo>
                <a:lnTo>
                  <a:pt x="112" y="266"/>
                </a:lnTo>
                <a:close/>
                <a:moveTo>
                  <a:pt x="118" y="256"/>
                </a:moveTo>
                <a:lnTo>
                  <a:pt x="118" y="256"/>
                </a:lnTo>
                <a:lnTo>
                  <a:pt x="118" y="256"/>
                </a:lnTo>
                <a:lnTo>
                  <a:pt x="118" y="258"/>
                </a:lnTo>
                <a:lnTo>
                  <a:pt x="120" y="256"/>
                </a:lnTo>
                <a:lnTo>
                  <a:pt x="120" y="256"/>
                </a:lnTo>
                <a:lnTo>
                  <a:pt x="118" y="254"/>
                </a:lnTo>
                <a:lnTo>
                  <a:pt x="116" y="254"/>
                </a:lnTo>
                <a:lnTo>
                  <a:pt x="118" y="252"/>
                </a:lnTo>
                <a:lnTo>
                  <a:pt x="118" y="252"/>
                </a:lnTo>
                <a:lnTo>
                  <a:pt x="116" y="252"/>
                </a:lnTo>
                <a:lnTo>
                  <a:pt x="116" y="254"/>
                </a:lnTo>
                <a:lnTo>
                  <a:pt x="116" y="254"/>
                </a:lnTo>
                <a:lnTo>
                  <a:pt x="116" y="254"/>
                </a:lnTo>
                <a:lnTo>
                  <a:pt x="114" y="254"/>
                </a:lnTo>
                <a:lnTo>
                  <a:pt x="114" y="254"/>
                </a:lnTo>
                <a:lnTo>
                  <a:pt x="112" y="254"/>
                </a:lnTo>
                <a:lnTo>
                  <a:pt x="110" y="256"/>
                </a:lnTo>
                <a:lnTo>
                  <a:pt x="110" y="256"/>
                </a:lnTo>
                <a:lnTo>
                  <a:pt x="114" y="256"/>
                </a:lnTo>
                <a:lnTo>
                  <a:pt x="118" y="256"/>
                </a:lnTo>
                <a:lnTo>
                  <a:pt x="118" y="256"/>
                </a:lnTo>
                <a:close/>
                <a:moveTo>
                  <a:pt x="120" y="276"/>
                </a:moveTo>
                <a:lnTo>
                  <a:pt x="120" y="276"/>
                </a:lnTo>
                <a:lnTo>
                  <a:pt x="122" y="278"/>
                </a:lnTo>
                <a:lnTo>
                  <a:pt x="124" y="278"/>
                </a:lnTo>
                <a:lnTo>
                  <a:pt x="124" y="278"/>
                </a:lnTo>
                <a:lnTo>
                  <a:pt x="126" y="276"/>
                </a:lnTo>
                <a:lnTo>
                  <a:pt x="128" y="278"/>
                </a:lnTo>
                <a:lnTo>
                  <a:pt x="128" y="278"/>
                </a:lnTo>
                <a:lnTo>
                  <a:pt x="128" y="278"/>
                </a:lnTo>
                <a:lnTo>
                  <a:pt x="128" y="276"/>
                </a:lnTo>
                <a:lnTo>
                  <a:pt x="128" y="276"/>
                </a:lnTo>
                <a:lnTo>
                  <a:pt x="130" y="276"/>
                </a:lnTo>
                <a:lnTo>
                  <a:pt x="132" y="276"/>
                </a:lnTo>
                <a:lnTo>
                  <a:pt x="132" y="276"/>
                </a:lnTo>
                <a:lnTo>
                  <a:pt x="134" y="278"/>
                </a:lnTo>
                <a:lnTo>
                  <a:pt x="134" y="278"/>
                </a:lnTo>
                <a:lnTo>
                  <a:pt x="132" y="276"/>
                </a:lnTo>
                <a:lnTo>
                  <a:pt x="132" y="276"/>
                </a:lnTo>
                <a:lnTo>
                  <a:pt x="128" y="274"/>
                </a:lnTo>
                <a:lnTo>
                  <a:pt x="126" y="272"/>
                </a:lnTo>
                <a:lnTo>
                  <a:pt x="126" y="272"/>
                </a:lnTo>
                <a:lnTo>
                  <a:pt x="124" y="272"/>
                </a:lnTo>
                <a:lnTo>
                  <a:pt x="122" y="274"/>
                </a:lnTo>
                <a:lnTo>
                  <a:pt x="122" y="276"/>
                </a:lnTo>
                <a:lnTo>
                  <a:pt x="120" y="276"/>
                </a:lnTo>
                <a:lnTo>
                  <a:pt x="120" y="276"/>
                </a:lnTo>
                <a:close/>
                <a:moveTo>
                  <a:pt x="118" y="236"/>
                </a:moveTo>
                <a:lnTo>
                  <a:pt x="118" y="236"/>
                </a:lnTo>
                <a:lnTo>
                  <a:pt x="118" y="238"/>
                </a:lnTo>
                <a:lnTo>
                  <a:pt x="118" y="236"/>
                </a:lnTo>
                <a:close/>
                <a:moveTo>
                  <a:pt x="114" y="208"/>
                </a:moveTo>
                <a:lnTo>
                  <a:pt x="114" y="208"/>
                </a:lnTo>
                <a:lnTo>
                  <a:pt x="112" y="206"/>
                </a:lnTo>
                <a:lnTo>
                  <a:pt x="112" y="208"/>
                </a:lnTo>
                <a:lnTo>
                  <a:pt x="114" y="208"/>
                </a:lnTo>
                <a:close/>
                <a:moveTo>
                  <a:pt x="112" y="212"/>
                </a:moveTo>
                <a:lnTo>
                  <a:pt x="112" y="212"/>
                </a:lnTo>
                <a:lnTo>
                  <a:pt x="112" y="210"/>
                </a:lnTo>
                <a:lnTo>
                  <a:pt x="112" y="210"/>
                </a:lnTo>
                <a:lnTo>
                  <a:pt x="112" y="210"/>
                </a:lnTo>
                <a:lnTo>
                  <a:pt x="112" y="212"/>
                </a:lnTo>
                <a:lnTo>
                  <a:pt x="112" y="212"/>
                </a:lnTo>
                <a:close/>
                <a:moveTo>
                  <a:pt x="112" y="206"/>
                </a:moveTo>
                <a:lnTo>
                  <a:pt x="112" y="204"/>
                </a:lnTo>
                <a:lnTo>
                  <a:pt x="112" y="206"/>
                </a:lnTo>
                <a:lnTo>
                  <a:pt x="112" y="206"/>
                </a:lnTo>
                <a:close/>
                <a:moveTo>
                  <a:pt x="116" y="216"/>
                </a:moveTo>
                <a:lnTo>
                  <a:pt x="118" y="218"/>
                </a:lnTo>
                <a:lnTo>
                  <a:pt x="118" y="218"/>
                </a:lnTo>
                <a:lnTo>
                  <a:pt x="120" y="214"/>
                </a:lnTo>
                <a:lnTo>
                  <a:pt x="120" y="214"/>
                </a:lnTo>
                <a:lnTo>
                  <a:pt x="118" y="216"/>
                </a:lnTo>
                <a:lnTo>
                  <a:pt x="116" y="214"/>
                </a:lnTo>
                <a:lnTo>
                  <a:pt x="116" y="214"/>
                </a:lnTo>
                <a:lnTo>
                  <a:pt x="116" y="216"/>
                </a:lnTo>
                <a:lnTo>
                  <a:pt x="116" y="216"/>
                </a:lnTo>
                <a:lnTo>
                  <a:pt x="116" y="216"/>
                </a:lnTo>
                <a:close/>
                <a:moveTo>
                  <a:pt x="124" y="234"/>
                </a:moveTo>
                <a:lnTo>
                  <a:pt x="124" y="234"/>
                </a:lnTo>
                <a:lnTo>
                  <a:pt x="124" y="234"/>
                </a:lnTo>
                <a:lnTo>
                  <a:pt x="124" y="236"/>
                </a:lnTo>
                <a:lnTo>
                  <a:pt x="124" y="236"/>
                </a:lnTo>
                <a:lnTo>
                  <a:pt x="122" y="236"/>
                </a:lnTo>
                <a:lnTo>
                  <a:pt x="122" y="236"/>
                </a:lnTo>
                <a:lnTo>
                  <a:pt x="122" y="234"/>
                </a:lnTo>
                <a:lnTo>
                  <a:pt x="122" y="234"/>
                </a:lnTo>
                <a:lnTo>
                  <a:pt x="122" y="234"/>
                </a:lnTo>
                <a:lnTo>
                  <a:pt x="122" y="234"/>
                </a:lnTo>
                <a:lnTo>
                  <a:pt x="122" y="234"/>
                </a:lnTo>
                <a:lnTo>
                  <a:pt x="120" y="234"/>
                </a:lnTo>
                <a:lnTo>
                  <a:pt x="120" y="234"/>
                </a:lnTo>
                <a:lnTo>
                  <a:pt x="120" y="236"/>
                </a:lnTo>
                <a:lnTo>
                  <a:pt x="120" y="236"/>
                </a:lnTo>
                <a:lnTo>
                  <a:pt x="122" y="238"/>
                </a:lnTo>
                <a:lnTo>
                  <a:pt x="124" y="238"/>
                </a:lnTo>
                <a:lnTo>
                  <a:pt x="124" y="238"/>
                </a:lnTo>
                <a:lnTo>
                  <a:pt x="124" y="238"/>
                </a:lnTo>
                <a:lnTo>
                  <a:pt x="126" y="238"/>
                </a:lnTo>
                <a:lnTo>
                  <a:pt x="126" y="236"/>
                </a:lnTo>
                <a:lnTo>
                  <a:pt x="126" y="236"/>
                </a:lnTo>
                <a:lnTo>
                  <a:pt x="124" y="236"/>
                </a:lnTo>
                <a:lnTo>
                  <a:pt x="122" y="234"/>
                </a:lnTo>
                <a:lnTo>
                  <a:pt x="122" y="234"/>
                </a:lnTo>
                <a:lnTo>
                  <a:pt x="122" y="236"/>
                </a:lnTo>
                <a:lnTo>
                  <a:pt x="122" y="236"/>
                </a:lnTo>
                <a:lnTo>
                  <a:pt x="124" y="236"/>
                </a:lnTo>
                <a:lnTo>
                  <a:pt x="124" y="236"/>
                </a:lnTo>
                <a:lnTo>
                  <a:pt x="124" y="236"/>
                </a:lnTo>
                <a:lnTo>
                  <a:pt x="124" y="236"/>
                </a:lnTo>
                <a:lnTo>
                  <a:pt x="126" y="234"/>
                </a:lnTo>
                <a:lnTo>
                  <a:pt x="126" y="234"/>
                </a:lnTo>
                <a:lnTo>
                  <a:pt x="126" y="234"/>
                </a:lnTo>
                <a:lnTo>
                  <a:pt x="124" y="232"/>
                </a:lnTo>
                <a:lnTo>
                  <a:pt x="124" y="234"/>
                </a:lnTo>
                <a:lnTo>
                  <a:pt x="124" y="234"/>
                </a:lnTo>
                <a:lnTo>
                  <a:pt x="124" y="234"/>
                </a:lnTo>
                <a:lnTo>
                  <a:pt x="124" y="234"/>
                </a:lnTo>
                <a:lnTo>
                  <a:pt x="124" y="234"/>
                </a:lnTo>
                <a:lnTo>
                  <a:pt x="124" y="234"/>
                </a:lnTo>
                <a:lnTo>
                  <a:pt x="124" y="234"/>
                </a:lnTo>
                <a:lnTo>
                  <a:pt x="124" y="234"/>
                </a:lnTo>
                <a:lnTo>
                  <a:pt x="124" y="234"/>
                </a:lnTo>
                <a:close/>
                <a:moveTo>
                  <a:pt x="140" y="282"/>
                </a:moveTo>
                <a:lnTo>
                  <a:pt x="140" y="282"/>
                </a:lnTo>
                <a:lnTo>
                  <a:pt x="138" y="282"/>
                </a:lnTo>
                <a:lnTo>
                  <a:pt x="136" y="282"/>
                </a:lnTo>
                <a:lnTo>
                  <a:pt x="136" y="282"/>
                </a:lnTo>
                <a:lnTo>
                  <a:pt x="140" y="282"/>
                </a:lnTo>
                <a:lnTo>
                  <a:pt x="140" y="282"/>
                </a:lnTo>
                <a:close/>
                <a:moveTo>
                  <a:pt x="140" y="284"/>
                </a:moveTo>
                <a:lnTo>
                  <a:pt x="140" y="284"/>
                </a:lnTo>
                <a:lnTo>
                  <a:pt x="138" y="286"/>
                </a:lnTo>
                <a:lnTo>
                  <a:pt x="138" y="286"/>
                </a:lnTo>
                <a:lnTo>
                  <a:pt x="140" y="286"/>
                </a:lnTo>
                <a:lnTo>
                  <a:pt x="140" y="284"/>
                </a:lnTo>
                <a:lnTo>
                  <a:pt x="140" y="284"/>
                </a:lnTo>
                <a:close/>
                <a:moveTo>
                  <a:pt x="136" y="298"/>
                </a:moveTo>
                <a:lnTo>
                  <a:pt x="136" y="298"/>
                </a:lnTo>
                <a:lnTo>
                  <a:pt x="136" y="298"/>
                </a:lnTo>
                <a:lnTo>
                  <a:pt x="136" y="298"/>
                </a:lnTo>
                <a:lnTo>
                  <a:pt x="136" y="298"/>
                </a:lnTo>
                <a:lnTo>
                  <a:pt x="136" y="298"/>
                </a:lnTo>
                <a:lnTo>
                  <a:pt x="136" y="298"/>
                </a:lnTo>
                <a:lnTo>
                  <a:pt x="136" y="300"/>
                </a:lnTo>
                <a:lnTo>
                  <a:pt x="138" y="300"/>
                </a:lnTo>
                <a:lnTo>
                  <a:pt x="140" y="298"/>
                </a:lnTo>
                <a:lnTo>
                  <a:pt x="140" y="298"/>
                </a:lnTo>
                <a:lnTo>
                  <a:pt x="138" y="296"/>
                </a:lnTo>
                <a:lnTo>
                  <a:pt x="132" y="294"/>
                </a:lnTo>
                <a:lnTo>
                  <a:pt x="132" y="294"/>
                </a:lnTo>
                <a:lnTo>
                  <a:pt x="132" y="296"/>
                </a:lnTo>
                <a:lnTo>
                  <a:pt x="132" y="296"/>
                </a:lnTo>
                <a:lnTo>
                  <a:pt x="132" y="296"/>
                </a:lnTo>
                <a:lnTo>
                  <a:pt x="132" y="296"/>
                </a:lnTo>
                <a:lnTo>
                  <a:pt x="132" y="296"/>
                </a:lnTo>
                <a:lnTo>
                  <a:pt x="132" y="296"/>
                </a:lnTo>
                <a:lnTo>
                  <a:pt x="134" y="296"/>
                </a:lnTo>
                <a:lnTo>
                  <a:pt x="134" y="298"/>
                </a:lnTo>
                <a:lnTo>
                  <a:pt x="134" y="296"/>
                </a:lnTo>
                <a:lnTo>
                  <a:pt x="134" y="296"/>
                </a:lnTo>
                <a:lnTo>
                  <a:pt x="136" y="298"/>
                </a:lnTo>
                <a:lnTo>
                  <a:pt x="136" y="298"/>
                </a:lnTo>
                <a:close/>
                <a:moveTo>
                  <a:pt x="130" y="284"/>
                </a:moveTo>
                <a:lnTo>
                  <a:pt x="128" y="282"/>
                </a:lnTo>
                <a:lnTo>
                  <a:pt x="128" y="284"/>
                </a:lnTo>
                <a:lnTo>
                  <a:pt x="128" y="284"/>
                </a:lnTo>
                <a:lnTo>
                  <a:pt x="130" y="284"/>
                </a:lnTo>
                <a:lnTo>
                  <a:pt x="130" y="284"/>
                </a:lnTo>
                <a:close/>
                <a:moveTo>
                  <a:pt x="134" y="276"/>
                </a:moveTo>
                <a:lnTo>
                  <a:pt x="134" y="276"/>
                </a:lnTo>
                <a:lnTo>
                  <a:pt x="134" y="274"/>
                </a:lnTo>
                <a:lnTo>
                  <a:pt x="134" y="274"/>
                </a:lnTo>
                <a:lnTo>
                  <a:pt x="134" y="274"/>
                </a:lnTo>
                <a:lnTo>
                  <a:pt x="132" y="276"/>
                </a:lnTo>
                <a:lnTo>
                  <a:pt x="134" y="276"/>
                </a:lnTo>
                <a:lnTo>
                  <a:pt x="134" y="276"/>
                </a:lnTo>
                <a:close/>
                <a:moveTo>
                  <a:pt x="132" y="270"/>
                </a:moveTo>
                <a:lnTo>
                  <a:pt x="132" y="268"/>
                </a:lnTo>
                <a:lnTo>
                  <a:pt x="130" y="270"/>
                </a:lnTo>
                <a:lnTo>
                  <a:pt x="130" y="270"/>
                </a:lnTo>
                <a:lnTo>
                  <a:pt x="132" y="270"/>
                </a:lnTo>
                <a:lnTo>
                  <a:pt x="132" y="270"/>
                </a:lnTo>
                <a:close/>
                <a:moveTo>
                  <a:pt x="134" y="282"/>
                </a:moveTo>
                <a:lnTo>
                  <a:pt x="132" y="280"/>
                </a:lnTo>
                <a:lnTo>
                  <a:pt x="130" y="282"/>
                </a:lnTo>
                <a:lnTo>
                  <a:pt x="130" y="282"/>
                </a:lnTo>
                <a:lnTo>
                  <a:pt x="132" y="282"/>
                </a:lnTo>
                <a:lnTo>
                  <a:pt x="134" y="282"/>
                </a:lnTo>
                <a:lnTo>
                  <a:pt x="134" y="282"/>
                </a:lnTo>
                <a:close/>
                <a:moveTo>
                  <a:pt x="136" y="282"/>
                </a:moveTo>
                <a:lnTo>
                  <a:pt x="136" y="282"/>
                </a:lnTo>
                <a:lnTo>
                  <a:pt x="136" y="284"/>
                </a:lnTo>
                <a:lnTo>
                  <a:pt x="136" y="284"/>
                </a:lnTo>
                <a:lnTo>
                  <a:pt x="134" y="284"/>
                </a:lnTo>
                <a:lnTo>
                  <a:pt x="134" y="284"/>
                </a:lnTo>
                <a:lnTo>
                  <a:pt x="134" y="284"/>
                </a:lnTo>
                <a:lnTo>
                  <a:pt x="134" y="284"/>
                </a:lnTo>
                <a:lnTo>
                  <a:pt x="136" y="284"/>
                </a:lnTo>
                <a:lnTo>
                  <a:pt x="136" y="282"/>
                </a:lnTo>
                <a:lnTo>
                  <a:pt x="136" y="282"/>
                </a:lnTo>
                <a:close/>
                <a:moveTo>
                  <a:pt x="138" y="280"/>
                </a:moveTo>
                <a:lnTo>
                  <a:pt x="138" y="280"/>
                </a:lnTo>
                <a:lnTo>
                  <a:pt x="136" y="278"/>
                </a:lnTo>
                <a:lnTo>
                  <a:pt x="134" y="280"/>
                </a:lnTo>
                <a:lnTo>
                  <a:pt x="134" y="280"/>
                </a:lnTo>
                <a:lnTo>
                  <a:pt x="136" y="280"/>
                </a:lnTo>
                <a:lnTo>
                  <a:pt x="136" y="280"/>
                </a:lnTo>
                <a:lnTo>
                  <a:pt x="138" y="280"/>
                </a:lnTo>
                <a:lnTo>
                  <a:pt x="138" y="280"/>
                </a:lnTo>
                <a:close/>
                <a:moveTo>
                  <a:pt x="128" y="224"/>
                </a:moveTo>
                <a:lnTo>
                  <a:pt x="126" y="226"/>
                </a:lnTo>
                <a:lnTo>
                  <a:pt x="126" y="226"/>
                </a:lnTo>
                <a:lnTo>
                  <a:pt x="128" y="224"/>
                </a:lnTo>
                <a:close/>
                <a:moveTo>
                  <a:pt x="128" y="254"/>
                </a:moveTo>
                <a:lnTo>
                  <a:pt x="128" y="254"/>
                </a:lnTo>
                <a:lnTo>
                  <a:pt x="128" y="254"/>
                </a:lnTo>
                <a:lnTo>
                  <a:pt x="128" y="256"/>
                </a:lnTo>
                <a:lnTo>
                  <a:pt x="128" y="256"/>
                </a:lnTo>
                <a:lnTo>
                  <a:pt x="130" y="254"/>
                </a:lnTo>
                <a:lnTo>
                  <a:pt x="130" y="252"/>
                </a:lnTo>
                <a:lnTo>
                  <a:pt x="130" y="252"/>
                </a:lnTo>
                <a:lnTo>
                  <a:pt x="130" y="254"/>
                </a:lnTo>
                <a:lnTo>
                  <a:pt x="128" y="254"/>
                </a:lnTo>
                <a:lnTo>
                  <a:pt x="128" y="254"/>
                </a:lnTo>
                <a:close/>
                <a:moveTo>
                  <a:pt x="124" y="258"/>
                </a:moveTo>
                <a:lnTo>
                  <a:pt x="124" y="258"/>
                </a:lnTo>
                <a:lnTo>
                  <a:pt x="128" y="258"/>
                </a:lnTo>
                <a:lnTo>
                  <a:pt x="128" y="258"/>
                </a:lnTo>
                <a:lnTo>
                  <a:pt x="124" y="258"/>
                </a:lnTo>
                <a:lnTo>
                  <a:pt x="124" y="258"/>
                </a:lnTo>
                <a:close/>
                <a:moveTo>
                  <a:pt x="124" y="250"/>
                </a:moveTo>
                <a:lnTo>
                  <a:pt x="122" y="248"/>
                </a:lnTo>
                <a:lnTo>
                  <a:pt x="122" y="250"/>
                </a:lnTo>
                <a:lnTo>
                  <a:pt x="124" y="250"/>
                </a:lnTo>
                <a:close/>
                <a:moveTo>
                  <a:pt x="118" y="220"/>
                </a:moveTo>
                <a:lnTo>
                  <a:pt x="118" y="220"/>
                </a:lnTo>
                <a:lnTo>
                  <a:pt x="118" y="220"/>
                </a:lnTo>
                <a:lnTo>
                  <a:pt x="118" y="220"/>
                </a:lnTo>
                <a:close/>
                <a:moveTo>
                  <a:pt x="118" y="232"/>
                </a:moveTo>
                <a:lnTo>
                  <a:pt x="118" y="232"/>
                </a:lnTo>
                <a:lnTo>
                  <a:pt x="118" y="234"/>
                </a:lnTo>
                <a:lnTo>
                  <a:pt x="120" y="234"/>
                </a:lnTo>
                <a:lnTo>
                  <a:pt x="118" y="234"/>
                </a:lnTo>
                <a:lnTo>
                  <a:pt x="120" y="234"/>
                </a:lnTo>
                <a:lnTo>
                  <a:pt x="118" y="232"/>
                </a:lnTo>
                <a:close/>
                <a:moveTo>
                  <a:pt x="120" y="270"/>
                </a:moveTo>
                <a:lnTo>
                  <a:pt x="118" y="268"/>
                </a:lnTo>
                <a:lnTo>
                  <a:pt x="116" y="268"/>
                </a:lnTo>
                <a:lnTo>
                  <a:pt x="114" y="266"/>
                </a:lnTo>
                <a:lnTo>
                  <a:pt x="114" y="266"/>
                </a:lnTo>
                <a:lnTo>
                  <a:pt x="116" y="270"/>
                </a:lnTo>
                <a:lnTo>
                  <a:pt x="116" y="270"/>
                </a:lnTo>
                <a:lnTo>
                  <a:pt x="116" y="270"/>
                </a:lnTo>
                <a:lnTo>
                  <a:pt x="116" y="270"/>
                </a:lnTo>
                <a:lnTo>
                  <a:pt x="116" y="272"/>
                </a:lnTo>
                <a:lnTo>
                  <a:pt x="116" y="272"/>
                </a:lnTo>
                <a:lnTo>
                  <a:pt x="118" y="272"/>
                </a:lnTo>
                <a:lnTo>
                  <a:pt x="120" y="270"/>
                </a:lnTo>
                <a:lnTo>
                  <a:pt x="120" y="270"/>
                </a:lnTo>
                <a:close/>
                <a:moveTo>
                  <a:pt x="124" y="306"/>
                </a:moveTo>
                <a:lnTo>
                  <a:pt x="124" y="306"/>
                </a:lnTo>
                <a:lnTo>
                  <a:pt x="126" y="306"/>
                </a:lnTo>
                <a:lnTo>
                  <a:pt x="128" y="306"/>
                </a:lnTo>
                <a:lnTo>
                  <a:pt x="128" y="306"/>
                </a:lnTo>
                <a:lnTo>
                  <a:pt x="128" y="306"/>
                </a:lnTo>
                <a:lnTo>
                  <a:pt x="126" y="306"/>
                </a:lnTo>
                <a:lnTo>
                  <a:pt x="124" y="306"/>
                </a:lnTo>
                <a:lnTo>
                  <a:pt x="124" y="306"/>
                </a:lnTo>
                <a:close/>
                <a:moveTo>
                  <a:pt x="126" y="310"/>
                </a:moveTo>
                <a:lnTo>
                  <a:pt x="126" y="310"/>
                </a:lnTo>
                <a:lnTo>
                  <a:pt x="126" y="310"/>
                </a:lnTo>
                <a:lnTo>
                  <a:pt x="128" y="310"/>
                </a:lnTo>
                <a:lnTo>
                  <a:pt x="126" y="308"/>
                </a:lnTo>
                <a:lnTo>
                  <a:pt x="126" y="308"/>
                </a:lnTo>
                <a:lnTo>
                  <a:pt x="126" y="310"/>
                </a:lnTo>
                <a:lnTo>
                  <a:pt x="126" y="310"/>
                </a:lnTo>
                <a:lnTo>
                  <a:pt x="126" y="310"/>
                </a:lnTo>
                <a:close/>
                <a:moveTo>
                  <a:pt x="124" y="280"/>
                </a:moveTo>
                <a:lnTo>
                  <a:pt x="124" y="280"/>
                </a:lnTo>
                <a:lnTo>
                  <a:pt x="124" y="280"/>
                </a:lnTo>
                <a:lnTo>
                  <a:pt x="124" y="280"/>
                </a:lnTo>
                <a:lnTo>
                  <a:pt x="124" y="280"/>
                </a:lnTo>
                <a:lnTo>
                  <a:pt x="124" y="280"/>
                </a:lnTo>
                <a:lnTo>
                  <a:pt x="124" y="280"/>
                </a:lnTo>
                <a:lnTo>
                  <a:pt x="124" y="280"/>
                </a:lnTo>
                <a:close/>
                <a:moveTo>
                  <a:pt x="128" y="308"/>
                </a:moveTo>
                <a:lnTo>
                  <a:pt x="128" y="308"/>
                </a:lnTo>
                <a:lnTo>
                  <a:pt x="132" y="312"/>
                </a:lnTo>
                <a:lnTo>
                  <a:pt x="132" y="312"/>
                </a:lnTo>
                <a:lnTo>
                  <a:pt x="138" y="312"/>
                </a:lnTo>
                <a:lnTo>
                  <a:pt x="138" y="312"/>
                </a:lnTo>
                <a:lnTo>
                  <a:pt x="138" y="310"/>
                </a:lnTo>
                <a:lnTo>
                  <a:pt x="140" y="310"/>
                </a:lnTo>
                <a:lnTo>
                  <a:pt x="134" y="310"/>
                </a:lnTo>
                <a:lnTo>
                  <a:pt x="134" y="310"/>
                </a:lnTo>
                <a:lnTo>
                  <a:pt x="134" y="308"/>
                </a:lnTo>
                <a:lnTo>
                  <a:pt x="134" y="306"/>
                </a:lnTo>
                <a:lnTo>
                  <a:pt x="134" y="306"/>
                </a:lnTo>
                <a:lnTo>
                  <a:pt x="136" y="306"/>
                </a:lnTo>
                <a:lnTo>
                  <a:pt x="136" y="304"/>
                </a:lnTo>
                <a:lnTo>
                  <a:pt x="132" y="304"/>
                </a:lnTo>
                <a:lnTo>
                  <a:pt x="132" y="304"/>
                </a:lnTo>
                <a:lnTo>
                  <a:pt x="128" y="308"/>
                </a:lnTo>
                <a:lnTo>
                  <a:pt x="128" y="308"/>
                </a:lnTo>
                <a:close/>
                <a:moveTo>
                  <a:pt x="134" y="324"/>
                </a:moveTo>
                <a:lnTo>
                  <a:pt x="134" y="324"/>
                </a:lnTo>
                <a:lnTo>
                  <a:pt x="136" y="326"/>
                </a:lnTo>
                <a:lnTo>
                  <a:pt x="138" y="324"/>
                </a:lnTo>
                <a:lnTo>
                  <a:pt x="138" y="324"/>
                </a:lnTo>
                <a:lnTo>
                  <a:pt x="136" y="326"/>
                </a:lnTo>
                <a:lnTo>
                  <a:pt x="134" y="324"/>
                </a:lnTo>
                <a:lnTo>
                  <a:pt x="134" y="324"/>
                </a:lnTo>
                <a:close/>
                <a:moveTo>
                  <a:pt x="142" y="298"/>
                </a:moveTo>
                <a:lnTo>
                  <a:pt x="142" y="294"/>
                </a:lnTo>
                <a:lnTo>
                  <a:pt x="142" y="294"/>
                </a:lnTo>
                <a:lnTo>
                  <a:pt x="142" y="294"/>
                </a:lnTo>
                <a:lnTo>
                  <a:pt x="140" y="294"/>
                </a:lnTo>
                <a:lnTo>
                  <a:pt x="140" y="294"/>
                </a:lnTo>
                <a:lnTo>
                  <a:pt x="140" y="296"/>
                </a:lnTo>
                <a:lnTo>
                  <a:pt x="140" y="296"/>
                </a:lnTo>
                <a:lnTo>
                  <a:pt x="140" y="296"/>
                </a:lnTo>
                <a:lnTo>
                  <a:pt x="140" y="296"/>
                </a:lnTo>
                <a:lnTo>
                  <a:pt x="142" y="298"/>
                </a:lnTo>
                <a:lnTo>
                  <a:pt x="142" y="298"/>
                </a:lnTo>
                <a:lnTo>
                  <a:pt x="142" y="298"/>
                </a:lnTo>
                <a:close/>
                <a:moveTo>
                  <a:pt x="136" y="234"/>
                </a:moveTo>
                <a:lnTo>
                  <a:pt x="136" y="234"/>
                </a:lnTo>
                <a:lnTo>
                  <a:pt x="136" y="234"/>
                </a:lnTo>
                <a:lnTo>
                  <a:pt x="134" y="234"/>
                </a:lnTo>
                <a:lnTo>
                  <a:pt x="132" y="234"/>
                </a:lnTo>
                <a:lnTo>
                  <a:pt x="132" y="234"/>
                </a:lnTo>
                <a:lnTo>
                  <a:pt x="132" y="234"/>
                </a:lnTo>
                <a:lnTo>
                  <a:pt x="132" y="234"/>
                </a:lnTo>
                <a:lnTo>
                  <a:pt x="134" y="234"/>
                </a:lnTo>
                <a:lnTo>
                  <a:pt x="136" y="234"/>
                </a:lnTo>
                <a:lnTo>
                  <a:pt x="136" y="234"/>
                </a:lnTo>
                <a:close/>
                <a:moveTo>
                  <a:pt x="144" y="242"/>
                </a:moveTo>
                <a:lnTo>
                  <a:pt x="144" y="242"/>
                </a:lnTo>
                <a:lnTo>
                  <a:pt x="144" y="240"/>
                </a:lnTo>
                <a:lnTo>
                  <a:pt x="144" y="240"/>
                </a:lnTo>
                <a:lnTo>
                  <a:pt x="142" y="240"/>
                </a:lnTo>
                <a:lnTo>
                  <a:pt x="144" y="242"/>
                </a:lnTo>
                <a:lnTo>
                  <a:pt x="144" y="242"/>
                </a:lnTo>
                <a:close/>
                <a:moveTo>
                  <a:pt x="144" y="234"/>
                </a:moveTo>
                <a:lnTo>
                  <a:pt x="144" y="232"/>
                </a:lnTo>
                <a:lnTo>
                  <a:pt x="144" y="232"/>
                </a:lnTo>
                <a:lnTo>
                  <a:pt x="144" y="234"/>
                </a:lnTo>
                <a:lnTo>
                  <a:pt x="142" y="234"/>
                </a:lnTo>
                <a:lnTo>
                  <a:pt x="144" y="234"/>
                </a:lnTo>
                <a:close/>
                <a:moveTo>
                  <a:pt x="146" y="274"/>
                </a:moveTo>
                <a:lnTo>
                  <a:pt x="146" y="274"/>
                </a:lnTo>
                <a:lnTo>
                  <a:pt x="148" y="272"/>
                </a:lnTo>
                <a:lnTo>
                  <a:pt x="148" y="272"/>
                </a:lnTo>
                <a:lnTo>
                  <a:pt x="146" y="272"/>
                </a:lnTo>
                <a:lnTo>
                  <a:pt x="146" y="274"/>
                </a:lnTo>
                <a:lnTo>
                  <a:pt x="146" y="274"/>
                </a:lnTo>
                <a:close/>
                <a:moveTo>
                  <a:pt x="138" y="232"/>
                </a:moveTo>
                <a:lnTo>
                  <a:pt x="138" y="234"/>
                </a:lnTo>
                <a:lnTo>
                  <a:pt x="140" y="234"/>
                </a:lnTo>
                <a:lnTo>
                  <a:pt x="140" y="234"/>
                </a:lnTo>
                <a:lnTo>
                  <a:pt x="138" y="232"/>
                </a:lnTo>
                <a:lnTo>
                  <a:pt x="138" y="230"/>
                </a:lnTo>
                <a:lnTo>
                  <a:pt x="138" y="232"/>
                </a:lnTo>
                <a:lnTo>
                  <a:pt x="138" y="232"/>
                </a:lnTo>
                <a:lnTo>
                  <a:pt x="136" y="230"/>
                </a:lnTo>
                <a:lnTo>
                  <a:pt x="134" y="230"/>
                </a:lnTo>
                <a:lnTo>
                  <a:pt x="136" y="232"/>
                </a:lnTo>
                <a:lnTo>
                  <a:pt x="136" y="232"/>
                </a:lnTo>
                <a:lnTo>
                  <a:pt x="138" y="232"/>
                </a:lnTo>
                <a:close/>
                <a:moveTo>
                  <a:pt x="138" y="270"/>
                </a:moveTo>
                <a:lnTo>
                  <a:pt x="140" y="270"/>
                </a:lnTo>
                <a:lnTo>
                  <a:pt x="138" y="270"/>
                </a:lnTo>
                <a:lnTo>
                  <a:pt x="138" y="270"/>
                </a:lnTo>
                <a:close/>
                <a:moveTo>
                  <a:pt x="138" y="242"/>
                </a:moveTo>
                <a:lnTo>
                  <a:pt x="138" y="242"/>
                </a:lnTo>
                <a:lnTo>
                  <a:pt x="140" y="240"/>
                </a:lnTo>
                <a:lnTo>
                  <a:pt x="140" y="240"/>
                </a:lnTo>
                <a:lnTo>
                  <a:pt x="140" y="238"/>
                </a:lnTo>
                <a:lnTo>
                  <a:pt x="138" y="236"/>
                </a:lnTo>
                <a:lnTo>
                  <a:pt x="138" y="236"/>
                </a:lnTo>
                <a:lnTo>
                  <a:pt x="136" y="238"/>
                </a:lnTo>
                <a:lnTo>
                  <a:pt x="136" y="238"/>
                </a:lnTo>
                <a:lnTo>
                  <a:pt x="138" y="240"/>
                </a:lnTo>
                <a:lnTo>
                  <a:pt x="138" y="242"/>
                </a:lnTo>
                <a:lnTo>
                  <a:pt x="138" y="242"/>
                </a:lnTo>
                <a:close/>
                <a:moveTo>
                  <a:pt x="138" y="244"/>
                </a:moveTo>
                <a:lnTo>
                  <a:pt x="142" y="242"/>
                </a:lnTo>
                <a:lnTo>
                  <a:pt x="140" y="242"/>
                </a:lnTo>
                <a:lnTo>
                  <a:pt x="138" y="244"/>
                </a:lnTo>
                <a:close/>
                <a:moveTo>
                  <a:pt x="148" y="296"/>
                </a:moveTo>
                <a:lnTo>
                  <a:pt x="148" y="296"/>
                </a:lnTo>
                <a:lnTo>
                  <a:pt x="150" y="296"/>
                </a:lnTo>
                <a:lnTo>
                  <a:pt x="150" y="296"/>
                </a:lnTo>
                <a:lnTo>
                  <a:pt x="150" y="296"/>
                </a:lnTo>
                <a:lnTo>
                  <a:pt x="150" y="296"/>
                </a:lnTo>
                <a:lnTo>
                  <a:pt x="148" y="296"/>
                </a:lnTo>
                <a:lnTo>
                  <a:pt x="148" y="296"/>
                </a:lnTo>
                <a:close/>
                <a:moveTo>
                  <a:pt x="154" y="318"/>
                </a:moveTo>
                <a:lnTo>
                  <a:pt x="156" y="318"/>
                </a:lnTo>
                <a:lnTo>
                  <a:pt x="156" y="318"/>
                </a:lnTo>
                <a:lnTo>
                  <a:pt x="154" y="318"/>
                </a:lnTo>
                <a:close/>
                <a:moveTo>
                  <a:pt x="152" y="282"/>
                </a:moveTo>
                <a:lnTo>
                  <a:pt x="150" y="280"/>
                </a:lnTo>
                <a:lnTo>
                  <a:pt x="150" y="280"/>
                </a:lnTo>
                <a:lnTo>
                  <a:pt x="150" y="280"/>
                </a:lnTo>
                <a:lnTo>
                  <a:pt x="150" y="282"/>
                </a:lnTo>
                <a:lnTo>
                  <a:pt x="148" y="282"/>
                </a:lnTo>
                <a:lnTo>
                  <a:pt x="148" y="282"/>
                </a:lnTo>
                <a:lnTo>
                  <a:pt x="150" y="282"/>
                </a:lnTo>
                <a:lnTo>
                  <a:pt x="152" y="282"/>
                </a:lnTo>
                <a:lnTo>
                  <a:pt x="152" y="282"/>
                </a:lnTo>
                <a:close/>
                <a:moveTo>
                  <a:pt x="154" y="298"/>
                </a:moveTo>
                <a:lnTo>
                  <a:pt x="156" y="298"/>
                </a:lnTo>
                <a:lnTo>
                  <a:pt x="156" y="298"/>
                </a:lnTo>
                <a:lnTo>
                  <a:pt x="154" y="298"/>
                </a:lnTo>
                <a:close/>
                <a:moveTo>
                  <a:pt x="162" y="334"/>
                </a:moveTo>
                <a:lnTo>
                  <a:pt x="162" y="334"/>
                </a:lnTo>
                <a:lnTo>
                  <a:pt x="162" y="336"/>
                </a:lnTo>
                <a:lnTo>
                  <a:pt x="162" y="336"/>
                </a:lnTo>
                <a:lnTo>
                  <a:pt x="162" y="336"/>
                </a:lnTo>
                <a:lnTo>
                  <a:pt x="162" y="334"/>
                </a:lnTo>
                <a:lnTo>
                  <a:pt x="162" y="334"/>
                </a:lnTo>
                <a:close/>
                <a:moveTo>
                  <a:pt x="158" y="296"/>
                </a:moveTo>
                <a:lnTo>
                  <a:pt x="158" y="294"/>
                </a:lnTo>
                <a:lnTo>
                  <a:pt x="154" y="296"/>
                </a:lnTo>
                <a:lnTo>
                  <a:pt x="158" y="296"/>
                </a:lnTo>
                <a:close/>
                <a:moveTo>
                  <a:pt x="158" y="292"/>
                </a:moveTo>
                <a:lnTo>
                  <a:pt x="154" y="292"/>
                </a:lnTo>
                <a:lnTo>
                  <a:pt x="154" y="292"/>
                </a:lnTo>
                <a:lnTo>
                  <a:pt x="154" y="292"/>
                </a:lnTo>
                <a:lnTo>
                  <a:pt x="156" y="292"/>
                </a:lnTo>
                <a:lnTo>
                  <a:pt x="156" y="292"/>
                </a:lnTo>
                <a:lnTo>
                  <a:pt x="156" y="294"/>
                </a:lnTo>
                <a:lnTo>
                  <a:pt x="156" y="294"/>
                </a:lnTo>
                <a:lnTo>
                  <a:pt x="158" y="292"/>
                </a:lnTo>
                <a:lnTo>
                  <a:pt x="158" y="292"/>
                </a:lnTo>
                <a:close/>
                <a:moveTo>
                  <a:pt x="168" y="238"/>
                </a:moveTo>
                <a:lnTo>
                  <a:pt x="168" y="238"/>
                </a:lnTo>
                <a:lnTo>
                  <a:pt x="168" y="240"/>
                </a:lnTo>
                <a:lnTo>
                  <a:pt x="170" y="240"/>
                </a:lnTo>
                <a:lnTo>
                  <a:pt x="170" y="240"/>
                </a:lnTo>
                <a:lnTo>
                  <a:pt x="168" y="240"/>
                </a:lnTo>
                <a:lnTo>
                  <a:pt x="168" y="238"/>
                </a:lnTo>
                <a:lnTo>
                  <a:pt x="168" y="238"/>
                </a:lnTo>
                <a:lnTo>
                  <a:pt x="168" y="238"/>
                </a:lnTo>
                <a:lnTo>
                  <a:pt x="168" y="238"/>
                </a:lnTo>
                <a:close/>
                <a:moveTo>
                  <a:pt x="170" y="262"/>
                </a:moveTo>
                <a:lnTo>
                  <a:pt x="172" y="262"/>
                </a:lnTo>
                <a:lnTo>
                  <a:pt x="172" y="262"/>
                </a:lnTo>
                <a:lnTo>
                  <a:pt x="170" y="262"/>
                </a:lnTo>
                <a:close/>
                <a:moveTo>
                  <a:pt x="168" y="250"/>
                </a:moveTo>
                <a:lnTo>
                  <a:pt x="168" y="248"/>
                </a:lnTo>
                <a:lnTo>
                  <a:pt x="168" y="248"/>
                </a:lnTo>
                <a:lnTo>
                  <a:pt x="168" y="248"/>
                </a:lnTo>
                <a:lnTo>
                  <a:pt x="168" y="248"/>
                </a:lnTo>
                <a:lnTo>
                  <a:pt x="168" y="250"/>
                </a:lnTo>
                <a:lnTo>
                  <a:pt x="168" y="250"/>
                </a:lnTo>
                <a:close/>
                <a:moveTo>
                  <a:pt x="168" y="256"/>
                </a:moveTo>
                <a:lnTo>
                  <a:pt x="170" y="258"/>
                </a:lnTo>
                <a:lnTo>
                  <a:pt x="170" y="256"/>
                </a:lnTo>
                <a:lnTo>
                  <a:pt x="168" y="256"/>
                </a:lnTo>
                <a:close/>
                <a:moveTo>
                  <a:pt x="154" y="238"/>
                </a:moveTo>
                <a:lnTo>
                  <a:pt x="154" y="238"/>
                </a:lnTo>
                <a:lnTo>
                  <a:pt x="152" y="238"/>
                </a:lnTo>
                <a:lnTo>
                  <a:pt x="150" y="240"/>
                </a:lnTo>
                <a:lnTo>
                  <a:pt x="148" y="238"/>
                </a:lnTo>
                <a:lnTo>
                  <a:pt x="146" y="240"/>
                </a:lnTo>
                <a:lnTo>
                  <a:pt x="148" y="240"/>
                </a:lnTo>
                <a:lnTo>
                  <a:pt x="148" y="240"/>
                </a:lnTo>
                <a:lnTo>
                  <a:pt x="148" y="240"/>
                </a:lnTo>
                <a:lnTo>
                  <a:pt x="150" y="242"/>
                </a:lnTo>
                <a:lnTo>
                  <a:pt x="152" y="240"/>
                </a:lnTo>
                <a:lnTo>
                  <a:pt x="152" y="240"/>
                </a:lnTo>
                <a:lnTo>
                  <a:pt x="156" y="242"/>
                </a:lnTo>
                <a:lnTo>
                  <a:pt x="162" y="240"/>
                </a:lnTo>
                <a:lnTo>
                  <a:pt x="162" y="240"/>
                </a:lnTo>
                <a:lnTo>
                  <a:pt x="162" y="238"/>
                </a:lnTo>
                <a:lnTo>
                  <a:pt x="162" y="238"/>
                </a:lnTo>
                <a:lnTo>
                  <a:pt x="164" y="240"/>
                </a:lnTo>
                <a:lnTo>
                  <a:pt x="168" y="240"/>
                </a:lnTo>
                <a:lnTo>
                  <a:pt x="168" y="240"/>
                </a:lnTo>
                <a:lnTo>
                  <a:pt x="164" y="238"/>
                </a:lnTo>
                <a:lnTo>
                  <a:pt x="162" y="238"/>
                </a:lnTo>
                <a:lnTo>
                  <a:pt x="158" y="238"/>
                </a:lnTo>
                <a:lnTo>
                  <a:pt x="154" y="238"/>
                </a:lnTo>
                <a:lnTo>
                  <a:pt x="154" y="238"/>
                </a:lnTo>
                <a:close/>
                <a:moveTo>
                  <a:pt x="166" y="226"/>
                </a:moveTo>
                <a:lnTo>
                  <a:pt x="166" y="226"/>
                </a:lnTo>
                <a:lnTo>
                  <a:pt x="164" y="226"/>
                </a:lnTo>
                <a:lnTo>
                  <a:pt x="164" y="226"/>
                </a:lnTo>
                <a:lnTo>
                  <a:pt x="166" y="226"/>
                </a:lnTo>
                <a:lnTo>
                  <a:pt x="166" y="226"/>
                </a:lnTo>
                <a:close/>
                <a:moveTo>
                  <a:pt x="158" y="280"/>
                </a:moveTo>
                <a:lnTo>
                  <a:pt x="158" y="278"/>
                </a:lnTo>
                <a:lnTo>
                  <a:pt x="156" y="278"/>
                </a:lnTo>
                <a:lnTo>
                  <a:pt x="158" y="280"/>
                </a:lnTo>
                <a:close/>
                <a:moveTo>
                  <a:pt x="158" y="272"/>
                </a:moveTo>
                <a:lnTo>
                  <a:pt x="158" y="270"/>
                </a:lnTo>
                <a:lnTo>
                  <a:pt x="158" y="270"/>
                </a:lnTo>
                <a:lnTo>
                  <a:pt x="158" y="272"/>
                </a:lnTo>
                <a:close/>
                <a:moveTo>
                  <a:pt x="166" y="286"/>
                </a:moveTo>
                <a:lnTo>
                  <a:pt x="166" y="286"/>
                </a:lnTo>
                <a:lnTo>
                  <a:pt x="168" y="286"/>
                </a:lnTo>
                <a:lnTo>
                  <a:pt x="168" y="286"/>
                </a:lnTo>
                <a:lnTo>
                  <a:pt x="168" y="286"/>
                </a:lnTo>
                <a:lnTo>
                  <a:pt x="168" y="286"/>
                </a:lnTo>
                <a:lnTo>
                  <a:pt x="168" y="286"/>
                </a:lnTo>
                <a:lnTo>
                  <a:pt x="166" y="286"/>
                </a:lnTo>
                <a:lnTo>
                  <a:pt x="166" y="286"/>
                </a:lnTo>
                <a:close/>
                <a:moveTo>
                  <a:pt x="166" y="278"/>
                </a:moveTo>
                <a:lnTo>
                  <a:pt x="166" y="278"/>
                </a:lnTo>
                <a:lnTo>
                  <a:pt x="166" y="278"/>
                </a:lnTo>
                <a:lnTo>
                  <a:pt x="164" y="278"/>
                </a:lnTo>
                <a:lnTo>
                  <a:pt x="166" y="278"/>
                </a:lnTo>
                <a:close/>
                <a:moveTo>
                  <a:pt x="168" y="290"/>
                </a:moveTo>
                <a:lnTo>
                  <a:pt x="168" y="290"/>
                </a:lnTo>
                <a:lnTo>
                  <a:pt x="168" y="292"/>
                </a:lnTo>
                <a:lnTo>
                  <a:pt x="170" y="292"/>
                </a:lnTo>
                <a:lnTo>
                  <a:pt x="168" y="290"/>
                </a:lnTo>
                <a:close/>
                <a:moveTo>
                  <a:pt x="168" y="314"/>
                </a:moveTo>
                <a:lnTo>
                  <a:pt x="168" y="314"/>
                </a:lnTo>
                <a:lnTo>
                  <a:pt x="168" y="314"/>
                </a:lnTo>
                <a:lnTo>
                  <a:pt x="170" y="314"/>
                </a:lnTo>
                <a:lnTo>
                  <a:pt x="170" y="314"/>
                </a:lnTo>
                <a:lnTo>
                  <a:pt x="168" y="314"/>
                </a:lnTo>
                <a:lnTo>
                  <a:pt x="168" y="314"/>
                </a:lnTo>
                <a:close/>
                <a:moveTo>
                  <a:pt x="166" y="298"/>
                </a:moveTo>
                <a:lnTo>
                  <a:pt x="164" y="296"/>
                </a:lnTo>
                <a:lnTo>
                  <a:pt x="164" y="298"/>
                </a:lnTo>
                <a:lnTo>
                  <a:pt x="166" y="298"/>
                </a:lnTo>
                <a:close/>
                <a:moveTo>
                  <a:pt x="168" y="300"/>
                </a:moveTo>
                <a:lnTo>
                  <a:pt x="168" y="300"/>
                </a:lnTo>
                <a:lnTo>
                  <a:pt x="168" y="300"/>
                </a:lnTo>
                <a:lnTo>
                  <a:pt x="168" y="298"/>
                </a:lnTo>
                <a:lnTo>
                  <a:pt x="166" y="300"/>
                </a:lnTo>
                <a:lnTo>
                  <a:pt x="168" y="300"/>
                </a:lnTo>
                <a:close/>
                <a:moveTo>
                  <a:pt x="168" y="318"/>
                </a:moveTo>
                <a:lnTo>
                  <a:pt x="168" y="318"/>
                </a:lnTo>
                <a:lnTo>
                  <a:pt x="170" y="320"/>
                </a:lnTo>
                <a:lnTo>
                  <a:pt x="172" y="320"/>
                </a:lnTo>
                <a:lnTo>
                  <a:pt x="172" y="318"/>
                </a:lnTo>
                <a:lnTo>
                  <a:pt x="170" y="318"/>
                </a:lnTo>
                <a:lnTo>
                  <a:pt x="170" y="318"/>
                </a:lnTo>
                <a:lnTo>
                  <a:pt x="170" y="318"/>
                </a:lnTo>
                <a:lnTo>
                  <a:pt x="168" y="318"/>
                </a:lnTo>
                <a:lnTo>
                  <a:pt x="168" y="318"/>
                </a:lnTo>
                <a:close/>
                <a:moveTo>
                  <a:pt x="172" y="304"/>
                </a:moveTo>
                <a:lnTo>
                  <a:pt x="172" y="304"/>
                </a:lnTo>
                <a:lnTo>
                  <a:pt x="172" y="306"/>
                </a:lnTo>
                <a:lnTo>
                  <a:pt x="170" y="306"/>
                </a:lnTo>
                <a:lnTo>
                  <a:pt x="170" y="306"/>
                </a:lnTo>
                <a:lnTo>
                  <a:pt x="172" y="306"/>
                </a:lnTo>
                <a:lnTo>
                  <a:pt x="172" y="304"/>
                </a:lnTo>
                <a:lnTo>
                  <a:pt x="172" y="304"/>
                </a:lnTo>
                <a:close/>
                <a:moveTo>
                  <a:pt x="166" y="258"/>
                </a:moveTo>
                <a:lnTo>
                  <a:pt x="166" y="258"/>
                </a:lnTo>
                <a:lnTo>
                  <a:pt x="166" y="256"/>
                </a:lnTo>
                <a:lnTo>
                  <a:pt x="166" y="254"/>
                </a:lnTo>
                <a:lnTo>
                  <a:pt x="164" y="254"/>
                </a:lnTo>
                <a:lnTo>
                  <a:pt x="164" y="254"/>
                </a:lnTo>
                <a:lnTo>
                  <a:pt x="164" y="254"/>
                </a:lnTo>
                <a:lnTo>
                  <a:pt x="164" y="256"/>
                </a:lnTo>
                <a:lnTo>
                  <a:pt x="164" y="256"/>
                </a:lnTo>
                <a:lnTo>
                  <a:pt x="162" y="256"/>
                </a:lnTo>
                <a:lnTo>
                  <a:pt x="162" y="254"/>
                </a:lnTo>
                <a:lnTo>
                  <a:pt x="162" y="254"/>
                </a:lnTo>
                <a:lnTo>
                  <a:pt x="160" y="254"/>
                </a:lnTo>
                <a:lnTo>
                  <a:pt x="158" y="254"/>
                </a:lnTo>
                <a:lnTo>
                  <a:pt x="162" y="254"/>
                </a:lnTo>
                <a:lnTo>
                  <a:pt x="162" y="254"/>
                </a:lnTo>
                <a:lnTo>
                  <a:pt x="160" y="256"/>
                </a:lnTo>
                <a:lnTo>
                  <a:pt x="158" y="256"/>
                </a:lnTo>
                <a:lnTo>
                  <a:pt x="154" y="256"/>
                </a:lnTo>
                <a:lnTo>
                  <a:pt x="154" y="258"/>
                </a:lnTo>
                <a:lnTo>
                  <a:pt x="156" y="260"/>
                </a:lnTo>
                <a:lnTo>
                  <a:pt x="158" y="260"/>
                </a:lnTo>
                <a:lnTo>
                  <a:pt x="154" y="258"/>
                </a:lnTo>
                <a:lnTo>
                  <a:pt x="154" y="258"/>
                </a:lnTo>
                <a:lnTo>
                  <a:pt x="158" y="258"/>
                </a:lnTo>
                <a:lnTo>
                  <a:pt x="160" y="258"/>
                </a:lnTo>
                <a:lnTo>
                  <a:pt x="160" y="258"/>
                </a:lnTo>
                <a:lnTo>
                  <a:pt x="160" y="258"/>
                </a:lnTo>
                <a:lnTo>
                  <a:pt x="162" y="258"/>
                </a:lnTo>
                <a:lnTo>
                  <a:pt x="164" y="260"/>
                </a:lnTo>
                <a:lnTo>
                  <a:pt x="164" y="260"/>
                </a:lnTo>
                <a:lnTo>
                  <a:pt x="164" y="258"/>
                </a:lnTo>
                <a:lnTo>
                  <a:pt x="162" y="260"/>
                </a:lnTo>
                <a:lnTo>
                  <a:pt x="162" y="260"/>
                </a:lnTo>
                <a:lnTo>
                  <a:pt x="164" y="260"/>
                </a:lnTo>
                <a:lnTo>
                  <a:pt x="166" y="258"/>
                </a:lnTo>
                <a:lnTo>
                  <a:pt x="166" y="258"/>
                </a:lnTo>
                <a:close/>
                <a:moveTo>
                  <a:pt x="172" y="294"/>
                </a:moveTo>
                <a:lnTo>
                  <a:pt x="172" y="294"/>
                </a:lnTo>
                <a:lnTo>
                  <a:pt x="172" y="292"/>
                </a:lnTo>
                <a:lnTo>
                  <a:pt x="172" y="292"/>
                </a:lnTo>
                <a:lnTo>
                  <a:pt x="172" y="292"/>
                </a:lnTo>
                <a:lnTo>
                  <a:pt x="172" y="294"/>
                </a:lnTo>
                <a:lnTo>
                  <a:pt x="172" y="294"/>
                </a:lnTo>
                <a:lnTo>
                  <a:pt x="172" y="294"/>
                </a:lnTo>
                <a:close/>
                <a:moveTo>
                  <a:pt x="178" y="324"/>
                </a:moveTo>
                <a:lnTo>
                  <a:pt x="180" y="326"/>
                </a:lnTo>
                <a:lnTo>
                  <a:pt x="180" y="326"/>
                </a:lnTo>
                <a:lnTo>
                  <a:pt x="180" y="326"/>
                </a:lnTo>
                <a:lnTo>
                  <a:pt x="180" y="324"/>
                </a:lnTo>
                <a:lnTo>
                  <a:pt x="180" y="324"/>
                </a:lnTo>
                <a:lnTo>
                  <a:pt x="178" y="326"/>
                </a:lnTo>
                <a:lnTo>
                  <a:pt x="178" y="324"/>
                </a:lnTo>
                <a:lnTo>
                  <a:pt x="178" y="324"/>
                </a:lnTo>
                <a:close/>
                <a:moveTo>
                  <a:pt x="174" y="260"/>
                </a:moveTo>
                <a:lnTo>
                  <a:pt x="174" y="260"/>
                </a:lnTo>
                <a:lnTo>
                  <a:pt x="174" y="260"/>
                </a:lnTo>
                <a:lnTo>
                  <a:pt x="172" y="260"/>
                </a:lnTo>
                <a:lnTo>
                  <a:pt x="172" y="260"/>
                </a:lnTo>
                <a:lnTo>
                  <a:pt x="174" y="260"/>
                </a:lnTo>
                <a:lnTo>
                  <a:pt x="174" y="260"/>
                </a:lnTo>
                <a:close/>
                <a:moveTo>
                  <a:pt x="174" y="258"/>
                </a:moveTo>
                <a:lnTo>
                  <a:pt x="172" y="256"/>
                </a:lnTo>
                <a:lnTo>
                  <a:pt x="172" y="260"/>
                </a:lnTo>
                <a:lnTo>
                  <a:pt x="174" y="258"/>
                </a:lnTo>
                <a:close/>
                <a:moveTo>
                  <a:pt x="174" y="240"/>
                </a:moveTo>
                <a:lnTo>
                  <a:pt x="174" y="238"/>
                </a:lnTo>
                <a:lnTo>
                  <a:pt x="174" y="238"/>
                </a:lnTo>
                <a:lnTo>
                  <a:pt x="176" y="238"/>
                </a:lnTo>
                <a:lnTo>
                  <a:pt x="180" y="240"/>
                </a:lnTo>
                <a:lnTo>
                  <a:pt x="178" y="240"/>
                </a:lnTo>
                <a:lnTo>
                  <a:pt x="178" y="240"/>
                </a:lnTo>
                <a:lnTo>
                  <a:pt x="176" y="240"/>
                </a:lnTo>
                <a:lnTo>
                  <a:pt x="176" y="240"/>
                </a:lnTo>
                <a:lnTo>
                  <a:pt x="176" y="242"/>
                </a:lnTo>
                <a:lnTo>
                  <a:pt x="176" y="242"/>
                </a:lnTo>
                <a:lnTo>
                  <a:pt x="176" y="242"/>
                </a:lnTo>
                <a:lnTo>
                  <a:pt x="176" y="242"/>
                </a:lnTo>
                <a:lnTo>
                  <a:pt x="180" y="244"/>
                </a:lnTo>
                <a:lnTo>
                  <a:pt x="180" y="244"/>
                </a:lnTo>
                <a:lnTo>
                  <a:pt x="180" y="246"/>
                </a:lnTo>
                <a:lnTo>
                  <a:pt x="180" y="246"/>
                </a:lnTo>
                <a:lnTo>
                  <a:pt x="180" y="244"/>
                </a:lnTo>
                <a:lnTo>
                  <a:pt x="180" y="244"/>
                </a:lnTo>
                <a:lnTo>
                  <a:pt x="178" y="246"/>
                </a:lnTo>
                <a:lnTo>
                  <a:pt x="178" y="246"/>
                </a:lnTo>
                <a:lnTo>
                  <a:pt x="178" y="248"/>
                </a:lnTo>
                <a:lnTo>
                  <a:pt x="180" y="246"/>
                </a:lnTo>
                <a:lnTo>
                  <a:pt x="180" y="246"/>
                </a:lnTo>
                <a:lnTo>
                  <a:pt x="180" y="246"/>
                </a:lnTo>
                <a:lnTo>
                  <a:pt x="180" y="246"/>
                </a:lnTo>
                <a:lnTo>
                  <a:pt x="180" y="246"/>
                </a:lnTo>
                <a:lnTo>
                  <a:pt x="180" y="246"/>
                </a:lnTo>
                <a:lnTo>
                  <a:pt x="184" y="248"/>
                </a:lnTo>
                <a:lnTo>
                  <a:pt x="186" y="248"/>
                </a:lnTo>
                <a:lnTo>
                  <a:pt x="188" y="248"/>
                </a:lnTo>
                <a:lnTo>
                  <a:pt x="188" y="246"/>
                </a:lnTo>
                <a:lnTo>
                  <a:pt x="186" y="248"/>
                </a:lnTo>
                <a:lnTo>
                  <a:pt x="186" y="248"/>
                </a:lnTo>
                <a:lnTo>
                  <a:pt x="184" y="244"/>
                </a:lnTo>
                <a:lnTo>
                  <a:pt x="182" y="244"/>
                </a:lnTo>
                <a:lnTo>
                  <a:pt x="180" y="244"/>
                </a:lnTo>
                <a:lnTo>
                  <a:pt x="180" y="240"/>
                </a:lnTo>
                <a:lnTo>
                  <a:pt x="180" y="240"/>
                </a:lnTo>
                <a:lnTo>
                  <a:pt x="180" y="240"/>
                </a:lnTo>
                <a:lnTo>
                  <a:pt x="180" y="240"/>
                </a:lnTo>
                <a:lnTo>
                  <a:pt x="180" y="238"/>
                </a:lnTo>
                <a:lnTo>
                  <a:pt x="178" y="236"/>
                </a:lnTo>
                <a:lnTo>
                  <a:pt x="178" y="236"/>
                </a:lnTo>
                <a:lnTo>
                  <a:pt x="182" y="236"/>
                </a:lnTo>
                <a:lnTo>
                  <a:pt x="184" y="236"/>
                </a:lnTo>
                <a:lnTo>
                  <a:pt x="186" y="236"/>
                </a:lnTo>
                <a:lnTo>
                  <a:pt x="188" y="236"/>
                </a:lnTo>
                <a:lnTo>
                  <a:pt x="190" y="234"/>
                </a:lnTo>
                <a:lnTo>
                  <a:pt x="190" y="234"/>
                </a:lnTo>
                <a:lnTo>
                  <a:pt x="188" y="232"/>
                </a:lnTo>
                <a:lnTo>
                  <a:pt x="188" y="232"/>
                </a:lnTo>
                <a:lnTo>
                  <a:pt x="192" y="232"/>
                </a:lnTo>
                <a:lnTo>
                  <a:pt x="192" y="232"/>
                </a:lnTo>
                <a:lnTo>
                  <a:pt x="194" y="232"/>
                </a:lnTo>
                <a:lnTo>
                  <a:pt x="196" y="232"/>
                </a:lnTo>
                <a:lnTo>
                  <a:pt x="196" y="232"/>
                </a:lnTo>
                <a:lnTo>
                  <a:pt x="194" y="232"/>
                </a:lnTo>
                <a:lnTo>
                  <a:pt x="194" y="232"/>
                </a:lnTo>
                <a:lnTo>
                  <a:pt x="194" y="232"/>
                </a:lnTo>
                <a:lnTo>
                  <a:pt x="194" y="234"/>
                </a:lnTo>
                <a:lnTo>
                  <a:pt x="194" y="234"/>
                </a:lnTo>
                <a:lnTo>
                  <a:pt x="194" y="234"/>
                </a:lnTo>
                <a:lnTo>
                  <a:pt x="194" y="234"/>
                </a:lnTo>
                <a:lnTo>
                  <a:pt x="196" y="234"/>
                </a:lnTo>
                <a:lnTo>
                  <a:pt x="196" y="234"/>
                </a:lnTo>
                <a:lnTo>
                  <a:pt x="196" y="234"/>
                </a:lnTo>
                <a:lnTo>
                  <a:pt x="196" y="236"/>
                </a:lnTo>
                <a:lnTo>
                  <a:pt x="196" y="236"/>
                </a:lnTo>
                <a:lnTo>
                  <a:pt x="196" y="236"/>
                </a:lnTo>
                <a:lnTo>
                  <a:pt x="194" y="236"/>
                </a:lnTo>
                <a:lnTo>
                  <a:pt x="194" y="236"/>
                </a:lnTo>
                <a:lnTo>
                  <a:pt x="192" y="238"/>
                </a:lnTo>
                <a:lnTo>
                  <a:pt x="192" y="238"/>
                </a:lnTo>
                <a:lnTo>
                  <a:pt x="196" y="238"/>
                </a:lnTo>
                <a:lnTo>
                  <a:pt x="198" y="238"/>
                </a:lnTo>
                <a:lnTo>
                  <a:pt x="198" y="238"/>
                </a:lnTo>
                <a:lnTo>
                  <a:pt x="198" y="236"/>
                </a:lnTo>
                <a:lnTo>
                  <a:pt x="198" y="236"/>
                </a:lnTo>
                <a:lnTo>
                  <a:pt x="200" y="236"/>
                </a:lnTo>
                <a:lnTo>
                  <a:pt x="200" y="236"/>
                </a:lnTo>
                <a:lnTo>
                  <a:pt x="198" y="236"/>
                </a:lnTo>
                <a:lnTo>
                  <a:pt x="198" y="236"/>
                </a:lnTo>
                <a:lnTo>
                  <a:pt x="198" y="234"/>
                </a:lnTo>
                <a:lnTo>
                  <a:pt x="198" y="232"/>
                </a:lnTo>
                <a:lnTo>
                  <a:pt x="200" y="232"/>
                </a:lnTo>
                <a:lnTo>
                  <a:pt x="200" y="232"/>
                </a:lnTo>
                <a:lnTo>
                  <a:pt x="198" y="230"/>
                </a:lnTo>
                <a:lnTo>
                  <a:pt x="198" y="230"/>
                </a:lnTo>
                <a:lnTo>
                  <a:pt x="198" y="232"/>
                </a:lnTo>
                <a:lnTo>
                  <a:pt x="196" y="232"/>
                </a:lnTo>
                <a:lnTo>
                  <a:pt x="194" y="230"/>
                </a:lnTo>
                <a:lnTo>
                  <a:pt x="194" y="230"/>
                </a:lnTo>
                <a:lnTo>
                  <a:pt x="198" y="230"/>
                </a:lnTo>
                <a:lnTo>
                  <a:pt x="198" y="230"/>
                </a:lnTo>
                <a:lnTo>
                  <a:pt x="198" y="228"/>
                </a:lnTo>
                <a:lnTo>
                  <a:pt x="196" y="228"/>
                </a:lnTo>
                <a:lnTo>
                  <a:pt x="194" y="228"/>
                </a:lnTo>
                <a:lnTo>
                  <a:pt x="194" y="228"/>
                </a:lnTo>
                <a:lnTo>
                  <a:pt x="192" y="228"/>
                </a:lnTo>
                <a:lnTo>
                  <a:pt x="190" y="230"/>
                </a:lnTo>
                <a:lnTo>
                  <a:pt x="188" y="232"/>
                </a:lnTo>
                <a:lnTo>
                  <a:pt x="188" y="230"/>
                </a:lnTo>
                <a:lnTo>
                  <a:pt x="188" y="230"/>
                </a:lnTo>
                <a:lnTo>
                  <a:pt x="188" y="230"/>
                </a:lnTo>
                <a:lnTo>
                  <a:pt x="188" y="230"/>
                </a:lnTo>
                <a:lnTo>
                  <a:pt x="188" y="230"/>
                </a:lnTo>
                <a:lnTo>
                  <a:pt x="188" y="230"/>
                </a:lnTo>
                <a:lnTo>
                  <a:pt x="188" y="230"/>
                </a:lnTo>
                <a:lnTo>
                  <a:pt x="186" y="230"/>
                </a:lnTo>
                <a:lnTo>
                  <a:pt x="184" y="230"/>
                </a:lnTo>
                <a:lnTo>
                  <a:pt x="184" y="230"/>
                </a:lnTo>
                <a:lnTo>
                  <a:pt x="184" y="230"/>
                </a:lnTo>
                <a:lnTo>
                  <a:pt x="184" y="230"/>
                </a:lnTo>
                <a:lnTo>
                  <a:pt x="184" y="230"/>
                </a:lnTo>
                <a:lnTo>
                  <a:pt x="184" y="230"/>
                </a:lnTo>
                <a:lnTo>
                  <a:pt x="184" y="232"/>
                </a:lnTo>
                <a:lnTo>
                  <a:pt x="180" y="232"/>
                </a:lnTo>
                <a:lnTo>
                  <a:pt x="180" y="232"/>
                </a:lnTo>
                <a:lnTo>
                  <a:pt x="180" y="232"/>
                </a:lnTo>
                <a:lnTo>
                  <a:pt x="180" y="234"/>
                </a:lnTo>
                <a:lnTo>
                  <a:pt x="180" y="234"/>
                </a:lnTo>
                <a:lnTo>
                  <a:pt x="180" y="236"/>
                </a:lnTo>
                <a:lnTo>
                  <a:pt x="180" y="236"/>
                </a:lnTo>
                <a:lnTo>
                  <a:pt x="178" y="234"/>
                </a:lnTo>
                <a:lnTo>
                  <a:pt x="178" y="234"/>
                </a:lnTo>
                <a:lnTo>
                  <a:pt x="176" y="234"/>
                </a:lnTo>
                <a:lnTo>
                  <a:pt x="176" y="232"/>
                </a:lnTo>
                <a:lnTo>
                  <a:pt x="176" y="232"/>
                </a:lnTo>
                <a:lnTo>
                  <a:pt x="172" y="234"/>
                </a:lnTo>
                <a:lnTo>
                  <a:pt x="168" y="236"/>
                </a:lnTo>
                <a:lnTo>
                  <a:pt x="168" y="236"/>
                </a:lnTo>
                <a:lnTo>
                  <a:pt x="168" y="238"/>
                </a:lnTo>
                <a:lnTo>
                  <a:pt x="170" y="238"/>
                </a:lnTo>
                <a:lnTo>
                  <a:pt x="172" y="238"/>
                </a:lnTo>
                <a:lnTo>
                  <a:pt x="174" y="240"/>
                </a:lnTo>
                <a:lnTo>
                  <a:pt x="174" y="240"/>
                </a:lnTo>
                <a:close/>
                <a:moveTo>
                  <a:pt x="166" y="214"/>
                </a:moveTo>
                <a:lnTo>
                  <a:pt x="164" y="214"/>
                </a:lnTo>
                <a:lnTo>
                  <a:pt x="164" y="214"/>
                </a:lnTo>
                <a:lnTo>
                  <a:pt x="164" y="216"/>
                </a:lnTo>
                <a:lnTo>
                  <a:pt x="164" y="216"/>
                </a:lnTo>
                <a:lnTo>
                  <a:pt x="164" y="216"/>
                </a:lnTo>
                <a:lnTo>
                  <a:pt x="166" y="214"/>
                </a:lnTo>
                <a:lnTo>
                  <a:pt x="166" y="214"/>
                </a:lnTo>
                <a:close/>
                <a:moveTo>
                  <a:pt x="162" y="184"/>
                </a:moveTo>
                <a:lnTo>
                  <a:pt x="164" y="182"/>
                </a:lnTo>
                <a:lnTo>
                  <a:pt x="164" y="182"/>
                </a:lnTo>
                <a:lnTo>
                  <a:pt x="160" y="184"/>
                </a:lnTo>
                <a:lnTo>
                  <a:pt x="160" y="184"/>
                </a:lnTo>
                <a:lnTo>
                  <a:pt x="162" y="184"/>
                </a:lnTo>
                <a:lnTo>
                  <a:pt x="162" y="184"/>
                </a:lnTo>
                <a:close/>
                <a:moveTo>
                  <a:pt x="160" y="158"/>
                </a:moveTo>
                <a:lnTo>
                  <a:pt x="160" y="158"/>
                </a:lnTo>
                <a:lnTo>
                  <a:pt x="158" y="158"/>
                </a:lnTo>
                <a:lnTo>
                  <a:pt x="158" y="158"/>
                </a:lnTo>
                <a:lnTo>
                  <a:pt x="158" y="158"/>
                </a:lnTo>
                <a:lnTo>
                  <a:pt x="158" y="158"/>
                </a:lnTo>
                <a:lnTo>
                  <a:pt x="160" y="158"/>
                </a:lnTo>
                <a:lnTo>
                  <a:pt x="160" y="158"/>
                </a:lnTo>
                <a:close/>
                <a:moveTo>
                  <a:pt x="166" y="208"/>
                </a:moveTo>
                <a:lnTo>
                  <a:pt x="166" y="208"/>
                </a:lnTo>
                <a:lnTo>
                  <a:pt x="170" y="208"/>
                </a:lnTo>
                <a:lnTo>
                  <a:pt x="172" y="208"/>
                </a:lnTo>
                <a:lnTo>
                  <a:pt x="172" y="208"/>
                </a:lnTo>
                <a:lnTo>
                  <a:pt x="170" y="208"/>
                </a:lnTo>
                <a:lnTo>
                  <a:pt x="170" y="208"/>
                </a:lnTo>
                <a:lnTo>
                  <a:pt x="170" y="206"/>
                </a:lnTo>
                <a:lnTo>
                  <a:pt x="172" y="206"/>
                </a:lnTo>
                <a:lnTo>
                  <a:pt x="172" y="206"/>
                </a:lnTo>
                <a:lnTo>
                  <a:pt x="168" y="206"/>
                </a:lnTo>
                <a:lnTo>
                  <a:pt x="168" y="206"/>
                </a:lnTo>
                <a:lnTo>
                  <a:pt x="168" y="206"/>
                </a:lnTo>
                <a:lnTo>
                  <a:pt x="168" y="206"/>
                </a:lnTo>
                <a:lnTo>
                  <a:pt x="166" y="206"/>
                </a:lnTo>
                <a:lnTo>
                  <a:pt x="166" y="208"/>
                </a:lnTo>
                <a:close/>
                <a:moveTo>
                  <a:pt x="162" y="160"/>
                </a:moveTo>
                <a:lnTo>
                  <a:pt x="162" y="160"/>
                </a:lnTo>
                <a:lnTo>
                  <a:pt x="160" y="162"/>
                </a:lnTo>
                <a:lnTo>
                  <a:pt x="162" y="160"/>
                </a:lnTo>
                <a:close/>
                <a:moveTo>
                  <a:pt x="164" y="162"/>
                </a:moveTo>
                <a:lnTo>
                  <a:pt x="162" y="164"/>
                </a:lnTo>
                <a:lnTo>
                  <a:pt x="164" y="164"/>
                </a:lnTo>
                <a:lnTo>
                  <a:pt x="164" y="164"/>
                </a:lnTo>
                <a:lnTo>
                  <a:pt x="164" y="164"/>
                </a:lnTo>
                <a:lnTo>
                  <a:pt x="164" y="162"/>
                </a:lnTo>
                <a:lnTo>
                  <a:pt x="164" y="162"/>
                </a:lnTo>
                <a:close/>
                <a:moveTo>
                  <a:pt x="172" y="232"/>
                </a:moveTo>
                <a:lnTo>
                  <a:pt x="174" y="232"/>
                </a:lnTo>
                <a:lnTo>
                  <a:pt x="172" y="230"/>
                </a:lnTo>
                <a:lnTo>
                  <a:pt x="172" y="232"/>
                </a:lnTo>
                <a:close/>
                <a:moveTo>
                  <a:pt x="168" y="170"/>
                </a:moveTo>
                <a:lnTo>
                  <a:pt x="168" y="170"/>
                </a:lnTo>
                <a:lnTo>
                  <a:pt x="168" y="170"/>
                </a:lnTo>
                <a:lnTo>
                  <a:pt x="168" y="168"/>
                </a:lnTo>
                <a:lnTo>
                  <a:pt x="168" y="168"/>
                </a:lnTo>
                <a:lnTo>
                  <a:pt x="168" y="168"/>
                </a:lnTo>
                <a:lnTo>
                  <a:pt x="168" y="170"/>
                </a:lnTo>
                <a:lnTo>
                  <a:pt x="168" y="170"/>
                </a:lnTo>
                <a:close/>
                <a:moveTo>
                  <a:pt x="166" y="150"/>
                </a:moveTo>
                <a:lnTo>
                  <a:pt x="166" y="150"/>
                </a:lnTo>
                <a:lnTo>
                  <a:pt x="164" y="150"/>
                </a:lnTo>
                <a:lnTo>
                  <a:pt x="164" y="150"/>
                </a:lnTo>
                <a:lnTo>
                  <a:pt x="162" y="150"/>
                </a:lnTo>
                <a:lnTo>
                  <a:pt x="162" y="150"/>
                </a:lnTo>
                <a:lnTo>
                  <a:pt x="164" y="150"/>
                </a:lnTo>
                <a:lnTo>
                  <a:pt x="166" y="150"/>
                </a:lnTo>
                <a:lnTo>
                  <a:pt x="166" y="150"/>
                </a:lnTo>
                <a:close/>
                <a:moveTo>
                  <a:pt x="174" y="200"/>
                </a:moveTo>
                <a:lnTo>
                  <a:pt x="174" y="200"/>
                </a:lnTo>
                <a:lnTo>
                  <a:pt x="172" y="200"/>
                </a:lnTo>
                <a:lnTo>
                  <a:pt x="174" y="200"/>
                </a:lnTo>
                <a:lnTo>
                  <a:pt x="174" y="200"/>
                </a:lnTo>
                <a:lnTo>
                  <a:pt x="174" y="200"/>
                </a:lnTo>
                <a:lnTo>
                  <a:pt x="174" y="200"/>
                </a:lnTo>
                <a:lnTo>
                  <a:pt x="174" y="200"/>
                </a:lnTo>
                <a:lnTo>
                  <a:pt x="174" y="200"/>
                </a:lnTo>
                <a:close/>
                <a:moveTo>
                  <a:pt x="184" y="204"/>
                </a:moveTo>
                <a:lnTo>
                  <a:pt x="184" y="204"/>
                </a:lnTo>
                <a:lnTo>
                  <a:pt x="188" y="204"/>
                </a:lnTo>
                <a:lnTo>
                  <a:pt x="186" y="202"/>
                </a:lnTo>
                <a:lnTo>
                  <a:pt x="186" y="204"/>
                </a:lnTo>
                <a:lnTo>
                  <a:pt x="186" y="204"/>
                </a:lnTo>
                <a:lnTo>
                  <a:pt x="184" y="202"/>
                </a:lnTo>
                <a:lnTo>
                  <a:pt x="182" y="202"/>
                </a:lnTo>
                <a:lnTo>
                  <a:pt x="182" y="202"/>
                </a:lnTo>
                <a:lnTo>
                  <a:pt x="180" y="202"/>
                </a:lnTo>
                <a:lnTo>
                  <a:pt x="178" y="202"/>
                </a:lnTo>
                <a:lnTo>
                  <a:pt x="178" y="202"/>
                </a:lnTo>
                <a:lnTo>
                  <a:pt x="178" y="204"/>
                </a:lnTo>
                <a:lnTo>
                  <a:pt x="180" y="204"/>
                </a:lnTo>
                <a:lnTo>
                  <a:pt x="182" y="204"/>
                </a:lnTo>
                <a:lnTo>
                  <a:pt x="184" y="204"/>
                </a:lnTo>
                <a:lnTo>
                  <a:pt x="184" y="204"/>
                </a:lnTo>
                <a:close/>
                <a:moveTo>
                  <a:pt x="186" y="162"/>
                </a:moveTo>
                <a:lnTo>
                  <a:pt x="186" y="162"/>
                </a:lnTo>
                <a:lnTo>
                  <a:pt x="186" y="162"/>
                </a:lnTo>
                <a:lnTo>
                  <a:pt x="186" y="162"/>
                </a:lnTo>
                <a:close/>
                <a:moveTo>
                  <a:pt x="198" y="206"/>
                </a:moveTo>
                <a:lnTo>
                  <a:pt x="198" y="206"/>
                </a:lnTo>
                <a:lnTo>
                  <a:pt x="196" y="206"/>
                </a:lnTo>
                <a:lnTo>
                  <a:pt x="196" y="206"/>
                </a:lnTo>
                <a:lnTo>
                  <a:pt x="198" y="206"/>
                </a:lnTo>
                <a:lnTo>
                  <a:pt x="198" y="206"/>
                </a:lnTo>
                <a:lnTo>
                  <a:pt x="200" y="206"/>
                </a:lnTo>
                <a:lnTo>
                  <a:pt x="198" y="204"/>
                </a:lnTo>
                <a:lnTo>
                  <a:pt x="198" y="204"/>
                </a:lnTo>
                <a:lnTo>
                  <a:pt x="198" y="206"/>
                </a:lnTo>
                <a:lnTo>
                  <a:pt x="198" y="206"/>
                </a:lnTo>
                <a:close/>
                <a:moveTo>
                  <a:pt x="204" y="206"/>
                </a:moveTo>
                <a:lnTo>
                  <a:pt x="204" y="206"/>
                </a:lnTo>
                <a:lnTo>
                  <a:pt x="202" y="208"/>
                </a:lnTo>
                <a:lnTo>
                  <a:pt x="200" y="210"/>
                </a:lnTo>
                <a:lnTo>
                  <a:pt x="200" y="210"/>
                </a:lnTo>
                <a:lnTo>
                  <a:pt x="202" y="212"/>
                </a:lnTo>
                <a:lnTo>
                  <a:pt x="202" y="212"/>
                </a:lnTo>
                <a:lnTo>
                  <a:pt x="204" y="212"/>
                </a:lnTo>
                <a:lnTo>
                  <a:pt x="204" y="214"/>
                </a:lnTo>
                <a:lnTo>
                  <a:pt x="204" y="214"/>
                </a:lnTo>
                <a:lnTo>
                  <a:pt x="204" y="212"/>
                </a:lnTo>
                <a:lnTo>
                  <a:pt x="208" y="212"/>
                </a:lnTo>
                <a:lnTo>
                  <a:pt x="208" y="212"/>
                </a:lnTo>
                <a:lnTo>
                  <a:pt x="206" y="212"/>
                </a:lnTo>
                <a:lnTo>
                  <a:pt x="206" y="212"/>
                </a:lnTo>
                <a:lnTo>
                  <a:pt x="206" y="210"/>
                </a:lnTo>
                <a:lnTo>
                  <a:pt x="208" y="210"/>
                </a:lnTo>
                <a:lnTo>
                  <a:pt x="206" y="208"/>
                </a:lnTo>
                <a:lnTo>
                  <a:pt x="208" y="208"/>
                </a:lnTo>
                <a:lnTo>
                  <a:pt x="208" y="208"/>
                </a:lnTo>
                <a:lnTo>
                  <a:pt x="208" y="206"/>
                </a:lnTo>
                <a:lnTo>
                  <a:pt x="206" y="208"/>
                </a:lnTo>
                <a:lnTo>
                  <a:pt x="204" y="208"/>
                </a:lnTo>
                <a:lnTo>
                  <a:pt x="204" y="206"/>
                </a:lnTo>
                <a:lnTo>
                  <a:pt x="204" y="206"/>
                </a:lnTo>
                <a:close/>
                <a:moveTo>
                  <a:pt x="206" y="202"/>
                </a:moveTo>
                <a:lnTo>
                  <a:pt x="206" y="202"/>
                </a:lnTo>
                <a:lnTo>
                  <a:pt x="204" y="202"/>
                </a:lnTo>
                <a:lnTo>
                  <a:pt x="204" y="202"/>
                </a:lnTo>
                <a:lnTo>
                  <a:pt x="206" y="202"/>
                </a:lnTo>
                <a:lnTo>
                  <a:pt x="206" y="202"/>
                </a:lnTo>
                <a:close/>
                <a:moveTo>
                  <a:pt x="214" y="238"/>
                </a:moveTo>
                <a:lnTo>
                  <a:pt x="214" y="238"/>
                </a:lnTo>
                <a:lnTo>
                  <a:pt x="214" y="238"/>
                </a:lnTo>
                <a:lnTo>
                  <a:pt x="216" y="238"/>
                </a:lnTo>
                <a:lnTo>
                  <a:pt x="212" y="236"/>
                </a:lnTo>
                <a:lnTo>
                  <a:pt x="212" y="236"/>
                </a:lnTo>
                <a:lnTo>
                  <a:pt x="212" y="238"/>
                </a:lnTo>
                <a:lnTo>
                  <a:pt x="214" y="238"/>
                </a:lnTo>
                <a:lnTo>
                  <a:pt x="214" y="238"/>
                </a:lnTo>
                <a:close/>
                <a:moveTo>
                  <a:pt x="216" y="264"/>
                </a:moveTo>
                <a:lnTo>
                  <a:pt x="218" y="264"/>
                </a:lnTo>
                <a:lnTo>
                  <a:pt x="218" y="264"/>
                </a:lnTo>
                <a:lnTo>
                  <a:pt x="218" y="264"/>
                </a:lnTo>
                <a:lnTo>
                  <a:pt x="216" y="264"/>
                </a:lnTo>
                <a:lnTo>
                  <a:pt x="216" y="264"/>
                </a:lnTo>
                <a:close/>
                <a:moveTo>
                  <a:pt x="218" y="264"/>
                </a:moveTo>
                <a:lnTo>
                  <a:pt x="218" y="264"/>
                </a:lnTo>
                <a:lnTo>
                  <a:pt x="218" y="264"/>
                </a:lnTo>
                <a:lnTo>
                  <a:pt x="220" y="264"/>
                </a:lnTo>
                <a:lnTo>
                  <a:pt x="220" y="264"/>
                </a:lnTo>
                <a:lnTo>
                  <a:pt x="218" y="264"/>
                </a:lnTo>
                <a:lnTo>
                  <a:pt x="218" y="264"/>
                </a:lnTo>
                <a:lnTo>
                  <a:pt x="218" y="264"/>
                </a:lnTo>
                <a:lnTo>
                  <a:pt x="218" y="264"/>
                </a:lnTo>
                <a:lnTo>
                  <a:pt x="218" y="262"/>
                </a:lnTo>
                <a:lnTo>
                  <a:pt x="218" y="262"/>
                </a:lnTo>
                <a:lnTo>
                  <a:pt x="218" y="264"/>
                </a:lnTo>
                <a:lnTo>
                  <a:pt x="218" y="264"/>
                </a:lnTo>
                <a:close/>
                <a:moveTo>
                  <a:pt x="212" y="234"/>
                </a:moveTo>
                <a:lnTo>
                  <a:pt x="212" y="234"/>
                </a:lnTo>
                <a:lnTo>
                  <a:pt x="210" y="234"/>
                </a:lnTo>
                <a:lnTo>
                  <a:pt x="210" y="234"/>
                </a:lnTo>
                <a:lnTo>
                  <a:pt x="212" y="234"/>
                </a:lnTo>
                <a:lnTo>
                  <a:pt x="212" y="234"/>
                </a:lnTo>
                <a:lnTo>
                  <a:pt x="212" y="234"/>
                </a:lnTo>
                <a:close/>
                <a:moveTo>
                  <a:pt x="208" y="238"/>
                </a:moveTo>
                <a:lnTo>
                  <a:pt x="210" y="238"/>
                </a:lnTo>
                <a:lnTo>
                  <a:pt x="212" y="236"/>
                </a:lnTo>
                <a:lnTo>
                  <a:pt x="212" y="236"/>
                </a:lnTo>
                <a:lnTo>
                  <a:pt x="208" y="238"/>
                </a:lnTo>
                <a:lnTo>
                  <a:pt x="208" y="238"/>
                </a:lnTo>
                <a:close/>
                <a:moveTo>
                  <a:pt x="210" y="226"/>
                </a:moveTo>
                <a:lnTo>
                  <a:pt x="210" y="226"/>
                </a:lnTo>
                <a:lnTo>
                  <a:pt x="206" y="226"/>
                </a:lnTo>
                <a:lnTo>
                  <a:pt x="208" y="228"/>
                </a:lnTo>
                <a:lnTo>
                  <a:pt x="208" y="228"/>
                </a:lnTo>
                <a:lnTo>
                  <a:pt x="210" y="226"/>
                </a:lnTo>
                <a:lnTo>
                  <a:pt x="210" y="226"/>
                </a:lnTo>
                <a:lnTo>
                  <a:pt x="210" y="226"/>
                </a:lnTo>
                <a:close/>
                <a:moveTo>
                  <a:pt x="208" y="232"/>
                </a:moveTo>
                <a:lnTo>
                  <a:pt x="208" y="232"/>
                </a:lnTo>
                <a:lnTo>
                  <a:pt x="206" y="230"/>
                </a:lnTo>
                <a:lnTo>
                  <a:pt x="204" y="232"/>
                </a:lnTo>
                <a:lnTo>
                  <a:pt x="204" y="232"/>
                </a:lnTo>
                <a:lnTo>
                  <a:pt x="206" y="232"/>
                </a:lnTo>
                <a:lnTo>
                  <a:pt x="208" y="234"/>
                </a:lnTo>
                <a:lnTo>
                  <a:pt x="208" y="234"/>
                </a:lnTo>
                <a:lnTo>
                  <a:pt x="206" y="232"/>
                </a:lnTo>
                <a:lnTo>
                  <a:pt x="208" y="232"/>
                </a:lnTo>
                <a:lnTo>
                  <a:pt x="208" y="232"/>
                </a:lnTo>
                <a:close/>
                <a:moveTo>
                  <a:pt x="204" y="238"/>
                </a:moveTo>
                <a:lnTo>
                  <a:pt x="204" y="240"/>
                </a:lnTo>
                <a:lnTo>
                  <a:pt x="204" y="240"/>
                </a:lnTo>
                <a:lnTo>
                  <a:pt x="204" y="240"/>
                </a:lnTo>
                <a:lnTo>
                  <a:pt x="204" y="240"/>
                </a:lnTo>
                <a:lnTo>
                  <a:pt x="204" y="240"/>
                </a:lnTo>
                <a:lnTo>
                  <a:pt x="208" y="242"/>
                </a:lnTo>
                <a:lnTo>
                  <a:pt x="208" y="242"/>
                </a:lnTo>
                <a:lnTo>
                  <a:pt x="210" y="242"/>
                </a:lnTo>
                <a:lnTo>
                  <a:pt x="210" y="242"/>
                </a:lnTo>
                <a:lnTo>
                  <a:pt x="212" y="242"/>
                </a:lnTo>
                <a:lnTo>
                  <a:pt x="212" y="240"/>
                </a:lnTo>
                <a:lnTo>
                  <a:pt x="212" y="240"/>
                </a:lnTo>
                <a:lnTo>
                  <a:pt x="212" y="240"/>
                </a:lnTo>
                <a:lnTo>
                  <a:pt x="212" y="240"/>
                </a:lnTo>
                <a:lnTo>
                  <a:pt x="212" y="240"/>
                </a:lnTo>
                <a:lnTo>
                  <a:pt x="212" y="240"/>
                </a:lnTo>
                <a:lnTo>
                  <a:pt x="212" y="240"/>
                </a:lnTo>
                <a:lnTo>
                  <a:pt x="210" y="240"/>
                </a:lnTo>
                <a:lnTo>
                  <a:pt x="210" y="240"/>
                </a:lnTo>
                <a:lnTo>
                  <a:pt x="210" y="240"/>
                </a:lnTo>
                <a:lnTo>
                  <a:pt x="208" y="240"/>
                </a:lnTo>
                <a:lnTo>
                  <a:pt x="208" y="240"/>
                </a:lnTo>
                <a:lnTo>
                  <a:pt x="208" y="240"/>
                </a:lnTo>
                <a:lnTo>
                  <a:pt x="206" y="238"/>
                </a:lnTo>
                <a:lnTo>
                  <a:pt x="206" y="238"/>
                </a:lnTo>
                <a:lnTo>
                  <a:pt x="204" y="238"/>
                </a:lnTo>
                <a:close/>
                <a:moveTo>
                  <a:pt x="212" y="268"/>
                </a:moveTo>
                <a:lnTo>
                  <a:pt x="212" y="268"/>
                </a:lnTo>
                <a:lnTo>
                  <a:pt x="214" y="268"/>
                </a:lnTo>
                <a:lnTo>
                  <a:pt x="214" y="268"/>
                </a:lnTo>
                <a:lnTo>
                  <a:pt x="212" y="268"/>
                </a:lnTo>
                <a:lnTo>
                  <a:pt x="212" y="268"/>
                </a:lnTo>
                <a:lnTo>
                  <a:pt x="212" y="268"/>
                </a:lnTo>
                <a:close/>
                <a:moveTo>
                  <a:pt x="212" y="250"/>
                </a:moveTo>
                <a:lnTo>
                  <a:pt x="212" y="250"/>
                </a:lnTo>
                <a:lnTo>
                  <a:pt x="212" y="250"/>
                </a:lnTo>
                <a:lnTo>
                  <a:pt x="212" y="250"/>
                </a:lnTo>
                <a:lnTo>
                  <a:pt x="210" y="248"/>
                </a:lnTo>
                <a:lnTo>
                  <a:pt x="210" y="248"/>
                </a:lnTo>
                <a:lnTo>
                  <a:pt x="210" y="250"/>
                </a:lnTo>
                <a:lnTo>
                  <a:pt x="212" y="250"/>
                </a:lnTo>
                <a:lnTo>
                  <a:pt x="212" y="250"/>
                </a:lnTo>
                <a:close/>
                <a:moveTo>
                  <a:pt x="208" y="266"/>
                </a:moveTo>
                <a:lnTo>
                  <a:pt x="208" y="266"/>
                </a:lnTo>
                <a:lnTo>
                  <a:pt x="210" y="262"/>
                </a:lnTo>
                <a:lnTo>
                  <a:pt x="210" y="262"/>
                </a:lnTo>
                <a:lnTo>
                  <a:pt x="208" y="264"/>
                </a:lnTo>
                <a:lnTo>
                  <a:pt x="208" y="266"/>
                </a:lnTo>
                <a:lnTo>
                  <a:pt x="206" y="266"/>
                </a:lnTo>
                <a:lnTo>
                  <a:pt x="206" y="266"/>
                </a:lnTo>
                <a:lnTo>
                  <a:pt x="206" y="266"/>
                </a:lnTo>
                <a:lnTo>
                  <a:pt x="206" y="266"/>
                </a:lnTo>
                <a:lnTo>
                  <a:pt x="208" y="266"/>
                </a:lnTo>
                <a:lnTo>
                  <a:pt x="208" y="266"/>
                </a:lnTo>
                <a:close/>
                <a:moveTo>
                  <a:pt x="198" y="212"/>
                </a:moveTo>
                <a:lnTo>
                  <a:pt x="200" y="212"/>
                </a:lnTo>
                <a:lnTo>
                  <a:pt x="198" y="210"/>
                </a:lnTo>
                <a:lnTo>
                  <a:pt x="198" y="210"/>
                </a:lnTo>
                <a:lnTo>
                  <a:pt x="198" y="212"/>
                </a:lnTo>
                <a:lnTo>
                  <a:pt x="198" y="212"/>
                </a:lnTo>
                <a:close/>
                <a:moveTo>
                  <a:pt x="204" y="260"/>
                </a:moveTo>
                <a:lnTo>
                  <a:pt x="206" y="260"/>
                </a:lnTo>
                <a:lnTo>
                  <a:pt x="206" y="262"/>
                </a:lnTo>
                <a:lnTo>
                  <a:pt x="206" y="264"/>
                </a:lnTo>
                <a:lnTo>
                  <a:pt x="206" y="264"/>
                </a:lnTo>
                <a:lnTo>
                  <a:pt x="206" y="260"/>
                </a:lnTo>
                <a:lnTo>
                  <a:pt x="206" y="258"/>
                </a:lnTo>
                <a:lnTo>
                  <a:pt x="204" y="260"/>
                </a:lnTo>
                <a:lnTo>
                  <a:pt x="204" y="260"/>
                </a:lnTo>
                <a:close/>
                <a:moveTo>
                  <a:pt x="198" y="194"/>
                </a:moveTo>
                <a:lnTo>
                  <a:pt x="196" y="192"/>
                </a:lnTo>
                <a:lnTo>
                  <a:pt x="194" y="194"/>
                </a:lnTo>
                <a:lnTo>
                  <a:pt x="194" y="194"/>
                </a:lnTo>
                <a:lnTo>
                  <a:pt x="196" y="194"/>
                </a:lnTo>
                <a:lnTo>
                  <a:pt x="198" y="194"/>
                </a:lnTo>
                <a:lnTo>
                  <a:pt x="198" y="194"/>
                </a:lnTo>
                <a:close/>
                <a:moveTo>
                  <a:pt x="196" y="210"/>
                </a:moveTo>
                <a:lnTo>
                  <a:pt x="196" y="210"/>
                </a:lnTo>
                <a:lnTo>
                  <a:pt x="198" y="210"/>
                </a:lnTo>
                <a:lnTo>
                  <a:pt x="200" y="210"/>
                </a:lnTo>
                <a:lnTo>
                  <a:pt x="200" y="210"/>
                </a:lnTo>
                <a:lnTo>
                  <a:pt x="198" y="208"/>
                </a:lnTo>
                <a:lnTo>
                  <a:pt x="196" y="210"/>
                </a:lnTo>
                <a:lnTo>
                  <a:pt x="196" y="210"/>
                </a:lnTo>
                <a:close/>
                <a:moveTo>
                  <a:pt x="194" y="196"/>
                </a:moveTo>
                <a:lnTo>
                  <a:pt x="192" y="194"/>
                </a:lnTo>
                <a:lnTo>
                  <a:pt x="192" y="196"/>
                </a:lnTo>
                <a:lnTo>
                  <a:pt x="192" y="196"/>
                </a:lnTo>
                <a:lnTo>
                  <a:pt x="194" y="196"/>
                </a:lnTo>
                <a:lnTo>
                  <a:pt x="194" y="196"/>
                </a:lnTo>
                <a:close/>
                <a:moveTo>
                  <a:pt x="202" y="242"/>
                </a:moveTo>
                <a:lnTo>
                  <a:pt x="202" y="242"/>
                </a:lnTo>
                <a:lnTo>
                  <a:pt x="200" y="242"/>
                </a:lnTo>
                <a:lnTo>
                  <a:pt x="198" y="242"/>
                </a:lnTo>
                <a:lnTo>
                  <a:pt x="198" y="242"/>
                </a:lnTo>
                <a:lnTo>
                  <a:pt x="196" y="242"/>
                </a:lnTo>
                <a:lnTo>
                  <a:pt x="190" y="242"/>
                </a:lnTo>
                <a:lnTo>
                  <a:pt x="190" y="242"/>
                </a:lnTo>
                <a:lnTo>
                  <a:pt x="194" y="244"/>
                </a:lnTo>
                <a:lnTo>
                  <a:pt x="198" y="242"/>
                </a:lnTo>
                <a:lnTo>
                  <a:pt x="198" y="242"/>
                </a:lnTo>
                <a:lnTo>
                  <a:pt x="198" y="244"/>
                </a:lnTo>
                <a:lnTo>
                  <a:pt x="198" y="246"/>
                </a:lnTo>
                <a:lnTo>
                  <a:pt x="198" y="246"/>
                </a:lnTo>
                <a:lnTo>
                  <a:pt x="200" y="244"/>
                </a:lnTo>
                <a:lnTo>
                  <a:pt x="202" y="244"/>
                </a:lnTo>
                <a:lnTo>
                  <a:pt x="202" y="242"/>
                </a:lnTo>
                <a:lnTo>
                  <a:pt x="202" y="242"/>
                </a:lnTo>
                <a:close/>
                <a:moveTo>
                  <a:pt x="200" y="252"/>
                </a:moveTo>
                <a:lnTo>
                  <a:pt x="202" y="252"/>
                </a:lnTo>
                <a:lnTo>
                  <a:pt x="202" y="252"/>
                </a:lnTo>
                <a:lnTo>
                  <a:pt x="202" y="250"/>
                </a:lnTo>
                <a:lnTo>
                  <a:pt x="202" y="250"/>
                </a:lnTo>
                <a:lnTo>
                  <a:pt x="200" y="250"/>
                </a:lnTo>
                <a:lnTo>
                  <a:pt x="200" y="252"/>
                </a:lnTo>
                <a:lnTo>
                  <a:pt x="200" y="252"/>
                </a:lnTo>
                <a:close/>
                <a:moveTo>
                  <a:pt x="192" y="254"/>
                </a:moveTo>
                <a:lnTo>
                  <a:pt x="192" y="254"/>
                </a:lnTo>
                <a:lnTo>
                  <a:pt x="194" y="254"/>
                </a:lnTo>
                <a:lnTo>
                  <a:pt x="196" y="252"/>
                </a:lnTo>
                <a:lnTo>
                  <a:pt x="196" y="252"/>
                </a:lnTo>
                <a:lnTo>
                  <a:pt x="194" y="252"/>
                </a:lnTo>
                <a:lnTo>
                  <a:pt x="190" y="252"/>
                </a:lnTo>
                <a:lnTo>
                  <a:pt x="190" y="252"/>
                </a:lnTo>
                <a:lnTo>
                  <a:pt x="190" y="254"/>
                </a:lnTo>
                <a:lnTo>
                  <a:pt x="190" y="256"/>
                </a:lnTo>
                <a:lnTo>
                  <a:pt x="190" y="256"/>
                </a:lnTo>
                <a:lnTo>
                  <a:pt x="192" y="254"/>
                </a:lnTo>
                <a:lnTo>
                  <a:pt x="192" y="254"/>
                </a:lnTo>
                <a:lnTo>
                  <a:pt x="194" y="256"/>
                </a:lnTo>
                <a:lnTo>
                  <a:pt x="194" y="256"/>
                </a:lnTo>
                <a:lnTo>
                  <a:pt x="194" y="256"/>
                </a:lnTo>
                <a:lnTo>
                  <a:pt x="192" y="254"/>
                </a:lnTo>
                <a:lnTo>
                  <a:pt x="192" y="254"/>
                </a:lnTo>
                <a:close/>
                <a:moveTo>
                  <a:pt x="190" y="236"/>
                </a:moveTo>
                <a:lnTo>
                  <a:pt x="190" y="236"/>
                </a:lnTo>
                <a:lnTo>
                  <a:pt x="190" y="238"/>
                </a:lnTo>
                <a:lnTo>
                  <a:pt x="190" y="238"/>
                </a:lnTo>
                <a:lnTo>
                  <a:pt x="190" y="238"/>
                </a:lnTo>
                <a:lnTo>
                  <a:pt x="192" y="238"/>
                </a:lnTo>
                <a:lnTo>
                  <a:pt x="192" y="236"/>
                </a:lnTo>
                <a:lnTo>
                  <a:pt x="190" y="236"/>
                </a:lnTo>
                <a:close/>
                <a:moveTo>
                  <a:pt x="192" y="234"/>
                </a:moveTo>
                <a:lnTo>
                  <a:pt x="190" y="232"/>
                </a:lnTo>
                <a:lnTo>
                  <a:pt x="190" y="234"/>
                </a:lnTo>
                <a:lnTo>
                  <a:pt x="192" y="234"/>
                </a:lnTo>
                <a:close/>
                <a:moveTo>
                  <a:pt x="192" y="234"/>
                </a:moveTo>
                <a:lnTo>
                  <a:pt x="192" y="234"/>
                </a:lnTo>
                <a:lnTo>
                  <a:pt x="194" y="234"/>
                </a:lnTo>
                <a:lnTo>
                  <a:pt x="192" y="232"/>
                </a:lnTo>
                <a:lnTo>
                  <a:pt x="192" y="232"/>
                </a:lnTo>
                <a:lnTo>
                  <a:pt x="192" y="234"/>
                </a:lnTo>
                <a:lnTo>
                  <a:pt x="192" y="234"/>
                </a:lnTo>
                <a:lnTo>
                  <a:pt x="192" y="234"/>
                </a:lnTo>
                <a:close/>
                <a:moveTo>
                  <a:pt x="186" y="242"/>
                </a:moveTo>
                <a:lnTo>
                  <a:pt x="186" y="242"/>
                </a:lnTo>
                <a:lnTo>
                  <a:pt x="186" y="244"/>
                </a:lnTo>
                <a:lnTo>
                  <a:pt x="188" y="244"/>
                </a:lnTo>
                <a:lnTo>
                  <a:pt x="186" y="242"/>
                </a:lnTo>
                <a:close/>
                <a:moveTo>
                  <a:pt x="184" y="242"/>
                </a:moveTo>
                <a:lnTo>
                  <a:pt x="184" y="242"/>
                </a:lnTo>
                <a:lnTo>
                  <a:pt x="184" y="242"/>
                </a:lnTo>
                <a:lnTo>
                  <a:pt x="186" y="242"/>
                </a:lnTo>
                <a:lnTo>
                  <a:pt x="184" y="240"/>
                </a:lnTo>
                <a:lnTo>
                  <a:pt x="184" y="240"/>
                </a:lnTo>
                <a:lnTo>
                  <a:pt x="184" y="240"/>
                </a:lnTo>
                <a:lnTo>
                  <a:pt x="184" y="240"/>
                </a:lnTo>
                <a:lnTo>
                  <a:pt x="184" y="240"/>
                </a:lnTo>
                <a:lnTo>
                  <a:pt x="184" y="240"/>
                </a:lnTo>
                <a:lnTo>
                  <a:pt x="184" y="240"/>
                </a:lnTo>
                <a:lnTo>
                  <a:pt x="184" y="240"/>
                </a:lnTo>
                <a:lnTo>
                  <a:pt x="184" y="240"/>
                </a:lnTo>
                <a:lnTo>
                  <a:pt x="184" y="240"/>
                </a:lnTo>
                <a:lnTo>
                  <a:pt x="184" y="242"/>
                </a:lnTo>
                <a:lnTo>
                  <a:pt x="184" y="242"/>
                </a:lnTo>
                <a:close/>
                <a:moveTo>
                  <a:pt x="184" y="254"/>
                </a:moveTo>
                <a:lnTo>
                  <a:pt x="184" y="254"/>
                </a:lnTo>
                <a:lnTo>
                  <a:pt x="186" y="254"/>
                </a:lnTo>
                <a:lnTo>
                  <a:pt x="186" y="254"/>
                </a:lnTo>
                <a:lnTo>
                  <a:pt x="186" y="252"/>
                </a:lnTo>
                <a:lnTo>
                  <a:pt x="186" y="252"/>
                </a:lnTo>
                <a:lnTo>
                  <a:pt x="186" y="250"/>
                </a:lnTo>
                <a:lnTo>
                  <a:pt x="186" y="250"/>
                </a:lnTo>
                <a:lnTo>
                  <a:pt x="186" y="252"/>
                </a:lnTo>
                <a:lnTo>
                  <a:pt x="184" y="252"/>
                </a:lnTo>
                <a:lnTo>
                  <a:pt x="182" y="254"/>
                </a:lnTo>
                <a:lnTo>
                  <a:pt x="182" y="254"/>
                </a:lnTo>
                <a:lnTo>
                  <a:pt x="182" y="252"/>
                </a:lnTo>
                <a:lnTo>
                  <a:pt x="180" y="252"/>
                </a:lnTo>
                <a:lnTo>
                  <a:pt x="180" y="252"/>
                </a:lnTo>
                <a:lnTo>
                  <a:pt x="182" y="254"/>
                </a:lnTo>
                <a:lnTo>
                  <a:pt x="182" y="254"/>
                </a:lnTo>
                <a:lnTo>
                  <a:pt x="184" y="256"/>
                </a:lnTo>
                <a:lnTo>
                  <a:pt x="186" y="256"/>
                </a:lnTo>
                <a:lnTo>
                  <a:pt x="186" y="256"/>
                </a:lnTo>
                <a:lnTo>
                  <a:pt x="186" y="256"/>
                </a:lnTo>
                <a:lnTo>
                  <a:pt x="184" y="254"/>
                </a:lnTo>
                <a:lnTo>
                  <a:pt x="184" y="254"/>
                </a:lnTo>
                <a:close/>
                <a:moveTo>
                  <a:pt x="196" y="272"/>
                </a:moveTo>
                <a:lnTo>
                  <a:pt x="196" y="272"/>
                </a:lnTo>
                <a:lnTo>
                  <a:pt x="194" y="272"/>
                </a:lnTo>
                <a:lnTo>
                  <a:pt x="190" y="272"/>
                </a:lnTo>
                <a:lnTo>
                  <a:pt x="190" y="270"/>
                </a:lnTo>
                <a:lnTo>
                  <a:pt x="190" y="270"/>
                </a:lnTo>
                <a:lnTo>
                  <a:pt x="188" y="272"/>
                </a:lnTo>
                <a:lnTo>
                  <a:pt x="188" y="274"/>
                </a:lnTo>
                <a:lnTo>
                  <a:pt x="190" y="276"/>
                </a:lnTo>
                <a:lnTo>
                  <a:pt x="190" y="276"/>
                </a:lnTo>
                <a:lnTo>
                  <a:pt x="192" y="276"/>
                </a:lnTo>
                <a:lnTo>
                  <a:pt x="194" y="274"/>
                </a:lnTo>
                <a:lnTo>
                  <a:pt x="194" y="274"/>
                </a:lnTo>
                <a:lnTo>
                  <a:pt x="192" y="276"/>
                </a:lnTo>
                <a:lnTo>
                  <a:pt x="190" y="276"/>
                </a:lnTo>
                <a:lnTo>
                  <a:pt x="188" y="274"/>
                </a:lnTo>
                <a:lnTo>
                  <a:pt x="188" y="274"/>
                </a:lnTo>
                <a:lnTo>
                  <a:pt x="190" y="272"/>
                </a:lnTo>
                <a:lnTo>
                  <a:pt x="190" y="272"/>
                </a:lnTo>
                <a:lnTo>
                  <a:pt x="190" y="272"/>
                </a:lnTo>
                <a:lnTo>
                  <a:pt x="190" y="272"/>
                </a:lnTo>
                <a:lnTo>
                  <a:pt x="190" y="272"/>
                </a:lnTo>
                <a:lnTo>
                  <a:pt x="192" y="272"/>
                </a:lnTo>
                <a:lnTo>
                  <a:pt x="192" y="272"/>
                </a:lnTo>
                <a:lnTo>
                  <a:pt x="192" y="272"/>
                </a:lnTo>
                <a:lnTo>
                  <a:pt x="192" y="272"/>
                </a:lnTo>
                <a:lnTo>
                  <a:pt x="194" y="274"/>
                </a:lnTo>
                <a:lnTo>
                  <a:pt x="194" y="274"/>
                </a:lnTo>
                <a:lnTo>
                  <a:pt x="194" y="274"/>
                </a:lnTo>
                <a:lnTo>
                  <a:pt x="194" y="274"/>
                </a:lnTo>
                <a:lnTo>
                  <a:pt x="196" y="274"/>
                </a:lnTo>
                <a:lnTo>
                  <a:pt x="196" y="274"/>
                </a:lnTo>
                <a:lnTo>
                  <a:pt x="196" y="276"/>
                </a:lnTo>
                <a:lnTo>
                  <a:pt x="196" y="276"/>
                </a:lnTo>
                <a:lnTo>
                  <a:pt x="198" y="274"/>
                </a:lnTo>
                <a:lnTo>
                  <a:pt x="198" y="272"/>
                </a:lnTo>
                <a:lnTo>
                  <a:pt x="198" y="272"/>
                </a:lnTo>
                <a:lnTo>
                  <a:pt x="198" y="270"/>
                </a:lnTo>
                <a:lnTo>
                  <a:pt x="198" y="270"/>
                </a:lnTo>
                <a:lnTo>
                  <a:pt x="196" y="272"/>
                </a:lnTo>
                <a:lnTo>
                  <a:pt x="196" y="272"/>
                </a:lnTo>
                <a:close/>
                <a:moveTo>
                  <a:pt x="198" y="280"/>
                </a:moveTo>
                <a:lnTo>
                  <a:pt x="200" y="282"/>
                </a:lnTo>
                <a:lnTo>
                  <a:pt x="200" y="280"/>
                </a:lnTo>
                <a:lnTo>
                  <a:pt x="198" y="280"/>
                </a:lnTo>
                <a:close/>
                <a:moveTo>
                  <a:pt x="190" y="282"/>
                </a:moveTo>
                <a:lnTo>
                  <a:pt x="190" y="282"/>
                </a:lnTo>
                <a:lnTo>
                  <a:pt x="190" y="280"/>
                </a:lnTo>
                <a:lnTo>
                  <a:pt x="190" y="280"/>
                </a:lnTo>
                <a:lnTo>
                  <a:pt x="190" y="282"/>
                </a:lnTo>
                <a:lnTo>
                  <a:pt x="190" y="282"/>
                </a:lnTo>
                <a:close/>
                <a:moveTo>
                  <a:pt x="190" y="282"/>
                </a:moveTo>
                <a:lnTo>
                  <a:pt x="190" y="282"/>
                </a:lnTo>
                <a:lnTo>
                  <a:pt x="190" y="282"/>
                </a:lnTo>
                <a:lnTo>
                  <a:pt x="190" y="282"/>
                </a:lnTo>
                <a:lnTo>
                  <a:pt x="190" y="282"/>
                </a:lnTo>
                <a:lnTo>
                  <a:pt x="190" y="282"/>
                </a:lnTo>
                <a:lnTo>
                  <a:pt x="190" y="282"/>
                </a:lnTo>
                <a:close/>
                <a:moveTo>
                  <a:pt x="188" y="284"/>
                </a:moveTo>
                <a:lnTo>
                  <a:pt x="188" y="284"/>
                </a:lnTo>
                <a:lnTo>
                  <a:pt x="186" y="286"/>
                </a:lnTo>
                <a:lnTo>
                  <a:pt x="186" y="286"/>
                </a:lnTo>
                <a:lnTo>
                  <a:pt x="190" y="286"/>
                </a:lnTo>
                <a:lnTo>
                  <a:pt x="190" y="286"/>
                </a:lnTo>
                <a:lnTo>
                  <a:pt x="190" y="288"/>
                </a:lnTo>
                <a:lnTo>
                  <a:pt x="190" y="288"/>
                </a:lnTo>
                <a:lnTo>
                  <a:pt x="192" y="286"/>
                </a:lnTo>
                <a:lnTo>
                  <a:pt x="194" y="284"/>
                </a:lnTo>
                <a:lnTo>
                  <a:pt x="194" y="284"/>
                </a:lnTo>
                <a:lnTo>
                  <a:pt x="192" y="286"/>
                </a:lnTo>
                <a:lnTo>
                  <a:pt x="190" y="284"/>
                </a:lnTo>
                <a:lnTo>
                  <a:pt x="188" y="284"/>
                </a:lnTo>
                <a:lnTo>
                  <a:pt x="188" y="284"/>
                </a:lnTo>
                <a:close/>
                <a:moveTo>
                  <a:pt x="184" y="252"/>
                </a:moveTo>
                <a:lnTo>
                  <a:pt x="184" y="252"/>
                </a:lnTo>
                <a:lnTo>
                  <a:pt x="184" y="250"/>
                </a:lnTo>
                <a:lnTo>
                  <a:pt x="184" y="252"/>
                </a:lnTo>
                <a:lnTo>
                  <a:pt x="184" y="252"/>
                </a:lnTo>
                <a:close/>
                <a:moveTo>
                  <a:pt x="180" y="254"/>
                </a:moveTo>
                <a:lnTo>
                  <a:pt x="180" y="254"/>
                </a:lnTo>
                <a:lnTo>
                  <a:pt x="180" y="254"/>
                </a:lnTo>
                <a:lnTo>
                  <a:pt x="180" y="254"/>
                </a:lnTo>
                <a:lnTo>
                  <a:pt x="180" y="254"/>
                </a:lnTo>
                <a:lnTo>
                  <a:pt x="180" y="254"/>
                </a:lnTo>
                <a:lnTo>
                  <a:pt x="180" y="256"/>
                </a:lnTo>
                <a:lnTo>
                  <a:pt x="180" y="254"/>
                </a:lnTo>
                <a:close/>
                <a:moveTo>
                  <a:pt x="184" y="284"/>
                </a:moveTo>
                <a:lnTo>
                  <a:pt x="184" y="286"/>
                </a:lnTo>
                <a:lnTo>
                  <a:pt x="186" y="286"/>
                </a:lnTo>
                <a:lnTo>
                  <a:pt x="184" y="284"/>
                </a:lnTo>
                <a:close/>
                <a:moveTo>
                  <a:pt x="174" y="242"/>
                </a:moveTo>
                <a:lnTo>
                  <a:pt x="174" y="242"/>
                </a:lnTo>
                <a:lnTo>
                  <a:pt x="176" y="242"/>
                </a:lnTo>
                <a:lnTo>
                  <a:pt x="176" y="242"/>
                </a:lnTo>
                <a:lnTo>
                  <a:pt x="174" y="240"/>
                </a:lnTo>
                <a:lnTo>
                  <a:pt x="172" y="240"/>
                </a:lnTo>
                <a:lnTo>
                  <a:pt x="172" y="240"/>
                </a:lnTo>
                <a:lnTo>
                  <a:pt x="172" y="242"/>
                </a:lnTo>
                <a:lnTo>
                  <a:pt x="174" y="242"/>
                </a:lnTo>
                <a:lnTo>
                  <a:pt x="174" y="242"/>
                </a:lnTo>
                <a:close/>
                <a:moveTo>
                  <a:pt x="176" y="246"/>
                </a:moveTo>
                <a:lnTo>
                  <a:pt x="176" y="248"/>
                </a:lnTo>
                <a:lnTo>
                  <a:pt x="176" y="246"/>
                </a:lnTo>
                <a:lnTo>
                  <a:pt x="176" y="246"/>
                </a:lnTo>
                <a:lnTo>
                  <a:pt x="176" y="246"/>
                </a:lnTo>
                <a:lnTo>
                  <a:pt x="176" y="246"/>
                </a:lnTo>
                <a:lnTo>
                  <a:pt x="176" y="246"/>
                </a:lnTo>
                <a:lnTo>
                  <a:pt x="176" y="246"/>
                </a:lnTo>
                <a:close/>
                <a:moveTo>
                  <a:pt x="182" y="286"/>
                </a:moveTo>
                <a:lnTo>
                  <a:pt x="182" y="286"/>
                </a:lnTo>
                <a:lnTo>
                  <a:pt x="184" y="288"/>
                </a:lnTo>
                <a:lnTo>
                  <a:pt x="184" y="288"/>
                </a:lnTo>
                <a:lnTo>
                  <a:pt x="184" y="284"/>
                </a:lnTo>
                <a:lnTo>
                  <a:pt x="184" y="284"/>
                </a:lnTo>
                <a:lnTo>
                  <a:pt x="184" y="286"/>
                </a:lnTo>
                <a:lnTo>
                  <a:pt x="182" y="286"/>
                </a:lnTo>
                <a:lnTo>
                  <a:pt x="182" y="286"/>
                </a:lnTo>
                <a:close/>
                <a:moveTo>
                  <a:pt x="176" y="268"/>
                </a:moveTo>
                <a:lnTo>
                  <a:pt x="178" y="266"/>
                </a:lnTo>
                <a:lnTo>
                  <a:pt x="176" y="266"/>
                </a:lnTo>
                <a:lnTo>
                  <a:pt x="176" y="268"/>
                </a:lnTo>
                <a:close/>
                <a:moveTo>
                  <a:pt x="206" y="278"/>
                </a:moveTo>
                <a:lnTo>
                  <a:pt x="204" y="278"/>
                </a:lnTo>
                <a:lnTo>
                  <a:pt x="206" y="280"/>
                </a:lnTo>
                <a:lnTo>
                  <a:pt x="206" y="278"/>
                </a:lnTo>
                <a:close/>
                <a:moveTo>
                  <a:pt x="214" y="302"/>
                </a:moveTo>
                <a:lnTo>
                  <a:pt x="212" y="298"/>
                </a:lnTo>
                <a:lnTo>
                  <a:pt x="212" y="298"/>
                </a:lnTo>
                <a:lnTo>
                  <a:pt x="212" y="300"/>
                </a:lnTo>
                <a:lnTo>
                  <a:pt x="212" y="302"/>
                </a:lnTo>
                <a:lnTo>
                  <a:pt x="212" y="302"/>
                </a:lnTo>
                <a:lnTo>
                  <a:pt x="210" y="302"/>
                </a:lnTo>
                <a:lnTo>
                  <a:pt x="212" y="302"/>
                </a:lnTo>
                <a:lnTo>
                  <a:pt x="212" y="302"/>
                </a:lnTo>
                <a:lnTo>
                  <a:pt x="212" y="302"/>
                </a:lnTo>
                <a:lnTo>
                  <a:pt x="212" y="302"/>
                </a:lnTo>
                <a:lnTo>
                  <a:pt x="214" y="302"/>
                </a:lnTo>
                <a:lnTo>
                  <a:pt x="214" y="302"/>
                </a:lnTo>
                <a:close/>
                <a:moveTo>
                  <a:pt x="214" y="322"/>
                </a:moveTo>
                <a:lnTo>
                  <a:pt x="214" y="322"/>
                </a:lnTo>
                <a:lnTo>
                  <a:pt x="216" y="322"/>
                </a:lnTo>
                <a:lnTo>
                  <a:pt x="216" y="322"/>
                </a:lnTo>
                <a:lnTo>
                  <a:pt x="214" y="322"/>
                </a:lnTo>
                <a:lnTo>
                  <a:pt x="214" y="322"/>
                </a:lnTo>
                <a:lnTo>
                  <a:pt x="214" y="322"/>
                </a:lnTo>
                <a:close/>
                <a:moveTo>
                  <a:pt x="234" y="280"/>
                </a:moveTo>
                <a:lnTo>
                  <a:pt x="234" y="280"/>
                </a:lnTo>
                <a:lnTo>
                  <a:pt x="238" y="284"/>
                </a:lnTo>
                <a:lnTo>
                  <a:pt x="238" y="284"/>
                </a:lnTo>
                <a:lnTo>
                  <a:pt x="240" y="284"/>
                </a:lnTo>
                <a:lnTo>
                  <a:pt x="242" y="282"/>
                </a:lnTo>
                <a:lnTo>
                  <a:pt x="234" y="280"/>
                </a:lnTo>
                <a:close/>
                <a:moveTo>
                  <a:pt x="232" y="274"/>
                </a:moveTo>
                <a:lnTo>
                  <a:pt x="232" y="274"/>
                </a:lnTo>
                <a:lnTo>
                  <a:pt x="232" y="274"/>
                </a:lnTo>
                <a:lnTo>
                  <a:pt x="232" y="274"/>
                </a:lnTo>
                <a:lnTo>
                  <a:pt x="232" y="274"/>
                </a:lnTo>
                <a:lnTo>
                  <a:pt x="232" y="274"/>
                </a:lnTo>
                <a:close/>
                <a:moveTo>
                  <a:pt x="226" y="246"/>
                </a:moveTo>
                <a:lnTo>
                  <a:pt x="226" y="246"/>
                </a:lnTo>
                <a:lnTo>
                  <a:pt x="226" y="248"/>
                </a:lnTo>
                <a:lnTo>
                  <a:pt x="226" y="248"/>
                </a:lnTo>
                <a:lnTo>
                  <a:pt x="226" y="248"/>
                </a:lnTo>
                <a:lnTo>
                  <a:pt x="226" y="246"/>
                </a:lnTo>
                <a:lnTo>
                  <a:pt x="226" y="246"/>
                </a:lnTo>
                <a:close/>
                <a:moveTo>
                  <a:pt x="240" y="250"/>
                </a:moveTo>
                <a:lnTo>
                  <a:pt x="240" y="250"/>
                </a:lnTo>
                <a:lnTo>
                  <a:pt x="240" y="250"/>
                </a:lnTo>
                <a:lnTo>
                  <a:pt x="242" y="248"/>
                </a:lnTo>
                <a:lnTo>
                  <a:pt x="242" y="248"/>
                </a:lnTo>
                <a:lnTo>
                  <a:pt x="240" y="248"/>
                </a:lnTo>
                <a:lnTo>
                  <a:pt x="240" y="248"/>
                </a:lnTo>
                <a:lnTo>
                  <a:pt x="240" y="250"/>
                </a:lnTo>
                <a:lnTo>
                  <a:pt x="240" y="250"/>
                </a:lnTo>
                <a:lnTo>
                  <a:pt x="240" y="250"/>
                </a:lnTo>
                <a:close/>
                <a:moveTo>
                  <a:pt x="234" y="204"/>
                </a:moveTo>
                <a:lnTo>
                  <a:pt x="234" y="204"/>
                </a:lnTo>
                <a:lnTo>
                  <a:pt x="236" y="206"/>
                </a:lnTo>
                <a:lnTo>
                  <a:pt x="236" y="206"/>
                </a:lnTo>
                <a:lnTo>
                  <a:pt x="236" y="206"/>
                </a:lnTo>
                <a:lnTo>
                  <a:pt x="236" y="204"/>
                </a:lnTo>
                <a:lnTo>
                  <a:pt x="234" y="204"/>
                </a:lnTo>
                <a:lnTo>
                  <a:pt x="234" y="204"/>
                </a:lnTo>
                <a:close/>
                <a:moveTo>
                  <a:pt x="218" y="228"/>
                </a:moveTo>
                <a:lnTo>
                  <a:pt x="216" y="228"/>
                </a:lnTo>
                <a:lnTo>
                  <a:pt x="216" y="230"/>
                </a:lnTo>
                <a:lnTo>
                  <a:pt x="218" y="228"/>
                </a:lnTo>
                <a:lnTo>
                  <a:pt x="218" y="228"/>
                </a:lnTo>
                <a:close/>
                <a:moveTo>
                  <a:pt x="218" y="230"/>
                </a:moveTo>
                <a:lnTo>
                  <a:pt x="218" y="230"/>
                </a:lnTo>
                <a:lnTo>
                  <a:pt x="220" y="230"/>
                </a:lnTo>
                <a:lnTo>
                  <a:pt x="218" y="230"/>
                </a:lnTo>
                <a:close/>
                <a:moveTo>
                  <a:pt x="228" y="232"/>
                </a:moveTo>
                <a:lnTo>
                  <a:pt x="230" y="232"/>
                </a:lnTo>
                <a:lnTo>
                  <a:pt x="230" y="232"/>
                </a:lnTo>
                <a:lnTo>
                  <a:pt x="228" y="232"/>
                </a:lnTo>
                <a:lnTo>
                  <a:pt x="228" y="232"/>
                </a:lnTo>
                <a:lnTo>
                  <a:pt x="228" y="232"/>
                </a:lnTo>
                <a:lnTo>
                  <a:pt x="228" y="232"/>
                </a:lnTo>
                <a:close/>
                <a:moveTo>
                  <a:pt x="218" y="222"/>
                </a:moveTo>
                <a:lnTo>
                  <a:pt x="218" y="222"/>
                </a:lnTo>
                <a:lnTo>
                  <a:pt x="220" y="222"/>
                </a:lnTo>
                <a:lnTo>
                  <a:pt x="220" y="222"/>
                </a:lnTo>
                <a:lnTo>
                  <a:pt x="218" y="222"/>
                </a:lnTo>
                <a:lnTo>
                  <a:pt x="216" y="220"/>
                </a:lnTo>
                <a:lnTo>
                  <a:pt x="216" y="220"/>
                </a:lnTo>
                <a:lnTo>
                  <a:pt x="216" y="222"/>
                </a:lnTo>
                <a:lnTo>
                  <a:pt x="218" y="224"/>
                </a:lnTo>
                <a:lnTo>
                  <a:pt x="218" y="222"/>
                </a:lnTo>
                <a:close/>
                <a:moveTo>
                  <a:pt x="220" y="210"/>
                </a:moveTo>
                <a:lnTo>
                  <a:pt x="218" y="210"/>
                </a:lnTo>
                <a:lnTo>
                  <a:pt x="220" y="212"/>
                </a:lnTo>
                <a:lnTo>
                  <a:pt x="220" y="210"/>
                </a:lnTo>
                <a:close/>
                <a:moveTo>
                  <a:pt x="214" y="208"/>
                </a:moveTo>
                <a:lnTo>
                  <a:pt x="214" y="208"/>
                </a:lnTo>
                <a:lnTo>
                  <a:pt x="212" y="208"/>
                </a:lnTo>
                <a:lnTo>
                  <a:pt x="212" y="208"/>
                </a:lnTo>
                <a:lnTo>
                  <a:pt x="214" y="208"/>
                </a:lnTo>
                <a:lnTo>
                  <a:pt x="214" y="208"/>
                </a:lnTo>
                <a:lnTo>
                  <a:pt x="214" y="208"/>
                </a:lnTo>
                <a:lnTo>
                  <a:pt x="214" y="210"/>
                </a:lnTo>
                <a:lnTo>
                  <a:pt x="214" y="210"/>
                </a:lnTo>
                <a:lnTo>
                  <a:pt x="216" y="210"/>
                </a:lnTo>
                <a:lnTo>
                  <a:pt x="218" y="208"/>
                </a:lnTo>
                <a:lnTo>
                  <a:pt x="218" y="208"/>
                </a:lnTo>
                <a:lnTo>
                  <a:pt x="214" y="208"/>
                </a:lnTo>
                <a:lnTo>
                  <a:pt x="214" y="208"/>
                </a:lnTo>
                <a:close/>
                <a:moveTo>
                  <a:pt x="216" y="186"/>
                </a:moveTo>
                <a:lnTo>
                  <a:pt x="214" y="186"/>
                </a:lnTo>
                <a:lnTo>
                  <a:pt x="214" y="186"/>
                </a:lnTo>
                <a:lnTo>
                  <a:pt x="216" y="186"/>
                </a:lnTo>
                <a:close/>
                <a:moveTo>
                  <a:pt x="212" y="184"/>
                </a:moveTo>
                <a:lnTo>
                  <a:pt x="212" y="184"/>
                </a:lnTo>
                <a:lnTo>
                  <a:pt x="210" y="184"/>
                </a:lnTo>
                <a:lnTo>
                  <a:pt x="210" y="186"/>
                </a:lnTo>
                <a:lnTo>
                  <a:pt x="210" y="186"/>
                </a:lnTo>
                <a:lnTo>
                  <a:pt x="212" y="184"/>
                </a:lnTo>
                <a:lnTo>
                  <a:pt x="212" y="184"/>
                </a:lnTo>
                <a:close/>
                <a:moveTo>
                  <a:pt x="210" y="198"/>
                </a:moveTo>
                <a:lnTo>
                  <a:pt x="210" y="198"/>
                </a:lnTo>
                <a:lnTo>
                  <a:pt x="210" y="200"/>
                </a:lnTo>
                <a:lnTo>
                  <a:pt x="212" y="200"/>
                </a:lnTo>
                <a:lnTo>
                  <a:pt x="212" y="200"/>
                </a:lnTo>
                <a:lnTo>
                  <a:pt x="210" y="198"/>
                </a:lnTo>
                <a:lnTo>
                  <a:pt x="210" y="198"/>
                </a:lnTo>
                <a:close/>
                <a:moveTo>
                  <a:pt x="206" y="186"/>
                </a:moveTo>
                <a:lnTo>
                  <a:pt x="206" y="186"/>
                </a:lnTo>
                <a:lnTo>
                  <a:pt x="206" y="186"/>
                </a:lnTo>
                <a:lnTo>
                  <a:pt x="206" y="186"/>
                </a:lnTo>
                <a:lnTo>
                  <a:pt x="206" y="186"/>
                </a:lnTo>
                <a:lnTo>
                  <a:pt x="206" y="186"/>
                </a:lnTo>
                <a:lnTo>
                  <a:pt x="206" y="186"/>
                </a:lnTo>
                <a:close/>
                <a:moveTo>
                  <a:pt x="204" y="162"/>
                </a:moveTo>
                <a:lnTo>
                  <a:pt x="204" y="162"/>
                </a:lnTo>
                <a:lnTo>
                  <a:pt x="202" y="160"/>
                </a:lnTo>
                <a:lnTo>
                  <a:pt x="200" y="160"/>
                </a:lnTo>
                <a:lnTo>
                  <a:pt x="204" y="162"/>
                </a:lnTo>
                <a:close/>
                <a:moveTo>
                  <a:pt x="206" y="202"/>
                </a:moveTo>
                <a:lnTo>
                  <a:pt x="206" y="202"/>
                </a:lnTo>
                <a:lnTo>
                  <a:pt x="206" y="204"/>
                </a:lnTo>
                <a:lnTo>
                  <a:pt x="206" y="204"/>
                </a:lnTo>
                <a:lnTo>
                  <a:pt x="206" y="204"/>
                </a:lnTo>
                <a:lnTo>
                  <a:pt x="208" y="204"/>
                </a:lnTo>
                <a:lnTo>
                  <a:pt x="206" y="202"/>
                </a:lnTo>
                <a:close/>
                <a:moveTo>
                  <a:pt x="196" y="176"/>
                </a:moveTo>
                <a:lnTo>
                  <a:pt x="196" y="176"/>
                </a:lnTo>
                <a:lnTo>
                  <a:pt x="194" y="176"/>
                </a:lnTo>
                <a:lnTo>
                  <a:pt x="194" y="176"/>
                </a:lnTo>
                <a:lnTo>
                  <a:pt x="190" y="178"/>
                </a:lnTo>
                <a:lnTo>
                  <a:pt x="190" y="178"/>
                </a:lnTo>
                <a:lnTo>
                  <a:pt x="192" y="178"/>
                </a:lnTo>
                <a:lnTo>
                  <a:pt x="192" y="178"/>
                </a:lnTo>
                <a:lnTo>
                  <a:pt x="196" y="178"/>
                </a:lnTo>
                <a:lnTo>
                  <a:pt x="196" y="176"/>
                </a:lnTo>
                <a:close/>
                <a:moveTo>
                  <a:pt x="188" y="150"/>
                </a:moveTo>
                <a:lnTo>
                  <a:pt x="188" y="150"/>
                </a:lnTo>
                <a:lnTo>
                  <a:pt x="190" y="150"/>
                </a:lnTo>
                <a:lnTo>
                  <a:pt x="190" y="148"/>
                </a:lnTo>
                <a:lnTo>
                  <a:pt x="190" y="148"/>
                </a:lnTo>
                <a:lnTo>
                  <a:pt x="188" y="148"/>
                </a:lnTo>
                <a:lnTo>
                  <a:pt x="188" y="148"/>
                </a:lnTo>
                <a:lnTo>
                  <a:pt x="184" y="148"/>
                </a:lnTo>
                <a:lnTo>
                  <a:pt x="184" y="148"/>
                </a:lnTo>
                <a:lnTo>
                  <a:pt x="182" y="150"/>
                </a:lnTo>
                <a:lnTo>
                  <a:pt x="182" y="150"/>
                </a:lnTo>
                <a:lnTo>
                  <a:pt x="186" y="150"/>
                </a:lnTo>
                <a:lnTo>
                  <a:pt x="186" y="150"/>
                </a:lnTo>
                <a:lnTo>
                  <a:pt x="188" y="150"/>
                </a:lnTo>
                <a:lnTo>
                  <a:pt x="188" y="150"/>
                </a:lnTo>
                <a:close/>
                <a:moveTo>
                  <a:pt x="166" y="114"/>
                </a:moveTo>
                <a:lnTo>
                  <a:pt x="164" y="112"/>
                </a:lnTo>
                <a:lnTo>
                  <a:pt x="164" y="112"/>
                </a:lnTo>
                <a:lnTo>
                  <a:pt x="164" y="112"/>
                </a:lnTo>
                <a:lnTo>
                  <a:pt x="164" y="112"/>
                </a:lnTo>
                <a:lnTo>
                  <a:pt x="166" y="114"/>
                </a:lnTo>
                <a:lnTo>
                  <a:pt x="166" y="114"/>
                </a:lnTo>
                <a:close/>
                <a:moveTo>
                  <a:pt x="174" y="188"/>
                </a:moveTo>
                <a:lnTo>
                  <a:pt x="176" y="190"/>
                </a:lnTo>
                <a:lnTo>
                  <a:pt x="176" y="190"/>
                </a:lnTo>
                <a:lnTo>
                  <a:pt x="178" y="190"/>
                </a:lnTo>
                <a:lnTo>
                  <a:pt x="176" y="188"/>
                </a:lnTo>
                <a:lnTo>
                  <a:pt x="176" y="188"/>
                </a:lnTo>
                <a:lnTo>
                  <a:pt x="176" y="188"/>
                </a:lnTo>
                <a:lnTo>
                  <a:pt x="174" y="188"/>
                </a:lnTo>
                <a:lnTo>
                  <a:pt x="174" y="188"/>
                </a:lnTo>
                <a:close/>
                <a:moveTo>
                  <a:pt x="176" y="206"/>
                </a:moveTo>
                <a:lnTo>
                  <a:pt x="176" y="206"/>
                </a:lnTo>
                <a:lnTo>
                  <a:pt x="176" y="210"/>
                </a:lnTo>
                <a:lnTo>
                  <a:pt x="176" y="210"/>
                </a:lnTo>
                <a:lnTo>
                  <a:pt x="176" y="208"/>
                </a:lnTo>
                <a:lnTo>
                  <a:pt x="178" y="208"/>
                </a:lnTo>
                <a:lnTo>
                  <a:pt x="178" y="208"/>
                </a:lnTo>
                <a:lnTo>
                  <a:pt x="180" y="210"/>
                </a:lnTo>
                <a:lnTo>
                  <a:pt x="178" y="210"/>
                </a:lnTo>
                <a:lnTo>
                  <a:pt x="180" y="212"/>
                </a:lnTo>
                <a:lnTo>
                  <a:pt x="180" y="212"/>
                </a:lnTo>
                <a:lnTo>
                  <a:pt x="180" y="210"/>
                </a:lnTo>
                <a:lnTo>
                  <a:pt x="182" y="210"/>
                </a:lnTo>
                <a:lnTo>
                  <a:pt x="182" y="210"/>
                </a:lnTo>
                <a:lnTo>
                  <a:pt x="180" y="208"/>
                </a:lnTo>
                <a:lnTo>
                  <a:pt x="180" y="208"/>
                </a:lnTo>
                <a:lnTo>
                  <a:pt x="180" y="208"/>
                </a:lnTo>
                <a:lnTo>
                  <a:pt x="178" y="206"/>
                </a:lnTo>
                <a:lnTo>
                  <a:pt x="176" y="206"/>
                </a:lnTo>
                <a:lnTo>
                  <a:pt x="176" y="206"/>
                </a:lnTo>
                <a:close/>
                <a:moveTo>
                  <a:pt x="152" y="152"/>
                </a:moveTo>
                <a:lnTo>
                  <a:pt x="152" y="152"/>
                </a:lnTo>
                <a:lnTo>
                  <a:pt x="154" y="152"/>
                </a:lnTo>
                <a:lnTo>
                  <a:pt x="154" y="152"/>
                </a:lnTo>
                <a:lnTo>
                  <a:pt x="154" y="150"/>
                </a:lnTo>
                <a:lnTo>
                  <a:pt x="154" y="150"/>
                </a:lnTo>
                <a:lnTo>
                  <a:pt x="154" y="152"/>
                </a:lnTo>
                <a:lnTo>
                  <a:pt x="154" y="152"/>
                </a:lnTo>
                <a:lnTo>
                  <a:pt x="152" y="154"/>
                </a:lnTo>
                <a:lnTo>
                  <a:pt x="156" y="156"/>
                </a:lnTo>
                <a:lnTo>
                  <a:pt x="156" y="154"/>
                </a:lnTo>
                <a:lnTo>
                  <a:pt x="156" y="154"/>
                </a:lnTo>
                <a:lnTo>
                  <a:pt x="158" y="154"/>
                </a:lnTo>
                <a:lnTo>
                  <a:pt x="160" y="154"/>
                </a:lnTo>
                <a:lnTo>
                  <a:pt x="162" y="156"/>
                </a:lnTo>
                <a:lnTo>
                  <a:pt x="162" y="156"/>
                </a:lnTo>
                <a:lnTo>
                  <a:pt x="162" y="154"/>
                </a:lnTo>
                <a:lnTo>
                  <a:pt x="164" y="152"/>
                </a:lnTo>
                <a:lnTo>
                  <a:pt x="164" y="152"/>
                </a:lnTo>
                <a:lnTo>
                  <a:pt x="158" y="148"/>
                </a:lnTo>
                <a:lnTo>
                  <a:pt x="158" y="148"/>
                </a:lnTo>
                <a:lnTo>
                  <a:pt x="156" y="148"/>
                </a:lnTo>
                <a:lnTo>
                  <a:pt x="156" y="148"/>
                </a:lnTo>
                <a:lnTo>
                  <a:pt x="152" y="152"/>
                </a:lnTo>
                <a:lnTo>
                  <a:pt x="152" y="152"/>
                </a:lnTo>
                <a:close/>
                <a:moveTo>
                  <a:pt x="150" y="154"/>
                </a:moveTo>
                <a:lnTo>
                  <a:pt x="150" y="154"/>
                </a:lnTo>
                <a:lnTo>
                  <a:pt x="150" y="156"/>
                </a:lnTo>
                <a:lnTo>
                  <a:pt x="152" y="156"/>
                </a:lnTo>
                <a:lnTo>
                  <a:pt x="152" y="156"/>
                </a:lnTo>
                <a:lnTo>
                  <a:pt x="152" y="156"/>
                </a:lnTo>
                <a:lnTo>
                  <a:pt x="152" y="156"/>
                </a:lnTo>
                <a:lnTo>
                  <a:pt x="154" y="156"/>
                </a:lnTo>
                <a:lnTo>
                  <a:pt x="150" y="154"/>
                </a:lnTo>
                <a:close/>
                <a:moveTo>
                  <a:pt x="162" y="210"/>
                </a:moveTo>
                <a:lnTo>
                  <a:pt x="162" y="210"/>
                </a:lnTo>
                <a:lnTo>
                  <a:pt x="162" y="212"/>
                </a:lnTo>
                <a:lnTo>
                  <a:pt x="162" y="212"/>
                </a:lnTo>
                <a:lnTo>
                  <a:pt x="162" y="210"/>
                </a:lnTo>
                <a:close/>
                <a:moveTo>
                  <a:pt x="142" y="96"/>
                </a:moveTo>
                <a:lnTo>
                  <a:pt x="142" y="96"/>
                </a:lnTo>
                <a:lnTo>
                  <a:pt x="140" y="98"/>
                </a:lnTo>
                <a:lnTo>
                  <a:pt x="138" y="98"/>
                </a:lnTo>
                <a:lnTo>
                  <a:pt x="140" y="98"/>
                </a:lnTo>
                <a:lnTo>
                  <a:pt x="142" y="96"/>
                </a:lnTo>
                <a:close/>
                <a:moveTo>
                  <a:pt x="138" y="206"/>
                </a:moveTo>
                <a:lnTo>
                  <a:pt x="138" y="206"/>
                </a:lnTo>
                <a:lnTo>
                  <a:pt x="140" y="206"/>
                </a:lnTo>
                <a:lnTo>
                  <a:pt x="142" y="206"/>
                </a:lnTo>
                <a:lnTo>
                  <a:pt x="142" y="206"/>
                </a:lnTo>
                <a:lnTo>
                  <a:pt x="144" y="204"/>
                </a:lnTo>
                <a:lnTo>
                  <a:pt x="144" y="204"/>
                </a:lnTo>
                <a:lnTo>
                  <a:pt x="142" y="204"/>
                </a:lnTo>
                <a:lnTo>
                  <a:pt x="140" y="202"/>
                </a:lnTo>
                <a:lnTo>
                  <a:pt x="140" y="202"/>
                </a:lnTo>
                <a:lnTo>
                  <a:pt x="142" y="204"/>
                </a:lnTo>
                <a:lnTo>
                  <a:pt x="142" y="204"/>
                </a:lnTo>
                <a:lnTo>
                  <a:pt x="140" y="204"/>
                </a:lnTo>
                <a:lnTo>
                  <a:pt x="138" y="202"/>
                </a:lnTo>
                <a:lnTo>
                  <a:pt x="138" y="202"/>
                </a:lnTo>
                <a:lnTo>
                  <a:pt x="138" y="204"/>
                </a:lnTo>
                <a:lnTo>
                  <a:pt x="138" y="204"/>
                </a:lnTo>
                <a:lnTo>
                  <a:pt x="138" y="206"/>
                </a:lnTo>
                <a:lnTo>
                  <a:pt x="138" y="206"/>
                </a:lnTo>
                <a:close/>
                <a:moveTo>
                  <a:pt x="144" y="214"/>
                </a:moveTo>
                <a:lnTo>
                  <a:pt x="146" y="214"/>
                </a:lnTo>
                <a:lnTo>
                  <a:pt x="146" y="214"/>
                </a:lnTo>
                <a:lnTo>
                  <a:pt x="144" y="214"/>
                </a:lnTo>
                <a:close/>
                <a:moveTo>
                  <a:pt x="138" y="204"/>
                </a:moveTo>
                <a:lnTo>
                  <a:pt x="138" y="204"/>
                </a:lnTo>
                <a:lnTo>
                  <a:pt x="134" y="204"/>
                </a:lnTo>
                <a:lnTo>
                  <a:pt x="134" y="204"/>
                </a:lnTo>
                <a:lnTo>
                  <a:pt x="136" y="204"/>
                </a:lnTo>
                <a:lnTo>
                  <a:pt x="138" y="204"/>
                </a:lnTo>
                <a:lnTo>
                  <a:pt x="138" y="204"/>
                </a:lnTo>
                <a:close/>
                <a:moveTo>
                  <a:pt x="136" y="206"/>
                </a:moveTo>
                <a:lnTo>
                  <a:pt x="136" y="208"/>
                </a:lnTo>
                <a:lnTo>
                  <a:pt x="136" y="206"/>
                </a:lnTo>
                <a:lnTo>
                  <a:pt x="136" y="206"/>
                </a:lnTo>
                <a:close/>
                <a:moveTo>
                  <a:pt x="134" y="194"/>
                </a:moveTo>
                <a:lnTo>
                  <a:pt x="134" y="194"/>
                </a:lnTo>
                <a:lnTo>
                  <a:pt x="132" y="194"/>
                </a:lnTo>
                <a:lnTo>
                  <a:pt x="132" y="194"/>
                </a:lnTo>
                <a:lnTo>
                  <a:pt x="130" y="196"/>
                </a:lnTo>
                <a:lnTo>
                  <a:pt x="132" y="196"/>
                </a:lnTo>
                <a:lnTo>
                  <a:pt x="132" y="196"/>
                </a:lnTo>
                <a:lnTo>
                  <a:pt x="134" y="196"/>
                </a:lnTo>
                <a:lnTo>
                  <a:pt x="134" y="194"/>
                </a:lnTo>
                <a:lnTo>
                  <a:pt x="134" y="194"/>
                </a:lnTo>
                <a:lnTo>
                  <a:pt x="134" y="194"/>
                </a:lnTo>
                <a:close/>
                <a:moveTo>
                  <a:pt x="132" y="204"/>
                </a:moveTo>
                <a:lnTo>
                  <a:pt x="134" y="204"/>
                </a:lnTo>
                <a:lnTo>
                  <a:pt x="134" y="202"/>
                </a:lnTo>
                <a:lnTo>
                  <a:pt x="134" y="202"/>
                </a:lnTo>
                <a:lnTo>
                  <a:pt x="132" y="202"/>
                </a:lnTo>
                <a:lnTo>
                  <a:pt x="132" y="202"/>
                </a:lnTo>
                <a:lnTo>
                  <a:pt x="132" y="204"/>
                </a:lnTo>
                <a:lnTo>
                  <a:pt x="132" y="204"/>
                </a:lnTo>
                <a:close/>
                <a:moveTo>
                  <a:pt x="132" y="192"/>
                </a:moveTo>
                <a:lnTo>
                  <a:pt x="130" y="192"/>
                </a:lnTo>
                <a:lnTo>
                  <a:pt x="130" y="194"/>
                </a:lnTo>
                <a:lnTo>
                  <a:pt x="132" y="192"/>
                </a:lnTo>
                <a:close/>
                <a:moveTo>
                  <a:pt x="146" y="206"/>
                </a:moveTo>
                <a:lnTo>
                  <a:pt x="144" y="204"/>
                </a:lnTo>
                <a:lnTo>
                  <a:pt x="144" y="204"/>
                </a:lnTo>
                <a:lnTo>
                  <a:pt x="146" y="204"/>
                </a:lnTo>
                <a:lnTo>
                  <a:pt x="146" y="206"/>
                </a:lnTo>
                <a:close/>
                <a:moveTo>
                  <a:pt x="146" y="202"/>
                </a:moveTo>
                <a:lnTo>
                  <a:pt x="146" y="202"/>
                </a:lnTo>
                <a:lnTo>
                  <a:pt x="142" y="200"/>
                </a:lnTo>
                <a:lnTo>
                  <a:pt x="142" y="200"/>
                </a:lnTo>
                <a:lnTo>
                  <a:pt x="142" y="200"/>
                </a:lnTo>
                <a:lnTo>
                  <a:pt x="144" y="202"/>
                </a:lnTo>
                <a:lnTo>
                  <a:pt x="144" y="202"/>
                </a:lnTo>
                <a:lnTo>
                  <a:pt x="146" y="202"/>
                </a:lnTo>
                <a:lnTo>
                  <a:pt x="146" y="202"/>
                </a:lnTo>
                <a:close/>
                <a:moveTo>
                  <a:pt x="140" y="188"/>
                </a:moveTo>
                <a:lnTo>
                  <a:pt x="138" y="188"/>
                </a:lnTo>
                <a:lnTo>
                  <a:pt x="138" y="188"/>
                </a:lnTo>
                <a:lnTo>
                  <a:pt x="140" y="188"/>
                </a:lnTo>
                <a:lnTo>
                  <a:pt x="140" y="188"/>
                </a:lnTo>
                <a:lnTo>
                  <a:pt x="138" y="190"/>
                </a:lnTo>
                <a:lnTo>
                  <a:pt x="138" y="190"/>
                </a:lnTo>
                <a:lnTo>
                  <a:pt x="138" y="190"/>
                </a:lnTo>
                <a:lnTo>
                  <a:pt x="138" y="190"/>
                </a:lnTo>
                <a:lnTo>
                  <a:pt x="138" y="190"/>
                </a:lnTo>
                <a:lnTo>
                  <a:pt x="138" y="190"/>
                </a:lnTo>
                <a:lnTo>
                  <a:pt x="140" y="192"/>
                </a:lnTo>
                <a:lnTo>
                  <a:pt x="138" y="190"/>
                </a:lnTo>
                <a:lnTo>
                  <a:pt x="138" y="190"/>
                </a:lnTo>
                <a:lnTo>
                  <a:pt x="138" y="190"/>
                </a:lnTo>
                <a:lnTo>
                  <a:pt x="138" y="190"/>
                </a:lnTo>
                <a:lnTo>
                  <a:pt x="140" y="188"/>
                </a:lnTo>
                <a:lnTo>
                  <a:pt x="140" y="188"/>
                </a:lnTo>
                <a:close/>
                <a:moveTo>
                  <a:pt x="138" y="184"/>
                </a:moveTo>
                <a:lnTo>
                  <a:pt x="138" y="184"/>
                </a:lnTo>
                <a:lnTo>
                  <a:pt x="136" y="184"/>
                </a:lnTo>
                <a:lnTo>
                  <a:pt x="132" y="184"/>
                </a:lnTo>
                <a:lnTo>
                  <a:pt x="132" y="184"/>
                </a:lnTo>
                <a:lnTo>
                  <a:pt x="134" y="186"/>
                </a:lnTo>
                <a:lnTo>
                  <a:pt x="134" y="186"/>
                </a:lnTo>
                <a:lnTo>
                  <a:pt x="134" y="186"/>
                </a:lnTo>
                <a:lnTo>
                  <a:pt x="134" y="188"/>
                </a:lnTo>
                <a:lnTo>
                  <a:pt x="134" y="188"/>
                </a:lnTo>
                <a:lnTo>
                  <a:pt x="136" y="188"/>
                </a:lnTo>
                <a:lnTo>
                  <a:pt x="136" y="186"/>
                </a:lnTo>
                <a:lnTo>
                  <a:pt x="136" y="186"/>
                </a:lnTo>
                <a:lnTo>
                  <a:pt x="134" y="186"/>
                </a:lnTo>
                <a:lnTo>
                  <a:pt x="134" y="186"/>
                </a:lnTo>
                <a:lnTo>
                  <a:pt x="134" y="184"/>
                </a:lnTo>
                <a:lnTo>
                  <a:pt x="136" y="184"/>
                </a:lnTo>
                <a:lnTo>
                  <a:pt x="138" y="184"/>
                </a:lnTo>
                <a:lnTo>
                  <a:pt x="138" y="184"/>
                </a:lnTo>
                <a:close/>
                <a:moveTo>
                  <a:pt x="122" y="184"/>
                </a:moveTo>
                <a:lnTo>
                  <a:pt x="124" y="184"/>
                </a:lnTo>
                <a:lnTo>
                  <a:pt x="124" y="186"/>
                </a:lnTo>
                <a:lnTo>
                  <a:pt x="122" y="184"/>
                </a:lnTo>
                <a:close/>
                <a:moveTo>
                  <a:pt x="122" y="188"/>
                </a:moveTo>
                <a:lnTo>
                  <a:pt x="122" y="188"/>
                </a:lnTo>
                <a:lnTo>
                  <a:pt x="122" y="188"/>
                </a:lnTo>
                <a:lnTo>
                  <a:pt x="124" y="188"/>
                </a:lnTo>
                <a:lnTo>
                  <a:pt x="124" y="188"/>
                </a:lnTo>
                <a:lnTo>
                  <a:pt x="124" y="188"/>
                </a:lnTo>
                <a:lnTo>
                  <a:pt x="124" y="188"/>
                </a:lnTo>
                <a:lnTo>
                  <a:pt x="122" y="188"/>
                </a:lnTo>
                <a:close/>
                <a:moveTo>
                  <a:pt x="118" y="204"/>
                </a:moveTo>
                <a:lnTo>
                  <a:pt x="116" y="204"/>
                </a:lnTo>
                <a:lnTo>
                  <a:pt x="116" y="204"/>
                </a:lnTo>
                <a:lnTo>
                  <a:pt x="116" y="202"/>
                </a:lnTo>
                <a:lnTo>
                  <a:pt x="118" y="202"/>
                </a:lnTo>
                <a:lnTo>
                  <a:pt x="118" y="202"/>
                </a:lnTo>
                <a:lnTo>
                  <a:pt x="118" y="202"/>
                </a:lnTo>
                <a:lnTo>
                  <a:pt x="118" y="202"/>
                </a:lnTo>
                <a:lnTo>
                  <a:pt x="116" y="202"/>
                </a:lnTo>
                <a:lnTo>
                  <a:pt x="116" y="202"/>
                </a:lnTo>
                <a:lnTo>
                  <a:pt x="116" y="202"/>
                </a:lnTo>
                <a:lnTo>
                  <a:pt x="116" y="202"/>
                </a:lnTo>
                <a:lnTo>
                  <a:pt x="116" y="204"/>
                </a:lnTo>
                <a:lnTo>
                  <a:pt x="116" y="204"/>
                </a:lnTo>
                <a:lnTo>
                  <a:pt x="116" y="204"/>
                </a:lnTo>
                <a:lnTo>
                  <a:pt x="120" y="204"/>
                </a:lnTo>
                <a:lnTo>
                  <a:pt x="120" y="204"/>
                </a:lnTo>
                <a:lnTo>
                  <a:pt x="120" y="204"/>
                </a:lnTo>
                <a:lnTo>
                  <a:pt x="122" y="206"/>
                </a:lnTo>
                <a:lnTo>
                  <a:pt x="122" y="206"/>
                </a:lnTo>
                <a:lnTo>
                  <a:pt x="120" y="206"/>
                </a:lnTo>
                <a:lnTo>
                  <a:pt x="120" y="208"/>
                </a:lnTo>
                <a:lnTo>
                  <a:pt x="120" y="208"/>
                </a:lnTo>
                <a:lnTo>
                  <a:pt x="122" y="208"/>
                </a:lnTo>
                <a:lnTo>
                  <a:pt x="122" y="208"/>
                </a:lnTo>
                <a:lnTo>
                  <a:pt x="122" y="208"/>
                </a:lnTo>
                <a:lnTo>
                  <a:pt x="122" y="208"/>
                </a:lnTo>
                <a:lnTo>
                  <a:pt x="122" y="206"/>
                </a:lnTo>
                <a:lnTo>
                  <a:pt x="122" y="206"/>
                </a:lnTo>
                <a:lnTo>
                  <a:pt x="124" y="204"/>
                </a:lnTo>
                <a:lnTo>
                  <a:pt x="124" y="206"/>
                </a:lnTo>
                <a:lnTo>
                  <a:pt x="124" y="208"/>
                </a:lnTo>
                <a:lnTo>
                  <a:pt x="124" y="208"/>
                </a:lnTo>
                <a:lnTo>
                  <a:pt x="126" y="208"/>
                </a:lnTo>
                <a:lnTo>
                  <a:pt x="126" y="208"/>
                </a:lnTo>
                <a:lnTo>
                  <a:pt x="128" y="210"/>
                </a:lnTo>
                <a:lnTo>
                  <a:pt x="128" y="210"/>
                </a:lnTo>
                <a:lnTo>
                  <a:pt x="128" y="208"/>
                </a:lnTo>
                <a:lnTo>
                  <a:pt x="130" y="208"/>
                </a:lnTo>
                <a:lnTo>
                  <a:pt x="132" y="206"/>
                </a:lnTo>
                <a:lnTo>
                  <a:pt x="132" y="204"/>
                </a:lnTo>
                <a:lnTo>
                  <a:pt x="132" y="204"/>
                </a:lnTo>
                <a:lnTo>
                  <a:pt x="130" y="202"/>
                </a:lnTo>
                <a:lnTo>
                  <a:pt x="130" y="202"/>
                </a:lnTo>
                <a:lnTo>
                  <a:pt x="128" y="200"/>
                </a:lnTo>
                <a:lnTo>
                  <a:pt x="128" y="200"/>
                </a:lnTo>
                <a:lnTo>
                  <a:pt x="126" y="202"/>
                </a:lnTo>
                <a:lnTo>
                  <a:pt x="122" y="204"/>
                </a:lnTo>
                <a:lnTo>
                  <a:pt x="118" y="204"/>
                </a:lnTo>
                <a:lnTo>
                  <a:pt x="118" y="204"/>
                </a:lnTo>
                <a:close/>
                <a:moveTo>
                  <a:pt x="122" y="196"/>
                </a:moveTo>
                <a:lnTo>
                  <a:pt x="122" y="196"/>
                </a:lnTo>
                <a:lnTo>
                  <a:pt x="122" y="196"/>
                </a:lnTo>
                <a:lnTo>
                  <a:pt x="122" y="194"/>
                </a:lnTo>
                <a:lnTo>
                  <a:pt x="122" y="196"/>
                </a:lnTo>
                <a:close/>
                <a:moveTo>
                  <a:pt x="120" y="182"/>
                </a:moveTo>
                <a:lnTo>
                  <a:pt x="116" y="182"/>
                </a:lnTo>
                <a:lnTo>
                  <a:pt x="116" y="180"/>
                </a:lnTo>
                <a:lnTo>
                  <a:pt x="116" y="180"/>
                </a:lnTo>
                <a:lnTo>
                  <a:pt x="116" y="182"/>
                </a:lnTo>
                <a:lnTo>
                  <a:pt x="116" y="182"/>
                </a:lnTo>
                <a:lnTo>
                  <a:pt x="116" y="182"/>
                </a:lnTo>
                <a:lnTo>
                  <a:pt x="116" y="182"/>
                </a:lnTo>
                <a:lnTo>
                  <a:pt x="116" y="182"/>
                </a:lnTo>
                <a:lnTo>
                  <a:pt x="118" y="182"/>
                </a:lnTo>
                <a:lnTo>
                  <a:pt x="118" y="182"/>
                </a:lnTo>
                <a:lnTo>
                  <a:pt x="118" y="182"/>
                </a:lnTo>
                <a:lnTo>
                  <a:pt x="118" y="182"/>
                </a:lnTo>
                <a:lnTo>
                  <a:pt x="120" y="182"/>
                </a:lnTo>
                <a:lnTo>
                  <a:pt x="120" y="182"/>
                </a:lnTo>
                <a:close/>
                <a:moveTo>
                  <a:pt x="116" y="184"/>
                </a:moveTo>
                <a:lnTo>
                  <a:pt x="116" y="184"/>
                </a:lnTo>
                <a:lnTo>
                  <a:pt x="116" y="186"/>
                </a:lnTo>
                <a:lnTo>
                  <a:pt x="118" y="186"/>
                </a:lnTo>
                <a:lnTo>
                  <a:pt x="118" y="186"/>
                </a:lnTo>
                <a:lnTo>
                  <a:pt x="116" y="186"/>
                </a:lnTo>
                <a:lnTo>
                  <a:pt x="116" y="184"/>
                </a:lnTo>
                <a:lnTo>
                  <a:pt x="116" y="184"/>
                </a:lnTo>
                <a:close/>
                <a:moveTo>
                  <a:pt x="108" y="206"/>
                </a:moveTo>
                <a:lnTo>
                  <a:pt x="108" y="206"/>
                </a:lnTo>
                <a:lnTo>
                  <a:pt x="110" y="208"/>
                </a:lnTo>
                <a:lnTo>
                  <a:pt x="110" y="206"/>
                </a:lnTo>
                <a:lnTo>
                  <a:pt x="110" y="208"/>
                </a:lnTo>
                <a:lnTo>
                  <a:pt x="110" y="208"/>
                </a:lnTo>
                <a:lnTo>
                  <a:pt x="110" y="206"/>
                </a:lnTo>
                <a:lnTo>
                  <a:pt x="108" y="206"/>
                </a:lnTo>
                <a:lnTo>
                  <a:pt x="108" y="206"/>
                </a:lnTo>
                <a:close/>
                <a:moveTo>
                  <a:pt x="108" y="192"/>
                </a:moveTo>
                <a:lnTo>
                  <a:pt x="108" y="192"/>
                </a:lnTo>
                <a:lnTo>
                  <a:pt x="106" y="192"/>
                </a:lnTo>
                <a:lnTo>
                  <a:pt x="104" y="192"/>
                </a:lnTo>
                <a:lnTo>
                  <a:pt x="104" y="192"/>
                </a:lnTo>
                <a:lnTo>
                  <a:pt x="106" y="192"/>
                </a:lnTo>
                <a:lnTo>
                  <a:pt x="106" y="194"/>
                </a:lnTo>
                <a:lnTo>
                  <a:pt x="106" y="194"/>
                </a:lnTo>
                <a:lnTo>
                  <a:pt x="108" y="192"/>
                </a:lnTo>
                <a:lnTo>
                  <a:pt x="108" y="192"/>
                </a:lnTo>
                <a:close/>
                <a:moveTo>
                  <a:pt x="102" y="164"/>
                </a:moveTo>
                <a:lnTo>
                  <a:pt x="102" y="162"/>
                </a:lnTo>
                <a:lnTo>
                  <a:pt x="100" y="162"/>
                </a:lnTo>
                <a:lnTo>
                  <a:pt x="100" y="162"/>
                </a:lnTo>
                <a:lnTo>
                  <a:pt x="102" y="164"/>
                </a:lnTo>
                <a:lnTo>
                  <a:pt x="102" y="164"/>
                </a:lnTo>
                <a:lnTo>
                  <a:pt x="102" y="164"/>
                </a:lnTo>
                <a:close/>
                <a:moveTo>
                  <a:pt x="104" y="210"/>
                </a:moveTo>
                <a:lnTo>
                  <a:pt x="104" y="210"/>
                </a:lnTo>
                <a:lnTo>
                  <a:pt x="108" y="212"/>
                </a:lnTo>
                <a:lnTo>
                  <a:pt x="108" y="212"/>
                </a:lnTo>
                <a:lnTo>
                  <a:pt x="106" y="210"/>
                </a:lnTo>
                <a:lnTo>
                  <a:pt x="104" y="210"/>
                </a:lnTo>
                <a:lnTo>
                  <a:pt x="104" y="210"/>
                </a:lnTo>
                <a:close/>
                <a:moveTo>
                  <a:pt x="106" y="218"/>
                </a:moveTo>
                <a:lnTo>
                  <a:pt x="104" y="216"/>
                </a:lnTo>
                <a:lnTo>
                  <a:pt x="106" y="218"/>
                </a:lnTo>
                <a:lnTo>
                  <a:pt x="106" y="218"/>
                </a:lnTo>
                <a:lnTo>
                  <a:pt x="104" y="218"/>
                </a:lnTo>
                <a:lnTo>
                  <a:pt x="104" y="220"/>
                </a:lnTo>
                <a:lnTo>
                  <a:pt x="104" y="220"/>
                </a:lnTo>
                <a:lnTo>
                  <a:pt x="108" y="220"/>
                </a:lnTo>
                <a:lnTo>
                  <a:pt x="110" y="220"/>
                </a:lnTo>
                <a:lnTo>
                  <a:pt x="112" y="222"/>
                </a:lnTo>
                <a:lnTo>
                  <a:pt x="112" y="222"/>
                </a:lnTo>
                <a:lnTo>
                  <a:pt x="112" y="220"/>
                </a:lnTo>
                <a:lnTo>
                  <a:pt x="112" y="220"/>
                </a:lnTo>
                <a:lnTo>
                  <a:pt x="112" y="220"/>
                </a:lnTo>
                <a:lnTo>
                  <a:pt x="114" y="218"/>
                </a:lnTo>
                <a:lnTo>
                  <a:pt x="116" y="220"/>
                </a:lnTo>
                <a:lnTo>
                  <a:pt x="116" y="218"/>
                </a:lnTo>
                <a:lnTo>
                  <a:pt x="116" y="218"/>
                </a:lnTo>
                <a:lnTo>
                  <a:pt x="114" y="218"/>
                </a:lnTo>
                <a:lnTo>
                  <a:pt x="114" y="216"/>
                </a:lnTo>
                <a:lnTo>
                  <a:pt x="114" y="214"/>
                </a:lnTo>
                <a:lnTo>
                  <a:pt x="112" y="214"/>
                </a:lnTo>
                <a:lnTo>
                  <a:pt x="112" y="214"/>
                </a:lnTo>
                <a:lnTo>
                  <a:pt x="110" y="216"/>
                </a:lnTo>
                <a:lnTo>
                  <a:pt x="108" y="216"/>
                </a:lnTo>
                <a:lnTo>
                  <a:pt x="108" y="216"/>
                </a:lnTo>
                <a:lnTo>
                  <a:pt x="106" y="218"/>
                </a:lnTo>
                <a:lnTo>
                  <a:pt x="106" y="218"/>
                </a:lnTo>
                <a:close/>
                <a:moveTo>
                  <a:pt x="102" y="200"/>
                </a:moveTo>
                <a:lnTo>
                  <a:pt x="100" y="198"/>
                </a:lnTo>
                <a:lnTo>
                  <a:pt x="100" y="198"/>
                </a:lnTo>
                <a:lnTo>
                  <a:pt x="100" y="200"/>
                </a:lnTo>
                <a:lnTo>
                  <a:pt x="100" y="200"/>
                </a:lnTo>
                <a:lnTo>
                  <a:pt x="102" y="200"/>
                </a:lnTo>
                <a:lnTo>
                  <a:pt x="102" y="200"/>
                </a:lnTo>
                <a:close/>
                <a:moveTo>
                  <a:pt x="76" y="186"/>
                </a:moveTo>
                <a:lnTo>
                  <a:pt x="78" y="186"/>
                </a:lnTo>
                <a:lnTo>
                  <a:pt x="78" y="184"/>
                </a:lnTo>
                <a:lnTo>
                  <a:pt x="78" y="184"/>
                </a:lnTo>
                <a:lnTo>
                  <a:pt x="76" y="184"/>
                </a:lnTo>
                <a:lnTo>
                  <a:pt x="76" y="186"/>
                </a:lnTo>
                <a:lnTo>
                  <a:pt x="76" y="186"/>
                </a:lnTo>
                <a:close/>
                <a:moveTo>
                  <a:pt x="76" y="192"/>
                </a:moveTo>
                <a:lnTo>
                  <a:pt x="76" y="194"/>
                </a:lnTo>
                <a:lnTo>
                  <a:pt x="76" y="190"/>
                </a:lnTo>
                <a:lnTo>
                  <a:pt x="76" y="190"/>
                </a:lnTo>
                <a:lnTo>
                  <a:pt x="76" y="192"/>
                </a:lnTo>
                <a:lnTo>
                  <a:pt x="76" y="192"/>
                </a:lnTo>
                <a:lnTo>
                  <a:pt x="76" y="192"/>
                </a:lnTo>
                <a:close/>
                <a:moveTo>
                  <a:pt x="74" y="176"/>
                </a:moveTo>
                <a:lnTo>
                  <a:pt x="72" y="178"/>
                </a:lnTo>
                <a:lnTo>
                  <a:pt x="72" y="178"/>
                </a:lnTo>
                <a:lnTo>
                  <a:pt x="72" y="178"/>
                </a:lnTo>
                <a:lnTo>
                  <a:pt x="72" y="176"/>
                </a:lnTo>
                <a:lnTo>
                  <a:pt x="72" y="176"/>
                </a:lnTo>
                <a:lnTo>
                  <a:pt x="72" y="178"/>
                </a:lnTo>
                <a:lnTo>
                  <a:pt x="72" y="178"/>
                </a:lnTo>
                <a:lnTo>
                  <a:pt x="72" y="178"/>
                </a:lnTo>
                <a:lnTo>
                  <a:pt x="72" y="178"/>
                </a:lnTo>
                <a:lnTo>
                  <a:pt x="72" y="178"/>
                </a:lnTo>
                <a:lnTo>
                  <a:pt x="74" y="176"/>
                </a:lnTo>
                <a:close/>
                <a:moveTo>
                  <a:pt x="86" y="230"/>
                </a:moveTo>
                <a:lnTo>
                  <a:pt x="86" y="232"/>
                </a:lnTo>
                <a:lnTo>
                  <a:pt x="86" y="232"/>
                </a:lnTo>
                <a:lnTo>
                  <a:pt x="88" y="230"/>
                </a:lnTo>
                <a:lnTo>
                  <a:pt x="88" y="228"/>
                </a:lnTo>
                <a:lnTo>
                  <a:pt x="92" y="228"/>
                </a:lnTo>
                <a:lnTo>
                  <a:pt x="92" y="228"/>
                </a:lnTo>
                <a:lnTo>
                  <a:pt x="92" y="228"/>
                </a:lnTo>
                <a:lnTo>
                  <a:pt x="92" y="228"/>
                </a:lnTo>
                <a:lnTo>
                  <a:pt x="92" y="228"/>
                </a:lnTo>
                <a:lnTo>
                  <a:pt x="92" y="228"/>
                </a:lnTo>
                <a:lnTo>
                  <a:pt x="92" y="228"/>
                </a:lnTo>
                <a:lnTo>
                  <a:pt x="92" y="228"/>
                </a:lnTo>
                <a:lnTo>
                  <a:pt x="92" y="228"/>
                </a:lnTo>
                <a:lnTo>
                  <a:pt x="92" y="228"/>
                </a:lnTo>
                <a:lnTo>
                  <a:pt x="92" y="228"/>
                </a:lnTo>
                <a:lnTo>
                  <a:pt x="90" y="228"/>
                </a:lnTo>
                <a:lnTo>
                  <a:pt x="88" y="228"/>
                </a:lnTo>
                <a:lnTo>
                  <a:pt x="88" y="228"/>
                </a:lnTo>
                <a:lnTo>
                  <a:pt x="88" y="228"/>
                </a:lnTo>
                <a:lnTo>
                  <a:pt x="88" y="228"/>
                </a:lnTo>
                <a:lnTo>
                  <a:pt x="88" y="228"/>
                </a:lnTo>
                <a:lnTo>
                  <a:pt x="86" y="228"/>
                </a:lnTo>
                <a:lnTo>
                  <a:pt x="86" y="228"/>
                </a:lnTo>
                <a:lnTo>
                  <a:pt x="86" y="228"/>
                </a:lnTo>
                <a:lnTo>
                  <a:pt x="86" y="228"/>
                </a:lnTo>
                <a:lnTo>
                  <a:pt x="86" y="228"/>
                </a:lnTo>
                <a:lnTo>
                  <a:pt x="88" y="226"/>
                </a:lnTo>
                <a:lnTo>
                  <a:pt x="88" y="226"/>
                </a:lnTo>
                <a:lnTo>
                  <a:pt x="88" y="226"/>
                </a:lnTo>
                <a:lnTo>
                  <a:pt x="88" y="226"/>
                </a:lnTo>
                <a:lnTo>
                  <a:pt x="86" y="226"/>
                </a:lnTo>
                <a:lnTo>
                  <a:pt x="86" y="226"/>
                </a:lnTo>
                <a:lnTo>
                  <a:pt x="86" y="226"/>
                </a:lnTo>
                <a:lnTo>
                  <a:pt x="86" y="226"/>
                </a:lnTo>
                <a:lnTo>
                  <a:pt x="84" y="226"/>
                </a:lnTo>
                <a:lnTo>
                  <a:pt x="82" y="226"/>
                </a:lnTo>
                <a:lnTo>
                  <a:pt x="82" y="226"/>
                </a:lnTo>
                <a:lnTo>
                  <a:pt x="84" y="228"/>
                </a:lnTo>
                <a:lnTo>
                  <a:pt x="86" y="228"/>
                </a:lnTo>
                <a:lnTo>
                  <a:pt x="86" y="228"/>
                </a:lnTo>
                <a:lnTo>
                  <a:pt x="86" y="228"/>
                </a:lnTo>
                <a:lnTo>
                  <a:pt x="86" y="228"/>
                </a:lnTo>
                <a:lnTo>
                  <a:pt x="84" y="230"/>
                </a:lnTo>
                <a:lnTo>
                  <a:pt x="80" y="230"/>
                </a:lnTo>
                <a:lnTo>
                  <a:pt x="80" y="230"/>
                </a:lnTo>
                <a:lnTo>
                  <a:pt x="84" y="232"/>
                </a:lnTo>
                <a:lnTo>
                  <a:pt x="86" y="230"/>
                </a:lnTo>
                <a:lnTo>
                  <a:pt x="86" y="230"/>
                </a:lnTo>
                <a:lnTo>
                  <a:pt x="86" y="230"/>
                </a:lnTo>
                <a:close/>
                <a:moveTo>
                  <a:pt x="104" y="344"/>
                </a:moveTo>
                <a:lnTo>
                  <a:pt x="106" y="346"/>
                </a:lnTo>
                <a:lnTo>
                  <a:pt x="106" y="344"/>
                </a:lnTo>
                <a:lnTo>
                  <a:pt x="104" y="344"/>
                </a:lnTo>
                <a:close/>
                <a:moveTo>
                  <a:pt x="98" y="270"/>
                </a:moveTo>
                <a:lnTo>
                  <a:pt x="96" y="268"/>
                </a:lnTo>
                <a:lnTo>
                  <a:pt x="100" y="268"/>
                </a:lnTo>
                <a:lnTo>
                  <a:pt x="100" y="268"/>
                </a:lnTo>
                <a:lnTo>
                  <a:pt x="100" y="266"/>
                </a:lnTo>
                <a:lnTo>
                  <a:pt x="100" y="266"/>
                </a:lnTo>
                <a:lnTo>
                  <a:pt x="100" y="266"/>
                </a:lnTo>
                <a:lnTo>
                  <a:pt x="98" y="264"/>
                </a:lnTo>
                <a:lnTo>
                  <a:pt x="96" y="264"/>
                </a:lnTo>
                <a:lnTo>
                  <a:pt x="94" y="266"/>
                </a:lnTo>
                <a:lnTo>
                  <a:pt x="96" y="264"/>
                </a:lnTo>
                <a:lnTo>
                  <a:pt x="96" y="264"/>
                </a:lnTo>
                <a:lnTo>
                  <a:pt x="96" y="266"/>
                </a:lnTo>
                <a:lnTo>
                  <a:pt x="96" y="266"/>
                </a:lnTo>
                <a:lnTo>
                  <a:pt x="98" y="268"/>
                </a:lnTo>
                <a:lnTo>
                  <a:pt x="94" y="266"/>
                </a:lnTo>
                <a:lnTo>
                  <a:pt x="94" y="266"/>
                </a:lnTo>
                <a:lnTo>
                  <a:pt x="94" y="268"/>
                </a:lnTo>
                <a:lnTo>
                  <a:pt x="94" y="270"/>
                </a:lnTo>
                <a:lnTo>
                  <a:pt x="98" y="270"/>
                </a:lnTo>
                <a:close/>
                <a:moveTo>
                  <a:pt x="134" y="330"/>
                </a:moveTo>
                <a:lnTo>
                  <a:pt x="134" y="328"/>
                </a:lnTo>
                <a:lnTo>
                  <a:pt x="134" y="328"/>
                </a:lnTo>
                <a:lnTo>
                  <a:pt x="134" y="330"/>
                </a:lnTo>
                <a:close/>
                <a:moveTo>
                  <a:pt x="136" y="338"/>
                </a:moveTo>
                <a:lnTo>
                  <a:pt x="136" y="338"/>
                </a:lnTo>
                <a:lnTo>
                  <a:pt x="136" y="340"/>
                </a:lnTo>
                <a:lnTo>
                  <a:pt x="136" y="340"/>
                </a:lnTo>
                <a:lnTo>
                  <a:pt x="136" y="340"/>
                </a:lnTo>
                <a:lnTo>
                  <a:pt x="138" y="340"/>
                </a:lnTo>
                <a:lnTo>
                  <a:pt x="138" y="340"/>
                </a:lnTo>
                <a:lnTo>
                  <a:pt x="138" y="338"/>
                </a:lnTo>
                <a:lnTo>
                  <a:pt x="138" y="338"/>
                </a:lnTo>
                <a:lnTo>
                  <a:pt x="136" y="338"/>
                </a:lnTo>
                <a:lnTo>
                  <a:pt x="136" y="338"/>
                </a:lnTo>
                <a:lnTo>
                  <a:pt x="136" y="338"/>
                </a:lnTo>
                <a:lnTo>
                  <a:pt x="136" y="338"/>
                </a:lnTo>
                <a:lnTo>
                  <a:pt x="136" y="338"/>
                </a:lnTo>
                <a:lnTo>
                  <a:pt x="136" y="338"/>
                </a:lnTo>
                <a:close/>
                <a:moveTo>
                  <a:pt x="140" y="346"/>
                </a:moveTo>
                <a:lnTo>
                  <a:pt x="142" y="348"/>
                </a:lnTo>
                <a:lnTo>
                  <a:pt x="142" y="350"/>
                </a:lnTo>
                <a:lnTo>
                  <a:pt x="144" y="350"/>
                </a:lnTo>
                <a:lnTo>
                  <a:pt x="144" y="350"/>
                </a:lnTo>
                <a:lnTo>
                  <a:pt x="144" y="348"/>
                </a:lnTo>
                <a:lnTo>
                  <a:pt x="142" y="346"/>
                </a:lnTo>
                <a:lnTo>
                  <a:pt x="140" y="346"/>
                </a:lnTo>
                <a:lnTo>
                  <a:pt x="140" y="346"/>
                </a:lnTo>
                <a:close/>
                <a:moveTo>
                  <a:pt x="146" y="342"/>
                </a:moveTo>
                <a:lnTo>
                  <a:pt x="146" y="342"/>
                </a:lnTo>
                <a:lnTo>
                  <a:pt x="146" y="340"/>
                </a:lnTo>
                <a:lnTo>
                  <a:pt x="146" y="340"/>
                </a:lnTo>
                <a:lnTo>
                  <a:pt x="146" y="340"/>
                </a:lnTo>
                <a:lnTo>
                  <a:pt x="144" y="338"/>
                </a:lnTo>
                <a:lnTo>
                  <a:pt x="144" y="338"/>
                </a:lnTo>
                <a:lnTo>
                  <a:pt x="144" y="340"/>
                </a:lnTo>
                <a:lnTo>
                  <a:pt x="144" y="340"/>
                </a:lnTo>
                <a:lnTo>
                  <a:pt x="142" y="342"/>
                </a:lnTo>
                <a:lnTo>
                  <a:pt x="142" y="338"/>
                </a:lnTo>
                <a:lnTo>
                  <a:pt x="142" y="338"/>
                </a:lnTo>
                <a:lnTo>
                  <a:pt x="142" y="340"/>
                </a:lnTo>
                <a:lnTo>
                  <a:pt x="142" y="342"/>
                </a:lnTo>
                <a:lnTo>
                  <a:pt x="142" y="342"/>
                </a:lnTo>
                <a:lnTo>
                  <a:pt x="142" y="342"/>
                </a:lnTo>
                <a:lnTo>
                  <a:pt x="142" y="342"/>
                </a:lnTo>
                <a:lnTo>
                  <a:pt x="146" y="342"/>
                </a:lnTo>
                <a:lnTo>
                  <a:pt x="146" y="342"/>
                </a:lnTo>
                <a:close/>
                <a:moveTo>
                  <a:pt x="148" y="356"/>
                </a:moveTo>
                <a:lnTo>
                  <a:pt x="148" y="356"/>
                </a:lnTo>
                <a:lnTo>
                  <a:pt x="150" y="354"/>
                </a:lnTo>
                <a:lnTo>
                  <a:pt x="150" y="354"/>
                </a:lnTo>
                <a:lnTo>
                  <a:pt x="148" y="354"/>
                </a:lnTo>
                <a:lnTo>
                  <a:pt x="148" y="356"/>
                </a:lnTo>
                <a:lnTo>
                  <a:pt x="148" y="356"/>
                </a:lnTo>
                <a:close/>
                <a:moveTo>
                  <a:pt x="150" y="342"/>
                </a:moveTo>
                <a:lnTo>
                  <a:pt x="148" y="340"/>
                </a:lnTo>
                <a:lnTo>
                  <a:pt x="148" y="342"/>
                </a:lnTo>
                <a:lnTo>
                  <a:pt x="148" y="340"/>
                </a:lnTo>
                <a:lnTo>
                  <a:pt x="150" y="342"/>
                </a:lnTo>
                <a:close/>
                <a:moveTo>
                  <a:pt x="148" y="324"/>
                </a:moveTo>
                <a:lnTo>
                  <a:pt x="148" y="324"/>
                </a:lnTo>
                <a:lnTo>
                  <a:pt x="146" y="326"/>
                </a:lnTo>
                <a:lnTo>
                  <a:pt x="146" y="326"/>
                </a:lnTo>
                <a:lnTo>
                  <a:pt x="148" y="324"/>
                </a:lnTo>
                <a:close/>
                <a:moveTo>
                  <a:pt x="148" y="320"/>
                </a:moveTo>
                <a:lnTo>
                  <a:pt x="148" y="320"/>
                </a:lnTo>
                <a:lnTo>
                  <a:pt x="146" y="320"/>
                </a:lnTo>
                <a:lnTo>
                  <a:pt x="146" y="320"/>
                </a:lnTo>
                <a:lnTo>
                  <a:pt x="148" y="322"/>
                </a:lnTo>
                <a:lnTo>
                  <a:pt x="148" y="320"/>
                </a:lnTo>
                <a:lnTo>
                  <a:pt x="148" y="320"/>
                </a:lnTo>
                <a:close/>
                <a:moveTo>
                  <a:pt x="146" y="294"/>
                </a:moveTo>
                <a:lnTo>
                  <a:pt x="144" y="294"/>
                </a:lnTo>
                <a:lnTo>
                  <a:pt x="144" y="298"/>
                </a:lnTo>
                <a:lnTo>
                  <a:pt x="144" y="298"/>
                </a:lnTo>
                <a:lnTo>
                  <a:pt x="146" y="294"/>
                </a:lnTo>
                <a:lnTo>
                  <a:pt x="146" y="294"/>
                </a:lnTo>
                <a:close/>
                <a:moveTo>
                  <a:pt x="150" y="326"/>
                </a:moveTo>
                <a:lnTo>
                  <a:pt x="150" y="326"/>
                </a:lnTo>
                <a:lnTo>
                  <a:pt x="150" y="326"/>
                </a:lnTo>
                <a:lnTo>
                  <a:pt x="152" y="326"/>
                </a:lnTo>
                <a:lnTo>
                  <a:pt x="152" y="326"/>
                </a:lnTo>
                <a:lnTo>
                  <a:pt x="150" y="324"/>
                </a:lnTo>
                <a:lnTo>
                  <a:pt x="150" y="324"/>
                </a:lnTo>
                <a:lnTo>
                  <a:pt x="150" y="324"/>
                </a:lnTo>
                <a:lnTo>
                  <a:pt x="150" y="326"/>
                </a:lnTo>
                <a:lnTo>
                  <a:pt x="150" y="326"/>
                </a:lnTo>
                <a:close/>
                <a:moveTo>
                  <a:pt x="156" y="362"/>
                </a:moveTo>
                <a:lnTo>
                  <a:pt x="156" y="362"/>
                </a:lnTo>
                <a:lnTo>
                  <a:pt x="160" y="362"/>
                </a:lnTo>
                <a:lnTo>
                  <a:pt x="162" y="364"/>
                </a:lnTo>
                <a:lnTo>
                  <a:pt x="162" y="364"/>
                </a:lnTo>
                <a:lnTo>
                  <a:pt x="160" y="360"/>
                </a:lnTo>
                <a:lnTo>
                  <a:pt x="158" y="360"/>
                </a:lnTo>
                <a:lnTo>
                  <a:pt x="158" y="360"/>
                </a:lnTo>
                <a:lnTo>
                  <a:pt x="158" y="360"/>
                </a:lnTo>
                <a:lnTo>
                  <a:pt x="160" y="362"/>
                </a:lnTo>
                <a:lnTo>
                  <a:pt x="160" y="362"/>
                </a:lnTo>
                <a:lnTo>
                  <a:pt x="156" y="360"/>
                </a:lnTo>
                <a:lnTo>
                  <a:pt x="156" y="362"/>
                </a:lnTo>
                <a:lnTo>
                  <a:pt x="156" y="362"/>
                </a:lnTo>
                <a:lnTo>
                  <a:pt x="156" y="362"/>
                </a:lnTo>
                <a:lnTo>
                  <a:pt x="156" y="362"/>
                </a:lnTo>
                <a:lnTo>
                  <a:pt x="156" y="362"/>
                </a:lnTo>
                <a:close/>
                <a:moveTo>
                  <a:pt x="208" y="396"/>
                </a:moveTo>
                <a:lnTo>
                  <a:pt x="210" y="398"/>
                </a:lnTo>
                <a:lnTo>
                  <a:pt x="208" y="400"/>
                </a:lnTo>
                <a:lnTo>
                  <a:pt x="210" y="400"/>
                </a:lnTo>
                <a:lnTo>
                  <a:pt x="210" y="400"/>
                </a:lnTo>
                <a:lnTo>
                  <a:pt x="210" y="396"/>
                </a:lnTo>
                <a:lnTo>
                  <a:pt x="210" y="394"/>
                </a:lnTo>
                <a:lnTo>
                  <a:pt x="208" y="396"/>
                </a:lnTo>
                <a:lnTo>
                  <a:pt x="208" y="396"/>
                </a:lnTo>
                <a:close/>
                <a:moveTo>
                  <a:pt x="214" y="378"/>
                </a:moveTo>
                <a:lnTo>
                  <a:pt x="212" y="376"/>
                </a:lnTo>
                <a:lnTo>
                  <a:pt x="212" y="376"/>
                </a:lnTo>
                <a:lnTo>
                  <a:pt x="212" y="378"/>
                </a:lnTo>
                <a:lnTo>
                  <a:pt x="210" y="378"/>
                </a:lnTo>
                <a:lnTo>
                  <a:pt x="210" y="378"/>
                </a:lnTo>
                <a:lnTo>
                  <a:pt x="210" y="376"/>
                </a:lnTo>
                <a:lnTo>
                  <a:pt x="208" y="374"/>
                </a:lnTo>
                <a:lnTo>
                  <a:pt x="206" y="374"/>
                </a:lnTo>
                <a:lnTo>
                  <a:pt x="206" y="376"/>
                </a:lnTo>
                <a:lnTo>
                  <a:pt x="206" y="376"/>
                </a:lnTo>
                <a:lnTo>
                  <a:pt x="208" y="376"/>
                </a:lnTo>
                <a:lnTo>
                  <a:pt x="208" y="376"/>
                </a:lnTo>
                <a:lnTo>
                  <a:pt x="208" y="376"/>
                </a:lnTo>
                <a:lnTo>
                  <a:pt x="210" y="378"/>
                </a:lnTo>
                <a:lnTo>
                  <a:pt x="212" y="378"/>
                </a:lnTo>
                <a:lnTo>
                  <a:pt x="214" y="378"/>
                </a:lnTo>
                <a:lnTo>
                  <a:pt x="214" y="378"/>
                </a:lnTo>
                <a:close/>
                <a:moveTo>
                  <a:pt x="216" y="404"/>
                </a:moveTo>
                <a:lnTo>
                  <a:pt x="216" y="404"/>
                </a:lnTo>
                <a:lnTo>
                  <a:pt x="218" y="404"/>
                </a:lnTo>
                <a:lnTo>
                  <a:pt x="218" y="404"/>
                </a:lnTo>
                <a:lnTo>
                  <a:pt x="216" y="404"/>
                </a:lnTo>
                <a:lnTo>
                  <a:pt x="216" y="404"/>
                </a:lnTo>
                <a:lnTo>
                  <a:pt x="216" y="404"/>
                </a:lnTo>
                <a:close/>
                <a:moveTo>
                  <a:pt x="214" y="374"/>
                </a:moveTo>
                <a:lnTo>
                  <a:pt x="214" y="374"/>
                </a:lnTo>
                <a:lnTo>
                  <a:pt x="212" y="374"/>
                </a:lnTo>
                <a:lnTo>
                  <a:pt x="214" y="376"/>
                </a:lnTo>
                <a:lnTo>
                  <a:pt x="214" y="374"/>
                </a:lnTo>
                <a:close/>
                <a:moveTo>
                  <a:pt x="206" y="334"/>
                </a:moveTo>
                <a:lnTo>
                  <a:pt x="206" y="334"/>
                </a:lnTo>
                <a:lnTo>
                  <a:pt x="206" y="334"/>
                </a:lnTo>
                <a:lnTo>
                  <a:pt x="206" y="334"/>
                </a:lnTo>
                <a:lnTo>
                  <a:pt x="208" y="334"/>
                </a:lnTo>
                <a:lnTo>
                  <a:pt x="206" y="334"/>
                </a:lnTo>
                <a:lnTo>
                  <a:pt x="206" y="334"/>
                </a:lnTo>
                <a:close/>
                <a:moveTo>
                  <a:pt x="216" y="370"/>
                </a:moveTo>
                <a:lnTo>
                  <a:pt x="216" y="370"/>
                </a:lnTo>
                <a:lnTo>
                  <a:pt x="214" y="370"/>
                </a:lnTo>
                <a:lnTo>
                  <a:pt x="214" y="370"/>
                </a:lnTo>
                <a:lnTo>
                  <a:pt x="214" y="370"/>
                </a:lnTo>
                <a:lnTo>
                  <a:pt x="216" y="370"/>
                </a:lnTo>
                <a:lnTo>
                  <a:pt x="216" y="370"/>
                </a:lnTo>
                <a:close/>
                <a:moveTo>
                  <a:pt x="220" y="304"/>
                </a:moveTo>
                <a:lnTo>
                  <a:pt x="220" y="302"/>
                </a:lnTo>
                <a:lnTo>
                  <a:pt x="220" y="302"/>
                </a:lnTo>
                <a:lnTo>
                  <a:pt x="222" y="304"/>
                </a:lnTo>
                <a:lnTo>
                  <a:pt x="226" y="304"/>
                </a:lnTo>
                <a:lnTo>
                  <a:pt x="226" y="304"/>
                </a:lnTo>
                <a:lnTo>
                  <a:pt x="222" y="302"/>
                </a:lnTo>
                <a:lnTo>
                  <a:pt x="220" y="302"/>
                </a:lnTo>
                <a:lnTo>
                  <a:pt x="220" y="302"/>
                </a:lnTo>
                <a:lnTo>
                  <a:pt x="220" y="300"/>
                </a:lnTo>
                <a:lnTo>
                  <a:pt x="220" y="298"/>
                </a:lnTo>
                <a:lnTo>
                  <a:pt x="218" y="296"/>
                </a:lnTo>
                <a:lnTo>
                  <a:pt x="218" y="296"/>
                </a:lnTo>
                <a:lnTo>
                  <a:pt x="218" y="300"/>
                </a:lnTo>
                <a:lnTo>
                  <a:pt x="218" y="302"/>
                </a:lnTo>
                <a:lnTo>
                  <a:pt x="218" y="302"/>
                </a:lnTo>
                <a:lnTo>
                  <a:pt x="218" y="302"/>
                </a:lnTo>
                <a:lnTo>
                  <a:pt x="216" y="304"/>
                </a:lnTo>
                <a:lnTo>
                  <a:pt x="216" y="304"/>
                </a:lnTo>
                <a:lnTo>
                  <a:pt x="218" y="304"/>
                </a:lnTo>
                <a:lnTo>
                  <a:pt x="220" y="304"/>
                </a:lnTo>
                <a:lnTo>
                  <a:pt x="220" y="304"/>
                </a:lnTo>
                <a:lnTo>
                  <a:pt x="220" y="304"/>
                </a:lnTo>
                <a:close/>
                <a:moveTo>
                  <a:pt x="224" y="320"/>
                </a:moveTo>
                <a:lnTo>
                  <a:pt x="226" y="322"/>
                </a:lnTo>
                <a:lnTo>
                  <a:pt x="226" y="320"/>
                </a:lnTo>
                <a:lnTo>
                  <a:pt x="224" y="320"/>
                </a:lnTo>
                <a:close/>
                <a:moveTo>
                  <a:pt x="236" y="368"/>
                </a:moveTo>
                <a:lnTo>
                  <a:pt x="236" y="368"/>
                </a:lnTo>
                <a:lnTo>
                  <a:pt x="238" y="368"/>
                </a:lnTo>
                <a:lnTo>
                  <a:pt x="238" y="368"/>
                </a:lnTo>
                <a:lnTo>
                  <a:pt x="240" y="368"/>
                </a:lnTo>
                <a:lnTo>
                  <a:pt x="238" y="366"/>
                </a:lnTo>
                <a:lnTo>
                  <a:pt x="238" y="366"/>
                </a:lnTo>
                <a:lnTo>
                  <a:pt x="236" y="366"/>
                </a:lnTo>
                <a:lnTo>
                  <a:pt x="236" y="368"/>
                </a:lnTo>
                <a:lnTo>
                  <a:pt x="236" y="368"/>
                </a:lnTo>
                <a:close/>
                <a:moveTo>
                  <a:pt x="236" y="362"/>
                </a:moveTo>
                <a:lnTo>
                  <a:pt x="236" y="362"/>
                </a:lnTo>
                <a:lnTo>
                  <a:pt x="234" y="362"/>
                </a:lnTo>
                <a:lnTo>
                  <a:pt x="234" y="362"/>
                </a:lnTo>
                <a:lnTo>
                  <a:pt x="236" y="364"/>
                </a:lnTo>
                <a:lnTo>
                  <a:pt x="236" y="362"/>
                </a:lnTo>
                <a:lnTo>
                  <a:pt x="236" y="362"/>
                </a:lnTo>
                <a:close/>
                <a:moveTo>
                  <a:pt x="236" y="340"/>
                </a:moveTo>
                <a:lnTo>
                  <a:pt x="234" y="340"/>
                </a:lnTo>
                <a:lnTo>
                  <a:pt x="234" y="340"/>
                </a:lnTo>
                <a:lnTo>
                  <a:pt x="236" y="340"/>
                </a:lnTo>
                <a:lnTo>
                  <a:pt x="236" y="340"/>
                </a:lnTo>
                <a:close/>
                <a:moveTo>
                  <a:pt x="240" y="320"/>
                </a:moveTo>
                <a:lnTo>
                  <a:pt x="238" y="318"/>
                </a:lnTo>
                <a:lnTo>
                  <a:pt x="238" y="320"/>
                </a:lnTo>
                <a:lnTo>
                  <a:pt x="240" y="320"/>
                </a:lnTo>
                <a:close/>
                <a:moveTo>
                  <a:pt x="242" y="332"/>
                </a:moveTo>
                <a:lnTo>
                  <a:pt x="242" y="332"/>
                </a:lnTo>
                <a:lnTo>
                  <a:pt x="242" y="332"/>
                </a:lnTo>
                <a:lnTo>
                  <a:pt x="242" y="334"/>
                </a:lnTo>
                <a:lnTo>
                  <a:pt x="242" y="334"/>
                </a:lnTo>
                <a:lnTo>
                  <a:pt x="242" y="332"/>
                </a:lnTo>
                <a:lnTo>
                  <a:pt x="242" y="332"/>
                </a:lnTo>
                <a:lnTo>
                  <a:pt x="242" y="332"/>
                </a:lnTo>
                <a:close/>
                <a:moveTo>
                  <a:pt x="242" y="334"/>
                </a:moveTo>
                <a:lnTo>
                  <a:pt x="244" y="334"/>
                </a:lnTo>
                <a:lnTo>
                  <a:pt x="242" y="334"/>
                </a:lnTo>
                <a:lnTo>
                  <a:pt x="242" y="334"/>
                </a:lnTo>
                <a:lnTo>
                  <a:pt x="242" y="334"/>
                </a:lnTo>
                <a:lnTo>
                  <a:pt x="242" y="334"/>
                </a:lnTo>
                <a:close/>
                <a:moveTo>
                  <a:pt x="244" y="338"/>
                </a:moveTo>
                <a:lnTo>
                  <a:pt x="244" y="338"/>
                </a:lnTo>
                <a:lnTo>
                  <a:pt x="244" y="338"/>
                </a:lnTo>
                <a:lnTo>
                  <a:pt x="246" y="338"/>
                </a:lnTo>
                <a:lnTo>
                  <a:pt x="246" y="340"/>
                </a:lnTo>
                <a:lnTo>
                  <a:pt x="246" y="340"/>
                </a:lnTo>
                <a:lnTo>
                  <a:pt x="248" y="338"/>
                </a:lnTo>
                <a:lnTo>
                  <a:pt x="250" y="338"/>
                </a:lnTo>
                <a:lnTo>
                  <a:pt x="252" y="338"/>
                </a:lnTo>
                <a:lnTo>
                  <a:pt x="252" y="336"/>
                </a:lnTo>
                <a:lnTo>
                  <a:pt x="252" y="336"/>
                </a:lnTo>
                <a:lnTo>
                  <a:pt x="246" y="338"/>
                </a:lnTo>
                <a:lnTo>
                  <a:pt x="248" y="336"/>
                </a:lnTo>
                <a:lnTo>
                  <a:pt x="246" y="336"/>
                </a:lnTo>
                <a:lnTo>
                  <a:pt x="246" y="336"/>
                </a:lnTo>
                <a:lnTo>
                  <a:pt x="246" y="338"/>
                </a:lnTo>
                <a:lnTo>
                  <a:pt x="244" y="338"/>
                </a:lnTo>
                <a:lnTo>
                  <a:pt x="244" y="338"/>
                </a:lnTo>
                <a:close/>
                <a:moveTo>
                  <a:pt x="250" y="336"/>
                </a:moveTo>
                <a:lnTo>
                  <a:pt x="250" y="336"/>
                </a:lnTo>
                <a:lnTo>
                  <a:pt x="252" y="334"/>
                </a:lnTo>
                <a:lnTo>
                  <a:pt x="252" y="334"/>
                </a:lnTo>
                <a:lnTo>
                  <a:pt x="250" y="334"/>
                </a:lnTo>
                <a:lnTo>
                  <a:pt x="250" y="334"/>
                </a:lnTo>
                <a:lnTo>
                  <a:pt x="250" y="334"/>
                </a:lnTo>
                <a:lnTo>
                  <a:pt x="250" y="336"/>
                </a:lnTo>
                <a:lnTo>
                  <a:pt x="250" y="336"/>
                </a:lnTo>
                <a:close/>
                <a:moveTo>
                  <a:pt x="252" y="316"/>
                </a:moveTo>
                <a:lnTo>
                  <a:pt x="252" y="314"/>
                </a:lnTo>
                <a:lnTo>
                  <a:pt x="252" y="314"/>
                </a:lnTo>
                <a:lnTo>
                  <a:pt x="250" y="314"/>
                </a:lnTo>
                <a:lnTo>
                  <a:pt x="248" y="314"/>
                </a:lnTo>
                <a:lnTo>
                  <a:pt x="248" y="314"/>
                </a:lnTo>
                <a:lnTo>
                  <a:pt x="248" y="314"/>
                </a:lnTo>
                <a:lnTo>
                  <a:pt x="244" y="316"/>
                </a:lnTo>
                <a:lnTo>
                  <a:pt x="244" y="314"/>
                </a:lnTo>
                <a:lnTo>
                  <a:pt x="244" y="316"/>
                </a:lnTo>
                <a:lnTo>
                  <a:pt x="244" y="316"/>
                </a:lnTo>
                <a:lnTo>
                  <a:pt x="242" y="316"/>
                </a:lnTo>
                <a:lnTo>
                  <a:pt x="242" y="316"/>
                </a:lnTo>
                <a:lnTo>
                  <a:pt x="242" y="314"/>
                </a:lnTo>
                <a:lnTo>
                  <a:pt x="240" y="314"/>
                </a:lnTo>
                <a:lnTo>
                  <a:pt x="242" y="316"/>
                </a:lnTo>
                <a:lnTo>
                  <a:pt x="240" y="316"/>
                </a:lnTo>
                <a:lnTo>
                  <a:pt x="240" y="316"/>
                </a:lnTo>
                <a:lnTo>
                  <a:pt x="244" y="316"/>
                </a:lnTo>
                <a:lnTo>
                  <a:pt x="246" y="316"/>
                </a:lnTo>
                <a:lnTo>
                  <a:pt x="250" y="316"/>
                </a:lnTo>
                <a:lnTo>
                  <a:pt x="252" y="316"/>
                </a:lnTo>
                <a:lnTo>
                  <a:pt x="252" y="316"/>
                </a:lnTo>
                <a:close/>
                <a:moveTo>
                  <a:pt x="264" y="328"/>
                </a:moveTo>
                <a:lnTo>
                  <a:pt x="266" y="330"/>
                </a:lnTo>
                <a:lnTo>
                  <a:pt x="266" y="330"/>
                </a:lnTo>
                <a:lnTo>
                  <a:pt x="266" y="330"/>
                </a:lnTo>
                <a:lnTo>
                  <a:pt x="268" y="330"/>
                </a:lnTo>
                <a:lnTo>
                  <a:pt x="268" y="330"/>
                </a:lnTo>
                <a:lnTo>
                  <a:pt x="266" y="328"/>
                </a:lnTo>
                <a:lnTo>
                  <a:pt x="266" y="328"/>
                </a:lnTo>
                <a:lnTo>
                  <a:pt x="266" y="328"/>
                </a:lnTo>
                <a:lnTo>
                  <a:pt x="266" y="328"/>
                </a:lnTo>
                <a:lnTo>
                  <a:pt x="266" y="328"/>
                </a:lnTo>
                <a:lnTo>
                  <a:pt x="264" y="328"/>
                </a:lnTo>
                <a:lnTo>
                  <a:pt x="264" y="328"/>
                </a:lnTo>
                <a:lnTo>
                  <a:pt x="264" y="328"/>
                </a:lnTo>
                <a:close/>
                <a:moveTo>
                  <a:pt x="264" y="300"/>
                </a:moveTo>
                <a:lnTo>
                  <a:pt x="264" y="300"/>
                </a:lnTo>
                <a:lnTo>
                  <a:pt x="260" y="300"/>
                </a:lnTo>
                <a:lnTo>
                  <a:pt x="258" y="300"/>
                </a:lnTo>
                <a:lnTo>
                  <a:pt x="258" y="300"/>
                </a:lnTo>
                <a:lnTo>
                  <a:pt x="258" y="302"/>
                </a:lnTo>
                <a:lnTo>
                  <a:pt x="258" y="302"/>
                </a:lnTo>
                <a:lnTo>
                  <a:pt x="256" y="302"/>
                </a:lnTo>
                <a:lnTo>
                  <a:pt x="256" y="302"/>
                </a:lnTo>
                <a:lnTo>
                  <a:pt x="254" y="302"/>
                </a:lnTo>
                <a:lnTo>
                  <a:pt x="254" y="302"/>
                </a:lnTo>
                <a:lnTo>
                  <a:pt x="258" y="304"/>
                </a:lnTo>
                <a:lnTo>
                  <a:pt x="258" y="304"/>
                </a:lnTo>
                <a:lnTo>
                  <a:pt x="258" y="304"/>
                </a:lnTo>
                <a:lnTo>
                  <a:pt x="258" y="304"/>
                </a:lnTo>
                <a:lnTo>
                  <a:pt x="258" y="304"/>
                </a:lnTo>
                <a:lnTo>
                  <a:pt x="260" y="304"/>
                </a:lnTo>
                <a:lnTo>
                  <a:pt x="262" y="306"/>
                </a:lnTo>
                <a:lnTo>
                  <a:pt x="262" y="306"/>
                </a:lnTo>
                <a:lnTo>
                  <a:pt x="262" y="306"/>
                </a:lnTo>
                <a:lnTo>
                  <a:pt x="262" y="306"/>
                </a:lnTo>
                <a:lnTo>
                  <a:pt x="260" y="304"/>
                </a:lnTo>
                <a:lnTo>
                  <a:pt x="260" y="304"/>
                </a:lnTo>
                <a:lnTo>
                  <a:pt x="262" y="304"/>
                </a:lnTo>
                <a:lnTo>
                  <a:pt x="262" y="304"/>
                </a:lnTo>
                <a:lnTo>
                  <a:pt x="260" y="304"/>
                </a:lnTo>
                <a:lnTo>
                  <a:pt x="260" y="304"/>
                </a:lnTo>
                <a:lnTo>
                  <a:pt x="260" y="304"/>
                </a:lnTo>
                <a:lnTo>
                  <a:pt x="260" y="304"/>
                </a:lnTo>
                <a:lnTo>
                  <a:pt x="262" y="304"/>
                </a:lnTo>
                <a:lnTo>
                  <a:pt x="262" y="304"/>
                </a:lnTo>
                <a:lnTo>
                  <a:pt x="260" y="302"/>
                </a:lnTo>
                <a:lnTo>
                  <a:pt x="260" y="302"/>
                </a:lnTo>
                <a:lnTo>
                  <a:pt x="264" y="300"/>
                </a:lnTo>
                <a:lnTo>
                  <a:pt x="264" y="300"/>
                </a:lnTo>
                <a:close/>
                <a:moveTo>
                  <a:pt x="264" y="308"/>
                </a:moveTo>
                <a:lnTo>
                  <a:pt x="266" y="310"/>
                </a:lnTo>
                <a:lnTo>
                  <a:pt x="266" y="308"/>
                </a:lnTo>
                <a:lnTo>
                  <a:pt x="266" y="308"/>
                </a:lnTo>
                <a:lnTo>
                  <a:pt x="266" y="308"/>
                </a:lnTo>
                <a:lnTo>
                  <a:pt x="266" y="308"/>
                </a:lnTo>
                <a:lnTo>
                  <a:pt x="264" y="308"/>
                </a:lnTo>
                <a:lnTo>
                  <a:pt x="264" y="308"/>
                </a:lnTo>
                <a:close/>
                <a:moveTo>
                  <a:pt x="266" y="320"/>
                </a:moveTo>
                <a:lnTo>
                  <a:pt x="268" y="322"/>
                </a:lnTo>
                <a:lnTo>
                  <a:pt x="270" y="322"/>
                </a:lnTo>
                <a:lnTo>
                  <a:pt x="266" y="320"/>
                </a:lnTo>
                <a:close/>
                <a:moveTo>
                  <a:pt x="278" y="366"/>
                </a:moveTo>
                <a:lnTo>
                  <a:pt x="278" y="368"/>
                </a:lnTo>
                <a:lnTo>
                  <a:pt x="280" y="366"/>
                </a:lnTo>
                <a:lnTo>
                  <a:pt x="280" y="366"/>
                </a:lnTo>
                <a:lnTo>
                  <a:pt x="278" y="366"/>
                </a:lnTo>
                <a:lnTo>
                  <a:pt x="278" y="366"/>
                </a:lnTo>
                <a:lnTo>
                  <a:pt x="278" y="366"/>
                </a:lnTo>
                <a:close/>
                <a:moveTo>
                  <a:pt x="294" y="354"/>
                </a:moveTo>
                <a:lnTo>
                  <a:pt x="294" y="354"/>
                </a:lnTo>
                <a:lnTo>
                  <a:pt x="294" y="352"/>
                </a:lnTo>
                <a:lnTo>
                  <a:pt x="294" y="352"/>
                </a:lnTo>
                <a:lnTo>
                  <a:pt x="294" y="352"/>
                </a:lnTo>
                <a:lnTo>
                  <a:pt x="294" y="350"/>
                </a:lnTo>
                <a:lnTo>
                  <a:pt x="292" y="350"/>
                </a:lnTo>
                <a:lnTo>
                  <a:pt x="292" y="350"/>
                </a:lnTo>
                <a:lnTo>
                  <a:pt x="292" y="350"/>
                </a:lnTo>
                <a:lnTo>
                  <a:pt x="290" y="352"/>
                </a:lnTo>
                <a:lnTo>
                  <a:pt x="290" y="352"/>
                </a:lnTo>
                <a:lnTo>
                  <a:pt x="294" y="354"/>
                </a:lnTo>
                <a:lnTo>
                  <a:pt x="294" y="354"/>
                </a:lnTo>
                <a:close/>
                <a:moveTo>
                  <a:pt x="288" y="296"/>
                </a:moveTo>
                <a:lnTo>
                  <a:pt x="288" y="296"/>
                </a:lnTo>
                <a:lnTo>
                  <a:pt x="288" y="296"/>
                </a:lnTo>
                <a:lnTo>
                  <a:pt x="286" y="294"/>
                </a:lnTo>
                <a:lnTo>
                  <a:pt x="286" y="294"/>
                </a:lnTo>
                <a:lnTo>
                  <a:pt x="288" y="296"/>
                </a:lnTo>
                <a:lnTo>
                  <a:pt x="288" y="296"/>
                </a:lnTo>
                <a:close/>
                <a:moveTo>
                  <a:pt x="296" y="344"/>
                </a:moveTo>
                <a:lnTo>
                  <a:pt x="298" y="346"/>
                </a:lnTo>
                <a:lnTo>
                  <a:pt x="298" y="346"/>
                </a:lnTo>
                <a:lnTo>
                  <a:pt x="296" y="344"/>
                </a:lnTo>
                <a:close/>
                <a:moveTo>
                  <a:pt x="294" y="310"/>
                </a:moveTo>
                <a:lnTo>
                  <a:pt x="294" y="310"/>
                </a:lnTo>
                <a:lnTo>
                  <a:pt x="292" y="308"/>
                </a:lnTo>
                <a:lnTo>
                  <a:pt x="292" y="308"/>
                </a:lnTo>
                <a:lnTo>
                  <a:pt x="292" y="308"/>
                </a:lnTo>
                <a:lnTo>
                  <a:pt x="294" y="310"/>
                </a:lnTo>
                <a:close/>
                <a:moveTo>
                  <a:pt x="302" y="302"/>
                </a:moveTo>
                <a:lnTo>
                  <a:pt x="302" y="302"/>
                </a:lnTo>
                <a:lnTo>
                  <a:pt x="304" y="302"/>
                </a:lnTo>
                <a:lnTo>
                  <a:pt x="304" y="302"/>
                </a:lnTo>
                <a:lnTo>
                  <a:pt x="302" y="302"/>
                </a:lnTo>
                <a:lnTo>
                  <a:pt x="302" y="302"/>
                </a:lnTo>
                <a:lnTo>
                  <a:pt x="302" y="300"/>
                </a:lnTo>
                <a:lnTo>
                  <a:pt x="302" y="300"/>
                </a:lnTo>
                <a:lnTo>
                  <a:pt x="300" y="300"/>
                </a:lnTo>
                <a:lnTo>
                  <a:pt x="300" y="300"/>
                </a:lnTo>
                <a:lnTo>
                  <a:pt x="302" y="300"/>
                </a:lnTo>
                <a:lnTo>
                  <a:pt x="302" y="302"/>
                </a:lnTo>
                <a:lnTo>
                  <a:pt x="302" y="302"/>
                </a:lnTo>
                <a:close/>
                <a:moveTo>
                  <a:pt x="304" y="250"/>
                </a:moveTo>
                <a:lnTo>
                  <a:pt x="304" y="250"/>
                </a:lnTo>
                <a:lnTo>
                  <a:pt x="302" y="246"/>
                </a:lnTo>
                <a:lnTo>
                  <a:pt x="302" y="246"/>
                </a:lnTo>
                <a:lnTo>
                  <a:pt x="302" y="248"/>
                </a:lnTo>
                <a:lnTo>
                  <a:pt x="302" y="248"/>
                </a:lnTo>
                <a:lnTo>
                  <a:pt x="302" y="248"/>
                </a:lnTo>
                <a:lnTo>
                  <a:pt x="302" y="250"/>
                </a:lnTo>
                <a:lnTo>
                  <a:pt x="300" y="252"/>
                </a:lnTo>
                <a:lnTo>
                  <a:pt x="300" y="252"/>
                </a:lnTo>
                <a:lnTo>
                  <a:pt x="300" y="252"/>
                </a:lnTo>
                <a:lnTo>
                  <a:pt x="302" y="252"/>
                </a:lnTo>
                <a:lnTo>
                  <a:pt x="304" y="250"/>
                </a:lnTo>
                <a:lnTo>
                  <a:pt x="304" y="250"/>
                </a:lnTo>
                <a:close/>
                <a:moveTo>
                  <a:pt x="304" y="242"/>
                </a:moveTo>
                <a:lnTo>
                  <a:pt x="304" y="242"/>
                </a:lnTo>
                <a:lnTo>
                  <a:pt x="302" y="240"/>
                </a:lnTo>
                <a:lnTo>
                  <a:pt x="302" y="240"/>
                </a:lnTo>
                <a:lnTo>
                  <a:pt x="302" y="240"/>
                </a:lnTo>
                <a:lnTo>
                  <a:pt x="302" y="240"/>
                </a:lnTo>
                <a:lnTo>
                  <a:pt x="302" y="240"/>
                </a:lnTo>
                <a:lnTo>
                  <a:pt x="302" y="240"/>
                </a:lnTo>
                <a:lnTo>
                  <a:pt x="298" y="240"/>
                </a:lnTo>
                <a:lnTo>
                  <a:pt x="296" y="240"/>
                </a:lnTo>
                <a:lnTo>
                  <a:pt x="294" y="238"/>
                </a:lnTo>
                <a:lnTo>
                  <a:pt x="294" y="238"/>
                </a:lnTo>
                <a:lnTo>
                  <a:pt x="294" y="240"/>
                </a:lnTo>
                <a:lnTo>
                  <a:pt x="294" y="240"/>
                </a:lnTo>
                <a:lnTo>
                  <a:pt x="294" y="240"/>
                </a:lnTo>
                <a:lnTo>
                  <a:pt x="294" y="240"/>
                </a:lnTo>
                <a:lnTo>
                  <a:pt x="294" y="242"/>
                </a:lnTo>
                <a:lnTo>
                  <a:pt x="294" y="242"/>
                </a:lnTo>
                <a:lnTo>
                  <a:pt x="294" y="242"/>
                </a:lnTo>
                <a:lnTo>
                  <a:pt x="294" y="242"/>
                </a:lnTo>
                <a:lnTo>
                  <a:pt x="294" y="242"/>
                </a:lnTo>
                <a:lnTo>
                  <a:pt x="296" y="242"/>
                </a:lnTo>
                <a:lnTo>
                  <a:pt x="296" y="244"/>
                </a:lnTo>
                <a:lnTo>
                  <a:pt x="296" y="244"/>
                </a:lnTo>
                <a:lnTo>
                  <a:pt x="298" y="246"/>
                </a:lnTo>
                <a:lnTo>
                  <a:pt x="298" y="244"/>
                </a:lnTo>
                <a:lnTo>
                  <a:pt x="298" y="244"/>
                </a:lnTo>
                <a:lnTo>
                  <a:pt x="296" y="242"/>
                </a:lnTo>
                <a:lnTo>
                  <a:pt x="296" y="242"/>
                </a:lnTo>
                <a:lnTo>
                  <a:pt x="300" y="242"/>
                </a:lnTo>
                <a:lnTo>
                  <a:pt x="302" y="242"/>
                </a:lnTo>
                <a:lnTo>
                  <a:pt x="304" y="242"/>
                </a:lnTo>
                <a:lnTo>
                  <a:pt x="304" y="242"/>
                </a:lnTo>
                <a:close/>
                <a:moveTo>
                  <a:pt x="310" y="290"/>
                </a:moveTo>
                <a:lnTo>
                  <a:pt x="310" y="290"/>
                </a:lnTo>
                <a:lnTo>
                  <a:pt x="310" y="288"/>
                </a:lnTo>
                <a:lnTo>
                  <a:pt x="310" y="288"/>
                </a:lnTo>
                <a:lnTo>
                  <a:pt x="310" y="288"/>
                </a:lnTo>
                <a:lnTo>
                  <a:pt x="310" y="288"/>
                </a:lnTo>
                <a:lnTo>
                  <a:pt x="310" y="290"/>
                </a:lnTo>
                <a:lnTo>
                  <a:pt x="310" y="290"/>
                </a:lnTo>
                <a:close/>
                <a:moveTo>
                  <a:pt x="302" y="232"/>
                </a:moveTo>
                <a:lnTo>
                  <a:pt x="302" y="232"/>
                </a:lnTo>
                <a:lnTo>
                  <a:pt x="302" y="232"/>
                </a:lnTo>
                <a:lnTo>
                  <a:pt x="302" y="232"/>
                </a:lnTo>
                <a:close/>
                <a:moveTo>
                  <a:pt x="320" y="346"/>
                </a:moveTo>
                <a:lnTo>
                  <a:pt x="322" y="348"/>
                </a:lnTo>
                <a:lnTo>
                  <a:pt x="322" y="346"/>
                </a:lnTo>
                <a:lnTo>
                  <a:pt x="320" y="346"/>
                </a:lnTo>
                <a:close/>
                <a:moveTo>
                  <a:pt x="308" y="248"/>
                </a:moveTo>
                <a:lnTo>
                  <a:pt x="306" y="246"/>
                </a:lnTo>
                <a:lnTo>
                  <a:pt x="306" y="246"/>
                </a:lnTo>
                <a:lnTo>
                  <a:pt x="306" y="246"/>
                </a:lnTo>
                <a:lnTo>
                  <a:pt x="308" y="248"/>
                </a:lnTo>
                <a:close/>
                <a:moveTo>
                  <a:pt x="320" y="278"/>
                </a:moveTo>
                <a:lnTo>
                  <a:pt x="320" y="278"/>
                </a:lnTo>
                <a:lnTo>
                  <a:pt x="322" y="280"/>
                </a:lnTo>
                <a:lnTo>
                  <a:pt x="322" y="280"/>
                </a:lnTo>
                <a:lnTo>
                  <a:pt x="322" y="280"/>
                </a:lnTo>
                <a:lnTo>
                  <a:pt x="324" y="278"/>
                </a:lnTo>
                <a:lnTo>
                  <a:pt x="324" y="278"/>
                </a:lnTo>
                <a:lnTo>
                  <a:pt x="322" y="280"/>
                </a:lnTo>
                <a:lnTo>
                  <a:pt x="322" y="280"/>
                </a:lnTo>
                <a:lnTo>
                  <a:pt x="320" y="278"/>
                </a:lnTo>
                <a:lnTo>
                  <a:pt x="320" y="278"/>
                </a:lnTo>
                <a:close/>
                <a:moveTo>
                  <a:pt x="342" y="362"/>
                </a:moveTo>
                <a:lnTo>
                  <a:pt x="342" y="362"/>
                </a:lnTo>
                <a:lnTo>
                  <a:pt x="340" y="360"/>
                </a:lnTo>
                <a:lnTo>
                  <a:pt x="338" y="360"/>
                </a:lnTo>
                <a:lnTo>
                  <a:pt x="338" y="360"/>
                </a:lnTo>
                <a:lnTo>
                  <a:pt x="338" y="360"/>
                </a:lnTo>
                <a:lnTo>
                  <a:pt x="338" y="360"/>
                </a:lnTo>
                <a:lnTo>
                  <a:pt x="336" y="360"/>
                </a:lnTo>
                <a:lnTo>
                  <a:pt x="336" y="360"/>
                </a:lnTo>
                <a:lnTo>
                  <a:pt x="336" y="362"/>
                </a:lnTo>
                <a:lnTo>
                  <a:pt x="336" y="362"/>
                </a:lnTo>
                <a:lnTo>
                  <a:pt x="338" y="362"/>
                </a:lnTo>
                <a:lnTo>
                  <a:pt x="338" y="362"/>
                </a:lnTo>
                <a:lnTo>
                  <a:pt x="342" y="362"/>
                </a:lnTo>
                <a:lnTo>
                  <a:pt x="342" y="362"/>
                </a:lnTo>
                <a:close/>
                <a:moveTo>
                  <a:pt x="340" y="388"/>
                </a:moveTo>
                <a:lnTo>
                  <a:pt x="340" y="390"/>
                </a:lnTo>
                <a:lnTo>
                  <a:pt x="342" y="390"/>
                </a:lnTo>
                <a:lnTo>
                  <a:pt x="340" y="388"/>
                </a:lnTo>
                <a:close/>
                <a:moveTo>
                  <a:pt x="338" y="252"/>
                </a:moveTo>
                <a:lnTo>
                  <a:pt x="338" y="254"/>
                </a:lnTo>
                <a:lnTo>
                  <a:pt x="336" y="252"/>
                </a:lnTo>
                <a:lnTo>
                  <a:pt x="338" y="252"/>
                </a:lnTo>
                <a:close/>
                <a:moveTo>
                  <a:pt x="330" y="242"/>
                </a:moveTo>
                <a:lnTo>
                  <a:pt x="330" y="242"/>
                </a:lnTo>
                <a:lnTo>
                  <a:pt x="330" y="242"/>
                </a:lnTo>
                <a:lnTo>
                  <a:pt x="330" y="242"/>
                </a:lnTo>
                <a:lnTo>
                  <a:pt x="330" y="240"/>
                </a:lnTo>
                <a:lnTo>
                  <a:pt x="328" y="240"/>
                </a:lnTo>
                <a:lnTo>
                  <a:pt x="328" y="240"/>
                </a:lnTo>
                <a:lnTo>
                  <a:pt x="330" y="242"/>
                </a:lnTo>
                <a:close/>
                <a:moveTo>
                  <a:pt x="324" y="202"/>
                </a:moveTo>
                <a:lnTo>
                  <a:pt x="324" y="202"/>
                </a:lnTo>
                <a:lnTo>
                  <a:pt x="324" y="202"/>
                </a:lnTo>
                <a:lnTo>
                  <a:pt x="324" y="202"/>
                </a:lnTo>
                <a:lnTo>
                  <a:pt x="324" y="204"/>
                </a:lnTo>
                <a:lnTo>
                  <a:pt x="326" y="204"/>
                </a:lnTo>
                <a:lnTo>
                  <a:pt x="328" y="204"/>
                </a:lnTo>
                <a:lnTo>
                  <a:pt x="328" y="204"/>
                </a:lnTo>
                <a:lnTo>
                  <a:pt x="326" y="202"/>
                </a:lnTo>
                <a:lnTo>
                  <a:pt x="326" y="202"/>
                </a:lnTo>
                <a:lnTo>
                  <a:pt x="326" y="202"/>
                </a:lnTo>
                <a:lnTo>
                  <a:pt x="324" y="202"/>
                </a:lnTo>
                <a:lnTo>
                  <a:pt x="324" y="202"/>
                </a:lnTo>
                <a:lnTo>
                  <a:pt x="324" y="202"/>
                </a:lnTo>
                <a:lnTo>
                  <a:pt x="324" y="200"/>
                </a:lnTo>
                <a:lnTo>
                  <a:pt x="324" y="202"/>
                </a:lnTo>
                <a:close/>
                <a:moveTo>
                  <a:pt x="328" y="190"/>
                </a:moveTo>
                <a:lnTo>
                  <a:pt x="328" y="190"/>
                </a:lnTo>
                <a:lnTo>
                  <a:pt x="326" y="190"/>
                </a:lnTo>
                <a:lnTo>
                  <a:pt x="326" y="192"/>
                </a:lnTo>
                <a:lnTo>
                  <a:pt x="330" y="192"/>
                </a:lnTo>
                <a:lnTo>
                  <a:pt x="328" y="190"/>
                </a:lnTo>
                <a:lnTo>
                  <a:pt x="328" y="190"/>
                </a:lnTo>
                <a:close/>
                <a:moveTo>
                  <a:pt x="328" y="216"/>
                </a:moveTo>
                <a:lnTo>
                  <a:pt x="328" y="216"/>
                </a:lnTo>
                <a:lnTo>
                  <a:pt x="330" y="218"/>
                </a:lnTo>
                <a:lnTo>
                  <a:pt x="330" y="218"/>
                </a:lnTo>
                <a:lnTo>
                  <a:pt x="332" y="218"/>
                </a:lnTo>
                <a:lnTo>
                  <a:pt x="334" y="218"/>
                </a:lnTo>
                <a:lnTo>
                  <a:pt x="334" y="218"/>
                </a:lnTo>
                <a:lnTo>
                  <a:pt x="334" y="214"/>
                </a:lnTo>
                <a:lnTo>
                  <a:pt x="334" y="214"/>
                </a:lnTo>
                <a:lnTo>
                  <a:pt x="330" y="214"/>
                </a:lnTo>
                <a:lnTo>
                  <a:pt x="330" y="214"/>
                </a:lnTo>
                <a:lnTo>
                  <a:pt x="330" y="216"/>
                </a:lnTo>
                <a:lnTo>
                  <a:pt x="328" y="216"/>
                </a:lnTo>
                <a:close/>
                <a:moveTo>
                  <a:pt x="316" y="88"/>
                </a:moveTo>
                <a:lnTo>
                  <a:pt x="316" y="88"/>
                </a:lnTo>
                <a:lnTo>
                  <a:pt x="316" y="88"/>
                </a:lnTo>
                <a:lnTo>
                  <a:pt x="316" y="88"/>
                </a:lnTo>
                <a:lnTo>
                  <a:pt x="314" y="86"/>
                </a:lnTo>
                <a:lnTo>
                  <a:pt x="314" y="86"/>
                </a:lnTo>
                <a:lnTo>
                  <a:pt x="314" y="88"/>
                </a:lnTo>
                <a:lnTo>
                  <a:pt x="316" y="88"/>
                </a:lnTo>
                <a:lnTo>
                  <a:pt x="316" y="90"/>
                </a:lnTo>
                <a:lnTo>
                  <a:pt x="316" y="90"/>
                </a:lnTo>
                <a:lnTo>
                  <a:pt x="318" y="90"/>
                </a:lnTo>
                <a:lnTo>
                  <a:pt x="318" y="90"/>
                </a:lnTo>
                <a:lnTo>
                  <a:pt x="318" y="90"/>
                </a:lnTo>
                <a:lnTo>
                  <a:pt x="316" y="88"/>
                </a:lnTo>
                <a:lnTo>
                  <a:pt x="316" y="88"/>
                </a:lnTo>
                <a:close/>
                <a:moveTo>
                  <a:pt x="320" y="136"/>
                </a:moveTo>
                <a:lnTo>
                  <a:pt x="320" y="136"/>
                </a:lnTo>
                <a:lnTo>
                  <a:pt x="322" y="136"/>
                </a:lnTo>
                <a:lnTo>
                  <a:pt x="322" y="136"/>
                </a:lnTo>
                <a:lnTo>
                  <a:pt x="322" y="136"/>
                </a:lnTo>
                <a:lnTo>
                  <a:pt x="322" y="134"/>
                </a:lnTo>
                <a:lnTo>
                  <a:pt x="320" y="136"/>
                </a:lnTo>
                <a:lnTo>
                  <a:pt x="320" y="136"/>
                </a:lnTo>
                <a:close/>
                <a:moveTo>
                  <a:pt x="322" y="140"/>
                </a:moveTo>
                <a:lnTo>
                  <a:pt x="322" y="140"/>
                </a:lnTo>
                <a:lnTo>
                  <a:pt x="324" y="138"/>
                </a:lnTo>
                <a:lnTo>
                  <a:pt x="324" y="138"/>
                </a:lnTo>
                <a:lnTo>
                  <a:pt x="324" y="138"/>
                </a:lnTo>
                <a:lnTo>
                  <a:pt x="324" y="138"/>
                </a:lnTo>
                <a:lnTo>
                  <a:pt x="326" y="138"/>
                </a:lnTo>
                <a:lnTo>
                  <a:pt x="326" y="138"/>
                </a:lnTo>
                <a:lnTo>
                  <a:pt x="326" y="138"/>
                </a:lnTo>
                <a:lnTo>
                  <a:pt x="326" y="136"/>
                </a:lnTo>
                <a:lnTo>
                  <a:pt x="322" y="136"/>
                </a:lnTo>
                <a:lnTo>
                  <a:pt x="324" y="138"/>
                </a:lnTo>
                <a:lnTo>
                  <a:pt x="324" y="138"/>
                </a:lnTo>
                <a:lnTo>
                  <a:pt x="322" y="138"/>
                </a:lnTo>
                <a:lnTo>
                  <a:pt x="322" y="140"/>
                </a:lnTo>
                <a:lnTo>
                  <a:pt x="322" y="140"/>
                </a:lnTo>
                <a:close/>
                <a:moveTo>
                  <a:pt x="326" y="146"/>
                </a:moveTo>
                <a:lnTo>
                  <a:pt x="326" y="146"/>
                </a:lnTo>
                <a:lnTo>
                  <a:pt x="326" y="146"/>
                </a:lnTo>
                <a:lnTo>
                  <a:pt x="328" y="146"/>
                </a:lnTo>
                <a:lnTo>
                  <a:pt x="328" y="148"/>
                </a:lnTo>
                <a:lnTo>
                  <a:pt x="328" y="148"/>
                </a:lnTo>
                <a:lnTo>
                  <a:pt x="328" y="146"/>
                </a:lnTo>
                <a:lnTo>
                  <a:pt x="330" y="146"/>
                </a:lnTo>
                <a:lnTo>
                  <a:pt x="330" y="146"/>
                </a:lnTo>
                <a:lnTo>
                  <a:pt x="330" y="146"/>
                </a:lnTo>
                <a:lnTo>
                  <a:pt x="328" y="144"/>
                </a:lnTo>
                <a:lnTo>
                  <a:pt x="326" y="144"/>
                </a:lnTo>
                <a:lnTo>
                  <a:pt x="326" y="146"/>
                </a:lnTo>
                <a:lnTo>
                  <a:pt x="326" y="146"/>
                </a:lnTo>
                <a:close/>
                <a:moveTo>
                  <a:pt x="334" y="152"/>
                </a:moveTo>
                <a:lnTo>
                  <a:pt x="334" y="152"/>
                </a:lnTo>
                <a:lnTo>
                  <a:pt x="336" y="152"/>
                </a:lnTo>
                <a:lnTo>
                  <a:pt x="338" y="152"/>
                </a:lnTo>
                <a:lnTo>
                  <a:pt x="338" y="152"/>
                </a:lnTo>
                <a:lnTo>
                  <a:pt x="338" y="152"/>
                </a:lnTo>
                <a:lnTo>
                  <a:pt x="336" y="152"/>
                </a:lnTo>
                <a:lnTo>
                  <a:pt x="336" y="152"/>
                </a:lnTo>
                <a:lnTo>
                  <a:pt x="334" y="152"/>
                </a:lnTo>
                <a:lnTo>
                  <a:pt x="334" y="152"/>
                </a:lnTo>
                <a:close/>
                <a:moveTo>
                  <a:pt x="342" y="202"/>
                </a:moveTo>
                <a:lnTo>
                  <a:pt x="344" y="202"/>
                </a:lnTo>
                <a:lnTo>
                  <a:pt x="344" y="202"/>
                </a:lnTo>
                <a:lnTo>
                  <a:pt x="344" y="202"/>
                </a:lnTo>
                <a:lnTo>
                  <a:pt x="344" y="200"/>
                </a:lnTo>
                <a:lnTo>
                  <a:pt x="344" y="200"/>
                </a:lnTo>
                <a:lnTo>
                  <a:pt x="342" y="202"/>
                </a:lnTo>
                <a:lnTo>
                  <a:pt x="342" y="202"/>
                </a:lnTo>
                <a:close/>
                <a:moveTo>
                  <a:pt x="340" y="186"/>
                </a:moveTo>
                <a:lnTo>
                  <a:pt x="340" y="184"/>
                </a:lnTo>
                <a:lnTo>
                  <a:pt x="340" y="186"/>
                </a:lnTo>
                <a:lnTo>
                  <a:pt x="340" y="186"/>
                </a:lnTo>
                <a:close/>
                <a:moveTo>
                  <a:pt x="334" y="144"/>
                </a:moveTo>
                <a:lnTo>
                  <a:pt x="334" y="144"/>
                </a:lnTo>
                <a:lnTo>
                  <a:pt x="334" y="144"/>
                </a:lnTo>
                <a:lnTo>
                  <a:pt x="332" y="144"/>
                </a:lnTo>
                <a:lnTo>
                  <a:pt x="334" y="144"/>
                </a:lnTo>
                <a:close/>
                <a:moveTo>
                  <a:pt x="342" y="214"/>
                </a:moveTo>
                <a:lnTo>
                  <a:pt x="344" y="218"/>
                </a:lnTo>
                <a:lnTo>
                  <a:pt x="344" y="216"/>
                </a:lnTo>
                <a:lnTo>
                  <a:pt x="344" y="216"/>
                </a:lnTo>
                <a:lnTo>
                  <a:pt x="344" y="216"/>
                </a:lnTo>
                <a:lnTo>
                  <a:pt x="344" y="214"/>
                </a:lnTo>
                <a:lnTo>
                  <a:pt x="344" y="214"/>
                </a:lnTo>
                <a:lnTo>
                  <a:pt x="342" y="214"/>
                </a:lnTo>
                <a:lnTo>
                  <a:pt x="342" y="214"/>
                </a:lnTo>
                <a:close/>
                <a:moveTo>
                  <a:pt x="342" y="226"/>
                </a:moveTo>
                <a:lnTo>
                  <a:pt x="342" y="226"/>
                </a:lnTo>
                <a:lnTo>
                  <a:pt x="342" y="228"/>
                </a:lnTo>
                <a:lnTo>
                  <a:pt x="344" y="230"/>
                </a:lnTo>
                <a:lnTo>
                  <a:pt x="344" y="230"/>
                </a:lnTo>
                <a:lnTo>
                  <a:pt x="342" y="230"/>
                </a:lnTo>
                <a:lnTo>
                  <a:pt x="340" y="230"/>
                </a:lnTo>
                <a:lnTo>
                  <a:pt x="340" y="230"/>
                </a:lnTo>
                <a:lnTo>
                  <a:pt x="342" y="232"/>
                </a:lnTo>
                <a:lnTo>
                  <a:pt x="344" y="230"/>
                </a:lnTo>
                <a:lnTo>
                  <a:pt x="344" y="230"/>
                </a:lnTo>
                <a:lnTo>
                  <a:pt x="346" y="230"/>
                </a:lnTo>
                <a:lnTo>
                  <a:pt x="346" y="228"/>
                </a:lnTo>
                <a:lnTo>
                  <a:pt x="346" y="228"/>
                </a:lnTo>
                <a:lnTo>
                  <a:pt x="346" y="228"/>
                </a:lnTo>
                <a:lnTo>
                  <a:pt x="344" y="228"/>
                </a:lnTo>
                <a:lnTo>
                  <a:pt x="344" y="226"/>
                </a:lnTo>
                <a:lnTo>
                  <a:pt x="344" y="226"/>
                </a:lnTo>
                <a:lnTo>
                  <a:pt x="348" y="228"/>
                </a:lnTo>
                <a:lnTo>
                  <a:pt x="348" y="228"/>
                </a:lnTo>
                <a:lnTo>
                  <a:pt x="350" y="228"/>
                </a:lnTo>
                <a:lnTo>
                  <a:pt x="350" y="230"/>
                </a:lnTo>
                <a:lnTo>
                  <a:pt x="350" y="230"/>
                </a:lnTo>
                <a:lnTo>
                  <a:pt x="348" y="226"/>
                </a:lnTo>
                <a:lnTo>
                  <a:pt x="348" y="226"/>
                </a:lnTo>
                <a:lnTo>
                  <a:pt x="348" y="228"/>
                </a:lnTo>
                <a:lnTo>
                  <a:pt x="342" y="226"/>
                </a:lnTo>
                <a:close/>
                <a:moveTo>
                  <a:pt x="350" y="216"/>
                </a:moveTo>
                <a:lnTo>
                  <a:pt x="352" y="214"/>
                </a:lnTo>
                <a:lnTo>
                  <a:pt x="350" y="214"/>
                </a:lnTo>
                <a:lnTo>
                  <a:pt x="350" y="214"/>
                </a:lnTo>
                <a:lnTo>
                  <a:pt x="350" y="216"/>
                </a:lnTo>
                <a:lnTo>
                  <a:pt x="350" y="216"/>
                </a:lnTo>
                <a:close/>
                <a:moveTo>
                  <a:pt x="346" y="186"/>
                </a:moveTo>
                <a:lnTo>
                  <a:pt x="344" y="186"/>
                </a:lnTo>
                <a:lnTo>
                  <a:pt x="346" y="188"/>
                </a:lnTo>
                <a:lnTo>
                  <a:pt x="346" y="186"/>
                </a:lnTo>
                <a:close/>
                <a:moveTo>
                  <a:pt x="340" y="148"/>
                </a:moveTo>
                <a:lnTo>
                  <a:pt x="338" y="148"/>
                </a:lnTo>
                <a:lnTo>
                  <a:pt x="340" y="148"/>
                </a:lnTo>
                <a:lnTo>
                  <a:pt x="340" y="148"/>
                </a:lnTo>
                <a:close/>
                <a:moveTo>
                  <a:pt x="350" y="240"/>
                </a:moveTo>
                <a:lnTo>
                  <a:pt x="350" y="240"/>
                </a:lnTo>
                <a:lnTo>
                  <a:pt x="348" y="238"/>
                </a:lnTo>
                <a:lnTo>
                  <a:pt x="348" y="238"/>
                </a:lnTo>
                <a:lnTo>
                  <a:pt x="350" y="240"/>
                </a:lnTo>
                <a:lnTo>
                  <a:pt x="350" y="240"/>
                </a:lnTo>
                <a:lnTo>
                  <a:pt x="348" y="240"/>
                </a:lnTo>
                <a:lnTo>
                  <a:pt x="348" y="240"/>
                </a:lnTo>
                <a:lnTo>
                  <a:pt x="348" y="238"/>
                </a:lnTo>
                <a:lnTo>
                  <a:pt x="348" y="238"/>
                </a:lnTo>
                <a:lnTo>
                  <a:pt x="344" y="238"/>
                </a:lnTo>
                <a:lnTo>
                  <a:pt x="342" y="238"/>
                </a:lnTo>
                <a:lnTo>
                  <a:pt x="342" y="240"/>
                </a:lnTo>
                <a:lnTo>
                  <a:pt x="342" y="240"/>
                </a:lnTo>
                <a:lnTo>
                  <a:pt x="342" y="242"/>
                </a:lnTo>
                <a:lnTo>
                  <a:pt x="342" y="244"/>
                </a:lnTo>
                <a:lnTo>
                  <a:pt x="342" y="244"/>
                </a:lnTo>
                <a:lnTo>
                  <a:pt x="344" y="242"/>
                </a:lnTo>
                <a:lnTo>
                  <a:pt x="342" y="242"/>
                </a:lnTo>
                <a:lnTo>
                  <a:pt x="342" y="240"/>
                </a:lnTo>
                <a:lnTo>
                  <a:pt x="342" y="240"/>
                </a:lnTo>
                <a:lnTo>
                  <a:pt x="342" y="240"/>
                </a:lnTo>
                <a:lnTo>
                  <a:pt x="344" y="240"/>
                </a:lnTo>
                <a:lnTo>
                  <a:pt x="346" y="240"/>
                </a:lnTo>
                <a:lnTo>
                  <a:pt x="346" y="242"/>
                </a:lnTo>
                <a:lnTo>
                  <a:pt x="346" y="240"/>
                </a:lnTo>
                <a:lnTo>
                  <a:pt x="350" y="240"/>
                </a:lnTo>
                <a:lnTo>
                  <a:pt x="350" y="240"/>
                </a:lnTo>
                <a:lnTo>
                  <a:pt x="348" y="240"/>
                </a:lnTo>
                <a:lnTo>
                  <a:pt x="348" y="240"/>
                </a:lnTo>
                <a:lnTo>
                  <a:pt x="350" y="240"/>
                </a:lnTo>
                <a:lnTo>
                  <a:pt x="350" y="240"/>
                </a:lnTo>
                <a:lnTo>
                  <a:pt x="350" y="240"/>
                </a:lnTo>
                <a:lnTo>
                  <a:pt x="350" y="240"/>
                </a:lnTo>
                <a:lnTo>
                  <a:pt x="350" y="240"/>
                </a:lnTo>
                <a:lnTo>
                  <a:pt x="350" y="240"/>
                </a:lnTo>
                <a:lnTo>
                  <a:pt x="350" y="240"/>
                </a:lnTo>
                <a:lnTo>
                  <a:pt x="350" y="242"/>
                </a:lnTo>
                <a:lnTo>
                  <a:pt x="350" y="242"/>
                </a:lnTo>
                <a:lnTo>
                  <a:pt x="352" y="240"/>
                </a:lnTo>
                <a:lnTo>
                  <a:pt x="352" y="240"/>
                </a:lnTo>
                <a:lnTo>
                  <a:pt x="352" y="242"/>
                </a:lnTo>
                <a:lnTo>
                  <a:pt x="352" y="242"/>
                </a:lnTo>
                <a:lnTo>
                  <a:pt x="352" y="242"/>
                </a:lnTo>
                <a:lnTo>
                  <a:pt x="352" y="244"/>
                </a:lnTo>
                <a:lnTo>
                  <a:pt x="352" y="244"/>
                </a:lnTo>
                <a:lnTo>
                  <a:pt x="352" y="242"/>
                </a:lnTo>
                <a:lnTo>
                  <a:pt x="352" y="242"/>
                </a:lnTo>
                <a:lnTo>
                  <a:pt x="354" y="242"/>
                </a:lnTo>
                <a:lnTo>
                  <a:pt x="356" y="242"/>
                </a:lnTo>
                <a:lnTo>
                  <a:pt x="356" y="242"/>
                </a:lnTo>
                <a:lnTo>
                  <a:pt x="356" y="242"/>
                </a:lnTo>
                <a:lnTo>
                  <a:pt x="354" y="242"/>
                </a:lnTo>
                <a:lnTo>
                  <a:pt x="354" y="242"/>
                </a:lnTo>
                <a:lnTo>
                  <a:pt x="354" y="240"/>
                </a:lnTo>
                <a:lnTo>
                  <a:pt x="354" y="240"/>
                </a:lnTo>
                <a:lnTo>
                  <a:pt x="354" y="240"/>
                </a:lnTo>
                <a:lnTo>
                  <a:pt x="356" y="240"/>
                </a:lnTo>
                <a:lnTo>
                  <a:pt x="356" y="240"/>
                </a:lnTo>
                <a:lnTo>
                  <a:pt x="356" y="240"/>
                </a:lnTo>
                <a:lnTo>
                  <a:pt x="356" y="238"/>
                </a:lnTo>
                <a:lnTo>
                  <a:pt x="356" y="238"/>
                </a:lnTo>
                <a:lnTo>
                  <a:pt x="356" y="238"/>
                </a:lnTo>
                <a:lnTo>
                  <a:pt x="352" y="240"/>
                </a:lnTo>
                <a:lnTo>
                  <a:pt x="350" y="240"/>
                </a:lnTo>
                <a:lnTo>
                  <a:pt x="350" y="240"/>
                </a:lnTo>
                <a:close/>
                <a:moveTo>
                  <a:pt x="354" y="222"/>
                </a:moveTo>
                <a:lnTo>
                  <a:pt x="354" y="222"/>
                </a:lnTo>
                <a:lnTo>
                  <a:pt x="354" y="220"/>
                </a:lnTo>
                <a:lnTo>
                  <a:pt x="356" y="222"/>
                </a:lnTo>
                <a:lnTo>
                  <a:pt x="356" y="222"/>
                </a:lnTo>
                <a:lnTo>
                  <a:pt x="356" y="222"/>
                </a:lnTo>
                <a:lnTo>
                  <a:pt x="356" y="222"/>
                </a:lnTo>
                <a:lnTo>
                  <a:pt x="356" y="222"/>
                </a:lnTo>
                <a:lnTo>
                  <a:pt x="356" y="222"/>
                </a:lnTo>
                <a:lnTo>
                  <a:pt x="354" y="218"/>
                </a:lnTo>
                <a:lnTo>
                  <a:pt x="352" y="218"/>
                </a:lnTo>
                <a:lnTo>
                  <a:pt x="352" y="218"/>
                </a:lnTo>
                <a:lnTo>
                  <a:pt x="352" y="220"/>
                </a:lnTo>
                <a:lnTo>
                  <a:pt x="354" y="222"/>
                </a:lnTo>
                <a:lnTo>
                  <a:pt x="354" y="222"/>
                </a:lnTo>
                <a:close/>
                <a:moveTo>
                  <a:pt x="350" y="188"/>
                </a:moveTo>
                <a:lnTo>
                  <a:pt x="350" y="188"/>
                </a:lnTo>
                <a:lnTo>
                  <a:pt x="350" y="186"/>
                </a:lnTo>
                <a:lnTo>
                  <a:pt x="350" y="186"/>
                </a:lnTo>
                <a:lnTo>
                  <a:pt x="350" y="186"/>
                </a:lnTo>
                <a:lnTo>
                  <a:pt x="350" y="186"/>
                </a:lnTo>
                <a:lnTo>
                  <a:pt x="352" y="186"/>
                </a:lnTo>
                <a:lnTo>
                  <a:pt x="352" y="184"/>
                </a:lnTo>
                <a:lnTo>
                  <a:pt x="352" y="184"/>
                </a:lnTo>
                <a:lnTo>
                  <a:pt x="352" y="184"/>
                </a:lnTo>
                <a:lnTo>
                  <a:pt x="352" y="184"/>
                </a:lnTo>
                <a:lnTo>
                  <a:pt x="348" y="186"/>
                </a:lnTo>
                <a:lnTo>
                  <a:pt x="348" y="186"/>
                </a:lnTo>
                <a:lnTo>
                  <a:pt x="350" y="188"/>
                </a:lnTo>
                <a:lnTo>
                  <a:pt x="350" y="188"/>
                </a:lnTo>
                <a:close/>
                <a:moveTo>
                  <a:pt x="346" y="144"/>
                </a:moveTo>
                <a:lnTo>
                  <a:pt x="348" y="144"/>
                </a:lnTo>
                <a:lnTo>
                  <a:pt x="344" y="144"/>
                </a:lnTo>
                <a:lnTo>
                  <a:pt x="346" y="144"/>
                </a:lnTo>
                <a:close/>
                <a:moveTo>
                  <a:pt x="350" y="206"/>
                </a:moveTo>
                <a:lnTo>
                  <a:pt x="350" y="206"/>
                </a:lnTo>
                <a:lnTo>
                  <a:pt x="352" y="208"/>
                </a:lnTo>
                <a:lnTo>
                  <a:pt x="352" y="208"/>
                </a:lnTo>
                <a:lnTo>
                  <a:pt x="352" y="208"/>
                </a:lnTo>
                <a:lnTo>
                  <a:pt x="350" y="206"/>
                </a:lnTo>
                <a:close/>
                <a:moveTo>
                  <a:pt x="332" y="222"/>
                </a:moveTo>
                <a:lnTo>
                  <a:pt x="332" y="222"/>
                </a:lnTo>
                <a:lnTo>
                  <a:pt x="330" y="222"/>
                </a:lnTo>
                <a:lnTo>
                  <a:pt x="330" y="222"/>
                </a:lnTo>
                <a:lnTo>
                  <a:pt x="330" y="222"/>
                </a:lnTo>
                <a:lnTo>
                  <a:pt x="332" y="222"/>
                </a:lnTo>
                <a:lnTo>
                  <a:pt x="334" y="222"/>
                </a:lnTo>
                <a:lnTo>
                  <a:pt x="334" y="220"/>
                </a:lnTo>
                <a:lnTo>
                  <a:pt x="330" y="220"/>
                </a:lnTo>
                <a:lnTo>
                  <a:pt x="332" y="218"/>
                </a:lnTo>
                <a:lnTo>
                  <a:pt x="332" y="218"/>
                </a:lnTo>
                <a:lnTo>
                  <a:pt x="330" y="220"/>
                </a:lnTo>
                <a:lnTo>
                  <a:pt x="330" y="220"/>
                </a:lnTo>
                <a:lnTo>
                  <a:pt x="332" y="222"/>
                </a:lnTo>
                <a:lnTo>
                  <a:pt x="332" y="222"/>
                </a:lnTo>
                <a:close/>
                <a:moveTo>
                  <a:pt x="332" y="226"/>
                </a:moveTo>
                <a:lnTo>
                  <a:pt x="332" y="226"/>
                </a:lnTo>
                <a:lnTo>
                  <a:pt x="334" y="226"/>
                </a:lnTo>
                <a:lnTo>
                  <a:pt x="336" y="226"/>
                </a:lnTo>
                <a:lnTo>
                  <a:pt x="338" y="224"/>
                </a:lnTo>
                <a:lnTo>
                  <a:pt x="338" y="224"/>
                </a:lnTo>
                <a:lnTo>
                  <a:pt x="336" y="224"/>
                </a:lnTo>
                <a:lnTo>
                  <a:pt x="334" y="222"/>
                </a:lnTo>
                <a:lnTo>
                  <a:pt x="334" y="222"/>
                </a:lnTo>
                <a:lnTo>
                  <a:pt x="336" y="224"/>
                </a:lnTo>
                <a:lnTo>
                  <a:pt x="334" y="224"/>
                </a:lnTo>
                <a:lnTo>
                  <a:pt x="332" y="224"/>
                </a:lnTo>
                <a:lnTo>
                  <a:pt x="332" y="224"/>
                </a:lnTo>
                <a:lnTo>
                  <a:pt x="332" y="226"/>
                </a:lnTo>
                <a:lnTo>
                  <a:pt x="332" y="226"/>
                </a:lnTo>
                <a:close/>
                <a:moveTo>
                  <a:pt x="336" y="238"/>
                </a:moveTo>
                <a:lnTo>
                  <a:pt x="336" y="238"/>
                </a:lnTo>
                <a:lnTo>
                  <a:pt x="338" y="240"/>
                </a:lnTo>
                <a:lnTo>
                  <a:pt x="340" y="240"/>
                </a:lnTo>
                <a:lnTo>
                  <a:pt x="340" y="240"/>
                </a:lnTo>
                <a:lnTo>
                  <a:pt x="336" y="238"/>
                </a:lnTo>
                <a:lnTo>
                  <a:pt x="336" y="238"/>
                </a:lnTo>
                <a:close/>
                <a:moveTo>
                  <a:pt x="340" y="234"/>
                </a:moveTo>
                <a:lnTo>
                  <a:pt x="340" y="234"/>
                </a:lnTo>
                <a:lnTo>
                  <a:pt x="340" y="234"/>
                </a:lnTo>
                <a:lnTo>
                  <a:pt x="342" y="234"/>
                </a:lnTo>
                <a:lnTo>
                  <a:pt x="344" y="234"/>
                </a:lnTo>
                <a:lnTo>
                  <a:pt x="344" y="234"/>
                </a:lnTo>
                <a:lnTo>
                  <a:pt x="342" y="234"/>
                </a:lnTo>
                <a:lnTo>
                  <a:pt x="342" y="234"/>
                </a:lnTo>
                <a:lnTo>
                  <a:pt x="340" y="232"/>
                </a:lnTo>
                <a:lnTo>
                  <a:pt x="340" y="232"/>
                </a:lnTo>
                <a:lnTo>
                  <a:pt x="344" y="232"/>
                </a:lnTo>
                <a:lnTo>
                  <a:pt x="338" y="232"/>
                </a:lnTo>
                <a:lnTo>
                  <a:pt x="338" y="232"/>
                </a:lnTo>
                <a:lnTo>
                  <a:pt x="338" y="232"/>
                </a:lnTo>
                <a:lnTo>
                  <a:pt x="338" y="232"/>
                </a:lnTo>
                <a:lnTo>
                  <a:pt x="338" y="232"/>
                </a:lnTo>
                <a:lnTo>
                  <a:pt x="340" y="232"/>
                </a:lnTo>
                <a:lnTo>
                  <a:pt x="340" y="234"/>
                </a:lnTo>
                <a:lnTo>
                  <a:pt x="340" y="234"/>
                </a:lnTo>
                <a:close/>
                <a:moveTo>
                  <a:pt x="340" y="206"/>
                </a:moveTo>
                <a:lnTo>
                  <a:pt x="340" y="206"/>
                </a:lnTo>
                <a:lnTo>
                  <a:pt x="336" y="206"/>
                </a:lnTo>
                <a:lnTo>
                  <a:pt x="334" y="204"/>
                </a:lnTo>
                <a:lnTo>
                  <a:pt x="334" y="204"/>
                </a:lnTo>
                <a:lnTo>
                  <a:pt x="336" y="206"/>
                </a:lnTo>
                <a:lnTo>
                  <a:pt x="336" y="208"/>
                </a:lnTo>
                <a:lnTo>
                  <a:pt x="336" y="208"/>
                </a:lnTo>
                <a:lnTo>
                  <a:pt x="338" y="208"/>
                </a:lnTo>
                <a:lnTo>
                  <a:pt x="340" y="206"/>
                </a:lnTo>
                <a:lnTo>
                  <a:pt x="340" y="206"/>
                </a:lnTo>
                <a:close/>
                <a:moveTo>
                  <a:pt x="334" y="200"/>
                </a:moveTo>
                <a:lnTo>
                  <a:pt x="332" y="200"/>
                </a:lnTo>
                <a:lnTo>
                  <a:pt x="332" y="200"/>
                </a:lnTo>
                <a:lnTo>
                  <a:pt x="334" y="202"/>
                </a:lnTo>
                <a:lnTo>
                  <a:pt x="334" y="200"/>
                </a:lnTo>
                <a:close/>
                <a:moveTo>
                  <a:pt x="332" y="188"/>
                </a:moveTo>
                <a:lnTo>
                  <a:pt x="330" y="188"/>
                </a:lnTo>
                <a:lnTo>
                  <a:pt x="332" y="190"/>
                </a:lnTo>
                <a:lnTo>
                  <a:pt x="332" y="188"/>
                </a:lnTo>
                <a:close/>
                <a:moveTo>
                  <a:pt x="330" y="190"/>
                </a:moveTo>
                <a:lnTo>
                  <a:pt x="330" y="190"/>
                </a:lnTo>
                <a:lnTo>
                  <a:pt x="332" y="192"/>
                </a:lnTo>
                <a:lnTo>
                  <a:pt x="330" y="190"/>
                </a:lnTo>
                <a:close/>
                <a:moveTo>
                  <a:pt x="328" y="222"/>
                </a:moveTo>
                <a:lnTo>
                  <a:pt x="330" y="222"/>
                </a:lnTo>
                <a:lnTo>
                  <a:pt x="330" y="220"/>
                </a:lnTo>
                <a:lnTo>
                  <a:pt x="330" y="220"/>
                </a:lnTo>
                <a:lnTo>
                  <a:pt x="330" y="220"/>
                </a:lnTo>
                <a:lnTo>
                  <a:pt x="330" y="220"/>
                </a:lnTo>
                <a:lnTo>
                  <a:pt x="328" y="222"/>
                </a:lnTo>
                <a:lnTo>
                  <a:pt x="328" y="222"/>
                </a:lnTo>
                <a:close/>
                <a:moveTo>
                  <a:pt x="360" y="240"/>
                </a:moveTo>
                <a:lnTo>
                  <a:pt x="360" y="240"/>
                </a:lnTo>
                <a:lnTo>
                  <a:pt x="360" y="238"/>
                </a:lnTo>
                <a:lnTo>
                  <a:pt x="358" y="238"/>
                </a:lnTo>
                <a:lnTo>
                  <a:pt x="358" y="238"/>
                </a:lnTo>
                <a:lnTo>
                  <a:pt x="358" y="238"/>
                </a:lnTo>
                <a:lnTo>
                  <a:pt x="360" y="240"/>
                </a:lnTo>
                <a:lnTo>
                  <a:pt x="360" y="240"/>
                </a:lnTo>
                <a:lnTo>
                  <a:pt x="360" y="240"/>
                </a:lnTo>
                <a:close/>
                <a:moveTo>
                  <a:pt x="352" y="190"/>
                </a:moveTo>
                <a:lnTo>
                  <a:pt x="356" y="190"/>
                </a:lnTo>
                <a:lnTo>
                  <a:pt x="356" y="190"/>
                </a:lnTo>
                <a:lnTo>
                  <a:pt x="354" y="190"/>
                </a:lnTo>
                <a:lnTo>
                  <a:pt x="356" y="188"/>
                </a:lnTo>
                <a:lnTo>
                  <a:pt x="352" y="188"/>
                </a:lnTo>
                <a:lnTo>
                  <a:pt x="352" y="190"/>
                </a:lnTo>
                <a:lnTo>
                  <a:pt x="352" y="190"/>
                </a:lnTo>
                <a:close/>
                <a:moveTo>
                  <a:pt x="358" y="184"/>
                </a:moveTo>
                <a:lnTo>
                  <a:pt x="358" y="184"/>
                </a:lnTo>
                <a:lnTo>
                  <a:pt x="356" y="184"/>
                </a:lnTo>
                <a:lnTo>
                  <a:pt x="354" y="184"/>
                </a:lnTo>
                <a:lnTo>
                  <a:pt x="356" y="184"/>
                </a:lnTo>
                <a:lnTo>
                  <a:pt x="356" y="184"/>
                </a:lnTo>
                <a:lnTo>
                  <a:pt x="356" y="184"/>
                </a:lnTo>
                <a:lnTo>
                  <a:pt x="356" y="184"/>
                </a:lnTo>
                <a:lnTo>
                  <a:pt x="356" y="186"/>
                </a:lnTo>
                <a:lnTo>
                  <a:pt x="356" y="186"/>
                </a:lnTo>
                <a:lnTo>
                  <a:pt x="358" y="184"/>
                </a:lnTo>
                <a:lnTo>
                  <a:pt x="358" y="184"/>
                </a:lnTo>
                <a:close/>
                <a:moveTo>
                  <a:pt x="368" y="246"/>
                </a:moveTo>
                <a:lnTo>
                  <a:pt x="366" y="244"/>
                </a:lnTo>
                <a:lnTo>
                  <a:pt x="366" y="244"/>
                </a:lnTo>
                <a:lnTo>
                  <a:pt x="366" y="246"/>
                </a:lnTo>
                <a:lnTo>
                  <a:pt x="366" y="246"/>
                </a:lnTo>
                <a:lnTo>
                  <a:pt x="366" y="246"/>
                </a:lnTo>
                <a:lnTo>
                  <a:pt x="368" y="244"/>
                </a:lnTo>
                <a:lnTo>
                  <a:pt x="368" y="244"/>
                </a:lnTo>
                <a:lnTo>
                  <a:pt x="368" y="244"/>
                </a:lnTo>
                <a:lnTo>
                  <a:pt x="368" y="246"/>
                </a:lnTo>
                <a:lnTo>
                  <a:pt x="368" y="246"/>
                </a:lnTo>
                <a:close/>
                <a:moveTo>
                  <a:pt x="366" y="250"/>
                </a:moveTo>
                <a:lnTo>
                  <a:pt x="366" y="250"/>
                </a:lnTo>
                <a:lnTo>
                  <a:pt x="366" y="248"/>
                </a:lnTo>
                <a:lnTo>
                  <a:pt x="366" y="248"/>
                </a:lnTo>
                <a:lnTo>
                  <a:pt x="366" y="250"/>
                </a:lnTo>
                <a:lnTo>
                  <a:pt x="366" y="250"/>
                </a:lnTo>
                <a:close/>
                <a:moveTo>
                  <a:pt x="362" y="206"/>
                </a:moveTo>
                <a:lnTo>
                  <a:pt x="362" y="206"/>
                </a:lnTo>
                <a:lnTo>
                  <a:pt x="364" y="204"/>
                </a:lnTo>
                <a:lnTo>
                  <a:pt x="362" y="204"/>
                </a:lnTo>
                <a:lnTo>
                  <a:pt x="362" y="206"/>
                </a:lnTo>
                <a:close/>
                <a:moveTo>
                  <a:pt x="354" y="142"/>
                </a:moveTo>
                <a:lnTo>
                  <a:pt x="354" y="142"/>
                </a:lnTo>
                <a:lnTo>
                  <a:pt x="354" y="142"/>
                </a:lnTo>
                <a:lnTo>
                  <a:pt x="354" y="140"/>
                </a:lnTo>
                <a:lnTo>
                  <a:pt x="354" y="140"/>
                </a:lnTo>
                <a:lnTo>
                  <a:pt x="354" y="142"/>
                </a:lnTo>
                <a:lnTo>
                  <a:pt x="352" y="142"/>
                </a:lnTo>
                <a:lnTo>
                  <a:pt x="354" y="142"/>
                </a:lnTo>
                <a:close/>
                <a:moveTo>
                  <a:pt x="350" y="114"/>
                </a:moveTo>
                <a:lnTo>
                  <a:pt x="348" y="114"/>
                </a:lnTo>
                <a:lnTo>
                  <a:pt x="348" y="114"/>
                </a:lnTo>
                <a:lnTo>
                  <a:pt x="350" y="114"/>
                </a:lnTo>
                <a:lnTo>
                  <a:pt x="350" y="114"/>
                </a:lnTo>
                <a:close/>
                <a:moveTo>
                  <a:pt x="354" y="138"/>
                </a:moveTo>
                <a:lnTo>
                  <a:pt x="354" y="138"/>
                </a:lnTo>
                <a:lnTo>
                  <a:pt x="356" y="138"/>
                </a:lnTo>
                <a:lnTo>
                  <a:pt x="356" y="138"/>
                </a:lnTo>
                <a:lnTo>
                  <a:pt x="356" y="138"/>
                </a:lnTo>
                <a:lnTo>
                  <a:pt x="354" y="138"/>
                </a:lnTo>
                <a:lnTo>
                  <a:pt x="354" y="138"/>
                </a:lnTo>
                <a:lnTo>
                  <a:pt x="354" y="138"/>
                </a:lnTo>
                <a:close/>
                <a:moveTo>
                  <a:pt x="354" y="112"/>
                </a:moveTo>
                <a:lnTo>
                  <a:pt x="354" y="112"/>
                </a:lnTo>
                <a:lnTo>
                  <a:pt x="356" y="110"/>
                </a:lnTo>
                <a:lnTo>
                  <a:pt x="356" y="110"/>
                </a:lnTo>
                <a:lnTo>
                  <a:pt x="356" y="108"/>
                </a:lnTo>
                <a:lnTo>
                  <a:pt x="356" y="108"/>
                </a:lnTo>
                <a:lnTo>
                  <a:pt x="350" y="108"/>
                </a:lnTo>
                <a:lnTo>
                  <a:pt x="346" y="110"/>
                </a:lnTo>
                <a:lnTo>
                  <a:pt x="346" y="110"/>
                </a:lnTo>
                <a:lnTo>
                  <a:pt x="346" y="110"/>
                </a:lnTo>
                <a:lnTo>
                  <a:pt x="346" y="110"/>
                </a:lnTo>
                <a:lnTo>
                  <a:pt x="346" y="110"/>
                </a:lnTo>
                <a:lnTo>
                  <a:pt x="346" y="110"/>
                </a:lnTo>
                <a:lnTo>
                  <a:pt x="342" y="110"/>
                </a:lnTo>
                <a:lnTo>
                  <a:pt x="338" y="108"/>
                </a:lnTo>
                <a:lnTo>
                  <a:pt x="338" y="108"/>
                </a:lnTo>
                <a:lnTo>
                  <a:pt x="336" y="106"/>
                </a:lnTo>
                <a:lnTo>
                  <a:pt x="336" y="106"/>
                </a:lnTo>
                <a:lnTo>
                  <a:pt x="336" y="106"/>
                </a:lnTo>
                <a:lnTo>
                  <a:pt x="332" y="106"/>
                </a:lnTo>
                <a:lnTo>
                  <a:pt x="328" y="106"/>
                </a:lnTo>
                <a:lnTo>
                  <a:pt x="324" y="106"/>
                </a:lnTo>
                <a:lnTo>
                  <a:pt x="322" y="108"/>
                </a:lnTo>
                <a:lnTo>
                  <a:pt x="322" y="108"/>
                </a:lnTo>
                <a:lnTo>
                  <a:pt x="326" y="108"/>
                </a:lnTo>
                <a:lnTo>
                  <a:pt x="330" y="110"/>
                </a:lnTo>
                <a:lnTo>
                  <a:pt x="330" y="110"/>
                </a:lnTo>
                <a:lnTo>
                  <a:pt x="330" y="108"/>
                </a:lnTo>
                <a:lnTo>
                  <a:pt x="332" y="108"/>
                </a:lnTo>
                <a:lnTo>
                  <a:pt x="332" y="108"/>
                </a:lnTo>
                <a:lnTo>
                  <a:pt x="330" y="108"/>
                </a:lnTo>
                <a:lnTo>
                  <a:pt x="330" y="108"/>
                </a:lnTo>
                <a:lnTo>
                  <a:pt x="330" y="108"/>
                </a:lnTo>
                <a:lnTo>
                  <a:pt x="332" y="108"/>
                </a:lnTo>
                <a:lnTo>
                  <a:pt x="332" y="108"/>
                </a:lnTo>
                <a:lnTo>
                  <a:pt x="332" y="110"/>
                </a:lnTo>
                <a:lnTo>
                  <a:pt x="334" y="110"/>
                </a:lnTo>
                <a:lnTo>
                  <a:pt x="334" y="110"/>
                </a:lnTo>
                <a:lnTo>
                  <a:pt x="334" y="110"/>
                </a:lnTo>
                <a:lnTo>
                  <a:pt x="332" y="108"/>
                </a:lnTo>
                <a:lnTo>
                  <a:pt x="332" y="108"/>
                </a:lnTo>
                <a:lnTo>
                  <a:pt x="334" y="110"/>
                </a:lnTo>
                <a:lnTo>
                  <a:pt x="334" y="110"/>
                </a:lnTo>
                <a:lnTo>
                  <a:pt x="334" y="114"/>
                </a:lnTo>
                <a:lnTo>
                  <a:pt x="334" y="114"/>
                </a:lnTo>
                <a:lnTo>
                  <a:pt x="336" y="112"/>
                </a:lnTo>
                <a:lnTo>
                  <a:pt x="338" y="112"/>
                </a:lnTo>
                <a:lnTo>
                  <a:pt x="340" y="112"/>
                </a:lnTo>
                <a:lnTo>
                  <a:pt x="340" y="112"/>
                </a:lnTo>
                <a:lnTo>
                  <a:pt x="340" y="114"/>
                </a:lnTo>
                <a:lnTo>
                  <a:pt x="342" y="114"/>
                </a:lnTo>
                <a:lnTo>
                  <a:pt x="342" y="114"/>
                </a:lnTo>
                <a:lnTo>
                  <a:pt x="344" y="112"/>
                </a:lnTo>
                <a:lnTo>
                  <a:pt x="346" y="110"/>
                </a:lnTo>
                <a:lnTo>
                  <a:pt x="346" y="110"/>
                </a:lnTo>
                <a:lnTo>
                  <a:pt x="346" y="110"/>
                </a:lnTo>
                <a:lnTo>
                  <a:pt x="346" y="110"/>
                </a:lnTo>
                <a:lnTo>
                  <a:pt x="348" y="112"/>
                </a:lnTo>
                <a:lnTo>
                  <a:pt x="350" y="112"/>
                </a:lnTo>
                <a:lnTo>
                  <a:pt x="354" y="112"/>
                </a:lnTo>
                <a:lnTo>
                  <a:pt x="354" y="112"/>
                </a:lnTo>
                <a:close/>
                <a:moveTo>
                  <a:pt x="362" y="166"/>
                </a:moveTo>
                <a:lnTo>
                  <a:pt x="362" y="166"/>
                </a:lnTo>
                <a:lnTo>
                  <a:pt x="366" y="166"/>
                </a:lnTo>
                <a:lnTo>
                  <a:pt x="368" y="166"/>
                </a:lnTo>
                <a:lnTo>
                  <a:pt x="368" y="166"/>
                </a:lnTo>
                <a:lnTo>
                  <a:pt x="366" y="164"/>
                </a:lnTo>
                <a:lnTo>
                  <a:pt x="364" y="164"/>
                </a:lnTo>
                <a:lnTo>
                  <a:pt x="362" y="166"/>
                </a:lnTo>
                <a:lnTo>
                  <a:pt x="362" y="166"/>
                </a:lnTo>
                <a:close/>
                <a:moveTo>
                  <a:pt x="362" y="144"/>
                </a:moveTo>
                <a:lnTo>
                  <a:pt x="362" y="142"/>
                </a:lnTo>
                <a:lnTo>
                  <a:pt x="362" y="142"/>
                </a:lnTo>
                <a:lnTo>
                  <a:pt x="364" y="142"/>
                </a:lnTo>
                <a:lnTo>
                  <a:pt x="362" y="142"/>
                </a:lnTo>
                <a:lnTo>
                  <a:pt x="362" y="142"/>
                </a:lnTo>
                <a:lnTo>
                  <a:pt x="362" y="144"/>
                </a:lnTo>
                <a:close/>
                <a:moveTo>
                  <a:pt x="362" y="138"/>
                </a:moveTo>
                <a:lnTo>
                  <a:pt x="362" y="138"/>
                </a:lnTo>
                <a:lnTo>
                  <a:pt x="362" y="136"/>
                </a:lnTo>
                <a:lnTo>
                  <a:pt x="360" y="138"/>
                </a:lnTo>
                <a:lnTo>
                  <a:pt x="360" y="138"/>
                </a:lnTo>
                <a:lnTo>
                  <a:pt x="362" y="138"/>
                </a:lnTo>
                <a:lnTo>
                  <a:pt x="362" y="138"/>
                </a:lnTo>
                <a:lnTo>
                  <a:pt x="362" y="138"/>
                </a:lnTo>
                <a:close/>
                <a:moveTo>
                  <a:pt x="368" y="160"/>
                </a:moveTo>
                <a:lnTo>
                  <a:pt x="368" y="162"/>
                </a:lnTo>
                <a:lnTo>
                  <a:pt x="370" y="160"/>
                </a:lnTo>
                <a:lnTo>
                  <a:pt x="370" y="160"/>
                </a:lnTo>
                <a:lnTo>
                  <a:pt x="368" y="160"/>
                </a:lnTo>
                <a:lnTo>
                  <a:pt x="366" y="158"/>
                </a:lnTo>
                <a:lnTo>
                  <a:pt x="366" y="158"/>
                </a:lnTo>
                <a:lnTo>
                  <a:pt x="364" y="158"/>
                </a:lnTo>
                <a:lnTo>
                  <a:pt x="364" y="158"/>
                </a:lnTo>
                <a:lnTo>
                  <a:pt x="366" y="160"/>
                </a:lnTo>
                <a:lnTo>
                  <a:pt x="366" y="160"/>
                </a:lnTo>
                <a:lnTo>
                  <a:pt x="368" y="160"/>
                </a:lnTo>
                <a:close/>
                <a:moveTo>
                  <a:pt x="366" y="138"/>
                </a:moveTo>
                <a:lnTo>
                  <a:pt x="368" y="138"/>
                </a:lnTo>
                <a:lnTo>
                  <a:pt x="368" y="138"/>
                </a:lnTo>
                <a:lnTo>
                  <a:pt x="368" y="136"/>
                </a:lnTo>
                <a:lnTo>
                  <a:pt x="366" y="136"/>
                </a:lnTo>
                <a:lnTo>
                  <a:pt x="366" y="136"/>
                </a:lnTo>
                <a:lnTo>
                  <a:pt x="366" y="138"/>
                </a:lnTo>
                <a:lnTo>
                  <a:pt x="366" y="138"/>
                </a:lnTo>
                <a:lnTo>
                  <a:pt x="366" y="138"/>
                </a:lnTo>
                <a:close/>
                <a:moveTo>
                  <a:pt x="364" y="138"/>
                </a:moveTo>
                <a:lnTo>
                  <a:pt x="364" y="138"/>
                </a:lnTo>
                <a:lnTo>
                  <a:pt x="366" y="136"/>
                </a:lnTo>
                <a:lnTo>
                  <a:pt x="366" y="136"/>
                </a:lnTo>
                <a:lnTo>
                  <a:pt x="366" y="136"/>
                </a:lnTo>
                <a:lnTo>
                  <a:pt x="364" y="136"/>
                </a:lnTo>
                <a:lnTo>
                  <a:pt x="364" y="138"/>
                </a:lnTo>
                <a:lnTo>
                  <a:pt x="364" y="138"/>
                </a:lnTo>
                <a:close/>
                <a:moveTo>
                  <a:pt x="366" y="128"/>
                </a:moveTo>
                <a:lnTo>
                  <a:pt x="364" y="126"/>
                </a:lnTo>
                <a:lnTo>
                  <a:pt x="364" y="126"/>
                </a:lnTo>
                <a:lnTo>
                  <a:pt x="364" y="126"/>
                </a:lnTo>
                <a:lnTo>
                  <a:pt x="362" y="126"/>
                </a:lnTo>
                <a:lnTo>
                  <a:pt x="362" y="128"/>
                </a:lnTo>
                <a:lnTo>
                  <a:pt x="366" y="128"/>
                </a:lnTo>
                <a:close/>
                <a:moveTo>
                  <a:pt x="368" y="126"/>
                </a:moveTo>
                <a:lnTo>
                  <a:pt x="368" y="126"/>
                </a:lnTo>
                <a:lnTo>
                  <a:pt x="366" y="128"/>
                </a:lnTo>
                <a:lnTo>
                  <a:pt x="366" y="128"/>
                </a:lnTo>
                <a:lnTo>
                  <a:pt x="368" y="126"/>
                </a:lnTo>
                <a:lnTo>
                  <a:pt x="368" y="126"/>
                </a:lnTo>
                <a:lnTo>
                  <a:pt x="368" y="126"/>
                </a:lnTo>
                <a:lnTo>
                  <a:pt x="368" y="124"/>
                </a:lnTo>
                <a:lnTo>
                  <a:pt x="368" y="124"/>
                </a:lnTo>
                <a:lnTo>
                  <a:pt x="366" y="124"/>
                </a:lnTo>
                <a:lnTo>
                  <a:pt x="366" y="124"/>
                </a:lnTo>
                <a:lnTo>
                  <a:pt x="368" y="124"/>
                </a:lnTo>
                <a:lnTo>
                  <a:pt x="368" y="126"/>
                </a:lnTo>
                <a:close/>
                <a:moveTo>
                  <a:pt x="374" y="130"/>
                </a:moveTo>
                <a:lnTo>
                  <a:pt x="374" y="130"/>
                </a:lnTo>
                <a:lnTo>
                  <a:pt x="374" y="132"/>
                </a:lnTo>
                <a:lnTo>
                  <a:pt x="374" y="132"/>
                </a:lnTo>
                <a:lnTo>
                  <a:pt x="376" y="130"/>
                </a:lnTo>
                <a:lnTo>
                  <a:pt x="374" y="130"/>
                </a:lnTo>
                <a:lnTo>
                  <a:pt x="374" y="130"/>
                </a:lnTo>
                <a:close/>
                <a:moveTo>
                  <a:pt x="374" y="128"/>
                </a:moveTo>
                <a:lnTo>
                  <a:pt x="374" y="128"/>
                </a:lnTo>
                <a:lnTo>
                  <a:pt x="376" y="126"/>
                </a:lnTo>
                <a:lnTo>
                  <a:pt x="378" y="124"/>
                </a:lnTo>
                <a:lnTo>
                  <a:pt x="378" y="124"/>
                </a:lnTo>
                <a:lnTo>
                  <a:pt x="374" y="124"/>
                </a:lnTo>
                <a:lnTo>
                  <a:pt x="372" y="124"/>
                </a:lnTo>
                <a:lnTo>
                  <a:pt x="372" y="124"/>
                </a:lnTo>
                <a:lnTo>
                  <a:pt x="374" y="124"/>
                </a:lnTo>
                <a:lnTo>
                  <a:pt x="374" y="126"/>
                </a:lnTo>
                <a:lnTo>
                  <a:pt x="372" y="126"/>
                </a:lnTo>
                <a:lnTo>
                  <a:pt x="374" y="128"/>
                </a:lnTo>
                <a:close/>
                <a:moveTo>
                  <a:pt x="370" y="110"/>
                </a:moveTo>
                <a:lnTo>
                  <a:pt x="370" y="110"/>
                </a:lnTo>
                <a:lnTo>
                  <a:pt x="370" y="110"/>
                </a:lnTo>
                <a:lnTo>
                  <a:pt x="370" y="110"/>
                </a:lnTo>
                <a:lnTo>
                  <a:pt x="370" y="110"/>
                </a:lnTo>
                <a:close/>
                <a:moveTo>
                  <a:pt x="362" y="76"/>
                </a:moveTo>
                <a:lnTo>
                  <a:pt x="362" y="76"/>
                </a:lnTo>
                <a:lnTo>
                  <a:pt x="364" y="78"/>
                </a:lnTo>
                <a:lnTo>
                  <a:pt x="364" y="78"/>
                </a:lnTo>
                <a:lnTo>
                  <a:pt x="364" y="76"/>
                </a:lnTo>
                <a:lnTo>
                  <a:pt x="364" y="74"/>
                </a:lnTo>
                <a:lnTo>
                  <a:pt x="364" y="74"/>
                </a:lnTo>
                <a:lnTo>
                  <a:pt x="362" y="76"/>
                </a:lnTo>
                <a:lnTo>
                  <a:pt x="362" y="76"/>
                </a:lnTo>
                <a:close/>
                <a:moveTo>
                  <a:pt x="366" y="108"/>
                </a:moveTo>
                <a:lnTo>
                  <a:pt x="366" y="108"/>
                </a:lnTo>
                <a:lnTo>
                  <a:pt x="366" y="110"/>
                </a:lnTo>
                <a:lnTo>
                  <a:pt x="366" y="110"/>
                </a:lnTo>
                <a:lnTo>
                  <a:pt x="366" y="108"/>
                </a:lnTo>
                <a:lnTo>
                  <a:pt x="368" y="106"/>
                </a:lnTo>
                <a:lnTo>
                  <a:pt x="366" y="106"/>
                </a:lnTo>
                <a:lnTo>
                  <a:pt x="366" y="106"/>
                </a:lnTo>
                <a:lnTo>
                  <a:pt x="366" y="108"/>
                </a:lnTo>
                <a:lnTo>
                  <a:pt x="366" y="108"/>
                </a:lnTo>
                <a:lnTo>
                  <a:pt x="366" y="108"/>
                </a:lnTo>
                <a:close/>
                <a:moveTo>
                  <a:pt x="358" y="66"/>
                </a:moveTo>
                <a:lnTo>
                  <a:pt x="360" y="70"/>
                </a:lnTo>
                <a:lnTo>
                  <a:pt x="360" y="70"/>
                </a:lnTo>
                <a:lnTo>
                  <a:pt x="360" y="68"/>
                </a:lnTo>
                <a:lnTo>
                  <a:pt x="358" y="66"/>
                </a:lnTo>
                <a:lnTo>
                  <a:pt x="358" y="66"/>
                </a:lnTo>
                <a:close/>
                <a:moveTo>
                  <a:pt x="362" y="108"/>
                </a:moveTo>
                <a:lnTo>
                  <a:pt x="362" y="108"/>
                </a:lnTo>
                <a:lnTo>
                  <a:pt x="362" y="108"/>
                </a:lnTo>
                <a:lnTo>
                  <a:pt x="364" y="110"/>
                </a:lnTo>
                <a:lnTo>
                  <a:pt x="364" y="110"/>
                </a:lnTo>
                <a:lnTo>
                  <a:pt x="364" y="108"/>
                </a:lnTo>
                <a:lnTo>
                  <a:pt x="364" y="108"/>
                </a:lnTo>
                <a:lnTo>
                  <a:pt x="364" y="108"/>
                </a:lnTo>
                <a:lnTo>
                  <a:pt x="364" y="108"/>
                </a:lnTo>
                <a:lnTo>
                  <a:pt x="362" y="108"/>
                </a:lnTo>
                <a:close/>
                <a:moveTo>
                  <a:pt x="362" y="118"/>
                </a:moveTo>
                <a:lnTo>
                  <a:pt x="364" y="118"/>
                </a:lnTo>
                <a:lnTo>
                  <a:pt x="364" y="118"/>
                </a:lnTo>
                <a:lnTo>
                  <a:pt x="366" y="118"/>
                </a:lnTo>
                <a:lnTo>
                  <a:pt x="366" y="118"/>
                </a:lnTo>
                <a:lnTo>
                  <a:pt x="364" y="116"/>
                </a:lnTo>
                <a:lnTo>
                  <a:pt x="364" y="116"/>
                </a:lnTo>
                <a:lnTo>
                  <a:pt x="362" y="118"/>
                </a:lnTo>
                <a:lnTo>
                  <a:pt x="362" y="118"/>
                </a:lnTo>
                <a:close/>
                <a:moveTo>
                  <a:pt x="362" y="114"/>
                </a:moveTo>
                <a:lnTo>
                  <a:pt x="362" y="114"/>
                </a:lnTo>
                <a:lnTo>
                  <a:pt x="362" y="112"/>
                </a:lnTo>
                <a:lnTo>
                  <a:pt x="362" y="112"/>
                </a:lnTo>
                <a:lnTo>
                  <a:pt x="362" y="114"/>
                </a:lnTo>
                <a:lnTo>
                  <a:pt x="362" y="114"/>
                </a:lnTo>
                <a:close/>
                <a:moveTo>
                  <a:pt x="356" y="114"/>
                </a:moveTo>
                <a:lnTo>
                  <a:pt x="358" y="114"/>
                </a:lnTo>
                <a:lnTo>
                  <a:pt x="358" y="114"/>
                </a:lnTo>
                <a:lnTo>
                  <a:pt x="358" y="114"/>
                </a:lnTo>
                <a:lnTo>
                  <a:pt x="358" y="114"/>
                </a:lnTo>
                <a:lnTo>
                  <a:pt x="360" y="114"/>
                </a:lnTo>
                <a:lnTo>
                  <a:pt x="362" y="112"/>
                </a:lnTo>
                <a:lnTo>
                  <a:pt x="362" y="112"/>
                </a:lnTo>
                <a:lnTo>
                  <a:pt x="358" y="112"/>
                </a:lnTo>
                <a:lnTo>
                  <a:pt x="356" y="114"/>
                </a:lnTo>
                <a:lnTo>
                  <a:pt x="356" y="114"/>
                </a:lnTo>
                <a:close/>
                <a:moveTo>
                  <a:pt x="354" y="102"/>
                </a:moveTo>
                <a:lnTo>
                  <a:pt x="354" y="102"/>
                </a:lnTo>
                <a:lnTo>
                  <a:pt x="354" y="102"/>
                </a:lnTo>
                <a:lnTo>
                  <a:pt x="356" y="104"/>
                </a:lnTo>
                <a:lnTo>
                  <a:pt x="356" y="104"/>
                </a:lnTo>
                <a:lnTo>
                  <a:pt x="356" y="104"/>
                </a:lnTo>
                <a:lnTo>
                  <a:pt x="356" y="104"/>
                </a:lnTo>
                <a:lnTo>
                  <a:pt x="356" y="102"/>
                </a:lnTo>
                <a:lnTo>
                  <a:pt x="354" y="102"/>
                </a:lnTo>
                <a:lnTo>
                  <a:pt x="354" y="102"/>
                </a:lnTo>
                <a:close/>
                <a:moveTo>
                  <a:pt x="346" y="78"/>
                </a:moveTo>
                <a:lnTo>
                  <a:pt x="348" y="78"/>
                </a:lnTo>
                <a:lnTo>
                  <a:pt x="346" y="76"/>
                </a:lnTo>
                <a:lnTo>
                  <a:pt x="346" y="76"/>
                </a:lnTo>
                <a:lnTo>
                  <a:pt x="346" y="78"/>
                </a:lnTo>
                <a:lnTo>
                  <a:pt x="346" y="78"/>
                </a:lnTo>
                <a:close/>
                <a:moveTo>
                  <a:pt x="340" y="64"/>
                </a:moveTo>
                <a:lnTo>
                  <a:pt x="340" y="66"/>
                </a:lnTo>
                <a:lnTo>
                  <a:pt x="342" y="66"/>
                </a:lnTo>
                <a:lnTo>
                  <a:pt x="342" y="66"/>
                </a:lnTo>
                <a:lnTo>
                  <a:pt x="342" y="64"/>
                </a:lnTo>
                <a:lnTo>
                  <a:pt x="340" y="64"/>
                </a:lnTo>
                <a:lnTo>
                  <a:pt x="340" y="64"/>
                </a:lnTo>
                <a:lnTo>
                  <a:pt x="340" y="64"/>
                </a:lnTo>
                <a:close/>
                <a:moveTo>
                  <a:pt x="344" y="102"/>
                </a:moveTo>
                <a:lnTo>
                  <a:pt x="344" y="102"/>
                </a:lnTo>
                <a:lnTo>
                  <a:pt x="340" y="102"/>
                </a:lnTo>
                <a:lnTo>
                  <a:pt x="338" y="102"/>
                </a:lnTo>
                <a:lnTo>
                  <a:pt x="338" y="102"/>
                </a:lnTo>
                <a:lnTo>
                  <a:pt x="338" y="102"/>
                </a:lnTo>
                <a:lnTo>
                  <a:pt x="338" y="106"/>
                </a:lnTo>
                <a:lnTo>
                  <a:pt x="338" y="106"/>
                </a:lnTo>
                <a:lnTo>
                  <a:pt x="338" y="106"/>
                </a:lnTo>
                <a:lnTo>
                  <a:pt x="340" y="106"/>
                </a:lnTo>
                <a:lnTo>
                  <a:pt x="338" y="106"/>
                </a:lnTo>
                <a:lnTo>
                  <a:pt x="338" y="104"/>
                </a:lnTo>
                <a:lnTo>
                  <a:pt x="338" y="104"/>
                </a:lnTo>
                <a:lnTo>
                  <a:pt x="338" y="104"/>
                </a:lnTo>
                <a:lnTo>
                  <a:pt x="340" y="104"/>
                </a:lnTo>
                <a:lnTo>
                  <a:pt x="342" y="104"/>
                </a:lnTo>
                <a:lnTo>
                  <a:pt x="344" y="106"/>
                </a:lnTo>
                <a:lnTo>
                  <a:pt x="344" y="104"/>
                </a:lnTo>
                <a:lnTo>
                  <a:pt x="346" y="104"/>
                </a:lnTo>
                <a:lnTo>
                  <a:pt x="346" y="104"/>
                </a:lnTo>
                <a:lnTo>
                  <a:pt x="344" y="104"/>
                </a:lnTo>
                <a:lnTo>
                  <a:pt x="344" y="104"/>
                </a:lnTo>
                <a:lnTo>
                  <a:pt x="346" y="104"/>
                </a:lnTo>
                <a:lnTo>
                  <a:pt x="346" y="104"/>
                </a:lnTo>
                <a:lnTo>
                  <a:pt x="346" y="102"/>
                </a:lnTo>
                <a:lnTo>
                  <a:pt x="346" y="102"/>
                </a:lnTo>
                <a:lnTo>
                  <a:pt x="346" y="102"/>
                </a:lnTo>
                <a:lnTo>
                  <a:pt x="346" y="102"/>
                </a:lnTo>
                <a:lnTo>
                  <a:pt x="348" y="104"/>
                </a:lnTo>
                <a:lnTo>
                  <a:pt x="348" y="104"/>
                </a:lnTo>
                <a:lnTo>
                  <a:pt x="348" y="104"/>
                </a:lnTo>
                <a:lnTo>
                  <a:pt x="348" y="104"/>
                </a:lnTo>
                <a:lnTo>
                  <a:pt x="348" y="104"/>
                </a:lnTo>
                <a:lnTo>
                  <a:pt x="348" y="106"/>
                </a:lnTo>
                <a:lnTo>
                  <a:pt x="348" y="106"/>
                </a:lnTo>
                <a:lnTo>
                  <a:pt x="348" y="106"/>
                </a:lnTo>
                <a:lnTo>
                  <a:pt x="350" y="108"/>
                </a:lnTo>
                <a:lnTo>
                  <a:pt x="350" y="108"/>
                </a:lnTo>
                <a:lnTo>
                  <a:pt x="348" y="106"/>
                </a:lnTo>
                <a:lnTo>
                  <a:pt x="348" y="106"/>
                </a:lnTo>
                <a:lnTo>
                  <a:pt x="350" y="106"/>
                </a:lnTo>
                <a:lnTo>
                  <a:pt x="352" y="106"/>
                </a:lnTo>
                <a:lnTo>
                  <a:pt x="352" y="106"/>
                </a:lnTo>
                <a:lnTo>
                  <a:pt x="352" y="106"/>
                </a:lnTo>
                <a:lnTo>
                  <a:pt x="350" y="104"/>
                </a:lnTo>
                <a:lnTo>
                  <a:pt x="350" y="104"/>
                </a:lnTo>
                <a:lnTo>
                  <a:pt x="350" y="104"/>
                </a:lnTo>
                <a:lnTo>
                  <a:pt x="350" y="104"/>
                </a:lnTo>
                <a:lnTo>
                  <a:pt x="350" y="102"/>
                </a:lnTo>
                <a:lnTo>
                  <a:pt x="354" y="104"/>
                </a:lnTo>
                <a:lnTo>
                  <a:pt x="354" y="104"/>
                </a:lnTo>
                <a:lnTo>
                  <a:pt x="352" y="104"/>
                </a:lnTo>
                <a:lnTo>
                  <a:pt x="352" y="102"/>
                </a:lnTo>
                <a:lnTo>
                  <a:pt x="352" y="102"/>
                </a:lnTo>
                <a:lnTo>
                  <a:pt x="352" y="102"/>
                </a:lnTo>
                <a:lnTo>
                  <a:pt x="350" y="102"/>
                </a:lnTo>
                <a:lnTo>
                  <a:pt x="346" y="102"/>
                </a:lnTo>
                <a:lnTo>
                  <a:pt x="346" y="102"/>
                </a:lnTo>
                <a:lnTo>
                  <a:pt x="346" y="102"/>
                </a:lnTo>
                <a:lnTo>
                  <a:pt x="346" y="102"/>
                </a:lnTo>
                <a:lnTo>
                  <a:pt x="346" y="102"/>
                </a:lnTo>
                <a:lnTo>
                  <a:pt x="346" y="102"/>
                </a:lnTo>
                <a:lnTo>
                  <a:pt x="344" y="102"/>
                </a:lnTo>
                <a:lnTo>
                  <a:pt x="344" y="102"/>
                </a:lnTo>
                <a:lnTo>
                  <a:pt x="344" y="102"/>
                </a:lnTo>
                <a:lnTo>
                  <a:pt x="344" y="102"/>
                </a:lnTo>
                <a:close/>
                <a:moveTo>
                  <a:pt x="338" y="78"/>
                </a:moveTo>
                <a:lnTo>
                  <a:pt x="340" y="80"/>
                </a:lnTo>
                <a:lnTo>
                  <a:pt x="340" y="80"/>
                </a:lnTo>
                <a:lnTo>
                  <a:pt x="340" y="80"/>
                </a:lnTo>
                <a:lnTo>
                  <a:pt x="340" y="80"/>
                </a:lnTo>
                <a:lnTo>
                  <a:pt x="340" y="78"/>
                </a:lnTo>
                <a:lnTo>
                  <a:pt x="340" y="78"/>
                </a:lnTo>
                <a:lnTo>
                  <a:pt x="338" y="78"/>
                </a:lnTo>
                <a:lnTo>
                  <a:pt x="338" y="78"/>
                </a:lnTo>
                <a:close/>
                <a:moveTo>
                  <a:pt x="336" y="96"/>
                </a:moveTo>
                <a:lnTo>
                  <a:pt x="340" y="94"/>
                </a:lnTo>
                <a:lnTo>
                  <a:pt x="334" y="94"/>
                </a:lnTo>
                <a:lnTo>
                  <a:pt x="334" y="94"/>
                </a:lnTo>
                <a:lnTo>
                  <a:pt x="334" y="96"/>
                </a:lnTo>
                <a:lnTo>
                  <a:pt x="334" y="96"/>
                </a:lnTo>
                <a:lnTo>
                  <a:pt x="336" y="96"/>
                </a:lnTo>
                <a:lnTo>
                  <a:pt x="336" y="96"/>
                </a:lnTo>
                <a:lnTo>
                  <a:pt x="338" y="98"/>
                </a:lnTo>
                <a:lnTo>
                  <a:pt x="338" y="98"/>
                </a:lnTo>
                <a:lnTo>
                  <a:pt x="336" y="98"/>
                </a:lnTo>
                <a:lnTo>
                  <a:pt x="338" y="96"/>
                </a:lnTo>
                <a:lnTo>
                  <a:pt x="340" y="98"/>
                </a:lnTo>
                <a:lnTo>
                  <a:pt x="340" y="98"/>
                </a:lnTo>
                <a:lnTo>
                  <a:pt x="340" y="96"/>
                </a:lnTo>
                <a:lnTo>
                  <a:pt x="338" y="96"/>
                </a:lnTo>
                <a:lnTo>
                  <a:pt x="336" y="96"/>
                </a:lnTo>
                <a:lnTo>
                  <a:pt x="336" y="96"/>
                </a:lnTo>
                <a:lnTo>
                  <a:pt x="336" y="96"/>
                </a:lnTo>
                <a:close/>
                <a:moveTo>
                  <a:pt x="336" y="70"/>
                </a:moveTo>
                <a:lnTo>
                  <a:pt x="336" y="70"/>
                </a:lnTo>
                <a:lnTo>
                  <a:pt x="332" y="70"/>
                </a:lnTo>
                <a:lnTo>
                  <a:pt x="330" y="68"/>
                </a:lnTo>
                <a:lnTo>
                  <a:pt x="330" y="68"/>
                </a:lnTo>
                <a:lnTo>
                  <a:pt x="332" y="70"/>
                </a:lnTo>
                <a:lnTo>
                  <a:pt x="334" y="70"/>
                </a:lnTo>
                <a:lnTo>
                  <a:pt x="334" y="70"/>
                </a:lnTo>
                <a:lnTo>
                  <a:pt x="334" y="70"/>
                </a:lnTo>
                <a:lnTo>
                  <a:pt x="336" y="70"/>
                </a:lnTo>
                <a:lnTo>
                  <a:pt x="336" y="70"/>
                </a:lnTo>
                <a:close/>
                <a:moveTo>
                  <a:pt x="328" y="64"/>
                </a:moveTo>
                <a:lnTo>
                  <a:pt x="330" y="64"/>
                </a:lnTo>
                <a:lnTo>
                  <a:pt x="330" y="64"/>
                </a:lnTo>
                <a:lnTo>
                  <a:pt x="330" y="62"/>
                </a:lnTo>
                <a:lnTo>
                  <a:pt x="328" y="64"/>
                </a:lnTo>
                <a:close/>
                <a:moveTo>
                  <a:pt x="332" y="102"/>
                </a:moveTo>
                <a:lnTo>
                  <a:pt x="332" y="102"/>
                </a:lnTo>
                <a:lnTo>
                  <a:pt x="334" y="104"/>
                </a:lnTo>
                <a:lnTo>
                  <a:pt x="336" y="102"/>
                </a:lnTo>
                <a:lnTo>
                  <a:pt x="336" y="102"/>
                </a:lnTo>
                <a:lnTo>
                  <a:pt x="332" y="102"/>
                </a:lnTo>
                <a:lnTo>
                  <a:pt x="332" y="102"/>
                </a:lnTo>
                <a:close/>
                <a:moveTo>
                  <a:pt x="320" y="66"/>
                </a:moveTo>
                <a:lnTo>
                  <a:pt x="320" y="66"/>
                </a:lnTo>
                <a:lnTo>
                  <a:pt x="320" y="68"/>
                </a:lnTo>
                <a:lnTo>
                  <a:pt x="322" y="68"/>
                </a:lnTo>
                <a:lnTo>
                  <a:pt x="324" y="66"/>
                </a:lnTo>
                <a:lnTo>
                  <a:pt x="324" y="66"/>
                </a:lnTo>
                <a:lnTo>
                  <a:pt x="322" y="66"/>
                </a:lnTo>
                <a:lnTo>
                  <a:pt x="322" y="66"/>
                </a:lnTo>
                <a:lnTo>
                  <a:pt x="322" y="66"/>
                </a:lnTo>
                <a:lnTo>
                  <a:pt x="322" y="66"/>
                </a:lnTo>
                <a:lnTo>
                  <a:pt x="320" y="66"/>
                </a:lnTo>
                <a:lnTo>
                  <a:pt x="320" y="66"/>
                </a:lnTo>
                <a:lnTo>
                  <a:pt x="320" y="64"/>
                </a:lnTo>
                <a:lnTo>
                  <a:pt x="320" y="66"/>
                </a:lnTo>
                <a:lnTo>
                  <a:pt x="320" y="66"/>
                </a:lnTo>
                <a:lnTo>
                  <a:pt x="320" y="66"/>
                </a:lnTo>
                <a:lnTo>
                  <a:pt x="320" y="66"/>
                </a:lnTo>
                <a:close/>
                <a:moveTo>
                  <a:pt x="312" y="86"/>
                </a:moveTo>
                <a:lnTo>
                  <a:pt x="312" y="86"/>
                </a:lnTo>
                <a:lnTo>
                  <a:pt x="316" y="84"/>
                </a:lnTo>
                <a:lnTo>
                  <a:pt x="320" y="84"/>
                </a:lnTo>
                <a:lnTo>
                  <a:pt x="320" y="84"/>
                </a:lnTo>
                <a:lnTo>
                  <a:pt x="320" y="84"/>
                </a:lnTo>
                <a:lnTo>
                  <a:pt x="320" y="84"/>
                </a:lnTo>
                <a:lnTo>
                  <a:pt x="324" y="84"/>
                </a:lnTo>
                <a:lnTo>
                  <a:pt x="326" y="82"/>
                </a:lnTo>
                <a:lnTo>
                  <a:pt x="326" y="82"/>
                </a:lnTo>
                <a:lnTo>
                  <a:pt x="324" y="82"/>
                </a:lnTo>
                <a:lnTo>
                  <a:pt x="324" y="80"/>
                </a:lnTo>
                <a:lnTo>
                  <a:pt x="324" y="80"/>
                </a:lnTo>
                <a:lnTo>
                  <a:pt x="324" y="80"/>
                </a:lnTo>
                <a:lnTo>
                  <a:pt x="324" y="80"/>
                </a:lnTo>
                <a:lnTo>
                  <a:pt x="324" y="80"/>
                </a:lnTo>
                <a:lnTo>
                  <a:pt x="324" y="78"/>
                </a:lnTo>
                <a:lnTo>
                  <a:pt x="322" y="78"/>
                </a:lnTo>
                <a:lnTo>
                  <a:pt x="322" y="78"/>
                </a:lnTo>
                <a:lnTo>
                  <a:pt x="324" y="80"/>
                </a:lnTo>
                <a:lnTo>
                  <a:pt x="322" y="82"/>
                </a:lnTo>
                <a:lnTo>
                  <a:pt x="322" y="82"/>
                </a:lnTo>
                <a:lnTo>
                  <a:pt x="320" y="80"/>
                </a:lnTo>
                <a:lnTo>
                  <a:pt x="318" y="82"/>
                </a:lnTo>
                <a:lnTo>
                  <a:pt x="316" y="84"/>
                </a:lnTo>
                <a:lnTo>
                  <a:pt x="314" y="84"/>
                </a:lnTo>
                <a:lnTo>
                  <a:pt x="314" y="84"/>
                </a:lnTo>
                <a:lnTo>
                  <a:pt x="312" y="82"/>
                </a:lnTo>
                <a:lnTo>
                  <a:pt x="312" y="82"/>
                </a:lnTo>
                <a:lnTo>
                  <a:pt x="312" y="82"/>
                </a:lnTo>
                <a:lnTo>
                  <a:pt x="312" y="84"/>
                </a:lnTo>
                <a:lnTo>
                  <a:pt x="312" y="86"/>
                </a:lnTo>
                <a:lnTo>
                  <a:pt x="312" y="86"/>
                </a:lnTo>
                <a:close/>
                <a:moveTo>
                  <a:pt x="328" y="184"/>
                </a:moveTo>
                <a:lnTo>
                  <a:pt x="328" y="184"/>
                </a:lnTo>
                <a:lnTo>
                  <a:pt x="328" y="184"/>
                </a:lnTo>
                <a:lnTo>
                  <a:pt x="330" y="184"/>
                </a:lnTo>
                <a:lnTo>
                  <a:pt x="330" y="186"/>
                </a:lnTo>
                <a:lnTo>
                  <a:pt x="332" y="186"/>
                </a:lnTo>
                <a:lnTo>
                  <a:pt x="332" y="184"/>
                </a:lnTo>
                <a:lnTo>
                  <a:pt x="336" y="184"/>
                </a:lnTo>
                <a:lnTo>
                  <a:pt x="336" y="184"/>
                </a:lnTo>
                <a:lnTo>
                  <a:pt x="334" y="182"/>
                </a:lnTo>
                <a:lnTo>
                  <a:pt x="336" y="182"/>
                </a:lnTo>
                <a:lnTo>
                  <a:pt x="336" y="182"/>
                </a:lnTo>
                <a:lnTo>
                  <a:pt x="330" y="182"/>
                </a:lnTo>
                <a:lnTo>
                  <a:pt x="330" y="182"/>
                </a:lnTo>
                <a:lnTo>
                  <a:pt x="330" y="182"/>
                </a:lnTo>
                <a:lnTo>
                  <a:pt x="330" y="182"/>
                </a:lnTo>
                <a:lnTo>
                  <a:pt x="328" y="182"/>
                </a:lnTo>
                <a:lnTo>
                  <a:pt x="328" y="182"/>
                </a:lnTo>
                <a:lnTo>
                  <a:pt x="328" y="184"/>
                </a:lnTo>
                <a:lnTo>
                  <a:pt x="328" y="184"/>
                </a:lnTo>
                <a:close/>
                <a:moveTo>
                  <a:pt x="324" y="158"/>
                </a:moveTo>
                <a:lnTo>
                  <a:pt x="320" y="156"/>
                </a:lnTo>
                <a:lnTo>
                  <a:pt x="322" y="158"/>
                </a:lnTo>
                <a:lnTo>
                  <a:pt x="324" y="158"/>
                </a:lnTo>
                <a:close/>
                <a:moveTo>
                  <a:pt x="316" y="142"/>
                </a:moveTo>
                <a:lnTo>
                  <a:pt x="316" y="142"/>
                </a:lnTo>
                <a:lnTo>
                  <a:pt x="318" y="142"/>
                </a:lnTo>
                <a:lnTo>
                  <a:pt x="318" y="142"/>
                </a:lnTo>
                <a:lnTo>
                  <a:pt x="318" y="144"/>
                </a:lnTo>
                <a:lnTo>
                  <a:pt x="320" y="142"/>
                </a:lnTo>
                <a:lnTo>
                  <a:pt x="320" y="142"/>
                </a:lnTo>
                <a:lnTo>
                  <a:pt x="318" y="142"/>
                </a:lnTo>
                <a:lnTo>
                  <a:pt x="318" y="142"/>
                </a:lnTo>
                <a:lnTo>
                  <a:pt x="316" y="142"/>
                </a:lnTo>
                <a:lnTo>
                  <a:pt x="316" y="142"/>
                </a:lnTo>
                <a:close/>
                <a:moveTo>
                  <a:pt x="318" y="156"/>
                </a:moveTo>
                <a:lnTo>
                  <a:pt x="318" y="154"/>
                </a:lnTo>
                <a:lnTo>
                  <a:pt x="318" y="154"/>
                </a:lnTo>
                <a:lnTo>
                  <a:pt x="320" y="156"/>
                </a:lnTo>
                <a:lnTo>
                  <a:pt x="320" y="154"/>
                </a:lnTo>
                <a:lnTo>
                  <a:pt x="320" y="154"/>
                </a:lnTo>
                <a:lnTo>
                  <a:pt x="318" y="154"/>
                </a:lnTo>
                <a:lnTo>
                  <a:pt x="318" y="152"/>
                </a:lnTo>
                <a:lnTo>
                  <a:pt x="318" y="156"/>
                </a:lnTo>
                <a:close/>
                <a:moveTo>
                  <a:pt x="322" y="192"/>
                </a:moveTo>
                <a:lnTo>
                  <a:pt x="322" y="192"/>
                </a:lnTo>
                <a:lnTo>
                  <a:pt x="322" y="192"/>
                </a:lnTo>
                <a:lnTo>
                  <a:pt x="322" y="190"/>
                </a:lnTo>
                <a:lnTo>
                  <a:pt x="322" y="192"/>
                </a:lnTo>
                <a:close/>
                <a:moveTo>
                  <a:pt x="310" y="148"/>
                </a:moveTo>
                <a:lnTo>
                  <a:pt x="312" y="150"/>
                </a:lnTo>
                <a:lnTo>
                  <a:pt x="314" y="148"/>
                </a:lnTo>
                <a:lnTo>
                  <a:pt x="310" y="148"/>
                </a:lnTo>
                <a:close/>
                <a:moveTo>
                  <a:pt x="312" y="152"/>
                </a:moveTo>
                <a:lnTo>
                  <a:pt x="312" y="152"/>
                </a:lnTo>
                <a:lnTo>
                  <a:pt x="314" y="152"/>
                </a:lnTo>
                <a:lnTo>
                  <a:pt x="314" y="152"/>
                </a:lnTo>
                <a:lnTo>
                  <a:pt x="314" y="152"/>
                </a:lnTo>
                <a:lnTo>
                  <a:pt x="312" y="152"/>
                </a:lnTo>
                <a:lnTo>
                  <a:pt x="312" y="152"/>
                </a:lnTo>
                <a:lnTo>
                  <a:pt x="312" y="152"/>
                </a:lnTo>
                <a:close/>
                <a:moveTo>
                  <a:pt x="318" y="216"/>
                </a:moveTo>
                <a:lnTo>
                  <a:pt x="318" y="216"/>
                </a:lnTo>
                <a:lnTo>
                  <a:pt x="320" y="216"/>
                </a:lnTo>
                <a:lnTo>
                  <a:pt x="324" y="218"/>
                </a:lnTo>
                <a:lnTo>
                  <a:pt x="324" y="218"/>
                </a:lnTo>
                <a:lnTo>
                  <a:pt x="320" y="220"/>
                </a:lnTo>
                <a:lnTo>
                  <a:pt x="318" y="220"/>
                </a:lnTo>
                <a:lnTo>
                  <a:pt x="316" y="220"/>
                </a:lnTo>
                <a:lnTo>
                  <a:pt x="316" y="220"/>
                </a:lnTo>
                <a:lnTo>
                  <a:pt x="316" y="220"/>
                </a:lnTo>
                <a:lnTo>
                  <a:pt x="316" y="218"/>
                </a:lnTo>
                <a:lnTo>
                  <a:pt x="316" y="218"/>
                </a:lnTo>
                <a:lnTo>
                  <a:pt x="316" y="220"/>
                </a:lnTo>
                <a:lnTo>
                  <a:pt x="316" y="222"/>
                </a:lnTo>
                <a:lnTo>
                  <a:pt x="316" y="222"/>
                </a:lnTo>
                <a:lnTo>
                  <a:pt x="320" y="220"/>
                </a:lnTo>
                <a:lnTo>
                  <a:pt x="322" y="220"/>
                </a:lnTo>
                <a:lnTo>
                  <a:pt x="322" y="220"/>
                </a:lnTo>
                <a:lnTo>
                  <a:pt x="322" y="220"/>
                </a:lnTo>
                <a:lnTo>
                  <a:pt x="322" y="220"/>
                </a:lnTo>
                <a:lnTo>
                  <a:pt x="328" y="220"/>
                </a:lnTo>
                <a:lnTo>
                  <a:pt x="328" y="218"/>
                </a:lnTo>
                <a:lnTo>
                  <a:pt x="328" y="218"/>
                </a:lnTo>
                <a:lnTo>
                  <a:pt x="328" y="218"/>
                </a:lnTo>
                <a:lnTo>
                  <a:pt x="326" y="218"/>
                </a:lnTo>
                <a:lnTo>
                  <a:pt x="328" y="216"/>
                </a:lnTo>
                <a:lnTo>
                  <a:pt x="328" y="216"/>
                </a:lnTo>
                <a:lnTo>
                  <a:pt x="326" y="216"/>
                </a:lnTo>
                <a:lnTo>
                  <a:pt x="326" y="216"/>
                </a:lnTo>
                <a:lnTo>
                  <a:pt x="328" y="216"/>
                </a:lnTo>
                <a:lnTo>
                  <a:pt x="326" y="214"/>
                </a:lnTo>
                <a:lnTo>
                  <a:pt x="326" y="214"/>
                </a:lnTo>
                <a:lnTo>
                  <a:pt x="326" y="218"/>
                </a:lnTo>
                <a:lnTo>
                  <a:pt x="326" y="218"/>
                </a:lnTo>
                <a:lnTo>
                  <a:pt x="326" y="218"/>
                </a:lnTo>
                <a:lnTo>
                  <a:pt x="324" y="218"/>
                </a:lnTo>
                <a:lnTo>
                  <a:pt x="324" y="218"/>
                </a:lnTo>
                <a:lnTo>
                  <a:pt x="324" y="216"/>
                </a:lnTo>
                <a:lnTo>
                  <a:pt x="324" y="216"/>
                </a:lnTo>
                <a:lnTo>
                  <a:pt x="326" y="216"/>
                </a:lnTo>
                <a:lnTo>
                  <a:pt x="326" y="216"/>
                </a:lnTo>
                <a:lnTo>
                  <a:pt x="322" y="216"/>
                </a:lnTo>
                <a:lnTo>
                  <a:pt x="320" y="214"/>
                </a:lnTo>
                <a:lnTo>
                  <a:pt x="320" y="214"/>
                </a:lnTo>
                <a:lnTo>
                  <a:pt x="318" y="216"/>
                </a:lnTo>
                <a:lnTo>
                  <a:pt x="318" y="216"/>
                </a:lnTo>
                <a:close/>
                <a:moveTo>
                  <a:pt x="318" y="210"/>
                </a:moveTo>
                <a:lnTo>
                  <a:pt x="316" y="210"/>
                </a:lnTo>
                <a:lnTo>
                  <a:pt x="318" y="210"/>
                </a:lnTo>
                <a:lnTo>
                  <a:pt x="318" y="210"/>
                </a:lnTo>
                <a:close/>
                <a:moveTo>
                  <a:pt x="314" y="192"/>
                </a:moveTo>
                <a:lnTo>
                  <a:pt x="312" y="192"/>
                </a:lnTo>
                <a:lnTo>
                  <a:pt x="312" y="192"/>
                </a:lnTo>
                <a:lnTo>
                  <a:pt x="312" y="192"/>
                </a:lnTo>
                <a:lnTo>
                  <a:pt x="310" y="194"/>
                </a:lnTo>
                <a:lnTo>
                  <a:pt x="310" y="196"/>
                </a:lnTo>
                <a:lnTo>
                  <a:pt x="310" y="196"/>
                </a:lnTo>
                <a:lnTo>
                  <a:pt x="308" y="194"/>
                </a:lnTo>
                <a:lnTo>
                  <a:pt x="308" y="194"/>
                </a:lnTo>
                <a:lnTo>
                  <a:pt x="308" y="194"/>
                </a:lnTo>
                <a:lnTo>
                  <a:pt x="310" y="196"/>
                </a:lnTo>
                <a:lnTo>
                  <a:pt x="310" y="198"/>
                </a:lnTo>
                <a:lnTo>
                  <a:pt x="312" y="198"/>
                </a:lnTo>
                <a:lnTo>
                  <a:pt x="314" y="196"/>
                </a:lnTo>
                <a:lnTo>
                  <a:pt x="314" y="194"/>
                </a:lnTo>
                <a:lnTo>
                  <a:pt x="314" y="194"/>
                </a:lnTo>
                <a:lnTo>
                  <a:pt x="312" y="196"/>
                </a:lnTo>
                <a:lnTo>
                  <a:pt x="312" y="194"/>
                </a:lnTo>
                <a:lnTo>
                  <a:pt x="314" y="192"/>
                </a:lnTo>
                <a:close/>
                <a:moveTo>
                  <a:pt x="306" y="154"/>
                </a:moveTo>
                <a:lnTo>
                  <a:pt x="306" y="154"/>
                </a:lnTo>
                <a:lnTo>
                  <a:pt x="306" y="152"/>
                </a:lnTo>
                <a:lnTo>
                  <a:pt x="306" y="152"/>
                </a:lnTo>
                <a:lnTo>
                  <a:pt x="306" y="152"/>
                </a:lnTo>
                <a:lnTo>
                  <a:pt x="306" y="152"/>
                </a:lnTo>
                <a:lnTo>
                  <a:pt x="306" y="154"/>
                </a:lnTo>
                <a:lnTo>
                  <a:pt x="306" y="154"/>
                </a:lnTo>
                <a:close/>
                <a:moveTo>
                  <a:pt x="286" y="86"/>
                </a:moveTo>
                <a:lnTo>
                  <a:pt x="286" y="86"/>
                </a:lnTo>
                <a:lnTo>
                  <a:pt x="288" y="84"/>
                </a:lnTo>
                <a:lnTo>
                  <a:pt x="288" y="84"/>
                </a:lnTo>
                <a:lnTo>
                  <a:pt x="286" y="84"/>
                </a:lnTo>
                <a:lnTo>
                  <a:pt x="286" y="86"/>
                </a:lnTo>
                <a:lnTo>
                  <a:pt x="286" y="86"/>
                </a:lnTo>
                <a:close/>
                <a:moveTo>
                  <a:pt x="292" y="148"/>
                </a:moveTo>
                <a:lnTo>
                  <a:pt x="292" y="148"/>
                </a:lnTo>
                <a:lnTo>
                  <a:pt x="292" y="148"/>
                </a:lnTo>
                <a:lnTo>
                  <a:pt x="292" y="148"/>
                </a:lnTo>
                <a:lnTo>
                  <a:pt x="290" y="148"/>
                </a:lnTo>
                <a:lnTo>
                  <a:pt x="288" y="148"/>
                </a:lnTo>
                <a:lnTo>
                  <a:pt x="288" y="148"/>
                </a:lnTo>
                <a:lnTo>
                  <a:pt x="282" y="150"/>
                </a:lnTo>
                <a:lnTo>
                  <a:pt x="278" y="152"/>
                </a:lnTo>
                <a:lnTo>
                  <a:pt x="278" y="152"/>
                </a:lnTo>
                <a:lnTo>
                  <a:pt x="278" y="152"/>
                </a:lnTo>
                <a:lnTo>
                  <a:pt x="280" y="152"/>
                </a:lnTo>
                <a:lnTo>
                  <a:pt x="280" y="154"/>
                </a:lnTo>
                <a:lnTo>
                  <a:pt x="280" y="152"/>
                </a:lnTo>
                <a:lnTo>
                  <a:pt x="280" y="152"/>
                </a:lnTo>
                <a:lnTo>
                  <a:pt x="288" y="152"/>
                </a:lnTo>
                <a:lnTo>
                  <a:pt x="294" y="150"/>
                </a:lnTo>
                <a:lnTo>
                  <a:pt x="294" y="152"/>
                </a:lnTo>
                <a:lnTo>
                  <a:pt x="294" y="152"/>
                </a:lnTo>
                <a:lnTo>
                  <a:pt x="296" y="152"/>
                </a:lnTo>
                <a:lnTo>
                  <a:pt x="298" y="154"/>
                </a:lnTo>
                <a:lnTo>
                  <a:pt x="298" y="154"/>
                </a:lnTo>
                <a:lnTo>
                  <a:pt x="298" y="152"/>
                </a:lnTo>
                <a:lnTo>
                  <a:pt x="300" y="152"/>
                </a:lnTo>
                <a:lnTo>
                  <a:pt x="300" y="152"/>
                </a:lnTo>
                <a:lnTo>
                  <a:pt x="298" y="152"/>
                </a:lnTo>
                <a:lnTo>
                  <a:pt x="296" y="152"/>
                </a:lnTo>
                <a:lnTo>
                  <a:pt x="296" y="152"/>
                </a:lnTo>
                <a:lnTo>
                  <a:pt x="302" y="152"/>
                </a:lnTo>
                <a:lnTo>
                  <a:pt x="304" y="152"/>
                </a:lnTo>
                <a:lnTo>
                  <a:pt x="302" y="148"/>
                </a:lnTo>
                <a:lnTo>
                  <a:pt x="302" y="148"/>
                </a:lnTo>
                <a:lnTo>
                  <a:pt x="302" y="150"/>
                </a:lnTo>
                <a:lnTo>
                  <a:pt x="302" y="150"/>
                </a:lnTo>
                <a:lnTo>
                  <a:pt x="300" y="150"/>
                </a:lnTo>
                <a:lnTo>
                  <a:pt x="300" y="150"/>
                </a:lnTo>
                <a:lnTo>
                  <a:pt x="300" y="150"/>
                </a:lnTo>
                <a:lnTo>
                  <a:pt x="298" y="150"/>
                </a:lnTo>
                <a:lnTo>
                  <a:pt x="298" y="148"/>
                </a:lnTo>
                <a:lnTo>
                  <a:pt x="298" y="148"/>
                </a:lnTo>
                <a:lnTo>
                  <a:pt x="298" y="148"/>
                </a:lnTo>
                <a:lnTo>
                  <a:pt x="296" y="148"/>
                </a:lnTo>
                <a:lnTo>
                  <a:pt x="296" y="148"/>
                </a:lnTo>
                <a:lnTo>
                  <a:pt x="294" y="150"/>
                </a:lnTo>
                <a:lnTo>
                  <a:pt x="292" y="148"/>
                </a:lnTo>
                <a:lnTo>
                  <a:pt x="292" y="148"/>
                </a:lnTo>
                <a:lnTo>
                  <a:pt x="294" y="148"/>
                </a:lnTo>
                <a:lnTo>
                  <a:pt x="292" y="148"/>
                </a:lnTo>
                <a:close/>
                <a:moveTo>
                  <a:pt x="286" y="140"/>
                </a:moveTo>
                <a:lnTo>
                  <a:pt x="286" y="140"/>
                </a:lnTo>
                <a:lnTo>
                  <a:pt x="288" y="140"/>
                </a:lnTo>
                <a:lnTo>
                  <a:pt x="288" y="140"/>
                </a:lnTo>
                <a:lnTo>
                  <a:pt x="282" y="140"/>
                </a:lnTo>
                <a:lnTo>
                  <a:pt x="282" y="140"/>
                </a:lnTo>
                <a:lnTo>
                  <a:pt x="284" y="142"/>
                </a:lnTo>
                <a:lnTo>
                  <a:pt x="286" y="142"/>
                </a:lnTo>
                <a:lnTo>
                  <a:pt x="286" y="142"/>
                </a:lnTo>
                <a:lnTo>
                  <a:pt x="288" y="142"/>
                </a:lnTo>
                <a:lnTo>
                  <a:pt x="288" y="142"/>
                </a:lnTo>
                <a:lnTo>
                  <a:pt x="288" y="142"/>
                </a:lnTo>
                <a:lnTo>
                  <a:pt x="290" y="142"/>
                </a:lnTo>
                <a:lnTo>
                  <a:pt x="290" y="140"/>
                </a:lnTo>
                <a:lnTo>
                  <a:pt x="288" y="140"/>
                </a:lnTo>
                <a:lnTo>
                  <a:pt x="290" y="140"/>
                </a:lnTo>
                <a:lnTo>
                  <a:pt x="290" y="140"/>
                </a:lnTo>
                <a:lnTo>
                  <a:pt x="288" y="140"/>
                </a:lnTo>
                <a:lnTo>
                  <a:pt x="288" y="140"/>
                </a:lnTo>
                <a:lnTo>
                  <a:pt x="288" y="140"/>
                </a:lnTo>
                <a:lnTo>
                  <a:pt x="286" y="140"/>
                </a:lnTo>
                <a:close/>
                <a:moveTo>
                  <a:pt x="282" y="134"/>
                </a:moveTo>
                <a:lnTo>
                  <a:pt x="282" y="134"/>
                </a:lnTo>
                <a:lnTo>
                  <a:pt x="284" y="136"/>
                </a:lnTo>
                <a:lnTo>
                  <a:pt x="284" y="136"/>
                </a:lnTo>
                <a:lnTo>
                  <a:pt x="282" y="134"/>
                </a:lnTo>
                <a:lnTo>
                  <a:pt x="280" y="132"/>
                </a:lnTo>
                <a:lnTo>
                  <a:pt x="280" y="132"/>
                </a:lnTo>
                <a:lnTo>
                  <a:pt x="280" y="134"/>
                </a:lnTo>
                <a:lnTo>
                  <a:pt x="282" y="136"/>
                </a:lnTo>
                <a:lnTo>
                  <a:pt x="282" y="134"/>
                </a:lnTo>
                <a:close/>
                <a:moveTo>
                  <a:pt x="278" y="100"/>
                </a:moveTo>
                <a:lnTo>
                  <a:pt x="280" y="100"/>
                </a:lnTo>
                <a:lnTo>
                  <a:pt x="278" y="98"/>
                </a:lnTo>
                <a:lnTo>
                  <a:pt x="278" y="100"/>
                </a:lnTo>
                <a:close/>
                <a:moveTo>
                  <a:pt x="276" y="122"/>
                </a:moveTo>
                <a:lnTo>
                  <a:pt x="276" y="122"/>
                </a:lnTo>
                <a:lnTo>
                  <a:pt x="280" y="122"/>
                </a:lnTo>
                <a:lnTo>
                  <a:pt x="282" y="120"/>
                </a:lnTo>
                <a:lnTo>
                  <a:pt x="282" y="120"/>
                </a:lnTo>
                <a:lnTo>
                  <a:pt x="278" y="120"/>
                </a:lnTo>
                <a:lnTo>
                  <a:pt x="278" y="120"/>
                </a:lnTo>
                <a:lnTo>
                  <a:pt x="276" y="122"/>
                </a:lnTo>
                <a:lnTo>
                  <a:pt x="276" y="122"/>
                </a:lnTo>
                <a:close/>
                <a:moveTo>
                  <a:pt x="276" y="112"/>
                </a:moveTo>
                <a:lnTo>
                  <a:pt x="276" y="112"/>
                </a:lnTo>
                <a:lnTo>
                  <a:pt x="274" y="110"/>
                </a:lnTo>
                <a:lnTo>
                  <a:pt x="274" y="110"/>
                </a:lnTo>
                <a:lnTo>
                  <a:pt x="274" y="112"/>
                </a:lnTo>
                <a:lnTo>
                  <a:pt x="276" y="112"/>
                </a:lnTo>
                <a:lnTo>
                  <a:pt x="276" y="112"/>
                </a:lnTo>
                <a:close/>
                <a:moveTo>
                  <a:pt x="274" y="122"/>
                </a:moveTo>
                <a:lnTo>
                  <a:pt x="274" y="122"/>
                </a:lnTo>
                <a:lnTo>
                  <a:pt x="276" y="120"/>
                </a:lnTo>
                <a:lnTo>
                  <a:pt x="274" y="120"/>
                </a:lnTo>
                <a:lnTo>
                  <a:pt x="274" y="122"/>
                </a:lnTo>
                <a:close/>
                <a:moveTo>
                  <a:pt x="272" y="136"/>
                </a:moveTo>
                <a:lnTo>
                  <a:pt x="272" y="136"/>
                </a:lnTo>
                <a:lnTo>
                  <a:pt x="274" y="136"/>
                </a:lnTo>
                <a:lnTo>
                  <a:pt x="276" y="136"/>
                </a:lnTo>
                <a:lnTo>
                  <a:pt x="276" y="138"/>
                </a:lnTo>
                <a:lnTo>
                  <a:pt x="276" y="138"/>
                </a:lnTo>
                <a:lnTo>
                  <a:pt x="278" y="136"/>
                </a:lnTo>
                <a:lnTo>
                  <a:pt x="280" y="134"/>
                </a:lnTo>
                <a:lnTo>
                  <a:pt x="280" y="134"/>
                </a:lnTo>
                <a:lnTo>
                  <a:pt x="276" y="134"/>
                </a:lnTo>
                <a:lnTo>
                  <a:pt x="274" y="134"/>
                </a:lnTo>
                <a:lnTo>
                  <a:pt x="272" y="136"/>
                </a:lnTo>
                <a:lnTo>
                  <a:pt x="272" y="136"/>
                </a:lnTo>
                <a:close/>
                <a:moveTo>
                  <a:pt x="272" y="120"/>
                </a:moveTo>
                <a:lnTo>
                  <a:pt x="272" y="120"/>
                </a:lnTo>
                <a:lnTo>
                  <a:pt x="272" y="120"/>
                </a:lnTo>
                <a:lnTo>
                  <a:pt x="270" y="120"/>
                </a:lnTo>
                <a:lnTo>
                  <a:pt x="268" y="120"/>
                </a:lnTo>
                <a:lnTo>
                  <a:pt x="268" y="120"/>
                </a:lnTo>
                <a:lnTo>
                  <a:pt x="268" y="120"/>
                </a:lnTo>
                <a:lnTo>
                  <a:pt x="266" y="122"/>
                </a:lnTo>
                <a:lnTo>
                  <a:pt x="264" y="124"/>
                </a:lnTo>
                <a:lnTo>
                  <a:pt x="264" y="124"/>
                </a:lnTo>
                <a:lnTo>
                  <a:pt x="264" y="124"/>
                </a:lnTo>
                <a:lnTo>
                  <a:pt x="266" y="124"/>
                </a:lnTo>
                <a:lnTo>
                  <a:pt x="266" y="126"/>
                </a:lnTo>
                <a:lnTo>
                  <a:pt x="268" y="126"/>
                </a:lnTo>
                <a:lnTo>
                  <a:pt x="268" y="126"/>
                </a:lnTo>
                <a:lnTo>
                  <a:pt x="268" y="124"/>
                </a:lnTo>
                <a:lnTo>
                  <a:pt x="270" y="124"/>
                </a:lnTo>
                <a:lnTo>
                  <a:pt x="270" y="124"/>
                </a:lnTo>
                <a:lnTo>
                  <a:pt x="270" y="124"/>
                </a:lnTo>
                <a:lnTo>
                  <a:pt x="270" y="124"/>
                </a:lnTo>
                <a:lnTo>
                  <a:pt x="270" y="122"/>
                </a:lnTo>
                <a:lnTo>
                  <a:pt x="272" y="122"/>
                </a:lnTo>
                <a:lnTo>
                  <a:pt x="270" y="120"/>
                </a:lnTo>
                <a:lnTo>
                  <a:pt x="272" y="120"/>
                </a:lnTo>
                <a:close/>
                <a:moveTo>
                  <a:pt x="268" y="114"/>
                </a:moveTo>
                <a:lnTo>
                  <a:pt x="270" y="114"/>
                </a:lnTo>
                <a:lnTo>
                  <a:pt x="268" y="114"/>
                </a:lnTo>
                <a:lnTo>
                  <a:pt x="268" y="114"/>
                </a:lnTo>
                <a:lnTo>
                  <a:pt x="268" y="114"/>
                </a:lnTo>
                <a:lnTo>
                  <a:pt x="268" y="114"/>
                </a:lnTo>
                <a:close/>
                <a:moveTo>
                  <a:pt x="270" y="114"/>
                </a:moveTo>
                <a:lnTo>
                  <a:pt x="270" y="114"/>
                </a:lnTo>
                <a:lnTo>
                  <a:pt x="270" y="118"/>
                </a:lnTo>
                <a:lnTo>
                  <a:pt x="270" y="118"/>
                </a:lnTo>
                <a:lnTo>
                  <a:pt x="270" y="116"/>
                </a:lnTo>
                <a:lnTo>
                  <a:pt x="272" y="116"/>
                </a:lnTo>
                <a:lnTo>
                  <a:pt x="270" y="114"/>
                </a:lnTo>
                <a:close/>
                <a:moveTo>
                  <a:pt x="268" y="106"/>
                </a:moveTo>
                <a:lnTo>
                  <a:pt x="268" y="106"/>
                </a:lnTo>
                <a:lnTo>
                  <a:pt x="266" y="108"/>
                </a:lnTo>
                <a:lnTo>
                  <a:pt x="264" y="110"/>
                </a:lnTo>
                <a:lnTo>
                  <a:pt x="264" y="110"/>
                </a:lnTo>
                <a:lnTo>
                  <a:pt x="264" y="108"/>
                </a:lnTo>
                <a:lnTo>
                  <a:pt x="266" y="108"/>
                </a:lnTo>
                <a:lnTo>
                  <a:pt x="266" y="108"/>
                </a:lnTo>
                <a:lnTo>
                  <a:pt x="264" y="106"/>
                </a:lnTo>
                <a:lnTo>
                  <a:pt x="262" y="108"/>
                </a:lnTo>
                <a:lnTo>
                  <a:pt x="262" y="108"/>
                </a:lnTo>
                <a:lnTo>
                  <a:pt x="260" y="108"/>
                </a:lnTo>
                <a:lnTo>
                  <a:pt x="260" y="112"/>
                </a:lnTo>
                <a:lnTo>
                  <a:pt x="260" y="112"/>
                </a:lnTo>
                <a:lnTo>
                  <a:pt x="260" y="110"/>
                </a:lnTo>
                <a:lnTo>
                  <a:pt x="260" y="108"/>
                </a:lnTo>
                <a:lnTo>
                  <a:pt x="260" y="108"/>
                </a:lnTo>
                <a:lnTo>
                  <a:pt x="264" y="110"/>
                </a:lnTo>
                <a:lnTo>
                  <a:pt x="268" y="110"/>
                </a:lnTo>
                <a:lnTo>
                  <a:pt x="268" y="110"/>
                </a:lnTo>
                <a:lnTo>
                  <a:pt x="268" y="108"/>
                </a:lnTo>
                <a:lnTo>
                  <a:pt x="268" y="108"/>
                </a:lnTo>
                <a:lnTo>
                  <a:pt x="268" y="108"/>
                </a:lnTo>
                <a:lnTo>
                  <a:pt x="268" y="108"/>
                </a:lnTo>
                <a:lnTo>
                  <a:pt x="268" y="106"/>
                </a:lnTo>
                <a:lnTo>
                  <a:pt x="268" y="106"/>
                </a:lnTo>
                <a:close/>
                <a:moveTo>
                  <a:pt x="262" y="88"/>
                </a:moveTo>
                <a:lnTo>
                  <a:pt x="262" y="90"/>
                </a:lnTo>
                <a:lnTo>
                  <a:pt x="262" y="88"/>
                </a:lnTo>
                <a:lnTo>
                  <a:pt x="262" y="88"/>
                </a:lnTo>
                <a:lnTo>
                  <a:pt x="262" y="86"/>
                </a:lnTo>
                <a:lnTo>
                  <a:pt x="260" y="86"/>
                </a:lnTo>
                <a:lnTo>
                  <a:pt x="260" y="86"/>
                </a:lnTo>
                <a:lnTo>
                  <a:pt x="260" y="88"/>
                </a:lnTo>
                <a:lnTo>
                  <a:pt x="262" y="88"/>
                </a:lnTo>
                <a:close/>
                <a:moveTo>
                  <a:pt x="256" y="78"/>
                </a:moveTo>
                <a:lnTo>
                  <a:pt x="256" y="80"/>
                </a:lnTo>
                <a:lnTo>
                  <a:pt x="256" y="80"/>
                </a:lnTo>
                <a:lnTo>
                  <a:pt x="258" y="82"/>
                </a:lnTo>
                <a:lnTo>
                  <a:pt x="258" y="82"/>
                </a:lnTo>
                <a:lnTo>
                  <a:pt x="260" y="80"/>
                </a:lnTo>
                <a:lnTo>
                  <a:pt x="260" y="80"/>
                </a:lnTo>
                <a:lnTo>
                  <a:pt x="262" y="78"/>
                </a:lnTo>
                <a:lnTo>
                  <a:pt x="262" y="78"/>
                </a:lnTo>
                <a:lnTo>
                  <a:pt x="264" y="80"/>
                </a:lnTo>
                <a:lnTo>
                  <a:pt x="262" y="80"/>
                </a:lnTo>
                <a:lnTo>
                  <a:pt x="262" y="80"/>
                </a:lnTo>
                <a:lnTo>
                  <a:pt x="264" y="80"/>
                </a:lnTo>
                <a:lnTo>
                  <a:pt x="264" y="80"/>
                </a:lnTo>
                <a:lnTo>
                  <a:pt x="262" y="78"/>
                </a:lnTo>
                <a:lnTo>
                  <a:pt x="262" y="78"/>
                </a:lnTo>
                <a:lnTo>
                  <a:pt x="262" y="78"/>
                </a:lnTo>
                <a:lnTo>
                  <a:pt x="262" y="76"/>
                </a:lnTo>
                <a:lnTo>
                  <a:pt x="262" y="76"/>
                </a:lnTo>
                <a:lnTo>
                  <a:pt x="260" y="78"/>
                </a:lnTo>
                <a:lnTo>
                  <a:pt x="258" y="76"/>
                </a:lnTo>
                <a:lnTo>
                  <a:pt x="256" y="76"/>
                </a:lnTo>
                <a:lnTo>
                  <a:pt x="256" y="78"/>
                </a:lnTo>
                <a:lnTo>
                  <a:pt x="256" y="78"/>
                </a:lnTo>
                <a:close/>
                <a:moveTo>
                  <a:pt x="254" y="90"/>
                </a:moveTo>
                <a:lnTo>
                  <a:pt x="254" y="90"/>
                </a:lnTo>
                <a:lnTo>
                  <a:pt x="256" y="92"/>
                </a:lnTo>
                <a:lnTo>
                  <a:pt x="256" y="90"/>
                </a:lnTo>
                <a:lnTo>
                  <a:pt x="258" y="90"/>
                </a:lnTo>
                <a:lnTo>
                  <a:pt x="260" y="90"/>
                </a:lnTo>
                <a:lnTo>
                  <a:pt x="260" y="90"/>
                </a:lnTo>
                <a:lnTo>
                  <a:pt x="258" y="88"/>
                </a:lnTo>
                <a:lnTo>
                  <a:pt x="258" y="88"/>
                </a:lnTo>
                <a:lnTo>
                  <a:pt x="254" y="90"/>
                </a:lnTo>
                <a:lnTo>
                  <a:pt x="254" y="90"/>
                </a:lnTo>
                <a:close/>
                <a:moveTo>
                  <a:pt x="260" y="122"/>
                </a:moveTo>
                <a:lnTo>
                  <a:pt x="260" y="122"/>
                </a:lnTo>
                <a:lnTo>
                  <a:pt x="262" y="122"/>
                </a:lnTo>
                <a:lnTo>
                  <a:pt x="264" y="122"/>
                </a:lnTo>
                <a:lnTo>
                  <a:pt x="264" y="122"/>
                </a:lnTo>
                <a:lnTo>
                  <a:pt x="262" y="120"/>
                </a:lnTo>
                <a:lnTo>
                  <a:pt x="260" y="122"/>
                </a:lnTo>
                <a:lnTo>
                  <a:pt x="260" y="122"/>
                </a:lnTo>
                <a:close/>
                <a:moveTo>
                  <a:pt x="262" y="156"/>
                </a:moveTo>
                <a:lnTo>
                  <a:pt x="262" y="156"/>
                </a:lnTo>
                <a:lnTo>
                  <a:pt x="260" y="154"/>
                </a:lnTo>
                <a:lnTo>
                  <a:pt x="260" y="154"/>
                </a:lnTo>
                <a:lnTo>
                  <a:pt x="260" y="154"/>
                </a:lnTo>
                <a:lnTo>
                  <a:pt x="260" y="154"/>
                </a:lnTo>
                <a:lnTo>
                  <a:pt x="260" y="154"/>
                </a:lnTo>
                <a:lnTo>
                  <a:pt x="260" y="154"/>
                </a:lnTo>
                <a:lnTo>
                  <a:pt x="258" y="154"/>
                </a:lnTo>
                <a:lnTo>
                  <a:pt x="258" y="154"/>
                </a:lnTo>
                <a:lnTo>
                  <a:pt x="258" y="152"/>
                </a:lnTo>
                <a:lnTo>
                  <a:pt x="258" y="152"/>
                </a:lnTo>
                <a:lnTo>
                  <a:pt x="256" y="152"/>
                </a:lnTo>
                <a:lnTo>
                  <a:pt x="258" y="152"/>
                </a:lnTo>
                <a:lnTo>
                  <a:pt x="258" y="152"/>
                </a:lnTo>
                <a:lnTo>
                  <a:pt x="256" y="154"/>
                </a:lnTo>
                <a:lnTo>
                  <a:pt x="256" y="154"/>
                </a:lnTo>
                <a:lnTo>
                  <a:pt x="256" y="154"/>
                </a:lnTo>
                <a:lnTo>
                  <a:pt x="256" y="154"/>
                </a:lnTo>
                <a:lnTo>
                  <a:pt x="254" y="154"/>
                </a:lnTo>
                <a:lnTo>
                  <a:pt x="254" y="154"/>
                </a:lnTo>
                <a:lnTo>
                  <a:pt x="258" y="156"/>
                </a:lnTo>
                <a:lnTo>
                  <a:pt x="262" y="156"/>
                </a:lnTo>
                <a:lnTo>
                  <a:pt x="262" y="156"/>
                </a:lnTo>
                <a:close/>
                <a:moveTo>
                  <a:pt x="242" y="110"/>
                </a:moveTo>
                <a:lnTo>
                  <a:pt x="242" y="110"/>
                </a:lnTo>
                <a:lnTo>
                  <a:pt x="244" y="110"/>
                </a:lnTo>
                <a:lnTo>
                  <a:pt x="244" y="112"/>
                </a:lnTo>
                <a:lnTo>
                  <a:pt x="244" y="110"/>
                </a:lnTo>
                <a:lnTo>
                  <a:pt x="244" y="110"/>
                </a:lnTo>
                <a:lnTo>
                  <a:pt x="246" y="110"/>
                </a:lnTo>
                <a:lnTo>
                  <a:pt x="246" y="112"/>
                </a:lnTo>
                <a:lnTo>
                  <a:pt x="246" y="112"/>
                </a:lnTo>
                <a:lnTo>
                  <a:pt x="248" y="112"/>
                </a:lnTo>
                <a:lnTo>
                  <a:pt x="248" y="112"/>
                </a:lnTo>
                <a:lnTo>
                  <a:pt x="248" y="112"/>
                </a:lnTo>
                <a:lnTo>
                  <a:pt x="248" y="110"/>
                </a:lnTo>
                <a:lnTo>
                  <a:pt x="248" y="110"/>
                </a:lnTo>
                <a:lnTo>
                  <a:pt x="252" y="110"/>
                </a:lnTo>
                <a:lnTo>
                  <a:pt x="254" y="110"/>
                </a:lnTo>
                <a:lnTo>
                  <a:pt x="254" y="108"/>
                </a:lnTo>
                <a:lnTo>
                  <a:pt x="254" y="108"/>
                </a:lnTo>
                <a:lnTo>
                  <a:pt x="252" y="108"/>
                </a:lnTo>
                <a:lnTo>
                  <a:pt x="252" y="108"/>
                </a:lnTo>
                <a:lnTo>
                  <a:pt x="252" y="108"/>
                </a:lnTo>
                <a:lnTo>
                  <a:pt x="252" y="108"/>
                </a:lnTo>
                <a:lnTo>
                  <a:pt x="252" y="108"/>
                </a:lnTo>
                <a:lnTo>
                  <a:pt x="252" y="108"/>
                </a:lnTo>
                <a:lnTo>
                  <a:pt x="252" y="106"/>
                </a:lnTo>
                <a:lnTo>
                  <a:pt x="250" y="104"/>
                </a:lnTo>
                <a:lnTo>
                  <a:pt x="250" y="102"/>
                </a:lnTo>
                <a:lnTo>
                  <a:pt x="248" y="102"/>
                </a:lnTo>
                <a:lnTo>
                  <a:pt x="248" y="102"/>
                </a:lnTo>
                <a:lnTo>
                  <a:pt x="250" y="102"/>
                </a:lnTo>
                <a:lnTo>
                  <a:pt x="250" y="104"/>
                </a:lnTo>
                <a:lnTo>
                  <a:pt x="250" y="106"/>
                </a:lnTo>
                <a:lnTo>
                  <a:pt x="252" y="108"/>
                </a:lnTo>
                <a:lnTo>
                  <a:pt x="252" y="108"/>
                </a:lnTo>
                <a:lnTo>
                  <a:pt x="252" y="108"/>
                </a:lnTo>
                <a:lnTo>
                  <a:pt x="252" y="108"/>
                </a:lnTo>
                <a:lnTo>
                  <a:pt x="252" y="110"/>
                </a:lnTo>
                <a:lnTo>
                  <a:pt x="252" y="110"/>
                </a:lnTo>
                <a:lnTo>
                  <a:pt x="252" y="110"/>
                </a:lnTo>
                <a:lnTo>
                  <a:pt x="248" y="108"/>
                </a:lnTo>
                <a:lnTo>
                  <a:pt x="244" y="106"/>
                </a:lnTo>
                <a:lnTo>
                  <a:pt x="244" y="106"/>
                </a:lnTo>
                <a:lnTo>
                  <a:pt x="244" y="108"/>
                </a:lnTo>
                <a:lnTo>
                  <a:pt x="244" y="108"/>
                </a:lnTo>
                <a:lnTo>
                  <a:pt x="244" y="108"/>
                </a:lnTo>
                <a:lnTo>
                  <a:pt x="242" y="108"/>
                </a:lnTo>
                <a:lnTo>
                  <a:pt x="242" y="108"/>
                </a:lnTo>
                <a:lnTo>
                  <a:pt x="242" y="108"/>
                </a:lnTo>
                <a:lnTo>
                  <a:pt x="242" y="110"/>
                </a:lnTo>
                <a:lnTo>
                  <a:pt x="242" y="110"/>
                </a:lnTo>
                <a:lnTo>
                  <a:pt x="242" y="110"/>
                </a:lnTo>
                <a:close/>
                <a:moveTo>
                  <a:pt x="242" y="116"/>
                </a:moveTo>
                <a:lnTo>
                  <a:pt x="242" y="116"/>
                </a:lnTo>
                <a:lnTo>
                  <a:pt x="242" y="116"/>
                </a:lnTo>
                <a:lnTo>
                  <a:pt x="244" y="116"/>
                </a:lnTo>
                <a:lnTo>
                  <a:pt x="246" y="116"/>
                </a:lnTo>
                <a:lnTo>
                  <a:pt x="246" y="118"/>
                </a:lnTo>
                <a:lnTo>
                  <a:pt x="246" y="118"/>
                </a:lnTo>
                <a:lnTo>
                  <a:pt x="252" y="116"/>
                </a:lnTo>
                <a:lnTo>
                  <a:pt x="250" y="116"/>
                </a:lnTo>
                <a:lnTo>
                  <a:pt x="250" y="116"/>
                </a:lnTo>
                <a:lnTo>
                  <a:pt x="250" y="116"/>
                </a:lnTo>
                <a:lnTo>
                  <a:pt x="248" y="114"/>
                </a:lnTo>
                <a:lnTo>
                  <a:pt x="244" y="114"/>
                </a:lnTo>
                <a:lnTo>
                  <a:pt x="244" y="114"/>
                </a:lnTo>
                <a:lnTo>
                  <a:pt x="244" y="114"/>
                </a:lnTo>
                <a:lnTo>
                  <a:pt x="242" y="116"/>
                </a:lnTo>
                <a:lnTo>
                  <a:pt x="242" y="116"/>
                </a:lnTo>
                <a:close/>
                <a:moveTo>
                  <a:pt x="248" y="164"/>
                </a:moveTo>
                <a:lnTo>
                  <a:pt x="248" y="164"/>
                </a:lnTo>
                <a:lnTo>
                  <a:pt x="248" y="164"/>
                </a:lnTo>
                <a:lnTo>
                  <a:pt x="248" y="162"/>
                </a:lnTo>
                <a:lnTo>
                  <a:pt x="248" y="164"/>
                </a:lnTo>
                <a:lnTo>
                  <a:pt x="248" y="164"/>
                </a:lnTo>
                <a:close/>
                <a:moveTo>
                  <a:pt x="238" y="114"/>
                </a:moveTo>
                <a:lnTo>
                  <a:pt x="238" y="114"/>
                </a:lnTo>
                <a:lnTo>
                  <a:pt x="238" y="112"/>
                </a:lnTo>
                <a:lnTo>
                  <a:pt x="238" y="112"/>
                </a:lnTo>
                <a:lnTo>
                  <a:pt x="238" y="112"/>
                </a:lnTo>
                <a:lnTo>
                  <a:pt x="236" y="112"/>
                </a:lnTo>
                <a:lnTo>
                  <a:pt x="236" y="112"/>
                </a:lnTo>
                <a:lnTo>
                  <a:pt x="236" y="112"/>
                </a:lnTo>
                <a:lnTo>
                  <a:pt x="238" y="114"/>
                </a:lnTo>
                <a:lnTo>
                  <a:pt x="238" y="114"/>
                </a:lnTo>
                <a:close/>
                <a:moveTo>
                  <a:pt x="248" y="168"/>
                </a:moveTo>
                <a:lnTo>
                  <a:pt x="250" y="168"/>
                </a:lnTo>
                <a:lnTo>
                  <a:pt x="250" y="168"/>
                </a:lnTo>
                <a:lnTo>
                  <a:pt x="248" y="168"/>
                </a:lnTo>
                <a:lnTo>
                  <a:pt x="248" y="166"/>
                </a:lnTo>
                <a:lnTo>
                  <a:pt x="248" y="166"/>
                </a:lnTo>
                <a:lnTo>
                  <a:pt x="250" y="166"/>
                </a:lnTo>
                <a:lnTo>
                  <a:pt x="250" y="166"/>
                </a:lnTo>
                <a:lnTo>
                  <a:pt x="250" y="164"/>
                </a:lnTo>
                <a:lnTo>
                  <a:pt x="250" y="164"/>
                </a:lnTo>
                <a:lnTo>
                  <a:pt x="250" y="162"/>
                </a:lnTo>
                <a:lnTo>
                  <a:pt x="250" y="162"/>
                </a:lnTo>
                <a:lnTo>
                  <a:pt x="250" y="164"/>
                </a:lnTo>
                <a:lnTo>
                  <a:pt x="248" y="166"/>
                </a:lnTo>
                <a:lnTo>
                  <a:pt x="246" y="166"/>
                </a:lnTo>
                <a:lnTo>
                  <a:pt x="246" y="166"/>
                </a:lnTo>
                <a:lnTo>
                  <a:pt x="246" y="164"/>
                </a:lnTo>
                <a:lnTo>
                  <a:pt x="244" y="166"/>
                </a:lnTo>
                <a:lnTo>
                  <a:pt x="244" y="166"/>
                </a:lnTo>
                <a:lnTo>
                  <a:pt x="244" y="166"/>
                </a:lnTo>
                <a:lnTo>
                  <a:pt x="246" y="168"/>
                </a:lnTo>
                <a:lnTo>
                  <a:pt x="248" y="168"/>
                </a:lnTo>
                <a:lnTo>
                  <a:pt x="248" y="168"/>
                </a:lnTo>
                <a:close/>
                <a:moveTo>
                  <a:pt x="244" y="168"/>
                </a:moveTo>
                <a:lnTo>
                  <a:pt x="244" y="168"/>
                </a:lnTo>
                <a:lnTo>
                  <a:pt x="244" y="168"/>
                </a:lnTo>
                <a:lnTo>
                  <a:pt x="244" y="168"/>
                </a:lnTo>
                <a:lnTo>
                  <a:pt x="244" y="166"/>
                </a:lnTo>
                <a:lnTo>
                  <a:pt x="244" y="166"/>
                </a:lnTo>
                <a:lnTo>
                  <a:pt x="242" y="166"/>
                </a:lnTo>
                <a:lnTo>
                  <a:pt x="244" y="168"/>
                </a:lnTo>
                <a:lnTo>
                  <a:pt x="244" y="168"/>
                </a:lnTo>
                <a:close/>
                <a:moveTo>
                  <a:pt x="246" y="198"/>
                </a:moveTo>
                <a:lnTo>
                  <a:pt x="246" y="198"/>
                </a:lnTo>
                <a:lnTo>
                  <a:pt x="248" y="200"/>
                </a:lnTo>
                <a:lnTo>
                  <a:pt x="248" y="200"/>
                </a:lnTo>
                <a:lnTo>
                  <a:pt x="248" y="198"/>
                </a:lnTo>
                <a:lnTo>
                  <a:pt x="248" y="198"/>
                </a:lnTo>
                <a:lnTo>
                  <a:pt x="246" y="198"/>
                </a:lnTo>
                <a:lnTo>
                  <a:pt x="246" y="198"/>
                </a:lnTo>
                <a:lnTo>
                  <a:pt x="246" y="198"/>
                </a:lnTo>
                <a:close/>
                <a:moveTo>
                  <a:pt x="250" y="214"/>
                </a:moveTo>
                <a:lnTo>
                  <a:pt x="250" y="214"/>
                </a:lnTo>
                <a:lnTo>
                  <a:pt x="254" y="212"/>
                </a:lnTo>
                <a:lnTo>
                  <a:pt x="258" y="210"/>
                </a:lnTo>
                <a:lnTo>
                  <a:pt x="258" y="210"/>
                </a:lnTo>
                <a:lnTo>
                  <a:pt x="260" y="210"/>
                </a:lnTo>
                <a:lnTo>
                  <a:pt x="262" y="210"/>
                </a:lnTo>
                <a:lnTo>
                  <a:pt x="262" y="212"/>
                </a:lnTo>
                <a:lnTo>
                  <a:pt x="262" y="212"/>
                </a:lnTo>
                <a:lnTo>
                  <a:pt x="262" y="210"/>
                </a:lnTo>
                <a:lnTo>
                  <a:pt x="264" y="210"/>
                </a:lnTo>
                <a:lnTo>
                  <a:pt x="266" y="210"/>
                </a:lnTo>
                <a:lnTo>
                  <a:pt x="266" y="208"/>
                </a:lnTo>
                <a:lnTo>
                  <a:pt x="268" y="210"/>
                </a:lnTo>
                <a:lnTo>
                  <a:pt x="268" y="210"/>
                </a:lnTo>
                <a:lnTo>
                  <a:pt x="268" y="206"/>
                </a:lnTo>
                <a:lnTo>
                  <a:pt x="268" y="206"/>
                </a:lnTo>
                <a:lnTo>
                  <a:pt x="266" y="206"/>
                </a:lnTo>
                <a:lnTo>
                  <a:pt x="266" y="204"/>
                </a:lnTo>
                <a:lnTo>
                  <a:pt x="266" y="204"/>
                </a:lnTo>
                <a:lnTo>
                  <a:pt x="262" y="204"/>
                </a:lnTo>
                <a:lnTo>
                  <a:pt x="262" y="204"/>
                </a:lnTo>
                <a:lnTo>
                  <a:pt x="262" y="204"/>
                </a:lnTo>
                <a:lnTo>
                  <a:pt x="262" y="202"/>
                </a:lnTo>
                <a:lnTo>
                  <a:pt x="262" y="202"/>
                </a:lnTo>
                <a:lnTo>
                  <a:pt x="258" y="202"/>
                </a:lnTo>
                <a:lnTo>
                  <a:pt x="256" y="204"/>
                </a:lnTo>
                <a:lnTo>
                  <a:pt x="254" y="202"/>
                </a:lnTo>
                <a:lnTo>
                  <a:pt x="254" y="202"/>
                </a:lnTo>
                <a:lnTo>
                  <a:pt x="254" y="202"/>
                </a:lnTo>
                <a:lnTo>
                  <a:pt x="254" y="202"/>
                </a:lnTo>
                <a:lnTo>
                  <a:pt x="254" y="202"/>
                </a:lnTo>
                <a:lnTo>
                  <a:pt x="252" y="204"/>
                </a:lnTo>
                <a:lnTo>
                  <a:pt x="252" y="204"/>
                </a:lnTo>
                <a:lnTo>
                  <a:pt x="256" y="204"/>
                </a:lnTo>
                <a:lnTo>
                  <a:pt x="258" y="206"/>
                </a:lnTo>
                <a:lnTo>
                  <a:pt x="258" y="206"/>
                </a:lnTo>
                <a:lnTo>
                  <a:pt x="252" y="208"/>
                </a:lnTo>
                <a:lnTo>
                  <a:pt x="248" y="210"/>
                </a:lnTo>
                <a:lnTo>
                  <a:pt x="248" y="210"/>
                </a:lnTo>
                <a:lnTo>
                  <a:pt x="248" y="210"/>
                </a:lnTo>
                <a:lnTo>
                  <a:pt x="248" y="212"/>
                </a:lnTo>
                <a:lnTo>
                  <a:pt x="250" y="214"/>
                </a:lnTo>
                <a:lnTo>
                  <a:pt x="250" y="214"/>
                </a:lnTo>
                <a:close/>
                <a:moveTo>
                  <a:pt x="250" y="238"/>
                </a:moveTo>
                <a:lnTo>
                  <a:pt x="250" y="238"/>
                </a:lnTo>
                <a:lnTo>
                  <a:pt x="254" y="240"/>
                </a:lnTo>
                <a:lnTo>
                  <a:pt x="254" y="242"/>
                </a:lnTo>
                <a:lnTo>
                  <a:pt x="254" y="244"/>
                </a:lnTo>
                <a:lnTo>
                  <a:pt x="256" y="244"/>
                </a:lnTo>
                <a:lnTo>
                  <a:pt x="256" y="244"/>
                </a:lnTo>
                <a:lnTo>
                  <a:pt x="256" y="244"/>
                </a:lnTo>
                <a:lnTo>
                  <a:pt x="256" y="244"/>
                </a:lnTo>
                <a:lnTo>
                  <a:pt x="256" y="246"/>
                </a:lnTo>
                <a:lnTo>
                  <a:pt x="256" y="246"/>
                </a:lnTo>
                <a:lnTo>
                  <a:pt x="256" y="246"/>
                </a:lnTo>
                <a:lnTo>
                  <a:pt x="252" y="244"/>
                </a:lnTo>
                <a:lnTo>
                  <a:pt x="248" y="242"/>
                </a:lnTo>
                <a:lnTo>
                  <a:pt x="248" y="242"/>
                </a:lnTo>
                <a:lnTo>
                  <a:pt x="248" y="244"/>
                </a:lnTo>
                <a:lnTo>
                  <a:pt x="248" y="246"/>
                </a:lnTo>
                <a:lnTo>
                  <a:pt x="248" y="246"/>
                </a:lnTo>
                <a:lnTo>
                  <a:pt x="246" y="244"/>
                </a:lnTo>
                <a:lnTo>
                  <a:pt x="246" y="244"/>
                </a:lnTo>
                <a:lnTo>
                  <a:pt x="246" y="244"/>
                </a:lnTo>
                <a:lnTo>
                  <a:pt x="246" y="246"/>
                </a:lnTo>
                <a:lnTo>
                  <a:pt x="246" y="246"/>
                </a:lnTo>
                <a:lnTo>
                  <a:pt x="246" y="246"/>
                </a:lnTo>
                <a:lnTo>
                  <a:pt x="246" y="246"/>
                </a:lnTo>
                <a:lnTo>
                  <a:pt x="248" y="248"/>
                </a:lnTo>
                <a:lnTo>
                  <a:pt x="248" y="246"/>
                </a:lnTo>
                <a:lnTo>
                  <a:pt x="248" y="246"/>
                </a:lnTo>
                <a:lnTo>
                  <a:pt x="250" y="248"/>
                </a:lnTo>
                <a:lnTo>
                  <a:pt x="250" y="248"/>
                </a:lnTo>
                <a:lnTo>
                  <a:pt x="250" y="248"/>
                </a:lnTo>
                <a:lnTo>
                  <a:pt x="250" y="248"/>
                </a:lnTo>
                <a:lnTo>
                  <a:pt x="252" y="248"/>
                </a:lnTo>
                <a:lnTo>
                  <a:pt x="252" y="248"/>
                </a:lnTo>
                <a:lnTo>
                  <a:pt x="252" y="246"/>
                </a:lnTo>
                <a:lnTo>
                  <a:pt x="252" y="246"/>
                </a:lnTo>
                <a:lnTo>
                  <a:pt x="256" y="248"/>
                </a:lnTo>
                <a:lnTo>
                  <a:pt x="258" y="246"/>
                </a:lnTo>
                <a:lnTo>
                  <a:pt x="258" y="244"/>
                </a:lnTo>
                <a:lnTo>
                  <a:pt x="258" y="244"/>
                </a:lnTo>
                <a:lnTo>
                  <a:pt x="256" y="244"/>
                </a:lnTo>
                <a:lnTo>
                  <a:pt x="256" y="244"/>
                </a:lnTo>
                <a:lnTo>
                  <a:pt x="256" y="244"/>
                </a:lnTo>
                <a:lnTo>
                  <a:pt x="256" y="244"/>
                </a:lnTo>
                <a:lnTo>
                  <a:pt x="256" y="244"/>
                </a:lnTo>
                <a:lnTo>
                  <a:pt x="256" y="244"/>
                </a:lnTo>
                <a:lnTo>
                  <a:pt x="254" y="244"/>
                </a:lnTo>
                <a:lnTo>
                  <a:pt x="254" y="240"/>
                </a:lnTo>
                <a:lnTo>
                  <a:pt x="254" y="238"/>
                </a:lnTo>
                <a:lnTo>
                  <a:pt x="250" y="238"/>
                </a:lnTo>
                <a:lnTo>
                  <a:pt x="250" y="238"/>
                </a:lnTo>
                <a:close/>
                <a:moveTo>
                  <a:pt x="250" y="236"/>
                </a:moveTo>
                <a:lnTo>
                  <a:pt x="246" y="236"/>
                </a:lnTo>
                <a:lnTo>
                  <a:pt x="248" y="238"/>
                </a:lnTo>
                <a:lnTo>
                  <a:pt x="250" y="236"/>
                </a:lnTo>
                <a:close/>
                <a:moveTo>
                  <a:pt x="248" y="238"/>
                </a:moveTo>
                <a:lnTo>
                  <a:pt x="248" y="238"/>
                </a:lnTo>
                <a:lnTo>
                  <a:pt x="250" y="240"/>
                </a:lnTo>
                <a:lnTo>
                  <a:pt x="250" y="240"/>
                </a:lnTo>
                <a:lnTo>
                  <a:pt x="250" y="240"/>
                </a:lnTo>
                <a:lnTo>
                  <a:pt x="250" y="238"/>
                </a:lnTo>
                <a:lnTo>
                  <a:pt x="248" y="238"/>
                </a:lnTo>
                <a:lnTo>
                  <a:pt x="248" y="238"/>
                </a:lnTo>
                <a:close/>
                <a:moveTo>
                  <a:pt x="238" y="170"/>
                </a:moveTo>
                <a:lnTo>
                  <a:pt x="236" y="168"/>
                </a:lnTo>
                <a:lnTo>
                  <a:pt x="236" y="172"/>
                </a:lnTo>
                <a:lnTo>
                  <a:pt x="238" y="170"/>
                </a:lnTo>
                <a:close/>
                <a:moveTo>
                  <a:pt x="240" y="178"/>
                </a:moveTo>
                <a:lnTo>
                  <a:pt x="240" y="180"/>
                </a:lnTo>
                <a:lnTo>
                  <a:pt x="242" y="180"/>
                </a:lnTo>
                <a:lnTo>
                  <a:pt x="240" y="178"/>
                </a:lnTo>
                <a:close/>
                <a:moveTo>
                  <a:pt x="224" y="96"/>
                </a:moveTo>
                <a:lnTo>
                  <a:pt x="224" y="96"/>
                </a:lnTo>
                <a:lnTo>
                  <a:pt x="226" y="96"/>
                </a:lnTo>
                <a:lnTo>
                  <a:pt x="226" y="94"/>
                </a:lnTo>
                <a:lnTo>
                  <a:pt x="226" y="94"/>
                </a:lnTo>
                <a:lnTo>
                  <a:pt x="224" y="96"/>
                </a:lnTo>
                <a:lnTo>
                  <a:pt x="224" y="96"/>
                </a:lnTo>
                <a:close/>
                <a:moveTo>
                  <a:pt x="226" y="124"/>
                </a:moveTo>
                <a:lnTo>
                  <a:pt x="226" y="122"/>
                </a:lnTo>
                <a:lnTo>
                  <a:pt x="226" y="122"/>
                </a:lnTo>
                <a:lnTo>
                  <a:pt x="224" y="124"/>
                </a:lnTo>
                <a:lnTo>
                  <a:pt x="226" y="124"/>
                </a:lnTo>
                <a:lnTo>
                  <a:pt x="226" y="124"/>
                </a:lnTo>
                <a:close/>
                <a:moveTo>
                  <a:pt x="212" y="92"/>
                </a:moveTo>
                <a:lnTo>
                  <a:pt x="212" y="92"/>
                </a:lnTo>
                <a:lnTo>
                  <a:pt x="214" y="92"/>
                </a:lnTo>
                <a:lnTo>
                  <a:pt x="214" y="92"/>
                </a:lnTo>
                <a:lnTo>
                  <a:pt x="212" y="92"/>
                </a:lnTo>
                <a:close/>
                <a:moveTo>
                  <a:pt x="206" y="112"/>
                </a:moveTo>
                <a:lnTo>
                  <a:pt x="206" y="112"/>
                </a:lnTo>
                <a:lnTo>
                  <a:pt x="206" y="114"/>
                </a:lnTo>
                <a:lnTo>
                  <a:pt x="208" y="114"/>
                </a:lnTo>
                <a:lnTo>
                  <a:pt x="208" y="114"/>
                </a:lnTo>
                <a:lnTo>
                  <a:pt x="210" y="114"/>
                </a:lnTo>
                <a:lnTo>
                  <a:pt x="210" y="114"/>
                </a:lnTo>
                <a:lnTo>
                  <a:pt x="206" y="112"/>
                </a:lnTo>
                <a:lnTo>
                  <a:pt x="206" y="112"/>
                </a:lnTo>
                <a:close/>
                <a:moveTo>
                  <a:pt x="202" y="96"/>
                </a:moveTo>
                <a:lnTo>
                  <a:pt x="202" y="96"/>
                </a:lnTo>
                <a:lnTo>
                  <a:pt x="202" y="96"/>
                </a:lnTo>
                <a:lnTo>
                  <a:pt x="204" y="98"/>
                </a:lnTo>
                <a:lnTo>
                  <a:pt x="204" y="98"/>
                </a:lnTo>
                <a:lnTo>
                  <a:pt x="204" y="96"/>
                </a:lnTo>
                <a:lnTo>
                  <a:pt x="204" y="96"/>
                </a:lnTo>
                <a:lnTo>
                  <a:pt x="204" y="96"/>
                </a:lnTo>
                <a:lnTo>
                  <a:pt x="204" y="94"/>
                </a:lnTo>
                <a:lnTo>
                  <a:pt x="202" y="96"/>
                </a:lnTo>
                <a:lnTo>
                  <a:pt x="202" y="96"/>
                </a:lnTo>
                <a:close/>
                <a:moveTo>
                  <a:pt x="206" y="134"/>
                </a:moveTo>
                <a:lnTo>
                  <a:pt x="206" y="134"/>
                </a:lnTo>
                <a:lnTo>
                  <a:pt x="206" y="134"/>
                </a:lnTo>
                <a:lnTo>
                  <a:pt x="206" y="134"/>
                </a:lnTo>
                <a:lnTo>
                  <a:pt x="204" y="136"/>
                </a:lnTo>
                <a:lnTo>
                  <a:pt x="204" y="136"/>
                </a:lnTo>
                <a:lnTo>
                  <a:pt x="204" y="134"/>
                </a:lnTo>
                <a:lnTo>
                  <a:pt x="204" y="134"/>
                </a:lnTo>
                <a:lnTo>
                  <a:pt x="202" y="134"/>
                </a:lnTo>
                <a:lnTo>
                  <a:pt x="202" y="132"/>
                </a:lnTo>
                <a:lnTo>
                  <a:pt x="198" y="130"/>
                </a:lnTo>
                <a:lnTo>
                  <a:pt x="196" y="132"/>
                </a:lnTo>
                <a:lnTo>
                  <a:pt x="196" y="132"/>
                </a:lnTo>
                <a:lnTo>
                  <a:pt x="198" y="134"/>
                </a:lnTo>
                <a:lnTo>
                  <a:pt x="198" y="134"/>
                </a:lnTo>
                <a:lnTo>
                  <a:pt x="196" y="134"/>
                </a:lnTo>
                <a:lnTo>
                  <a:pt x="194" y="134"/>
                </a:lnTo>
                <a:lnTo>
                  <a:pt x="194" y="134"/>
                </a:lnTo>
                <a:lnTo>
                  <a:pt x="196" y="134"/>
                </a:lnTo>
                <a:lnTo>
                  <a:pt x="198" y="136"/>
                </a:lnTo>
                <a:lnTo>
                  <a:pt x="198" y="136"/>
                </a:lnTo>
                <a:lnTo>
                  <a:pt x="196" y="136"/>
                </a:lnTo>
                <a:lnTo>
                  <a:pt x="200" y="140"/>
                </a:lnTo>
                <a:lnTo>
                  <a:pt x="200" y="138"/>
                </a:lnTo>
                <a:lnTo>
                  <a:pt x="200" y="138"/>
                </a:lnTo>
                <a:lnTo>
                  <a:pt x="202" y="138"/>
                </a:lnTo>
                <a:lnTo>
                  <a:pt x="202" y="140"/>
                </a:lnTo>
                <a:lnTo>
                  <a:pt x="202" y="140"/>
                </a:lnTo>
                <a:lnTo>
                  <a:pt x="202" y="138"/>
                </a:lnTo>
                <a:lnTo>
                  <a:pt x="204" y="138"/>
                </a:lnTo>
                <a:lnTo>
                  <a:pt x="204" y="138"/>
                </a:lnTo>
                <a:lnTo>
                  <a:pt x="206" y="140"/>
                </a:lnTo>
                <a:lnTo>
                  <a:pt x="210" y="140"/>
                </a:lnTo>
                <a:lnTo>
                  <a:pt x="212" y="140"/>
                </a:lnTo>
                <a:lnTo>
                  <a:pt x="212" y="144"/>
                </a:lnTo>
                <a:lnTo>
                  <a:pt x="212" y="144"/>
                </a:lnTo>
                <a:lnTo>
                  <a:pt x="212" y="144"/>
                </a:lnTo>
                <a:lnTo>
                  <a:pt x="212" y="144"/>
                </a:lnTo>
                <a:lnTo>
                  <a:pt x="214" y="142"/>
                </a:lnTo>
                <a:lnTo>
                  <a:pt x="214" y="142"/>
                </a:lnTo>
                <a:lnTo>
                  <a:pt x="212" y="144"/>
                </a:lnTo>
                <a:lnTo>
                  <a:pt x="214" y="144"/>
                </a:lnTo>
                <a:lnTo>
                  <a:pt x="214" y="144"/>
                </a:lnTo>
                <a:lnTo>
                  <a:pt x="214" y="142"/>
                </a:lnTo>
                <a:lnTo>
                  <a:pt x="214" y="140"/>
                </a:lnTo>
                <a:lnTo>
                  <a:pt x="216" y="138"/>
                </a:lnTo>
                <a:lnTo>
                  <a:pt x="216" y="136"/>
                </a:lnTo>
                <a:lnTo>
                  <a:pt x="216" y="136"/>
                </a:lnTo>
                <a:lnTo>
                  <a:pt x="218" y="140"/>
                </a:lnTo>
                <a:lnTo>
                  <a:pt x="218" y="140"/>
                </a:lnTo>
                <a:lnTo>
                  <a:pt x="218" y="140"/>
                </a:lnTo>
                <a:lnTo>
                  <a:pt x="218" y="140"/>
                </a:lnTo>
                <a:lnTo>
                  <a:pt x="218" y="140"/>
                </a:lnTo>
                <a:lnTo>
                  <a:pt x="220" y="142"/>
                </a:lnTo>
                <a:lnTo>
                  <a:pt x="218" y="142"/>
                </a:lnTo>
                <a:lnTo>
                  <a:pt x="218" y="142"/>
                </a:lnTo>
                <a:lnTo>
                  <a:pt x="218" y="142"/>
                </a:lnTo>
                <a:lnTo>
                  <a:pt x="218" y="144"/>
                </a:lnTo>
                <a:lnTo>
                  <a:pt x="216" y="144"/>
                </a:lnTo>
                <a:lnTo>
                  <a:pt x="216" y="144"/>
                </a:lnTo>
                <a:lnTo>
                  <a:pt x="218" y="144"/>
                </a:lnTo>
                <a:lnTo>
                  <a:pt x="222" y="146"/>
                </a:lnTo>
                <a:lnTo>
                  <a:pt x="220" y="148"/>
                </a:lnTo>
                <a:lnTo>
                  <a:pt x="220" y="148"/>
                </a:lnTo>
                <a:lnTo>
                  <a:pt x="220" y="148"/>
                </a:lnTo>
                <a:lnTo>
                  <a:pt x="220" y="148"/>
                </a:lnTo>
                <a:lnTo>
                  <a:pt x="218" y="148"/>
                </a:lnTo>
                <a:lnTo>
                  <a:pt x="218" y="148"/>
                </a:lnTo>
                <a:lnTo>
                  <a:pt x="218" y="148"/>
                </a:lnTo>
                <a:lnTo>
                  <a:pt x="218" y="148"/>
                </a:lnTo>
                <a:lnTo>
                  <a:pt x="218" y="148"/>
                </a:lnTo>
                <a:lnTo>
                  <a:pt x="218" y="148"/>
                </a:lnTo>
                <a:lnTo>
                  <a:pt x="220" y="150"/>
                </a:lnTo>
                <a:lnTo>
                  <a:pt x="224" y="148"/>
                </a:lnTo>
                <a:lnTo>
                  <a:pt x="224" y="148"/>
                </a:lnTo>
                <a:lnTo>
                  <a:pt x="224" y="148"/>
                </a:lnTo>
                <a:lnTo>
                  <a:pt x="228" y="148"/>
                </a:lnTo>
                <a:lnTo>
                  <a:pt x="228" y="150"/>
                </a:lnTo>
                <a:lnTo>
                  <a:pt x="228" y="150"/>
                </a:lnTo>
                <a:lnTo>
                  <a:pt x="230" y="148"/>
                </a:lnTo>
                <a:lnTo>
                  <a:pt x="228" y="146"/>
                </a:lnTo>
                <a:lnTo>
                  <a:pt x="228" y="146"/>
                </a:lnTo>
                <a:lnTo>
                  <a:pt x="228" y="148"/>
                </a:lnTo>
                <a:lnTo>
                  <a:pt x="226" y="146"/>
                </a:lnTo>
                <a:lnTo>
                  <a:pt x="224" y="146"/>
                </a:lnTo>
                <a:lnTo>
                  <a:pt x="224" y="146"/>
                </a:lnTo>
                <a:lnTo>
                  <a:pt x="224" y="146"/>
                </a:lnTo>
                <a:lnTo>
                  <a:pt x="224" y="146"/>
                </a:lnTo>
                <a:lnTo>
                  <a:pt x="226" y="144"/>
                </a:lnTo>
                <a:lnTo>
                  <a:pt x="226" y="144"/>
                </a:lnTo>
                <a:lnTo>
                  <a:pt x="226" y="144"/>
                </a:lnTo>
                <a:lnTo>
                  <a:pt x="224" y="144"/>
                </a:lnTo>
                <a:lnTo>
                  <a:pt x="222" y="144"/>
                </a:lnTo>
                <a:lnTo>
                  <a:pt x="222" y="142"/>
                </a:lnTo>
                <a:lnTo>
                  <a:pt x="224" y="142"/>
                </a:lnTo>
                <a:lnTo>
                  <a:pt x="224" y="142"/>
                </a:lnTo>
                <a:lnTo>
                  <a:pt x="222" y="142"/>
                </a:lnTo>
                <a:lnTo>
                  <a:pt x="222" y="140"/>
                </a:lnTo>
                <a:lnTo>
                  <a:pt x="222" y="140"/>
                </a:lnTo>
                <a:lnTo>
                  <a:pt x="224" y="140"/>
                </a:lnTo>
                <a:lnTo>
                  <a:pt x="226" y="140"/>
                </a:lnTo>
                <a:lnTo>
                  <a:pt x="226" y="140"/>
                </a:lnTo>
                <a:lnTo>
                  <a:pt x="226" y="138"/>
                </a:lnTo>
                <a:lnTo>
                  <a:pt x="226" y="138"/>
                </a:lnTo>
                <a:lnTo>
                  <a:pt x="226" y="138"/>
                </a:lnTo>
                <a:lnTo>
                  <a:pt x="226" y="138"/>
                </a:lnTo>
                <a:lnTo>
                  <a:pt x="226" y="138"/>
                </a:lnTo>
                <a:lnTo>
                  <a:pt x="226" y="138"/>
                </a:lnTo>
                <a:lnTo>
                  <a:pt x="226" y="140"/>
                </a:lnTo>
                <a:lnTo>
                  <a:pt x="226" y="140"/>
                </a:lnTo>
                <a:lnTo>
                  <a:pt x="224" y="138"/>
                </a:lnTo>
                <a:lnTo>
                  <a:pt x="224" y="138"/>
                </a:lnTo>
                <a:lnTo>
                  <a:pt x="226" y="136"/>
                </a:lnTo>
                <a:lnTo>
                  <a:pt x="228" y="138"/>
                </a:lnTo>
                <a:lnTo>
                  <a:pt x="228" y="138"/>
                </a:lnTo>
                <a:lnTo>
                  <a:pt x="228" y="138"/>
                </a:lnTo>
                <a:lnTo>
                  <a:pt x="228" y="138"/>
                </a:lnTo>
                <a:lnTo>
                  <a:pt x="230" y="138"/>
                </a:lnTo>
                <a:lnTo>
                  <a:pt x="232" y="138"/>
                </a:lnTo>
                <a:lnTo>
                  <a:pt x="234" y="136"/>
                </a:lnTo>
                <a:lnTo>
                  <a:pt x="234" y="136"/>
                </a:lnTo>
                <a:lnTo>
                  <a:pt x="230" y="136"/>
                </a:lnTo>
                <a:lnTo>
                  <a:pt x="228" y="134"/>
                </a:lnTo>
                <a:lnTo>
                  <a:pt x="228" y="134"/>
                </a:lnTo>
                <a:lnTo>
                  <a:pt x="230" y="134"/>
                </a:lnTo>
                <a:lnTo>
                  <a:pt x="232" y="134"/>
                </a:lnTo>
                <a:lnTo>
                  <a:pt x="232" y="134"/>
                </a:lnTo>
                <a:lnTo>
                  <a:pt x="230" y="132"/>
                </a:lnTo>
                <a:lnTo>
                  <a:pt x="228" y="132"/>
                </a:lnTo>
                <a:lnTo>
                  <a:pt x="228" y="132"/>
                </a:lnTo>
                <a:lnTo>
                  <a:pt x="226" y="130"/>
                </a:lnTo>
                <a:lnTo>
                  <a:pt x="226" y="130"/>
                </a:lnTo>
                <a:lnTo>
                  <a:pt x="226" y="132"/>
                </a:lnTo>
                <a:lnTo>
                  <a:pt x="228" y="134"/>
                </a:lnTo>
                <a:lnTo>
                  <a:pt x="228" y="134"/>
                </a:lnTo>
                <a:lnTo>
                  <a:pt x="224" y="132"/>
                </a:lnTo>
                <a:lnTo>
                  <a:pt x="224" y="132"/>
                </a:lnTo>
                <a:lnTo>
                  <a:pt x="222" y="132"/>
                </a:lnTo>
                <a:lnTo>
                  <a:pt x="222" y="132"/>
                </a:lnTo>
                <a:lnTo>
                  <a:pt x="220" y="134"/>
                </a:lnTo>
                <a:lnTo>
                  <a:pt x="220" y="134"/>
                </a:lnTo>
                <a:lnTo>
                  <a:pt x="218" y="132"/>
                </a:lnTo>
                <a:lnTo>
                  <a:pt x="218" y="132"/>
                </a:lnTo>
                <a:lnTo>
                  <a:pt x="216" y="132"/>
                </a:lnTo>
                <a:lnTo>
                  <a:pt x="216" y="132"/>
                </a:lnTo>
                <a:lnTo>
                  <a:pt x="218" y="134"/>
                </a:lnTo>
                <a:lnTo>
                  <a:pt x="218" y="134"/>
                </a:lnTo>
                <a:lnTo>
                  <a:pt x="218" y="134"/>
                </a:lnTo>
                <a:lnTo>
                  <a:pt x="220" y="134"/>
                </a:lnTo>
                <a:lnTo>
                  <a:pt x="220" y="134"/>
                </a:lnTo>
                <a:lnTo>
                  <a:pt x="218" y="138"/>
                </a:lnTo>
                <a:lnTo>
                  <a:pt x="216" y="136"/>
                </a:lnTo>
                <a:lnTo>
                  <a:pt x="218" y="134"/>
                </a:lnTo>
                <a:lnTo>
                  <a:pt x="218" y="134"/>
                </a:lnTo>
                <a:lnTo>
                  <a:pt x="214" y="132"/>
                </a:lnTo>
                <a:lnTo>
                  <a:pt x="212" y="132"/>
                </a:lnTo>
                <a:lnTo>
                  <a:pt x="210" y="134"/>
                </a:lnTo>
                <a:lnTo>
                  <a:pt x="210" y="134"/>
                </a:lnTo>
                <a:lnTo>
                  <a:pt x="212" y="134"/>
                </a:lnTo>
                <a:lnTo>
                  <a:pt x="212" y="134"/>
                </a:lnTo>
                <a:lnTo>
                  <a:pt x="212" y="136"/>
                </a:lnTo>
                <a:lnTo>
                  <a:pt x="212" y="136"/>
                </a:lnTo>
                <a:lnTo>
                  <a:pt x="210" y="134"/>
                </a:lnTo>
                <a:lnTo>
                  <a:pt x="210" y="134"/>
                </a:lnTo>
                <a:lnTo>
                  <a:pt x="208" y="136"/>
                </a:lnTo>
                <a:lnTo>
                  <a:pt x="206" y="132"/>
                </a:lnTo>
                <a:lnTo>
                  <a:pt x="206" y="134"/>
                </a:lnTo>
                <a:close/>
                <a:moveTo>
                  <a:pt x="196" y="108"/>
                </a:moveTo>
                <a:lnTo>
                  <a:pt x="196" y="108"/>
                </a:lnTo>
                <a:lnTo>
                  <a:pt x="196" y="108"/>
                </a:lnTo>
                <a:lnTo>
                  <a:pt x="198" y="108"/>
                </a:lnTo>
                <a:lnTo>
                  <a:pt x="198" y="106"/>
                </a:lnTo>
                <a:lnTo>
                  <a:pt x="198" y="106"/>
                </a:lnTo>
                <a:lnTo>
                  <a:pt x="196" y="106"/>
                </a:lnTo>
                <a:lnTo>
                  <a:pt x="194" y="106"/>
                </a:lnTo>
                <a:lnTo>
                  <a:pt x="194" y="108"/>
                </a:lnTo>
                <a:lnTo>
                  <a:pt x="196" y="108"/>
                </a:lnTo>
                <a:lnTo>
                  <a:pt x="196" y="108"/>
                </a:lnTo>
                <a:close/>
                <a:moveTo>
                  <a:pt x="194" y="74"/>
                </a:moveTo>
                <a:lnTo>
                  <a:pt x="196" y="74"/>
                </a:lnTo>
                <a:lnTo>
                  <a:pt x="194" y="74"/>
                </a:lnTo>
                <a:lnTo>
                  <a:pt x="194" y="74"/>
                </a:lnTo>
                <a:lnTo>
                  <a:pt x="194" y="74"/>
                </a:lnTo>
                <a:lnTo>
                  <a:pt x="194" y="74"/>
                </a:lnTo>
                <a:close/>
                <a:moveTo>
                  <a:pt x="186" y="94"/>
                </a:moveTo>
                <a:lnTo>
                  <a:pt x="186" y="94"/>
                </a:lnTo>
                <a:lnTo>
                  <a:pt x="188" y="96"/>
                </a:lnTo>
                <a:lnTo>
                  <a:pt x="192" y="96"/>
                </a:lnTo>
                <a:lnTo>
                  <a:pt x="192" y="96"/>
                </a:lnTo>
                <a:lnTo>
                  <a:pt x="192" y="96"/>
                </a:lnTo>
                <a:lnTo>
                  <a:pt x="190" y="96"/>
                </a:lnTo>
                <a:lnTo>
                  <a:pt x="190" y="96"/>
                </a:lnTo>
                <a:lnTo>
                  <a:pt x="190" y="96"/>
                </a:lnTo>
                <a:lnTo>
                  <a:pt x="190" y="98"/>
                </a:lnTo>
                <a:lnTo>
                  <a:pt x="192" y="98"/>
                </a:lnTo>
                <a:lnTo>
                  <a:pt x="192" y="98"/>
                </a:lnTo>
                <a:lnTo>
                  <a:pt x="192" y="98"/>
                </a:lnTo>
                <a:lnTo>
                  <a:pt x="192" y="98"/>
                </a:lnTo>
                <a:lnTo>
                  <a:pt x="192" y="98"/>
                </a:lnTo>
                <a:lnTo>
                  <a:pt x="192" y="98"/>
                </a:lnTo>
                <a:lnTo>
                  <a:pt x="192" y="100"/>
                </a:lnTo>
                <a:lnTo>
                  <a:pt x="192" y="100"/>
                </a:lnTo>
                <a:lnTo>
                  <a:pt x="190" y="100"/>
                </a:lnTo>
                <a:lnTo>
                  <a:pt x="190" y="100"/>
                </a:lnTo>
                <a:lnTo>
                  <a:pt x="190" y="100"/>
                </a:lnTo>
                <a:lnTo>
                  <a:pt x="190" y="100"/>
                </a:lnTo>
                <a:lnTo>
                  <a:pt x="192" y="102"/>
                </a:lnTo>
                <a:lnTo>
                  <a:pt x="196" y="102"/>
                </a:lnTo>
                <a:lnTo>
                  <a:pt x="196" y="102"/>
                </a:lnTo>
                <a:lnTo>
                  <a:pt x="194" y="100"/>
                </a:lnTo>
                <a:lnTo>
                  <a:pt x="196" y="100"/>
                </a:lnTo>
                <a:lnTo>
                  <a:pt x="196" y="100"/>
                </a:lnTo>
                <a:lnTo>
                  <a:pt x="196" y="98"/>
                </a:lnTo>
                <a:lnTo>
                  <a:pt x="194" y="98"/>
                </a:lnTo>
                <a:lnTo>
                  <a:pt x="194" y="98"/>
                </a:lnTo>
                <a:lnTo>
                  <a:pt x="194" y="96"/>
                </a:lnTo>
                <a:lnTo>
                  <a:pt x="196" y="96"/>
                </a:lnTo>
                <a:lnTo>
                  <a:pt x="196" y="96"/>
                </a:lnTo>
                <a:lnTo>
                  <a:pt x="196" y="96"/>
                </a:lnTo>
                <a:lnTo>
                  <a:pt x="194" y="94"/>
                </a:lnTo>
                <a:lnTo>
                  <a:pt x="194" y="94"/>
                </a:lnTo>
                <a:lnTo>
                  <a:pt x="194" y="96"/>
                </a:lnTo>
                <a:lnTo>
                  <a:pt x="192" y="96"/>
                </a:lnTo>
                <a:lnTo>
                  <a:pt x="190" y="94"/>
                </a:lnTo>
                <a:lnTo>
                  <a:pt x="192" y="92"/>
                </a:lnTo>
                <a:lnTo>
                  <a:pt x="192" y="92"/>
                </a:lnTo>
                <a:lnTo>
                  <a:pt x="188" y="92"/>
                </a:lnTo>
                <a:lnTo>
                  <a:pt x="186" y="94"/>
                </a:lnTo>
                <a:lnTo>
                  <a:pt x="186" y="94"/>
                </a:lnTo>
                <a:lnTo>
                  <a:pt x="186" y="94"/>
                </a:lnTo>
                <a:close/>
                <a:moveTo>
                  <a:pt x="186" y="96"/>
                </a:moveTo>
                <a:lnTo>
                  <a:pt x="188" y="98"/>
                </a:lnTo>
                <a:lnTo>
                  <a:pt x="188" y="98"/>
                </a:lnTo>
                <a:lnTo>
                  <a:pt x="186" y="96"/>
                </a:lnTo>
                <a:close/>
                <a:moveTo>
                  <a:pt x="188" y="102"/>
                </a:moveTo>
                <a:lnTo>
                  <a:pt x="188" y="102"/>
                </a:lnTo>
                <a:lnTo>
                  <a:pt x="188" y="100"/>
                </a:lnTo>
                <a:lnTo>
                  <a:pt x="188" y="100"/>
                </a:lnTo>
                <a:lnTo>
                  <a:pt x="186" y="100"/>
                </a:lnTo>
                <a:lnTo>
                  <a:pt x="186" y="100"/>
                </a:lnTo>
                <a:lnTo>
                  <a:pt x="186" y="102"/>
                </a:lnTo>
                <a:lnTo>
                  <a:pt x="188" y="102"/>
                </a:lnTo>
                <a:lnTo>
                  <a:pt x="188" y="102"/>
                </a:lnTo>
                <a:close/>
                <a:moveTo>
                  <a:pt x="192" y="166"/>
                </a:moveTo>
                <a:lnTo>
                  <a:pt x="192" y="168"/>
                </a:lnTo>
                <a:lnTo>
                  <a:pt x="192" y="168"/>
                </a:lnTo>
                <a:lnTo>
                  <a:pt x="194" y="170"/>
                </a:lnTo>
                <a:lnTo>
                  <a:pt x="194" y="170"/>
                </a:lnTo>
                <a:lnTo>
                  <a:pt x="198" y="168"/>
                </a:lnTo>
                <a:lnTo>
                  <a:pt x="198" y="168"/>
                </a:lnTo>
                <a:lnTo>
                  <a:pt x="198" y="166"/>
                </a:lnTo>
                <a:lnTo>
                  <a:pt x="198" y="166"/>
                </a:lnTo>
                <a:lnTo>
                  <a:pt x="200" y="168"/>
                </a:lnTo>
                <a:lnTo>
                  <a:pt x="200" y="168"/>
                </a:lnTo>
                <a:lnTo>
                  <a:pt x="200" y="168"/>
                </a:lnTo>
                <a:lnTo>
                  <a:pt x="200" y="168"/>
                </a:lnTo>
                <a:lnTo>
                  <a:pt x="200" y="168"/>
                </a:lnTo>
                <a:lnTo>
                  <a:pt x="200" y="166"/>
                </a:lnTo>
                <a:lnTo>
                  <a:pt x="200" y="166"/>
                </a:lnTo>
                <a:lnTo>
                  <a:pt x="198" y="166"/>
                </a:lnTo>
                <a:lnTo>
                  <a:pt x="198" y="164"/>
                </a:lnTo>
                <a:lnTo>
                  <a:pt x="198" y="164"/>
                </a:lnTo>
                <a:lnTo>
                  <a:pt x="196" y="164"/>
                </a:lnTo>
                <a:lnTo>
                  <a:pt x="194" y="164"/>
                </a:lnTo>
                <a:lnTo>
                  <a:pt x="192" y="164"/>
                </a:lnTo>
                <a:lnTo>
                  <a:pt x="192" y="166"/>
                </a:lnTo>
                <a:lnTo>
                  <a:pt x="192" y="166"/>
                </a:lnTo>
                <a:close/>
                <a:moveTo>
                  <a:pt x="184" y="94"/>
                </a:moveTo>
                <a:lnTo>
                  <a:pt x="180" y="94"/>
                </a:lnTo>
                <a:lnTo>
                  <a:pt x="180" y="94"/>
                </a:lnTo>
                <a:lnTo>
                  <a:pt x="182" y="94"/>
                </a:lnTo>
                <a:lnTo>
                  <a:pt x="184" y="94"/>
                </a:lnTo>
                <a:lnTo>
                  <a:pt x="184" y="94"/>
                </a:lnTo>
                <a:close/>
                <a:moveTo>
                  <a:pt x="172" y="70"/>
                </a:moveTo>
                <a:lnTo>
                  <a:pt x="172" y="70"/>
                </a:lnTo>
                <a:lnTo>
                  <a:pt x="174" y="72"/>
                </a:lnTo>
                <a:lnTo>
                  <a:pt x="174" y="72"/>
                </a:lnTo>
                <a:lnTo>
                  <a:pt x="174" y="72"/>
                </a:lnTo>
                <a:lnTo>
                  <a:pt x="174" y="72"/>
                </a:lnTo>
                <a:lnTo>
                  <a:pt x="174" y="72"/>
                </a:lnTo>
                <a:lnTo>
                  <a:pt x="176" y="74"/>
                </a:lnTo>
                <a:lnTo>
                  <a:pt x="176" y="74"/>
                </a:lnTo>
                <a:lnTo>
                  <a:pt x="176" y="74"/>
                </a:lnTo>
                <a:lnTo>
                  <a:pt x="176" y="74"/>
                </a:lnTo>
                <a:lnTo>
                  <a:pt x="176" y="74"/>
                </a:lnTo>
                <a:lnTo>
                  <a:pt x="178" y="74"/>
                </a:lnTo>
                <a:lnTo>
                  <a:pt x="178" y="74"/>
                </a:lnTo>
                <a:lnTo>
                  <a:pt x="176" y="72"/>
                </a:lnTo>
                <a:lnTo>
                  <a:pt x="176" y="72"/>
                </a:lnTo>
                <a:lnTo>
                  <a:pt x="176" y="72"/>
                </a:lnTo>
                <a:lnTo>
                  <a:pt x="174" y="70"/>
                </a:lnTo>
                <a:lnTo>
                  <a:pt x="172" y="70"/>
                </a:lnTo>
                <a:lnTo>
                  <a:pt x="172" y="70"/>
                </a:lnTo>
                <a:close/>
                <a:moveTo>
                  <a:pt x="172" y="104"/>
                </a:moveTo>
                <a:lnTo>
                  <a:pt x="172" y="104"/>
                </a:lnTo>
                <a:lnTo>
                  <a:pt x="172" y="106"/>
                </a:lnTo>
                <a:lnTo>
                  <a:pt x="172" y="106"/>
                </a:lnTo>
                <a:lnTo>
                  <a:pt x="172" y="106"/>
                </a:lnTo>
                <a:lnTo>
                  <a:pt x="172" y="106"/>
                </a:lnTo>
                <a:lnTo>
                  <a:pt x="176" y="108"/>
                </a:lnTo>
                <a:lnTo>
                  <a:pt x="176" y="108"/>
                </a:lnTo>
                <a:lnTo>
                  <a:pt x="176" y="110"/>
                </a:lnTo>
                <a:lnTo>
                  <a:pt x="176" y="110"/>
                </a:lnTo>
                <a:lnTo>
                  <a:pt x="176" y="110"/>
                </a:lnTo>
                <a:lnTo>
                  <a:pt x="176" y="110"/>
                </a:lnTo>
                <a:lnTo>
                  <a:pt x="176" y="110"/>
                </a:lnTo>
                <a:lnTo>
                  <a:pt x="176" y="110"/>
                </a:lnTo>
                <a:lnTo>
                  <a:pt x="180" y="110"/>
                </a:lnTo>
                <a:lnTo>
                  <a:pt x="182" y="112"/>
                </a:lnTo>
                <a:lnTo>
                  <a:pt x="184" y="110"/>
                </a:lnTo>
                <a:lnTo>
                  <a:pt x="184" y="110"/>
                </a:lnTo>
                <a:lnTo>
                  <a:pt x="182" y="110"/>
                </a:lnTo>
                <a:lnTo>
                  <a:pt x="182" y="110"/>
                </a:lnTo>
                <a:lnTo>
                  <a:pt x="182" y="108"/>
                </a:lnTo>
                <a:lnTo>
                  <a:pt x="180" y="108"/>
                </a:lnTo>
                <a:lnTo>
                  <a:pt x="178" y="106"/>
                </a:lnTo>
                <a:lnTo>
                  <a:pt x="178" y="104"/>
                </a:lnTo>
                <a:lnTo>
                  <a:pt x="178" y="104"/>
                </a:lnTo>
                <a:lnTo>
                  <a:pt x="172" y="104"/>
                </a:lnTo>
                <a:lnTo>
                  <a:pt x="172" y="104"/>
                </a:lnTo>
                <a:close/>
                <a:moveTo>
                  <a:pt x="162" y="70"/>
                </a:moveTo>
                <a:lnTo>
                  <a:pt x="162" y="70"/>
                </a:lnTo>
                <a:lnTo>
                  <a:pt x="166" y="72"/>
                </a:lnTo>
                <a:lnTo>
                  <a:pt x="168" y="72"/>
                </a:lnTo>
                <a:lnTo>
                  <a:pt x="168" y="72"/>
                </a:lnTo>
                <a:lnTo>
                  <a:pt x="168" y="72"/>
                </a:lnTo>
                <a:lnTo>
                  <a:pt x="168" y="72"/>
                </a:lnTo>
                <a:lnTo>
                  <a:pt x="168" y="70"/>
                </a:lnTo>
                <a:lnTo>
                  <a:pt x="168" y="70"/>
                </a:lnTo>
                <a:lnTo>
                  <a:pt x="168" y="70"/>
                </a:lnTo>
                <a:lnTo>
                  <a:pt x="166" y="70"/>
                </a:lnTo>
                <a:lnTo>
                  <a:pt x="164" y="68"/>
                </a:lnTo>
                <a:lnTo>
                  <a:pt x="164" y="68"/>
                </a:lnTo>
                <a:lnTo>
                  <a:pt x="164" y="70"/>
                </a:lnTo>
                <a:lnTo>
                  <a:pt x="162" y="70"/>
                </a:lnTo>
                <a:lnTo>
                  <a:pt x="162" y="70"/>
                </a:lnTo>
                <a:close/>
                <a:moveTo>
                  <a:pt x="168" y="124"/>
                </a:moveTo>
                <a:lnTo>
                  <a:pt x="168" y="124"/>
                </a:lnTo>
                <a:lnTo>
                  <a:pt x="172" y="124"/>
                </a:lnTo>
                <a:lnTo>
                  <a:pt x="172" y="124"/>
                </a:lnTo>
                <a:lnTo>
                  <a:pt x="170" y="122"/>
                </a:lnTo>
                <a:lnTo>
                  <a:pt x="168" y="124"/>
                </a:lnTo>
                <a:lnTo>
                  <a:pt x="168" y="124"/>
                </a:lnTo>
                <a:close/>
                <a:moveTo>
                  <a:pt x="164" y="104"/>
                </a:moveTo>
                <a:lnTo>
                  <a:pt x="166" y="102"/>
                </a:lnTo>
                <a:lnTo>
                  <a:pt x="166" y="102"/>
                </a:lnTo>
                <a:lnTo>
                  <a:pt x="164" y="102"/>
                </a:lnTo>
                <a:lnTo>
                  <a:pt x="164" y="102"/>
                </a:lnTo>
                <a:lnTo>
                  <a:pt x="166" y="102"/>
                </a:lnTo>
                <a:lnTo>
                  <a:pt x="164" y="102"/>
                </a:lnTo>
                <a:lnTo>
                  <a:pt x="164" y="102"/>
                </a:lnTo>
                <a:lnTo>
                  <a:pt x="164" y="104"/>
                </a:lnTo>
                <a:lnTo>
                  <a:pt x="164" y="104"/>
                </a:lnTo>
                <a:close/>
                <a:moveTo>
                  <a:pt x="150" y="100"/>
                </a:moveTo>
                <a:lnTo>
                  <a:pt x="150" y="100"/>
                </a:lnTo>
                <a:lnTo>
                  <a:pt x="148" y="102"/>
                </a:lnTo>
                <a:lnTo>
                  <a:pt x="146" y="104"/>
                </a:lnTo>
                <a:lnTo>
                  <a:pt x="144" y="102"/>
                </a:lnTo>
                <a:lnTo>
                  <a:pt x="144" y="104"/>
                </a:lnTo>
                <a:lnTo>
                  <a:pt x="144" y="104"/>
                </a:lnTo>
                <a:lnTo>
                  <a:pt x="144" y="104"/>
                </a:lnTo>
                <a:lnTo>
                  <a:pt x="144" y="104"/>
                </a:lnTo>
                <a:lnTo>
                  <a:pt x="146" y="106"/>
                </a:lnTo>
                <a:lnTo>
                  <a:pt x="148" y="104"/>
                </a:lnTo>
                <a:lnTo>
                  <a:pt x="148" y="104"/>
                </a:lnTo>
                <a:lnTo>
                  <a:pt x="152" y="104"/>
                </a:lnTo>
                <a:lnTo>
                  <a:pt x="160" y="104"/>
                </a:lnTo>
                <a:lnTo>
                  <a:pt x="160" y="104"/>
                </a:lnTo>
                <a:lnTo>
                  <a:pt x="158" y="102"/>
                </a:lnTo>
                <a:lnTo>
                  <a:pt x="158" y="102"/>
                </a:lnTo>
                <a:lnTo>
                  <a:pt x="162" y="102"/>
                </a:lnTo>
                <a:lnTo>
                  <a:pt x="164" y="104"/>
                </a:lnTo>
                <a:lnTo>
                  <a:pt x="164" y="104"/>
                </a:lnTo>
                <a:lnTo>
                  <a:pt x="162" y="102"/>
                </a:lnTo>
                <a:lnTo>
                  <a:pt x="158" y="102"/>
                </a:lnTo>
                <a:lnTo>
                  <a:pt x="154" y="102"/>
                </a:lnTo>
                <a:lnTo>
                  <a:pt x="150" y="100"/>
                </a:lnTo>
                <a:lnTo>
                  <a:pt x="150" y="100"/>
                </a:lnTo>
                <a:close/>
                <a:moveTo>
                  <a:pt x="156" y="90"/>
                </a:moveTo>
                <a:lnTo>
                  <a:pt x="158" y="90"/>
                </a:lnTo>
                <a:lnTo>
                  <a:pt x="158" y="90"/>
                </a:lnTo>
                <a:lnTo>
                  <a:pt x="158" y="88"/>
                </a:lnTo>
                <a:lnTo>
                  <a:pt x="156" y="90"/>
                </a:lnTo>
                <a:lnTo>
                  <a:pt x="156" y="90"/>
                </a:lnTo>
                <a:close/>
                <a:moveTo>
                  <a:pt x="154" y="90"/>
                </a:moveTo>
                <a:lnTo>
                  <a:pt x="154" y="90"/>
                </a:lnTo>
                <a:lnTo>
                  <a:pt x="154" y="90"/>
                </a:lnTo>
                <a:lnTo>
                  <a:pt x="154" y="88"/>
                </a:lnTo>
                <a:lnTo>
                  <a:pt x="154" y="90"/>
                </a:lnTo>
                <a:close/>
                <a:moveTo>
                  <a:pt x="144" y="96"/>
                </a:moveTo>
                <a:lnTo>
                  <a:pt x="144" y="96"/>
                </a:lnTo>
                <a:lnTo>
                  <a:pt x="144" y="98"/>
                </a:lnTo>
                <a:lnTo>
                  <a:pt x="144" y="98"/>
                </a:lnTo>
                <a:lnTo>
                  <a:pt x="144" y="98"/>
                </a:lnTo>
                <a:lnTo>
                  <a:pt x="146" y="98"/>
                </a:lnTo>
                <a:lnTo>
                  <a:pt x="146" y="98"/>
                </a:lnTo>
                <a:lnTo>
                  <a:pt x="148" y="98"/>
                </a:lnTo>
                <a:lnTo>
                  <a:pt x="148" y="96"/>
                </a:lnTo>
                <a:lnTo>
                  <a:pt x="154" y="96"/>
                </a:lnTo>
                <a:lnTo>
                  <a:pt x="154" y="96"/>
                </a:lnTo>
                <a:lnTo>
                  <a:pt x="154" y="94"/>
                </a:lnTo>
                <a:lnTo>
                  <a:pt x="152" y="94"/>
                </a:lnTo>
                <a:lnTo>
                  <a:pt x="152" y="94"/>
                </a:lnTo>
                <a:lnTo>
                  <a:pt x="150" y="92"/>
                </a:lnTo>
                <a:lnTo>
                  <a:pt x="150" y="92"/>
                </a:lnTo>
                <a:lnTo>
                  <a:pt x="150" y="94"/>
                </a:lnTo>
                <a:lnTo>
                  <a:pt x="150" y="94"/>
                </a:lnTo>
                <a:lnTo>
                  <a:pt x="150" y="94"/>
                </a:lnTo>
                <a:lnTo>
                  <a:pt x="148" y="96"/>
                </a:lnTo>
                <a:lnTo>
                  <a:pt x="144" y="96"/>
                </a:lnTo>
                <a:lnTo>
                  <a:pt x="144" y="96"/>
                </a:lnTo>
                <a:close/>
                <a:moveTo>
                  <a:pt x="138" y="94"/>
                </a:moveTo>
                <a:lnTo>
                  <a:pt x="138" y="94"/>
                </a:lnTo>
                <a:lnTo>
                  <a:pt x="138" y="94"/>
                </a:lnTo>
                <a:lnTo>
                  <a:pt x="140" y="94"/>
                </a:lnTo>
                <a:lnTo>
                  <a:pt x="142" y="94"/>
                </a:lnTo>
                <a:lnTo>
                  <a:pt x="142" y="94"/>
                </a:lnTo>
                <a:lnTo>
                  <a:pt x="142" y="94"/>
                </a:lnTo>
                <a:lnTo>
                  <a:pt x="142" y="92"/>
                </a:lnTo>
                <a:lnTo>
                  <a:pt x="142" y="92"/>
                </a:lnTo>
                <a:lnTo>
                  <a:pt x="142" y="92"/>
                </a:lnTo>
                <a:lnTo>
                  <a:pt x="142" y="92"/>
                </a:lnTo>
                <a:lnTo>
                  <a:pt x="140" y="92"/>
                </a:lnTo>
                <a:lnTo>
                  <a:pt x="140" y="90"/>
                </a:lnTo>
                <a:lnTo>
                  <a:pt x="140" y="90"/>
                </a:lnTo>
                <a:lnTo>
                  <a:pt x="138" y="94"/>
                </a:lnTo>
                <a:lnTo>
                  <a:pt x="138" y="94"/>
                </a:lnTo>
                <a:close/>
                <a:moveTo>
                  <a:pt x="140" y="106"/>
                </a:moveTo>
                <a:lnTo>
                  <a:pt x="140" y="106"/>
                </a:lnTo>
                <a:lnTo>
                  <a:pt x="140" y="104"/>
                </a:lnTo>
                <a:lnTo>
                  <a:pt x="140" y="104"/>
                </a:lnTo>
                <a:lnTo>
                  <a:pt x="140" y="104"/>
                </a:lnTo>
                <a:lnTo>
                  <a:pt x="140" y="106"/>
                </a:lnTo>
                <a:lnTo>
                  <a:pt x="140" y="106"/>
                </a:lnTo>
                <a:close/>
                <a:moveTo>
                  <a:pt x="150" y="180"/>
                </a:moveTo>
                <a:lnTo>
                  <a:pt x="148" y="180"/>
                </a:lnTo>
                <a:lnTo>
                  <a:pt x="148" y="180"/>
                </a:lnTo>
                <a:lnTo>
                  <a:pt x="150" y="180"/>
                </a:lnTo>
                <a:lnTo>
                  <a:pt x="150" y="180"/>
                </a:lnTo>
                <a:close/>
                <a:moveTo>
                  <a:pt x="132" y="94"/>
                </a:moveTo>
                <a:lnTo>
                  <a:pt x="132" y="96"/>
                </a:lnTo>
                <a:lnTo>
                  <a:pt x="132" y="96"/>
                </a:lnTo>
                <a:lnTo>
                  <a:pt x="136" y="96"/>
                </a:lnTo>
                <a:lnTo>
                  <a:pt x="134" y="98"/>
                </a:lnTo>
                <a:lnTo>
                  <a:pt x="136" y="98"/>
                </a:lnTo>
                <a:lnTo>
                  <a:pt x="136" y="98"/>
                </a:lnTo>
                <a:lnTo>
                  <a:pt x="136" y="96"/>
                </a:lnTo>
                <a:lnTo>
                  <a:pt x="134" y="94"/>
                </a:lnTo>
                <a:lnTo>
                  <a:pt x="134" y="96"/>
                </a:lnTo>
                <a:lnTo>
                  <a:pt x="134" y="96"/>
                </a:lnTo>
                <a:lnTo>
                  <a:pt x="132" y="94"/>
                </a:lnTo>
                <a:lnTo>
                  <a:pt x="132" y="94"/>
                </a:lnTo>
                <a:lnTo>
                  <a:pt x="132" y="94"/>
                </a:lnTo>
                <a:close/>
                <a:moveTo>
                  <a:pt x="128" y="98"/>
                </a:moveTo>
                <a:lnTo>
                  <a:pt x="128" y="98"/>
                </a:lnTo>
                <a:lnTo>
                  <a:pt x="130" y="98"/>
                </a:lnTo>
                <a:lnTo>
                  <a:pt x="132" y="98"/>
                </a:lnTo>
                <a:lnTo>
                  <a:pt x="132" y="98"/>
                </a:lnTo>
                <a:lnTo>
                  <a:pt x="132" y="98"/>
                </a:lnTo>
                <a:lnTo>
                  <a:pt x="130" y="98"/>
                </a:lnTo>
                <a:lnTo>
                  <a:pt x="128" y="96"/>
                </a:lnTo>
                <a:lnTo>
                  <a:pt x="128" y="96"/>
                </a:lnTo>
                <a:lnTo>
                  <a:pt x="128" y="98"/>
                </a:lnTo>
                <a:lnTo>
                  <a:pt x="128" y="98"/>
                </a:lnTo>
                <a:close/>
                <a:moveTo>
                  <a:pt x="136" y="158"/>
                </a:moveTo>
                <a:lnTo>
                  <a:pt x="138" y="160"/>
                </a:lnTo>
                <a:lnTo>
                  <a:pt x="138" y="160"/>
                </a:lnTo>
                <a:lnTo>
                  <a:pt x="136" y="160"/>
                </a:lnTo>
                <a:lnTo>
                  <a:pt x="136" y="160"/>
                </a:lnTo>
                <a:lnTo>
                  <a:pt x="138" y="160"/>
                </a:lnTo>
                <a:lnTo>
                  <a:pt x="138" y="160"/>
                </a:lnTo>
                <a:lnTo>
                  <a:pt x="138" y="158"/>
                </a:lnTo>
                <a:lnTo>
                  <a:pt x="138" y="158"/>
                </a:lnTo>
                <a:lnTo>
                  <a:pt x="138" y="158"/>
                </a:lnTo>
                <a:lnTo>
                  <a:pt x="138" y="158"/>
                </a:lnTo>
                <a:lnTo>
                  <a:pt x="136" y="158"/>
                </a:lnTo>
                <a:lnTo>
                  <a:pt x="136" y="158"/>
                </a:lnTo>
                <a:close/>
                <a:moveTo>
                  <a:pt x="138" y="182"/>
                </a:moveTo>
                <a:lnTo>
                  <a:pt x="138" y="182"/>
                </a:lnTo>
                <a:lnTo>
                  <a:pt x="140" y="184"/>
                </a:lnTo>
                <a:lnTo>
                  <a:pt x="140" y="184"/>
                </a:lnTo>
                <a:lnTo>
                  <a:pt x="140" y="184"/>
                </a:lnTo>
                <a:lnTo>
                  <a:pt x="140" y="184"/>
                </a:lnTo>
                <a:lnTo>
                  <a:pt x="140" y="182"/>
                </a:lnTo>
                <a:lnTo>
                  <a:pt x="140" y="182"/>
                </a:lnTo>
                <a:lnTo>
                  <a:pt x="140" y="182"/>
                </a:lnTo>
                <a:lnTo>
                  <a:pt x="138" y="182"/>
                </a:lnTo>
                <a:lnTo>
                  <a:pt x="138" y="182"/>
                </a:lnTo>
                <a:close/>
                <a:moveTo>
                  <a:pt x="136" y="174"/>
                </a:moveTo>
                <a:lnTo>
                  <a:pt x="132" y="174"/>
                </a:lnTo>
                <a:lnTo>
                  <a:pt x="132" y="174"/>
                </a:lnTo>
                <a:lnTo>
                  <a:pt x="132" y="172"/>
                </a:lnTo>
                <a:lnTo>
                  <a:pt x="130" y="170"/>
                </a:lnTo>
                <a:lnTo>
                  <a:pt x="130" y="170"/>
                </a:lnTo>
                <a:lnTo>
                  <a:pt x="132" y="170"/>
                </a:lnTo>
                <a:lnTo>
                  <a:pt x="132" y="168"/>
                </a:lnTo>
                <a:lnTo>
                  <a:pt x="130" y="166"/>
                </a:lnTo>
                <a:lnTo>
                  <a:pt x="130" y="166"/>
                </a:lnTo>
                <a:lnTo>
                  <a:pt x="124" y="172"/>
                </a:lnTo>
                <a:lnTo>
                  <a:pt x="124" y="172"/>
                </a:lnTo>
                <a:lnTo>
                  <a:pt x="128" y="176"/>
                </a:lnTo>
                <a:lnTo>
                  <a:pt x="128" y="176"/>
                </a:lnTo>
                <a:lnTo>
                  <a:pt x="134" y="176"/>
                </a:lnTo>
                <a:lnTo>
                  <a:pt x="134" y="176"/>
                </a:lnTo>
                <a:lnTo>
                  <a:pt x="134" y="174"/>
                </a:lnTo>
                <a:lnTo>
                  <a:pt x="136" y="174"/>
                </a:lnTo>
                <a:lnTo>
                  <a:pt x="136" y="174"/>
                </a:lnTo>
                <a:close/>
                <a:moveTo>
                  <a:pt x="130" y="162"/>
                </a:moveTo>
                <a:lnTo>
                  <a:pt x="132" y="162"/>
                </a:lnTo>
                <a:lnTo>
                  <a:pt x="130" y="162"/>
                </a:lnTo>
                <a:lnTo>
                  <a:pt x="130" y="162"/>
                </a:lnTo>
                <a:lnTo>
                  <a:pt x="130" y="162"/>
                </a:lnTo>
                <a:lnTo>
                  <a:pt x="130" y="162"/>
                </a:lnTo>
                <a:close/>
                <a:moveTo>
                  <a:pt x="120" y="122"/>
                </a:moveTo>
                <a:lnTo>
                  <a:pt x="120" y="122"/>
                </a:lnTo>
                <a:lnTo>
                  <a:pt x="124" y="122"/>
                </a:lnTo>
                <a:lnTo>
                  <a:pt x="124" y="122"/>
                </a:lnTo>
                <a:lnTo>
                  <a:pt x="120" y="122"/>
                </a:lnTo>
                <a:lnTo>
                  <a:pt x="120" y="122"/>
                </a:lnTo>
                <a:close/>
                <a:moveTo>
                  <a:pt x="118" y="140"/>
                </a:moveTo>
                <a:lnTo>
                  <a:pt x="118" y="140"/>
                </a:lnTo>
                <a:lnTo>
                  <a:pt x="118" y="140"/>
                </a:lnTo>
                <a:lnTo>
                  <a:pt x="120" y="142"/>
                </a:lnTo>
                <a:lnTo>
                  <a:pt x="120" y="142"/>
                </a:lnTo>
                <a:lnTo>
                  <a:pt x="122" y="140"/>
                </a:lnTo>
                <a:lnTo>
                  <a:pt x="124" y="140"/>
                </a:lnTo>
                <a:lnTo>
                  <a:pt x="124" y="142"/>
                </a:lnTo>
                <a:lnTo>
                  <a:pt x="124" y="142"/>
                </a:lnTo>
                <a:lnTo>
                  <a:pt x="124" y="140"/>
                </a:lnTo>
                <a:lnTo>
                  <a:pt x="124" y="140"/>
                </a:lnTo>
                <a:lnTo>
                  <a:pt x="126" y="140"/>
                </a:lnTo>
                <a:lnTo>
                  <a:pt x="128" y="140"/>
                </a:lnTo>
                <a:lnTo>
                  <a:pt x="128" y="140"/>
                </a:lnTo>
                <a:lnTo>
                  <a:pt x="130" y="140"/>
                </a:lnTo>
                <a:lnTo>
                  <a:pt x="130" y="140"/>
                </a:lnTo>
                <a:lnTo>
                  <a:pt x="128" y="140"/>
                </a:lnTo>
                <a:lnTo>
                  <a:pt x="128" y="140"/>
                </a:lnTo>
                <a:lnTo>
                  <a:pt x="126" y="136"/>
                </a:lnTo>
                <a:lnTo>
                  <a:pt x="122" y="136"/>
                </a:lnTo>
                <a:lnTo>
                  <a:pt x="122" y="136"/>
                </a:lnTo>
                <a:lnTo>
                  <a:pt x="120" y="136"/>
                </a:lnTo>
                <a:lnTo>
                  <a:pt x="120" y="138"/>
                </a:lnTo>
                <a:lnTo>
                  <a:pt x="120" y="138"/>
                </a:lnTo>
                <a:lnTo>
                  <a:pt x="118" y="140"/>
                </a:lnTo>
                <a:lnTo>
                  <a:pt x="118" y="140"/>
                </a:lnTo>
                <a:close/>
                <a:moveTo>
                  <a:pt x="110" y="130"/>
                </a:moveTo>
                <a:lnTo>
                  <a:pt x="110" y="130"/>
                </a:lnTo>
                <a:lnTo>
                  <a:pt x="112" y="132"/>
                </a:lnTo>
                <a:lnTo>
                  <a:pt x="112" y="132"/>
                </a:lnTo>
                <a:lnTo>
                  <a:pt x="112" y="134"/>
                </a:lnTo>
                <a:lnTo>
                  <a:pt x="114" y="134"/>
                </a:lnTo>
                <a:lnTo>
                  <a:pt x="112" y="136"/>
                </a:lnTo>
                <a:lnTo>
                  <a:pt x="112" y="136"/>
                </a:lnTo>
                <a:lnTo>
                  <a:pt x="114" y="136"/>
                </a:lnTo>
                <a:lnTo>
                  <a:pt x="116" y="134"/>
                </a:lnTo>
                <a:lnTo>
                  <a:pt x="114" y="130"/>
                </a:lnTo>
                <a:lnTo>
                  <a:pt x="112" y="132"/>
                </a:lnTo>
                <a:lnTo>
                  <a:pt x="110" y="130"/>
                </a:lnTo>
                <a:close/>
                <a:moveTo>
                  <a:pt x="118" y="178"/>
                </a:moveTo>
                <a:lnTo>
                  <a:pt x="118" y="178"/>
                </a:lnTo>
                <a:lnTo>
                  <a:pt x="118" y="180"/>
                </a:lnTo>
                <a:lnTo>
                  <a:pt x="120" y="180"/>
                </a:lnTo>
                <a:lnTo>
                  <a:pt x="120" y="180"/>
                </a:lnTo>
                <a:lnTo>
                  <a:pt x="118" y="180"/>
                </a:lnTo>
                <a:lnTo>
                  <a:pt x="118" y="178"/>
                </a:lnTo>
                <a:lnTo>
                  <a:pt x="118" y="178"/>
                </a:lnTo>
                <a:close/>
                <a:moveTo>
                  <a:pt x="114" y="162"/>
                </a:moveTo>
                <a:lnTo>
                  <a:pt x="114" y="162"/>
                </a:lnTo>
                <a:lnTo>
                  <a:pt x="112" y="160"/>
                </a:lnTo>
                <a:lnTo>
                  <a:pt x="112" y="160"/>
                </a:lnTo>
                <a:lnTo>
                  <a:pt x="112" y="160"/>
                </a:lnTo>
                <a:lnTo>
                  <a:pt x="110" y="158"/>
                </a:lnTo>
                <a:lnTo>
                  <a:pt x="108" y="158"/>
                </a:lnTo>
                <a:lnTo>
                  <a:pt x="108" y="158"/>
                </a:lnTo>
                <a:lnTo>
                  <a:pt x="110" y="158"/>
                </a:lnTo>
                <a:lnTo>
                  <a:pt x="110" y="160"/>
                </a:lnTo>
                <a:lnTo>
                  <a:pt x="110" y="160"/>
                </a:lnTo>
                <a:lnTo>
                  <a:pt x="110" y="160"/>
                </a:lnTo>
                <a:lnTo>
                  <a:pt x="110" y="158"/>
                </a:lnTo>
                <a:lnTo>
                  <a:pt x="110" y="160"/>
                </a:lnTo>
                <a:lnTo>
                  <a:pt x="112" y="162"/>
                </a:lnTo>
                <a:lnTo>
                  <a:pt x="112" y="162"/>
                </a:lnTo>
                <a:lnTo>
                  <a:pt x="112" y="162"/>
                </a:lnTo>
                <a:lnTo>
                  <a:pt x="112" y="162"/>
                </a:lnTo>
                <a:lnTo>
                  <a:pt x="112" y="162"/>
                </a:lnTo>
                <a:lnTo>
                  <a:pt x="114" y="162"/>
                </a:lnTo>
                <a:close/>
                <a:moveTo>
                  <a:pt x="104" y="116"/>
                </a:moveTo>
                <a:lnTo>
                  <a:pt x="106" y="116"/>
                </a:lnTo>
                <a:lnTo>
                  <a:pt x="106" y="116"/>
                </a:lnTo>
                <a:lnTo>
                  <a:pt x="104" y="116"/>
                </a:lnTo>
                <a:lnTo>
                  <a:pt x="104" y="116"/>
                </a:lnTo>
                <a:lnTo>
                  <a:pt x="104" y="116"/>
                </a:lnTo>
                <a:close/>
                <a:moveTo>
                  <a:pt x="106" y="132"/>
                </a:moveTo>
                <a:lnTo>
                  <a:pt x="106" y="132"/>
                </a:lnTo>
                <a:lnTo>
                  <a:pt x="106" y="130"/>
                </a:lnTo>
                <a:lnTo>
                  <a:pt x="108" y="130"/>
                </a:lnTo>
                <a:lnTo>
                  <a:pt x="108" y="130"/>
                </a:lnTo>
                <a:lnTo>
                  <a:pt x="110" y="130"/>
                </a:lnTo>
                <a:lnTo>
                  <a:pt x="110" y="130"/>
                </a:lnTo>
                <a:lnTo>
                  <a:pt x="108" y="130"/>
                </a:lnTo>
                <a:lnTo>
                  <a:pt x="108" y="130"/>
                </a:lnTo>
                <a:lnTo>
                  <a:pt x="106" y="130"/>
                </a:lnTo>
                <a:lnTo>
                  <a:pt x="106" y="130"/>
                </a:lnTo>
                <a:lnTo>
                  <a:pt x="106" y="130"/>
                </a:lnTo>
                <a:lnTo>
                  <a:pt x="106" y="130"/>
                </a:lnTo>
                <a:lnTo>
                  <a:pt x="106" y="132"/>
                </a:lnTo>
                <a:lnTo>
                  <a:pt x="106" y="132"/>
                </a:lnTo>
                <a:close/>
                <a:moveTo>
                  <a:pt x="106" y="150"/>
                </a:moveTo>
                <a:lnTo>
                  <a:pt x="106" y="150"/>
                </a:lnTo>
                <a:lnTo>
                  <a:pt x="106" y="152"/>
                </a:lnTo>
                <a:lnTo>
                  <a:pt x="108" y="154"/>
                </a:lnTo>
                <a:lnTo>
                  <a:pt x="108" y="154"/>
                </a:lnTo>
                <a:lnTo>
                  <a:pt x="112" y="154"/>
                </a:lnTo>
                <a:lnTo>
                  <a:pt x="112" y="154"/>
                </a:lnTo>
                <a:lnTo>
                  <a:pt x="110" y="152"/>
                </a:lnTo>
                <a:lnTo>
                  <a:pt x="110" y="150"/>
                </a:lnTo>
                <a:lnTo>
                  <a:pt x="110" y="148"/>
                </a:lnTo>
                <a:lnTo>
                  <a:pt x="106" y="150"/>
                </a:lnTo>
                <a:lnTo>
                  <a:pt x="106" y="150"/>
                </a:lnTo>
                <a:close/>
                <a:moveTo>
                  <a:pt x="100" y="136"/>
                </a:moveTo>
                <a:lnTo>
                  <a:pt x="104" y="136"/>
                </a:lnTo>
                <a:lnTo>
                  <a:pt x="104" y="136"/>
                </a:lnTo>
                <a:lnTo>
                  <a:pt x="104" y="134"/>
                </a:lnTo>
                <a:lnTo>
                  <a:pt x="100" y="136"/>
                </a:lnTo>
                <a:close/>
                <a:moveTo>
                  <a:pt x="102" y="154"/>
                </a:moveTo>
                <a:lnTo>
                  <a:pt x="104" y="152"/>
                </a:lnTo>
                <a:lnTo>
                  <a:pt x="104" y="152"/>
                </a:lnTo>
                <a:lnTo>
                  <a:pt x="102" y="152"/>
                </a:lnTo>
                <a:lnTo>
                  <a:pt x="102" y="152"/>
                </a:lnTo>
                <a:lnTo>
                  <a:pt x="102" y="154"/>
                </a:lnTo>
                <a:close/>
                <a:moveTo>
                  <a:pt x="90" y="114"/>
                </a:moveTo>
                <a:lnTo>
                  <a:pt x="90" y="114"/>
                </a:lnTo>
                <a:lnTo>
                  <a:pt x="92" y="114"/>
                </a:lnTo>
                <a:lnTo>
                  <a:pt x="92" y="116"/>
                </a:lnTo>
                <a:lnTo>
                  <a:pt x="94" y="114"/>
                </a:lnTo>
                <a:lnTo>
                  <a:pt x="92" y="112"/>
                </a:lnTo>
                <a:lnTo>
                  <a:pt x="90" y="114"/>
                </a:lnTo>
                <a:close/>
                <a:moveTo>
                  <a:pt x="100" y="190"/>
                </a:moveTo>
                <a:lnTo>
                  <a:pt x="100" y="190"/>
                </a:lnTo>
                <a:lnTo>
                  <a:pt x="100" y="190"/>
                </a:lnTo>
                <a:lnTo>
                  <a:pt x="102" y="190"/>
                </a:lnTo>
                <a:lnTo>
                  <a:pt x="102" y="190"/>
                </a:lnTo>
                <a:lnTo>
                  <a:pt x="100" y="190"/>
                </a:lnTo>
                <a:lnTo>
                  <a:pt x="102" y="190"/>
                </a:lnTo>
                <a:lnTo>
                  <a:pt x="102" y="188"/>
                </a:lnTo>
                <a:lnTo>
                  <a:pt x="100" y="190"/>
                </a:lnTo>
                <a:lnTo>
                  <a:pt x="100" y="190"/>
                </a:lnTo>
                <a:close/>
                <a:moveTo>
                  <a:pt x="78" y="90"/>
                </a:moveTo>
                <a:lnTo>
                  <a:pt x="78" y="90"/>
                </a:lnTo>
                <a:lnTo>
                  <a:pt x="80" y="92"/>
                </a:lnTo>
                <a:lnTo>
                  <a:pt x="82" y="92"/>
                </a:lnTo>
                <a:lnTo>
                  <a:pt x="86" y="90"/>
                </a:lnTo>
                <a:lnTo>
                  <a:pt x="86" y="90"/>
                </a:lnTo>
                <a:lnTo>
                  <a:pt x="86" y="88"/>
                </a:lnTo>
                <a:lnTo>
                  <a:pt x="84" y="90"/>
                </a:lnTo>
                <a:lnTo>
                  <a:pt x="84" y="90"/>
                </a:lnTo>
                <a:lnTo>
                  <a:pt x="82" y="90"/>
                </a:lnTo>
                <a:lnTo>
                  <a:pt x="82" y="90"/>
                </a:lnTo>
                <a:lnTo>
                  <a:pt x="82" y="90"/>
                </a:lnTo>
                <a:lnTo>
                  <a:pt x="80" y="90"/>
                </a:lnTo>
                <a:lnTo>
                  <a:pt x="78" y="90"/>
                </a:lnTo>
                <a:lnTo>
                  <a:pt x="78" y="90"/>
                </a:lnTo>
                <a:close/>
                <a:moveTo>
                  <a:pt x="76" y="114"/>
                </a:moveTo>
                <a:lnTo>
                  <a:pt x="76" y="114"/>
                </a:lnTo>
                <a:lnTo>
                  <a:pt x="82" y="114"/>
                </a:lnTo>
                <a:lnTo>
                  <a:pt x="82" y="114"/>
                </a:lnTo>
                <a:lnTo>
                  <a:pt x="84" y="114"/>
                </a:lnTo>
                <a:lnTo>
                  <a:pt x="84" y="112"/>
                </a:lnTo>
                <a:lnTo>
                  <a:pt x="84" y="112"/>
                </a:lnTo>
                <a:lnTo>
                  <a:pt x="80" y="114"/>
                </a:lnTo>
                <a:lnTo>
                  <a:pt x="80" y="112"/>
                </a:lnTo>
                <a:lnTo>
                  <a:pt x="80" y="112"/>
                </a:lnTo>
                <a:lnTo>
                  <a:pt x="80" y="112"/>
                </a:lnTo>
                <a:lnTo>
                  <a:pt x="78" y="112"/>
                </a:lnTo>
                <a:lnTo>
                  <a:pt x="78" y="112"/>
                </a:lnTo>
                <a:lnTo>
                  <a:pt x="78" y="114"/>
                </a:lnTo>
                <a:lnTo>
                  <a:pt x="76" y="114"/>
                </a:lnTo>
                <a:lnTo>
                  <a:pt x="76" y="114"/>
                </a:lnTo>
                <a:close/>
                <a:moveTo>
                  <a:pt x="82" y="144"/>
                </a:moveTo>
                <a:lnTo>
                  <a:pt x="82" y="144"/>
                </a:lnTo>
                <a:lnTo>
                  <a:pt x="84" y="144"/>
                </a:lnTo>
                <a:lnTo>
                  <a:pt x="84" y="142"/>
                </a:lnTo>
                <a:lnTo>
                  <a:pt x="84" y="142"/>
                </a:lnTo>
                <a:lnTo>
                  <a:pt x="82" y="142"/>
                </a:lnTo>
                <a:lnTo>
                  <a:pt x="82" y="144"/>
                </a:lnTo>
                <a:lnTo>
                  <a:pt x="82" y="144"/>
                </a:lnTo>
                <a:close/>
                <a:moveTo>
                  <a:pt x="86" y="178"/>
                </a:moveTo>
                <a:lnTo>
                  <a:pt x="86" y="178"/>
                </a:lnTo>
                <a:lnTo>
                  <a:pt x="88" y="180"/>
                </a:lnTo>
                <a:lnTo>
                  <a:pt x="90" y="180"/>
                </a:lnTo>
                <a:lnTo>
                  <a:pt x="90" y="180"/>
                </a:lnTo>
                <a:lnTo>
                  <a:pt x="90" y="176"/>
                </a:lnTo>
                <a:lnTo>
                  <a:pt x="90" y="176"/>
                </a:lnTo>
                <a:lnTo>
                  <a:pt x="90" y="176"/>
                </a:lnTo>
                <a:lnTo>
                  <a:pt x="90" y="176"/>
                </a:lnTo>
                <a:lnTo>
                  <a:pt x="90" y="176"/>
                </a:lnTo>
                <a:lnTo>
                  <a:pt x="90" y="176"/>
                </a:lnTo>
                <a:lnTo>
                  <a:pt x="90" y="176"/>
                </a:lnTo>
                <a:lnTo>
                  <a:pt x="90" y="176"/>
                </a:lnTo>
                <a:lnTo>
                  <a:pt x="90" y="176"/>
                </a:lnTo>
                <a:lnTo>
                  <a:pt x="90" y="176"/>
                </a:lnTo>
                <a:lnTo>
                  <a:pt x="90" y="176"/>
                </a:lnTo>
                <a:lnTo>
                  <a:pt x="90" y="176"/>
                </a:lnTo>
                <a:lnTo>
                  <a:pt x="88" y="178"/>
                </a:lnTo>
                <a:lnTo>
                  <a:pt x="86" y="178"/>
                </a:lnTo>
                <a:lnTo>
                  <a:pt x="86" y="178"/>
                </a:lnTo>
                <a:close/>
                <a:moveTo>
                  <a:pt x="86" y="182"/>
                </a:moveTo>
                <a:lnTo>
                  <a:pt x="86" y="182"/>
                </a:lnTo>
                <a:lnTo>
                  <a:pt x="84" y="182"/>
                </a:lnTo>
                <a:lnTo>
                  <a:pt x="80" y="182"/>
                </a:lnTo>
                <a:lnTo>
                  <a:pt x="80" y="182"/>
                </a:lnTo>
                <a:lnTo>
                  <a:pt x="80" y="184"/>
                </a:lnTo>
                <a:lnTo>
                  <a:pt x="82" y="186"/>
                </a:lnTo>
                <a:lnTo>
                  <a:pt x="82" y="186"/>
                </a:lnTo>
                <a:lnTo>
                  <a:pt x="82" y="186"/>
                </a:lnTo>
                <a:lnTo>
                  <a:pt x="82" y="186"/>
                </a:lnTo>
                <a:lnTo>
                  <a:pt x="82" y="186"/>
                </a:lnTo>
                <a:lnTo>
                  <a:pt x="82" y="186"/>
                </a:lnTo>
                <a:lnTo>
                  <a:pt x="82" y="186"/>
                </a:lnTo>
                <a:lnTo>
                  <a:pt x="84" y="186"/>
                </a:lnTo>
                <a:lnTo>
                  <a:pt x="84" y="186"/>
                </a:lnTo>
                <a:lnTo>
                  <a:pt x="84" y="186"/>
                </a:lnTo>
                <a:lnTo>
                  <a:pt x="84" y="184"/>
                </a:lnTo>
                <a:lnTo>
                  <a:pt x="90" y="184"/>
                </a:lnTo>
                <a:lnTo>
                  <a:pt x="90" y="184"/>
                </a:lnTo>
                <a:lnTo>
                  <a:pt x="90" y="182"/>
                </a:lnTo>
                <a:lnTo>
                  <a:pt x="88" y="182"/>
                </a:lnTo>
                <a:lnTo>
                  <a:pt x="88" y="182"/>
                </a:lnTo>
                <a:lnTo>
                  <a:pt x="88" y="180"/>
                </a:lnTo>
                <a:lnTo>
                  <a:pt x="88" y="180"/>
                </a:lnTo>
                <a:lnTo>
                  <a:pt x="86" y="182"/>
                </a:lnTo>
                <a:lnTo>
                  <a:pt x="86" y="182"/>
                </a:lnTo>
                <a:lnTo>
                  <a:pt x="86" y="182"/>
                </a:lnTo>
                <a:close/>
                <a:moveTo>
                  <a:pt x="68" y="140"/>
                </a:moveTo>
                <a:lnTo>
                  <a:pt x="72" y="140"/>
                </a:lnTo>
                <a:lnTo>
                  <a:pt x="72" y="140"/>
                </a:lnTo>
                <a:lnTo>
                  <a:pt x="72" y="138"/>
                </a:lnTo>
                <a:lnTo>
                  <a:pt x="72" y="138"/>
                </a:lnTo>
                <a:lnTo>
                  <a:pt x="72" y="138"/>
                </a:lnTo>
                <a:lnTo>
                  <a:pt x="70" y="138"/>
                </a:lnTo>
                <a:lnTo>
                  <a:pt x="68" y="140"/>
                </a:lnTo>
                <a:lnTo>
                  <a:pt x="68" y="140"/>
                </a:lnTo>
                <a:close/>
                <a:moveTo>
                  <a:pt x="66" y="128"/>
                </a:moveTo>
                <a:lnTo>
                  <a:pt x="68" y="128"/>
                </a:lnTo>
                <a:lnTo>
                  <a:pt x="68" y="128"/>
                </a:lnTo>
                <a:lnTo>
                  <a:pt x="66" y="128"/>
                </a:lnTo>
                <a:close/>
                <a:moveTo>
                  <a:pt x="64" y="142"/>
                </a:moveTo>
                <a:lnTo>
                  <a:pt x="64" y="142"/>
                </a:lnTo>
                <a:lnTo>
                  <a:pt x="60" y="142"/>
                </a:lnTo>
                <a:lnTo>
                  <a:pt x="58" y="144"/>
                </a:lnTo>
                <a:lnTo>
                  <a:pt x="58" y="144"/>
                </a:lnTo>
                <a:lnTo>
                  <a:pt x="58" y="146"/>
                </a:lnTo>
                <a:lnTo>
                  <a:pt x="60" y="146"/>
                </a:lnTo>
                <a:lnTo>
                  <a:pt x="62" y="146"/>
                </a:lnTo>
                <a:lnTo>
                  <a:pt x="64" y="146"/>
                </a:lnTo>
                <a:lnTo>
                  <a:pt x="60" y="146"/>
                </a:lnTo>
                <a:lnTo>
                  <a:pt x="60" y="146"/>
                </a:lnTo>
                <a:lnTo>
                  <a:pt x="60" y="148"/>
                </a:lnTo>
                <a:lnTo>
                  <a:pt x="62" y="148"/>
                </a:lnTo>
                <a:lnTo>
                  <a:pt x="64" y="148"/>
                </a:lnTo>
                <a:lnTo>
                  <a:pt x="64" y="146"/>
                </a:lnTo>
                <a:lnTo>
                  <a:pt x="64" y="146"/>
                </a:lnTo>
                <a:lnTo>
                  <a:pt x="64" y="146"/>
                </a:lnTo>
                <a:lnTo>
                  <a:pt x="66" y="148"/>
                </a:lnTo>
                <a:lnTo>
                  <a:pt x="66" y="148"/>
                </a:lnTo>
                <a:lnTo>
                  <a:pt x="62" y="148"/>
                </a:lnTo>
                <a:lnTo>
                  <a:pt x="60" y="150"/>
                </a:lnTo>
                <a:lnTo>
                  <a:pt x="58" y="152"/>
                </a:lnTo>
                <a:lnTo>
                  <a:pt x="56" y="152"/>
                </a:lnTo>
                <a:lnTo>
                  <a:pt x="56" y="152"/>
                </a:lnTo>
                <a:lnTo>
                  <a:pt x="58" y="154"/>
                </a:lnTo>
                <a:lnTo>
                  <a:pt x="58" y="154"/>
                </a:lnTo>
                <a:lnTo>
                  <a:pt x="62" y="154"/>
                </a:lnTo>
                <a:lnTo>
                  <a:pt x="68" y="152"/>
                </a:lnTo>
                <a:lnTo>
                  <a:pt x="68" y="152"/>
                </a:lnTo>
                <a:lnTo>
                  <a:pt x="68" y="150"/>
                </a:lnTo>
                <a:lnTo>
                  <a:pt x="68" y="150"/>
                </a:lnTo>
                <a:lnTo>
                  <a:pt x="68" y="150"/>
                </a:lnTo>
                <a:lnTo>
                  <a:pt x="70" y="148"/>
                </a:lnTo>
                <a:lnTo>
                  <a:pt x="72" y="150"/>
                </a:lnTo>
                <a:lnTo>
                  <a:pt x="72" y="146"/>
                </a:lnTo>
                <a:lnTo>
                  <a:pt x="74" y="146"/>
                </a:lnTo>
                <a:lnTo>
                  <a:pt x="74" y="146"/>
                </a:lnTo>
                <a:lnTo>
                  <a:pt x="74" y="146"/>
                </a:lnTo>
                <a:lnTo>
                  <a:pt x="74" y="146"/>
                </a:lnTo>
                <a:lnTo>
                  <a:pt x="74" y="146"/>
                </a:lnTo>
                <a:lnTo>
                  <a:pt x="74" y="148"/>
                </a:lnTo>
                <a:lnTo>
                  <a:pt x="74" y="148"/>
                </a:lnTo>
                <a:lnTo>
                  <a:pt x="76" y="146"/>
                </a:lnTo>
                <a:lnTo>
                  <a:pt x="76" y="146"/>
                </a:lnTo>
                <a:lnTo>
                  <a:pt x="76" y="146"/>
                </a:lnTo>
                <a:lnTo>
                  <a:pt x="74" y="144"/>
                </a:lnTo>
                <a:lnTo>
                  <a:pt x="74" y="144"/>
                </a:lnTo>
                <a:lnTo>
                  <a:pt x="76" y="146"/>
                </a:lnTo>
                <a:lnTo>
                  <a:pt x="76" y="146"/>
                </a:lnTo>
                <a:lnTo>
                  <a:pt x="72" y="144"/>
                </a:lnTo>
                <a:lnTo>
                  <a:pt x="68" y="144"/>
                </a:lnTo>
                <a:lnTo>
                  <a:pt x="68" y="144"/>
                </a:lnTo>
                <a:lnTo>
                  <a:pt x="68" y="144"/>
                </a:lnTo>
                <a:lnTo>
                  <a:pt x="66" y="144"/>
                </a:lnTo>
                <a:lnTo>
                  <a:pt x="66" y="144"/>
                </a:lnTo>
                <a:lnTo>
                  <a:pt x="66" y="144"/>
                </a:lnTo>
                <a:lnTo>
                  <a:pt x="66" y="144"/>
                </a:lnTo>
                <a:lnTo>
                  <a:pt x="64" y="144"/>
                </a:lnTo>
                <a:lnTo>
                  <a:pt x="64" y="142"/>
                </a:lnTo>
                <a:lnTo>
                  <a:pt x="64" y="142"/>
                </a:lnTo>
                <a:close/>
                <a:moveTo>
                  <a:pt x="44" y="140"/>
                </a:moveTo>
                <a:lnTo>
                  <a:pt x="44" y="140"/>
                </a:lnTo>
                <a:lnTo>
                  <a:pt x="48" y="140"/>
                </a:lnTo>
                <a:lnTo>
                  <a:pt x="48" y="140"/>
                </a:lnTo>
                <a:lnTo>
                  <a:pt x="44" y="138"/>
                </a:lnTo>
                <a:lnTo>
                  <a:pt x="38" y="138"/>
                </a:lnTo>
                <a:lnTo>
                  <a:pt x="40" y="140"/>
                </a:lnTo>
                <a:lnTo>
                  <a:pt x="40" y="140"/>
                </a:lnTo>
                <a:lnTo>
                  <a:pt x="38" y="140"/>
                </a:lnTo>
                <a:lnTo>
                  <a:pt x="38" y="140"/>
                </a:lnTo>
                <a:lnTo>
                  <a:pt x="38" y="140"/>
                </a:lnTo>
                <a:lnTo>
                  <a:pt x="42" y="142"/>
                </a:lnTo>
                <a:lnTo>
                  <a:pt x="46" y="142"/>
                </a:lnTo>
                <a:lnTo>
                  <a:pt x="44" y="140"/>
                </a:lnTo>
                <a:close/>
                <a:moveTo>
                  <a:pt x="46" y="186"/>
                </a:moveTo>
                <a:lnTo>
                  <a:pt x="48" y="186"/>
                </a:lnTo>
                <a:lnTo>
                  <a:pt x="46" y="186"/>
                </a:lnTo>
                <a:lnTo>
                  <a:pt x="46" y="186"/>
                </a:lnTo>
                <a:lnTo>
                  <a:pt x="46" y="186"/>
                </a:lnTo>
                <a:lnTo>
                  <a:pt x="46" y="186"/>
                </a:lnTo>
                <a:lnTo>
                  <a:pt x="46" y="186"/>
                </a:lnTo>
                <a:close/>
                <a:moveTo>
                  <a:pt x="48" y="182"/>
                </a:moveTo>
                <a:lnTo>
                  <a:pt x="48" y="182"/>
                </a:lnTo>
                <a:lnTo>
                  <a:pt x="46" y="180"/>
                </a:lnTo>
                <a:lnTo>
                  <a:pt x="46" y="180"/>
                </a:lnTo>
                <a:lnTo>
                  <a:pt x="44" y="180"/>
                </a:lnTo>
                <a:lnTo>
                  <a:pt x="44" y="180"/>
                </a:lnTo>
                <a:lnTo>
                  <a:pt x="46" y="180"/>
                </a:lnTo>
                <a:lnTo>
                  <a:pt x="48" y="182"/>
                </a:lnTo>
                <a:close/>
                <a:moveTo>
                  <a:pt x="40" y="154"/>
                </a:moveTo>
                <a:lnTo>
                  <a:pt x="40" y="154"/>
                </a:lnTo>
                <a:lnTo>
                  <a:pt x="40" y="156"/>
                </a:lnTo>
                <a:lnTo>
                  <a:pt x="40" y="156"/>
                </a:lnTo>
                <a:lnTo>
                  <a:pt x="42" y="156"/>
                </a:lnTo>
                <a:lnTo>
                  <a:pt x="40" y="152"/>
                </a:lnTo>
                <a:lnTo>
                  <a:pt x="40" y="152"/>
                </a:lnTo>
                <a:lnTo>
                  <a:pt x="40" y="154"/>
                </a:lnTo>
                <a:lnTo>
                  <a:pt x="40" y="154"/>
                </a:lnTo>
                <a:lnTo>
                  <a:pt x="40" y="154"/>
                </a:lnTo>
                <a:close/>
                <a:moveTo>
                  <a:pt x="42" y="126"/>
                </a:moveTo>
                <a:lnTo>
                  <a:pt x="42" y="126"/>
                </a:lnTo>
                <a:lnTo>
                  <a:pt x="42" y="128"/>
                </a:lnTo>
                <a:lnTo>
                  <a:pt x="42" y="126"/>
                </a:lnTo>
                <a:lnTo>
                  <a:pt x="42" y="126"/>
                </a:lnTo>
                <a:lnTo>
                  <a:pt x="44" y="126"/>
                </a:lnTo>
                <a:lnTo>
                  <a:pt x="44" y="126"/>
                </a:lnTo>
                <a:lnTo>
                  <a:pt x="44" y="126"/>
                </a:lnTo>
                <a:lnTo>
                  <a:pt x="44" y="126"/>
                </a:lnTo>
                <a:lnTo>
                  <a:pt x="44" y="126"/>
                </a:lnTo>
                <a:lnTo>
                  <a:pt x="44" y="126"/>
                </a:lnTo>
                <a:lnTo>
                  <a:pt x="44" y="126"/>
                </a:lnTo>
                <a:lnTo>
                  <a:pt x="42" y="126"/>
                </a:lnTo>
                <a:lnTo>
                  <a:pt x="42" y="126"/>
                </a:lnTo>
                <a:close/>
                <a:moveTo>
                  <a:pt x="42" y="126"/>
                </a:moveTo>
                <a:lnTo>
                  <a:pt x="40" y="124"/>
                </a:lnTo>
                <a:lnTo>
                  <a:pt x="40" y="126"/>
                </a:lnTo>
                <a:lnTo>
                  <a:pt x="42" y="126"/>
                </a:lnTo>
                <a:close/>
                <a:moveTo>
                  <a:pt x="52" y="186"/>
                </a:moveTo>
                <a:lnTo>
                  <a:pt x="52" y="186"/>
                </a:lnTo>
                <a:lnTo>
                  <a:pt x="54" y="186"/>
                </a:lnTo>
                <a:lnTo>
                  <a:pt x="58" y="186"/>
                </a:lnTo>
                <a:lnTo>
                  <a:pt x="58" y="184"/>
                </a:lnTo>
                <a:lnTo>
                  <a:pt x="58" y="184"/>
                </a:lnTo>
                <a:lnTo>
                  <a:pt x="56" y="184"/>
                </a:lnTo>
                <a:lnTo>
                  <a:pt x="56" y="184"/>
                </a:lnTo>
                <a:lnTo>
                  <a:pt x="54" y="186"/>
                </a:lnTo>
                <a:lnTo>
                  <a:pt x="52" y="186"/>
                </a:lnTo>
                <a:lnTo>
                  <a:pt x="52" y="186"/>
                </a:lnTo>
                <a:close/>
                <a:moveTo>
                  <a:pt x="48" y="124"/>
                </a:moveTo>
                <a:lnTo>
                  <a:pt x="46" y="124"/>
                </a:lnTo>
                <a:lnTo>
                  <a:pt x="48" y="126"/>
                </a:lnTo>
                <a:lnTo>
                  <a:pt x="48" y="124"/>
                </a:lnTo>
                <a:close/>
                <a:moveTo>
                  <a:pt x="56" y="204"/>
                </a:moveTo>
                <a:lnTo>
                  <a:pt x="56" y="204"/>
                </a:lnTo>
                <a:lnTo>
                  <a:pt x="60" y="204"/>
                </a:lnTo>
                <a:lnTo>
                  <a:pt x="64" y="204"/>
                </a:lnTo>
                <a:lnTo>
                  <a:pt x="64" y="204"/>
                </a:lnTo>
                <a:lnTo>
                  <a:pt x="64" y="202"/>
                </a:lnTo>
                <a:lnTo>
                  <a:pt x="62" y="202"/>
                </a:lnTo>
                <a:lnTo>
                  <a:pt x="60" y="204"/>
                </a:lnTo>
                <a:lnTo>
                  <a:pt x="60" y="204"/>
                </a:lnTo>
                <a:lnTo>
                  <a:pt x="60" y="204"/>
                </a:lnTo>
                <a:lnTo>
                  <a:pt x="58" y="202"/>
                </a:lnTo>
                <a:lnTo>
                  <a:pt x="56" y="204"/>
                </a:lnTo>
                <a:close/>
                <a:moveTo>
                  <a:pt x="64" y="208"/>
                </a:moveTo>
                <a:lnTo>
                  <a:pt x="64" y="208"/>
                </a:lnTo>
                <a:lnTo>
                  <a:pt x="66" y="206"/>
                </a:lnTo>
                <a:lnTo>
                  <a:pt x="66" y="206"/>
                </a:lnTo>
                <a:lnTo>
                  <a:pt x="66" y="206"/>
                </a:lnTo>
                <a:lnTo>
                  <a:pt x="66" y="206"/>
                </a:lnTo>
                <a:lnTo>
                  <a:pt x="64" y="208"/>
                </a:lnTo>
                <a:lnTo>
                  <a:pt x="64" y="208"/>
                </a:lnTo>
                <a:close/>
                <a:moveTo>
                  <a:pt x="66" y="230"/>
                </a:moveTo>
                <a:lnTo>
                  <a:pt x="66" y="230"/>
                </a:lnTo>
                <a:lnTo>
                  <a:pt x="68" y="232"/>
                </a:lnTo>
                <a:lnTo>
                  <a:pt x="68" y="232"/>
                </a:lnTo>
                <a:lnTo>
                  <a:pt x="70" y="230"/>
                </a:lnTo>
                <a:lnTo>
                  <a:pt x="70" y="230"/>
                </a:lnTo>
                <a:lnTo>
                  <a:pt x="68" y="230"/>
                </a:lnTo>
                <a:lnTo>
                  <a:pt x="66" y="230"/>
                </a:lnTo>
                <a:lnTo>
                  <a:pt x="66" y="230"/>
                </a:lnTo>
                <a:close/>
                <a:moveTo>
                  <a:pt x="60" y="168"/>
                </a:moveTo>
                <a:lnTo>
                  <a:pt x="60" y="168"/>
                </a:lnTo>
                <a:lnTo>
                  <a:pt x="60" y="166"/>
                </a:lnTo>
                <a:lnTo>
                  <a:pt x="60" y="166"/>
                </a:lnTo>
                <a:lnTo>
                  <a:pt x="60" y="166"/>
                </a:lnTo>
                <a:lnTo>
                  <a:pt x="60" y="168"/>
                </a:lnTo>
                <a:lnTo>
                  <a:pt x="60" y="168"/>
                </a:lnTo>
                <a:close/>
                <a:moveTo>
                  <a:pt x="56" y="132"/>
                </a:moveTo>
                <a:lnTo>
                  <a:pt x="56" y="132"/>
                </a:lnTo>
                <a:lnTo>
                  <a:pt x="58" y="132"/>
                </a:lnTo>
                <a:lnTo>
                  <a:pt x="60" y="132"/>
                </a:lnTo>
                <a:lnTo>
                  <a:pt x="60" y="132"/>
                </a:lnTo>
                <a:lnTo>
                  <a:pt x="60" y="130"/>
                </a:lnTo>
                <a:lnTo>
                  <a:pt x="56" y="132"/>
                </a:lnTo>
                <a:close/>
                <a:moveTo>
                  <a:pt x="48" y="124"/>
                </a:moveTo>
                <a:lnTo>
                  <a:pt x="48" y="124"/>
                </a:lnTo>
                <a:lnTo>
                  <a:pt x="50" y="124"/>
                </a:lnTo>
                <a:lnTo>
                  <a:pt x="52" y="124"/>
                </a:lnTo>
                <a:lnTo>
                  <a:pt x="52" y="126"/>
                </a:lnTo>
                <a:lnTo>
                  <a:pt x="52" y="126"/>
                </a:lnTo>
                <a:lnTo>
                  <a:pt x="50" y="126"/>
                </a:lnTo>
                <a:lnTo>
                  <a:pt x="50" y="128"/>
                </a:lnTo>
                <a:lnTo>
                  <a:pt x="50" y="128"/>
                </a:lnTo>
                <a:lnTo>
                  <a:pt x="52" y="126"/>
                </a:lnTo>
                <a:lnTo>
                  <a:pt x="54" y="128"/>
                </a:lnTo>
                <a:lnTo>
                  <a:pt x="54" y="128"/>
                </a:lnTo>
                <a:lnTo>
                  <a:pt x="56" y="128"/>
                </a:lnTo>
                <a:lnTo>
                  <a:pt x="56" y="128"/>
                </a:lnTo>
                <a:lnTo>
                  <a:pt x="54" y="126"/>
                </a:lnTo>
                <a:lnTo>
                  <a:pt x="54" y="124"/>
                </a:lnTo>
                <a:lnTo>
                  <a:pt x="52" y="124"/>
                </a:lnTo>
                <a:lnTo>
                  <a:pt x="52" y="124"/>
                </a:lnTo>
                <a:lnTo>
                  <a:pt x="50" y="124"/>
                </a:lnTo>
                <a:lnTo>
                  <a:pt x="48" y="124"/>
                </a:lnTo>
                <a:lnTo>
                  <a:pt x="48" y="124"/>
                </a:lnTo>
                <a:close/>
                <a:moveTo>
                  <a:pt x="42" y="108"/>
                </a:moveTo>
                <a:lnTo>
                  <a:pt x="44" y="108"/>
                </a:lnTo>
                <a:lnTo>
                  <a:pt x="44" y="108"/>
                </a:lnTo>
                <a:lnTo>
                  <a:pt x="42" y="108"/>
                </a:lnTo>
                <a:close/>
                <a:moveTo>
                  <a:pt x="50" y="156"/>
                </a:moveTo>
                <a:lnTo>
                  <a:pt x="48" y="154"/>
                </a:lnTo>
                <a:lnTo>
                  <a:pt x="48" y="156"/>
                </a:lnTo>
                <a:lnTo>
                  <a:pt x="48" y="156"/>
                </a:lnTo>
                <a:lnTo>
                  <a:pt x="50" y="156"/>
                </a:lnTo>
                <a:lnTo>
                  <a:pt x="50" y="154"/>
                </a:lnTo>
                <a:lnTo>
                  <a:pt x="50" y="154"/>
                </a:lnTo>
                <a:lnTo>
                  <a:pt x="50" y="152"/>
                </a:lnTo>
                <a:lnTo>
                  <a:pt x="50" y="152"/>
                </a:lnTo>
                <a:lnTo>
                  <a:pt x="50" y="154"/>
                </a:lnTo>
                <a:lnTo>
                  <a:pt x="50" y="156"/>
                </a:lnTo>
                <a:lnTo>
                  <a:pt x="50" y="156"/>
                </a:lnTo>
                <a:close/>
                <a:moveTo>
                  <a:pt x="42" y="108"/>
                </a:moveTo>
                <a:lnTo>
                  <a:pt x="42" y="110"/>
                </a:lnTo>
                <a:lnTo>
                  <a:pt x="42" y="110"/>
                </a:lnTo>
                <a:lnTo>
                  <a:pt x="38" y="110"/>
                </a:lnTo>
                <a:lnTo>
                  <a:pt x="36" y="110"/>
                </a:lnTo>
                <a:lnTo>
                  <a:pt x="36" y="110"/>
                </a:lnTo>
                <a:lnTo>
                  <a:pt x="38" y="112"/>
                </a:lnTo>
                <a:lnTo>
                  <a:pt x="40" y="110"/>
                </a:lnTo>
                <a:lnTo>
                  <a:pt x="42" y="110"/>
                </a:lnTo>
                <a:lnTo>
                  <a:pt x="42" y="108"/>
                </a:lnTo>
                <a:lnTo>
                  <a:pt x="42" y="108"/>
                </a:lnTo>
                <a:lnTo>
                  <a:pt x="42" y="108"/>
                </a:lnTo>
                <a:lnTo>
                  <a:pt x="42" y="108"/>
                </a:lnTo>
                <a:lnTo>
                  <a:pt x="42" y="108"/>
                </a:lnTo>
                <a:lnTo>
                  <a:pt x="42" y="106"/>
                </a:lnTo>
                <a:lnTo>
                  <a:pt x="42" y="106"/>
                </a:lnTo>
                <a:lnTo>
                  <a:pt x="40" y="106"/>
                </a:lnTo>
                <a:lnTo>
                  <a:pt x="40" y="106"/>
                </a:lnTo>
                <a:lnTo>
                  <a:pt x="36" y="104"/>
                </a:lnTo>
                <a:lnTo>
                  <a:pt x="36" y="104"/>
                </a:lnTo>
                <a:lnTo>
                  <a:pt x="36" y="106"/>
                </a:lnTo>
                <a:lnTo>
                  <a:pt x="36" y="106"/>
                </a:lnTo>
                <a:lnTo>
                  <a:pt x="38" y="108"/>
                </a:lnTo>
                <a:lnTo>
                  <a:pt x="42" y="108"/>
                </a:lnTo>
                <a:lnTo>
                  <a:pt x="40" y="108"/>
                </a:lnTo>
                <a:lnTo>
                  <a:pt x="40" y="108"/>
                </a:lnTo>
                <a:lnTo>
                  <a:pt x="42" y="108"/>
                </a:lnTo>
                <a:lnTo>
                  <a:pt x="42" y="108"/>
                </a:lnTo>
                <a:close/>
                <a:moveTo>
                  <a:pt x="28" y="106"/>
                </a:moveTo>
                <a:lnTo>
                  <a:pt x="28" y="106"/>
                </a:lnTo>
                <a:lnTo>
                  <a:pt x="28" y="106"/>
                </a:lnTo>
                <a:lnTo>
                  <a:pt x="30" y="108"/>
                </a:lnTo>
                <a:lnTo>
                  <a:pt x="34" y="106"/>
                </a:lnTo>
                <a:lnTo>
                  <a:pt x="34" y="106"/>
                </a:lnTo>
                <a:lnTo>
                  <a:pt x="28" y="106"/>
                </a:lnTo>
                <a:lnTo>
                  <a:pt x="28" y="106"/>
                </a:lnTo>
                <a:close/>
                <a:moveTo>
                  <a:pt x="32" y="120"/>
                </a:moveTo>
                <a:lnTo>
                  <a:pt x="32" y="120"/>
                </a:lnTo>
                <a:lnTo>
                  <a:pt x="32" y="120"/>
                </a:lnTo>
                <a:lnTo>
                  <a:pt x="30" y="118"/>
                </a:lnTo>
                <a:lnTo>
                  <a:pt x="32" y="120"/>
                </a:lnTo>
                <a:close/>
                <a:moveTo>
                  <a:pt x="26" y="108"/>
                </a:moveTo>
                <a:lnTo>
                  <a:pt x="26" y="108"/>
                </a:lnTo>
                <a:lnTo>
                  <a:pt x="26" y="108"/>
                </a:lnTo>
                <a:lnTo>
                  <a:pt x="28" y="106"/>
                </a:lnTo>
                <a:lnTo>
                  <a:pt x="28" y="106"/>
                </a:lnTo>
                <a:lnTo>
                  <a:pt x="28" y="106"/>
                </a:lnTo>
                <a:lnTo>
                  <a:pt x="28" y="106"/>
                </a:lnTo>
                <a:lnTo>
                  <a:pt x="28" y="106"/>
                </a:lnTo>
                <a:lnTo>
                  <a:pt x="28" y="106"/>
                </a:lnTo>
                <a:lnTo>
                  <a:pt x="24" y="104"/>
                </a:lnTo>
                <a:lnTo>
                  <a:pt x="26" y="108"/>
                </a:lnTo>
                <a:close/>
                <a:moveTo>
                  <a:pt x="22" y="120"/>
                </a:moveTo>
                <a:lnTo>
                  <a:pt x="24" y="120"/>
                </a:lnTo>
                <a:lnTo>
                  <a:pt x="24" y="120"/>
                </a:lnTo>
                <a:lnTo>
                  <a:pt x="24" y="122"/>
                </a:lnTo>
                <a:lnTo>
                  <a:pt x="22" y="122"/>
                </a:lnTo>
                <a:lnTo>
                  <a:pt x="22" y="122"/>
                </a:lnTo>
                <a:lnTo>
                  <a:pt x="24" y="122"/>
                </a:lnTo>
                <a:lnTo>
                  <a:pt x="26" y="122"/>
                </a:lnTo>
                <a:lnTo>
                  <a:pt x="28" y="122"/>
                </a:lnTo>
                <a:lnTo>
                  <a:pt x="28" y="122"/>
                </a:lnTo>
                <a:lnTo>
                  <a:pt x="30" y="120"/>
                </a:lnTo>
                <a:lnTo>
                  <a:pt x="30" y="120"/>
                </a:lnTo>
                <a:lnTo>
                  <a:pt x="28" y="116"/>
                </a:lnTo>
                <a:lnTo>
                  <a:pt x="30" y="116"/>
                </a:lnTo>
                <a:lnTo>
                  <a:pt x="28" y="114"/>
                </a:lnTo>
                <a:lnTo>
                  <a:pt x="28" y="114"/>
                </a:lnTo>
                <a:lnTo>
                  <a:pt x="26" y="116"/>
                </a:lnTo>
                <a:lnTo>
                  <a:pt x="28" y="116"/>
                </a:lnTo>
                <a:lnTo>
                  <a:pt x="28" y="116"/>
                </a:lnTo>
                <a:lnTo>
                  <a:pt x="26" y="118"/>
                </a:lnTo>
                <a:lnTo>
                  <a:pt x="24" y="118"/>
                </a:lnTo>
                <a:lnTo>
                  <a:pt x="22" y="120"/>
                </a:lnTo>
                <a:lnTo>
                  <a:pt x="22" y="120"/>
                </a:lnTo>
                <a:close/>
                <a:moveTo>
                  <a:pt x="24" y="108"/>
                </a:moveTo>
                <a:lnTo>
                  <a:pt x="24" y="106"/>
                </a:lnTo>
                <a:lnTo>
                  <a:pt x="24" y="106"/>
                </a:lnTo>
                <a:lnTo>
                  <a:pt x="22" y="106"/>
                </a:lnTo>
                <a:lnTo>
                  <a:pt x="24" y="108"/>
                </a:lnTo>
                <a:lnTo>
                  <a:pt x="24" y="108"/>
                </a:lnTo>
                <a:close/>
                <a:moveTo>
                  <a:pt x="20" y="106"/>
                </a:moveTo>
                <a:lnTo>
                  <a:pt x="20" y="106"/>
                </a:lnTo>
                <a:lnTo>
                  <a:pt x="20" y="108"/>
                </a:lnTo>
                <a:lnTo>
                  <a:pt x="22" y="108"/>
                </a:lnTo>
                <a:lnTo>
                  <a:pt x="22" y="108"/>
                </a:lnTo>
                <a:lnTo>
                  <a:pt x="20" y="106"/>
                </a:lnTo>
                <a:lnTo>
                  <a:pt x="20" y="106"/>
                </a:lnTo>
                <a:lnTo>
                  <a:pt x="20" y="106"/>
                </a:lnTo>
                <a:close/>
                <a:moveTo>
                  <a:pt x="14" y="88"/>
                </a:moveTo>
                <a:lnTo>
                  <a:pt x="16" y="92"/>
                </a:lnTo>
                <a:lnTo>
                  <a:pt x="16" y="92"/>
                </a:lnTo>
                <a:lnTo>
                  <a:pt x="16" y="88"/>
                </a:lnTo>
                <a:lnTo>
                  <a:pt x="14" y="88"/>
                </a:lnTo>
                <a:close/>
                <a:moveTo>
                  <a:pt x="14" y="114"/>
                </a:moveTo>
                <a:lnTo>
                  <a:pt x="12" y="112"/>
                </a:lnTo>
                <a:lnTo>
                  <a:pt x="12" y="112"/>
                </a:lnTo>
                <a:lnTo>
                  <a:pt x="14" y="114"/>
                </a:lnTo>
                <a:close/>
                <a:moveTo>
                  <a:pt x="14" y="90"/>
                </a:moveTo>
                <a:lnTo>
                  <a:pt x="14" y="90"/>
                </a:lnTo>
                <a:lnTo>
                  <a:pt x="6" y="90"/>
                </a:lnTo>
                <a:lnTo>
                  <a:pt x="6" y="90"/>
                </a:lnTo>
                <a:lnTo>
                  <a:pt x="10" y="92"/>
                </a:lnTo>
                <a:lnTo>
                  <a:pt x="14" y="90"/>
                </a:lnTo>
                <a:lnTo>
                  <a:pt x="14" y="90"/>
                </a:lnTo>
                <a:close/>
                <a:moveTo>
                  <a:pt x="20" y="158"/>
                </a:moveTo>
                <a:lnTo>
                  <a:pt x="20" y="158"/>
                </a:lnTo>
                <a:lnTo>
                  <a:pt x="20" y="158"/>
                </a:lnTo>
                <a:lnTo>
                  <a:pt x="20" y="156"/>
                </a:lnTo>
                <a:lnTo>
                  <a:pt x="20" y="156"/>
                </a:lnTo>
                <a:lnTo>
                  <a:pt x="20" y="156"/>
                </a:lnTo>
                <a:lnTo>
                  <a:pt x="18" y="156"/>
                </a:lnTo>
                <a:lnTo>
                  <a:pt x="18" y="156"/>
                </a:lnTo>
                <a:lnTo>
                  <a:pt x="18" y="156"/>
                </a:lnTo>
                <a:lnTo>
                  <a:pt x="20" y="158"/>
                </a:lnTo>
                <a:lnTo>
                  <a:pt x="20" y="158"/>
                </a:lnTo>
                <a:close/>
                <a:moveTo>
                  <a:pt x="20" y="160"/>
                </a:moveTo>
                <a:lnTo>
                  <a:pt x="18" y="160"/>
                </a:lnTo>
                <a:lnTo>
                  <a:pt x="18" y="160"/>
                </a:lnTo>
                <a:lnTo>
                  <a:pt x="18" y="160"/>
                </a:lnTo>
                <a:lnTo>
                  <a:pt x="20" y="160"/>
                </a:lnTo>
                <a:close/>
                <a:moveTo>
                  <a:pt x="32" y="202"/>
                </a:moveTo>
                <a:lnTo>
                  <a:pt x="28" y="200"/>
                </a:lnTo>
                <a:lnTo>
                  <a:pt x="26" y="202"/>
                </a:lnTo>
                <a:lnTo>
                  <a:pt x="26" y="202"/>
                </a:lnTo>
                <a:lnTo>
                  <a:pt x="28" y="202"/>
                </a:lnTo>
                <a:lnTo>
                  <a:pt x="28" y="204"/>
                </a:lnTo>
                <a:lnTo>
                  <a:pt x="32" y="202"/>
                </a:lnTo>
                <a:close/>
                <a:moveTo>
                  <a:pt x="24" y="158"/>
                </a:moveTo>
                <a:lnTo>
                  <a:pt x="24" y="158"/>
                </a:lnTo>
                <a:lnTo>
                  <a:pt x="24" y="158"/>
                </a:lnTo>
                <a:lnTo>
                  <a:pt x="24" y="158"/>
                </a:lnTo>
                <a:lnTo>
                  <a:pt x="22" y="160"/>
                </a:lnTo>
                <a:lnTo>
                  <a:pt x="24" y="158"/>
                </a:lnTo>
                <a:close/>
                <a:moveTo>
                  <a:pt x="24" y="158"/>
                </a:moveTo>
                <a:lnTo>
                  <a:pt x="22" y="154"/>
                </a:lnTo>
                <a:lnTo>
                  <a:pt x="22" y="156"/>
                </a:lnTo>
                <a:lnTo>
                  <a:pt x="24" y="158"/>
                </a:lnTo>
                <a:close/>
                <a:moveTo>
                  <a:pt x="26" y="154"/>
                </a:moveTo>
                <a:lnTo>
                  <a:pt x="26" y="154"/>
                </a:lnTo>
                <a:lnTo>
                  <a:pt x="24" y="154"/>
                </a:lnTo>
                <a:lnTo>
                  <a:pt x="24" y="154"/>
                </a:lnTo>
                <a:lnTo>
                  <a:pt x="26" y="154"/>
                </a:lnTo>
                <a:close/>
                <a:moveTo>
                  <a:pt x="26" y="142"/>
                </a:moveTo>
                <a:lnTo>
                  <a:pt x="26" y="142"/>
                </a:lnTo>
                <a:lnTo>
                  <a:pt x="24" y="144"/>
                </a:lnTo>
                <a:lnTo>
                  <a:pt x="24" y="144"/>
                </a:lnTo>
                <a:lnTo>
                  <a:pt x="20" y="142"/>
                </a:lnTo>
                <a:lnTo>
                  <a:pt x="20" y="142"/>
                </a:lnTo>
                <a:lnTo>
                  <a:pt x="20" y="144"/>
                </a:lnTo>
                <a:lnTo>
                  <a:pt x="20" y="144"/>
                </a:lnTo>
                <a:lnTo>
                  <a:pt x="18" y="144"/>
                </a:lnTo>
                <a:lnTo>
                  <a:pt x="18" y="144"/>
                </a:lnTo>
                <a:lnTo>
                  <a:pt x="18" y="146"/>
                </a:lnTo>
                <a:lnTo>
                  <a:pt x="18" y="146"/>
                </a:lnTo>
                <a:lnTo>
                  <a:pt x="20" y="144"/>
                </a:lnTo>
                <a:lnTo>
                  <a:pt x="24" y="146"/>
                </a:lnTo>
                <a:lnTo>
                  <a:pt x="24" y="146"/>
                </a:lnTo>
                <a:lnTo>
                  <a:pt x="24" y="144"/>
                </a:lnTo>
                <a:lnTo>
                  <a:pt x="24" y="144"/>
                </a:lnTo>
                <a:lnTo>
                  <a:pt x="26" y="144"/>
                </a:lnTo>
                <a:lnTo>
                  <a:pt x="26" y="142"/>
                </a:lnTo>
                <a:lnTo>
                  <a:pt x="26" y="142"/>
                </a:lnTo>
                <a:close/>
                <a:moveTo>
                  <a:pt x="32" y="126"/>
                </a:moveTo>
                <a:lnTo>
                  <a:pt x="32" y="126"/>
                </a:lnTo>
                <a:lnTo>
                  <a:pt x="32" y="126"/>
                </a:lnTo>
                <a:lnTo>
                  <a:pt x="32" y="126"/>
                </a:lnTo>
                <a:lnTo>
                  <a:pt x="32" y="126"/>
                </a:lnTo>
                <a:lnTo>
                  <a:pt x="32" y="126"/>
                </a:lnTo>
                <a:lnTo>
                  <a:pt x="32" y="126"/>
                </a:lnTo>
                <a:lnTo>
                  <a:pt x="32" y="124"/>
                </a:lnTo>
                <a:lnTo>
                  <a:pt x="32" y="124"/>
                </a:lnTo>
                <a:lnTo>
                  <a:pt x="36" y="126"/>
                </a:lnTo>
                <a:lnTo>
                  <a:pt x="36" y="126"/>
                </a:lnTo>
                <a:lnTo>
                  <a:pt x="30" y="122"/>
                </a:lnTo>
                <a:lnTo>
                  <a:pt x="30" y="122"/>
                </a:lnTo>
                <a:lnTo>
                  <a:pt x="28" y="124"/>
                </a:lnTo>
                <a:lnTo>
                  <a:pt x="24" y="124"/>
                </a:lnTo>
                <a:lnTo>
                  <a:pt x="24" y="124"/>
                </a:lnTo>
                <a:lnTo>
                  <a:pt x="22" y="124"/>
                </a:lnTo>
                <a:lnTo>
                  <a:pt x="22" y="126"/>
                </a:lnTo>
                <a:lnTo>
                  <a:pt x="24" y="126"/>
                </a:lnTo>
                <a:lnTo>
                  <a:pt x="24" y="126"/>
                </a:lnTo>
                <a:lnTo>
                  <a:pt x="24" y="126"/>
                </a:lnTo>
                <a:lnTo>
                  <a:pt x="28" y="126"/>
                </a:lnTo>
                <a:lnTo>
                  <a:pt x="32" y="126"/>
                </a:lnTo>
                <a:lnTo>
                  <a:pt x="32" y="126"/>
                </a:lnTo>
                <a:close/>
                <a:moveTo>
                  <a:pt x="42" y="182"/>
                </a:moveTo>
                <a:lnTo>
                  <a:pt x="44" y="184"/>
                </a:lnTo>
                <a:lnTo>
                  <a:pt x="44" y="184"/>
                </a:lnTo>
                <a:lnTo>
                  <a:pt x="42" y="182"/>
                </a:lnTo>
                <a:lnTo>
                  <a:pt x="42" y="182"/>
                </a:lnTo>
                <a:lnTo>
                  <a:pt x="42" y="182"/>
                </a:lnTo>
                <a:close/>
                <a:moveTo>
                  <a:pt x="32" y="134"/>
                </a:moveTo>
                <a:lnTo>
                  <a:pt x="32" y="134"/>
                </a:lnTo>
                <a:lnTo>
                  <a:pt x="32" y="134"/>
                </a:lnTo>
                <a:lnTo>
                  <a:pt x="34" y="136"/>
                </a:lnTo>
                <a:lnTo>
                  <a:pt x="32" y="134"/>
                </a:lnTo>
                <a:lnTo>
                  <a:pt x="32" y="134"/>
                </a:lnTo>
                <a:lnTo>
                  <a:pt x="32" y="132"/>
                </a:lnTo>
                <a:lnTo>
                  <a:pt x="32" y="130"/>
                </a:lnTo>
                <a:lnTo>
                  <a:pt x="30" y="132"/>
                </a:lnTo>
                <a:lnTo>
                  <a:pt x="30" y="132"/>
                </a:lnTo>
                <a:lnTo>
                  <a:pt x="30" y="132"/>
                </a:lnTo>
                <a:lnTo>
                  <a:pt x="30" y="134"/>
                </a:lnTo>
                <a:lnTo>
                  <a:pt x="32" y="134"/>
                </a:lnTo>
                <a:close/>
                <a:moveTo>
                  <a:pt x="32" y="130"/>
                </a:moveTo>
                <a:lnTo>
                  <a:pt x="32" y="130"/>
                </a:lnTo>
                <a:lnTo>
                  <a:pt x="32" y="128"/>
                </a:lnTo>
                <a:lnTo>
                  <a:pt x="32" y="128"/>
                </a:lnTo>
                <a:lnTo>
                  <a:pt x="32" y="128"/>
                </a:lnTo>
                <a:lnTo>
                  <a:pt x="32" y="130"/>
                </a:lnTo>
                <a:lnTo>
                  <a:pt x="32" y="130"/>
                </a:lnTo>
                <a:close/>
                <a:moveTo>
                  <a:pt x="34" y="140"/>
                </a:moveTo>
                <a:lnTo>
                  <a:pt x="34" y="140"/>
                </a:lnTo>
                <a:lnTo>
                  <a:pt x="36" y="140"/>
                </a:lnTo>
                <a:lnTo>
                  <a:pt x="36" y="140"/>
                </a:lnTo>
                <a:lnTo>
                  <a:pt x="34" y="140"/>
                </a:lnTo>
                <a:lnTo>
                  <a:pt x="34" y="140"/>
                </a:lnTo>
                <a:lnTo>
                  <a:pt x="34" y="140"/>
                </a:lnTo>
                <a:close/>
                <a:moveTo>
                  <a:pt x="34" y="170"/>
                </a:moveTo>
                <a:lnTo>
                  <a:pt x="34" y="170"/>
                </a:lnTo>
                <a:lnTo>
                  <a:pt x="34" y="170"/>
                </a:lnTo>
                <a:lnTo>
                  <a:pt x="36" y="170"/>
                </a:lnTo>
                <a:lnTo>
                  <a:pt x="36" y="170"/>
                </a:lnTo>
                <a:lnTo>
                  <a:pt x="36" y="170"/>
                </a:lnTo>
                <a:lnTo>
                  <a:pt x="34" y="170"/>
                </a:lnTo>
                <a:lnTo>
                  <a:pt x="34" y="170"/>
                </a:lnTo>
                <a:lnTo>
                  <a:pt x="34" y="170"/>
                </a:lnTo>
                <a:close/>
                <a:moveTo>
                  <a:pt x="40" y="204"/>
                </a:moveTo>
                <a:lnTo>
                  <a:pt x="42" y="204"/>
                </a:lnTo>
                <a:lnTo>
                  <a:pt x="42" y="204"/>
                </a:lnTo>
                <a:lnTo>
                  <a:pt x="40" y="202"/>
                </a:lnTo>
                <a:lnTo>
                  <a:pt x="40" y="204"/>
                </a:lnTo>
                <a:lnTo>
                  <a:pt x="40" y="204"/>
                </a:lnTo>
                <a:close/>
                <a:moveTo>
                  <a:pt x="46" y="218"/>
                </a:moveTo>
                <a:lnTo>
                  <a:pt x="46" y="218"/>
                </a:lnTo>
                <a:lnTo>
                  <a:pt x="44" y="216"/>
                </a:lnTo>
                <a:lnTo>
                  <a:pt x="44" y="218"/>
                </a:lnTo>
                <a:lnTo>
                  <a:pt x="42" y="218"/>
                </a:lnTo>
                <a:lnTo>
                  <a:pt x="42" y="216"/>
                </a:lnTo>
                <a:lnTo>
                  <a:pt x="42" y="216"/>
                </a:lnTo>
                <a:lnTo>
                  <a:pt x="42" y="218"/>
                </a:lnTo>
                <a:lnTo>
                  <a:pt x="42" y="218"/>
                </a:lnTo>
                <a:lnTo>
                  <a:pt x="42" y="218"/>
                </a:lnTo>
                <a:lnTo>
                  <a:pt x="44" y="218"/>
                </a:lnTo>
                <a:lnTo>
                  <a:pt x="44" y="218"/>
                </a:lnTo>
                <a:lnTo>
                  <a:pt x="46" y="218"/>
                </a:lnTo>
                <a:lnTo>
                  <a:pt x="46" y="218"/>
                </a:lnTo>
                <a:lnTo>
                  <a:pt x="46" y="218"/>
                </a:lnTo>
                <a:close/>
                <a:moveTo>
                  <a:pt x="34" y="144"/>
                </a:moveTo>
                <a:lnTo>
                  <a:pt x="36" y="142"/>
                </a:lnTo>
                <a:lnTo>
                  <a:pt x="34" y="142"/>
                </a:lnTo>
                <a:lnTo>
                  <a:pt x="34" y="144"/>
                </a:lnTo>
                <a:lnTo>
                  <a:pt x="34" y="144"/>
                </a:lnTo>
                <a:lnTo>
                  <a:pt x="34" y="144"/>
                </a:lnTo>
                <a:lnTo>
                  <a:pt x="34" y="144"/>
                </a:lnTo>
                <a:close/>
                <a:moveTo>
                  <a:pt x="44" y="198"/>
                </a:moveTo>
                <a:lnTo>
                  <a:pt x="46" y="200"/>
                </a:lnTo>
                <a:lnTo>
                  <a:pt x="46" y="200"/>
                </a:lnTo>
                <a:lnTo>
                  <a:pt x="44" y="198"/>
                </a:lnTo>
                <a:lnTo>
                  <a:pt x="44" y="198"/>
                </a:lnTo>
                <a:close/>
                <a:moveTo>
                  <a:pt x="52" y="222"/>
                </a:moveTo>
                <a:lnTo>
                  <a:pt x="50" y="218"/>
                </a:lnTo>
                <a:lnTo>
                  <a:pt x="50" y="220"/>
                </a:lnTo>
                <a:lnTo>
                  <a:pt x="48" y="218"/>
                </a:lnTo>
                <a:lnTo>
                  <a:pt x="48" y="218"/>
                </a:lnTo>
                <a:lnTo>
                  <a:pt x="48" y="220"/>
                </a:lnTo>
                <a:lnTo>
                  <a:pt x="48" y="220"/>
                </a:lnTo>
                <a:lnTo>
                  <a:pt x="48" y="220"/>
                </a:lnTo>
                <a:lnTo>
                  <a:pt x="50" y="222"/>
                </a:lnTo>
                <a:lnTo>
                  <a:pt x="48" y="222"/>
                </a:lnTo>
                <a:lnTo>
                  <a:pt x="48" y="222"/>
                </a:lnTo>
                <a:lnTo>
                  <a:pt x="50" y="222"/>
                </a:lnTo>
                <a:lnTo>
                  <a:pt x="52" y="222"/>
                </a:lnTo>
                <a:lnTo>
                  <a:pt x="52" y="222"/>
                </a:lnTo>
                <a:close/>
                <a:moveTo>
                  <a:pt x="50" y="198"/>
                </a:moveTo>
                <a:lnTo>
                  <a:pt x="48" y="196"/>
                </a:lnTo>
                <a:lnTo>
                  <a:pt x="48" y="196"/>
                </a:lnTo>
                <a:lnTo>
                  <a:pt x="48" y="198"/>
                </a:lnTo>
                <a:lnTo>
                  <a:pt x="48" y="198"/>
                </a:lnTo>
                <a:lnTo>
                  <a:pt x="48" y="198"/>
                </a:lnTo>
                <a:lnTo>
                  <a:pt x="50" y="198"/>
                </a:lnTo>
                <a:lnTo>
                  <a:pt x="50" y="198"/>
                </a:lnTo>
                <a:close/>
                <a:moveTo>
                  <a:pt x="54" y="210"/>
                </a:moveTo>
                <a:lnTo>
                  <a:pt x="54" y="210"/>
                </a:lnTo>
                <a:lnTo>
                  <a:pt x="52" y="210"/>
                </a:lnTo>
                <a:lnTo>
                  <a:pt x="52" y="210"/>
                </a:lnTo>
                <a:lnTo>
                  <a:pt x="54" y="210"/>
                </a:lnTo>
                <a:close/>
                <a:moveTo>
                  <a:pt x="46" y="156"/>
                </a:moveTo>
                <a:lnTo>
                  <a:pt x="46" y="156"/>
                </a:lnTo>
                <a:lnTo>
                  <a:pt x="44" y="156"/>
                </a:lnTo>
                <a:lnTo>
                  <a:pt x="46" y="156"/>
                </a:lnTo>
                <a:close/>
                <a:moveTo>
                  <a:pt x="64" y="212"/>
                </a:moveTo>
                <a:lnTo>
                  <a:pt x="64" y="212"/>
                </a:lnTo>
                <a:lnTo>
                  <a:pt x="64" y="212"/>
                </a:lnTo>
                <a:lnTo>
                  <a:pt x="64" y="210"/>
                </a:lnTo>
                <a:lnTo>
                  <a:pt x="64" y="210"/>
                </a:lnTo>
                <a:lnTo>
                  <a:pt x="60" y="210"/>
                </a:lnTo>
                <a:lnTo>
                  <a:pt x="60" y="210"/>
                </a:lnTo>
                <a:lnTo>
                  <a:pt x="60" y="208"/>
                </a:lnTo>
                <a:lnTo>
                  <a:pt x="60" y="208"/>
                </a:lnTo>
                <a:lnTo>
                  <a:pt x="60" y="210"/>
                </a:lnTo>
                <a:lnTo>
                  <a:pt x="60" y="210"/>
                </a:lnTo>
                <a:lnTo>
                  <a:pt x="58" y="208"/>
                </a:lnTo>
                <a:lnTo>
                  <a:pt x="58" y="208"/>
                </a:lnTo>
                <a:lnTo>
                  <a:pt x="58" y="208"/>
                </a:lnTo>
                <a:lnTo>
                  <a:pt x="56" y="208"/>
                </a:lnTo>
                <a:lnTo>
                  <a:pt x="56" y="208"/>
                </a:lnTo>
                <a:lnTo>
                  <a:pt x="56" y="208"/>
                </a:lnTo>
                <a:lnTo>
                  <a:pt x="54" y="210"/>
                </a:lnTo>
                <a:lnTo>
                  <a:pt x="54" y="212"/>
                </a:lnTo>
                <a:lnTo>
                  <a:pt x="56" y="214"/>
                </a:lnTo>
                <a:lnTo>
                  <a:pt x="56" y="214"/>
                </a:lnTo>
                <a:lnTo>
                  <a:pt x="56" y="212"/>
                </a:lnTo>
                <a:lnTo>
                  <a:pt x="56" y="212"/>
                </a:lnTo>
                <a:lnTo>
                  <a:pt x="60" y="212"/>
                </a:lnTo>
                <a:lnTo>
                  <a:pt x="64" y="212"/>
                </a:lnTo>
                <a:lnTo>
                  <a:pt x="64" y="212"/>
                </a:lnTo>
                <a:close/>
                <a:moveTo>
                  <a:pt x="66" y="234"/>
                </a:moveTo>
                <a:lnTo>
                  <a:pt x="66" y="234"/>
                </a:lnTo>
                <a:lnTo>
                  <a:pt x="66" y="234"/>
                </a:lnTo>
                <a:lnTo>
                  <a:pt x="66" y="236"/>
                </a:lnTo>
                <a:lnTo>
                  <a:pt x="64" y="236"/>
                </a:lnTo>
                <a:lnTo>
                  <a:pt x="64" y="238"/>
                </a:lnTo>
                <a:lnTo>
                  <a:pt x="64" y="238"/>
                </a:lnTo>
                <a:lnTo>
                  <a:pt x="64" y="236"/>
                </a:lnTo>
                <a:lnTo>
                  <a:pt x="66" y="236"/>
                </a:lnTo>
                <a:lnTo>
                  <a:pt x="68" y="236"/>
                </a:lnTo>
                <a:lnTo>
                  <a:pt x="68" y="236"/>
                </a:lnTo>
                <a:lnTo>
                  <a:pt x="68" y="236"/>
                </a:lnTo>
                <a:lnTo>
                  <a:pt x="70" y="236"/>
                </a:lnTo>
                <a:lnTo>
                  <a:pt x="74" y="234"/>
                </a:lnTo>
                <a:lnTo>
                  <a:pt x="74" y="234"/>
                </a:lnTo>
                <a:lnTo>
                  <a:pt x="72" y="234"/>
                </a:lnTo>
                <a:lnTo>
                  <a:pt x="72" y="234"/>
                </a:lnTo>
                <a:lnTo>
                  <a:pt x="72" y="232"/>
                </a:lnTo>
                <a:lnTo>
                  <a:pt x="72" y="232"/>
                </a:lnTo>
                <a:lnTo>
                  <a:pt x="70" y="234"/>
                </a:lnTo>
                <a:lnTo>
                  <a:pt x="70" y="234"/>
                </a:lnTo>
                <a:lnTo>
                  <a:pt x="68" y="234"/>
                </a:lnTo>
                <a:lnTo>
                  <a:pt x="68" y="234"/>
                </a:lnTo>
                <a:lnTo>
                  <a:pt x="68" y="232"/>
                </a:lnTo>
                <a:lnTo>
                  <a:pt x="70" y="232"/>
                </a:lnTo>
                <a:lnTo>
                  <a:pt x="70" y="232"/>
                </a:lnTo>
                <a:lnTo>
                  <a:pt x="66" y="232"/>
                </a:lnTo>
                <a:lnTo>
                  <a:pt x="64" y="232"/>
                </a:lnTo>
                <a:lnTo>
                  <a:pt x="64" y="232"/>
                </a:lnTo>
                <a:lnTo>
                  <a:pt x="64" y="234"/>
                </a:lnTo>
                <a:lnTo>
                  <a:pt x="66" y="234"/>
                </a:lnTo>
                <a:lnTo>
                  <a:pt x="66" y="234"/>
                </a:lnTo>
                <a:close/>
                <a:moveTo>
                  <a:pt x="60" y="240"/>
                </a:moveTo>
                <a:lnTo>
                  <a:pt x="62" y="240"/>
                </a:lnTo>
                <a:lnTo>
                  <a:pt x="62" y="240"/>
                </a:lnTo>
                <a:lnTo>
                  <a:pt x="62" y="240"/>
                </a:lnTo>
                <a:lnTo>
                  <a:pt x="62" y="240"/>
                </a:lnTo>
                <a:lnTo>
                  <a:pt x="62" y="240"/>
                </a:lnTo>
                <a:lnTo>
                  <a:pt x="64" y="242"/>
                </a:lnTo>
                <a:lnTo>
                  <a:pt x="64" y="242"/>
                </a:lnTo>
                <a:lnTo>
                  <a:pt x="64" y="240"/>
                </a:lnTo>
                <a:lnTo>
                  <a:pt x="68" y="242"/>
                </a:lnTo>
                <a:lnTo>
                  <a:pt x="68" y="242"/>
                </a:lnTo>
                <a:lnTo>
                  <a:pt x="66" y="242"/>
                </a:lnTo>
                <a:lnTo>
                  <a:pt x="68" y="242"/>
                </a:lnTo>
                <a:lnTo>
                  <a:pt x="66" y="244"/>
                </a:lnTo>
                <a:lnTo>
                  <a:pt x="66" y="244"/>
                </a:lnTo>
                <a:lnTo>
                  <a:pt x="68" y="244"/>
                </a:lnTo>
                <a:lnTo>
                  <a:pt x="70" y="242"/>
                </a:lnTo>
                <a:lnTo>
                  <a:pt x="70" y="242"/>
                </a:lnTo>
                <a:lnTo>
                  <a:pt x="68" y="242"/>
                </a:lnTo>
                <a:lnTo>
                  <a:pt x="68" y="240"/>
                </a:lnTo>
                <a:lnTo>
                  <a:pt x="68" y="240"/>
                </a:lnTo>
                <a:lnTo>
                  <a:pt x="64" y="240"/>
                </a:lnTo>
                <a:lnTo>
                  <a:pt x="62" y="240"/>
                </a:lnTo>
                <a:lnTo>
                  <a:pt x="62" y="240"/>
                </a:lnTo>
                <a:lnTo>
                  <a:pt x="62" y="240"/>
                </a:lnTo>
                <a:lnTo>
                  <a:pt x="62" y="240"/>
                </a:lnTo>
                <a:lnTo>
                  <a:pt x="60" y="240"/>
                </a:lnTo>
                <a:lnTo>
                  <a:pt x="60" y="240"/>
                </a:lnTo>
                <a:lnTo>
                  <a:pt x="60" y="240"/>
                </a:lnTo>
                <a:lnTo>
                  <a:pt x="60" y="240"/>
                </a:lnTo>
                <a:close/>
                <a:moveTo>
                  <a:pt x="58" y="252"/>
                </a:moveTo>
                <a:lnTo>
                  <a:pt x="60" y="252"/>
                </a:lnTo>
                <a:lnTo>
                  <a:pt x="60" y="252"/>
                </a:lnTo>
                <a:lnTo>
                  <a:pt x="62" y="250"/>
                </a:lnTo>
                <a:lnTo>
                  <a:pt x="62" y="250"/>
                </a:lnTo>
                <a:lnTo>
                  <a:pt x="64" y="250"/>
                </a:lnTo>
                <a:lnTo>
                  <a:pt x="68" y="252"/>
                </a:lnTo>
                <a:lnTo>
                  <a:pt x="68" y="252"/>
                </a:lnTo>
                <a:lnTo>
                  <a:pt x="68" y="252"/>
                </a:lnTo>
                <a:lnTo>
                  <a:pt x="68" y="252"/>
                </a:lnTo>
                <a:lnTo>
                  <a:pt x="68" y="252"/>
                </a:lnTo>
                <a:lnTo>
                  <a:pt x="68" y="252"/>
                </a:lnTo>
                <a:lnTo>
                  <a:pt x="70" y="254"/>
                </a:lnTo>
                <a:lnTo>
                  <a:pt x="68" y="252"/>
                </a:lnTo>
                <a:lnTo>
                  <a:pt x="68" y="252"/>
                </a:lnTo>
                <a:lnTo>
                  <a:pt x="68" y="252"/>
                </a:lnTo>
                <a:lnTo>
                  <a:pt x="68" y="252"/>
                </a:lnTo>
                <a:lnTo>
                  <a:pt x="68" y="250"/>
                </a:lnTo>
                <a:lnTo>
                  <a:pt x="70" y="248"/>
                </a:lnTo>
                <a:lnTo>
                  <a:pt x="70" y="248"/>
                </a:lnTo>
                <a:lnTo>
                  <a:pt x="70" y="250"/>
                </a:lnTo>
                <a:lnTo>
                  <a:pt x="72" y="250"/>
                </a:lnTo>
                <a:lnTo>
                  <a:pt x="72" y="250"/>
                </a:lnTo>
                <a:lnTo>
                  <a:pt x="72" y="250"/>
                </a:lnTo>
                <a:lnTo>
                  <a:pt x="70" y="248"/>
                </a:lnTo>
                <a:lnTo>
                  <a:pt x="70" y="248"/>
                </a:lnTo>
                <a:lnTo>
                  <a:pt x="74" y="252"/>
                </a:lnTo>
                <a:lnTo>
                  <a:pt x="74" y="252"/>
                </a:lnTo>
                <a:lnTo>
                  <a:pt x="74" y="252"/>
                </a:lnTo>
                <a:lnTo>
                  <a:pt x="76" y="254"/>
                </a:lnTo>
                <a:lnTo>
                  <a:pt x="76" y="252"/>
                </a:lnTo>
                <a:lnTo>
                  <a:pt x="76" y="252"/>
                </a:lnTo>
                <a:lnTo>
                  <a:pt x="78" y="252"/>
                </a:lnTo>
                <a:lnTo>
                  <a:pt x="78" y="254"/>
                </a:lnTo>
                <a:lnTo>
                  <a:pt x="80" y="254"/>
                </a:lnTo>
                <a:lnTo>
                  <a:pt x="82" y="254"/>
                </a:lnTo>
                <a:lnTo>
                  <a:pt x="82" y="254"/>
                </a:lnTo>
                <a:lnTo>
                  <a:pt x="80" y="252"/>
                </a:lnTo>
                <a:lnTo>
                  <a:pt x="80" y="252"/>
                </a:lnTo>
                <a:lnTo>
                  <a:pt x="80" y="250"/>
                </a:lnTo>
                <a:lnTo>
                  <a:pt x="80" y="250"/>
                </a:lnTo>
                <a:lnTo>
                  <a:pt x="80" y="250"/>
                </a:lnTo>
                <a:lnTo>
                  <a:pt x="80" y="250"/>
                </a:lnTo>
                <a:lnTo>
                  <a:pt x="86" y="250"/>
                </a:lnTo>
                <a:lnTo>
                  <a:pt x="86" y="250"/>
                </a:lnTo>
                <a:lnTo>
                  <a:pt x="88" y="250"/>
                </a:lnTo>
                <a:lnTo>
                  <a:pt x="88" y="248"/>
                </a:lnTo>
                <a:lnTo>
                  <a:pt x="88" y="248"/>
                </a:lnTo>
                <a:lnTo>
                  <a:pt x="84" y="250"/>
                </a:lnTo>
                <a:lnTo>
                  <a:pt x="84" y="248"/>
                </a:lnTo>
                <a:lnTo>
                  <a:pt x="84" y="248"/>
                </a:lnTo>
                <a:lnTo>
                  <a:pt x="82" y="250"/>
                </a:lnTo>
                <a:lnTo>
                  <a:pt x="82" y="248"/>
                </a:lnTo>
                <a:lnTo>
                  <a:pt x="82" y="248"/>
                </a:lnTo>
                <a:lnTo>
                  <a:pt x="82" y="248"/>
                </a:lnTo>
                <a:lnTo>
                  <a:pt x="82" y="248"/>
                </a:lnTo>
                <a:lnTo>
                  <a:pt x="82" y="248"/>
                </a:lnTo>
                <a:lnTo>
                  <a:pt x="82" y="248"/>
                </a:lnTo>
                <a:lnTo>
                  <a:pt x="82" y="248"/>
                </a:lnTo>
                <a:lnTo>
                  <a:pt x="82" y="248"/>
                </a:lnTo>
                <a:lnTo>
                  <a:pt x="82" y="248"/>
                </a:lnTo>
                <a:lnTo>
                  <a:pt x="82" y="248"/>
                </a:lnTo>
                <a:lnTo>
                  <a:pt x="80" y="248"/>
                </a:lnTo>
                <a:lnTo>
                  <a:pt x="80" y="248"/>
                </a:lnTo>
                <a:lnTo>
                  <a:pt x="80" y="246"/>
                </a:lnTo>
                <a:lnTo>
                  <a:pt x="80" y="246"/>
                </a:lnTo>
                <a:lnTo>
                  <a:pt x="82" y="246"/>
                </a:lnTo>
                <a:lnTo>
                  <a:pt x="82" y="246"/>
                </a:lnTo>
                <a:lnTo>
                  <a:pt x="82" y="246"/>
                </a:lnTo>
                <a:lnTo>
                  <a:pt x="84" y="246"/>
                </a:lnTo>
                <a:lnTo>
                  <a:pt x="84" y="246"/>
                </a:lnTo>
                <a:lnTo>
                  <a:pt x="82" y="244"/>
                </a:lnTo>
                <a:lnTo>
                  <a:pt x="80" y="244"/>
                </a:lnTo>
                <a:lnTo>
                  <a:pt x="80" y="244"/>
                </a:lnTo>
                <a:lnTo>
                  <a:pt x="80" y="242"/>
                </a:lnTo>
                <a:lnTo>
                  <a:pt x="78" y="242"/>
                </a:lnTo>
                <a:lnTo>
                  <a:pt x="76" y="240"/>
                </a:lnTo>
                <a:lnTo>
                  <a:pt x="76" y="240"/>
                </a:lnTo>
                <a:lnTo>
                  <a:pt x="76" y="240"/>
                </a:lnTo>
                <a:lnTo>
                  <a:pt x="70" y="244"/>
                </a:lnTo>
                <a:lnTo>
                  <a:pt x="70" y="246"/>
                </a:lnTo>
                <a:lnTo>
                  <a:pt x="68" y="246"/>
                </a:lnTo>
                <a:lnTo>
                  <a:pt x="68" y="246"/>
                </a:lnTo>
                <a:lnTo>
                  <a:pt x="68" y="248"/>
                </a:lnTo>
                <a:lnTo>
                  <a:pt x="68" y="248"/>
                </a:lnTo>
                <a:lnTo>
                  <a:pt x="68" y="248"/>
                </a:lnTo>
                <a:lnTo>
                  <a:pt x="66" y="250"/>
                </a:lnTo>
                <a:lnTo>
                  <a:pt x="64" y="248"/>
                </a:lnTo>
                <a:lnTo>
                  <a:pt x="64" y="248"/>
                </a:lnTo>
                <a:lnTo>
                  <a:pt x="62" y="246"/>
                </a:lnTo>
                <a:lnTo>
                  <a:pt x="60" y="244"/>
                </a:lnTo>
                <a:lnTo>
                  <a:pt x="60" y="244"/>
                </a:lnTo>
                <a:lnTo>
                  <a:pt x="62" y="244"/>
                </a:lnTo>
                <a:lnTo>
                  <a:pt x="64" y="244"/>
                </a:lnTo>
                <a:lnTo>
                  <a:pt x="64" y="244"/>
                </a:lnTo>
                <a:lnTo>
                  <a:pt x="62" y="244"/>
                </a:lnTo>
                <a:lnTo>
                  <a:pt x="58" y="244"/>
                </a:lnTo>
                <a:lnTo>
                  <a:pt x="58" y="244"/>
                </a:lnTo>
                <a:lnTo>
                  <a:pt x="60" y="246"/>
                </a:lnTo>
                <a:lnTo>
                  <a:pt x="60" y="246"/>
                </a:lnTo>
                <a:lnTo>
                  <a:pt x="62" y="246"/>
                </a:lnTo>
                <a:lnTo>
                  <a:pt x="62" y="246"/>
                </a:lnTo>
                <a:lnTo>
                  <a:pt x="60" y="248"/>
                </a:lnTo>
                <a:lnTo>
                  <a:pt x="58" y="252"/>
                </a:lnTo>
                <a:lnTo>
                  <a:pt x="58" y="252"/>
                </a:lnTo>
                <a:close/>
                <a:moveTo>
                  <a:pt x="54" y="246"/>
                </a:moveTo>
                <a:lnTo>
                  <a:pt x="56" y="246"/>
                </a:lnTo>
                <a:lnTo>
                  <a:pt x="54" y="244"/>
                </a:lnTo>
                <a:lnTo>
                  <a:pt x="54" y="244"/>
                </a:lnTo>
                <a:lnTo>
                  <a:pt x="54" y="246"/>
                </a:lnTo>
                <a:lnTo>
                  <a:pt x="54" y="246"/>
                </a:lnTo>
                <a:close/>
                <a:moveTo>
                  <a:pt x="56" y="248"/>
                </a:moveTo>
                <a:lnTo>
                  <a:pt x="56" y="248"/>
                </a:lnTo>
                <a:lnTo>
                  <a:pt x="56" y="252"/>
                </a:lnTo>
                <a:lnTo>
                  <a:pt x="56" y="250"/>
                </a:lnTo>
                <a:lnTo>
                  <a:pt x="56" y="248"/>
                </a:lnTo>
                <a:close/>
                <a:moveTo>
                  <a:pt x="48" y="244"/>
                </a:moveTo>
                <a:lnTo>
                  <a:pt x="48" y="244"/>
                </a:lnTo>
                <a:lnTo>
                  <a:pt x="46" y="244"/>
                </a:lnTo>
                <a:lnTo>
                  <a:pt x="48" y="244"/>
                </a:lnTo>
                <a:close/>
                <a:moveTo>
                  <a:pt x="46" y="250"/>
                </a:moveTo>
                <a:lnTo>
                  <a:pt x="46" y="250"/>
                </a:lnTo>
                <a:lnTo>
                  <a:pt x="46" y="250"/>
                </a:lnTo>
                <a:lnTo>
                  <a:pt x="48" y="250"/>
                </a:lnTo>
                <a:lnTo>
                  <a:pt x="48" y="250"/>
                </a:lnTo>
                <a:lnTo>
                  <a:pt x="46" y="250"/>
                </a:lnTo>
                <a:lnTo>
                  <a:pt x="46" y="250"/>
                </a:lnTo>
                <a:close/>
                <a:moveTo>
                  <a:pt x="38" y="252"/>
                </a:moveTo>
                <a:lnTo>
                  <a:pt x="38" y="252"/>
                </a:lnTo>
                <a:lnTo>
                  <a:pt x="38" y="252"/>
                </a:lnTo>
                <a:lnTo>
                  <a:pt x="38" y="252"/>
                </a:lnTo>
                <a:close/>
                <a:moveTo>
                  <a:pt x="40" y="252"/>
                </a:moveTo>
                <a:lnTo>
                  <a:pt x="38" y="250"/>
                </a:lnTo>
                <a:lnTo>
                  <a:pt x="36" y="250"/>
                </a:lnTo>
                <a:lnTo>
                  <a:pt x="36" y="250"/>
                </a:lnTo>
                <a:lnTo>
                  <a:pt x="38" y="250"/>
                </a:lnTo>
                <a:lnTo>
                  <a:pt x="40" y="252"/>
                </a:lnTo>
                <a:lnTo>
                  <a:pt x="40" y="252"/>
                </a:lnTo>
                <a:close/>
                <a:moveTo>
                  <a:pt x="38" y="242"/>
                </a:moveTo>
                <a:lnTo>
                  <a:pt x="40" y="240"/>
                </a:lnTo>
                <a:lnTo>
                  <a:pt x="40" y="240"/>
                </a:lnTo>
                <a:lnTo>
                  <a:pt x="40" y="240"/>
                </a:lnTo>
                <a:lnTo>
                  <a:pt x="38" y="240"/>
                </a:lnTo>
                <a:lnTo>
                  <a:pt x="38" y="242"/>
                </a:lnTo>
                <a:close/>
                <a:moveTo>
                  <a:pt x="44" y="244"/>
                </a:moveTo>
                <a:lnTo>
                  <a:pt x="44" y="246"/>
                </a:lnTo>
                <a:lnTo>
                  <a:pt x="44" y="246"/>
                </a:lnTo>
                <a:lnTo>
                  <a:pt x="42" y="246"/>
                </a:lnTo>
                <a:lnTo>
                  <a:pt x="40" y="248"/>
                </a:lnTo>
                <a:lnTo>
                  <a:pt x="40" y="248"/>
                </a:lnTo>
                <a:lnTo>
                  <a:pt x="40" y="248"/>
                </a:lnTo>
                <a:lnTo>
                  <a:pt x="42" y="248"/>
                </a:lnTo>
                <a:lnTo>
                  <a:pt x="44" y="246"/>
                </a:lnTo>
                <a:lnTo>
                  <a:pt x="44" y="244"/>
                </a:lnTo>
                <a:lnTo>
                  <a:pt x="44" y="244"/>
                </a:lnTo>
                <a:lnTo>
                  <a:pt x="46" y="246"/>
                </a:lnTo>
                <a:lnTo>
                  <a:pt x="46" y="246"/>
                </a:lnTo>
                <a:lnTo>
                  <a:pt x="44" y="244"/>
                </a:lnTo>
                <a:lnTo>
                  <a:pt x="44" y="242"/>
                </a:lnTo>
                <a:lnTo>
                  <a:pt x="48" y="242"/>
                </a:lnTo>
                <a:lnTo>
                  <a:pt x="48" y="242"/>
                </a:lnTo>
                <a:lnTo>
                  <a:pt x="46" y="240"/>
                </a:lnTo>
                <a:lnTo>
                  <a:pt x="46" y="238"/>
                </a:lnTo>
                <a:lnTo>
                  <a:pt x="46" y="236"/>
                </a:lnTo>
                <a:lnTo>
                  <a:pt x="42" y="238"/>
                </a:lnTo>
                <a:lnTo>
                  <a:pt x="42" y="238"/>
                </a:lnTo>
                <a:lnTo>
                  <a:pt x="42" y="240"/>
                </a:lnTo>
                <a:lnTo>
                  <a:pt x="44" y="242"/>
                </a:lnTo>
                <a:lnTo>
                  <a:pt x="44" y="242"/>
                </a:lnTo>
                <a:lnTo>
                  <a:pt x="44" y="242"/>
                </a:lnTo>
                <a:lnTo>
                  <a:pt x="44" y="242"/>
                </a:lnTo>
                <a:lnTo>
                  <a:pt x="44" y="242"/>
                </a:lnTo>
                <a:lnTo>
                  <a:pt x="42" y="242"/>
                </a:lnTo>
                <a:lnTo>
                  <a:pt x="42" y="242"/>
                </a:lnTo>
                <a:lnTo>
                  <a:pt x="42" y="240"/>
                </a:lnTo>
                <a:lnTo>
                  <a:pt x="42" y="242"/>
                </a:lnTo>
                <a:lnTo>
                  <a:pt x="40" y="242"/>
                </a:lnTo>
                <a:lnTo>
                  <a:pt x="40" y="242"/>
                </a:lnTo>
                <a:lnTo>
                  <a:pt x="40" y="244"/>
                </a:lnTo>
                <a:lnTo>
                  <a:pt x="40" y="244"/>
                </a:lnTo>
                <a:lnTo>
                  <a:pt x="42" y="244"/>
                </a:lnTo>
                <a:lnTo>
                  <a:pt x="44" y="244"/>
                </a:lnTo>
                <a:lnTo>
                  <a:pt x="44" y="246"/>
                </a:lnTo>
                <a:lnTo>
                  <a:pt x="44" y="246"/>
                </a:lnTo>
                <a:lnTo>
                  <a:pt x="44" y="244"/>
                </a:lnTo>
                <a:lnTo>
                  <a:pt x="44" y="244"/>
                </a:lnTo>
                <a:close/>
                <a:moveTo>
                  <a:pt x="44" y="262"/>
                </a:moveTo>
                <a:lnTo>
                  <a:pt x="44" y="262"/>
                </a:lnTo>
                <a:lnTo>
                  <a:pt x="42" y="262"/>
                </a:lnTo>
                <a:lnTo>
                  <a:pt x="44" y="262"/>
                </a:lnTo>
                <a:close/>
                <a:moveTo>
                  <a:pt x="48" y="262"/>
                </a:moveTo>
                <a:lnTo>
                  <a:pt x="48" y="262"/>
                </a:lnTo>
                <a:lnTo>
                  <a:pt x="46" y="264"/>
                </a:lnTo>
                <a:lnTo>
                  <a:pt x="46" y="264"/>
                </a:lnTo>
                <a:lnTo>
                  <a:pt x="46" y="264"/>
                </a:lnTo>
                <a:lnTo>
                  <a:pt x="46" y="264"/>
                </a:lnTo>
                <a:lnTo>
                  <a:pt x="46" y="264"/>
                </a:lnTo>
                <a:lnTo>
                  <a:pt x="46" y="264"/>
                </a:lnTo>
                <a:lnTo>
                  <a:pt x="46" y="264"/>
                </a:lnTo>
                <a:lnTo>
                  <a:pt x="46" y="264"/>
                </a:lnTo>
                <a:lnTo>
                  <a:pt x="46" y="264"/>
                </a:lnTo>
                <a:lnTo>
                  <a:pt x="46" y="264"/>
                </a:lnTo>
                <a:lnTo>
                  <a:pt x="48" y="264"/>
                </a:lnTo>
                <a:lnTo>
                  <a:pt x="48" y="262"/>
                </a:lnTo>
                <a:lnTo>
                  <a:pt x="48" y="262"/>
                </a:lnTo>
                <a:close/>
                <a:moveTo>
                  <a:pt x="50" y="258"/>
                </a:moveTo>
                <a:lnTo>
                  <a:pt x="50" y="258"/>
                </a:lnTo>
                <a:lnTo>
                  <a:pt x="52" y="258"/>
                </a:lnTo>
                <a:lnTo>
                  <a:pt x="54" y="258"/>
                </a:lnTo>
                <a:lnTo>
                  <a:pt x="54" y="258"/>
                </a:lnTo>
                <a:lnTo>
                  <a:pt x="54" y="256"/>
                </a:lnTo>
                <a:lnTo>
                  <a:pt x="52" y="256"/>
                </a:lnTo>
                <a:lnTo>
                  <a:pt x="52" y="256"/>
                </a:lnTo>
                <a:lnTo>
                  <a:pt x="52" y="256"/>
                </a:lnTo>
                <a:lnTo>
                  <a:pt x="52" y="256"/>
                </a:lnTo>
                <a:lnTo>
                  <a:pt x="56" y="254"/>
                </a:lnTo>
                <a:lnTo>
                  <a:pt x="56" y="254"/>
                </a:lnTo>
                <a:lnTo>
                  <a:pt x="56" y="254"/>
                </a:lnTo>
                <a:lnTo>
                  <a:pt x="56" y="254"/>
                </a:lnTo>
                <a:lnTo>
                  <a:pt x="56" y="254"/>
                </a:lnTo>
                <a:lnTo>
                  <a:pt x="56" y="254"/>
                </a:lnTo>
                <a:lnTo>
                  <a:pt x="58" y="254"/>
                </a:lnTo>
                <a:lnTo>
                  <a:pt x="58" y="254"/>
                </a:lnTo>
                <a:lnTo>
                  <a:pt x="56" y="252"/>
                </a:lnTo>
                <a:lnTo>
                  <a:pt x="56" y="252"/>
                </a:lnTo>
                <a:lnTo>
                  <a:pt x="56" y="254"/>
                </a:lnTo>
                <a:lnTo>
                  <a:pt x="56" y="254"/>
                </a:lnTo>
                <a:lnTo>
                  <a:pt x="56" y="254"/>
                </a:lnTo>
                <a:lnTo>
                  <a:pt x="56" y="254"/>
                </a:lnTo>
                <a:lnTo>
                  <a:pt x="56" y="254"/>
                </a:lnTo>
                <a:lnTo>
                  <a:pt x="52" y="254"/>
                </a:lnTo>
                <a:lnTo>
                  <a:pt x="52" y="254"/>
                </a:lnTo>
                <a:lnTo>
                  <a:pt x="52" y="254"/>
                </a:lnTo>
                <a:lnTo>
                  <a:pt x="50" y="256"/>
                </a:lnTo>
                <a:lnTo>
                  <a:pt x="48" y="256"/>
                </a:lnTo>
                <a:lnTo>
                  <a:pt x="48" y="256"/>
                </a:lnTo>
                <a:lnTo>
                  <a:pt x="50" y="258"/>
                </a:lnTo>
                <a:lnTo>
                  <a:pt x="50" y="258"/>
                </a:lnTo>
                <a:close/>
                <a:moveTo>
                  <a:pt x="50" y="262"/>
                </a:moveTo>
                <a:lnTo>
                  <a:pt x="52" y="260"/>
                </a:lnTo>
                <a:lnTo>
                  <a:pt x="48" y="260"/>
                </a:lnTo>
                <a:lnTo>
                  <a:pt x="50" y="262"/>
                </a:lnTo>
                <a:close/>
                <a:moveTo>
                  <a:pt x="52" y="270"/>
                </a:moveTo>
                <a:lnTo>
                  <a:pt x="48" y="270"/>
                </a:lnTo>
                <a:lnTo>
                  <a:pt x="50" y="270"/>
                </a:lnTo>
                <a:lnTo>
                  <a:pt x="50" y="270"/>
                </a:lnTo>
                <a:lnTo>
                  <a:pt x="50" y="270"/>
                </a:lnTo>
                <a:lnTo>
                  <a:pt x="52" y="270"/>
                </a:lnTo>
                <a:lnTo>
                  <a:pt x="52" y="270"/>
                </a:lnTo>
                <a:close/>
                <a:moveTo>
                  <a:pt x="54" y="308"/>
                </a:moveTo>
                <a:lnTo>
                  <a:pt x="54" y="306"/>
                </a:lnTo>
                <a:lnTo>
                  <a:pt x="54" y="308"/>
                </a:lnTo>
                <a:lnTo>
                  <a:pt x="54" y="308"/>
                </a:lnTo>
                <a:close/>
                <a:moveTo>
                  <a:pt x="56" y="302"/>
                </a:moveTo>
                <a:lnTo>
                  <a:pt x="56" y="302"/>
                </a:lnTo>
                <a:lnTo>
                  <a:pt x="54" y="302"/>
                </a:lnTo>
                <a:lnTo>
                  <a:pt x="52" y="302"/>
                </a:lnTo>
                <a:lnTo>
                  <a:pt x="52" y="302"/>
                </a:lnTo>
                <a:lnTo>
                  <a:pt x="52" y="304"/>
                </a:lnTo>
                <a:lnTo>
                  <a:pt x="54" y="304"/>
                </a:lnTo>
                <a:lnTo>
                  <a:pt x="54" y="306"/>
                </a:lnTo>
                <a:lnTo>
                  <a:pt x="54" y="306"/>
                </a:lnTo>
                <a:lnTo>
                  <a:pt x="56" y="302"/>
                </a:lnTo>
                <a:lnTo>
                  <a:pt x="56" y="302"/>
                </a:lnTo>
                <a:close/>
                <a:moveTo>
                  <a:pt x="64" y="312"/>
                </a:moveTo>
                <a:lnTo>
                  <a:pt x="62" y="312"/>
                </a:lnTo>
                <a:lnTo>
                  <a:pt x="62" y="314"/>
                </a:lnTo>
                <a:lnTo>
                  <a:pt x="64" y="312"/>
                </a:lnTo>
                <a:close/>
                <a:moveTo>
                  <a:pt x="70" y="342"/>
                </a:moveTo>
                <a:lnTo>
                  <a:pt x="70" y="342"/>
                </a:lnTo>
                <a:lnTo>
                  <a:pt x="68" y="342"/>
                </a:lnTo>
                <a:lnTo>
                  <a:pt x="68" y="344"/>
                </a:lnTo>
                <a:lnTo>
                  <a:pt x="68" y="344"/>
                </a:lnTo>
                <a:lnTo>
                  <a:pt x="70" y="344"/>
                </a:lnTo>
                <a:lnTo>
                  <a:pt x="70" y="342"/>
                </a:lnTo>
                <a:lnTo>
                  <a:pt x="70" y="342"/>
                </a:lnTo>
                <a:close/>
                <a:moveTo>
                  <a:pt x="64" y="302"/>
                </a:moveTo>
                <a:lnTo>
                  <a:pt x="64" y="302"/>
                </a:lnTo>
                <a:lnTo>
                  <a:pt x="64" y="302"/>
                </a:lnTo>
                <a:lnTo>
                  <a:pt x="64" y="304"/>
                </a:lnTo>
                <a:lnTo>
                  <a:pt x="64" y="304"/>
                </a:lnTo>
                <a:lnTo>
                  <a:pt x="64" y="302"/>
                </a:lnTo>
                <a:lnTo>
                  <a:pt x="64" y="302"/>
                </a:lnTo>
                <a:close/>
                <a:moveTo>
                  <a:pt x="68" y="292"/>
                </a:moveTo>
                <a:lnTo>
                  <a:pt x="68" y="292"/>
                </a:lnTo>
                <a:lnTo>
                  <a:pt x="66" y="290"/>
                </a:lnTo>
                <a:lnTo>
                  <a:pt x="66" y="290"/>
                </a:lnTo>
                <a:lnTo>
                  <a:pt x="72" y="288"/>
                </a:lnTo>
                <a:lnTo>
                  <a:pt x="72" y="288"/>
                </a:lnTo>
                <a:lnTo>
                  <a:pt x="70" y="288"/>
                </a:lnTo>
                <a:lnTo>
                  <a:pt x="70" y="288"/>
                </a:lnTo>
                <a:lnTo>
                  <a:pt x="72" y="286"/>
                </a:lnTo>
                <a:lnTo>
                  <a:pt x="72" y="286"/>
                </a:lnTo>
                <a:lnTo>
                  <a:pt x="76" y="286"/>
                </a:lnTo>
                <a:lnTo>
                  <a:pt x="74" y="284"/>
                </a:lnTo>
                <a:lnTo>
                  <a:pt x="78" y="282"/>
                </a:lnTo>
                <a:lnTo>
                  <a:pt x="78" y="282"/>
                </a:lnTo>
                <a:lnTo>
                  <a:pt x="76" y="282"/>
                </a:lnTo>
                <a:lnTo>
                  <a:pt x="76" y="282"/>
                </a:lnTo>
                <a:lnTo>
                  <a:pt x="78" y="282"/>
                </a:lnTo>
                <a:lnTo>
                  <a:pt x="78" y="284"/>
                </a:lnTo>
                <a:lnTo>
                  <a:pt x="78" y="284"/>
                </a:lnTo>
                <a:lnTo>
                  <a:pt x="80" y="284"/>
                </a:lnTo>
                <a:lnTo>
                  <a:pt x="80" y="282"/>
                </a:lnTo>
                <a:lnTo>
                  <a:pt x="80" y="282"/>
                </a:lnTo>
                <a:lnTo>
                  <a:pt x="78" y="280"/>
                </a:lnTo>
                <a:lnTo>
                  <a:pt x="78" y="280"/>
                </a:lnTo>
                <a:lnTo>
                  <a:pt x="78" y="282"/>
                </a:lnTo>
                <a:lnTo>
                  <a:pt x="78" y="282"/>
                </a:lnTo>
                <a:lnTo>
                  <a:pt x="76" y="280"/>
                </a:lnTo>
                <a:lnTo>
                  <a:pt x="70" y="280"/>
                </a:lnTo>
                <a:lnTo>
                  <a:pt x="70" y="280"/>
                </a:lnTo>
                <a:lnTo>
                  <a:pt x="70" y="280"/>
                </a:lnTo>
                <a:lnTo>
                  <a:pt x="70" y="280"/>
                </a:lnTo>
                <a:lnTo>
                  <a:pt x="70" y="280"/>
                </a:lnTo>
                <a:lnTo>
                  <a:pt x="70" y="280"/>
                </a:lnTo>
                <a:lnTo>
                  <a:pt x="70" y="280"/>
                </a:lnTo>
                <a:lnTo>
                  <a:pt x="68" y="280"/>
                </a:lnTo>
                <a:lnTo>
                  <a:pt x="68" y="280"/>
                </a:lnTo>
                <a:lnTo>
                  <a:pt x="68" y="280"/>
                </a:lnTo>
                <a:lnTo>
                  <a:pt x="68" y="280"/>
                </a:lnTo>
                <a:lnTo>
                  <a:pt x="66" y="278"/>
                </a:lnTo>
                <a:lnTo>
                  <a:pt x="66" y="278"/>
                </a:lnTo>
                <a:lnTo>
                  <a:pt x="64" y="280"/>
                </a:lnTo>
                <a:lnTo>
                  <a:pt x="62" y="280"/>
                </a:lnTo>
                <a:lnTo>
                  <a:pt x="62" y="280"/>
                </a:lnTo>
                <a:lnTo>
                  <a:pt x="62" y="282"/>
                </a:lnTo>
                <a:lnTo>
                  <a:pt x="64" y="282"/>
                </a:lnTo>
                <a:lnTo>
                  <a:pt x="66" y="282"/>
                </a:lnTo>
                <a:lnTo>
                  <a:pt x="66" y="282"/>
                </a:lnTo>
                <a:lnTo>
                  <a:pt x="64" y="282"/>
                </a:lnTo>
                <a:lnTo>
                  <a:pt x="64" y="282"/>
                </a:lnTo>
                <a:lnTo>
                  <a:pt x="64" y="284"/>
                </a:lnTo>
                <a:lnTo>
                  <a:pt x="64" y="284"/>
                </a:lnTo>
                <a:lnTo>
                  <a:pt x="66" y="284"/>
                </a:lnTo>
                <a:lnTo>
                  <a:pt x="68" y="282"/>
                </a:lnTo>
                <a:lnTo>
                  <a:pt x="68" y="282"/>
                </a:lnTo>
                <a:lnTo>
                  <a:pt x="68" y="284"/>
                </a:lnTo>
                <a:lnTo>
                  <a:pt x="70" y="284"/>
                </a:lnTo>
                <a:lnTo>
                  <a:pt x="70" y="284"/>
                </a:lnTo>
                <a:lnTo>
                  <a:pt x="66" y="284"/>
                </a:lnTo>
                <a:lnTo>
                  <a:pt x="64" y="286"/>
                </a:lnTo>
                <a:lnTo>
                  <a:pt x="62" y="288"/>
                </a:lnTo>
                <a:lnTo>
                  <a:pt x="60" y="288"/>
                </a:lnTo>
                <a:lnTo>
                  <a:pt x="60" y="288"/>
                </a:lnTo>
                <a:lnTo>
                  <a:pt x="60" y="290"/>
                </a:lnTo>
                <a:lnTo>
                  <a:pt x="60" y="290"/>
                </a:lnTo>
                <a:lnTo>
                  <a:pt x="54" y="292"/>
                </a:lnTo>
                <a:lnTo>
                  <a:pt x="54" y="292"/>
                </a:lnTo>
                <a:lnTo>
                  <a:pt x="54" y="292"/>
                </a:lnTo>
                <a:lnTo>
                  <a:pt x="54" y="292"/>
                </a:lnTo>
                <a:lnTo>
                  <a:pt x="54" y="292"/>
                </a:lnTo>
                <a:lnTo>
                  <a:pt x="54" y="290"/>
                </a:lnTo>
                <a:lnTo>
                  <a:pt x="54" y="290"/>
                </a:lnTo>
                <a:lnTo>
                  <a:pt x="54" y="290"/>
                </a:lnTo>
                <a:lnTo>
                  <a:pt x="54" y="288"/>
                </a:lnTo>
                <a:lnTo>
                  <a:pt x="54" y="290"/>
                </a:lnTo>
                <a:lnTo>
                  <a:pt x="52" y="290"/>
                </a:lnTo>
                <a:lnTo>
                  <a:pt x="52" y="290"/>
                </a:lnTo>
                <a:lnTo>
                  <a:pt x="52" y="290"/>
                </a:lnTo>
                <a:lnTo>
                  <a:pt x="52" y="290"/>
                </a:lnTo>
                <a:lnTo>
                  <a:pt x="52" y="290"/>
                </a:lnTo>
                <a:lnTo>
                  <a:pt x="52" y="290"/>
                </a:lnTo>
                <a:lnTo>
                  <a:pt x="52" y="290"/>
                </a:lnTo>
                <a:lnTo>
                  <a:pt x="54" y="292"/>
                </a:lnTo>
                <a:lnTo>
                  <a:pt x="54" y="292"/>
                </a:lnTo>
                <a:lnTo>
                  <a:pt x="52" y="292"/>
                </a:lnTo>
                <a:lnTo>
                  <a:pt x="52" y="290"/>
                </a:lnTo>
                <a:lnTo>
                  <a:pt x="52" y="292"/>
                </a:lnTo>
                <a:lnTo>
                  <a:pt x="52" y="292"/>
                </a:lnTo>
                <a:lnTo>
                  <a:pt x="54" y="292"/>
                </a:lnTo>
                <a:lnTo>
                  <a:pt x="54" y="292"/>
                </a:lnTo>
                <a:lnTo>
                  <a:pt x="54" y="292"/>
                </a:lnTo>
                <a:lnTo>
                  <a:pt x="56" y="292"/>
                </a:lnTo>
                <a:lnTo>
                  <a:pt x="56" y="292"/>
                </a:lnTo>
                <a:lnTo>
                  <a:pt x="56" y="292"/>
                </a:lnTo>
                <a:lnTo>
                  <a:pt x="58" y="294"/>
                </a:lnTo>
                <a:lnTo>
                  <a:pt x="58" y="294"/>
                </a:lnTo>
                <a:lnTo>
                  <a:pt x="56" y="294"/>
                </a:lnTo>
                <a:lnTo>
                  <a:pt x="56" y="294"/>
                </a:lnTo>
                <a:lnTo>
                  <a:pt x="56" y="294"/>
                </a:lnTo>
                <a:lnTo>
                  <a:pt x="58" y="296"/>
                </a:lnTo>
                <a:lnTo>
                  <a:pt x="58" y="296"/>
                </a:lnTo>
                <a:lnTo>
                  <a:pt x="58" y="296"/>
                </a:lnTo>
                <a:lnTo>
                  <a:pt x="58" y="296"/>
                </a:lnTo>
                <a:lnTo>
                  <a:pt x="58" y="292"/>
                </a:lnTo>
                <a:lnTo>
                  <a:pt x="58" y="292"/>
                </a:lnTo>
                <a:lnTo>
                  <a:pt x="60" y="292"/>
                </a:lnTo>
                <a:lnTo>
                  <a:pt x="60" y="292"/>
                </a:lnTo>
                <a:lnTo>
                  <a:pt x="60" y="296"/>
                </a:lnTo>
                <a:lnTo>
                  <a:pt x="60" y="296"/>
                </a:lnTo>
                <a:lnTo>
                  <a:pt x="62" y="294"/>
                </a:lnTo>
                <a:lnTo>
                  <a:pt x="62" y="296"/>
                </a:lnTo>
                <a:lnTo>
                  <a:pt x="64" y="298"/>
                </a:lnTo>
                <a:lnTo>
                  <a:pt x="64" y="298"/>
                </a:lnTo>
                <a:lnTo>
                  <a:pt x="64" y="296"/>
                </a:lnTo>
                <a:lnTo>
                  <a:pt x="66" y="294"/>
                </a:lnTo>
                <a:lnTo>
                  <a:pt x="68" y="294"/>
                </a:lnTo>
                <a:lnTo>
                  <a:pt x="68" y="292"/>
                </a:lnTo>
                <a:lnTo>
                  <a:pt x="68" y="292"/>
                </a:lnTo>
                <a:close/>
                <a:moveTo>
                  <a:pt x="66" y="304"/>
                </a:moveTo>
                <a:lnTo>
                  <a:pt x="68" y="302"/>
                </a:lnTo>
                <a:lnTo>
                  <a:pt x="66" y="302"/>
                </a:lnTo>
                <a:lnTo>
                  <a:pt x="66" y="302"/>
                </a:lnTo>
                <a:lnTo>
                  <a:pt x="66" y="304"/>
                </a:lnTo>
                <a:close/>
                <a:moveTo>
                  <a:pt x="76" y="358"/>
                </a:moveTo>
                <a:lnTo>
                  <a:pt x="76" y="358"/>
                </a:lnTo>
                <a:lnTo>
                  <a:pt x="76" y="358"/>
                </a:lnTo>
                <a:lnTo>
                  <a:pt x="76" y="358"/>
                </a:lnTo>
                <a:close/>
                <a:moveTo>
                  <a:pt x="74" y="318"/>
                </a:moveTo>
                <a:lnTo>
                  <a:pt x="74" y="318"/>
                </a:lnTo>
                <a:lnTo>
                  <a:pt x="72" y="318"/>
                </a:lnTo>
                <a:lnTo>
                  <a:pt x="72" y="318"/>
                </a:lnTo>
                <a:lnTo>
                  <a:pt x="72" y="318"/>
                </a:lnTo>
                <a:lnTo>
                  <a:pt x="70" y="318"/>
                </a:lnTo>
                <a:lnTo>
                  <a:pt x="72" y="320"/>
                </a:lnTo>
                <a:lnTo>
                  <a:pt x="72" y="320"/>
                </a:lnTo>
                <a:lnTo>
                  <a:pt x="72" y="320"/>
                </a:lnTo>
                <a:lnTo>
                  <a:pt x="74" y="318"/>
                </a:lnTo>
                <a:lnTo>
                  <a:pt x="74" y="318"/>
                </a:lnTo>
                <a:close/>
                <a:moveTo>
                  <a:pt x="72" y="302"/>
                </a:moveTo>
                <a:lnTo>
                  <a:pt x="72" y="302"/>
                </a:lnTo>
                <a:lnTo>
                  <a:pt x="70" y="302"/>
                </a:lnTo>
                <a:lnTo>
                  <a:pt x="68" y="302"/>
                </a:lnTo>
                <a:lnTo>
                  <a:pt x="70" y="302"/>
                </a:lnTo>
                <a:lnTo>
                  <a:pt x="70" y="302"/>
                </a:lnTo>
                <a:lnTo>
                  <a:pt x="72" y="302"/>
                </a:lnTo>
                <a:close/>
                <a:moveTo>
                  <a:pt x="70" y="290"/>
                </a:moveTo>
                <a:lnTo>
                  <a:pt x="70" y="290"/>
                </a:lnTo>
                <a:lnTo>
                  <a:pt x="68" y="290"/>
                </a:lnTo>
                <a:lnTo>
                  <a:pt x="68" y="290"/>
                </a:lnTo>
                <a:lnTo>
                  <a:pt x="68" y="290"/>
                </a:lnTo>
                <a:lnTo>
                  <a:pt x="70" y="292"/>
                </a:lnTo>
                <a:lnTo>
                  <a:pt x="70" y="290"/>
                </a:lnTo>
                <a:close/>
                <a:moveTo>
                  <a:pt x="74" y="290"/>
                </a:moveTo>
                <a:lnTo>
                  <a:pt x="74" y="290"/>
                </a:lnTo>
                <a:lnTo>
                  <a:pt x="70" y="292"/>
                </a:lnTo>
                <a:lnTo>
                  <a:pt x="70" y="292"/>
                </a:lnTo>
                <a:lnTo>
                  <a:pt x="72" y="292"/>
                </a:lnTo>
                <a:lnTo>
                  <a:pt x="74" y="290"/>
                </a:lnTo>
                <a:lnTo>
                  <a:pt x="74" y="290"/>
                </a:lnTo>
                <a:close/>
                <a:moveTo>
                  <a:pt x="76" y="320"/>
                </a:moveTo>
                <a:lnTo>
                  <a:pt x="78" y="320"/>
                </a:lnTo>
                <a:lnTo>
                  <a:pt x="78" y="320"/>
                </a:lnTo>
                <a:lnTo>
                  <a:pt x="78" y="320"/>
                </a:lnTo>
                <a:lnTo>
                  <a:pt x="78" y="320"/>
                </a:lnTo>
                <a:lnTo>
                  <a:pt x="82" y="320"/>
                </a:lnTo>
                <a:lnTo>
                  <a:pt x="82" y="320"/>
                </a:lnTo>
                <a:lnTo>
                  <a:pt x="80" y="318"/>
                </a:lnTo>
                <a:lnTo>
                  <a:pt x="78" y="318"/>
                </a:lnTo>
                <a:lnTo>
                  <a:pt x="78" y="320"/>
                </a:lnTo>
                <a:lnTo>
                  <a:pt x="76" y="320"/>
                </a:lnTo>
                <a:close/>
                <a:moveTo>
                  <a:pt x="88" y="384"/>
                </a:moveTo>
                <a:lnTo>
                  <a:pt x="86" y="384"/>
                </a:lnTo>
                <a:lnTo>
                  <a:pt x="86" y="384"/>
                </a:lnTo>
                <a:lnTo>
                  <a:pt x="88" y="384"/>
                </a:lnTo>
                <a:close/>
                <a:moveTo>
                  <a:pt x="88" y="378"/>
                </a:moveTo>
                <a:lnTo>
                  <a:pt x="86" y="378"/>
                </a:lnTo>
                <a:lnTo>
                  <a:pt x="86" y="380"/>
                </a:lnTo>
                <a:lnTo>
                  <a:pt x="88" y="378"/>
                </a:lnTo>
                <a:close/>
                <a:moveTo>
                  <a:pt x="88" y="368"/>
                </a:moveTo>
                <a:lnTo>
                  <a:pt x="86" y="368"/>
                </a:lnTo>
                <a:lnTo>
                  <a:pt x="86" y="368"/>
                </a:lnTo>
                <a:lnTo>
                  <a:pt x="86" y="368"/>
                </a:lnTo>
                <a:lnTo>
                  <a:pt x="86" y="370"/>
                </a:lnTo>
                <a:lnTo>
                  <a:pt x="84" y="370"/>
                </a:lnTo>
                <a:lnTo>
                  <a:pt x="84" y="370"/>
                </a:lnTo>
                <a:lnTo>
                  <a:pt x="86" y="370"/>
                </a:lnTo>
                <a:lnTo>
                  <a:pt x="88" y="368"/>
                </a:lnTo>
                <a:lnTo>
                  <a:pt x="88" y="368"/>
                </a:lnTo>
                <a:close/>
                <a:moveTo>
                  <a:pt x="90" y="382"/>
                </a:moveTo>
                <a:lnTo>
                  <a:pt x="92" y="382"/>
                </a:lnTo>
                <a:lnTo>
                  <a:pt x="92" y="382"/>
                </a:lnTo>
                <a:lnTo>
                  <a:pt x="92" y="384"/>
                </a:lnTo>
                <a:lnTo>
                  <a:pt x="92" y="384"/>
                </a:lnTo>
                <a:lnTo>
                  <a:pt x="92" y="384"/>
                </a:lnTo>
                <a:lnTo>
                  <a:pt x="92" y="384"/>
                </a:lnTo>
                <a:lnTo>
                  <a:pt x="92" y="384"/>
                </a:lnTo>
                <a:lnTo>
                  <a:pt x="92" y="384"/>
                </a:lnTo>
                <a:lnTo>
                  <a:pt x="92" y="384"/>
                </a:lnTo>
                <a:lnTo>
                  <a:pt x="94" y="384"/>
                </a:lnTo>
                <a:lnTo>
                  <a:pt x="94" y="384"/>
                </a:lnTo>
                <a:lnTo>
                  <a:pt x="94" y="384"/>
                </a:lnTo>
                <a:lnTo>
                  <a:pt x="94" y="382"/>
                </a:lnTo>
                <a:lnTo>
                  <a:pt x="94" y="382"/>
                </a:lnTo>
                <a:lnTo>
                  <a:pt x="94" y="382"/>
                </a:lnTo>
                <a:lnTo>
                  <a:pt x="94" y="382"/>
                </a:lnTo>
                <a:lnTo>
                  <a:pt x="92" y="382"/>
                </a:lnTo>
                <a:lnTo>
                  <a:pt x="90" y="382"/>
                </a:lnTo>
                <a:close/>
                <a:moveTo>
                  <a:pt x="94" y="390"/>
                </a:moveTo>
                <a:lnTo>
                  <a:pt x="96" y="386"/>
                </a:lnTo>
                <a:lnTo>
                  <a:pt x="92" y="388"/>
                </a:lnTo>
                <a:lnTo>
                  <a:pt x="92" y="388"/>
                </a:lnTo>
                <a:lnTo>
                  <a:pt x="94" y="388"/>
                </a:lnTo>
                <a:lnTo>
                  <a:pt x="94" y="390"/>
                </a:lnTo>
                <a:lnTo>
                  <a:pt x="94" y="390"/>
                </a:lnTo>
                <a:close/>
                <a:moveTo>
                  <a:pt x="104" y="402"/>
                </a:moveTo>
                <a:lnTo>
                  <a:pt x="104" y="402"/>
                </a:lnTo>
                <a:lnTo>
                  <a:pt x="100" y="400"/>
                </a:lnTo>
                <a:lnTo>
                  <a:pt x="100" y="400"/>
                </a:lnTo>
                <a:lnTo>
                  <a:pt x="98" y="402"/>
                </a:lnTo>
                <a:lnTo>
                  <a:pt x="100" y="402"/>
                </a:lnTo>
                <a:lnTo>
                  <a:pt x="100" y="402"/>
                </a:lnTo>
                <a:lnTo>
                  <a:pt x="98" y="402"/>
                </a:lnTo>
                <a:lnTo>
                  <a:pt x="100" y="402"/>
                </a:lnTo>
                <a:lnTo>
                  <a:pt x="100" y="404"/>
                </a:lnTo>
                <a:lnTo>
                  <a:pt x="98" y="404"/>
                </a:lnTo>
                <a:lnTo>
                  <a:pt x="98" y="404"/>
                </a:lnTo>
                <a:lnTo>
                  <a:pt x="98" y="404"/>
                </a:lnTo>
                <a:lnTo>
                  <a:pt x="98" y="406"/>
                </a:lnTo>
                <a:lnTo>
                  <a:pt x="102" y="408"/>
                </a:lnTo>
                <a:lnTo>
                  <a:pt x="100" y="406"/>
                </a:lnTo>
                <a:lnTo>
                  <a:pt x="104" y="404"/>
                </a:lnTo>
                <a:lnTo>
                  <a:pt x="104" y="404"/>
                </a:lnTo>
                <a:lnTo>
                  <a:pt x="102" y="404"/>
                </a:lnTo>
                <a:lnTo>
                  <a:pt x="104" y="402"/>
                </a:lnTo>
                <a:lnTo>
                  <a:pt x="104" y="402"/>
                </a:lnTo>
                <a:close/>
                <a:moveTo>
                  <a:pt x="102" y="392"/>
                </a:moveTo>
                <a:lnTo>
                  <a:pt x="102" y="392"/>
                </a:lnTo>
                <a:lnTo>
                  <a:pt x="102" y="392"/>
                </a:lnTo>
                <a:lnTo>
                  <a:pt x="102" y="392"/>
                </a:lnTo>
                <a:lnTo>
                  <a:pt x="102" y="392"/>
                </a:lnTo>
                <a:lnTo>
                  <a:pt x="102" y="392"/>
                </a:lnTo>
                <a:lnTo>
                  <a:pt x="102" y="390"/>
                </a:lnTo>
                <a:lnTo>
                  <a:pt x="102" y="392"/>
                </a:lnTo>
                <a:close/>
                <a:moveTo>
                  <a:pt x="98" y="366"/>
                </a:moveTo>
                <a:lnTo>
                  <a:pt x="98" y="366"/>
                </a:lnTo>
                <a:lnTo>
                  <a:pt x="98" y="366"/>
                </a:lnTo>
                <a:lnTo>
                  <a:pt x="98" y="364"/>
                </a:lnTo>
                <a:lnTo>
                  <a:pt x="96" y="364"/>
                </a:lnTo>
                <a:lnTo>
                  <a:pt x="96" y="364"/>
                </a:lnTo>
                <a:lnTo>
                  <a:pt x="98" y="366"/>
                </a:lnTo>
                <a:lnTo>
                  <a:pt x="98" y="366"/>
                </a:lnTo>
                <a:lnTo>
                  <a:pt x="98" y="366"/>
                </a:lnTo>
                <a:close/>
                <a:moveTo>
                  <a:pt x="104" y="394"/>
                </a:moveTo>
                <a:lnTo>
                  <a:pt x="104" y="394"/>
                </a:lnTo>
                <a:lnTo>
                  <a:pt x="106" y="394"/>
                </a:lnTo>
                <a:lnTo>
                  <a:pt x="108" y="394"/>
                </a:lnTo>
                <a:lnTo>
                  <a:pt x="108" y="394"/>
                </a:lnTo>
                <a:lnTo>
                  <a:pt x="108" y="394"/>
                </a:lnTo>
                <a:lnTo>
                  <a:pt x="108" y="394"/>
                </a:lnTo>
                <a:lnTo>
                  <a:pt x="104" y="392"/>
                </a:lnTo>
                <a:lnTo>
                  <a:pt x="106" y="390"/>
                </a:lnTo>
                <a:lnTo>
                  <a:pt x="106" y="390"/>
                </a:lnTo>
                <a:lnTo>
                  <a:pt x="104" y="390"/>
                </a:lnTo>
                <a:lnTo>
                  <a:pt x="102" y="392"/>
                </a:lnTo>
                <a:lnTo>
                  <a:pt x="102" y="392"/>
                </a:lnTo>
                <a:lnTo>
                  <a:pt x="104" y="392"/>
                </a:lnTo>
                <a:lnTo>
                  <a:pt x="104" y="392"/>
                </a:lnTo>
                <a:lnTo>
                  <a:pt x="104" y="394"/>
                </a:lnTo>
                <a:lnTo>
                  <a:pt x="104" y="394"/>
                </a:lnTo>
                <a:lnTo>
                  <a:pt x="104" y="394"/>
                </a:lnTo>
                <a:close/>
                <a:moveTo>
                  <a:pt x="106" y="404"/>
                </a:moveTo>
                <a:lnTo>
                  <a:pt x="106" y="404"/>
                </a:lnTo>
                <a:lnTo>
                  <a:pt x="106" y="402"/>
                </a:lnTo>
                <a:lnTo>
                  <a:pt x="106" y="402"/>
                </a:lnTo>
                <a:lnTo>
                  <a:pt x="106" y="402"/>
                </a:lnTo>
                <a:lnTo>
                  <a:pt x="106" y="404"/>
                </a:lnTo>
                <a:lnTo>
                  <a:pt x="106" y="404"/>
                </a:lnTo>
                <a:close/>
                <a:moveTo>
                  <a:pt x="112" y="410"/>
                </a:moveTo>
                <a:lnTo>
                  <a:pt x="112" y="410"/>
                </a:lnTo>
                <a:lnTo>
                  <a:pt x="112" y="410"/>
                </a:lnTo>
                <a:lnTo>
                  <a:pt x="112" y="410"/>
                </a:lnTo>
                <a:lnTo>
                  <a:pt x="110" y="410"/>
                </a:lnTo>
                <a:lnTo>
                  <a:pt x="108" y="410"/>
                </a:lnTo>
                <a:lnTo>
                  <a:pt x="108" y="410"/>
                </a:lnTo>
                <a:lnTo>
                  <a:pt x="108" y="410"/>
                </a:lnTo>
                <a:lnTo>
                  <a:pt x="108" y="412"/>
                </a:lnTo>
                <a:lnTo>
                  <a:pt x="108" y="412"/>
                </a:lnTo>
                <a:lnTo>
                  <a:pt x="110" y="414"/>
                </a:lnTo>
                <a:lnTo>
                  <a:pt x="110" y="414"/>
                </a:lnTo>
                <a:lnTo>
                  <a:pt x="112" y="412"/>
                </a:lnTo>
                <a:lnTo>
                  <a:pt x="112" y="410"/>
                </a:lnTo>
                <a:lnTo>
                  <a:pt x="112" y="410"/>
                </a:lnTo>
                <a:lnTo>
                  <a:pt x="112" y="410"/>
                </a:lnTo>
                <a:lnTo>
                  <a:pt x="112" y="410"/>
                </a:lnTo>
                <a:close/>
                <a:moveTo>
                  <a:pt x="110" y="396"/>
                </a:moveTo>
                <a:lnTo>
                  <a:pt x="110" y="396"/>
                </a:lnTo>
                <a:lnTo>
                  <a:pt x="110" y="396"/>
                </a:lnTo>
                <a:lnTo>
                  <a:pt x="110" y="396"/>
                </a:lnTo>
                <a:lnTo>
                  <a:pt x="110" y="396"/>
                </a:lnTo>
                <a:lnTo>
                  <a:pt x="110" y="396"/>
                </a:lnTo>
                <a:lnTo>
                  <a:pt x="110" y="396"/>
                </a:lnTo>
                <a:close/>
                <a:moveTo>
                  <a:pt x="112" y="394"/>
                </a:moveTo>
                <a:lnTo>
                  <a:pt x="110" y="392"/>
                </a:lnTo>
                <a:lnTo>
                  <a:pt x="110" y="392"/>
                </a:lnTo>
                <a:lnTo>
                  <a:pt x="110" y="392"/>
                </a:lnTo>
                <a:lnTo>
                  <a:pt x="110" y="392"/>
                </a:lnTo>
                <a:lnTo>
                  <a:pt x="112" y="392"/>
                </a:lnTo>
                <a:lnTo>
                  <a:pt x="112" y="394"/>
                </a:lnTo>
                <a:lnTo>
                  <a:pt x="112" y="394"/>
                </a:lnTo>
                <a:close/>
                <a:moveTo>
                  <a:pt x="114" y="390"/>
                </a:moveTo>
                <a:lnTo>
                  <a:pt x="114" y="390"/>
                </a:lnTo>
                <a:lnTo>
                  <a:pt x="114" y="390"/>
                </a:lnTo>
                <a:lnTo>
                  <a:pt x="114" y="390"/>
                </a:lnTo>
                <a:lnTo>
                  <a:pt x="112" y="388"/>
                </a:lnTo>
                <a:lnTo>
                  <a:pt x="114" y="390"/>
                </a:lnTo>
                <a:lnTo>
                  <a:pt x="114" y="390"/>
                </a:lnTo>
                <a:close/>
                <a:moveTo>
                  <a:pt x="110" y="368"/>
                </a:moveTo>
                <a:lnTo>
                  <a:pt x="110" y="368"/>
                </a:lnTo>
                <a:lnTo>
                  <a:pt x="114" y="368"/>
                </a:lnTo>
                <a:lnTo>
                  <a:pt x="114" y="368"/>
                </a:lnTo>
                <a:lnTo>
                  <a:pt x="114" y="366"/>
                </a:lnTo>
                <a:lnTo>
                  <a:pt x="112" y="366"/>
                </a:lnTo>
                <a:lnTo>
                  <a:pt x="112" y="366"/>
                </a:lnTo>
                <a:lnTo>
                  <a:pt x="112" y="366"/>
                </a:lnTo>
                <a:lnTo>
                  <a:pt x="112" y="366"/>
                </a:lnTo>
                <a:lnTo>
                  <a:pt x="110" y="366"/>
                </a:lnTo>
                <a:lnTo>
                  <a:pt x="110" y="368"/>
                </a:lnTo>
                <a:lnTo>
                  <a:pt x="110" y="368"/>
                </a:lnTo>
                <a:close/>
                <a:moveTo>
                  <a:pt x="120" y="376"/>
                </a:moveTo>
                <a:lnTo>
                  <a:pt x="118" y="378"/>
                </a:lnTo>
                <a:lnTo>
                  <a:pt x="118" y="378"/>
                </a:lnTo>
                <a:lnTo>
                  <a:pt x="116" y="376"/>
                </a:lnTo>
                <a:lnTo>
                  <a:pt x="114" y="376"/>
                </a:lnTo>
                <a:lnTo>
                  <a:pt x="114" y="378"/>
                </a:lnTo>
                <a:lnTo>
                  <a:pt x="114" y="378"/>
                </a:lnTo>
                <a:lnTo>
                  <a:pt x="116" y="378"/>
                </a:lnTo>
                <a:lnTo>
                  <a:pt x="118" y="378"/>
                </a:lnTo>
                <a:lnTo>
                  <a:pt x="118" y="378"/>
                </a:lnTo>
                <a:lnTo>
                  <a:pt x="118" y="378"/>
                </a:lnTo>
                <a:lnTo>
                  <a:pt x="120" y="378"/>
                </a:lnTo>
                <a:lnTo>
                  <a:pt x="120" y="376"/>
                </a:lnTo>
                <a:lnTo>
                  <a:pt x="120" y="376"/>
                </a:lnTo>
                <a:lnTo>
                  <a:pt x="120" y="374"/>
                </a:lnTo>
                <a:lnTo>
                  <a:pt x="116" y="374"/>
                </a:lnTo>
                <a:lnTo>
                  <a:pt x="118" y="376"/>
                </a:lnTo>
                <a:lnTo>
                  <a:pt x="118" y="376"/>
                </a:lnTo>
                <a:lnTo>
                  <a:pt x="120" y="376"/>
                </a:lnTo>
                <a:close/>
                <a:moveTo>
                  <a:pt x="114" y="370"/>
                </a:moveTo>
                <a:lnTo>
                  <a:pt x="114" y="370"/>
                </a:lnTo>
                <a:lnTo>
                  <a:pt x="112" y="370"/>
                </a:lnTo>
                <a:lnTo>
                  <a:pt x="112" y="370"/>
                </a:lnTo>
                <a:lnTo>
                  <a:pt x="112" y="370"/>
                </a:lnTo>
                <a:lnTo>
                  <a:pt x="112" y="370"/>
                </a:lnTo>
                <a:lnTo>
                  <a:pt x="114" y="370"/>
                </a:lnTo>
                <a:lnTo>
                  <a:pt x="114" y="370"/>
                </a:lnTo>
                <a:close/>
                <a:moveTo>
                  <a:pt x="112" y="384"/>
                </a:moveTo>
                <a:lnTo>
                  <a:pt x="112" y="384"/>
                </a:lnTo>
                <a:lnTo>
                  <a:pt x="114" y="386"/>
                </a:lnTo>
                <a:lnTo>
                  <a:pt x="114" y="386"/>
                </a:lnTo>
                <a:lnTo>
                  <a:pt x="114" y="386"/>
                </a:lnTo>
                <a:lnTo>
                  <a:pt x="116" y="384"/>
                </a:lnTo>
                <a:lnTo>
                  <a:pt x="120" y="384"/>
                </a:lnTo>
                <a:lnTo>
                  <a:pt x="120" y="384"/>
                </a:lnTo>
                <a:lnTo>
                  <a:pt x="116" y="382"/>
                </a:lnTo>
                <a:lnTo>
                  <a:pt x="112" y="384"/>
                </a:lnTo>
                <a:lnTo>
                  <a:pt x="112" y="384"/>
                </a:lnTo>
                <a:close/>
                <a:moveTo>
                  <a:pt x="120" y="416"/>
                </a:moveTo>
                <a:lnTo>
                  <a:pt x="120" y="414"/>
                </a:lnTo>
                <a:lnTo>
                  <a:pt x="118" y="414"/>
                </a:lnTo>
                <a:lnTo>
                  <a:pt x="120" y="416"/>
                </a:lnTo>
                <a:close/>
                <a:moveTo>
                  <a:pt x="118" y="398"/>
                </a:moveTo>
                <a:lnTo>
                  <a:pt x="118" y="398"/>
                </a:lnTo>
                <a:lnTo>
                  <a:pt x="116" y="398"/>
                </a:lnTo>
                <a:lnTo>
                  <a:pt x="116" y="398"/>
                </a:lnTo>
                <a:lnTo>
                  <a:pt x="116" y="398"/>
                </a:lnTo>
                <a:lnTo>
                  <a:pt x="116" y="398"/>
                </a:lnTo>
                <a:lnTo>
                  <a:pt x="118" y="398"/>
                </a:lnTo>
                <a:lnTo>
                  <a:pt x="118" y="398"/>
                </a:lnTo>
                <a:close/>
                <a:moveTo>
                  <a:pt x="124" y="392"/>
                </a:moveTo>
                <a:lnTo>
                  <a:pt x="124" y="392"/>
                </a:lnTo>
                <a:lnTo>
                  <a:pt x="122" y="390"/>
                </a:lnTo>
                <a:lnTo>
                  <a:pt x="120" y="390"/>
                </a:lnTo>
                <a:lnTo>
                  <a:pt x="122" y="388"/>
                </a:lnTo>
                <a:lnTo>
                  <a:pt x="122" y="388"/>
                </a:lnTo>
                <a:lnTo>
                  <a:pt x="120" y="388"/>
                </a:lnTo>
                <a:lnTo>
                  <a:pt x="118" y="390"/>
                </a:lnTo>
                <a:lnTo>
                  <a:pt x="120" y="390"/>
                </a:lnTo>
                <a:lnTo>
                  <a:pt x="120" y="390"/>
                </a:lnTo>
                <a:lnTo>
                  <a:pt x="118" y="392"/>
                </a:lnTo>
                <a:lnTo>
                  <a:pt x="116" y="390"/>
                </a:lnTo>
                <a:lnTo>
                  <a:pt x="116" y="390"/>
                </a:lnTo>
                <a:lnTo>
                  <a:pt x="114" y="392"/>
                </a:lnTo>
                <a:lnTo>
                  <a:pt x="114" y="392"/>
                </a:lnTo>
                <a:lnTo>
                  <a:pt x="118" y="392"/>
                </a:lnTo>
                <a:lnTo>
                  <a:pt x="120" y="392"/>
                </a:lnTo>
                <a:lnTo>
                  <a:pt x="120" y="392"/>
                </a:lnTo>
                <a:lnTo>
                  <a:pt x="122" y="392"/>
                </a:lnTo>
                <a:lnTo>
                  <a:pt x="122" y="394"/>
                </a:lnTo>
                <a:lnTo>
                  <a:pt x="124" y="392"/>
                </a:lnTo>
                <a:close/>
                <a:moveTo>
                  <a:pt x="118" y="356"/>
                </a:moveTo>
                <a:lnTo>
                  <a:pt x="118" y="354"/>
                </a:lnTo>
                <a:lnTo>
                  <a:pt x="118" y="354"/>
                </a:lnTo>
                <a:lnTo>
                  <a:pt x="118" y="354"/>
                </a:lnTo>
                <a:lnTo>
                  <a:pt x="116" y="352"/>
                </a:lnTo>
                <a:lnTo>
                  <a:pt x="116" y="350"/>
                </a:lnTo>
                <a:lnTo>
                  <a:pt x="114" y="350"/>
                </a:lnTo>
                <a:lnTo>
                  <a:pt x="114" y="350"/>
                </a:lnTo>
                <a:lnTo>
                  <a:pt x="114" y="352"/>
                </a:lnTo>
                <a:lnTo>
                  <a:pt x="112" y="352"/>
                </a:lnTo>
                <a:lnTo>
                  <a:pt x="110" y="352"/>
                </a:lnTo>
                <a:lnTo>
                  <a:pt x="110" y="354"/>
                </a:lnTo>
                <a:lnTo>
                  <a:pt x="108" y="354"/>
                </a:lnTo>
                <a:lnTo>
                  <a:pt x="110" y="354"/>
                </a:lnTo>
                <a:lnTo>
                  <a:pt x="110" y="354"/>
                </a:lnTo>
                <a:lnTo>
                  <a:pt x="108" y="356"/>
                </a:lnTo>
                <a:lnTo>
                  <a:pt x="108" y="356"/>
                </a:lnTo>
                <a:lnTo>
                  <a:pt x="108" y="356"/>
                </a:lnTo>
                <a:lnTo>
                  <a:pt x="112" y="356"/>
                </a:lnTo>
                <a:lnTo>
                  <a:pt x="114" y="356"/>
                </a:lnTo>
                <a:lnTo>
                  <a:pt x="116" y="358"/>
                </a:lnTo>
                <a:lnTo>
                  <a:pt x="116" y="358"/>
                </a:lnTo>
                <a:lnTo>
                  <a:pt x="116" y="358"/>
                </a:lnTo>
                <a:lnTo>
                  <a:pt x="116" y="356"/>
                </a:lnTo>
                <a:lnTo>
                  <a:pt x="116" y="356"/>
                </a:lnTo>
                <a:lnTo>
                  <a:pt x="116" y="356"/>
                </a:lnTo>
                <a:lnTo>
                  <a:pt x="118" y="356"/>
                </a:lnTo>
                <a:lnTo>
                  <a:pt x="118" y="356"/>
                </a:lnTo>
                <a:close/>
                <a:moveTo>
                  <a:pt x="118" y="344"/>
                </a:moveTo>
                <a:lnTo>
                  <a:pt x="116" y="344"/>
                </a:lnTo>
                <a:lnTo>
                  <a:pt x="116" y="344"/>
                </a:lnTo>
                <a:lnTo>
                  <a:pt x="118" y="346"/>
                </a:lnTo>
                <a:lnTo>
                  <a:pt x="118" y="344"/>
                </a:lnTo>
                <a:close/>
                <a:moveTo>
                  <a:pt x="122" y="370"/>
                </a:moveTo>
                <a:lnTo>
                  <a:pt x="124" y="370"/>
                </a:lnTo>
                <a:lnTo>
                  <a:pt x="122" y="368"/>
                </a:lnTo>
                <a:lnTo>
                  <a:pt x="122" y="368"/>
                </a:lnTo>
                <a:lnTo>
                  <a:pt x="122" y="370"/>
                </a:lnTo>
                <a:lnTo>
                  <a:pt x="124" y="372"/>
                </a:lnTo>
                <a:lnTo>
                  <a:pt x="122" y="370"/>
                </a:lnTo>
                <a:close/>
                <a:moveTo>
                  <a:pt x="122" y="356"/>
                </a:moveTo>
                <a:lnTo>
                  <a:pt x="120" y="356"/>
                </a:lnTo>
                <a:lnTo>
                  <a:pt x="122" y="358"/>
                </a:lnTo>
                <a:lnTo>
                  <a:pt x="122" y="356"/>
                </a:lnTo>
                <a:close/>
                <a:moveTo>
                  <a:pt x="144" y="436"/>
                </a:moveTo>
                <a:lnTo>
                  <a:pt x="144" y="436"/>
                </a:lnTo>
                <a:lnTo>
                  <a:pt x="140" y="432"/>
                </a:lnTo>
                <a:lnTo>
                  <a:pt x="136" y="430"/>
                </a:lnTo>
                <a:lnTo>
                  <a:pt x="136" y="430"/>
                </a:lnTo>
                <a:lnTo>
                  <a:pt x="136" y="432"/>
                </a:lnTo>
                <a:lnTo>
                  <a:pt x="136" y="434"/>
                </a:lnTo>
                <a:lnTo>
                  <a:pt x="134" y="432"/>
                </a:lnTo>
                <a:lnTo>
                  <a:pt x="134" y="432"/>
                </a:lnTo>
                <a:lnTo>
                  <a:pt x="134" y="434"/>
                </a:lnTo>
                <a:lnTo>
                  <a:pt x="136" y="434"/>
                </a:lnTo>
                <a:lnTo>
                  <a:pt x="136" y="432"/>
                </a:lnTo>
                <a:lnTo>
                  <a:pt x="138" y="434"/>
                </a:lnTo>
                <a:lnTo>
                  <a:pt x="138" y="432"/>
                </a:lnTo>
                <a:lnTo>
                  <a:pt x="138" y="432"/>
                </a:lnTo>
                <a:lnTo>
                  <a:pt x="138" y="434"/>
                </a:lnTo>
                <a:lnTo>
                  <a:pt x="138" y="434"/>
                </a:lnTo>
                <a:lnTo>
                  <a:pt x="138" y="434"/>
                </a:lnTo>
                <a:lnTo>
                  <a:pt x="138" y="436"/>
                </a:lnTo>
                <a:lnTo>
                  <a:pt x="138" y="436"/>
                </a:lnTo>
                <a:lnTo>
                  <a:pt x="138" y="434"/>
                </a:lnTo>
                <a:lnTo>
                  <a:pt x="138" y="434"/>
                </a:lnTo>
                <a:lnTo>
                  <a:pt x="140" y="436"/>
                </a:lnTo>
                <a:lnTo>
                  <a:pt x="140" y="436"/>
                </a:lnTo>
                <a:lnTo>
                  <a:pt x="144" y="436"/>
                </a:lnTo>
                <a:close/>
                <a:moveTo>
                  <a:pt x="134" y="356"/>
                </a:moveTo>
                <a:lnTo>
                  <a:pt x="134" y="354"/>
                </a:lnTo>
                <a:lnTo>
                  <a:pt x="132" y="352"/>
                </a:lnTo>
                <a:lnTo>
                  <a:pt x="132" y="352"/>
                </a:lnTo>
                <a:lnTo>
                  <a:pt x="136" y="350"/>
                </a:lnTo>
                <a:lnTo>
                  <a:pt x="138" y="350"/>
                </a:lnTo>
                <a:lnTo>
                  <a:pt x="138" y="350"/>
                </a:lnTo>
                <a:lnTo>
                  <a:pt x="138" y="352"/>
                </a:lnTo>
                <a:lnTo>
                  <a:pt x="136" y="354"/>
                </a:lnTo>
                <a:lnTo>
                  <a:pt x="142" y="356"/>
                </a:lnTo>
                <a:lnTo>
                  <a:pt x="142" y="356"/>
                </a:lnTo>
                <a:lnTo>
                  <a:pt x="140" y="354"/>
                </a:lnTo>
                <a:lnTo>
                  <a:pt x="140" y="354"/>
                </a:lnTo>
                <a:lnTo>
                  <a:pt x="140" y="354"/>
                </a:lnTo>
                <a:lnTo>
                  <a:pt x="140" y="352"/>
                </a:lnTo>
                <a:lnTo>
                  <a:pt x="140" y="352"/>
                </a:lnTo>
                <a:lnTo>
                  <a:pt x="138" y="350"/>
                </a:lnTo>
                <a:lnTo>
                  <a:pt x="138" y="350"/>
                </a:lnTo>
                <a:lnTo>
                  <a:pt x="140" y="350"/>
                </a:lnTo>
                <a:lnTo>
                  <a:pt x="140" y="350"/>
                </a:lnTo>
                <a:lnTo>
                  <a:pt x="140" y="346"/>
                </a:lnTo>
                <a:lnTo>
                  <a:pt x="140" y="346"/>
                </a:lnTo>
                <a:lnTo>
                  <a:pt x="138" y="346"/>
                </a:lnTo>
                <a:lnTo>
                  <a:pt x="138" y="346"/>
                </a:lnTo>
                <a:lnTo>
                  <a:pt x="138" y="344"/>
                </a:lnTo>
                <a:lnTo>
                  <a:pt x="138" y="344"/>
                </a:lnTo>
                <a:lnTo>
                  <a:pt x="132" y="348"/>
                </a:lnTo>
                <a:lnTo>
                  <a:pt x="130" y="348"/>
                </a:lnTo>
                <a:lnTo>
                  <a:pt x="126" y="346"/>
                </a:lnTo>
                <a:lnTo>
                  <a:pt x="126" y="346"/>
                </a:lnTo>
                <a:lnTo>
                  <a:pt x="126" y="348"/>
                </a:lnTo>
                <a:lnTo>
                  <a:pt x="124" y="350"/>
                </a:lnTo>
                <a:lnTo>
                  <a:pt x="124" y="350"/>
                </a:lnTo>
                <a:lnTo>
                  <a:pt x="124" y="346"/>
                </a:lnTo>
                <a:lnTo>
                  <a:pt x="122" y="346"/>
                </a:lnTo>
                <a:lnTo>
                  <a:pt x="122" y="346"/>
                </a:lnTo>
                <a:lnTo>
                  <a:pt x="122" y="348"/>
                </a:lnTo>
                <a:lnTo>
                  <a:pt x="122" y="348"/>
                </a:lnTo>
                <a:lnTo>
                  <a:pt x="122" y="348"/>
                </a:lnTo>
                <a:lnTo>
                  <a:pt x="122" y="348"/>
                </a:lnTo>
                <a:lnTo>
                  <a:pt x="122" y="348"/>
                </a:lnTo>
                <a:lnTo>
                  <a:pt x="124" y="350"/>
                </a:lnTo>
                <a:lnTo>
                  <a:pt x="126" y="350"/>
                </a:lnTo>
                <a:lnTo>
                  <a:pt x="130" y="350"/>
                </a:lnTo>
                <a:lnTo>
                  <a:pt x="132" y="354"/>
                </a:lnTo>
                <a:lnTo>
                  <a:pt x="132" y="354"/>
                </a:lnTo>
                <a:lnTo>
                  <a:pt x="128" y="354"/>
                </a:lnTo>
                <a:lnTo>
                  <a:pt x="124" y="354"/>
                </a:lnTo>
                <a:lnTo>
                  <a:pt x="124" y="354"/>
                </a:lnTo>
                <a:lnTo>
                  <a:pt x="126" y="356"/>
                </a:lnTo>
                <a:lnTo>
                  <a:pt x="128" y="356"/>
                </a:lnTo>
                <a:lnTo>
                  <a:pt x="130" y="354"/>
                </a:lnTo>
                <a:lnTo>
                  <a:pt x="134" y="356"/>
                </a:lnTo>
                <a:lnTo>
                  <a:pt x="134" y="356"/>
                </a:lnTo>
                <a:close/>
                <a:moveTo>
                  <a:pt x="144" y="408"/>
                </a:moveTo>
                <a:lnTo>
                  <a:pt x="142" y="406"/>
                </a:lnTo>
                <a:lnTo>
                  <a:pt x="142" y="408"/>
                </a:lnTo>
                <a:lnTo>
                  <a:pt x="144" y="408"/>
                </a:lnTo>
                <a:close/>
                <a:moveTo>
                  <a:pt x="138" y="356"/>
                </a:moveTo>
                <a:lnTo>
                  <a:pt x="136" y="356"/>
                </a:lnTo>
                <a:lnTo>
                  <a:pt x="136" y="356"/>
                </a:lnTo>
                <a:lnTo>
                  <a:pt x="138" y="356"/>
                </a:lnTo>
                <a:close/>
                <a:moveTo>
                  <a:pt x="140" y="364"/>
                </a:moveTo>
                <a:lnTo>
                  <a:pt x="140" y="364"/>
                </a:lnTo>
                <a:lnTo>
                  <a:pt x="144" y="364"/>
                </a:lnTo>
                <a:lnTo>
                  <a:pt x="146" y="366"/>
                </a:lnTo>
                <a:lnTo>
                  <a:pt x="144" y="364"/>
                </a:lnTo>
                <a:lnTo>
                  <a:pt x="146" y="364"/>
                </a:lnTo>
                <a:lnTo>
                  <a:pt x="146" y="364"/>
                </a:lnTo>
                <a:lnTo>
                  <a:pt x="146" y="362"/>
                </a:lnTo>
                <a:lnTo>
                  <a:pt x="148" y="362"/>
                </a:lnTo>
                <a:lnTo>
                  <a:pt x="148" y="362"/>
                </a:lnTo>
                <a:lnTo>
                  <a:pt x="142" y="362"/>
                </a:lnTo>
                <a:lnTo>
                  <a:pt x="142" y="362"/>
                </a:lnTo>
                <a:lnTo>
                  <a:pt x="142" y="362"/>
                </a:lnTo>
                <a:lnTo>
                  <a:pt x="140" y="364"/>
                </a:lnTo>
                <a:lnTo>
                  <a:pt x="140" y="364"/>
                </a:lnTo>
                <a:close/>
                <a:moveTo>
                  <a:pt x="142" y="366"/>
                </a:moveTo>
                <a:lnTo>
                  <a:pt x="142" y="366"/>
                </a:lnTo>
                <a:lnTo>
                  <a:pt x="142" y="368"/>
                </a:lnTo>
                <a:lnTo>
                  <a:pt x="142" y="366"/>
                </a:lnTo>
                <a:close/>
                <a:moveTo>
                  <a:pt x="142" y="368"/>
                </a:moveTo>
                <a:lnTo>
                  <a:pt x="144" y="370"/>
                </a:lnTo>
                <a:lnTo>
                  <a:pt x="144" y="370"/>
                </a:lnTo>
                <a:lnTo>
                  <a:pt x="144" y="368"/>
                </a:lnTo>
                <a:lnTo>
                  <a:pt x="146" y="368"/>
                </a:lnTo>
                <a:lnTo>
                  <a:pt x="148" y="368"/>
                </a:lnTo>
                <a:lnTo>
                  <a:pt x="148" y="368"/>
                </a:lnTo>
                <a:lnTo>
                  <a:pt x="148" y="368"/>
                </a:lnTo>
                <a:lnTo>
                  <a:pt x="146" y="366"/>
                </a:lnTo>
                <a:lnTo>
                  <a:pt x="146" y="368"/>
                </a:lnTo>
                <a:lnTo>
                  <a:pt x="142" y="368"/>
                </a:lnTo>
                <a:close/>
                <a:moveTo>
                  <a:pt x="154" y="418"/>
                </a:moveTo>
                <a:lnTo>
                  <a:pt x="154" y="418"/>
                </a:lnTo>
                <a:lnTo>
                  <a:pt x="154" y="418"/>
                </a:lnTo>
                <a:lnTo>
                  <a:pt x="154" y="418"/>
                </a:lnTo>
                <a:lnTo>
                  <a:pt x="154" y="418"/>
                </a:lnTo>
                <a:lnTo>
                  <a:pt x="152" y="418"/>
                </a:lnTo>
                <a:lnTo>
                  <a:pt x="152" y="418"/>
                </a:lnTo>
                <a:lnTo>
                  <a:pt x="154" y="418"/>
                </a:lnTo>
                <a:lnTo>
                  <a:pt x="154" y="418"/>
                </a:lnTo>
                <a:lnTo>
                  <a:pt x="154" y="418"/>
                </a:lnTo>
                <a:close/>
                <a:moveTo>
                  <a:pt x="160" y="430"/>
                </a:moveTo>
                <a:lnTo>
                  <a:pt x="158" y="432"/>
                </a:lnTo>
                <a:lnTo>
                  <a:pt x="160" y="432"/>
                </a:lnTo>
                <a:lnTo>
                  <a:pt x="160" y="430"/>
                </a:lnTo>
                <a:close/>
                <a:moveTo>
                  <a:pt x="162" y="392"/>
                </a:moveTo>
                <a:lnTo>
                  <a:pt x="162" y="392"/>
                </a:lnTo>
                <a:lnTo>
                  <a:pt x="160" y="390"/>
                </a:lnTo>
                <a:lnTo>
                  <a:pt x="156" y="390"/>
                </a:lnTo>
                <a:lnTo>
                  <a:pt x="156" y="390"/>
                </a:lnTo>
                <a:lnTo>
                  <a:pt x="156" y="386"/>
                </a:lnTo>
                <a:lnTo>
                  <a:pt x="156" y="386"/>
                </a:lnTo>
                <a:lnTo>
                  <a:pt x="154" y="384"/>
                </a:lnTo>
                <a:lnTo>
                  <a:pt x="154" y="384"/>
                </a:lnTo>
                <a:lnTo>
                  <a:pt x="154" y="386"/>
                </a:lnTo>
                <a:lnTo>
                  <a:pt x="156" y="388"/>
                </a:lnTo>
                <a:lnTo>
                  <a:pt x="156" y="388"/>
                </a:lnTo>
                <a:lnTo>
                  <a:pt x="154" y="388"/>
                </a:lnTo>
                <a:lnTo>
                  <a:pt x="152" y="390"/>
                </a:lnTo>
                <a:lnTo>
                  <a:pt x="152" y="390"/>
                </a:lnTo>
                <a:lnTo>
                  <a:pt x="154" y="390"/>
                </a:lnTo>
                <a:lnTo>
                  <a:pt x="156" y="392"/>
                </a:lnTo>
                <a:lnTo>
                  <a:pt x="156" y="392"/>
                </a:lnTo>
                <a:lnTo>
                  <a:pt x="156" y="390"/>
                </a:lnTo>
                <a:lnTo>
                  <a:pt x="156" y="390"/>
                </a:lnTo>
                <a:lnTo>
                  <a:pt x="158" y="392"/>
                </a:lnTo>
                <a:lnTo>
                  <a:pt x="162" y="392"/>
                </a:lnTo>
                <a:lnTo>
                  <a:pt x="162" y="392"/>
                </a:lnTo>
                <a:close/>
                <a:moveTo>
                  <a:pt x="168" y="378"/>
                </a:moveTo>
                <a:lnTo>
                  <a:pt x="168" y="378"/>
                </a:lnTo>
                <a:lnTo>
                  <a:pt x="172" y="378"/>
                </a:lnTo>
                <a:lnTo>
                  <a:pt x="172" y="378"/>
                </a:lnTo>
                <a:lnTo>
                  <a:pt x="168" y="378"/>
                </a:lnTo>
                <a:lnTo>
                  <a:pt x="168" y="378"/>
                </a:lnTo>
                <a:lnTo>
                  <a:pt x="166" y="376"/>
                </a:lnTo>
                <a:lnTo>
                  <a:pt x="164" y="376"/>
                </a:lnTo>
                <a:lnTo>
                  <a:pt x="162" y="378"/>
                </a:lnTo>
                <a:lnTo>
                  <a:pt x="162" y="378"/>
                </a:lnTo>
                <a:lnTo>
                  <a:pt x="166" y="380"/>
                </a:lnTo>
                <a:lnTo>
                  <a:pt x="168" y="378"/>
                </a:lnTo>
                <a:lnTo>
                  <a:pt x="168" y="378"/>
                </a:lnTo>
                <a:close/>
                <a:moveTo>
                  <a:pt x="170" y="390"/>
                </a:moveTo>
                <a:lnTo>
                  <a:pt x="170" y="390"/>
                </a:lnTo>
                <a:lnTo>
                  <a:pt x="172" y="390"/>
                </a:lnTo>
                <a:lnTo>
                  <a:pt x="172" y="390"/>
                </a:lnTo>
                <a:lnTo>
                  <a:pt x="172" y="390"/>
                </a:lnTo>
                <a:lnTo>
                  <a:pt x="172" y="390"/>
                </a:lnTo>
                <a:lnTo>
                  <a:pt x="170" y="390"/>
                </a:lnTo>
                <a:lnTo>
                  <a:pt x="170" y="390"/>
                </a:lnTo>
                <a:close/>
                <a:moveTo>
                  <a:pt x="172" y="394"/>
                </a:moveTo>
                <a:lnTo>
                  <a:pt x="172" y="392"/>
                </a:lnTo>
                <a:lnTo>
                  <a:pt x="172" y="392"/>
                </a:lnTo>
                <a:lnTo>
                  <a:pt x="172" y="394"/>
                </a:lnTo>
                <a:close/>
                <a:moveTo>
                  <a:pt x="184" y="446"/>
                </a:moveTo>
                <a:lnTo>
                  <a:pt x="184" y="446"/>
                </a:lnTo>
                <a:lnTo>
                  <a:pt x="184" y="446"/>
                </a:lnTo>
                <a:lnTo>
                  <a:pt x="182" y="446"/>
                </a:lnTo>
                <a:lnTo>
                  <a:pt x="182" y="446"/>
                </a:lnTo>
                <a:lnTo>
                  <a:pt x="184" y="448"/>
                </a:lnTo>
                <a:lnTo>
                  <a:pt x="184" y="446"/>
                </a:lnTo>
                <a:lnTo>
                  <a:pt x="184" y="446"/>
                </a:lnTo>
                <a:close/>
                <a:moveTo>
                  <a:pt x="180" y="418"/>
                </a:moveTo>
                <a:lnTo>
                  <a:pt x="180" y="418"/>
                </a:lnTo>
                <a:lnTo>
                  <a:pt x="180" y="418"/>
                </a:lnTo>
                <a:lnTo>
                  <a:pt x="178" y="420"/>
                </a:lnTo>
                <a:lnTo>
                  <a:pt x="178" y="420"/>
                </a:lnTo>
                <a:lnTo>
                  <a:pt x="180" y="420"/>
                </a:lnTo>
                <a:lnTo>
                  <a:pt x="180" y="418"/>
                </a:lnTo>
                <a:lnTo>
                  <a:pt x="180" y="418"/>
                </a:lnTo>
                <a:close/>
                <a:moveTo>
                  <a:pt x="180" y="414"/>
                </a:moveTo>
                <a:lnTo>
                  <a:pt x="180" y="414"/>
                </a:lnTo>
                <a:lnTo>
                  <a:pt x="180" y="416"/>
                </a:lnTo>
                <a:lnTo>
                  <a:pt x="178" y="416"/>
                </a:lnTo>
                <a:lnTo>
                  <a:pt x="178" y="416"/>
                </a:lnTo>
                <a:lnTo>
                  <a:pt x="178" y="418"/>
                </a:lnTo>
                <a:lnTo>
                  <a:pt x="178" y="418"/>
                </a:lnTo>
                <a:lnTo>
                  <a:pt x="176" y="418"/>
                </a:lnTo>
                <a:lnTo>
                  <a:pt x="178" y="418"/>
                </a:lnTo>
                <a:lnTo>
                  <a:pt x="178" y="418"/>
                </a:lnTo>
                <a:lnTo>
                  <a:pt x="178" y="418"/>
                </a:lnTo>
                <a:lnTo>
                  <a:pt x="180" y="418"/>
                </a:lnTo>
                <a:lnTo>
                  <a:pt x="180" y="418"/>
                </a:lnTo>
                <a:lnTo>
                  <a:pt x="180" y="416"/>
                </a:lnTo>
                <a:lnTo>
                  <a:pt x="180" y="414"/>
                </a:lnTo>
                <a:lnTo>
                  <a:pt x="180" y="414"/>
                </a:lnTo>
                <a:close/>
                <a:moveTo>
                  <a:pt x="188" y="426"/>
                </a:moveTo>
                <a:lnTo>
                  <a:pt x="188" y="426"/>
                </a:lnTo>
                <a:lnTo>
                  <a:pt x="186" y="424"/>
                </a:lnTo>
                <a:lnTo>
                  <a:pt x="184" y="424"/>
                </a:lnTo>
                <a:lnTo>
                  <a:pt x="184" y="424"/>
                </a:lnTo>
                <a:lnTo>
                  <a:pt x="184" y="424"/>
                </a:lnTo>
                <a:lnTo>
                  <a:pt x="186" y="426"/>
                </a:lnTo>
                <a:lnTo>
                  <a:pt x="186" y="426"/>
                </a:lnTo>
                <a:lnTo>
                  <a:pt x="186" y="426"/>
                </a:lnTo>
                <a:lnTo>
                  <a:pt x="188" y="426"/>
                </a:lnTo>
                <a:lnTo>
                  <a:pt x="188" y="426"/>
                </a:lnTo>
                <a:lnTo>
                  <a:pt x="188" y="426"/>
                </a:lnTo>
                <a:close/>
                <a:moveTo>
                  <a:pt x="180" y="384"/>
                </a:moveTo>
                <a:lnTo>
                  <a:pt x="180" y="384"/>
                </a:lnTo>
                <a:lnTo>
                  <a:pt x="180" y="384"/>
                </a:lnTo>
                <a:lnTo>
                  <a:pt x="180" y="384"/>
                </a:lnTo>
                <a:lnTo>
                  <a:pt x="178" y="382"/>
                </a:lnTo>
                <a:lnTo>
                  <a:pt x="180" y="384"/>
                </a:lnTo>
                <a:lnTo>
                  <a:pt x="180" y="384"/>
                </a:lnTo>
                <a:close/>
                <a:moveTo>
                  <a:pt x="182" y="382"/>
                </a:moveTo>
                <a:lnTo>
                  <a:pt x="182" y="382"/>
                </a:lnTo>
                <a:lnTo>
                  <a:pt x="180" y="384"/>
                </a:lnTo>
                <a:lnTo>
                  <a:pt x="180" y="384"/>
                </a:lnTo>
                <a:lnTo>
                  <a:pt x="182" y="384"/>
                </a:lnTo>
                <a:lnTo>
                  <a:pt x="184" y="384"/>
                </a:lnTo>
                <a:lnTo>
                  <a:pt x="184" y="384"/>
                </a:lnTo>
                <a:lnTo>
                  <a:pt x="184" y="382"/>
                </a:lnTo>
                <a:lnTo>
                  <a:pt x="182" y="382"/>
                </a:lnTo>
                <a:lnTo>
                  <a:pt x="182" y="382"/>
                </a:lnTo>
                <a:close/>
                <a:moveTo>
                  <a:pt x="184" y="378"/>
                </a:moveTo>
                <a:lnTo>
                  <a:pt x="184" y="378"/>
                </a:lnTo>
                <a:lnTo>
                  <a:pt x="184" y="376"/>
                </a:lnTo>
                <a:lnTo>
                  <a:pt x="182" y="372"/>
                </a:lnTo>
                <a:lnTo>
                  <a:pt x="182" y="372"/>
                </a:lnTo>
                <a:lnTo>
                  <a:pt x="184" y="372"/>
                </a:lnTo>
                <a:lnTo>
                  <a:pt x="186" y="372"/>
                </a:lnTo>
                <a:lnTo>
                  <a:pt x="190" y="372"/>
                </a:lnTo>
                <a:lnTo>
                  <a:pt x="192" y="372"/>
                </a:lnTo>
                <a:lnTo>
                  <a:pt x="194" y="370"/>
                </a:lnTo>
                <a:lnTo>
                  <a:pt x="194" y="370"/>
                </a:lnTo>
                <a:lnTo>
                  <a:pt x="194" y="370"/>
                </a:lnTo>
                <a:lnTo>
                  <a:pt x="196" y="370"/>
                </a:lnTo>
                <a:lnTo>
                  <a:pt x="194" y="368"/>
                </a:lnTo>
                <a:lnTo>
                  <a:pt x="192" y="370"/>
                </a:lnTo>
                <a:lnTo>
                  <a:pt x="192" y="370"/>
                </a:lnTo>
                <a:lnTo>
                  <a:pt x="192" y="368"/>
                </a:lnTo>
                <a:lnTo>
                  <a:pt x="192" y="368"/>
                </a:lnTo>
                <a:lnTo>
                  <a:pt x="194" y="368"/>
                </a:lnTo>
                <a:lnTo>
                  <a:pt x="196" y="368"/>
                </a:lnTo>
                <a:lnTo>
                  <a:pt x="198" y="366"/>
                </a:lnTo>
                <a:lnTo>
                  <a:pt x="202" y="366"/>
                </a:lnTo>
                <a:lnTo>
                  <a:pt x="202" y="366"/>
                </a:lnTo>
                <a:lnTo>
                  <a:pt x="200" y="366"/>
                </a:lnTo>
                <a:lnTo>
                  <a:pt x="200" y="366"/>
                </a:lnTo>
                <a:lnTo>
                  <a:pt x="196" y="364"/>
                </a:lnTo>
                <a:lnTo>
                  <a:pt x="196" y="364"/>
                </a:lnTo>
                <a:lnTo>
                  <a:pt x="194" y="364"/>
                </a:lnTo>
                <a:lnTo>
                  <a:pt x="194" y="366"/>
                </a:lnTo>
                <a:lnTo>
                  <a:pt x="190" y="368"/>
                </a:lnTo>
                <a:lnTo>
                  <a:pt x="190" y="366"/>
                </a:lnTo>
                <a:lnTo>
                  <a:pt x="190" y="366"/>
                </a:lnTo>
                <a:lnTo>
                  <a:pt x="188" y="366"/>
                </a:lnTo>
                <a:lnTo>
                  <a:pt x="186" y="368"/>
                </a:lnTo>
                <a:lnTo>
                  <a:pt x="186" y="368"/>
                </a:lnTo>
                <a:lnTo>
                  <a:pt x="188" y="368"/>
                </a:lnTo>
                <a:lnTo>
                  <a:pt x="184" y="368"/>
                </a:lnTo>
                <a:lnTo>
                  <a:pt x="180" y="366"/>
                </a:lnTo>
                <a:lnTo>
                  <a:pt x="180" y="366"/>
                </a:lnTo>
                <a:lnTo>
                  <a:pt x="182" y="368"/>
                </a:lnTo>
                <a:lnTo>
                  <a:pt x="182" y="368"/>
                </a:lnTo>
                <a:lnTo>
                  <a:pt x="184" y="368"/>
                </a:lnTo>
                <a:lnTo>
                  <a:pt x="184" y="368"/>
                </a:lnTo>
                <a:lnTo>
                  <a:pt x="184" y="370"/>
                </a:lnTo>
                <a:lnTo>
                  <a:pt x="184" y="370"/>
                </a:lnTo>
                <a:lnTo>
                  <a:pt x="182" y="372"/>
                </a:lnTo>
                <a:lnTo>
                  <a:pt x="182" y="372"/>
                </a:lnTo>
                <a:lnTo>
                  <a:pt x="182" y="370"/>
                </a:lnTo>
                <a:lnTo>
                  <a:pt x="182" y="370"/>
                </a:lnTo>
                <a:lnTo>
                  <a:pt x="180" y="370"/>
                </a:lnTo>
                <a:lnTo>
                  <a:pt x="180" y="368"/>
                </a:lnTo>
                <a:lnTo>
                  <a:pt x="180" y="368"/>
                </a:lnTo>
                <a:lnTo>
                  <a:pt x="178" y="370"/>
                </a:lnTo>
                <a:lnTo>
                  <a:pt x="178" y="370"/>
                </a:lnTo>
                <a:lnTo>
                  <a:pt x="178" y="368"/>
                </a:lnTo>
                <a:lnTo>
                  <a:pt x="170" y="368"/>
                </a:lnTo>
                <a:lnTo>
                  <a:pt x="170" y="368"/>
                </a:lnTo>
                <a:lnTo>
                  <a:pt x="174" y="372"/>
                </a:lnTo>
                <a:lnTo>
                  <a:pt x="174" y="372"/>
                </a:lnTo>
                <a:lnTo>
                  <a:pt x="172" y="372"/>
                </a:lnTo>
                <a:lnTo>
                  <a:pt x="172" y="372"/>
                </a:lnTo>
                <a:lnTo>
                  <a:pt x="172" y="374"/>
                </a:lnTo>
                <a:lnTo>
                  <a:pt x="174" y="374"/>
                </a:lnTo>
                <a:lnTo>
                  <a:pt x="176" y="374"/>
                </a:lnTo>
                <a:lnTo>
                  <a:pt x="176" y="376"/>
                </a:lnTo>
                <a:lnTo>
                  <a:pt x="176" y="374"/>
                </a:lnTo>
                <a:lnTo>
                  <a:pt x="176" y="374"/>
                </a:lnTo>
                <a:lnTo>
                  <a:pt x="180" y="374"/>
                </a:lnTo>
                <a:lnTo>
                  <a:pt x="184" y="376"/>
                </a:lnTo>
                <a:lnTo>
                  <a:pt x="180" y="376"/>
                </a:lnTo>
                <a:lnTo>
                  <a:pt x="180" y="376"/>
                </a:lnTo>
                <a:lnTo>
                  <a:pt x="182" y="378"/>
                </a:lnTo>
                <a:lnTo>
                  <a:pt x="184" y="378"/>
                </a:lnTo>
                <a:lnTo>
                  <a:pt x="184" y="378"/>
                </a:lnTo>
                <a:close/>
                <a:moveTo>
                  <a:pt x="196" y="370"/>
                </a:moveTo>
                <a:lnTo>
                  <a:pt x="196" y="370"/>
                </a:lnTo>
                <a:lnTo>
                  <a:pt x="196" y="370"/>
                </a:lnTo>
                <a:lnTo>
                  <a:pt x="196" y="372"/>
                </a:lnTo>
                <a:lnTo>
                  <a:pt x="196" y="372"/>
                </a:lnTo>
                <a:lnTo>
                  <a:pt x="196" y="370"/>
                </a:lnTo>
                <a:lnTo>
                  <a:pt x="196" y="370"/>
                </a:lnTo>
                <a:lnTo>
                  <a:pt x="196" y="370"/>
                </a:lnTo>
                <a:close/>
                <a:moveTo>
                  <a:pt x="186" y="380"/>
                </a:moveTo>
                <a:lnTo>
                  <a:pt x="186" y="380"/>
                </a:lnTo>
                <a:lnTo>
                  <a:pt x="188" y="378"/>
                </a:lnTo>
                <a:lnTo>
                  <a:pt x="190" y="378"/>
                </a:lnTo>
                <a:lnTo>
                  <a:pt x="188" y="378"/>
                </a:lnTo>
                <a:lnTo>
                  <a:pt x="188" y="378"/>
                </a:lnTo>
                <a:lnTo>
                  <a:pt x="188" y="378"/>
                </a:lnTo>
                <a:lnTo>
                  <a:pt x="188" y="378"/>
                </a:lnTo>
                <a:lnTo>
                  <a:pt x="188" y="378"/>
                </a:lnTo>
                <a:lnTo>
                  <a:pt x="186" y="378"/>
                </a:lnTo>
                <a:lnTo>
                  <a:pt x="186" y="378"/>
                </a:lnTo>
                <a:lnTo>
                  <a:pt x="188" y="378"/>
                </a:lnTo>
                <a:lnTo>
                  <a:pt x="188" y="378"/>
                </a:lnTo>
                <a:lnTo>
                  <a:pt x="188" y="378"/>
                </a:lnTo>
                <a:lnTo>
                  <a:pt x="186" y="380"/>
                </a:lnTo>
                <a:lnTo>
                  <a:pt x="186" y="380"/>
                </a:lnTo>
                <a:close/>
                <a:moveTo>
                  <a:pt x="184" y="382"/>
                </a:moveTo>
                <a:lnTo>
                  <a:pt x="186" y="382"/>
                </a:lnTo>
                <a:lnTo>
                  <a:pt x="186" y="382"/>
                </a:lnTo>
                <a:lnTo>
                  <a:pt x="186" y="382"/>
                </a:lnTo>
                <a:lnTo>
                  <a:pt x="186" y="380"/>
                </a:lnTo>
                <a:lnTo>
                  <a:pt x="184" y="382"/>
                </a:lnTo>
                <a:close/>
                <a:moveTo>
                  <a:pt x="194" y="418"/>
                </a:moveTo>
                <a:lnTo>
                  <a:pt x="194" y="418"/>
                </a:lnTo>
                <a:lnTo>
                  <a:pt x="194" y="418"/>
                </a:lnTo>
                <a:lnTo>
                  <a:pt x="194" y="418"/>
                </a:lnTo>
                <a:lnTo>
                  <a:pt x="194" y="418"/>
                </a:lnTo>
                <a:lnTo>
                  <a:pt x="194" y="418"/>
                </a:lnTo>
                <a:lnTo>
                  <a:pt x="194" y="418"/>
                </a:lnTo>
                <a:close/>
                <a:moveTo>
                  <a:pt x="194" y="416"/>
                </a:moveTo>
                <a:lnTo>
                  <a:pt x="194" y="416"/>
                </a:lnTo>
                <a:lnTo>
                  <a:pt x="194" y="418"/>
                </a:lnTo>
                <a:lnTo>
                  <a:pt x="194" y="418"/>
                </a:lnTo>
                <a:lnTo>
                  <a:pt x="194" y="416"/>
                </a:lnTo>
                <a:lnTo>
                  <a:pt x="194" y="416"/>
                </a:lnTo>
                <a:close/>
                <a:moveTo>
                  <a:pt x="198" y="412"/>
                </a:moveTo>
                <a:lnTo>
                  <a:pt x="198" y="412"/>
                </a:lnTo>
                <a:lnTo>
                  <a:pt x="194" y="412"/>
                </a:lnTo>
                <a:lnTo>
                  <a:pt x="194" y="412"/>
                </a:lnTo>
                <a:lnTo>
                  <a:pt x="192" y="410"/>
                </a:lnTo>
                <a:lnTo>
                  <a:pt x="192" y="410"/>
                </a:lnTo>
                <a:lnTo>
                  <a:pt x="194" y="408"/>
                </a:lnTo>
                <a:lnTo>
                  <a:pt x="194" y="410"/>
                </a:lnTo>
                <a:lnTo>
                  <a:pt x="194" y="408"/>
                </a:lnTo>
                <a:lnTo>
                  <a:pt x="194" y="408"/>
                </a:lnTo>
                <a:lnTo>
                  <a:pt x="192" y="408"/>
                </a:lnTo>
                <a:lnTo>
                  <a:pt x="192" y="410"/>
                </a:lnTo>
                <a:lnTo>
                  <a:pt x="194" y="412"/>
                </a:lnTo>
                <a:lnTo>
                  <a:pt x="194" y="412"/>
                </a:lnTo>
                <a:lnTo>
                  <a:pt x="196" y="412"/>
                </a:lnTo>
                <a:lnTo>
                  <a:pt x="198" y="412"/>
                </a:lnTo>
                <a:lnTo>
                  <a:pt x="198" y="412"/>
                </a:lnTo>
                <a:close/>
                <a:moveTo>
                  <a:pt x="202" y="402"/>
                </a:moveTo>
                <a:lnTo>
                  <a:pt x="198" y="400"/>
                </a:lnTo>
                <a:lnTo>
                  <a:pt x="198" y="400"/>
                </a:lnTo>
                <a:lnTo>
                  <a:pt x="202" y="400"/>
                </a:lnTo>
                <a:lnTo>
                  <a:pt x="206" y="400"/>
                </a:lnTo>
                <a:lnTo>
                  <a:pt x="206" y="400"/>
                </a:lnTo>
                <a:lnTo>
                  <a:pt x="204" y="402"/>
                </a:lnTo>
                <a:lnTo>
                  <a:pt x="204" y="404"/>
                </a:lnTo>
                <a:lnTo>
                  <a:pt x="208" y="406"/>
                </a:lnTo>
                <a:lnTo>
                  <a:pt x="208" y="406"/>
                </a:lnTo>
                <a:lnTo>
                  <a:pt x="208" y="404"/>
                </a:lnTo>
                <a:lnTo>
                  <a:pt x="208" y="402"/>
                </a:lnTo>
                <a:lnTo>
                  <a:pt x="206" y="402"/>
                </a:lnTo>
                <a:lnTo>
                  <a:pt x="208" y="400"/>
                </a:lnTo>
                <a:lnTo>
                  <a:pt x="208" y="400"/>
                </a:lnTo>
                <a:lnTo>
                  <a:pt x="206" y="400"/>
                </a:lnTo>
                <a:lnTo>
                  <a:pt x="206" y="400"/>
                </a:lnTo>
                <a:lnTo>
                  <a:pt x="206" y="400"/>
                </a:lnTo>
                <a:lnTo>
                  <a:pt x="206" y="398"/>
                </a:lnTo>
                <a:lnTo>
                  <a:pt x="206" y="396"/>
                </a:lnTo>
                <a:lnTo>
                  <a:pt x="206" y="396"/>
                </a:lnTo>
                <a:lnTo>
                  <a:pt x="206" y="396"/>
                </a:lnTo>
                <a:lnTo>
                  <a:pt x="206" y="396"/>
                </a:lnTo>
                <a:lnTo>
                  <a:pt x="204" y="394"/>
                </a:lnTo>
                <a:lnTo>
                  <a:pt x="204" y="394"/>
                </a:lnTo>
                <a:lnTo>
                  <a:pt x="200" y="396"/>
                </a:lnTo>
                <a:lnTo>
                  <a:pt x="196" y="398"/>
                </a:lnTo>
                <a:lnTo>
                  <a:pt x="194" y="396"/>
                </a:lnTo>
                <a:lnTo>
                  <a:pt x="194" y="396"/>
                </a:lnTo>
                <a:lnTo>
                  <a:pt x="194" y="398"/>
                </a:lnTo>
                <a:lnTo>
                  <a:pt x="192" y="398"/>
                </a:lnTo>
                <a:lnTo>
                  <a:pt x="192" y="398"/>
                </a:lnTo>
                <a:lnTo>
                  <a:pt x="192" y="396"/>
                </a:lnTo>
                <a:lnTo>
                  <a:pt x="188" y="396"/>
                </a:lnTo>
                <a:lnTo>
                  <a:pt x="188" y="396"/>
                </a:lnTo>
                <a:lnTo>
                  <a:pt x="188" y="396"/>
                </a:lnTo>
                <a:lnTo>
                  <a:pt x="188" y="396"/>
                </a:lnTo>
                <a:lnTo>
                  <a:pt x="188" y="398"/>
                </a:lnTo>
                <a:lnTo>
                  <a:pt x="188" y="396"/>
                </a:lnTo>
                <a:lnTo>
                  <a:pt x="188" y="396"/>
                </a:lnTo>
                <a:lnTo>
                  <a:pt x="190" y="398"/>
                </a:lnTo>
                <a:lnTo>
                  <a:pt x="194" y="398"/>
                </a:lnTo>
                <a:lnTo>
                  <a:pt x="196" y="400"/>
                </a:lnTo>
                <a:lnTo>
                  <a:pt x="198" y="402"/>
                </a:lnTo>
                <a:lnTo>
                  <a:pt x="198" y="402"/>
                </a:lnTo>
                <a:lnTo>
                  <a:pt x="194" y="402"/>
                </a:lnTo>
                <a:lnTo>
                  <a:pt x="190" y="404"/>
                </a:lnTo>
                <a:lnTo>
                  <a:pt x="190" y="404"/>
                </a:lnTo>
                <a:lnTo>
                  <a:pt x="192" y="404"/>
                </a:lnTo>
                <a:lnTo>
                  <a:pt x="196" y="404"/>
                </a:lnTo>
                <a:lnTo>
                  <a:pt x="198" y="404"/>
                </a:lnTo>
                <a:lnTo>
                  <a:pt x="202" y="404"/>
                </a:lnTo>
                <a:lnTo>
                  <a:pt x="202" y="402"/>
                </a:lnTo>
                <a:close/>
                <a:moveTo>
                  <a:pt x="204" y="404"/>
                </a:moveTo>
                <a:lnTo>
                  <a:pt x="202" y="404"/>
                </a:lnTo>
                <a:lnTo>
                  <a:pt x="204" y="404"/>
                </a:lnTo>
                <a:lnTo>
                  <a:pt x="204" y="404"/>
                </a:lnTo>
                <a:close/>
                <a:moveTo>
                  <a:pt x="208" y="412"/>
                </a:moveTo>
                <a:lnTo>
                  <a:pt x="208" y="412"/>
                </a:lnTo>
                <a:lnTo>
                  <a:pt x="210" y="414"/>
                </a:lnTo>
                <a:lnTo>
                  <a:pt x="212" y="414"/>
                </a:lnTo>
                <a:lnTo>
                  <a:pt x="212" y="412"/>
                </a:lnTo>
                <a:lnTo>
                  <a:pt x="214" y="412"/>
                </a:lnTo>
                <a:lnTo>
                  <a:pt x="214" y="412"/>
                </a:lnTo>
                <a:lnTo>
                  <a:pt x="214" y="412"/>
                </a:lnTo>
                <a:lnTo>
                  <a:pt x="214" y="410"/>
                </a:lnTo>
                <a:lnTo>
                  <a:pt x="214" y="410"/>
                </a:lnTo>
                <a:lnTo>
                  <a:pt x="208" y="410"/>
                </a:lnTo>
                <a:lnTo>
                  <a:pt x="208" y="410"/>
                </a:lnTo>
                <a:lnTo>
                  <a:pt x="208" y="412"/>
                </a:lnTo>
                <a:lnTo>
                  <a:pt x="208" y="412"/>
                </a:lnTo>
                <a:lnTo>
                  <a:pt x="208" y="412"/>
                </a:lnTo>
                <a:close/>
                <a:moveTo>
                  <a:pt x="208" y="414"/>
                </a:moveTo>
                <a:lnTo>
                  <a:pt x="208" y="416"/>
                </a:lnTo>
                <a:lnTo>
                  <a:pt x="208" y="416"/>
                </a:lnTo>
                <a:lnTo>
                  <a:pt x="208" y="414"/>
                </a:lnTo>
                <a:close/>
                <a:moveTo>
                  <a:pt x="214" y="438"/>
                </a:moveTo>
                <a:lnTo>
                  <a:pt x="214" y="438"/>
                </a:lnTo>
                <a:lnTo>
                  <a:pt x="218" y="438"/>
                </a:lnTo>
                <a:lnTo>
                  <a:pt x="216" y="436"/>
                </a:lnTo>
                <a:lnTo>
                  <a:pt x="216" y="436"/>
                </a:lnTo>
                <a:lnTo>
                  <a:pt x="216" y="436"/>
                </a:lnTo>
                <a:lnTo>
                  <a:pt x="214" y="438"/>
                </a:lnTo>
                <a:lnTo>
                  <a:pt x="214" y="438"/>
                </a:lnTo>
                <a:lnTo>
                  <a:pt x="214" y="438"/>
                </a:lnTo>
                <a:lnTo>
                  <a:pt x="214" y="438"/>
                </a:lnTo>
                <a:lnTo>
                  <a:pt x="214" y="438"/>
                </a:lnTo>
                <a:lnTo>
                  <a:pt x="214" y="438"/>
                </a:lnTo>
                <a:lnTo>
                  <a:pt x="214" y="438"/>
                </a:lnTo>
                <a:close/>
                <a:moveTo>
                  <a:pt x="222" y="442"/>
                </a:moveTo>
                <a:lnTo>
                  <a:pt x="218" y="440"/>
                </a:lnTo>
                <a:lnTo>
                  <a:pt x="218" y="440"/>
                </a:lnTo>
                <a:lnTo>
                  <a:pt x="218" y="442"/>
                </a:lnTo>
                <a:lnTo>
                  <a:pt x="220" y="442"/>
                </a:lnTo>
                <a:lnTo>
                  <a:pt x="222" y="442"/>
                </a:lnTo>
                <a:close/>
                <a:moveTo>
                  <a:pt x="228" y="442"/>
                </a:moveTo>
                <a:lnTo>
                  <a:pt x="228" y="442"/>
                </a:lnTo>
                <a:lnTo>
                  <a:pt x="226" y="440"/>
                </a:lnTo>
                <a:lnTo>
                  <a:pt x="224" y="438"/>
                </a:lnTo>
                <a:lnTo>
                  <a:pt x="224" y="438"/>
                </a:lnTo>
                <a:lnTo>
                  <a:pt x="222" y="436"/>
                </a:lnTo>
                <a:lnTo>
                  <a:pt x="224" y="434"/>
                </a:lnTo>
                <a:lnTo>
                  <a:pt x="222" y="434"/>
                </a:lnTo>
                <a:lnTo>
                  <a:pt x="222" y="434"/>
                </a:lnTo>
                <a:lnTo>
                  <a:pt x="222" y="436"/>
                </a:lnTo>
                <a:lnTo>
                  <a:pt x="222" y="438"/>
                </a:lnTo>
                <a:lnTo>
                  <a:pt x="222" y="438"/>
                </a:lnTo>
                <a:lnTo>
                  <a:pt x="220" y="438"/>
                </a:lnTo>
                <a:lnTo>
                  <a:pt x="220" y="440"/>
                </a:lnTo>
                <a:lnTo>
                  <a:pt x="220" y="440"/>
                </a:lnTo>
                <a:lnTo>
                  <a:pt x="222" y="440"/>
                </a:lnTo>
                <a:lnTo>
                  <a:pt x="224" y="440"/>
                </a:lnTo>
                <a:lnTo>
                  <a:pt x="224" y="440"/>
                </a:lnTo>
                <a:lnTo>
                  <a:pt x="224" y="440"/>
                </a:lnTo>
                <a:lnTo>
                  <a:pt x="224" y="440"/>
                </a:lnTo>
                <a:lnTo>
                  <a:pt x="226" y="440"/>
                </a:lnTo>
                <a:lnTo>
                  <a:pt x="228" y="442"/>
                </a:lnTo>
                <a:lnTo>
                  <a:pt x="228" y="442"/>
                </a:lnTo>
                <a:close/>
                <a:moveTo>
                  <a:pt x="240" y="438"/>
                </a:moveTo>
                <a:lnTo>
                  <a:pt x="240" y="438"/>
                </a:lnTo>
                <a:lnTo>
                  <a:pt x="238" y="438"/>
                </a:lnTo>
                <a:lnTo>
                  <a:pt x="238" y="440"/>
                </a:lnTo>
                <a:lnTo>
                  <a:pt x="238" y="440"/>
                </a:lnTo>
                <a:lnTo>
                  <a:pt x="240" y="440"/>
                </a:lnTo>
                <a:lnTo>
                  <a:pt x="240" y="438"/>
                </a:lnTo>
                <a:lnTo>
                  <a:pt x="240" y="438"/>
                </a:lnTo>
                <a:close/>
                <a:moveTo>
                  <a:pt x="238" y="426"/>
                </a:moveTo>
                <a:lnTo>
                  <a:pt x="238" y="426"/>
                </a:lnTo>
                <a:lnTo>
                  <a:pt x="236" y="428"/>
                </a:lnTo>
                <a:lnTo>
                  <a:pt x="236" y="428"/>
                </a:lnTo>
                <a:lnTo>
                  <a:pt x="234" y="426"/>
                </a:lnTo>
                <a:lnTo>
                  <a:pt x="232" y="424"/>
                </a:lnTo>
                <a:lnTo>
                  <a:pt x="230" y="428"/>
                </a:lnTo>
                <a:lnTo>
                  <a:pt x="230" y="428"/>
                </a:lnTo>
                <a:lnTo>
                  <a:pt x="234" y="428"/>
                </a:lnTo>
                <a:lnTo>
                  <a:pt x="236" y="428"/>
                </a:lnTo>
                <a:lnTo>
                  <a:pt x="236" y="428"/>
                </a:lnTo>
                <a:lnTo>
                  <a:pt x="238" y="426"/>
                </a:lnTo>
                <a:lnTo>
                  <a:pt x="238" y="426"/>
                </a:lnTo>
                <a:close/>
                <a:moveTo>
                  <a:pt x="238" y="418"/>
                </a:moveTo>
                <a:lnTo>
                  <a:pt x="238" y="418"/>
                </a:lnTo>
                <a:lnTo>
                  <a:pt x="236" y="418"/>
                </a:lnTo>
                <a:lnTo>
                  <a:pt x="234" y="416"/>
                </a:lnTo>
                <a:lnTo>
                  <a:pt x="234" y="416"/>
                </a:lnTo>
                <a:lnTo>
                  <a:pt x="234" y="418"/>
                </a:lnTo>
                <a:lnTo>
                  <a:pt x="234" y="418"/>
                </a:lnTo>
                <a:lnTo>
                  <a:pt x="234" y="420"/>
                </a:lnTo>
                <a:lnTo>
                  <a:pt x="232" y="420"/>
                </a:lnTo>
                <a:lnTo>
                  <a:pt x="236" y="422"/>
                </a:lnTo>
                <a:lnTo>
                  <a:pt x="236" y="422"/>
                </a:lnTo>
                <a:lnTo>
                  <a:pt x="234" y="418"/>
                </a:lnTo>
                <a:lnTo>
                  <a:pt x="234" y="418"/>
                </a:lnTo>
                <a:lnTo>
                  <a:pt x="234" y="418"/>
                </a:lnTo>
                <a:lnTo>
                  <a:pt x="234" y="418"/>
                </a:lnTo>
                <a:lnTo>
                  <a:pt x="236" y="418"/>
                </a:lnTo>
                <a:lnTo>
                  <a:pt x="236" y="418"/>
                </a:lnTo>
                <a:lnTo>
                  <a:pt x="236" y="420"/>
                </a:lnTo>
                <a:lnTo>
                  <a:pt x="236" y="420"/>
                </a:lnTo>
                <a:lnTo>
                  <a:pt x="236" y="418"/>
                </a:lnTo>
                <a:lnTo>
                  <a:pt x="238" y="418"/>
                </a:lnTo>
                <a:close/>
                <a:moveTo>
                  <a:pt x="246" y="418"/>
                </a:moveTo>
                <a:lnTo>
                  <a:pt x="238" y="416"/>
                </a:lnTo>
                <a:lnTo>
                  <a:pt x="238" y="416"/>
                </a:lnTo>
                <a:lnTo>
                  <a:pt x="242" y="420"/>
                </a:lnTo>
                <a:lnTo>
                  <a:pt x="242" y="420"/>
                </a:lnTo>
                <a:lnTo>
                  <a:pt x="244" y="420"/>
                </a:lnTo>
                <a:lnTo>
                  <a:pt x="246" y="418"/>
                </a:lnTo>
                <a:lnTo>
                  <a:pt x="246" y="418"/>
                </a:lnTo>
                <a:close/>
                <a:moveTo>
                  <a:pt x="252" y="416"/>
                </a:moveTo>
                <a:lnTo>
                  <a:pt x="248" y="416"/>
                </a:lnTo>
                <a:lnTo>
                  <a:pt x="248" y="416"/>
                </a:lnTo>
                <a:lnTo>
                  <a:pt x="248" y="416"/>
                </a:lnTo>
                <a:lnTo>
                  <a:pt x="248" y="418"/>
                </a:lnTo>
                <a:lnTo>
                  <a:pt x="252" y="416"/>
                </a:lnTo>
                <a:close/>
                <a:moveTo>
                  <a:pt x="262" y="418"/>
                </a:moveTo>
                <a:lnTo>
                  <a:pt x="260" y="418"/>
                </a:lnTo>
                <a:lnTo>
                  <a:pt x="260" y="418"/>
                </a:lnTo>
                <a:lnTo>
                  <a:pt x="262" y="418"/>
                </a:lnTo>
                <a:close/>
                <a:moveTo>
                  <a:pt x="274" y="424"/>
                </a:moveTo>
                <a:lnTo>
                  <a:pt x="274" y="424"/>
                </a:lnTo>
                <a:lnTo>
                  <a:pt x="274" y="422"/>
                </a:lnTo>
                <a:lnTo>
                  <a:pt x="272" y="422"/>
                </a:lnTo>
                <a:lnTo>
                  <a:pt x="270" y="424"/>
                </a:lnTo>
                <a:lnTo>
                  <a:pt x="270" y="424"/>
                </a:lnTo>
                <a:lnTo>
                  <a:pt x="272" y="424"/>
                </a:lnTo>
                <a:lnTo>
                  <a:pt x="274" y="424"/>
                </a:lnTo>
                <a:lnTo>
                  <a:pt x="274" y="424"/>
                </a:lnTo>
                <a:close/>
                <a:moveTo>
                  <a:pt x="274" y="406"/>
                </a:moveTo>
                <a:lnTo>
                  <a:pt x="272" y="404"/>
                </a:lnTo>
                <a:lnTo>
                  <a:pt x="272" y="404"/>
                </a:lnTo>
                <a:lnTo>
                  <a:pt x="274" y="402"/>
                </a:lnTo>
                <a:lnTo>
                  <a:pt x="272" y="400"/>
                </a:lnTo>
                <a:lnTo>
                  <a:pt x="272" y="400"/>
                </a:lnTo>
                <a:lnTo>
                  <a:pt x="272" y="402"/>
                </a:lnTo>
                <a:lnTo>
                  <a:pt x="270" y="402"/>
                </a:lnTo>
                <a:lnTo>
                  <a:pt x="270" y="402"/>
                </a:lnTo>
                <a:lnTo>
                  <a:pt x="268" y="402"/>
                </a:lnTo>
                <a:lnTo>
                  <a:pt x="268" y="400"/>
                </a:lnTo>
                <a:lnTo>
                  <a:pt x="268" y="400"/>
                </a:lnTo>
                <a:lnTo>
                  <a:pt x="270" y="400"/>
                </a:lnTo>
                <a:lnTo>
                  <a:pt x="270" y="400"/>
                </a:lnTo>
                <a:lnTo>
                  <a:pt x="272" y="398"/>
                </a:lnTo>
                <a:lnTo>
                  <a:pt x="272" y="398"/>
                </a:lnTo>
                <a:lnTo>
                  <a:pt x="268" y="398"/>
                </a:lnTo>
                <a:lnTo>
                  <a:pt x="268" y="400"/>
                </a:lnTo>
                <a:lnTo>
                  <a:pt x="266" y="398"/>
                </a:lnTo>
                <a:lnTo>
                  <a:pt x="266" y="398"/>
                </a:lnTo>
                <a:lnTo>
                  <a:pt x="266" y="400"/>
                </a:lnTo>
                <a:lnTo>
                  <a:pt x="268" y="400"/>
                </a:lnTo>
                <a:lnTo>
                  <a:pt x="268" y="400"/>
                </a:lnTo>
                <a:lnTo>
                  <a:pt x="268" y="400"/>
                </a:lnTo>
                <a:lnTo>
                  <a:pt x="268" y="400"/>
                </a:lnTo>
                <a:lnTo>
                  <a:pt x="268" y="400"/>
                </a:lnTo>
                <a:lnTo>
                  <a:pt x="268" y="402"/>
                </a:lnTo>
                <a:lnTo>
                  <a:pt x="266" y="402"/>
                </a:lnTo>
                <a:lnTo>
                  <a:pt x="266" y="402"/>
                </a:lnTo>
                <a:lnTo>
                  <a:pt x="264" y="400"/>
                </a:lnTo>
                <a:lnTo>
                  <a:pt x="264" y="398"/>
                </a:lnTo>
                <a:lnTo>
                  <a:pt x="262" y="398"/>
                </a:lnTo>
                <a:lnTo>
                  <a:pt x="260" y="394"/>
                </a:lnTo>
                <a:lnTo>
                  <a:pt x="260" y="394"/>
                </a:lnTo>
                <a:lnTo>
                  <a:pt x="260" y="396"/>
                </a:lnTo>
                <a:lnTo>
                  <a:pt x="258" y="396"/>
                </a:lnTo>
                <a:lnTo>
                  <a:pt x="258" y="396"/>
                </a:lnTo>
                <a:lnTo>
                  <a:pt x="258" y="396"/>
                </a:lnTo>
                <a:lnTo>
                  <a:pt x="258" y="396"/>
                </a:lnTo>
                <a:lnTo>
                  <a:pt x="256" y="394"/>
                </a:lnTo>
                <a:lnTo>
                  <a:pt x="258" y="392"/>
                </a:lnTo>
                <a:lnTo>
                  <a:pt x="258" y="392"/>
                </a:lnTo>
                <a:lnTo>
                  <a:pt x="256" y="390"/>
                </a:lnTo>
                <a:lnTo>
                  <a:pt x="256" y="390"/>
                </a:lnTo>
                <a:lnTo>
                  <a:pt x="252" y="392"/>
                </a:lnTo>
                <a:lnTo>
                  <a:pt x="248" y="390"/>
                </a:lnTo>
                <a:lnTo>
                  <a:pt x="248" y="390"/>
                </a:lnTo>
                <a:lnTo>
                  <a:pt x="246" y="390"/>
                </a:lnTo>
                <a:lnTo>
                  <a:pt x="248" y="388"/>
                </a:lnTo>
                <a:lnTo>
                  <a:pt x="246" y="388"/>
                </a:lnTo>
                <a:lnTo>
                  <a:pt x="246" y="390"/>
                </a:lnTo>
                <a:lnTo>
                  <a:pt x="242" y="390"/>
                </a:lnTo>
                <a:lnTo>
                  <a:pt x="242" y="390"/>
                </a:lnTo>
                <a:lnTo>
                  <a:pt x="242" y="390"/>
                </a:lnTo>
                <a:lnTo>
                  <a:pt x="240" y="392"/>
                </a:lnTo>
                <a:lnTo>
                  <a:pt x="236" y="390"/>
                </a:lnTo>
                <a:lnTo>
                  <a:pt x="236" y="390"/>
                </a:lnTo>
                <a:lnTo>
                  <a:pt x="236" y="392"/>
                </a:lnTo>
                <a:lnTo>
                  <a:pt x="234" y="394"/>
                </a:lnTo>
                <a:lnTo>
                  <a:pt x="230" y="394"/>
                </a:lnTo>
                <a:lnTo>
                  <a:pt x="230" y="394"/>
                </a:lnTo>
                <a:lnTo>
                  <a:pt x="230" y="392"/>
                </a:lnTo>
                <a:lnTo>
                  <a:pt x="230" y="392"/>
                </a:lnTo>
                <a:lnTo>
                  <a:pt x="230" y="392"/>
                </a:lnTo>
                <a:lnTo>
                  <a:pt x="230" y="392"/>
                </a:lnTo>
                <a:lnTo>
                  <a:pt x="230" y="392"/>
                </a:lnTo>
                <a:lnTo>
                  <a:pt x="232" y="392"/>
                </a:lnTo>
                <a:lnTo>
                  <a:pt x="232" y="392"/>
                </a:lnTo>
                <a:lnTo>
                  <a:pt x="230" y="392"/>
                </a:lnTo>
                <a:lnTo>
                  <a:pt x="230" y="392"/>
                </a:lnTo>
                <a:lnTo>
                  <a:pt x="228" y="390"/>
                </a:lnTo>
                <a:lnTo>
                  <a:pt x="228" y="392"/>
                </a:lnTo>
                <a:lnTo>
                  <a:pt x="228" y="392"/>
                </a:lnTo>
                <a:lnTo>
                  <a:pt x="230" y="392"/>
                </a:lnTo>
                <a:lnTo>
                  <a:pt x="230" y="392"/>
                </a:lnTo>
                <a:lnTo>
                  <a:pt x="230" y="394"/>
                </a:lnTo>
                <a:lnTo>
                  <a:pt x="230" y="394"/>
                </a:lnTo>
                <a:lnTo>
                  <a:pt x="228" y="394"/>
                </a:lnTo>
                <a:lnTo>
                  <a:pt x="226" y="396"/>
                </a:lnTo>
                <a:lnTo>
                  <a:pt x="224" y="396"/>
                </a:lnTo>
                <a:lnTo>
                  <a:pt x="224" y="396"/>
                </a:lnTo>
                <a:lnTo>
                  <a:pt x="224" y="398"/>
                </a:lnTo>
                <a:lnTo>
                  <a:pt x="224" y="398"/>
                </a:lnTo>
                <a:lnTo>
                  <a:pt x="226" y="398"/>
                </a:lnTo>
                <a:lnTo>
                  <a:pt x="228" y="400"/>
                </a:lnTo>
                <a:lnTo>
                  <a:pt x="228" y="400"/>
                </a:lnTo>
                <a:lnTo>
                  <a:pt x="228" y="400"/>
                </a:lnTo>
                <a:lnTo>
                  <a:pt x="226" y="400"/>
                </a:lnTo>
                <a:lnTo>
                  <a:pt x="226" y="400"/>
                </a:lnTo>
                <a:lnTo>
                  <a:pt x="226" y="400"/>
                </a:lnTo>
                <a:lnTo>
                  <a:pt x="226" y="400"/>
                </a:lnTo>
                <a:lnTo>
                  <a:pt x="226" y="400"/>
                </a:lnTo>
                <a:lnTo>
                  <a:pt x="226" y="400"/>
                </a:lnTo>
                <a:lnTo>
                  <a:pt x="226" y="400"/>
                </a:lnTo>
                <a:lnTo>
                  <a:pt x="226" y="402"/>
                </a:lnTo>
                <a:lnTo>
                  <a:pt x="226" y="404"/>
                </a:lnTo>
                <a:lnTo>
                  <a:pt x="226" y="404"/>
                </a:lnTo>
                <a:lnTo>
                  <a:pt x="226" y="402"/>
                </a:lnTo>
                <a:lnTo>
                  <a:pt x="226" y="402"/>
                </a:lnTo>
                <a:lnTo>
                  <a:pt x="228" y="402"/>
                </a:lnTo>
                <a:lnTo>
                  <a:pt x="228" y="402"/>
                </a:lnTo>
                <a:lnTo>
                  <a:pt x="228" y="404"/>
                </a:lnTo>
                <a:lnTo>
                  <a:pt x="230" y="402"/>
                </a:lnTo>
                <a:lnTo>
                  <a:pt x="230" y="402"/>
                </a:lnTo>
                <a:lnTo>
                  <a:pt x="228" y="402"/>
                </a:lnTo>
                <a:lnTo>
                  <a:pt x="228" y="400"/>
                </a:lnTo>
                <a:lnTo>
                  <a:pt x="228" y="400"/>
                </a:lnTo>
                <a:lnTo>
                  <a:pt x="228" y="400"/>
                </a:lnTo>
                <a:lnTo>
                  <a:pt x="228" y="400"/>
                </a:lnTo>
                <a:lnTo>
                  <a:pt x="228" y="400"/>
                </a:lnTo>
                <a:lnTo>
                  <a:pt x="230" y="400"/>
                </a:lnTo>
                <a:lnTo>
                  <a:pt x="232" y="402"/>
                </a:lnTo>
                <a:lnTo>
                  <a:pt x="232" y="400"/>
                </a:lnTo>
                <a:lnTo>
                  <a:pt x="232" y="400"/>
                </a:lnTo>
                <a:lnTo>
                  <a:pt x="230" y="398"/>
                </a:lnTo>
                <a:lnTo>
                  <a:pt x="230" y="396"/>
                </a:lnTo>
                <a:lnTo>
                  <a:pt x="230" y="396"/>
                </a:lnTo>
                <a:lnTo>
                  <a:pt x="234" y="396"/>
                </a:lnTo>
                <a:lnTo>
                  <a:pt x="236" y="396"/>
                </a:lnTo>
                <a:lnTo>
                  <a:pt x="236" y="396"/>
                </a:lnTo>
                <a:lnTo>
                  <a:pt x="238" y="396"/>
                </a:lnTo>
                <a:lnTo>
                  <a:pt x="236" y="396"/>
                </a:lnTo>
                <a:lnTo>
                  <a:pt x="236" y="396"/>
                </a:lnTo>
                <a:lnTo>
                  <a:pt x="240" y="394"/>
                </a:lnTo>
                <a:lnTo>
                  <a:pt x="242" y="396"/>
                </a:lnTo>
                <a:lnTo>
                  <a:pt x="242" y="396"/>
                </a:lnTo>
                <a:lnTo>
                  <a:pt x="242" y="398"/>
                </a:lnTo>
                <a:lnTo>
                  <a:pt x="242" y="398"/>
                </a:lnTo>
                <a:lnTo>
                  <a:pt x="242" y="398"/>
                </a:lnTo>
                <a:lnTo>
                  <a:pt x="242" y="396"/>
                </a:lnTo>
                <a:lnTo>
                  <a:pt x="244" y="400"/>
                </a:lnTo>
                <a:lnTo>
                  <a:pt x="244" y="398"/>
                </a:lnTo>
                <a:lnTo>
                  <a:pt x="244" y="398"/>
                </a:lnTo>
                <a:lnTo>
                  <a:pt x="246" y="398"/>
                </a:lnTo>
                <a:lnTo>
                  <a:pt x="248" y="400"/>
                </a:lnTo>
                <a:lnTo>
                  <a:pt x="248" y="400"/>
                </a:lnTo>
                <a:lnTo>
                  <a:pt x="248" y="402"/>
                </a:lnTo>
                <a:lnTo>
                  <a:pt x="248" y="404"/>
                </a:lnTo>
                <a:lnTo>
                  <a:pt x="250" y="408"/>
                </a:lnTo>
                <a:lnTo>
                  <a:pt x="250" y="408"/>
                </a:lnTo>
                <a:lnTo>
                  <a:pt x="244" y="410"/>
                </a:lnTo>
                <a:lnTo>
                  <a:pt x="250" y="410"/>
                </a:lnTo>
                <a:lnTo>
                  <a:pt x="250" y="410"/>
                </a:lnTo>
                <a:lnTo>
                  <a:pt x="250" y="408"/>
                </a:lnTo>
                <a:lnTo>
                  <a:pt x="250" y="404"/>
                </a:lnTo>
                <a:lnTo>
                  <a:pt x="250" y="404"/>
                </a:lnTo>
                <a:lnTo>
                  <a:pt x="250" y="406"/>
                </a:lnTo>
                <a:lnTo>
                  <a:pt x="250" y="404"/>
                </a:lnTo>
                <a:lnTo>
                  <a:pt x="252" y="404"/>
                </a:lnTo>
                <a:lnTo>
                  <a:pt x="252" y="404"/>
                </a:lnTo>
                <a:lnTo>
                  <a:pt x="252" y="406"/>
                </a:lnTo>
                <a:lnTo>
                  <a:pt x="252" y="408"/>
                </a:lnTo>
                <a:lnTo>
                  <a:pt x="250" y="408"/>
                </a:lnTo>
                <a:lnTo>
                  <a:pt x="254" y="408"/>
                </a:lnTo>
                <a:lnTo>
                  <a:pt x="254" y="408"/>
                </a:lnTo>
                <a:lnTo>
                  <a:pt x="254" y="406"/>
                </a:lnTo>
                <a:lnTo>
                  <a:pt x="256" y="406"/>
                </a:lnTo>
                <a:lnTo>
                  <a:pt x="256" y="406"/>
                </a:lnTo>
                <a:lnTo>
                  <a:pt x="258" y="406"/>
                </a:lnTo>
                <a:lnTo>
                  <a:pt x="258" y="406"/>
                </a:lnTo>
                <a:lnTo>
                  <a:pt x="256" y="406"/>
                </a:lnTo>
                <a:lnTo>
                  <a:pt x="256" y="406"/>
                </a:lnTo>
                <a:lnTo>
                  <a:pt x="256" y="406"/>
                </a:lnTo>
                <a:lnTo>
                  <a:pt x="256" y="406"/>
                </a:lnTo>
                <a:lnTo>
                  <a:pt x="256" y="404"/>
                </a:lnTo>
                <a:lnTo>
                  <a:pt x="258" y="404"/>
                </a:lnTo>
                <a:lnTo>
                  <a:pt x="258" y="406"/>
                </a:lnTo>
                <a:lnTo>
                  <a:pt x="258" y="404"/>
                </a:lnTo>
                <a:lnTo>
                  <a:pt x="258" y="404"/>
                </a:lnTo>
                <a:lnTo>
                  <a:pt x="260" y="406"/>
                </a:lnTo>
                <a:lnTo>
                  <a:pt x="262" y="406"/>
                </a:lnTo>
                <a:lnTo>
                  <a:pt x="262" y="406"/>
                </a:lnTo>
                <a:lnTo>
                  <a:pt x="264" y="408"/>
                </a:lnTo>
                <a:lnTo>
                  <a:pt x="264" y="408"/>
                </a:lnTo>
                <a:lnTo>
                  <a:pt x="266" y="408"/>
                </a:lnTo>
                <a:lnTo>
                  <a:pt x="268" y="408"/>
                </a:lnTo>
                <a:lnTo>
                  <a:pt x="268" y="408"/>
                </a:lnTo>
                <a:lnTo>
                  <a:pt x="268" y="406"/>
                </a:lnTo>
                <a:lnTo>
                  <a:pt x="268" y="406"/>
                </a:lnTo>
                <a:lnTo>
                  <a:pt x="268" y="406"/>
                </a:lnTo>
                <a:lnTo>
                  <a:pt x="266" y="404"/>
                </a:lnTo>
                <a:lnTo>
                  <a:pt x="266" y="404"/>
                </a:lnTo>
                <a:lnTo>
                  <a:pt x="268" y="404"/>
                </a:lnTo>
                <a:lnTo>
                  <a:pt x="268" y="402"/>
                </a:lnTo>
                <a:lnTo>
                  <a:pt x="268" y="402"/>
                </a:lnTo>
                <a:lnTo>
                  <a:pt x="268" y="402"/>
                </a:lnTo>
                <a:lnTo>
                  <a:pt x="270" y="402"/>
                </a:lnTo>
                <a:lnTo>
                  <a:pt x="270" y="402"/>
                </a:lnTo>
                <a:lnTo>
                  <a:pt x="270" y="402"/>
                </a:lnTo>
                <a:lnTo>
                  <a:pt x="270" y="402"/>
                </a:lnTo>
                <a:lnTo>
                  <a:pt x="270" y="402"/>
                </a:lnTo>
                <a:lnTo>
                  <a:pt x="270" y="402"/>
                </a:lnTo>
                <a:lnTo>
                  <a:pt x="270" y="404"/>
                </a:lnTo>
                <a:lnTo>
                  <a:pt x="272" y="406"/>
                </a:lnTo>
                <a:lnTo>
                  <a:pt x="272" y="406"/>
                </a:lnTo>
                <a:lnTo>
                  <a:pt x="272" y="406"/>
                </a:lnTo>
                <a:lnTo>
                  <a:pt x="274" y="406"/>
                </a:lnTo>
                <a:lnTo>
                  <a:pt x="274" y="406"/>
                </a:lnTo>
                <a:lnTo>
                  <a:pt x="274" y="406"/>
                </a:lnTo>
                <a:lnTo>
                  <a:pt x="274" y="406"/>
                </a:lnTo>
                <a:close/>
                <a:moveTo>
                  <a:pt x="258" y="358"/>
                </a:moveTo>
                <a:lnTo>
                  <a:pt x="258" y="358"/>
                </a:lnTo>
                <a:lnTo>
                  <a:pt x="258" y="358"/>
                </a:lnTo>
                <a:lnTo>
                  <a:pt x="256" y="356"/>
                </a:lnTo>
                <a:lnTo>
                  <a:pt x="256" y="358"/>
                </a:lnTo>
                <a:lnTo>
                  <a:pt x="256" y="358"/>
                </a:lnTo>
                <a:lnTo>
                  <a:pt x="258" y="358"/>
                </a:lnTo>
                <a:lnTo>
                  <a:pt x="258" y="358"/>
                </a:lnTo>
                <a:lnTo>
                  <a:pt x="258" y="358"/>
                </a:lnTo>
                <a:close/>
                <a:moveTo>
                  <a:pt x="260" y="382"/>
                </a:moveTo>
                <a:lnTo>
                  <a:pt x="262" y="382"/>
                </a:lnTo>
                <a:lnTo>
                  <a:pt x="262" y="382"/>
                </a:lnTo>
                <a:lnTo>
                  <a:pt x="260" y="382"/>
                </a:lnTo>
                <a:close/>
                <a:moveTo>
                  <a:pt x="256" y="364"/>
                </a:moveTo>
                <a:lnTo>
                  <a:pt x="258" y="362"/>
                </a:lnTo>
                <a:lnTo>
                  <a:pt x="256" y="362"/>
                </a:lnTo>
                <a:lnTo>
                  <a:pt x="256" y="364"/>
                </a:lnTo>
                <a:close/>
                <a:moveTo>
                  <a:pt x="260" y="394"/>
                </a:moveTo>
                <a:lnTo>
                  <a:pt x="260" y="396"/>
                </a:lnTo>
                <a:lnTo>
                  <a:pt x="262" y="394"/>
                </a:lnTo>
                <a:lnTo>
                  <a:pt x="260" y="394"/>
                </a:lnTo>
                <a:close/>
                <a:moveTo>
                  <a:pt x="270" y="344"/>
                </a:moveTo>
                <a:lnTo>
                  <a:pt x="270" y="346"/>
                </a:lnTo>
                <a:lnTo>
                  <a:pt x="270" y="346"/>
                </a:lnTo>
                <a:lnTo>
                  <a:pt x="272" y="344"/>
                </a:lnTo>
                <a:lnTo>
                  <a:pt x="272" y="344"/>
                </a:lnTo>
                <a:lnTo>
                  <a:pt x="272" y="346"/>
                </a:lnTo>
                <a:lnTo>
                  <a:pt x="272" y="346"/>
                </a:lnTo>
                <a:lnTo>
                  <a:pt x="274" y="348"/>
                </a:lnTo>
                <a:lnTo>
                  <a:pt x="274" y="348"/>
                </a:lnTo>
                <a:lnTo>
                  <a:pt x="274" y="348"/>
                </a:lnTo>
                <a:lnTo>
                  <a:pt x="274" y="346"/>
                </a:lnTo>
                <a:lnTo>
                  <a:pt x="274" y="344"/>
                </a:lnTo>
                <a:lnTo>
                  <a:pt x="274" y="344"/>
                </a:lnTo>
                <a:lnTo>
                  <a:pt x="274" y="344"/>
                </a:lnTo>
                <a:lnTo>
                  <a:pt x="274" y="344"/>
                </a:lnTo>
                <a:lnTo>
                  <a:pt x="274" y="342"/>
                </a:lnTo>
                <a:lnTo>
                  <a:pt x="272" y="342"/>
                </a:lnTo>
                <a:lnTo>
                  <a:pt x="272" y="342"/>
                </a:lnTo>
                <a:lnTo>
                  <a:pt x="270" y="342"/>
                </a:lnTo>
                <a:lnTo>
                  <a:pt x="270" y="342"/>
                </a:lnTo>
                <a:lnTo>
                  <a:pt x="270" y="342"/>
                </a:lnTo>
                <a:lnTo>
                  <a:pt x="272" y="342"/>
                </a:lnTo>
                <a:lnTo>
                  <a:pt x="272" y="342"/>
                </a:lnTo>
                <a:lnTo>
                  <a:pt x="270" y="342"/>
                </a:lnTo>
                <a:lnTo>
                  <a:pt x="270" y="342"/>
                </a:lnTo>
                <a:lnTo>
                  <a:pt x="270" y="342"/>
                </a:lnTo>
                <a:lnTo>
                  <a:pt x="268" y="340"/>
                </a:lnTo>
                <a:lnTo>
                  <a:pt x="266" y="340"/>
                </a:lnTo>
                <a:lnTo>
                  <a:pt x="266" y="340"/>
                </a:lnTo>
                <a:lnTo>
                  <a:pt x="264" y="340"/>
                </a:lnTo>
                <a:lnTo>
                  <a:pt x="264" y="338"/>
                </a:lnTo>
                <a:lnTo>
                  <a:pt x="264" y="338"/>
                </a:lnTo>
                <a:lnTo>
                  <a:pt x="262" y="340"/>
                </a:lnTo>
                <a:lnTo>
                  <a:pt x="260" y="340"/>
                </a:lnTo>
                <a:lnTo>
                  <a:pt x="258" y="340"/>
                </a:lnTo>
                <a:lnTo>
                  <a:pt x="258" y="340"/>
                </a:lnTo>
                <a:lnTo>
                  <a:pt x="258" y="338"/>
                </a:lnTo>
                <a:lnTo>
                  <a:pt x="258" y="338"/>
                </a:lnTo>
                <a:lnTo>
                  <a:pt x="258" y="340"/>
                </a:lnTo>
                <a:lnTo>
                  <a:pt x="256" y="340"/>
                </a:lnTo>
                <a:lnTo>
                  <a:pt x="256" y="340"/>
                </a:lnTo>
                <a:lnTo>
                  <a:pt x="260" y="342"/>
                </a:lnTo>
                <a:lnTo>
                  <a:pt x="262" y="342"/>
                </a:lnTo>
                <a:lnTo>
                  <a:pt x="262" y="342"/>
                </a:lnTo>
                <a:lnTo>
                  <a:pt x="256" y="344"/>
                </a:lnTo>
                <a:lnTo>
                  <a:pt x="252" y="346"/>
                </a:lnTo>
                <a:lnTo>
                  <a:pt x="252" y="346"/>
                </a:lnTo>
                <a:lnTo>
                  <a:pt x="250" y="346"/>
                </a:lnTo>
                <a:lnTo>
                  <a:pt x="252" y="348"/>
                </a:lnTo>
                <a:lnTo>
                  <a:pt x="254" y="350"/>
                </a:lnTo>
                <a:lnTo>
                  <a:pt x="254" y="350"/>
                </a:lnTo>
                <a:lnTo>
                  <a:pt x="258" y="348"/>
                </a:lnTo>
                <a:lnTo>
                  <a:pt x="262" y="346"/>
                </a:lnTo>
                <a:lnTo>
                  <a:pt x="262" y="346"/>
                </a:lnTo>
                <a:lnTo>
                  <a:pt x="264" y="346"/>
                </a:lnTo>
                <a:lnTo>
                  <a:pt x="264" y="346"/>
                </a:lnTo>
                <a:lnTo>
                  <a:pt x="266" y="348"/>
                </a:lnTo>
                <a:lnTo>
                  <a:pt x="266" y="348"/>
                </a:lnTo>
                <a:lnTo>
                  <a:pt x="266" y="346"/>
                </a:lnTo>
                <a:lnTo>
                  <a:pt x="268" y="346"/>
                </a:lnTo>
                <a:lnTo>
                  <a:pt x="268" y="346"/>
                </a:lnTo>
                <a:lnTo>
                  <a:pt x="270" y="344"/>
                </a:lnTo>
                <a:lnTo>
                  <a:pt x="270" y="344"/>
                </a:lnTo>
                <a:close/>
                <a:moveTo>
                  <a:pt x="286" y="376"/>
                </a:moveTo>
                <a:lnTo>
                  <a:pt x="286" y="376"/>
                </a:lnTo>
                <a:lnTo>
                  <a:pt x="284" y="378"/>
                </a:lnTo>
                <a:lnTo>
                  <a:pt x="284" y="378"/>
                </a:lnTo>
                <a:lnTo>
                  <a:pt x="284" y="378"/>
                </a:lnTo>
                <a:lnTo>
                  <a:pt x="282" y="376"/>
                </a:lnTo>
                <a:lnTo>
                  <a:pt x="282" y="376"/>
                </a:lnTo>
                <a:lnTo>
                  <a:pt x="278" y="378"/>
                </a:lnTo>
                <a:lnTo>
                  <a:pt x="274" y="380"/>
                </a:lnTo>
                <a:lnTo>
                  <a:pt x="274" y="380"/>
                </a:lnTo>
                <a:lnTo>
                  <a:pt x="276" y="380"/>
                </a:lnTo>
                <a:lnTo>
                  <a:pt x="282" y="380"/>
                </a:lnTo>
                <a:lnTo>
                  <a:pt x="282" y="378"/>
                </a:lnTo>
                <a:lnTo>
                  <a:pt x="282" y="378"/>
                </a:lnTo>
                <a:lnTo>
                  <a:pt x="284" y="380"/>
                </a:lnTo>
                <a:lnTo>
                  <a:pt x="286" y="380"/>
                </a:lnTo>
                <a:lnTo>
                  <a:pt x="286" y="380"/>
                </a:lnTo>
                <a:lnTo>
                  <a:pt x="286" y="378"/>
                </a:lnTo>
                <a:lnTo>
                  <a:pt x="286" y="376"/>
                </a:lnTo>
                <a:lnTo>
                  <a:pt x="286" y="376"/>
                </a:lnTo>
                <a:close/>
                <a:moveTo>
                  <a:pt x="294" y="378"/>
                </a:moveTo>
                <a:lnTo>
                  <a:pt x="294" y="378"/>
                </a:lnTo>
                <a:lnTo>
                  <a:pt x="296" y="376"/>
                </a:lnTo>
                <a:lnTo>
                  <a:pt x="290" y="376"/>
                </a:lnTo>
                <a:lnTo>
                  <a:pt x="290" y="376"/>
                </a:lnTo>
                <a:lnTo>
                  <a:pt x="292" y="376"/>
                </a:lnTo>
                <a:lnTo>
                  <a:pt x="292" y="376"/>
                </a:lnTo>
                <a:lnTo>
                  <a:pt x="292" y="376"/>
                </a:lnTo>
                <a:lnTo>
                  <a:pt x="290" y="380"/>
                </a:lnTo>
                <a:lnTo>
                  <a:pt x="290" y="380"/>
                </a:lnTo>
                <a:lnTo>
                  <a:pt x="292" y="378"/>
                </a:lnTo>
                <a:lnTo>
                  <a:pt x="292" y="378"/>
                </a:lnTo>
                <a:lnTo>
                  <a:pt x="294" y="380"/>
                </a:lnTo>
                <a:lnTo>
                  <a:pt x="294" y="380"/>
                </a:lnTo>
                <a:lnTo>
                  <a:pt x="294" y="380"/>
                </a:lnTo>
                <a:lnTo>
                  <a:pt x="294" y="380"/>
                </a:lnTo>
                <a:lnTo>
                  <a:pt x="294" y="380"/>
                </a:lnTo>
                <a:lnTo>
                  <a:pt x="294" y="380"/>
                </a:lnTo>
                <a:lnTo>
                  <a:pt x="294" y="380"/>
                </a:lnTo>
                <a:lnTo>
                  <a:pt x="292" y="380"/>
                </a:lnTo>
                <a:lnTo>
                  <a:pt x="292" y="380"/>
                </a:lnTo>
                <a:lnTo>
                  <a:pt x="290" y="380"/>
                </a:lnTo>
                <a:lnTo>
                  <a:pt x="290" y="380"/>
                </a:lnTo>
                <a:lnTo>
                  <a:pt x="290" y="380"/>
                </a:lnTo>
                <a:lnTo>
                  <a:pt x="292" y="382"/>
                </a:lnTo>
                <a:lnTo>
                  <a:pt x="292" y="382"/>
                </a:lnTo>
                <a:lnTo>
                  <a:pt x="292" y="382"/>
                </a:lnTo>
                <a:lnTo>
                  <a:pt x="294" y="382"/>
                </a:lnTo>
                <a:lnTo>
                  <a:pt x="296" y="384"/>
                </a:lnTo>
                <a:lnTo>
                  <a:pt x="296" y="384"/>
                </a:lnTo>
                <a:lnTo>
                  <a:pt x="294" y="384"/>
                </a:lnTo>
                <a:lnTo>
                  <a:pt x="294" y="384"/>
                </a:lnTo>
                <a:lnTo>
                  <a:pt x="296" y="384"/>
                </a:lnTo>
                <a:lnTo>
                  <a:pt x="296" y="384"/>
                </a:lnTo>
                <a:lnTo>
                  <a:pt x="296" y="382"/>
                </a:lnTo>
                <a:lnTo>
                  <a:pt x="294" y="382"/>
                </a:lnTo>
                <a:lnTo>
                  <a:pt x="292" y="382"/>
                </a:lnTo>
                <a:lnTo>
                  <a:pt x="292" y="380"/>
                </a:lnTo>
                <a:lnTo>
                  <a:pt x="292" y="380"/>
                </a:lnTo>
                <a:lnTo>
                  <a:pt x="294" y="380"/>
                </a:lnTo>
                <a:lnTo>
                  <a:pt x="294" y="380"/>
                </a:lnTo>
                <a:lnTo>
                  <a:pt x="294" y="380"/>
                </a:lnTo>
                <a:lnTo>
                  <a:pt x="294" y="380"/>
                </a:lnTo>
                <a:lnTo>
                  <a:pt x="294" y="380"/>
                </a:lnTo>
                <a:lnTo>
                  <a:pt x="294" y="380"/>
                </a:lnTo>
                <a:lnTo>
                  <a:pt x="296" y="382"/>
                </a:lnTo>
                <a:lnTo>
                  <a:pt x="294" y="378"/>
                </a:lnTo>
                <a:close/>
                <a:moveTo>
                  <a:pt x="306" y="386"/>
                </a:moveTo>
                <a:lnTo>
                  <a:pt x="306" y="386"/>
                </a:lnTo>
                <a:lnTo>
                  <a:pt x="304" y="384"/>
                </a:lnTo>
                <a:lnTo>
                  <a:pt x="304" y="384"/>
                </a:lnTo>
                <a:lnTo>
                  <a:pt x="304" y="384"/>
                </a:lnTo>
                <a:lnTo>
                  <a:pt x="306" y="386"/>
                </a:lnTo>
                <a:lnTo>
                  <a:pt x="306" y="386"/>
                </a:lnTo>
                <a:lnTo>
                  <a:pt x="304" y="386"/>
                </a:lnTo>
                <a:lnTo>
                  <a:pt x="302" y="388"/>
                </a:lnTo>
                <a:lnTo>
                  <a:pt x="302" y="388"/>
                </a:lnTo>
                <a:lnTo>
                  <a:pt x="304" y="388"/>
                </a:lnTo>
                <a:lnTo>
                  <a:pt x="304" y="388"/>
                </a:lnTo>
                <a:lnTo>
                  <a:pt x="306" y="386"/>
                </a:lnTo>
                <a:lnTo>
                  <a:pt x="306" y="386"/>
                </a:lnTo>
                <a:close/>
                <a:moveTo>
                  <a:pt x="306" y="376"/>
                </a:moveTo>
                <a:lnTo>
                  <a:pt x="306" y="378"/>
                </a:lnTo>
                <a:lnTo>
                  <a:pt x="306" y="378"/>
                </a:lnTo>
                <a:lnTo>
                  <a:pt x="304" y="376"/>
                </a:lnTo>
                <a:lnTo>
                  <a:pt x="302" y="376"/>
                </a:lnTo>
                <a:lnTo>
                  <a:pt x="300" y="376"/>
                </a:lnTo>
                <a:lnTo>
                  <a:pt x="298" y="376"/>
                </a:lnTo>
                <a:lnTo>
                  <a:pt x="298" y="376"/>
                </a:lnTo>
                <a:lnTo>
                  <a:pt x="298" y="376"/>
                </a:lnTo>
                <a:lnTo>
                  <a:pt x="298" y="378"/>
                </a:lnTo>
                <a:lnTo>
                  <a:pt x="296" y="378"/>
                </a:lnTo>
                <a:lnTo>
                  <a:pt x="296" y="378"/>
                </a:lnTo>
                <a:lnTo>
                  <a:pt x="298" y="378"/>
                </a:lnTo>
                <a:lnTo>
                  <a:pt x="298" y="380"/>
                </a:lnTo>
                <a:lnTo>
                  <a:pt x="298" y="380"/>
                </a:lnTo>
                <a:lnTo>
                  <a:pt x="298" y="378"/>
                </a:lnTo>
                <a:lnTo>
                  <a:pt x="298" y="378"/>
                </a:lnTo>
                <a:lnTo>
                  <a:pt x="300" y="380"/>
                </a:lnTo>
                <a:lnTo>
                  <a:pt x="300" y="380"/>
                </a:lnTo>
                <a:lnTo>
                  <a:pt x="300" y="382"/>
                </a:lnTo>
                <a:lnTo>
                  <a:pt x="302" y="382"/>
                </a:lnTo>
                <a:lnTo>
                  <a:pt x="302" y="380"/>
                </a:lnTo>
                <a:lnTo>
                  <a:pt x="302" y="380"/>
                </a:lnTo>
                <a:lnTo>
                  <a:pt x="300" y="380"/>
                </a:lnTo>
                <a:lnTo>
                  <a:pt x="300" y="380"/>
                </a:lnTo>
                <a:lnTo>
                  <a:pt x="304" y="378"/>
                </a:lnTo>
                <a:lnTo>
                  <a:pt x="306" y="378"/>
                </a:lnTo>
                <a:lnTo>
                  <a:pt x="306" y="378"/>
                </a:lnTo>
                <a:lnTo>
                  <a:pt x="306" y="378"/>
                </a:lnTo>
                <a:lnTo>
                  <a:pt x="306" y="376"/>
                </a:lnTo>
                <a:lnTo>
                  <a:pt x="306" y="376"/>
                </a:lnTo>
                <a:lnTo>
                  <a:pt x="306" y="376"/>
                </a:lnTo>
                <a:lnTo>
                  <a:pt x="306" y="376"/>
                </a:lnTo>
                <a:close/>
                <a:moveTo>
                  <a:pt x="310" y="382"/>
                </a:moveTo>
                <a:lnTo>
                  <a:pt x="310" y="382"/>
                </a:lnTo>
                <a:lnTo>
                  <a:pt x="310" y="382"/>
                </a:lnTo>
                <a:lnTo>
                  <a:pt x="308" y="382"/>
                </a:lnTo>
                <a:lnTo>
                  <a:pt x="308" y="382"/>
                </a:lnTo>
                <a:lnTo>
                  <a:pt x="308" y="382"/>
                </a:lnTo>
                <a:lnTo>
                  <a:pt x="310" y="382"/>
                </a:lnTo>
                <a:lnTo>
                  <a:pt x="310" y="382"/>
                </a:lnTo>
                <a:close/>
                <a:moveTo>
                  <a:pt x="310" y="384"/>
                </a:moveTo>
                <a:lnTo>
                  <a:pt x="310" y="384"/>
                </a:lnTo>
                <a:lnTo>
                  <a:pt x="310" y="382"/>
                </a:lnTo>
                <a:lnTo>
                  <a:pt x="310" y="382"/>
                </a:lnTo>
                <a:lnTo>
                  <a:pt x="310" y="384"/>
                </a:lnTo>
                <a:lnTo>
                  <a:pt x="310" y="384"/>
                </a:lnTo>
                <a:close/>
                <a:moveTo>
                  <a:pt x="320" y="386"/>
                </a:moveTo>
                <a:lnTo>
                  <a:pt x="320" y="386"/>
                </a:lnTo>
                <a:lnTo>
                  <a:pt x="314" y="386"/>
                </a:lnTo>
                <a:lnTo>
                  <a:pt x="314" y="384"/>
                </a:lnTo>
                <a:lnTo>
                  <a:pt x="312" y="384"/>
                </a:lnTo>
                <a:lnTo>
                  <a:pt x="312" y="384"/>
                </a:lnTo>
                <a:lnTo>
                  <a:pt x="312" y="386"/>
                </a:lnTo>
                <a:lnTo>
                  <a:pt x="312" y="386"/>
                </a:lnTo>
                <a:lnTo>
                  <a:pt x="312" y="386"/>
                </a:lnTo>
                <a:lnTo>
                  <a:pt x="312" y="386"/>
                </a:lnTo>
                <a:lnTo>
                  <a:pt x="314" y="386"/>
                </a:lnTo>
                <a:lnTo>
                  <a:pt x="314" y="388"/>
                </a:lnTo>
                <a:lnTo>
                  <a:pt x="314" y="388"/>
                </a:lnTo>
                <a:lnTo>
                  <a:pt x="316" y="388"/>
                </a:lnTo>
                <a:lnTo>
                  <a:pt x="318" y="388"/>
                </a:lnTo>
                <a:lnTo>
                  <a:pt x="320" y="388"/>
                </a:lnTo>
                <a:lnTo>
                  <a:pt x="320" y="386"/>
                </a:lnTo>
                <a:lnTo>
                  <a:pt x="320" y="386"/>
                </a:lnTo>
                <a:close/>
                <a:moveTo>
                  <a:pt x="320" y="366"/>
                </a:moveTo>
                <a:lnTo>
                  <a:pt x="320" y="364"/>
                </a:lnTo>
                <a:lnTo>
                  <a:pt x="320" y="364"/>
                </a:lnTo>
                <a:lnTo>
                  <a:pt x="318" y="364"/>
                </a:lnTo>
                <a:lnTo>
                  <a:pt x="316" y="364"/>
                </a:lnTo>
                <a:lnTo>
                  <a:pt x="316" y="362"/>
                </a:lnTo>
                <a:lnTo>
                  <a:pt x="316" y="362"/>
                </a:lnTo>
                <a:lnTo>
                  <a:pt x="312" y="364"/>
                </a:lnTo>
                <a:lnTo>
                  <a:pt x="310" y="364"/>
                </a:lnTo>
                <a:lnTo>
                  <a:pt x="310" y="364"/>
                </a:lnTo>
                <a:lnTo>
                  <a:pt x="310" y="364"/>
                </a:lnTo>
                <a:lnTo>
                  <a:pt x="308" y="362"/>
                </a:lnTo>
                <a:lnTo>
                  <a:pt x="310" y="364"/>
                </a:lnTo>
                <a:lnTo>
                  <a:pt x="308" y="364"/>
                </a:lnTo>
                <a:lnTo>
                  <a:pt x="308" y="364"/>
                </a:lnTo>
                <a:lnTo>
                  <a:pt x="310" y="366"/>
                </a:lnTo>
                <a:lnTo>
                  <a:pt x="314" y="366"/>
                </a:lnTo>
                <a:lnTo>
                  <a:pt x="316" y="364"/>
                </a:lnTo>
                <a:lnTo>
                  <a:pt x="320" y="366"/>
                </a:lnTo>
                <a:lnTo>
                  <a:pt x="320" y="366"/>
                </a:lnTo>
                <a:close/>
                <a:moveTo>
                  <a:pt x="326" y="370"/>
                </a:moveTo>
                <a:lnTo>
                  <a:pt x="326" y="370"/>
                </a:lnTo>
                <a:lnTo>
                  <a:pt x="324" y="370"/>
                </a:lnTo>
                <a:lnTo>
                  <a:pt x="320" y="370"/>
                </a:lnTo>
                <a:lnTo>
                  <a:pt x="320" y="370"/>
                </a:lnTo>
                <a:lnTo>
                  <a:pt x="326" y="370"/>
                </a:lnTo>
                <a:lnTo>
                  <a:pt x="326" y="370"/>
                </a:lnTo>
                <a:close/>
                <a:moveTo>
                  <a:pt x="328" y="356"/>
                </a:moveTo>
                <a:lnTo>
                  <a:pt x="330" y="354"/>
                </a:lnTo>
                <a:lnTo>
                  <a:pt x="330" y="354"/>
                </a:lnTo>
                <a:lnTo>
                  <a:pt x="328" y="354"/>
                </a:lnTo>
                <a:lnTo>
                  <a:pt x="328" y="352"/>
                </a:lnTo>
                <a:lnTo>
                  <a:pt x="328" y="352"/>
                </a:lnTo>
                <a:lnTo>
                  <a:pt x="330" y="354"/>
                </a:lnTo>
                <a:lnTo>
                  <a:pt x="330" y="354"/>
                </a:lnTo>
                <a:lnTo>
                  <a:pt x="326" y="352"/>
                </a:lnTo>
                <a:lnTo>
                  <a:pt x="322" y="350"/>
                </a:lnTo>
                <a:lnTo>
                  <a:pt x="322" y="350"/>
                </a:lnTo>
                <a:lnTo>
                  <a:pt x="322" y="352"/>
                </a:lnTo>
                <a:lnTo>
                  <a:pt x="322" y="352"/>
                </a:lnTo>
                <a:lnTo>
                  <a:pt x="324" y="352"/>
                </a:lnTo>
                <a:lnTo>
                  <a:pt x="326" y="354"/>
                </a:lnTo>
                <a:lnTo>
                  <a:pt x="328" y="354"/>
                </a:lnTo>
                <a:lnTo>
                  <a:pt x="328" y="356"/>
                </a:lnTo>
                <a:lnTo>
                  <a:pt x="328" y="356"/>
                </a:lnTo>
                <a:close/>
                <a:moveTo>
                  <a:pt x="334" y="378"/>
                </a:moveTo>
                <a:lnTo>
                  <a:pt x="334" y="378"/>
                </a:lnTo>
                <a:lnTo>
                  <a:pt x="332" y="376"/>
                </a:lnTo>
                <a:lnTo>
                  <a:pt x="332" y="376"/>
                </a:lnTo>
                <a:lnTo>
                  <a:pt x="332" y="378"/>
                </a:lnTo>
                <a:lnTo>
                  <a:pt x="332" y="378"/>
                </a:lnTo>
                <a:lnTo>
                  <a:pt x="332" y="378"/>
                </a:lnTo>
                <a:lnTo>
                  <a:pt x="334" y="378"/>
                </a:lnTo>
                <a:lnTo>
                  <a:pt x="334" y="378"/>
                </a:lnTo>
                <a:close/>
                <a:moveTo>
                  <a:pt x="332" y="358"/>
                </a:moveTo>
                <a:lnTo>
                  <a:pt x="332" y="358"/>
                </a:lnTo>
                <a:lnTo>
                  <a:pt x="332" y="358"/>
                </a:lnTo>
                <a:lnTo>
                  <a:pt x="332" y="358"/>
                </a:lnTo>
                <a:lnTo>
                  <a:pt x="334" y="356"/>
                </a:lnTo>
                <a:lnTo>
                  <a:pt x="334" y="356"/>
                </a:lnTo>
                <a:lnTo>
                  <a:pt x="332" y="358"/>
                </a:lnTo>
                <a:lnTo>
                  <a:pt x="332" y="358"/>
                </a:lnTo>
                <a:close/>
                <a:moveTo>
                  <a:pt x="340" y="394"/>
                </a:moveTo>
                <a:lnTo>
                  <a:pt x="340" y="394"/>
                </a:lnTo>
                <a:lnTo>
                  <a:pt x="342" y="392"/>
                </a:lnTo>
                <a:lnTo>
                  <a:pt x="342" y="392"/>
                </a:lnTo>
                <a:lnTo>
                  <a:pt x="342" y="392"/>
                </a:lnTo>
                <a:lnTo>
                  <a:pt x="340" y="392"/>
                </a:lnTo>
                <a:lnTo>
                  <a:pt x="338" y="392"/>
                </a:lnTo>
                <a:lnTo>
                  <a:pt x="338" y="390"/>
                </a:lnTo>
                <a:lnTo>
                  <a:pt x="338" y="390"/>
                </a:lnTo>
                <a:lnTo>
                  <a:pt x="338" y="392"/>
                </a:lnTo>
                <a:lnTo>
                  <a:pt x="338" y="392"/>
                </a:lnTo>
                <a:lnTo>
                  <a:pt x="340" y="396"/>
                </a:lnTo>
                <a:lnTo>
                  <a:pt x="340" y="396"/>
                </a:lnTo>
                <a:lnTo>
                  <a:pt x="340" y="396"/>
                </a:lnTo>
                <a:lnTo>
                  <a:pt x="342" y="396"/>
                </a:lnTo>
                <a:lnTo>
                  <a:pt x="342" y="396"/>
                </a:lnTo>
                <a:lnTo>
                  <a:pt x="340" y="394"/>
                </a:lnTo>
                <a:lnTo>
                  <a:pt x="340" y="394"/>
                </a:lnTo>
                <a:lnTo>
                  <a:pt x="340" y="394"/>
                </a:lnTo>
                <a:close/>
                <a:moveTo>
                  <a:pt x="362" y="410"/>
                </a:moveTo>
                <a:lnTo>
                  <a:pt x="362" y="410"/>
                </a:lnTo>
                <a:lnTo>
                  <a:pt x="360" y="408"/>
                </a:lnTo>
                <a:lnTo>
                  <a:pt x="360" y="406"/>
                </a:lnTo>
                <a:lnTo>
                  <a:pt x="360" y="406"/>
                </a:lnTo>
                <a:lnTo>
                  <a:pt x="358" y="406"/>
                </a:lnTo>
                <a:lnTo>
                  <a:pt x="354" y="406"/>
                </a:lnTo>
                <a:lnTo>
                  <a:pt x="354" y="406"/>
                </a:lnTo>
                <a:lnTo>
                  <a:pt x="354" y="406"/>
                </a:lnTo>
                <a:lnTo>
                  <a:pt x="354" y="406"/>
                </a:lnTo>
                <a:lnTo>
                  <a:pt x="350" y="406"/>
                </a:lnTo>
                <a:lnTo>
                  <a:pt x="348" y="404"/>
                </a:lnTo>
                <a:lnTo>
                  <a:pt x="344" y="404"/>
                </a:lnTo>
                <a:lnTo>
                  <a:pt x="344" y="404"/>
                </a:lnTo>
                <a:lnTo>
                  <a:pt x="346" y="406"/>
                </a:lnTo>
                <a:lnTo>
                  <a:pt x="346" y="406"/>
                </a:lnTo>
                <a:lnTo>
                  <a:pt x="346" y="406"/>
                </a:lnTo>
                <a:lnTo>
                  <a:pt x="348" y="410"/>
                </a:lnTo>
                <a:lnTo>
                  <a:pt x="348" y="410"/>
                </a:lnTo>
                <a:lnTo>
                  <a:pt x="348" y="410"/>
                </a:lnTo>
                <a:lnTo>
                  <a:pt x="350" y="410"/>
                </a:lnTo>
                <a:lnTo>
                  <a:pt x="356" y="410"/>
                </a:lnTo>
                <a:lnTo>
                  <a:pt x="356" y="410"/>
                </a:lnTo>
                <a:lnTo>
                  <a:pt x="358" y="410"/>
                </a:lnTo>
                <a:lnTo>
                  <a:pt x="358" y="410"/>
                </a:lnTo>
                <a:lnTo>
                  <a:pt x="358" y="408"/>
                </a:lnTo>
                <a:lnTo>
                  <a:pt x="358" y="408"/>
                </a:lnTo>
                <a:lnTo>
                  <a:pt x="360" y="408"/>
                </a:lnTo>
                <a:lnTo>
                  <a:pt x="362" y="410"/>
                </a:lnTo>
                <a:lnTo>
                  <a:pt x="362" y="410"/>
                </a:lnTo>
                <a:close/>
                <a:moveTo>
                  <a:pt x="362" y="398"/>
                </a:moveTo>
                <a:lnTo>
                  <a:pt x="362" y="398"/>
                </a:lnTo>
                <a:lnTo>
                  <a:pt x="360" y="396"/>
                </a:lnTo>
                <a:lnTo>
                  <a:pt x="358" y="398"/>
                </a:lnTo>
                <a:lnTo>
                  <a:pt x="358" y="398"/>
                </a:lnTo>
                <a:lnTo>
                  <a:pt x="360" y="398"/>
                </a:lnTo>
                <a:lnTo>
                  <a:pt x="362" y="398"/>
                </a:lnTo>
                <a:lnTo>
                  <a:pt x="362" y="398"/>
                </a:lnTo>
                <a:close/>
                <a:moveTo>
                  <a:pt x="364" y="392"/>
                </a:moveTo>
                <a:lnTo>
                  <a:pt x="364" y="392"/>
                </a:lnTo>
                <a:lnTo>
                  <a:pt x="362" y="390"/>
                </a:lnTo>
                <a:lnTo>
                  <a:pt x="364" y="392"/>
                </a:lnTo>
                <a:lnTo>
                  <a:pt x="364" y="392"/>
                </a:lnTo>
                <a:lnTo>
                  <a:pt x="360" y="392"/>
                </a:lnTo>
                <a:lnTo>
                  <a:pt x="356" y="392"/>
                </a:lnTo>
                <a:lnTo>
                  <a:pt x="356" y="392"/>
                </a:lnTo>
                <a:lnTo>
                  <a:pt x="354" y="394"/>
                </a:lnTo>
                <a:lnTo>
                  <a:pt x="354" y="394"/>
                </a:lnTo>
                <a:lnTo>
                  <a:pt x="358" y="394"/>
                </a:lnTo>
                <a:lnTo>
                  <a:pt x="358" y="394"/>
                </a:lnTo>
                <a:lnTo>
                  <a:pt x="358" y="394"/>
                </a:lnTo>
                <a:lnTo>
                  <a:pt x="356" y="396"/>
                </a:lnTo>
                <a:lnTo>
                  <a:pt x="356" y="396"/>
                </a:lnTo>
                <a:lnTo>
                  <a:pt x="360" y="394"/>
                </a:lnTo>
                <a:lnTo>
                  <a:pt x="364" y="392"/>
                </a:lnTo>
                <a:lnTo>
                  <a:pt x="364" y="392"/>
                </a:lnTo>
                <a:close/>
                <a:moveTo>
                  <a:pt x="354" y="344"/>
                </a:moveTo>
                <a:lnTo>
                  <a:pt x="354" y="344"/>
                </a:lnTo>
                <a:lnTo>
                  <a:pt x="356" y="344"/>
                </a:lnTo>
                <a:lnTo>
                  <a:pt x="354" y="344"/>
                </a:lnTo>
                <a:lnTo>
                  <a:pt x="354" y="344"/>
                </a:lnTo>
                <a:lnTo>
                  <a:pt x="354" y="344"/>
                </a:lnTo>
                <a:lnTo>
                  <a:pt x="354" y="344"/>
                </a:lnTo>
                <a:close/>
                <a:moveTo>
                  <a:pt x="350" y="280"/>
                </a:moveTo>
                <a:lnTo>
                  <a:pt x="348" y="280"/>
                </a:lnTo>
                <a:lnTo>
                  <a:pt x="350" y="280"/>
                </a:lnTo>
                <a:lnTo>
                  <a:pt x="350" y="280"/>
                </a:lnTo>
                <a:close/>
                <a:moveTo>
                  <a:pt x="354" y="270"/>
                </a:moveTo>
                <a:lnTo>
                  <a:pt x="354" y="270"/>
                </a:lnTo>
                <a:lnTo>
                  <a:pt x="356" y="272"/>
                </a:lnTo>
                <a:lnTo>
                  <a:pt x="358" y="274"/>
                </a:lnTo>
                <a:lnTo>
                  <a:pt x="358" y="274"/>
                </a:lnTo>
                <a:lnTo>
                  <a:pt x="356" y="272"/>
                </a:lnTo>
                <a:lnTo>
                  <a:pt x="356" y="270"/>
                </a:lnTo>
                <a:lnTo>
                  <a:pt x="356" y="270"/>
                </a:lnTo>
                <a:lnTo>
                  <a:pt x="354" y="270"/>
                </a:lnTo>
                <a:lnTo>
                  <a:pt x="350" y="270"/>
                </a:lnTo>
                <a:lnTo>
                  <a:pt x="350" y="270"/>
                </a:lnTo>
                <a:lnTo>
                  <a:pt x="350" y="270"/>
                </a:lnTo>
                <a:lnTo>
                  <a:pt x="350" y="270"/>
                </a:lnTo>
                <a:lnTo>
                  <a:pt x="346" y="268"/>
                </a:lnTo>
                <a:lnTo>
                  <a:pt x="344" y="268"/>
                </a:lnTo>
                <a:lnTo>
                  <a:pt x="342" y="268"/>
                </a:lnTo>
                <a:lnTo>
                  <a:pt x="342" y="268"/>
                </a:lnTo>
                <a:lnTo>
                  <a:pt x="342" y="270"/>
                </a:lnTo>
                <a:lnTo>
                  <a:pt x="342" y="270"/>
                </a:lnTo>
                <a:lnTo>
                  <a:pt x="342" y="270"/>
                </a:lnTo>
                <a:lnTo>
                  <a:pt x="344" y="274"/>
                </a:lnTo>
                <a:lnTo>
                  <a:pt x="344" y="274"/>
                </a:lnTo>
                <a:lnTo>
                  <a:pt x="344" y="274"/>
                </a:lnTo>
                <a:lnTo>
                  <a:pt x="348" y="272"/>
                </a:lnTo>
                <a:lnTo>
                  <a:pt x="352" y="274"/>
                </a:lnTo>
                <a:lnTo>
                  <a:pt x="352" y="274"/>
                </a:lnTo>
                <a:lnTo>
                  <a:pt x="354" y="274"/>
                </a:lnTo>
                <a:lnTo>
                  <a:pt x="354" y="274"/>
                </a:lnTo>
                <a:lnTo>
                  <a:pt x="354" y="270"/>
                </a:lnTo>
                <a:lnTo>
                  <a:pt x="354" y="270"/>
                </a:lnTo>
                <a:close/>
                <a:moveTo>
                  <a:pt x="356" y="278"/>
                </a:moveTo>
                <a:lnTo>
                  <a:pt x="358" y="280"/>
                </a:lnTo>
                <a:lnTo>
                  <a:pt x="358" y="280"/>
                </a:lnTo>
                <a:lnTo>
                  <a:pt x="358" y="278"/>
                </a:lnTo>
                <a:lnTo>
                  <a:pt x="358" y="278"/>
                </a:lnTo>
                <a:lnTo>
                  <a:pt x="358" y="278"/>
                </a:lnTo>
                <a:lnTo>
                  <a:pt x="358" y="278"/>
                </a:lnTo>
                <a:lnTo>
                  <a:pt x="356" y="278"/>
                </a:lnTo>
                <a:lnTo>
                  <a:pt x="356" y="278"/>
                </a:lnTo>
                <a:close/>
                <a:moveTo>
                  <a:pt x="370" y="350"/>
                </a:moveTo>
                <a:lnTo>
                  <a:pt x="370" y="350"/>
                </a:lnTo>
                <a:lnTo>
                  <a:pt x="370" y="350"/>
                </a:lnTo>
                <a:lnTo>
                  <a:pt x="370" y="350"/>
                </a:lnTo>
                <a:lnTo>
                  <a:pt x="368" y="348"/>
                </a:lnTo>
                <a:lnTo>
                  <a:pt x="368" y="348"/>
                </a:lnTo>
                <a:lnTo>
                  <a:pt x="368" y="348"/>
                </a:lnTo>
                <a:lnTo>
                  <a:pt x="368" y="348"/>
                </a:lnTo>
                <a:lnTo>
                  <a:pt x="368" y="350"/>
                </a:lnTo>
                <a:lnTo>
                  <a:pt x="370" y="350"/>
                </a:lnTo>
                <a:lnTo>
                  <a:pt x="370" y="350"/>
                </a:lnTo>
                <a:lnTo>
                  <a:pt x="370" y="350"/>
                </a:lnTo>
                <a:lnTo>
                  <a:pt x="370" y="350"/>
                </a:lnTo>
                <a:close/>
                <a:moveTo>
                  <a:pt x="360" y="274"/>
                </a:moveTo>
                <a:lnTo>
                  <a:pt x="360" y="274"/>
                </a:lnTo>
                <a:lnTo>
                  <a:pt x="358" y="274"/>
                </a:lnTo>
                <a:lnTo>
                  <a:pt x="358" y="276"/>
                </a:lnTo>
                <a:lnTo>
                  <a:pt x="358" y="276"/>
                </a:lnTo>
                <a:lnTo>
                  <a:pt x="358" y="276"/>
                </a:lnTo>
                <a:lnTo>
                  <a:pt x="360" y="274"/>
                </a:lnTo>
                <a:lnTo>
                  <a:pt x="360" y="274"/>
                </a:lnTo>
                <a:close/>
                <a:moveTo>
                  <a:pt x="358" y="260"/>
                </a:moveTo>
                <a:lnTo>
                  <a:pt x="358" y="260"/>
                </a:lnTo>
                <a:lnTo>
                  <a:pt x="356" y="260"/>
                </a:lnTo>
                <a:lnTo>
                  <a:pt x="354" y="262"/>
                </a:lnTo>
                <a:lnTo>
                  <a:pt x="354" y="262"/>
                </a:lnTo>
                <a:lnTo>
                  <a:pt x="356" y="262"/>
                </a:lnTo>
                <a:lnTo>
                  <a:pt x="358" y="260"/>
                </a:lnTo>
                <a:lnTo>
                  <a:pt x="358" y="260"/>
                </a:lnTo>
                <a:close/>
                <a:moveTo>
                  <a:pt x="382" y="390"/>
                </a:moveTo>
                <a:lnTo>
                  <a:pt x="380" y="388"/>
                </a:lnTo>
                <a:lnTo>
                  <a:pt x="380" y="388"/>
                </a:lnTo>
                <a:lnTo>
                  <a:pt x="378" y="388"/>
                </a:lnTo>
                <a:lnTo>
                  <a:pt x="380" y="390"/>
                </a:lnTo>
                <a:lnTo>
                  <a:pt x="380" y="390"/>
                </a:lnTo>
                <a:lnTo>
                  <a:pt x="382" y="390"/>
                </a:lnTo>
                <a:lnTo>
                  <a:pt x="382" y="390"/>
                </a:lnTo>
                <a:close/>
                <a:moveTo>
                  <a:pt x="360" y="256"/>
                </a:moveTo>
                <a:lnTo>
                  <a:pt x="360" y="256"/>
                </a:lnTo>
                <a:lnTo>
                  <a:pt x="360" y="254"/>
                </a:lnTo>
                <a:lnTo>
                  <a:pt x="360" y="254"/>
                </a:lnTo>
                <a:lnTo>
                  <a:pt x="360" y="254"/>
                </a:lnTo>
                <a:lnTo>
                  <a:pt x="356" y="256"/>
                </a:lnTo>
                <a:lnTo>
                  <a:pt x="354" y="256"/>
                </a:lnTo>
                <a:lnTo>
                  <a:pt x="354" y="256"/>
                </a:lnTo>
                <a:lnTo>
                  <a:pt x="350" y="258"/>
                </a:lnTo>
                <a:lnTo>
                  <a:pt x="350" y="258"/>
                </a:lnTo>
                <a:lnTo>
                  <a:pt x="354" y="256"/>
                </a:lnTo>
                <a:lnTo>
                  <a:pt x="354" y="256"/>
                </a:lnTo>
                <a:lnTo>
                  <a:pt x="354" y="258"/>
                </a:lnTo>
                <a:lnTo>
                  <a:pt x="354" y="260"/>
                </a:lnTo>
                <a:lnTo>
                  <a:pt x="354" y="260"/>
                </a:lnTo>
                <a:lnTo>
                  <a:pt x="356" y="258"/>
                </a:lnTo>
                <a:lnTo>
                  <a:pt x="360" y="256"/>
                </a:lnTo>
                <a:lnTo>
                  <a:pt x="360" y="256"/>
                </a:lnTo>
                <a:close/>
                <a:moveTo>
                  <a:pt x="366" y="280"/>
                </a:moveTo>
                <a:lnTo>
                  <a:pt x="366" y="280"/>
                </a:lnTo>
                <a:lnTo>
                  <a:pt x="366" y="278"/>
                </a:lnTo>
                <a:lnTo>
                  <a:pt x="364" y="280"/>
                </a:lnTo>
                <a:lnTo>
                  <a:pt x="366" y="280"/>
                </a:lnTo>
                <a:lnTo>
                  <a:pt x="366" y="280"/>
                </a:lnTo>
                <a:lnTo>
                  <a:pt x="366" y="280"/>
                </a:lnTo>
                <a:close/>
                <a:moveTo>
                  <a:pt x="364" y="274"/>
                </a:moveTo>
                <a:lnTo>
                  <a:pt x="364" y="274"/>
                </a:lnTo>
                <a:lnTo>
                  <a:pt x="364" y="274"/>
                </a:lnTo>
                <a:lnTo>
                  <a:pt x="366" y="274"/>
                </a:lnTo>
                <a:lnTo>
                  <a:pt x="366" y="274"/>
                </a:lnTo>
                <a:lnTo>
                  <a:pt x="366" y="274"/>
                </a:lnTo>
                <a:lnTo>
                  <a:pt x="364" y="274"/>
                </a:lnTo>
                <a:lnTo>
                  <a:pt x="364" y="274"/>
                </a:lnTo>
                <a:close/>
                <a:moveTo>
                  <a:pt x="364" y="250"/>
                </a:moveTo>
                <a:lnTo>
                  <a:pt x="364" y="248"/>
                </a:lnTo>
                <a:lnTo>
                  <a:pt x="364" y="248"/>
                </a:lnTo>
                <a:lnTo>
                  <a:pt x="362" y="248"/>
                </a:lnTo>
                <a:lnTo>
                  <a:pt x="360" y="250"/>
                </a:lnTo>
                <a:lnTo>
                  <a:pt x="360" y="250"/>
                </a:lnTo>
                <a:lnTo>
                  <a:pt x="360" y="250"/>
                </a:lnTo>
                <a:lnTo>
                  <a:pt x="360" y="250"/>
                </a:lnTo>
                <a:lnTo>
                  <a:pt x="362" y="252"/>
                </a:lnTo>
                <a:lnTo>
                  <a:pt x="364" y="250"/>
                </a:lnTo>
                <a:lnTo>
                  <a:pt x="364" y="250"/>
                </a:lnTo>
                <a:close/>
                <a:moveTo>
                  <a:pt x="370" y="272"/>
                </a:moveTo>
                <a:lnTo>
                  <a:pt x="370" y="272"/>
                </a:lnTo>
                <a:lnTo>
                  <a:pt x="368" y="274"/>
                </a:lnTo>
                <a:lnTo>
                  <a:pt x="368" y="274"/>
                </a:lnTo>
                <a:lnTo>
                  <a:pt x="368" y="274"/>
                </a:lnTo>
                <a:lnTo>
                  <a:pt x="368" y="272"/>
                </a:lnTo>
                <a:lnTo>
                  <a:pt x="370" y="272"/>
                </a:lnTo>
                <a:lnTo>
                  <a:pt x="370" y="272"/>
                </a:lnTo>
                <a:close/>
                <a:moveTo>
                  <a:pt x="370" y="272"/>
                </a:moveTo>
                <a:lnTo>
                  <a:pt x="370" y="272"/>
                </a:lnTo>
                <a:lnTo>
                  <a:pt x="370" y="274"/>
                </a:lnTo>
                <a:lnTo>
                  <a:pt x="370" y="274"/>
                </a:lnTo>
                <a:lnTo>
                  <a:pt x="370" y="274"/>
                </a:lnTo>
                <a:lnTo>
                  <a:pt x="370" y="274"/>
                </a:lnTo>
                <a:lnTo>
                  <a:pt x="370" y="272"/>
                </a:lnTo>
                <a:lnTo>
                  <a:pt x="370" y="272"/>
                </a:lnTo>
                <a:lnTo>
                  <a:pt x="370" y="272"/>
                </a:lnTo>
                <a:close/>
                <a:moveTo>
                  <a:pt x="370" y="262"/>
                </a:moveTo>
                <a:lnTo>
                  <a:pt x="370" y="260"/>
                </a:lnTo>
                <a:lnTo>
                  <a:pt x="370" y="260"/>
                </a:lnTo>
                <a:lnTo>
                  <a:pt x="370" y="262"/>
                </a:lnTo>
                <a:lnTo>
                  <a:pt x="372" y="262"/>
                </a:lnTo>
                <a:lnTo>
                  <a:pt x="372" y="262"/>
                </a:lnTo>
                <a:lnTo>
                  <a:pt x="370" y="264"/>
                </a:lnTo>
                <a:lnTo>
                  <a:pt x="370" y="264"/>
                </a:lnTo>
                <a:lnTo>
                  <a:pt x="372" y="264"/>
                </a:lnTo>
                <a:lnTo>
                  <a:pt x="372" y="262"/>
                </a:lnTo>
                <a:lnTo>
                  <a:pt x="372" y="262"/>
                </a:lnTo>
                <a:lnTo>
                  <a:pt x="372" y="262"/>
                </a:lnTo>
                <a:lnTo>
                  <a:pt x="370" y="262"/>
                </a:lnTo>
                <a:lnTo>
                  <a:pt x="370" y="262"/>
                </a:lnTo>
                <a:close/>
                <a:moveTo>
                  <a:pt x="370" y="244"/>
                </a:moveTo>
                <a:lnTo>
                  <a:pt x="372" y="244"/>
                </a:lnTo>
                <a:lnTo>
                  <a:pt x="370" y="242"/>
                </a:lnTo>
                <a:lnTo>
                  <a:pt x="370" y="242"/>
                </a:lnTo>
                <a:lnTo>
                  <a:pt x="370" y="244"/>
                </a:lnTo>
                <a:lnTo>
                  <a:pt x="370" y="246"/>
                </a:lnTo>
                <a:lnTo>
                  <a:pt x="370" y="246"/>
                </a:lnTo>
                <a:lnTo>
                  <a:pt x="370" y="246"/>
                </a:lnTo>
                <a:lnTo>
                  <a:pt x="370" y="246"/>
                </a:lnTo>
                <a:lnTo>
                  <a:pt x="370" y="244"/>
                </a:lnTo>
                <a:lnTo>
                  <a:pt x="370" y="244"/>
                </a:lnTo>
                <a:close/>
                <a:moveTo>
                  <a:pt x="366" y="214"/>
                </a:moveTo>
                <a:lnTo>
                  <a:pt x="366" y="214"/>
                </a:lnTo>
                <a:lnTo>
                  <a:pt x="366" y="214"/>
                </a:lnTo>
                <a:lnTo>
                  <a:pt x="366" y="214"/>
                </a:lnTo>
                <a:lnTo>
                  <a:pt x="366" y="212"/>
                </a:lnTo>
                <a:lnTo>
                  <a:pt x="364" y="212"/>
                </a:lnTo>
                <a:lnTo>
                  <a:pt x="364" y="212"/>
                </a:lnTo>
                <a:lnTo>
                  <a:pt x="364" y="212"/>
                </a:lnTo>
                <a:lnTo>
                  <a:pt x="364" y="212"/>
                </a:lnTo>
                <a:lnTo>
                  <a:pt x="366" y="214"/>
                </a:lnTo>
                <a:lnTo>
                  <a:pt x="366" y="214"/>
                </a:lnTo>
                <a:lnTo>
                  <a:pt x="366" y="214"/>
                </a:lnTo>
                <a:lnTo>
                  <a:pt x="366" y="214"/>
                </a:lnTo>
                <a:close/>
                <a:moveTo>
                  <a:pt x="368" y="212"/>
                </a:moveTo>
                <a:lnTo>
                  <a:pt x="368" y="212"/>
                </a:lnTo>
                <a:lnTo>
                  <a:pt x="366" y="212"/>
                </a:lnTo>
                <a:lnTo>
                  <a:pt x="366" y="212"/>
                </a:lnTo>
                <a:lnTo>
                  <a:pt x="368" y="214"/>
                </a:lnTo>
                <a:lnTo>
                  <a:pt x="368" y="214"/>
                </a:lnTo>
                <a:lnTo>
                  <a:pt x="368" y="212"/>
                </a:lnTo>
                <a:lnTo>
                  <a:pt x="368" y="212"/>
                </a:lnTo>
                <a:lnTo>
                  <a:pt x="368" y="212"/>
                </a:lnTo>
                <a:close/>
                <a:moveTo>
                  <a:pt x="374" y="248"/>
                </a:moveTo>
                <a:lnTo>
                  <a:pt x="374" y="248"/>
                </a:lnTo>
                <a:lnTo>
                  <a:pt x="374" y="246"/>
                </a:lnTo>
                <a:lnTo>
                  <a:pt x="374" y="248"/>
                </a:lnTo>
                <a:lnTo>
                  <a:pt x="374" y="248"/>
                </a:lnTo>
                <a:close/>
                <a:moveTo>
                  <a:pt x="378" y="266"/>
                </a:moveTo>
                <a:lnTo>
                  <a:pt x="378" y="266"/>
                </a:lnTo>
                <a:lnTo>
                  <a:pt x="378" y="268"/>
                </a:lnTo>
                <a:lnTo>
                  <a:pt x="378" y="268"/>
                </a:lnTo>
                <a:lnTo>
                  <a:pt x="378" y="268"/>
                </a:lnTo>
                <a:lnTo>
                  <a:pt x="378" y="266"/>
                </a:lnTo>
                <a:lnTo>
                  <a:pt x="378" y="266"/>
                </a:lnTo>
                <a:close/>
                <a:moveTo>
                  <a:pt x="380" y="260"/>
                </a:moveTo>
                <a:lnTo>
                  <a:pt x="380" y="260"/>
                </a:lnTo>
                <a:lnTo>
                  <a:pt x="378" y="260"/>
                </a:lnTo>
                <a:lnTo>
                  <a:pt x="376" y="260"/>
                </a:lnTo>
                <a:lnTo>
                  <a:pt x="376" y="260"/>
                </a:lnTo>
                <a:lnTo>
                  <a:pt x="376" y="260"/>
                </a:lnTo>
                <a:lnTo>
                  <a:pt x="378" y="262"/>
                </a:lnTo>
                <a:lnTo>
                  <a:pt x="376" y="262"/>
                </a:lnTo>
                <a:lnTo>
                  <a:pt x="378" y="264"/>
                </a:lnTo>
                <a:lnTo>
                  <a:pt x="378" y="264"/>
                </a:lnTo>
                <a:lnTo>
                  <a:pt x="378" y="262"/>
                </a:lnTo>
                <a:lnTo>
                  <a:pt x="380" y="260"/>
                </a:lnTo>
                <a:lnTo>
                  <a:pt x="380" y="260"/>
                </a:lnTo>
                <a:close/>
                <a:moveTo>
                  <a:pt x="376" y="254"/>
                </a:moveTo>
                <a:lnTo>
                  <a:pt x="376" y="254"/>
                </a:lnTo>
                <a:lnTo>
                  <a:pt x="378" y="252"/>
                </a:lnTo>
                <a:lnTo>
                  <a:pt x="376" y="252"/>
                </a:lnTo>
                <a:lnTo>
                  <a:pt x="376" y="252"/>
                </a:lnTo>
                <a:lnTo>
                  <a:pt x="376" y="252"/>
                </a:lnTo>
                <a:lnTo>
                  <a:pt x="376" y="254"/>
                </a:lnTo>
                <a:lnTo>
                  <a:pt x="376" y="254"/>
                </a:lnTo>
                <a:close/>
                <a:moveTo>
                  <a:pt x="380" y="242"/>
                </a:moveTo>
                <a:lnTo>
                  <a:pt x="382" y="242"/>
                </a:lnTo>
                <a:lnTo>
                  <a:pt x="380" y="240"/>
                </a:lnTo>
                <a:lnTo>
                  <a:pt x="380" y="240"/>
                </a:lnTo>
                <a:lnTo>
                  <a:pt x="380" y="240"/>
                </a:lnTo>
                <a:lnTo>
                  <a:pt x="378" y="242"/>
                </a:lnTo>
                <a:lnTo>
                  <a:pt x="376" y="244"/>
                </a:lnTo>
                <a:lnTo>
                  <a:pt x="376" y="244"/>
                </a:lnTo>
                <a:lnTo>
                  <a:pt x="376" y="244"/>
                </a:lnTo>
                <a:lnTo>
                  <a:pt x="376" y="242"/>
                </a:lnTo>
                <a:lnTo>
                  <a:pt x="376" y="242"/>
                </a:lnTo>
                <a:lnTo>
                  <a:pt x="376" y="246"/>
                </a:lnTo>
                <a:lnTo>
                  <a:pt x="378" y="246"/>
                </a:lnTo>
                <a:lnTo>
                  <a:pt x="380" y="246"/>
                </a:lnTo>
                <a:lnTo>
                  <a:pt x="382" y="246"/>
                </a:lnTo>
                <a:lnTo>
                  <a:pt x="380" y="244"/>
                </a:lnTo>
                <a:lnTo>
                  <a:pt x="380" y="244"/>
                </a:lnTo>
                <a:lnTo>
                  <a:pt x="380" y="244"/>
                </a:lnTo>
                <a:lnTo>
                  <a:pt x="380" y="242"/>
                </a:lnTo>
                <a:close/>
                <a:moveTo>
                  <a:pt x="368" y="180"/>
                </a:moveTo>
                <a:lnTo>
                  <a:pt x="368" y="180"/>
                </a:lnTo>
                <a:lnTo>
                  <a:pt x="368" y="178"/>
                </a:lnTo>
                <a:lnTo>
                  <a:pt x="368" y="178"/>
                </a:lnTo>
                <a:lnTo>
                  <a:pt x="370" y="178"/>
                </a:lnTo>
                <a:lnTo>
                  <a:pt x="366" y="178"/>
                </a:lnTo>
                <a:lnTo>
                  <a:pt x="368" y="180"/>
                </a:lnTo>
                <a:close/>
                <a:moveTo>
                  <a:pt x="374" y="172"/>
                </a:moveTo>
                <a:lnTo>
                  <a:pt x="374" y="172"/>
                </a:lnTo>
                <a:lnTo>
                  <a:pt x="374" y="172"/>
                </a:lnTo>
                <a:lnTo>
                  <a:pt x="374" y="172"/>
                </a:lnTo>
                <a:lnTo>
                  <a:pt x="372" y="172"/>
                </a:lnTo>
                <a:lnTo>
                  <a:pt x="372" y="172"/>
                </a:lnTo>
                <a:lnTo>
                  <a:pt x="372" y="172"/>
                </a:lnTo>
                <a:lnTo>
                  <a:pt x="372" y="172"/>
                </a:lnTo>
                <a:lnTo>
                  <a:pt x="370" y="170"/>
                </a:lnTo>
                <a:lnTo>
                  <a:pt x="370" y="170"/>
                </a:lnTo>
                <a:lnTo>
                  <a:pt x="370" y="172"/>
                </a:lnTo>
                <a:lnTo>
                  <a:pt x="370" y="170"/>
                </a:lnTo>
                <a:lnTo>
                  <a:pt x="368" y="170"/>
                </a:lnTo>
                <a:lnTo>
                  <a:pt x="368" y="170"/>
                </a:lnTo>
                <a:lnTo>
                  <a:pt x="368" y="170"/>
                </a:lnTo>
                <a:lnTo>
                  <a:pt x="368" y="170"/>
                </a:lnTo>
                <a:lnTo>
                  <a:pt x="366" y="170"/>
                </a:lnTo>
                <a:lnTo>
                  <a:pt x="366" y="170"/>
                </a:lnTo>
                <a:lnTo>
                  <a:pt x="364" y="168"/>
                </a:lnTo>
                <a:lnTo>
                  <a:pt x="364" y="168"/>
                </a:lnTo>
                <a:lnTo>
                  <a:pt x="360" y="168"/>
                </a:lnTo>
                <a:lnTo>
                  <a:pt x="360" y="168"/>
                </a:lnTo>
                <a:lnTo>
                  <a:pt x="360" y="170"/>
                </a:lnTo>
                <a:lnTo>
                  <a:pt x="360" y="170"/>
                </a:lnTo>
                <a:lnTo>
                  <a:pt x="358" y="168"/>
                </a:lnTo>
                <a:lnTo>
                  <a:pt x="358" y="168"/>
                </a:lnTo>
                <a:lnTo>
                  <a:pt x="360" y="170"/>
                </a:lnTo>
                <a:lnTo>
                  <a:pt x="358" y="170"/>
                </a:lnTo>
                <a:lnTo>
                  <a:pt x="358" y="170"/>
                </a:lnTo>
                <a:lnTo>
                  <a:pt x="360" y="174"/>
                </a:lnTo>
                <a:lnTo>
                  <a:pt x="360" y="174"/>
                </a:lnTo>
                <a:lnTo>
                  <a:pt x="362" y="174"/>
                </a:lnTo>
                <a:lnTo>
                  <a:pt x="362" y="174"/>
                </a:lnTo>
                <a:lnTo>
                  <a:pt x="362" y="174"/>
                </a:lnTo>
                <a:lnTo>
                  <a:pt x="366" y="174"/>
                </a:lnTo>
                <a:lnTo>
                  <a:pt x="368" y="174"/>
                </a:lnTo>
                <a:lnTo>
                  <a:pt x="368" y="176"/>
                </a:lnTo>
                <a:lnTo>
                  <a:pt x="368" y="176"/>
                </a:lnTo>
                <a:lnTo>
                  <a:pt x="370" y="174"/>
                </a:lnTo>
                <a:lnTo>
                  <a:pt x="372" y="172"/>
                </a:lnTo>
                <a:lnTo>
                  <a:pt x="372" y="172"/>
                </a:lnTo>
                <a:lnTo>
                  <a:pt x="374" y="172"/>
                </a:lnTo>
                <a:lnTo>
                  <a:pt x="374" y="172"/>
                </a:lnTo>
                <a:lnTo>
                  <a:pt x="372" y="174"/>
                </a:lnTo>
                <a:lnTo>
                  <a:pt x="372" y="174"/>
                </a:lnTo>
                <a:lnTo>
                  <a:pt x="372" y="176"/>
                </a:lnTo>
                <a:lnTo>
                  <a:pt x="374" y="172"/>
                </a:lnTo>
                <a:close/>
                <a:moveTo>
                  <a:pt x="374" y="168"/>
                </a:moveTo>
                <a:lnTo>
                  <a:pt x="374" y="166"/>
                </a:lnTo>
                <a:lnTo>
                  <a:pt x="374" y="166"/>
                </a:lnTo>
                <a:lnTo>
                  <a:pt x="374" y="166"/>
                </a:lnTo>
                <a:lnTo>
                  <a:pt x="376" y="166"/>
                </a:lnTo>
                <a:lnTo>
                  <a:pt x="376" y="166"/>
                </a:lnTo>
                <a:lnTo>
                  <a:pt x="370" y="166"/>
                </a:lnTo>
                <a:lnTo>
                  <a:pt x="374" y="166"/>
                </a:lnTo>
                <a:lnTo>
                  <a:pt x="374" y="166"/>
                </a:lnTo>
                <a:lnTo>
                  <a:pt x="372" y="168"/>
                </a:lnTo>
                <a:lnTo>
                  <a:pt x="372" y="168"/>
                </a:lnTo>
                <a:lnTo>
                  <a:pt x="374" y="168"/>
                </a:lnTo>
                <a:lnTo>
                  <a:pt x="374" y="168"/>
                </a:lnTo>
                <a:lnTo>
                  <a:pt x="374" y="168"/>
                </a:lnTo>
                <a:lnTo>
                  <a:pt x="374" y="168"/>
                </a:lnTo>
                <a:lnTo>
                  <a:pt x="374" y="168"/>
                </a:lnTo>
                <a:close/>
                <a:moveTo>
                  <a:pt x="380" y="182"/>
                </a:moveTo>
                <a:lnTo>
                  <a:pt x="380" y="182"/>
                </a:lnTo>
                <a:lnTo>
                  <a:pt x="380" y="180"/>
                </a:lnTo>
                <a:lnTo>
                  <a:pt x="380" y="180"/>
                </a:lnTo>
                <a:lnTo>
                  <a:pt x="378" y="180"/>
                </a:lnTo>
                <a:lnTo>
                  <a:pt x="380" y="182"/>
                </a:lnTo>
                <a:lnTo>
                  <a:pt x="380" y="182"/>
                </a:lnTo>
                <a:close/>
                <a:moveTo>
                  <a:pt x="390" y="238"/>
                </a:moveTo>
                <a:lnTo>
                  <a:pt x="388" y="242"/>
                </a:lnTo>
                <a:lnTo>
                  <a:pt x="388" y="242"/>
                </a:lnTo>
                <a:lnTo>
                  <a:pt x="390" y="242"/>
                </a:lnTo>
                <a:lnTo>
                  <a:pt x="390" y="238"/>
                </a:lnTo>
                <a:close/>
                <a:moveTo>
                  <a:pt x="384" y="204"/>
                </a:moveTo>
                <a:lnTo>
                  <a:pt x="386" y="204"/>
                </a:lnTo>
                <a:lnTo>
                  <a:pt x="386" y="204"/>
                </a:lnTo>
                <a:lnTo>
                  <a:pt x="386" y="204"/>
                </a:lnTo>
                <a:lnTo>
                  <a:pt x="388" y="204"/>
                </a:lnTo>
                <a:lnTo>
                  <a:pt x="388" y="204"/>
                </a:lnTo>
                <a:lnTo>
                  <a:pt x="386" y="204"/>
                </a:lnTo>
                <a:lnTo>
                  <a:pt x="386" y="202"/>
                </a:lnTo>
                <a:lnTo>
                  <a:pt x="384" y="204"/>
                </a:lnTo>
                <a:close/>
                <a:moveTo>
                  <a:pt x="400" y="264"/>
                </a:moveTo>
                <a:lnTo>
                  <a:pt x="402" y="264"/>
                </a:lnTo>
                <a:lnTo>
                  <a:pt x="398" y="262"/>
                </a:lnTo>
                <a:lnTo>
                  <a:pt x="398" y="262"/>
                </a:lnTo>
                <a:lnTo>
                  <a:pt x="398" y="264"/>
                </a:lnTo>
                <a:lnTo>
                  <a:pt x="396" y="264"/>
                </a:lnTo>
                <a:lnTo>
                  <a:pt x="396" y="264"/>
                </a:lnTo>
                <a:lnTo>
                  <a:pt x="396" y="268"/>
                </a:lnTo>
                <a:lnTo>
                  <a:pt x="396" y="268"/>
                </a:lnTo>
                <a:lnTo>
                  <a:pt x="400" y="268"/>
                </a:lnTo>
                <a:lnTo>
                  <a:pt x="400" y="268"/>
                </a:lnTo>
                <a:lnTo>
                  <a:pt x="402" y="266"/>
                </a:lnTo>
                <a:lnTo>
                  <a:pt x="400" y="264"/>
                </a:lnTo>
                <a:close/>
                <a:moveTo>
                  <a:pt x="398" y="240"/>
                </a:moveTo>
                <a:lnTo>
                  <a:pt x="398" y="238"/>
                </a:lnTo>
                <a:lnTo>
                  <a:pt x="396" y="240"/>
                </a:lnTo>
                <a:lnTo>
                  <a:pt x="398" y="240"/>
                </a:lnTo>
                <a:close/>
                <a:moveTo>
                  <a:pt x="400" y="238"/>
                </a:moveTo>
                <a:lnTo>
                  <a:pt x="398" y="238"/>
                </a:lnTo>
                <a:lnTo>
                  <a:pt x="398" y="238"/>
                </a:lnTo>
                <a:lnTo>
                  <a:pt x="400" y="238"/>
                </a:lnTo>
                <a:close/>
                <a:moveTo>
                  <a:pt x="402" y="230"/>
                </a:moveTo>
                <a:lnTo>
                  <a:pt x="402" y="230"/>
                </a:lnTo>
                <a:lnTo>
                  <a:pt x="398" y="230"/>
                </a:lnTo>
                <a:lnTo>
                  <a:pt x="398" y="230"/>
                </a:lnTo>
                <a:lnTo>
                  <a:pt x="398" y="230"/>
                </a:lnTo>
                <a:lnTo>
                  <a:pt x="398" y="232"/>
                </a:lnTo>
                <a:lnTo>
                  <a:pt x="396" y="232"/>
                </a:lnTo>
                <a:lnTo>
                  <a:pt x="394" y="232"/>
                </a:lnTo>
                <a:lnTo>
                  <a:pt x="394" y="232"/>
                </a:lnTo>
                <a:lnTo>
                  <a:pt x="394" y="232"/>
                </a:lnTo>
                <a:lnTo>
                  <a:pt x="396" y="232"/>
                </a:lnTo>
                <a:lnTo>
                  <a:pt x="396" y="234"/>
                </a:lnTo>
                <a:lnTo>
                  <a:pt x="398" y="234"/>
                </a:lnTo>
                <a:lnTo>
                  <a:pt x="400" y="234"/>
                </a:lnTo>
                <a:lnTo>
                  <a:pt x="398" y="232"/>
                </a:lnTo>
                <a:lnTo>
                  <a:pt x="402" y="232"/>
                </a:lnTo>
                <a:lnTo>
                  <a:pt x="402" y="232"/>
                </a:lnTo>
                <a:lnTo>
                  <a:pt x="402" y="232"/>
                </a:lnTo>
                <a:lnTo>
                  <a:pt x="402" y="230"/>
                </a:lnTo>
                <a:lnTo>
                  <a:pt x="402" y="230"/>
                </a:lnTo>
                <a:close/>
                <a:moveTo>
                  <a:pt x="398" y="194"/>
                </a:moveTo>
                <a:lnTo>
                  <a:pt x="398" y="194"/>
                </a:lnTo>
                <a:lnTo>
                  <a:pt x="396" y="194"/>
                </a:lnTo>
                <a:lnTo>
                  <a:pt x="396" y="194"/>
                </a:lnTo>
                <a:lnTo>
                  <a:pt x="394" y="194"/>
                </a:lnTo>
                <a:lnTo>
                  <a:pt x="394" y="194"/>
                </a:lnTo>
                <a:lnTo>
                  <a:pt x="394" y="194"/>
                </a:lnTo>
                <a:lnTo>
                  <a:pt x="394" y="194"/>
                </a:lnTo>
                <a:lnTo>
                  <a:pt x="394" y="196"/>
                </a:lnTo>
                <a:lnTo>
                  <a:pt x="396" y="196"/>
                </a:lnTo>
                <a:lnTo>
                  <a:pt x="396" y="196"/>
                </a:lnTo>
                <a:lnTo>
                  <a:pt x="396" y="196"/>
                </a:lnTo>
                <a:lnTo>
                  <a:pt x="398" y="194"/>
                </a:lnTo>
                <a:lnTo>
                  <a:pt x="398" y="194"/>
                </a:lnTo>
                <a:close/>
                <a:moveTo>
                  <a:pt x="386" y="104"/>
                </a:moveTo>
                <a:lnTo>
                  <a:pt x="386" y="104"/>
                </a:lnTo>
                <a:lnTo>
                  <a:pt x="386" y="104"/>
                </a:lnTo>
                <a:lnTo>
                  <a:pt x="386" y="102"/>
                </a:lnTo>
                <a:lnTo>
                  <a:pt x="386" y="104"/>
                </a:lnTo>
                <a:close/>
                <a:moveTo>
                  <a:pt x="400" y="194"/>
                </a:moveTo>
                <a:lnTo>
                  <a:pt x="402" y="194"/>
                </a:lnTo>
                <a:lnTo>
                  <a:pt x="402" y="194"/>
                </a:lnTo>
                <a:lnTo>
                  <a:pt x="400" y="194"/>
                </a:lnTo>
                <a:lnTo>
                  <a:pt x="400" y="194"/>
                </a:lnTo>
                <a:lnTo>
                  <a:pt x="400" y="194"/>
                </a:lnTo>
                <a:close/>
                <a:moveTo>
                  <a:pt x="408" y="234"/>
                </a:moveTo>
                <a:lnTo>
                  <a:pt x="408" y="232"/>
                </a:lnTo>
                <a:lnTo>
                  <a:pt x="408" y="234"/>
                </a:lnTo>
                <a:lnTo>
                  <a:pt x="408" y="234"/>
                </a:lnTo>
                <a:close/>
                <a:moveTo>
                  <a:pt x="406" y="202"/>
                </a:moveTo>
                <a:lnTo>
                  <a:pt x="406" y="202"/>
                </a:lnTo>
                <a:lnTo>
                  <a:pt x="404" y="200"/>
                </a:lnTo>
                <a:lnTo>
                  <a:pt x="404" y="200"/>
                </a:lnTo>
                <a:lnTo>
                  <a:pt x="402" y="200"/>
                </a:lnTo>
                <a:lnTo>
                  <a:pt x="402" y="200"/>
                </a:lnTo>
                <a:lnTo>
                  <a:pt x="402" y="200"/>
                </a:lnTo>
                <a:lnTo>
                  <a:pt x="404" y="202"/>
                </a:lnTo>
                <a:lnTo>
                  <a:pt x="406" y="202"/>
                </a:lnTo>
                <a:lnTo>
                  <a:pt x="406" y="202"/>
                </a:lnTo>
                <a:close/>
                <a:moveTo>
                  <a:pt x="398" y="130"/>
                </a:moveTo>
                <a:lnTo>
                  <a:pt x="396" y="128"/>
                </a:lnTo>
                <a:lnTo>
                  <a:pt x="398" y="126"/>
                </a:lnTo>
                <a:lnTo>
                  <a:pt x="394" y="126"/>
                </a:lnTo>
                <a:lnTo>
                  <a:pt x="394" y="126"/>
                </a:lnTo>
                <a:lnTo>
                  <a:pt x="394" y="128"/>
                </a:lnTo>
                <a:lnTo>
                  <a:pt x="392" y="128"/>
                </a:lnTo>
                <a:lnTo>
                  <a:pt x="392" y="128"/>
                </a:lnTo>
                <a:lnTo>
                  <a:pt x="394" y="132"/>
                </a:lnTo>
                <a:lnTo>
                  <a:pt x="394" y="132"/>
                </a:lnTo>
                <a:lnTo>
                  <a:pt x="396" y="130"/>
                </a:lnTo>
                <a:lnTo>
                  <a:pt x="396" y="130"/>
                </a:lnTo>
                <a:lnTo>
                  <a:pt x="398" y="130"/>
                </a:lnTo>
                <a:lnTo>
                  <a:pt x="398" y="130"/>
                </a:lnTo>
                <a:close/>
                <a:moveTo>
                  <a:pt x="406" y="196"/>
                </a:moveTo>
                <a:lnTo>
                  <a:pt x="408" y="198"/>
                </a:lnTo>
                <a:lnTo>
                  <a:pt x="408" y="198"/>
                </a:lnTo>
                <a:lnTo>
                  <a:pt x="406" y="196"/>
                </a:lnTo>
                <a:close/>
                <a:moveTo>
                  <a:pt x="414" y="234"/>
                </a:moveTo>
                <a:lnTo>
                  <a:pt x="412" y="234"/>
                </a:lnTo>
                <a:lnTo>
                  <a:pt x="414" y="236"/>
                </a:lnTo>
                <a:lnTo>
                  <a:pt x="414" y="234"/>
                </a:lnTo>
                <a:close/>
                <a:moveTo>
                  <a:pt x="422" y="270"/>
                </a:moveTo>
                <a:lnTo>
                  <a:pt x="422" y="270"/>
                </a:lnTo>
                <a:lnTo>
                  <a:pt x="422" y="270"/>
                </a:lnTo>
                <a:lnTo>
                  <a:pt x="422" y="270"/>
                </a:lnTo>
                <a:lnTo>
                  <a:pt x="422" y="268"/>
                </a:lnTo>
                <a:lnTo>
                  <a:pt x="420" y="268"/>
                </a:lnTo>
                <a:lnTo>
                  <a:pt x="420" y="268"/>
                </a:lnTo>
                <a:lnTo>
                  <a:pt x="420" y="268"/>
                </a:lnTo>
                <a:lnTo>
                  <a:pt x="420" y="270"/>
                </a:lnTo>
                <a:lnTo>
                  <a:pt x="420" y="270"/>
                </a:lnTo>
                <a:lnTo>
                  <a:pt x="422" y="270"/>
                </a:lnTo>
                <a:lnTo>
                  <a:pt x="422" y="270"/>
                </a:lnTo>
                <a:lnTo>
                  <a:pt x="422" y="270"/>
                </a:lnTo>
                <a:lnTo>
                  <a:pt x="422" y="270"/>
                </a:lnTo>
                <a:lnTo>
                  <a:pt x="422" y="270"/>
                </a:lnTo>
                <a:close/>
                <a:moveTo>
                  <a:pt x="418" y="236"/>
                </a:moveTo>
                <a:lnTo>
                  <a:pt x="418" y="234"/>
                </a:lnTo>
                <a:lnTo>
                  <a:pt x="418" y="234"/>
                </a:lnTo>
                <a:lnTo>
                  <a:pt x="418" y="234"/>
                </a:lnTo>
                <a:lnTo>
                  <a:pt x="418" y="234"/>
                </a:lnTo>
                <a:lnTo>
                  <a:pt x="416" y="234"/>
                </a:lnTo>
                <a:lnTo>
                  <a:pt x="416" y="236"/>
                </a:lnTo>
                <a:lnTo>
                  <a:pt x="416" y="236"/>
                </a:lnTo>
                <a:lnTo>
                  <a:pt x="416" y="236"/>
                </a:lnTo>
                <a:lnTo>
                  <a:pt x="418" y="236"/>
                </a:lnTo>
                <a:lnTo>
                  <a:pt x="418" y="234"/>
                </a:lnTo>
                <a:lnTo>
                  <a:pt x="418" y="234"/>
                </a:lnTo>
                <a:lnTo>
                  <a:pt x="418" y="234"/>
                </a:lnTo>
                <a:lnTo>
                  <a:pt x="418" y="236"/>
                </a:lnTo>
                <a:close/>
                <a:moveTo>
                  <a:pt x="422" y="238"/>
                </a:moveTo>
                <a:lnTo>
                  <a:pt x="422" y="238"/>
                </a:lnTo>
                <a:lnTo>
                  <a:pt x="422" y="238"/>
                </a:lnTo>
                <a:lnTo>
                  <a:pt x="422" y="238"/>
                </a:lnTo>
                <a:lnTo>
                  <a:pt x="420" y="238"/>
                </a:lnTo>
                <a:lnTo>
                  <a:pt x="420" y="240"/>
                </a:lnTo>
                <a:lnTo>
                  <a:pt x="420" y="238"/>
                </a:lnTo>
                <a:lnTo>
                  <a:pt x="422" y="238"/>
                </a:lnTo>
                <a:close/>
                <a:moveTo>
                  <a:pt x="426" y="234"/>
                </a:moveTo>
                <a:lnTo>
                  <a:pt x="426" y="234"/>
                </a:lnTo>
                <a:lnTo>
                  <a:pt x="424" y="232"/>
                </a:lnTo>
                <a:lnTo>
                  <a:pt x="422" y="232"/>
                </a:lnTo>
                <a:lnTo>
                  <a:pt x="424" y="234"/>
                </a:lnTo>
                <a:lnTo>
                  <a:pt x="424" y="234"/>
                </a:lnTo>
                <a:lnTo>
                  <a:pt x="422" y="234"/>
                </a:lnTo>
                <a:lnTo>
                  <a:pt x="422" y="234"/>
                </a:lnTo>
                <a:lnTo>
                  <a:pt x="424" y="234"/>
                </a:lnTo>
                <a:lnTo>
                  <a:pt x="424" y="234"/>
                </a:lnTo>
                <a:lnTo>
                  <a:pt x="426" y="234"/>
                </a:lnTo>
                <a:lnTo>
                  <a:pt x="426" y="234"/>
                </a:lnTo>
                <a:close/>
                <a:moveTo>
                  <a:pt x="404" y="98"/>
                </a:moveTo>
                <a:lnTo>
                  <a:pt x="404" y="96"/>
                </a:lnTo>
                <a:lnTo>
                  <a:pt x="404" y="98"/>
                </a:lnTo>
                <a:lnTo>
                  <a:pt x="404" y="98"/>
                </a:lnTo>
                <a:close/>
                <a:moveTo>
                  <a:pt x="438" y="228"/>
                </a:moveTo>
                <a:lnTo>
                  <a:pt x="432" y="226"/>
                </a:lnTo>
                <a:lnTo>
                  <a:pt x="436" y="228"/>
                </a:lnTo>
                <a:lnTo>
                  <a:pt x="436" y="228"/>
                </a:lnTo>
                <a:lnTo>
                  <a:pt x="436" y="228"/>
                </a:lnTo>
                <a:lnTo>
                  <a:pt x="436" y="228"/>
                </a:lnTo>
                <a:lnTo>
                  <a:pt x="438" y="228"/>
                </a:lnTo>
                <a:lnTo>
                  <a:pt x="438" y="228"/>
                </a:lnTo>
                <a:close/>
                <a:moveTo>
                  <a:pt x="440" y="222"/>
                </a:moveTo>
                <a:lnTo>
                  <a:pt x="440" y="222"/>
                </a:lnTo>
                <a:lnTo>
                  <a:pt x="440" y="222"/>
                </a:lnTo>
                <a:lnTo>
                  <a:pt x="440" y="222"/>
                </a:lnTo>
                <a:lnTo>
                  <a:pt x="440" y="220"/>
                </a:lnTo>
                <a:lnTo>
                  <a:pt x="440" y="220"/>
                </a:lnTo>
                <a:lnTo>
                  <a:pt x="440" y="220"/>
                </a:lnTo>
                <a:lnTo>
                  <a:pt x="440" y="220"/>
                </a:lnTo>
                <a:lnTo>
                  <a:pt x="438" y="220"/>
                </a:lnTo>
                <a:lnTo>
                  <a:pt x="438" y="220"/>
                </a:lnTo>
                <a:lnTo>
                  <a:pt x="438" y="220"/>
                </a:lnTo>
                <a:lnTo>
                  <a:pt x="436" y="220"/>
                </a:lnTo>
                <a:lnTo>
                  <a:pt x="434" y="218"/>
                </a:lnTo>
                <a:lnTo>
                  <a:pt x="434" y="218"/>
                </a:lnTo>
                <a:lnTo>
                  <a:pt x="436" y="220"/>
                </a:lnTo>
                <a:lnTo>
                  <a:pt x="436" y="220"/>
                </a:lnTo>
                <a:lnTo>
                  <a:pt x="434" y="220"/>
                </a:lnTo>
                <a:lnTo>
                  <a:pt x="432" y="218"/>
                </a:lnTo>
                <a:lnTo>
                  <a:pt x="430" y="216"/>
                </a:lnTo>
                <a:lnTo>
                  <a:pt x="430" y="216"/>
                </a:lnTo>
                <a:lnTo>
                  <a:pt x="428" y="218"/>
                </a:lnTo>
                <a:lnTo>
                  <a:pt x="428" y="218"/>
                </a:lnTo>
                <a:lnTo>
                  <a:pt x="428" y="218"/>
                </a:lnTo>
                <a:lnTo>
                  <a:pt x="428" y="218"/>
                </a:lnTo>
                <a:lnTo>
                  <a:pt x="426" y="216"/>
                </a:lnTo>
                <a:lnTo>
                  <a:pt x="426" y="216"/>
                </a:lnTo>
                <a:lnTo>
                  <a:pt x="426" y="218"/>
                </a:lnTo>
                <a:lnTo>
                  <a:pt x="424" y="218"/>
                </a:lnTo>
                <a:lnTo>
                  <a:pt x="424" y="218"/>
                </a:lnTo>
                <a:lnTo>
                  <a:pt x="426" y="222"/>
                </a:lnTo>
                <a:lnTo>
                  <a:pt x="428" y="224"/>
                </a:lnTo>
                <a:lnTo>
                  <a:pt x="430" y="222"/>
                </a:lnTo>
                <a:lnTo>
                  <a:pt x="430" y="222"/>
                </a:lnTo>
                <a:lnTo>
                  <a:pt x="430" y="222"/>
                </a:lnTo>
                <a:lnTo>
                  <a:pt x="434" y="222"/>
                </a:lnTo>
                <a:lnTo>
                  <a:pt x="434" y="222"/>
                </a:lnTo>
                <a:lnTo>
                  <a:pt x="436" y="224"/>
                </a:lnTo>
                <a:lnTo>
                  <a:pt x="436" y="224"/>
                </a:lnTo>
                <a:lnTo>
                  <a:pt x="438" y="222"/>
                </a:lnTo>
                <a:lnTo>
                  <a:pt x="440" y="220"/>
                </a:lnTo>
                <a:lnTo>
                  <a:pt x="440" y="220"/>
                </a:lnTo>
                <a:lnTo>
                  <a:pt x="440" y="222"/>
                </a:lnTo>
                <a:lnTo>
                  <a:pt x="440" y="222"/>
                </a:lnTo>
                <a:lnTo>
                  <a:pt x="440" y="222"/>
                </a:lnTo>
                <a:lnTo>
                  <a:pt x="438" y="224"/>
                </a:lnTo>
                <a:lnTo>
                  <a:pt x="440" y="224"/>
                </a:lnTo>
                <a:lnTo>
                  <a:pt x="440" y="222"/>
                </a:lnTo>
                <a:close/>
                <a:moveTo>
                  <a:pt x="440" y="216"/>
                </a:moveTo>
                <a:lnTo>
                  <a:pt x="440" y="216"/>
                </a:lnTo>
                <a:lnTo>
                  <a:pt x="440" y="216"/>
                </a:lnTo>
                <a:lnTo>
                  <a:pt x="442" y="214"/>
                </a:lnTo>
                <a:lnTo>
                  <a:pt x="444" y="214"/>
                </a:lnTo>
                <a:lnTo>
                  <a:pt x="444" y="214"/>
                </a:lnTo>
                <a:lnTo>
                  <a:pt x="438" y="214"/>
                </a:lnTo>
                <a:lnTo>
                  <a:pt x="440" y="216"/>
                </a:lnTo>
                <a:lnTo>
                  <a:pt x="440" y="216"/>
                </a:lnTo>
                <a:lnTo>
                  <a:pt x="440" y="216"/>
                </a:lnTo>
                <a:lnTo>
                  <a:pt x="440" y="216"/>
                </a:lnTo>
                <a:lnTo>
                  <a:pt x="440" y="216"/>
                </a:lnTo>
                <a:lnTo>
                  <a:pt x="442" y="216"/>
                </a:lnTo>
                <a:lnTo>
                  <a:pt x="442" y="216"/>
                </a:lnTo>
                <a:lnTo>
                  <a:pt x="440" y="216"/>
                </a:lnTo>
                <a:lnTo>
                  <a:pt x="440" y="216"/>
                </a:lnTo>
                <a:close/>
                <a:moveTo>
                  <a:pt x="444" y="210"/>
                </a:moveTo>
                <a:lnTo>
                  <a:pt x="444" y="210"/>
                </a:lnTo>
                <a:lnTo>
                  <a:pt x="442" y="210"/>
                </a:lnTo>
                <a:lnTo>
                  <a:pt x="444" y="210"/>
                </a:lnTo>
                <a:close/>
                <a:moveTo>
                  <a:pt x="448" y="228"/>
                </a:moveTo>
                <a:lnTo>
                  <a:pt x="448" y="228"/>
                </a:lnTo>
                <a:lnTo>
                  <a:pt x="446" y="230"/>
                </a:lnTo>
                <a:lnTo>
                  <a:pt x="446" y="230"/>
                </a:lnTo>
                <a:lnTo>
                  <a:pt x="446" y="230"/>
                </a:lnTo>
                <a:lnTo>
                  <a:pt x="448" y="228"/>
                </a:lnTo>
                <a:lnTo>
                  <a:pt x="448" y="228"/>
                </a:lnTo>
                <a:close/>
                <a:moveTo>
                  <a:pt x="450" y="202"/>
                </a:moveTo>
                <a:lnTo>
                  <a:pt x="450" y="200"/>
                </a:lnTo>
                <a:lnTo>
                  <a:pt x="450" y="200"/>
                </a:lnTo>
                <a:lnTo>
                  <a:pt x="448" y="200"/>
                </a:lnTo>
                <a:lnTo>
                  <a:pt x="446" y="200"/>
                </a:lnTo>
                <a:lnTo>
                  <a:pt x="446" y="198"/>
                </a:lnTo>
                <a:lnTo>
                  <a:pt x="446" y="198"/>
                </a:lnTo>
                <a:lnTo>
                  <a:pt x="440" y="196"/>
                </a:lnTo>
                <a:lnTo>
                  <a:pt x="436" y="194"/>
                </a:lnTo>
                <a:lnTo>
                  <a:pt x="436" y="194"/>
                </a:lnTo>
                <a:lnTo>
                  <a:pt x="438" y="196"/>
                </a:lnTo>
                <a:lnTo>
                  <a:pt x="434" y="194"/>
                </a:lnTo>
                <a:lnTo>
                  <a:pt x="434" y="198"/>
                </a:lnTo>
                <a:lnTo>
                  <a:pt x="438" y="196"/>
                </a:lnTo>
                <a:lnTo>
                  <a:pt x="438" y="196"/>
                </a:lnTo>
                <a:lnTo>
                  <a:pt x="440" y="200"/>
                </a:lnTo>
                <a:lnTo>
                  <a:pt x="442" y="200"/>
                </a:lnTo>
                <a:lnTo>
                  <a:pt x="448" y="202"/>
                </a:lnTo>
                <a:lnTo>
                  <a:pt x="448" y="202"/>
                </a:lnTo>
                <a:lnTo>
                  <a:pt x="448" y="202"/>
                </a:lnTo>
                <a:lnTo>
                  <a:pt x="450" y="202"/>
                </a:lnTo>
                <a:lnTo>
                  <a:pt x="450" y="202"/>
                </a:lnTo>
                <a:close/>
                <a:moveTo>
                  <a:pt x="434" y="92"/>
                </a:moveTo>
                <a:lnTo>
                  <a:pt x="428" y="90"/>
                </a:lnTo>
                <a:lnTo>
                  <a:pt x="432" y="92"/>
                </a:lnTo>
                <a:lnTo>
                  <a:pt x="432" y="92"/>
                </a:lnTo>
                <a:lnTo>
                  <a:pt x="432" y="92"/>
                </a:lnTo>
                <a:lnTo>
                  <a:pt x="432" y="92"/>
                </a:lnTo>
                <a:lnTo>
                  <a:pt x="434" y="92"/>
                </a:lnTo>
                <a:lnTo>
                  <a:pt x="434" y="92"/>
                </a:lnTo>
                <a:close/>
                <a:moveTo>
                  <a:pt x="522" y="192"/>
                </a:moveTo>
                <a:lnTo>
                  <a:pt x="522" y="192"/>
                </a:lnTo>
                <a:lnTo>
                  <a:pt x="520" y="180"/>
                </a:lnTo>
                <a:lnTo>
                  <a:pt x="516" y="170"/>
                </a:lnTo>
                <a:lnTo>
                  <a:pt x="510" y="162"/>
                </a:lnTo>
                <a:lnTo>
                  <a:pt x="502" y="154"/>
                </a:lnTo>
                <a:lnTo>
                  <a:pt x="494" y="148"/>
                </a:lnTo>
                <a:lnTo>
                  <a:pt x="486" y="142"/>
                </a:lnTo>
                <a:lnTo>
                  <a:pt x="476" y="138"/>
                </a:lnTo>
                <a:lnTo>
                  <a:pt x="464" y="136"/>
                </a:lnTo>
                <a:lnTo>
                  <a:pt x="462" y="268"/>
                </a:lnTo>
                <a:lnTo>
                  <a:pt x="462" y="268"/>
                </a:lnTo>
                <a:lnTo>
                  <a:pt x="468" y="268"/>
                </a:lnTo>
                <a:lnTo>
                  <a:pt x="468" y="268"/>
                </a:lnTo>
                <a:lnTo>
                  <a:pt x="480" y="264"/>
                </a:lnTo>
                <a:lnTo>
                  <a:pt x="492" y="258"/>
                </a:lnTo>
                <a:lnTo>
                  <a:pt x="502" y="250"/>
                </a:lnTo>
                <a:lnTo>
                  <a:pt x="510" y="240"/>
                </a:lnTo>
                <a:lnTo>
                  <a:pt x="516" y="230"/>
                </a:lnTo>
                <a:lnTo>
                  <a:pt x="522" y="218"/>
                </a:lnTo>
                <a:lnTo>
                  <a:pt x="524" y="204"/>
                </a:lnTo>
                <a:lnTo>
                  <a:pt x="522" y="192"/>
                </a:lnTo>
                <a:lnTo>
                  <a:pt x="522" y="192"/>
                </a:lnTo>
                <a:close/>
                <a:moveTo>
                  <a:pt x="40" y="222"/>
                </a:moveTo>
                <a:lnTo>
                  <a:pt x="40" y="222"/>
                </a:lnTo>
                <a:lnTo>
                  <a:pt x="38" y="222"/>
                </a:lnTo>
                <a:lnTo>
                  <a:pt x="40" y="222"/>
                </a:lnTo>
                <a:lnTo>
                  <a:pt x="40" y="222"/>
                </a:lnTo>
                <a:lnTo>
                  <a:pt x="40" y="222"/>
                </a:lnTo>
                <a:lnTo>
                  <a:pt x="40" y="222"/>
                </a:lnTo>
                <a:close/>
                <a:moveTo>
                  <a:pt x="222" y="270"/>
                </a:moveTo>
                <a:lnTo>
                  <a:pt x="222" y="270"/>
                </a:lnTo>
                <a:lnTo>
                  <a:pt x="222" y="270"/>
                </a:lnTo>
                <a:lnTo>
                  <a:pt x="222" y="270"/>
                </a:lnTo>
                <a:lnTo>
                  <a:pt x="222" y="270"/>
                </a:lnTo>
                <a:lnTo>
                  <a:pt x="222" y="270"/>
                </a:lnTo>
                <a:close/>
                <a:moveTo>
                  <a:pt x="260" y="154"/>
                </a:moveTo>
                <a:lnTo>
                  <a:pt x="260" y="154"/>
                </a:lnTo>
                <a:lnTo>
                  <a:pt x="260" y="154"/>
                </a:lnTo>
                <a:lnTo>
                  <a:pt x="260" y="154"/>
                </a:lnTo>
                <a:lnTo>
                  <a:pt x="260" y="154"/>
                </a:lnTo>
                <a:lnTo>
                  <a:pt x="260" y="154"/>
                </a:lnTo>
                <a:lnTo>
                  <a:pt x="260" y="154"/>
                </a:lnTo>
                <a:lnTo>
                  <a:pt x="260" y="154"/>
                </a:lnTo>
                <a:close/>
                <a:moveTo>
                  <a:pt x="266" y="196"/>
                </a:moveTo>
                <a:lnTo>
                  <a:pt x="266" y="196"/>
                </a:lnTo>
                <a:lnTo>
                  <a:pt x="266" y="196"/>
                </a:lnTo>
                <a:lnTo>
                  <a:pt x="266" y="196"/>
                </a:lnTo>
                <a:lnTo>
                  <a:pt x="266" y="196"/>
                </a:lnTo>
                <a:lnTo>
                  <a:pt x="266" y="196"/>
                </a:lnTo>
                <a:lnTo>
                  <a:pt x="266" y="196"/>
                </a:lnTo>
                <a:close/>
                <a:moveTo>
                  <a:pt x="276" y="200"/>
                </a:moveTo>
                <a:lnTo>
                  <a:pt x="276" y="200"/>
                </a:lnTo>
                <a:lnTo>
                  <a:pt x="276" y="200"/>
                </a:lnTo>
                <a:lnTo>
                  <a:pt x="276" y="200"/>
                </a:lnTo>
                <a:lnTo>
                  <a:pt x="276" y="200"/>
                </a:lnTo>
                <a:lnTo>
                  <a:pt x="276" y="200"/>
                </a:lnTo>
                <a:lnTo>
                  <a:pt x="276" y="200"/>
                </a:lnTo>
                <a:lnTo>
                  <a:pt x="276" y="200"/>
                </a:lnTo>
                <a:close/>
                <a:moveTo>
                  <a:pt x="214" y="272"/>
                </a:moveTo>
                <a:lnTo>
                  <a:pt x="214" y="272"/>
                </a:lnTo>
                <a:lnTo>
                  <a:pt x="216" y="272"/>
                </a:lnTo>
                <a:lnTo>
                  <a:pt x="216" y="272"/>
                </a:lnTo>
                <a:lnTo>
                  <a:pt x="216" y="272"/>
                </a:lnTo>
                <a:lnTo>
                  <a:pt x="216" y="272"/>
                </a:lnTo>
                <a:lnTo>
                  <a:pt x="214" y="272"/>
                </a:lnTo>
                <a:lnTo>
                  <a:pt x="214" y="272"/>
                </a:lnTo>
                <a:close/>
                <a:moveTo>
                  <a:pt x="286" y="200"/>
                </a:moveTo>
                <a:lnTo>
                  <a:pt x="286" y="200"/>
                </a:lnTo>
                <a:lnTo>
                  <a:pt x="286" y="200"/>
                </a:lnTo>
                <a:lnTo>
                  <a:pt x="286" y="200"/>
                </a:lnTo>
                <a:lnTo>
                  <a:pt x="286" y="200"/>
                </a:lnTo>
                <a:close/>
                <a:moveTo>
                  <a:pt x="212" y="272"/>
                </a:moveTo>
                <a:lnTo>
                  <a:pt x="212" y="272"/>
                </a:lnTo>
                <a:lnTo>
                  <a:pt x="212" y="272"/>
                </a:lnTo>
                <a:lnTo>
                  <a:pt x="212" y="272"/>
                </a:lnTo>
                <a:lnTo>
                  <a:pt x="212" y="272"/>
                </a:lnTo>
                <a:lnTo>
                  <a:pt x="212" y="272"/>
                </a:lnTo>
                <a:close/>
              </a:path>
            </a:pathLst>
          </a:custGeom>
          <a:solidFill>
            <a:srgbClr val="4572B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ja-JP" altLang="en-US"/>
          </a:p>
        </p:txBody>
      </p:sp>
      <p:grpSp>
        <p:nvGrpSpPr>
          <p:cNvPr id="21" name="Group 79"/>
          <p:cNvGrpSpPr>
            <a:grpSpLocks noChangeAspect="1"/>
          </p:cNvGrpSpPr>
          <p:nvPr/>
        </p:nvGrpSpPr>
        <p:grpSpPr bwMode="auto">
          <a:xfrm>
            <a:off x="4812003" y="315901"/>
            <a:ext cx="2078276" cy="1068601"/>
            <a:chOff x="-1439" y="1086"/>
            <a:chExt cx="1478" cy="760"/>
          </a:xfrm>
          <a:effectLst>
            <a:glow rad="127000">
              <a:schemeClr val="bg1"/>
            </a:glow>
          </a:effectLst>
        </p:grpSpPr>
        <p:sp>
          <p:nvSpPr>
            <p:cNvPr id="163" name="Freeform 80"/>
            <p:cNvSpPr>
              <a:spLocks/>
            </p:cNvSpPr>
            <p:nvPr userDrawn="1"/>
          </p:nvSpPr>
          <p:spPr bwMode="auto">
            <a:xfrm>
              <a:off x="-379" y="1636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938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164" name="Freeform 81"/>
            <p:cNvSpPr>
              <a:spLocks/>
            </p:cNvSpPr>
            <p:nvPr userDrawn="1"/>
          </p:nvSpPr>
          <p:spPr bwMode="auto">
            <a:xfrm>
              <a:off x="-279" y="1648"/>
              <a:ext cx="2" cy="2"/>
            </a:xfrm>
            <a:custGeom>
              <a:avLst/>
              <a:gdLst>
                <a:gd name="T0" fmla="*/ 2 w 2"/>
                <a:gd name="T1" fmla="*/ 0 h 2"/>
                <a:gd name="T2" fmla="*/ 2 w 2"/>
                <a:gd name="T3" fmla="*/ 0 h 2"/>
                <a:gd name="T4" fmla="*/ 0 w 2"/>
                <a:gd name="T5" fmla="*/ 0 h 2"/>
                <a:gd name="T6" fmla="*/ 0 w 2"/>
                <a:gd name="T7" fmla="*/ 0 h 2"/>
                <a:gd name="T8" fmla="*/ 2 w 2"/>
                <a:gd name="T9" fmla="*/ 2 h 2"/>
                <a:gd name="T10" fmla="*/ 2 w 2"/>
                <a:gd name="T11" fmla="*/ 2 h 2"/>
                <a:gd name="T12" fmla="*/ 2 w 2"/>
                <a:gd name="T13" fmla="*/ 0 h 2"/>
                <a:gd name="T14" fmla="*/ 2 w 2"/>
                <a:gd name="T1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" h="2">
                  <a:moveTo>
                    <a:pt x="2" y="0"/>
                  </a:moveTo>
                  <a:lnTo>
                    <a:pt x="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2" y="2"/>
                  </a:lnTo>
                  <a:lnTo>
                    <a:pt x="2" y="2"/>
                  </a:lnTo>
                  <a:lnTo>
                    <a:pt x="2" y="0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0938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165" name="Freeform 82"/>
            <p:cNvSpPr>
              <a:spLocks/>
            </p:cNvSpPr>
            <p:nvPr userDrawn="1"/>
          </p:nvSpPr>
          <p:spPr bwMode="auto">
            <a:xfrm>
              <a:off x="-269" y="1598"/>
              <a:ext cx="2" cy="0"/>
            </a:xfrm>
            <a:custGeom>
              <a:avLst/>
              <a:gdLst>
                <a:gd name="T0" fmla="*/ 0 w 2"/>
                <a:gd name="T1" fmla="*/ 0 w 2"/>
                <a:gd name="T2" fmla="*/ 0 w 2"/>
                <a:gd name="T3" fmla="*/ 0 w 2"/>
                <a:gd name="T4" fmla="*/ 2 w 2"/>
                <a:gd name="T5" fmla="*/ 0 w 2"/>
                <a:gd name="T6" fmla="*/ 0 w 2"/>
                <a:gd name="T7" fmla="*/ 0 w 2"/>
                <a:gd name="T8" fmla="*/ 0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  <a:cxn ang="0">
                  <a:pos x="T5" y="0"/>
                </a:cxn>
                <a:cxn ang="0">
                  <a:pos x="T6" y="0"/>
                </a:cxn>
                <a:cxn ang="0">
                  <a:pos x="T7" y="0"/>
                </a:cxn>
                <a:cxn ang="0">
                  <a:pos x="T8" y="0"/>
                </a:cxn>
              </a:cxnLst>
              <a:rect l="0" t="0" r="r" b="b"/>
              <a:pathLst>
                <a:path w="2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938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166" name="Freeform 83"/>
            <p:cNvSpPr>
              <a:spLocks/>
            </p:cNvSpPr>
            <p:nvPr userDrawn="1"/>
          </p:nvSpPr>
          <p:spPr bwMode="auto">
            <a:xfrm>
              <a:off x="-239" y="1578"/>
              <a:ext cx="0" cy="2"/>
            </a:xfrm>
            <a:custGeom>
              <a:avLst/>
              <a:gdLst>
                <a:gd name="T0" fmla="*/ 2 h 2"/>
                <a:gd name="T1" fmla="*/ 0 h 2"/>
                <a:gd name="T2" fmla="*/ 2 h 2"/>
                <a:gd name="T3" fmla="*/ 2 h 2"/>
                <a:gd name="T4" fmla="*/ 2 h 2"/>
                <a:gd name="T5" fmla="*/ 2 h 2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  <a:cxn ang="0">
                  <a:pos x="0" y="T5"/>
                </a:cxn>
              </a:cxnLst>
              <a:rect l="0" t="0" r="r" b="b"/>
              <a:pathLst>
                <a:path h="2">
                  <a:moveTo>
                    <a:pt x="0" y="2"/>
                  </a:moveTo>
                  <a:lnTo>
                    <a:pt x="0" y="0"/>
                  </a:lnTo>
                  <a:lnTo>
                    <a:pt x="0" y="2"/>
                  </a:lnTo>
                  <a:lnTo>
                    <a:pt x="0" y="2"/>
                  </a:lnTo>
                  <a:lnTo>
                    <a:pt x="0" y="2"/>
                  </a:lnTo>
                  <a:lnTo>
                    <a:pt x="0" y="2"/>
                  </a:lnTo>
                  <a:close/>
                </a:path>
              </a:pathLst>
            </a:custGeom>
            <a:solidFill>
              <a:srgbClr val="0938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167" name="Freeform 84"/>
            <p:cNvSpPr>
              <a:spLocks/>
            </p:cNvSpPr>
            <p:nvPr userDrawn="1"/>
          </p:nvSpPr>
          <p:spPr bwMode="auto">
            <a:xfrm>
              <a:off x="-289" y="1552"/>
              <a:ext cx="2" cy="0"/>
            </a:xfrm>
            <a:custGeom>
              <a:avLst/>
              <a:gdLst>
                <a:gd name="T0" fmla="*/ 0 w 2"/>
                <a:gd name="T1" fmla="*/ 0 w 2"/>
                <a:gd name="T2" fmla="*/ 0 w 2"/>
                <a:gd name="T3" fmla="*/ 0 w 2"/>
                <a:gd name="T4" fmla="*/ 2 w 2"/>
                <a:gd name="T5" fmla="*/ 2 w 2"/>
                <a:gd name="T6" fmla="*/ 0 w 2"/>
                <a:gd name="T7" fmla="*/ 0 w 2"/>
                <a:gd name="T8" fmla="*/ 0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  <a:cxn ang="0">
                  <a:pos x="T5" y="0"/>
                </a:cxn>
                <a:cxn ang="0">
                  <a:pos x="T6" y="0"/>
                </a:cxn>
                <a:cxn ang="0">
                  <a:pos x="T7" y="0"/>
                </a:cxn>
                <a:cxn ang="0">
                  <a:pos x="T8" y="0"/>
                </a:cxn>
              </a:cxnLst>
              <a:rect l="0" t="0" r="r" b="b"/>
              <a:pathLst>
                <a:path w="2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938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168" name="Freeform 85"/>
            <p:cNvSpPr>
              <a:spLocks/>
            </p:cNvSpPr>
            <p:nvPr userDrawn="1"/>
          </p:nvSpPr>
          <p:spPr bwMode="auto">
            <a:xfrm>
              <a:off x="-271" y="1550"/>
              <a:ext cx="2" cy="2"/>
            </a:xfrm>
            <a:custGeom>
              <a:avLst/>
              <a:gdLst>
                <a:gd name="T0" fmla="*/ 2 w 2"/>
                <a:gd name="T1" fmla="*/ 0 h 2"/>
                <a:gd name="T2" fmla="*/ 0 w 2"/>
                <a:gd name="T3" fmla="*/ 0 h 2"/>
                <a:gd name="T4" fmla="*/ 0 w 2"/>
                <a:gd name="T5" fmla="*/ 0 h 2"/>
                <a:gd name="T6" fmla="*/ 0 w 2"/>
                <a:gd name="T7" fmla="*/ 2 h 2"/>
                <a:gd name="T8" fmla="*/ 0 w 2"/>
                <a:gd name="T9" fmla="*/ 2 h 2"/>
                <a:gd name="T10" fmla="*/ 0 w 2"/>
                <a:gd name="T11" fmla="*/ 2 h 2"/>
                <a:gd name="T12" fmla="*/ 0 w 2"/>
                <a:gd name="T13" fmla="*/ 2 h 2"/>
                <a:gd name="T14" fmla="*/ 2 w 2"/>
                <a:gd name="T15" fmla="*/ 0 h 2"/>
                <a:gd name="T16" fmla="*/ 2 w 2"/>
                <a:gd name="T1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" h="2">
                  <a:moveTo>
                    <a:pt x="2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2"/>
                  </a:lnTo>
                  <a:lnTo>
                    <a:pt x="0" y="2"/>
                  </a:lnTo>
                  <a:lnTo>
                    <a:pt x="0" y="2"/>
                  </a:lnTo>
                  <a:lnTo>
                    <a:pt x="0" y="2"/>
                  </a:lnTo>
                  <a:lnTo>
                    <a:pt x="2" y="0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0938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169" name="Freeform 86"/>
            <p:cNvSpPr>
              <a:spLocks/>
            </p:cNvSpPr>
            <p:nvPr userDrawn="1"/>
          </p:nvSpPr>
          <p:spPr bwMode="auto">
            <a:xfrm>
              <a:off x="-491" y="1568"/>
              <a:ext cx="20" cy="12"/>
            </a:xfrm>
            <a:custGeom>
              <a:avLst/>
              <a:gdLst>
                <a:gd name="T0" fmla="*/ 16 w 20"/>
                <a:gd name="T1" fmla="*/ 12 h 12"/>
                <a:gd name="T2" fmla="*/ 16 w 20"/>
                <a:gd name="T3" fmla="*/ 12 h 12"/>
                <a:gd name="T4" fmla="*/ 20 w 20"/>
                <a:gd name="T5" fmla="*/ 12 h 12"/>
                <a:gd name="T6" fmla="*/ 20 w 20"/>
                <a:gd name="T7" fmla="*/ 12 h 12"/>
                <a:gd name="T8" fmla="*/ 18 w 20"/>
                <a:gd name="T9" fmla="*/ 8 h 12"/>
                <a:gd name="T10" fmla="*/ 16 w 20"/>
                <a:gd name="T11" fmla="*/ 8 h 12"/>
                <a:gd name="T12" fmla="*/ 14 w 20"/>
                <a:gd name="T13" fmla="*/ 6 h 12"/>
                <a:gd name="T14" fmla="*/ 14 w 20"/>
                <a:gd name="T15" fmla="*/ 6 h 12"/>
                <a:gd name="T16" fmla="*/ 14 w 20"/>
                <a:gd name="T17" fmla="*/ 8 h 12"/>
                <a:gd name="T18" fmla="*/ 14 w 20"/>
                <a:gd name="T19" fmla="*/ 8 h 12"/>
                <a:gd name="T20" fmla="*/ 12 w 20"/>
                <a:gd name="T21" fmla="*/ 6 h 12"/>
                <a:gd name="T22" fmla="*/ 14 w 20"/>
                <a:gd name="T23" fmla="*/ 4 h 12"/>
                <a:gd name="T24" fmla="*/ 14 w 20"/>
                <a:gd name="T25" fmla="*/ 4 h 12"/>
                <a:gd name="T26" fmla="*/ 12 w 20"/>
                <a:gd name="T27" fmla="*/ 4 h 12"/>
                <a:gd name="T28" fmla="*/ 10 w 20"/>
                <a:gd name="T29" fmla="*/ 2 h 12"/>
                <a:gd name="T30" fmla="*/ 10 w 20"/>
                <a:gd name="T31" fmla="*/ 2 h 12"/>
                <a:gd name="T32" fmla="*/ 8 w 20"/>
                <a:gd name="T33" fmla="*/ 2 h 12"/>
                <a:gd name="T34" fmla="*/ 8 w 20"/>
                <a:gd name="T35" fmla="*/ 2 h 12"/>
                <a:gd name="T36" fmla="*/ 6 w 20"/>
                <a:gd name="T37" fmla="*/ 2 h 12"/>
                <a:gd name="T38" fmla="*/ 4 w 20"/>
                <a:gd name="T39" fmla="*/ 2 h 12"/>
                <a:gd name="T40" fmla="*/ 4 w 20"/>
                <a:gd name="T41" fmla="*/ 2 h 12"/>
                <a:gd name="T42" fmla="*/ 2 w 20"/>
                <a:gd name="T43" fmla="*/ 0 h 12"/>
                <a:gd name="T44" fmla="*/ 2 w 20"/>
                <a:gd name="T45" fmla="*/ 0 h 12"/>
                <a:gd name="T46" fmla="*/ 2 w 20"/>
                <a:gd name="T47" fmla="*/ 0 h 12"/>
                <a:gd name="T48" fmla="*/ 0 w 20"/>
                <a:gd name="T49" fmla="*/ 0 h 12"/>
                <a:gd name="T50" fmla="*/ 0 w 20"/>
                <a:gd name="T51" fmla="*/ 0 h 12"/>
                <a:gd name="T52" fmla="*/ 0 w 20"/>
                <a:gd name="T53" fmla="*/ 2 h 12"/>
                <a:gd name="T54" fmla="*/ 16 w 20"/>
                <a:gd name="T55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20" h="12">
                  <a:moveTo>
                    <a:pt x="16" y="12"/>
                  </a:moveTo>
                  <a:lnTo>
                    <a:pt x="16" y="12"/>
                  </a:lnTo>
                  <a:lnTo>
                    <a:pt x="20" y="12"/>
                  </a:lnTo>
                  <a:lnTo>
                    <a:pt x="20" y="12"/>
                  </a:lnTo>
                  <a:lnTo>
                    <a:pt x="18" y="8"/>
                  </a:lnTo>
                  <a:lnTo>
                    <a:pt x="16" y="8"/>
                  </a:lnTo>
                  <a:lnTo>
                    <a:pt x="14" y="6"/>
                  </a:lnTo>
                  <a:lnTo>
                    <a:pt x="14" y="6"/>
                  </a:lnTo>
                  <a:lnTo>
                    <a:pt x="14" y="8"/>
                  </a:lnTo>
                  <a:lnTo>
                    <a:pt x="14" y="8"/>
                  </a:lnTo>
                  <a:lnTo>
                    <a:pt x="12" y="6"/>
                  </a:lnTo>
                  <a:lnTo>
                    <a:pt x="14" y="4"/>
                  </a:lnTo>
                  <a:lnTo>
                    <a:pt x="14" y="4"/>
                  </a:lnTo>
                  <a:lnTo>
                    <a:pt x="12" y="4"/>
                  </a:lnTo>
                  <a:lnTo>
                    <a:pt x="10" y="2"/>
                  </a:lnTo>
                  <a:lnTo>
                    <a:pt x="10" y="2"/>
                  </a:lnTo>
                  <a:lnTo>
                    <a:pt x="8" y="2"/>
                  </a:lnTo>
                  <a:lnTo>
                    <a:pt x="8" y="2"/>
                  </a:lnTo>
                  <a:lnTo>
                    <a:pt x="6" y="2"/>
                  </a:lnTo>
                  <a:lnTo>
                    <a:pt x="4" y="2"/>
                  </a:lnTo>
                  <a:lnTo>
                    <a:pt x="4" y="2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2"/>
                  </a:lnTo>
                  <a:lnTo>
                    <a:pt x="16" y="12"/>
                  </a:lnTo>
                  <a:close/>
                </a:path>
              </a:pathLst>
            </a:custGeom>
            <a:solidFill>
              <a:srgbClr val="0938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170" name="Freeform 87"/>
            <p:cNvSpPr>
              <a:spLocks/>
            </p:cNvSpPr>
            <p:nvPr userDrawn="1"/>
          </p:nvSpPr>
          <p:spPr bwMode="auto">
            <a:xfrm>
              <a:off x="-185" y="1410"/>
              <a:ext cx="0" cy="2"/>
            </a:xfrm>
            <a:custGeom>
              <a:avLst/>
              <a:gdLst>
                <a:gd name="T0" fmla="*/ 0 h 2"/>
                <a:gd name="T1" fmla="*/ 0 h 2"/>
                <a:gd name="T2" fmla="*/ 0 h 2"/>
                <a:gd name="T3" fmla="*/ 0 h 2"/>
                <a:gd name="T4" fmla="*/ 2 h 2"/>
                <a:gd name="T5" fmla="*/ 2 h 2"/>
                <a:gd name="T6" fmla="*/ 0 h 2"/>
                <a:gd name="T7" fmla="*/ 0 h 2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  <a:cxn ang="0">
                  <a:pos x="0" y="T5"/>
                </a:cxn>
                <a:cxn ang="0">
                  <a:pos x="0" y="T6"/>
                </a:cxn>
                <a:cxn ang="0">
                  <a:pos x="0" y="T7"/>
                </a:cxn>
              </a:cxnLst>
              <a:rect l="0" t="0" r="r" b="b"/>
              <a:pathLst>
                <a:path h="2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2"/>
                  </a:lnTo>
                  <a:lnTo>
                    <a:pt x="0" y="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938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171" name="Freeform 88"/>
            <p:cNvSpPr>
              <a:spLocks/>
            </p:cNvSpPr>
            <p:nvPr userDrawn="1"/>
          </p:nvSpPr>
          <p:spPr bwMode="auto">
            <a:xfrm>
              <a:off x="-291" y="1546"/>
              <a:ext cx="4" cy="0"/>
            </a:xfrm>
            <a:custGeom>
              <a:avLst/>
              <a:gdLst>
                <a:gd name="T0" fmla="*/ 4 w 4"/>
                <a:gd name="T1" fmla="*/ 0 w 4"/>
                <a:gd name="T2" fmla="*/ 0 w 4"/>
                <a:gd name="T3" fmla="*/ 2 w 4"/>
                <a:gd name="T4" fmla="*/ 4 w 4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4">
                  <a:moveTo>
                    <a:pt x="4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2" y="0"/>
                  </a:lnTo>
                  <a:lnTo>
                    <a:pt x="4" y="0"/>
                  </a:lnTo>
                  <a:close/>
                </a:path>
              </a:pathLst>
            </a:custGeom>
            <a:solidFill>
              <a:srgbClr val="0938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172" name="Freeform 89"/>
            <p:cNvSpPr>
              <a:spLocks/>
            </p:cNvSpPr>
            <p:nvPr userDrawn="1"/>
          </p:nvSpPr>
          <p:spPr bwMode="auto">
            <a:xfrm>
              <a:off x="-233" y="1518"/>
              <a:ext cx="2" cy="0"/>
            </a:xfrm>
            <a:custGeom>
              <a:avLst/>
              <a:gdLst>
                <a:gd name="T0" fmla="*/ 2 w 2"/>
                <a:gd name="T1" fmla="*/ 0 w 2"/>
                <a:gd name="T2" fmla="*/ 0 w 2"/>
                <a:gd name="T3" fmla="*/ 0 w 2"/>
                <a:gd name="T4" fmla="*/ 0 w 2"/>
                <a:gd name="T5" fmla="*/ 2 w 2"/>
                <a:gd name="T6" fmla="*/ 2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  <a:cxn ang="0">
                  <a:pos x="T5" y="0"/>
                </a:cxn>
                <a:cxn ang="0">
                  <a:pos x="T6" y="0"/>
                </a:cxn>
              </a:cxnLst>
              <a:rect l="0" t="0" r="r" b="b"/>
              <a:pathLst>
                <a:path w="2">
                  <a:moveTo>
                    <a:pt x="2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2" y="0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0938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173" name="Freeform 90"/>
            <p:cNvSpPr>
              <a:spLocks/>
            </p:cNvSpPr>
            <p:nvPr userDrawn="1"/>
          </p:nvSpPr>
          <p:spPr bwMode="auto">
            <a:xfrm>
              <a:off x="-487" y="1568"/>
              <a:ext cx="2" cy="0"/>
            </a:xfrm>
            <a:custGeom>
              <a:avLst/>
              <a:gdLst>
                <a:gd name="T0" fmla="*/ 0 w 2"/>
                <a:gd name="T1" fmla="*/ 0 w 2"/>
                <a:gd name="T2" fmla="*/ 2 w 2"/>
                <a:gd name="T3" fmla="*/ 2 w 2"/>
                <a:gd name="T4" fmla="*/ 0 w 2"/>
                <a:gd name="T5" fmla="*/ 0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  <a:cxn ang="0">
                  <a:pos x="T5" y="0"/>
                </a:cxn>
              </a:cxnLst>
              <a:rect l="0" t="0" r="r" b="b"/>
              <a:pathLst>
                <a:path w="2">
                  <a:moveTo>
                    <a:pt x="0" y="0"/>
                  </a:moveTo>
                  <a:lnTo>
                    <a:pt x="0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938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174" name="Freeform 91"/>
            <p:cNvSpPr>
              <a:spLocks/>
            </p:cNvSpPr>
            <p:nvPr userDrawn="1"/>
          </p:nvSpPr>
          <p:spPr bwMode="auto">
            <a:xfrm>
              <a:off x="-469" y="1580"/>
              <a:ext cx="6" cy="6"/>
            </a:xfrm>
            <a:custGeom>
              <a:avLst/>
              <a:gdLst>
                <a:gd name="T0" fmla="*/ 4 w 6"/>
                <a:gd name="T1" fmla="*/ 4 h 6"/>
                <a:gd name="T2" fmla="*/ 4 w 6"/>
                <a:gd name="T3" fmla="*/ 4 h 6"/>
                <a:gd name="T4" fmla="*/ 2 w 6"/>
                <a:gd name="T5" fmla="*/ 2 h 6"/>
                <a:gd name="T6" fmla="*/ 0 w 6"/>
                <a:gd name="T7" fmla="*/ 2 h 6"/>
                <a:gd name="T8" fmla="*/ 0 w 6"/>
                <a:gd name="T9" fmla="*/ 2 h 6"/>
                <a:gd name="T10" fmla="*/ 2 w 6"/>
                <a:gd name="T11" fmla="*/ 4 h 6"/>
                <a:gd name="T12" fmla="*/ 2 w 6"/>
                <a:gd name="T13" fmla="*/ 4 h 6"/>
                <a:gd name="T14" fmla="*/ 2 w 6"/>
                <a:gd name="T15" fmla="*/ 4 h 6"/>
                <a:gd name="T16" fmla="*/ 4 w 6"/>
                <a:gd name="T17" fmla="*/ 6 h 6"/>
                <a:gd name="T18" fmla="*/ 6 w 6"/>
                <a:gd name="T19" fmla="*/ 2 h 6"/>
                <a:gd name="T20" fmla="*/ 6 w 6"/>
                <a:gd name="T21" fmla="*/ 0 h 6"/>
                <a:gd name="T22" fmla="*/ 6 w 6"/>
                <a:gd name="T23" fmla="*/ 0 h 6"/>
                <a:gd name="T24" fmla="*/ 4 w 6"/>
                <a:gd name="T25" fmla="*/ 0 h 6"/>
                <a:gd name="T26" fmla="*/ 4 w 6"/>
                <a:gd name="T27" fmla="*/ 4 h 6"/>
                <a:gd name="T28" fmla="*/ 4 w 6"/>
                <a:gd name="T29" fmla="*/ 4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" h="6">
                  <a:moveTo>
                    <a:pt x="4" y="4"/>
                  </a:moveTo>
                  <a:lnTo>
                    <a:pt x="4" y="4"/>
                  </a:lnTo>
                  <a:lnTo>
                    <a:pt x="2" y="2"/>
                  </a:lnTo>
                  <a:lnTo>
                    <a:pt x="0" y="2"/>
                  </a:lnTo>
                  <a:lnTo>
                    <a:pt x="0" y="2"/>
                  </a:lnTo>
                  <a:lnTo>
                    <a:pt x="2" y="4"/>
                  </a:lnTo>
                  <a:lnTo>
                    <a:pt x="2" y="4"/>
                  </a:lnTo>
                  <a:lnTo>
                    <a:pt x="2" y="4"/>
                  </a:lnTo>
                  <a:lnTo>
                    <a:pt x="4" y="6"/>
                  </a:lnTo>
                  <a:lnTo>
                    <a:pt x="6" y="2"/>
                  </a:lnTo>
                  <a:lnTo>
                    <a:pt x="6" y="0"/>
                  </a:lnTo>
                  <a:lnTo>
                    <a:pt x="6" y="0"/>
                  </a:lnTo>
                  <a:lnTo>
                    <a:pt x="4" y="0"/>
                  </a:lnTo>
                  <a:lnTo>
                    <a:pt x="4" y="4"/>
                  </a:lnTo>
                  <a:lnTo>
                    <a:pt x="4" y="4"/>
                  </a:lnTo>
                  <a:close/>
                </a:path>
              </a:pathLst>
            </a:custGeom>
            <a:solidFill>
              <a:srgbClr val="0938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175" name="Freeform 92"/>
            <p:cNvSpPr>
              <a:spLocks/>
            </p:cNvSpPr>
            <p:nvPr userDrawn="1"/>
          </p:nvSpPr>
          <p:spPr bwMode="auto">
            <a:xfrm>
              <a:off x="-447" y="1738"/>
              <a:ext cx="2" cy="2"/>
            </a:xfrm>
            <a:custGeom>
              <a:avLst/>
              <a:gdLst>
                <a:gd name="T0" fmla="*/ 0 w 2"/>
                <a:gd name="T1" fmla="*/ 0 h 2"/>
                <a:gd name="T2" fmla="*/ 0 w 2"/>
                <a:gd name="T3" fmla="*/ 2 h 2"/>
                <a:gd name="T4" fmla="*/ 2 w 2"/>
                <a:gd name="T5" fmla="*/ 2 h 2"/>
                <a:gd name="T6" fmla="*/ 2 w 2"/>
                <a:gd name="T7" fmla="*/ 2 h 2"/>
                <a:gd name="T8" fmla="*/ 0 w 2"/>
                <a:gd name="T9" fmla="*/ 0 h 2"/>
                <a:gd name="T10" fmla="*/ 0 w 2"/>
                <a:gd name="T11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" h="2">
                  <a:moveTo>
                    <a:pt x="0" y="0"/>
                  </a:moveTo>
                  <a:lnTo>
                    <a:pt x="0" y="2"/>
                  </a:lnTo>
                  <a:lnTo>
                    <a:pt x="2" y="2"/>
                  </a:lnTo>
                  <a:lnTo>
                    <a:pt x="2" y="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938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176" name="Freeform 93"/>
            <p:cNvSpPr>
              <a:spLocks noEditPoints="1"/>
            </p:cNvSpPr>
            <p:nvPr userDrawn="1"/>
          </p:nvSpPr>
          <p:spPr bwMode="auto">
            <a:xfrm>
              <a:off x="-1095" y="1110"/>
              <a:ext cx="330" cy="736"/>
            </a:xfrm>
            <a:custGeom>
              <a:avLst/>
              <a:gdLst>
                <a:gd name="T0" fmla="*/ 2 w 330"/>
                <a:gd name="T1" fmla="*/ 220 h 736"/>
                <a:gd name="T2" fmla="*/ 0 w 330"/>
                <a:gd name="T3" fmla="*/ 290 h 736"/>
                <a:gd name="T4" fmla="*/ 264 w 330"/>
                <a:gd name="T5" fmla="*/ 736 h 736"/>
                <a:gd name="T6" fmla="*/ 52 w 330"/>
                <a:gd name="T7" fmla="*/ 160 h 736"/>
                <a:gd name="T8" fmla="*/ 50 w 330"/>
                <a:gd name="T9" fmla="*/ 210 h 736"/>
                <a:gd name="T10" fmla="*/ 20 w 330"/>
                <a:gd name="T11" fmla="*/ 250 h 736"/>
                <a:gd name="T12" fmla="*/ 20 w 330"/>
                <a:gd name="T13" fmla="*/ 250 h 736"/>
                <a:gd name="T14" fmla="*/ 22 w 330"/>
                <a:gd name="T15" fmla="*/ 236 h 736"/>
                <a:gd name="T16" fmla="*/ 18 w 330"/>
                <a:gd name="T17" fmla="*/ 162 h 736"/>
                <a:gd name="T18" fmla="*/ 16 w 330"/>
                <a:gd name="T19" fmla="*/ 162 h 736"/>
                <a:gd name="T20" fmla="*/ 12 w 330"/>
                <a:gd name="T21" fmla="*/ 214 h 736"/>
                <a:gd name="T22" fmla="*/ 10 w 330"/>
                <a:gd name="T23" fmla="*/ 236 h 736"/>
                <a:gd name="T24" fmla="*/ 8 w 330"/>
                <a:gd name="T25" fmla="*/ 240 h 736"/>
                <a:gd name="T26" fmla="*/ 12 w 330"/>
                <a:gd name="T27" fmla="*/ 152 h 736"/>
                <a:gd name="T28" fmla="*/ 8 w 330"/>
                <a:gd name="T29" fmla="*/ 212 h 736"/>
                <a:gd name="T30" fmla="*/ 6 w 330"/>
                <a:gd name="T31" fmla="*/ 218 h 736"/>
                <a:gd name="T32" fmla="*/ 6 w 330"/>
                <a:gd name="T33" fmla="*/ 226 h 736"/>
                <a:gd name="T34" fmla="*/ 4 w 330"/>
                <a:gd name="T35" fmla="*/ 238 h 736"/>
                <a:gd name="T36" fmla="*/ 2 w 330"/>
                <a:gd name="T37" fmla="*/ 256 h 736"/>
                <a:gd name="T38" fmla="*/ 4 w 330"/>
                <a:gd name="T39" fmla="*/ 254 h 736"/>
                <a:gd name="T40" fmla="*/ 4 w 330"/>
                <a:gd name="T41" fmla="*/ 256 h 736"/>
                <a:gd name="T42" fmla="*/ 10 w 330"/>
                <a:gd name="T43" fmla="*/ 302 h 736"/>
                <a:gd name="T44" fmla="*/ 6 w 330"/>
                <a:gd name="T45" fmla="*/ 300 h 736"/>
                <a:gd name="T46" fmla="*/ 16 w 330"/>
                <a:gd name="T47" fmla="*/ 294 h 736"/>
                <a:gd name="T48" fmla="*/ 6 w 330"/>
                <a:gd name="T49" fmla="*/ 268 h 736"/>
                <a:gd name="T50" fmla="*/ 20 w 330"/>
                <a:gd name="T51" fmla="*/ 278 h 736"/>
                <a:gd name="T52" fmla="*/ 22 w 330"/>
                <a:gd name="T53" fmla="*/ 282 h 736"/>
                <a:gd name="T54" fmla="*/ 26 w 330"/>
                <a:gd name="T55" fmla="*/ 218 h 736"/>
                <a:gd name="T56" fmla="*/ 22 w 330"/>
                <a:gd name="T57" fmla="*/ 212 h 736"/>
                <a:gd name="T58" fmla="*/ 44 w 330"/>
                <a:gd name="T59" fmla="*/ 212 h 736"/>
                <a:gd name="T60" fmla="*/ 48 w 330"/>
                <a:gd name="T61" fmla="*/ 156 h 736"/>
                <a:gd name="T62" fmla="*/ 52 w 330"/>
                <a:gd name="T63" fmla="*/ 252 h 736"/>
                <a:gd name="T64" fmla="*/ 50 w 330"/>
                <a:gd name="T65" fmla="*/ 248 h 736"/>
                <a:gd name="T66" fmla="*/ 54 w 330"/>
                <a:gd name="T67" fmla="*/ 210 h 736"/>
                <a:gd name="T68" fmla="*/ 58 w 330"/>
                <a:gd name="T69" fmla="*/ 204 h 736"/>
                <a:gd name="T70" fmla="*/ 56 w 330"/>
                <a:gd name="T71" fmla="*/ 198 h 736"/>
                <a:gd name="T72" fmla="*/ 64 w 330"/>
                <a:gd name="T73" fmla="*/ 202 h 736"/>
                <a:gd name="T74" fmla="*/ 60 w 330"/>
                <a:gd name="T75" fmla="*/ 140 h 736"/>
                <a:gd name="T76" fmla="*/ 62 w 330"/>
                <a:gd name="T77" fmla="*/ 146 h 736"/>
                <a:gd name="T78" fmla="*/ 72 w 330"/>
                <a:gd name="T79" fmla="*/ 202 h 736"/>
                <a:gd name="T80" fmla="*/ 76 w 330"/>
                <a:gd name="T81" fmla="*/ 156 h 736"/>
                <a:gd name="T82" fmla="*/ 78 w 330"/>
                <a:gd name="T83" fmla="*/ 148 h 736"/>
                <a:gd name="T84" fmla="*/ 84 w 330"/>
                <a:gd name="T85" fmla="*/ 262 h 736"/>
                <a:gd name="T86" fmla="*/ 82 w 330"/>
                <a:gd name="T87" fmla="*/ 256 h 736"/>
                <a:gd name="T88" fmla="*/ 86 w 330"/>
                <a:gd name="T89" fmla="*/ 262 h 736"/>
                <a:gd name="T90" fmla="*/ 82 w 330"/>
                <a:gd name="T91" fmla="*/ 208 h 736"/>
                <a:gd name="T92" fmla="*/ 88 w 330"/>
                <a:gd name="T93" fmla="*/ 216 h 736"/>
                <a:gd name="T94" fmla="*/ 94 w 330"/>
                <a:gd name="T95" fmla="*/ 208 h 736"/>
                <a:gd name="T96" fmla="*/ 98 w 330"/>
                <a:gd name="T97" fmla="*/ 208 h 736"/>
                <a:gd name="T98" fmla="*/ 118 w 330"/>
                <a:gd name="T99" fmla="*/ 202 h 736"/>
                <a:gd name="T100" fmla="*/ 130 w 330"/>
                <a:gd name="T101" fmla="*/ 208 h 736"/>
                <a:gd name="T102" fmla="*/ 220 w 330"/>
                <a:gd name="T103" fmla="*/ 192 h 736"/>
                <a:gd name="T104" fmla="*/ 102 w 330"/>
                <a:gd name="T105" fmla="*/ 184 h 736"/>
                <a:gd name="T106" fmla="*/ 110 w 330"/>
                <a:gd name="T107" fmla="*/ 184 h 736"/>
                <a:gd name="T108" fmla="*/ 126 w 330"/>
                <a:gd name="T109" fmla="*/ 184 h 736"/>
                <a:gd name="T110" fmla="*/ 136 w 330"/>
                <a:gd name="T111" fmla="*/ 162 h 736"/>
                <a:gd name="T112" fmla="*/ 138 w 330"/>
                <a:gd name="T113" fmla="*/ 168 h 736"/>
                <a:gd name="T114" fmla="*/ 124 w 330"/>
                <a:gd name="T115" fmla="*/ 152 h 736"/>
                <a:gd name="T116" fmla="*/ 118 w 330"/>
                <a:gd name="T117" fmla="*/ 172 h 736"/>
                <a:gd name="T118" fmla="*/ 116 w 330"/>
                <a:gd name="T119" fmla="*/ 170 h 736"/>
                <a:gd name="T120" fmla="*/ 116 w 330"/>
                <a:gd name="T121" fmla="*/ 182 h 736"/>
                <a:gd name="T122" fmla="*/ 220 w 330"/>
                <a:gd name="T123" fmla="*/ 100 h 7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330" h="736">
                  <a:moveTo>
                    <a:pt x="106" y="12"/>
                  </a:moveTo>
                  <a:lnTo>
                    <a:pt x="106" y="8"/>
                  </a:lnTo>
                  <a:lnTo>
                    <a:pt x="0" y="8"/>
                  </a:lnTo>
                  <a:lnTo>
                    <a:pt x="0" y="216"/>
                  </a:lnTo>
                  <a:lnTo>
                    <a:pt x="0" y="216"/>
                  </a:lnTo>
                  <a:lnTo>
                    <a:pt x="4" y="216"/>
                  </a:lnTo>
                  <a:lnTo>
                    <a:pt x="2" y="220"/>
                  </a:lnTo>
                  <a:lnTo>
                    <a:pt x="2" y="220"/>
                  </a:lnTo>
                  <a:lnTo>
                    <a:pt x="0" y="220"/>
                  </a:lnTo>
                  <a:lnTo>
                    <a:pt x="0" y="288"/>
                  </a:lnTo>
                  <a:lnTo>
                    <a:pt x="0" y="288"/>
                  </a:lnTo>
                  <a:lnTo>
                    <a:pt x="4" y="288"/>
                  </a:lnTo>
                  <a:lnTo>
                    <a:pt x="6" y="290"/>
                  </a:lnTo>
                  <a:lnTo>
                    <a:pt x="2" y="292"/>
                  </a:lnTo>
                  <a:lnTo>
                    <a:pt x="2" y="288"/>
                  </a:lnTo>
                  <a:lnTo>
                    <a:pt x="0" y="290"/>
                  </a:lnTo>
                  <a:lnTo>
                    <a:pt x="0" y="302"/>
                  </a:lnTo>
                  <a:lnTo>
                    <a:pt x="106" y="302"/>
                  </a:lnTo>
                  <a:lnTo>
                    <a:pt x="106" y="286"/>
                  </a:lnTo>
                  <a:lnTo>
                    <a:pt x="220" y="280"/>
                  </a:lnTo>
                  <a:lnTo>
                    <a:pt x="220" y="610"/>
                  </a:lnTo>
                  <a:lnTo>
                    <a:pt x="166" y="590"/>
                  </a:lnTo>
                  <a:lnTo>
                    <a:pt x="132" y="686"/>
                  </a:lnTo>
                  <a:lnTo>
                    <a:pt x="264" y="736"/>
                  </a:lnTo>
                  <a:lnTo>
                    <a:pt x="330" y="688"/>
                  </a:lnTo>
                  <a:lnTo>
                    <a:pt x="330" y="48"/>
                  </a:lnTo>
                  <a:lnTo>
                    <a:pt x="278" y="0"/>
                  </a:lnTo>
                  <a:lnTo>
                    <a:pt x="106" y="12"/>
                  </a:lnTo>
                  <a:close/>
                  <a:moveTo>
                    <a:pt x="52" y="160"/>
                  </a:moveTo>
                  <a:lnTo>
                    <a:pt x="50" y="160"/>
                  </a:lnTo>
                  <a:lnTo>
                    <a:pt x="50" y="158"/>
                  </a:lnTo>
                  <a:lnTo>
                    <a:pt x="52" y="160"/>
                  </a:lnTo>
                  <a:close/>
                  <a:moveTo>
                    <a:pt x="50" y="210"/>
                  </a:moveTo>
                  <a:lnTo>
                    <a:pt x="50" y="210"/>
                  </a:lnTo>
                  <a:lnTo>
                    <a:pt x="54" y="212"/>
                  </a:lnTo>
                  <a:lnTo>
                    <a:pt x="50" y="212"/>
                  </a:lnTo>
                  <a:lnTo>
                    <a:pt x="50" y="212"/>
                  </a:lnTo>
                  <a:lnTo>
                    <a:pt x="48" y="210"/>
                  </a:lnTo>
                  <a:lnTo>
                    <a:pt x="50" y="210"/>
                  </a:lnTo>
                  <a:lnTo>
                    <a:pt x="50" y="210"/>
                  </a:lnTo>
                  <a:lnTo>
                    <a:pt x="50" y="210"/>
                  </a:lnTo>
                  <a:close/>
                  <a:moveTo>
                    <a:pt x="18" y="216"/>
                  </a:moveTo>
                  <a:lnTo>
                    <a:pt x="18" y="216"/>
                  </a:lnTo>
                  <a:lnTo>
                    <a:pt x="18" y="216"/>
                  </a:lnTo>
                  <a:lnTo>
                    <a:pt x="18" y="214"/>
                  </a:lnTo>
                  <a:lnTo>
                    <a:pt x="18" y="216"/>
                  </a:lnTo>
                  <a:close/>
                  <a:moveTo>
                    <a:pt x="20" y="250"/>
                  </a:moveTo>
                  <a:lnTo>
                    <a:pt x="20" y="250"/>
                  </a:lnTo>
                  <a:lnTo>
                    <a:pt x="20" y="248"/>
                  </a:lnTo>
                  <a:lnTo>
                    <a:pt x="20" y="248"/>
                  </a:lnTo>
                  <a:lnTo>
                    <a:pt x="18" y="246"/>
                  </a:lnTo>
                  <a:lnTo>
                    <a:pt x="18" y="246"/>
                  </a:lnTo>
                  <a:lnTo>
                    <a:pt x="20" y="248"/>
                  </a:lnTo>
                  <a:lnTo>
                    <a:pt x="20" y="248"/>
                  </a:lnTo>
                  <a:lnTo>
                    <a:pt x="20" y="248"/>
                  </a:lnTo>
                  <a:lnTo>
                    <a:pt x="20" y="250"/>
                  </a:lnTo>
                  <a:lnTo>
                    <a:pt x="20" y="250"/>
                  </a:lnTo>
                  <a:close/>
                  <a:moveTo>
                    <a:pt x="18" y="240"/>
                  </a:moveTo>
                  <a:lnTo>
                    <a:pt x="20" y="240"/>
                  </a:lnTo>
                  <a:lnTo>
                    <a:pt x="20" y="240"/>
                  </a:lnTo>
                  <a:lnTo>
                    <a:pt x="20" y="238"/>
                  </a:lnTo>
                  <a:lnTo>
                    <a:pt x="18" y="238"/>
                  </a:lnTo>
                  <a:lnTo>
                    <a:pt x="18" y="238"/>
                  </a:lnTo>
                  <a:lnTo>
                    <a:pt x="22" y="236"/>
                  </a:lnTo>
                  <a:lnTo>
                    <a:pt x="26" y="236"/>
                  </a:lnTo>
                  <a:lnTo>
                    <a:pt x="26" y="236"/>
                  </a:lnTo>
                  <a:lnTo>
                    <a:pt x="22" y="238"/>
                  </a:lnTo>
                  <a:lnTo>
                    <a:pt x="22" y="240"/>
                  </a:lnTo>
                  <a:lnTo>
                    <a:pt x="20" y="242"/>
                  </a:lnTo>
                  <a:lnTo>
                    <a:pt x="18" y="240"/>
                  </a:lnTo>
                  <a:close/>
                  <a:moveTo>
                    <a:pt x="18" y="162"/>
                  </a:moveTo>
                  <a:lnTo>
                    <a:pt x="18" y="162"/>
                  </a:lnTo>
                  <a:lnTo>
                    <a:pt x="16" y="164"/>
                  </a:lnTo>
                  <a:lnTo>
                    <a:pt x="16" y="164"/>
                  </a:lnTo>
                  <a:lnTo>
                    <a:pt x="16" y="166"/>
                  </a:lnTo>
                  <a:lnTo>
                    <a:pt x="16" y="166"/>
                  </a:lnTo>
                  <a:lnTo>
                    <a:pt x="14" y="164"/>
                  </a:lnTo>
                  <a:lnTo>
                    <a:pt x="14" y="162"/>
                  </a:lnTo>
                  <a:lnTo>
                    <a:pt x="14" y="162"/>
                  </a:lnTo>
                  <a:lnTo>
                    <a:pt x="16" y="162"/>
                  </a:lnTo>
                  <a:lnTo>
                    <a:pt x="18" y="162"/>
                  </a:lnTo>
                  <a:lnTo>
                    <a:pt x="18" y="162"/>
                  </a:lnTo>
                  <a:close/>
                  <a:moveTo>
                    <a:pt x="14" y="208"/>
                  </a:moveTo>
                  <a:lnTo>
                    <a:pt x="16" y="210"/>
                  </a:lnTo>
                  <a:lnTo>
                    <a:pt x="14" y="210"/>
                  </a:lnTo>
                  <a:lnTo>
                    <a:pt x="14" y="210"/>
                  </a:lnTo>
                  <a:lnTo>
                    <a:pt x="12" y="214"/>
                  </a:lnTo>
                  <a:lnTo>
                    <a:pt x="12" y="214"/>
                  </a:lnTo>
                  <a:lnTo>
                    <a:pt x="12" y="214"/>
                  </a:lnTo>
                  <a:lnTo>
                    <a:pt x="12" y="212"/>
                  </a:lnTo>
                  <a:lnTo>
                    <a:pt x="12" y="212"/>
                  </a:lnTo>
                  <a:lnTo>
                    <a:pt x="12" y="210"/>
                  </a:lnTo>
                  <a:lnTo>
                    <a:pt x="14" y="208"/>
                  </a:lnTo>
                  <a:lnTo>
                    <a:pt x="14" y="208"/>
                  </a:lnTo>
                  <a:close/>
                  <a:moveTo>
                    <a:pt x="10" y="236"/>
                  </a:moveTo>
                  <a:lnTo>
                    <a:pt x="10" y="236"/>
                  </a:lnTo>
                  <a:lnTo>
                    <a:pt x="8" y="234"/>
                  </a:lnTo>
                  <a:lnTo>
                    <a:pt x="10" y="236"/>
                  </a:lnTo>
                  <a:lnTo>
                    <a:pt x="10" y="236"/>
                  </a:lnTo>
                  <a:lnTo>
                    <a:pt x="12" y="236"/>
                  </a:lnTo>
                  <a:lnTo>
                    <a:pt x="12" y="238"/>
                  </a:lnTo>
                  <a:lnTo>
                    <a:pt x="12" y="238"/>
                  </a:lnTo>
                  <a:lnTo>
                    <a:pt x="10" y="240"/>
                  </a:lnTo>
                  <a:lnTo>
                    <a:pt x="8" y="240"/>
                  </a:lnTo>
                  <a:lnTo>
                    <a:pt x="8" y="240"/>
                  </a:lnTo>
                  <a:lnTo>
                    <a:pt x="12" y="238"/>
                  </a:lnTo>
                  <a:lnTo>
                    <a:pt x="10" y="236"/>
                  </a:lnTo>
                  <a:close/>
                  <a:moveTo>
                    <a:pt x="10" y="152"/>
                  </a:moveTo>
                  <a:lnTo>
                    <a:pt x="10" y="148"/>
                  </a:lnTo>
                  <a:lnTo>
                    <a:pt x="10" y="148"/>
                  </a:lnTo>
                  <a:lnTo>
                    <a:pt x="12" y="150"/>
                  </a:lnTo>
                  <a:lnTo>
                    <a:pt x="12" y="152"/>
                  </a:lnTo>
                  <a:lnTo>
                    <a:pt x="10" y="152"/>
                  </a:lnTo>
                  <a:lnTo>
                    <a:pt x="10" y="152"/>
                  </a:lnTo>
                  <a:close/>
                  <a:moveTo>
                    <a:pt x="10" y="210"/>
                  </a:moveTo>
                  <a:lnTo>
                    <a:pt x="10" y="210"/>
                  </a:lnTo>
                  <a:lnTo>
                    <a:pt x="10" y="212"/>
                  </a:lnTo>
                  <a:lnTo>
                    <a:pt x="10" y="212"/>
                  </a:lnTo>
                  <a:lnTo>
                    <a:pt x="8" y="212"/>
                  </a:lnTo>
                  <a:lnTo>
                    <a:pt x="8" y="212"/>
                  </a:lnTo>
                  <a:lnTo>
                    <a:pt x="6" y="212"/>
                  </a:lnTo>
                  <a:lnTo>
                    <a:pt x="6" y="210"/>
                  </a:lnTo>
                  <a:lnTo>
                    <a:pt x="8" y="212"/>
                  </a:lnTo>
                  <a:lnTo>
                    <a:pt x="8" y="212"/>
                  </a:lnTo>
                  <a:lnTo>
                    <a:pt x="8" y="210"/>
                  </a:lnTo>
                  <a:lnTo>
                    <a:pt x="10" y="210"/>
                  </a:lnTo>
                  <a:lnTo>
                    <a:pt x="10" y="210"/>
                  </a:lnTo>
                  <a:close/>
                  <a:moveTo>
                    <a:pt x="6" y="218"/>
                  </a:moveTo>
                  <a:lnTo>
                    <a:pt x="6" y="220"/>
                  </a:lnTo>
                  <a:lnTo>
                    <a:pt x="4" y="220"/>
                  </a:lnTo>
                  <a:lnTo>
                    <a:pt x="4" y="220"/>
                  </a:lnTo>
                  <a:lnTo>
                    <a:pt x="6" y="218"/>
                  </a:lnTo>
                  <a:lnTo>
                    <a:pt x="6" y="218"/>
                  </a:lnTo>
                  <a:close/>
                  <a:moveTo>
                    <a:pt x="10" y="228"/>
                  </a:moveTo>
                  <a:lnTo>
                    <a:pt x="6" y="224"/>
                  </a:lnTo>
                  <a:lnTo>
                    <a:pt x="6" y="226"/>
                  </a:lnTo>
                  <a:lnTo>
                    <a:pt x="4" y="224"/>
                  </a:lnTo>
                  <a:lnTo>
                    <a:pt x="4" y="224"/>
                  </a:lnTo>
                  <a:lnTo>
                    <a:pt x="6" y="222"/>
                  </a:lnTo>
                  <a:lnTo>
                    <a:pt x="8" y="224"/>
                  </a:lnTo>
                  <a:lnTo>
                    <a:pt x="10" y="228"/>
                  </a:lnTo>
                  <a:lnTo>
                    <a:pt x="10" y="228"/>
                  </a:lnTo>
                  <a:close/>
                  <a:moveTo>
                    <a:pt x="4" y="240"/>
                  </a:moveTo>
                  <a:lnTo>
                    <a:pt x="4" y="238"/>
                  </a:lnTo>
                  <a:lnTo>
                    <a:pt x="6" y="242"/>
                  </a:lnTo>
                  <a:lnTo>
                    <a:pt x="2" y="240"/>
                  </a:lnTo>
                  <a:lnTo>
                    <a:pt x="2" y="240"/>
                  </a:lnTo>
                  <a:lnTo>
                    <a:pt x="4" y="238"/>
                  </a:lnTo>
                  <a:lnTo>
                    <a:pt x="4" y="240"/>
                  </a:lnTo>
                  <a:lnTo>
                    <a:pt x="4" y="240"/>
                  </a:lnTo>
                  <a:close/>
                  <a:moveTo>
                    <a:pt x="2" y="256"/>
                  </a:moveTo>
                  <a:lnTo>
                    <a:pt x="2" y="256"/>
                  </a:lnTo>
                  <a:lnTo>
                    <a:pt x="4" y="256"/>
                  </a:lnTo>
                  <a:lnTo>
                    <a:pt x="4" y="256"/>
                  </a:lnTo>
                  <a:lnTo>
                    <a:pt x="2" y="256"/>
                  </a:lnTo>
                  <a:lnTo>
                    <a:pt x="2" y="256"/>
                  </a:lnTo>
                  <a:lnTo>
                    <a:pt x="2" y="254"/>
                  </a:lnTo>
                  <a:lnTo>
                    <a:pt x="6" y="252"/>
                  </a:lnTo>
                  <a:lnTo>
                    <a:pt x="6" y="252"/>
                  </a:lnTo>
                  <a:lnTo>
                    <a:pt x="4" y="254"/>
                  </a:lnTo>
                  <a:lnTo>
                    <a:pt x="2" y="256"/>
                  </a:lnTo>
                  <a:lnTo>
                    <a:pt x="2" y="256"/>
                  </a:lnTo>
                  <a:close/>
                  <a:moveTo>
                    <a:pt x="6" y="254"/>
                  </a:moveTo>
                  <a:lnTo>
                    <a:pt x="6" y="254"/>
                  </a:lnTo>
                  <a:lnTo>
                    <a:pt x="8" y="254"/>
                  </a:lnTo>
                  <a:lnTo>
                    <a:pt x="8" y="254"/>
                  </a:lnTo>
                  <a:lnTo>
                    <a:pt x="6" y="256"/>
                  </a:lnTo>
                  <a:lnTo>
                    <a:pt x="4" y="256"/>
                  </a:lnTo>
                  <a:lnTo>
                    <a:pt x="4" y="256"/>
                  </a:lnTo>
                  <a:lnTo>
                    <a:pt x="6" y="256"/>
                  </a:lnTo>
                  <a:lnTo>
                    <a:pt x="6" y="254"/>
                  </a:lnTo>
                  <a:lnTo>
                    <a:pt x="6" y="254"/>
                  </a:lnTo>
                  <a:lnTo>
                    <a:pt x="6" y="254"/>
                  </a:lnTo>
                  <a:close/>
                  <a:moveTo>
                    <a:pt x="10" y="302"/>
                  </a:moveTo>
                  <a:lnTo>
                    <a:pt x="10" y="302"/>
                  </a:lnTo>
                  <a:lnTo>
                    <a:pt x="10" y="302"/>
                  </a:lnTo>
                  <a:lnTo>
                    <a:pt x="10" y="302"/>
                  </a:lnTo>
                  <a:lnTo>
                    <a:pt x="10" y="302"/>
                  </a:lnTo>
                  <a:lnTo>
                    <a:pt x="10" y="302"/>
                  </a:lnTo>
                  <a:lnTo>
                    <a:pt x="8" y="302"/>
                  </a:lnTo>
                  <a:lnTo>
                    <a:pt x="8" y="302"/>
                  </a:lnTo>
                  <a:lnTo>
                    <a:pt x="8" y="302"/>
                  </a:lnTo>
                  <a:lnTo>
                    <a:pt x="6" y="300"/>
                  </a:lnTo>
                  <a:lnTo>
                    <a:pt x="6" y="300"/>
                  </a:lnTo>
                  <a:lnTo>
                    <a:pt x="14" y="300"/>
                  </a:lnTo>
                  <a:lnTo>
                    <a:pt x="14" y="300"/>
                  </a:lnTo>
                  <a:lnTo>
                    <a:pt x="12" y="300"/>
                  </a:lnTo>
                  <a:lnTo>
                    <a:pt x="8" y="302"/>
                  </a:lnTo>
                  <a:lnTo>
                    <a:pt x="10" y="302"/>
                  </a:lnTo>
                  <a:close/>
                  <a:moveTo>
                    <a:pt x="12" y="294"/>
                  </a:moveTo>
                  <a:lnTo>
                    <a:pt x="14" y="292"/>
                  </a:lnTo>
                  <a:lnTo>
                    <a:pt x="16" y="294"/>
                  </a:lnTo>
                  <a:lnTo>
                    <a:pt x="12" y="294"/>
                  </a:lnTo>
                  <a:close/>
                  <a:moveTo>
                    <a:pt x="22" y="282"/>
                  </a:moveTo>
                  <a:lnTo>
                    <a:pt x="22" y="282"/>
                  </a:lnTo>
                  <a:lnTo>
                    <a:pt x="14" y="278"/>
                  </a:lnTo>
                  <a:lnTo>
                    <a:pt x="10" y="276"/>
                  </a:lnTo>
                  <a:lnTo>
                    <a:pt x="10" y="272"/>
                  </a:lnTo>
                  <a:lnTo>
                    <a:pt x="6" y="272"/>
                  </a:lnTo>
                  <a:lnTo>
                    <a:pt x="6" y="268"/>
                  </a:lnTo>
                  <a:lnTo>
                    <a:pt x="10" y="270"/>
                  </a:lnTo>
                  <a:lnTo>
                    <a:pt x="10" y="270"/>
                  </a:lnTo>
                  <a:lnTo>
                    <a:pt x="8" y="268"/>
                  </a:lnTo>
                  <a:lnTo>
                    <a:pt x="8" y="268"/>
                  </a:lnTo>
                  <a:lnTo>
                    <a:pt x="14" y="270"/>
                  </a:lnTo>
                  <a:lnTo>
                    <a:pt x="22" y="276"/>
                  </a:lnTo>
                  <a:lnTo>
                    <a:pt x="20" y="278"/>
                  </a:lnTo>
                  <a:lnTo>
                    <a:pt x="20" y="278"/>
                  </a:lnTo>
                  <a:lnTo>
                    <a:pt x="24" y="278"/>
                  </a:lnTo>
                  <a:lnTo>
                    <a:pt x="24" y="280"/>
                  </a:lnTo>
                  <a:lnTo>
                    <a:pt x="26" y="278"/>
                  </a:lnTo>
                  <a:lnTo>
                    <a:pt x="26" y="282"/>
                  </a:lnTo>
                  <a:lnTo>
                    <a:pt x="26" y="282"/>
                  </a:lnTo>
                  <a:lnTo>
                    <a:pt x="24" y="282"/>
                  </a:lnTo>
                  <a:lnTo>
                    <a:pt x="22" y="282"/>
                  </a:lnTo>
                  <a:lnTo>
                    <a:pt x="22" y="282"/>
                  </a:lnTo>
                  <a:close/>
                  <a:moveTo>
                    <a:pt x="28" y="214"/>
                  </a:moveTo>
                  <a:lnTo>
                    <a:pt x="28" y="214"/>
                  </a:lnTo>
                  <a:lnTo>
                    <a:pt x="28" y="212"/>
                  </a:lnTo>
                  <a:lnTo>
                    <a:pt x="28" y="212"/>
                  </a:lnTo>
                  <a:lnTo>
                    <a:pt x="28" y="212"/>
                  </a:lnTo>
                  <a:lnTo>
                    <a:pt x="28" y="212"/>
                  </a:lnTo>
                  <a:lnTo>
                    <a:pt x="30" y="216"/>
                  </a:lnTo>
                  <a:lnTo>
                    <a:pt x="26" y="218"/>
                  </a:lnTo>
                  <a:lnTo>
                    <a:pt x="26" y="218"/>
                  </a:lnTo>
                  <a:lnTo>
                    <a:pt x="24" y="216"/>
                  </a:lnTo>
                  <a:lnTo>
                    <a:pt x="22" y="214"/>
                  </a:lnTo>
                  <a:lnTo>
                    <a:pt x="22" y="210"/>
                  </a:lnTo>
                  <a:lnTo>
                    <a:pt x="22" y="210"/>
                  </a:lnTo>
                  <a:lnTo>
                    <a:pt x="22" y="210"/>
                  </a:lnTo>
                  <a:lnTo>
                    <a:pt x="22" y="212"/>
                  </a:lnTo>
                  <a:lnTo>
                    <a:pt x="22" y="212"/>
                  </a:lnTo>
                  <a:lnTo>
                    <a:pt x="26" y="210"/>
                  </a:lnTo>
                  <a:lnTo>
                    <a:pt x="28" y="208"/>
                  </a:lnTo>
                  <a:lnTo>
                    <a:pt x="28" y="208"/>
                  </a:lnTo>
                  <a:lnTo>
                    <a:pt x="30" y="210"/>
                  </a:lnTo>
                  <a:lnTo>
                    <a:pt x="28" y="210"/>
                  </a:lnTo>
                  <a:lnTo>
                    <a:pt x="28" y="214"/>
                  </a:lnTo>
                  <a:close/>
                  <a:moveTo>
                    <a:pt x="44" y="212"/>
                  </a:moveTo>
                  <a:lnTo>
                    <a:pt x="44" y="212"/>
                  </a:lnTo>
                  <a:lnTo>
                    <a:pt x="42" y="212"/>
                  </a:lnTo>
                  <a:lnTo>
                    <a:pt x="44" y="208"/>
                  </a:lnTo>
                  <a:lnTo>
                    <a:pt x="44" y="212"/>
                  </a:lnTo>
                  <a:close/>
                  <a:moveTo>
                    <a:pt x="46" y="152"/>
                  </a:moveTo>
                  <a:lnTo>
                    <a:pt x="46" y="152"/>
                  </a:lnTo>
                  <a:lnTo>
                    <a:pt x="46" y="154"/>
                  </a:lnTo>
                  <a:lnTo>
                    <a:pt x="48" y="156"/>
                  </a:lnTo>
                  <a:lnTo>
                    <a:pt x="48" y="156"/>
                  </a:lnTo>
                  <a:lnTo>
                    <a:pt x="48" y="156"/>
                  </a:lnTo>
                  <a:lnTo>
                    <a:pt x="48" y="156"/>
                  </a:lnTo>
                  <a:lnTo>
                    <a:pt x="46" y="154"/>
                  </a:lnTo>
                  <a:lnTo>
                    <a:pt x="44" y="154"/>
                  </a:lnTo>
                  <a:lnTo>
                    <a:pt x="46" y="152"/>
                  </a:lnTo>
                  <a:close/>
                  <a:moveTo>
                    <a:pt x="54" y="252"/>
                  </a:moveTo>
                  <a:lnTo>
                    <a:pt x="54" y="252"/>
                  </a:lnTo>
                  <a:lnTo>
                    <a:pt x="52" y="252"/>
                  </a:lnTo>
                  <a:lnTo>
                    <a:pt x="52" y="252"/>
                  </a:lnTo>
                  <a:lnTo>
                    <a:pt x="50" y="252"/>
                  </a:lnTo>
                  <a:lnTo>
                    <a:pt x="48" y="252"/>
                  </a:lnTo>
                  <a:lnTo>
                    <a:pt x="48" y="252"/>
                  </a:lnTo>
                  <a:lnTo>
                    <a:pt x="46" y="250"/>
                  </a:lnTo>
                  <a:lnTo>
                    <a:pt x="46" y="248"/>
                  </a:lnTo>
                  <a:lnTo>
                    <a:pt x="50" y="248"/>
                  </a:lnTo>
                  <a:lnTo>
                    <a:pt x="50" y="248"/>
                  </a:lnTo>
                  <a:lnTo>
                    <a:pt x="50" y="246"/>
                  </a:lnTo>
                  <a:lnTo>
                    <a:pt x="56" y="248"/>
                  </a:lnTo>
                  <a:lnTo>
                    <a:pt x="54" y="248"/>
                  </a:lnTo>
                  <a:lnTo>
                    <a:pt x="54" y="252"/>
                  </a:lnTo>
                  <a:close/>
                  <a:moveTo>
                    <a:pt x="54" y="210"/>
                  </a:moveTo>
                  <a:lnTo>
                    <a:pt x="54" y="208"/>
                  </a:lnTo>
                  <a:lnTo>
                    <a:pt x="56" y="212"/>
                  </a:lnTo>
                  <a:lnTo>
                    <a:pt x="54" y="210"/>
                  </a:lnTo>
                  <a:close/>
                  <a:moveTo>
                    <a:pt x="58" y="210"/>
                  </a:moveTo>
                  <a:lnTo>
                    <a:pt x="56" y="208"/>
                  </a:lnTo>
                  <a:lnTo>
                    <a:pt x="58" y="208"/>
                  </a:lnTo>
                  <a:lnTo>
                    <a:pt x="58" y="210"/>
                  </a:lnTo>
                  <a:close/>
                  <a:moveTo>
                    <a:pt x="64" y="202"/>
                  </a:moveTo>
                  <a:lnTo>
                    <a:pt x="58" y="200"/>
                  </a:lnTo>
                  <a:lnTo>
                    <a:pt x="58" y="204"/>
                  </a:lnTo>
                  <a:lnTo>
                    <a:pt x="58" y="204"/>
                  </a:lnTo>
                  <a:lnTo>
                    <a:pt x="56" y="204"/>
                  </a:lnTo>
                  <a:lnTo>
                    <a:pt x="56" y="202"/>
                  </a:lnTo>
                  <a:lnTo>
                    <a:pt x="54" y="200"/>
                  </a:lnTo>
                  <a:lnTo>
                    <a:pt x="52" y="200"/>
                  </a:lnTo>
                  <a:lnTo>
                    <a:pt x="52" y="200"/>
                  </a:lnTo>
                  <a:lnTo>
                    <a:pt x="52" y="198"/>
                  </a:lnTo>
                  <a:lnTo>
                    <a:pt x="54" y="198"/>
                  </a:lnTo>
                  <a:lnTo>
                    <a:pt x="56" y="198"/>
                  </a:lnTo>
                  <a:lnTo>
                    <a:pt x="58" y="198"/>
                  </a:lnTo>
                  <a:lnTo>
                    <a:pt x="58" y="196"/>
                  </a:lnTo>
                  <a:lnTo>
                    <a:pt x="58" y="196"/>
                  </a:lnTo>
                  <a:lnTo>
                    <a:pt x="64" y="200"/>
                  </a:lnTo>
                  <a:lnTo>
                    <a:pt x="64" y="200"/>
                  </a:lnTo>
                  <a:lnTo>
                    <a:pt x="64" y="200"/>
                  </a:lnTo>
                  <a:lnTo>
                    <a:pt x="64" y="202"/>
                  </a:lnTo>
                  <a:lnTo>
                    <a:pt x="64" y="202"/>
                  </a:lnTo>
                  <a:close/>
                  <a:moveTo>
                    <a:pt x="62" y="146"/>
                  </a:moveTo>
                  <a:lnTo>
                    <a:pt x="62" y="146"/>
                  </a:lnTo>
                  <a:lnTo>
                    <a:pt x="62" y="146"/>
                  </a:lnTo>
                  <a:lnTo>
                    <a:pt x="62" y="144"/>
                  </a:lnTo>
                  <a:lnTo>
                    <a:pt x="60" y="142"/>
                  </a:lnTo>
                  <a:lnTo>
                    <a:pt x="60" y="144"/>
                  </a:lnTo>
                  <a:lnTo>
                    <a:pt x="60" y="144"/>
                  </a:lnTo>
                  <a:lnTo>
                    <a:pt x="60" y="140"/>
                  </a:lnTo>
                  <a:lnTo>
                    <a:pt x="62" y="142"/>
                  </a:lnTo>
                  <a:lnTo>
                    <a:pt x="64" y="144"/>
                  </a:lnTo>
                  <a:lnTo>
                    <a:pt x="66" y="144"/>
                  </a:lnTo>
                  <a:lnTo>
                    <a:pt x="66" y="144"/>
                  </a:lnTo>
                  <a:lnTo>
                    <a:pt x="64" y="144"/>
                  </a:lnTo>
                  <a:lnTo>
                    <a:pt x="62" y="146"/>
                  </a:lnTo>
                  <a:lnTo>
                    <a:pt x="62" y="146"/>
                  </a:lnTo>
                  <a:lnTo>
                    <a:pt x="62" y="146"/>
                  </a:lnTo>
                  <a:close/>
                  <a:moveTo>
                    <a:pt x="72" y="144"/>
                  </a:moveTo>
                  <a:lnTo>
                    <a:pt x="68" y="142"/>
                  </a:lnTo>
                  <a:lnTo>
                    <a:pt x="68" y="142"/>
                  </a:lnTo>
                  <a:lnTo>
                    <a:pt x="70" y="142"/>
                  </a:lnTo>
                  <a:lnTo>
                    <a:pt x="72" y="144"/>
                  </a:lnTo>
                  <a:lnTo>
                    <a:pt x="72" y="144"/>
                  </a:lnTo>
                  <a:close/>
                  <a:moveTo>
                    <a:pt x="72" y="204"/>
                  </a:moveTo>
                  <a:lnTo>
                    <a:pt x="72" y="202"/>
                  </a:lnTo>
                  <a:lnTo>
                    <a:pt x="72" y="204"/>
                  </a:lnTo>
                  <a:lnTo>
                    <a:pt x="72" y="204"/>
                  </a:lnTo>
                  <a:close/>
                  <a:moveTo>
                    <a:pt x="70" y="154"/>
                  </a:moveTo>
                  <a:lnTo>
                    <a:pt x="70" y="154"/>
                  </a:lnTo>
                  <a:lnTo>
                    <a:pt x="72" y="154"/>
                  </a:lnTo>
                  <a:lnTo>
                    <a:pt x="74" y="154"/>
                  </a:lnTo>
                  <a:lnTo>
                    <a:pt x="74" y="154"/>
                  </a:lnTo>
                  <a:lnTo>
                    <a:pt x="76" y="156"/>
                  </a:lnTo>
                  <a:lnTo>
                    <a:pt x="76" y="156"/>
                  </a:lnTo>
                  <a:lnTo>
                    <a:pt x="72" y="156"/>
                  </a:lnTo>
                  <a:lnTo>
                    <a:pt x="72" y="156"/>
                  </a:lnTo>
                  <a:lnTo>
                    <a:pt x="70" y="154"/>
                  </a:lnTo>
                  <a:lnTo>
                    <a:pt x="70" y="154"/>
                  </a:lnTo>
                  <a:close/>
                  <a:moveTo>
                    <a:pt x="80" y="150"/>
                  </a:moveTo>
                  <a:lnTo>
                    <a:pt x="80" y="150"/>
                  </a:lnTo>
                  <a:lnTo>
                    <a:pt x="78" y="148"/>
                  </a:lnTo>
                  <a:lnTo>
                    <a:pt x="80" y="150"/>
                  </a:lnTo>
                  <a:close/>
                  <a:moveTo>
                    <a:pt x="80" y="210"/>
                  </a:moveTo>
                  <a:lnTo>
                    <a:pt x="78" y="206"/>
                  </a:lnTo>
                  <a:lnTo>
                    <a:pt x="82" y="208"/>
                  </a:lnTo>
                  <a:lnTo>
                    <a:pt x="80" y="210"/>
                  </a:lnTo>
                  <a:close/>
                  <a:moveTo>
                    <a:pt x="86" y="262"/>
                  </a:moveTo>
                  <a:lnTo>
                    <a:pt x="86" y="262"/>
                  </a:lnTo>
                  <a:lnTo>
                    <a:pt x="84" y="262"/>
                  </a:lnTo>
                  <a:lnTo>
                    <a:pt x="84" y="262"/>
                  </a:lnTo>
                  <a:lnTo>
                    <a:pt x="82" y="262"/>
                  </a:lnTo>
                  <a:lnTo>
                    <a:pt x="82" y="262"/>
                  </a:lnTo>
                  <a:lnTo>
                    <a:pt x="82" y="262"/>
                  </a:lnTo>
                  <a:lnTo>
                    <a:pt x="82" y="260"/>
                  </a:lnTo>
                  <a:lnTo>
                    <a:pt x="82" y="258"/>
                  </a:lnTo>
                  <a:lnTo>
                    <a:pt x="82" y="256"/>
                  </a:lnTo>
                  <a:lnTo>
                    <a:pt x="82" y="256"/>
                  </a:lnTo>
                  <a:lnTo>
                    <a:pt x="84" y="258"/>
                  </a:lnTo>
                  <a:lnTo>
                    <a:pt x="84" y="258"/>
                  </a:lnTo>
                  <a:lnTo>
                    <a:pt x="86" y="262"/>
                  </a:lnTo>
                  <a:lnTo>
                    <a:pt x="86" y="262"/>
                  </a:lnTo>
                  <a:lnTo>
                    <a:pt x="86" y="262"/>
                  </a:lnTo>
                  <a:lnTo>
                    <a:pt x="86" y="262"/>
                  </a:lnTo>
                  <a:lnTo>
                    <a:pt x="86" y="262"/>
                  </a:lnTo>
                  <a:lnTo>
                    <a:pt x="86" y="262"/>
                  </a:lnTo>
                  <a:close/>
                  <a:moveTo>
                    <a:pt x="88" y="208"/>
                  </a:moveTo>
                  <a:lnTo>
                    <a:pt x="88" y="208"/>
                  </a:lnTo>
                  <a:lnTo>
                    <a:pt x="86" y="208"/>
                  </a:lnTo>
                  <a:lnTo>
                    <a:pt x="86" y="208"/>
                  </a:lnTo>
                  <a:lnTo>
                    <a:pt x="86" y="210"/>
                  </a:lnTo>
                  <a:lnTo>
                    <a:pt x="84" y="210"/>
                  </a:lnTo>
                  <a:lnTo>
                    <a:pt x="84" y="210"/>
                  </a:lnTo>
                  <a:lnTo>
                    <a:pt x="82" y="208"/>
                  </a:lnTo>
                  <a:lnTo>
                    <a:pt x="84" y="206"/>
                  </a:lnTo>
                  <a:lnTo>
                    <a:pt x="88" y="206"/>
                  </a:lnTo>
                  <a:lnTo>
                    <a:pt x="88" y="208"/>
                  </a:lnTo>
                  <a:lnTo>
                    <a:pt x="88" y="206"/>
                  </a:lnTo>
                  <a:lnTo>
                    <a:pt x="88" y="210"/>
                  </a:lnTo>
                  <a:lnTo>
                    <a:pt x="88" y="208"/>
                  </a:lnTo>
                  <a:close/>
                  <a:moveTo>
                    <a:pt x="88" y="214"/>
                  </a:moveTo>
                  <a:lnTo>
                    <a:pt x="88" y="216"/>
                  </a:lnTo>
                  <a:lnTo>
                    <a:pt x="88" y="214"/>
                  </a:lnTo>
                  <a:lnTo>
                    <a:pt x="92" y="214"/>
                  </a:lnTo>
                  <a:lnTo>
                    <a:pt x="92" y="214"/>
                  </a:lnTo>
                  <a:lnTo>
                    <a:pt x="92" y="214"/>
                  </a:lnTo>
                  <a:lnTo>
                    <a:pt x="92" y="216"/>
                  </a:lnTo>
                  <a:lnTo>
                    <a:pt x="88" y="214"/>
                  </a:lnTo>
                  <a:close/>
                  <a:moveTo>
                    <a:pt x="94" y="208"/>
                  </a:moveTo>
                  <a:lnTo>
                    <a:pt x="94" y="208"/>
                  </a:lnTo>
                  <a:lnTo>
                    <a:pt x="94" y="208"/>
                  </a:lnTo>
                  <a:lnTo>
                    <a:pt x="96" y="208"/>
                  </a:lnTo>
                  <a:lnTo>
                    <a:pt x="92" y="206"/>
                  </a:lnTo>
                  <a:lnTo>
                    <a:pt x="92" y="206"/>
                  </a:lnTo>
                  <a:lnTo>
                    <a:pt x="94" y="204"/>
                  </a:lnTo>
                  <a:lnTo>
                    <a:pt x="96" y="206"/>
                  </a:lnTo>
                  <a:lnTo>
                    <a:pt x="98" y="208"/>
                  </a:lnTo>
                  <a:lnTo>
                    <a:pt x="98" y="208"/>
                  </a:lnTo>
                  <a:lnTo>
                    <a:pt x="98" y="208"/>
                  </a:lnTo>
                  <a:lnTo>
                    <a:pt x="96" y="210"/>
                  </a:lnTo>
                  <a:lnTo>
                    <a:pt x="94" y="210"/>
                  </a:lnTo>
                  <a:lnTo>
                    <a:pt x="94" y="208"/>
                  </a:lnTo>
                  <a:lnTo>
                    <a:pt x="94" y="208"/>
                  </a:lnTo>
                  <a:close/>
                  <a:moveTo>
                    <a:pt x="114" y="204"/>
                  </a:moveTo>
                  <a:lnTo>
                    <a:pt x="110" y="200"/>
                  </a:lnTo>
                  <a:lnTo>
                    <a:pt x="118" y="202"/>
                  </a:lnTo>
                  <a:lnTo>
                    <a:pt x="118" y="202"/>
                  </a:lnTo>
                  <a:lnTo>
                    <a:pt x="116" y="202"/>
                  </a:lnTo>
                  <a:lnTo>
                    <a:pt x="116" y="202"/>
                  </a:lnTo>
                  <a:lnTo>
                    <a:pt x="114" y="202"/>
                  </a:lnTo>
                  <a:lnTo>
                    <a:pt x="114" y="204"/>
                  </a:lnTo>
                  <a:lnTo>
                    <a:pt x="114" y="204"/>
                  </a:lnTo>
                  <a:close/>
                  <a:moveTo>
                    <a:pt x="130" y="208"/>
                  </a:moveTo>
                  <a:lnTo>
                    <a:pt x="130" y="208"/>
                  </a:lnTo>
                  <a:lnTo>
                    <a:pt x="128" y="208"/>
                  </a:lnTo>
                  <a:lnTo>
                    <a:pt x="128" y="206"/>
                  </a:lnTo>
                  <a:lnTo>
                    <a:pt x="134" y="206"/>
                  </a:lnTo>
                  <a:lnTo>
                    <a:pt x="134" y="206"/>
                  </a:lnTo>
                  <a:lnTo>
                    <a:pt x="132" y="208"/>
                  </a:lnTo>
                  <a:lnTo>
                    <a:pt x="130" y="208"/>
                  </a:lnTo>
                  <a:lnTo>
                    <a:pt x="130" y="208"/>
                  </a:lnTo>
                  <a:close/>
                  <a:moveTo>
                    <a:pt x="220" y="192"/>
                  </a:moveTo>
                  <a:lnTo>
                    <a:pt x="106" y="198"/>
                  </a:lnTo>
                  <a:lnTo>
                    <a:pt x="106" y="194"/>
                  </a:lnTo>
                  <a:lnTo>
                    <a:pt x="106" y="194"/>
                  </a:lnTo>
                  <a:lnTo>
                    <a:pt x="102" y="190"/>
                  </a:lnTo>
                  <a:lnTo>
                    <a:pt x="100" y="186"/>
                  </a:lnTo>
                  <a:lnTo>
                    <a:pt x="104" y="186"/>
                  </a:lnTo>
                  <a:lnTo>
                    <a:pt x="104" y="186"/>
                  </a:lnTo>
                  <a:lnTo>
                    <a:pt x="102" y="184"/>
                  </a:lnTo>
                  <a:lnTo>
                    <a:pt x="102" y="184"/>
                  </a:lnTo>
                  <a:lnTo>
                    <a:pt x="102" y="184"/>
                  </a:lnTo>
                  <a:lnTo>
                    <a:pt x="104" y="186"/>
                  </a:lnTo>
                  <a:lnTo>
                    <a:pt x="104" y="186"/>
                  </a:lnTo>
                  <a:lnTo>
                    <a:pt x="104" y="186"/>
                  </a:lnTo>
                  <a:lnTo>
                    <a:pt x="104" y="186"/>
                  </a:lnTo>
                  <a:lnTo>
                    <a:pt x="106" y="184"/>
                  </a:lnTo>
                  <a:lnTo>
                    <a:pt x="110" y="184"/>
                  </a:lnTo>
                  <a:lnTo>
                    <a:pt x="110" y="184"/>
                  </a:lnTo>
                  <a:lnTo>
                    <a:pt x="112" y="186"/>
                  </a:lnTo>
                  <a:lnTo>
                    <a:pt x="124" y="184"/>
                  </a:lnTo>
                  <a:lnTo>
                    <a:pt x="122" y="184"/>
                  </a:lnTo>
                  <a:lnTo>
                    <a:pt x="122" y="184"/>
                  </a:lnTo>
                  <a:lnTo>
                    <a:pt x="130" y="184"/>
                  </a:lnTo>
                  <a:lnTo>
                    <a:pt x="130" y="184"/>
                  </a:lnTo>
                  <a:lnTo>
                    <a:pt x="126" y="184"/>
                  </a:lnTo>
                  <a:lnTo>
                    <a:pt x="220" y="178"/>
                  </a:lnTo>
                  <a:lnTo>
                    <a:pt x="220" y="192"/>
                  </a:lnTo>
                  <a:close/>
                  <a:moveTo>
                    <a:pt x="124" y="152"/>
                  </a:moveTo>
                  <a:lnTo>
                    <a:pt x="124" y="152"/>
                  </a:lnTo>
                  <a:lnTo>
                    <a:pt x="130" y="156"/>
                  </a:lnTo>
                  <a:lnTo>
                    <a:pt x="138" y="160"/>
                  </a:lnTo>
                  <a:lnTo>
                    <a:pt x="136" y="162"/>
                  </a:lnTo>
                  <a:lnTo>
                    <a:pt x="136" y="162"/>
                  </a:lnTo>
                  <a:lnTo>
                    <a:pt x="140" y="164"/>
                  </a:lnTo>
                  <a:lnTo>
                    <a:pt x="140" y="164"/>
                  </a:lnTo>
                  <a:lnTo>
                    <a:pt x="142" y="162"/>
                  </a:lnTo>
                  <a:lnTo>
                    <a:pt x="142" y="166"/>
                  </a:lnTo>
                  <a:lnTo>
                    <a:pt x="142" y="166"/>
                  </a:lnTo>
                  <a:lnTo>
                    <a:pt x="140" y="166"/>
                  </a:lnTo>
                  <a:lnTo>
                    <a:pt x="138" y="168"/>
                  </a:lnTo>
                  <a:lnTo>
                    <a:pt x="138" y="168"/>
                  </a:lnTo>
                  <a:lnTo>
                    <a:pt x="130" y="162"/>
                  </a:lnTo>
                  <a:lnTo>
                    <a:pt x="126" y="160"/>
                  </a:lnTo>
                  <a:lnTo>
                    <a:pt x="124" y="156"/>
                  </a:lnTo>
                  <a:lnTo>
                    <a:pt x="120" y="156"/>
                  </a:lnTo>
                  <a:lnTo>
                    <a:pt x="122" y="152"/>
                  </a:lnTo>
                  <a:lnTo>
                    <a:pt x="124" y="154"/>
                  </a:lnTo>
                  <a:lnTo>
                    <a:pt x="124" y="154"/>
                  </a:lnTo>
                  <a:lnTo>
                    <a:pt x="124" y="152"/>
                  </a:lnTo>
                  <a:lnTo>
                    <a:pt x="124" y="152"/>
                  </a:lnTo>
                  <a:close/>
                  <a:moveTo>
                    <a:pt x="132" y="178"/>
                  </a:moveTo>
                  <a:lnTo>
                    <a:pt x="128" y="178"/>
                  </a:lnTo>
                  <a:lnTo>
                    <a:pt x="130" y="176"/>
                  </a:lnTo>
                  <a:lnTo>
                    <a:pt x="132" y="178"/>
                  </a:lnTo>
                  <a:close/>
                  <a:moveTo>
                    <a:pt x="122" y="174"/>
                  </a:moveTo>
                  <a:lnTo>
                    <a:pt x="118" y="176"/>
                  </a:lnTo>
                  <a:lnTo>
                    <a:pt x="118" y="172"/>
                  </a:lnTo>
                  <a:lnTo>
                    <a:pt x="116" y="174"/>
                  </a:lnTo>
                  <a:lnTo>
                    <a:pt x="116" y="174"/>
                  </a:lnTo>
                  <a:lnTo>
                    <a:pt x="114" y="174"/>
                  </a:lnTo>
                  <a:lnTo>
                    <a:pt x="114" y="172"/>
                  </a:lnTo>
                  <a:lnTo>
                    <a:pt x="114" y="170"/>
                  </a:lnTo>
                  <a:lnTo>
                    <a:pt x="112" y="170"/>
                  </a:lnTo>
                  <a:lnTo>
                    <a:pt x="116" y="172"/>
                  </a:lnTo>
                  <a:lnTo>
                    <a:pt x="116" y="170"/>
                  </a:lnTo>
                  <a:lnTo>
                    <a:pt x="116" y="170"/>
                  </a:lnTo>
                  <a:lnTo>
                    <a:pt x="116" y="172"/>
                  </a:lnTo>
                  <a:lnTo>
                    <a:pt x="118" y="172"/>
                  </a:lnTo>
                  <a:lnTo>
                    <a:pt x="120" y="174"/>
                  </a:lnTo>
                  <a:lnTo>
                    <a:pt x="122" y="174"/>
                  </a:lnTo>
                  <a:lnTo>
                    <a:pt x="122" y="174"/>
                  </a:lnTo>
                  <a:close/>
                  <a:moveTo>
                    <a:pt x="116" y="182"/>
                  </a:moveTo>
                  <a:lnTo>
                    <a:pt x="116" y="182"/>
                  </a:lnTo>
                  <a:lnTo>
                    <a:pt x="112" y="184"/>
                  </a:lnTo>
                  <a:lnTo>
                    <a:pt x="110" y="182"/>
                  </a:lnTo>
                  <a:lnTo>
                    <a:pt x="110" y="182"/>
                  </a:lnTo>
                  <a:lnTo>
                    <a:pt x="112" y="180"/>
                  </a:lnTo>
                  <a:lnTo>
                    <a:pt x="114" y="180"/>
                  </a:lnTo>
                  <a:lnTo>
                    <a:pt x="116" y="182"/>
                  </a:lnTo>
                  <a:lnTo>
                    <a:pt x="116" y="182"/>
                  </a:lnTo>
                  <a:close/>
                  <a:moveTo>
                    <a:pt x="220" y="100"/>
                  </a:moveTo>
                  <a:lnTo>
                    <a:pt x="106" y="108"/>
                  </a:lnTo>
                  <a:lnTo>
                    <a:pt x="106" y="100"/>
                  </a:lnTo>
                  <a:lnTo>
                    <a:pt x="220" y="92"/>
                  </a:lnTo>
                  <a:lnTo>
                    <a:pt x="220" y="100"/>
                  </a:lnTo>
                  <a:close/>
                </a:path>
              </a:pathLst>
            </a:custGeom>
            <a:solidFill>
              <a:srgbClr val="0938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177" name="Freeform 94"/>
            <p:cNvSpPr>
              <a:spLocks/>
            </p:cNvSpPr>
            <p:nvPr userDrawn="1"/>
          </p:nvSpPr>
          <p:spPr bwMode="auto">
            <a:xfrm>
              <a:off x="-395" y="1422"/>
              <a:ext cx="8" cy="4"/>
            </a:xfrm>
            <a:custGeom>
              <a:avLst/>
              <a:gdLst>
                <a:gd name="T0" fmla="*/ 8 w 8"/>
                <a:gd name="T1" fmla="*/ 4 h 4"/>
                <a:gd name="T2" fmla="*/ 6 w 8"/>
                <a:gd name="T3" fmla="*/ 4 h 4"/>
                <a:gd name="T4" fmla="*/ 6 w 8"/>
                <a:gd name="T5" fmla="*/ 4 h 4"/>
                <a:gd name="T6" fmla="*/ 4 w 8"/>
                <a:gd name="T7" fmla="*/ 4 h 4"/>
                <a:gd name="T8" fmla="*/ 4 w 8"/>
                <a:gd name="T9" fmla="*/ 2 h 4"/>
                <a:gd name="T10" fmla="*/ 0 w 8"/>
                <a:gd name="T11" fmla="*/ 0 h 4"/>
                <a:gd name="T12" fmla="*/ 0 w 8"/>
                <a:gd name="T13" fmla="*/ 0 h 4"/>
                <a:gd name="T14" fmla="*/ 0 w 8"/>
                <a:gd name="T15" fmla="*/ 4 h 4"/>
                <a:gd name="T16" fmla="*/ 0 w 8"/>
                <a:gd name="T17" fmla="*/ 4 h 4"/>
                <a:gd name="T18" fmla="*/ 4 w 8"/>
                <a:gd name="T19" fmla="*/ 4 h 4"/>
                <a:gd name="T20" fmla="*/ 8 w 8"/>
                <a:gd name="T21" fmla="*/ 4 h 4"/>
                <a:gd name="T22" fmla="*/ 8 w 8"/>
                <a:gd name="T23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" h="4">
                  <a:moveTo>
                    <a:pt x="8" y="4"/>
                  </a:moveTo>
                  <a:lnTo>
                    <a:pt x="6" y="4"/>
                  </a:lnTo>
                  <a:lnTo>
                    <a:pt x="6" y="4"/>
                  </a:lnTo>
                  <a:lnTo>
                    <a:pt x="4" y="4"/>
                  </a:lnTo>
                  <a:lnTo>
                    <a:pt x="4" y="2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4"/>
                  </a:lnTo>
                  <a:lnTo>
                    <a:pt x="0" y="4"/>
                  </a:lnTo>
                  <a:lnTo>
                    <a:pt x="4" y="4"/>
                  </a:lnTo>
                  <a:lnTo>
                    <a:pt x="8" y="4"/>
                  </a:lnTo>
                  <a:lnTo>
                    <a:pt x="8" y="4"/>
                  </a:lnTo>
                  <a:close/>
                </a:path>
              </a:pathLst>
            </a:custGeom>
            <a:solidFill>
              <a:srgbClr val="0938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178" name="Freeform 95"/>
            <p:cNvSpPr>
              <a:spLocks/>
            </p:cNvSpPr>
            <p:nvPr userDrawn="1"/>
          </p:nvSpPr>
          <p:spPr bwMode="auto">
            <a:xfrm>
              <a:off x="-397" y="1418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938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179" name="Freeform 96"/>
            <p:cNvSpPr>
              <a:spLocks/>
            </p:cNvSpPr>
            <p:nvPr userDrawn="1"/>
          </p:nvSpPr>
          <p:spPr bwMode="auto">
            <a:xfrm>
              <a:off x="-387" y="1418"/>
              <a:ext cx="6" cy="2"/>
            </a:xfrm>
            <a:custGeom>
              <a:avLst/>
              <a:gdLst>
                <a:gd name="T0" fmla="*/ 6 w 6"/>
                <a:gd name="T1" fmla="*/ 2 h 2"/>
                <a:gd name="T2" fmla="*/ 6 w 6"/>
                <a:gd name="T3" fmla="*/ 2 h 2"/>
                <a:gd name="T4" fmla="*/ 2 w 6"/>
                <a:gd name="T5" fmla="*/ 0 h 2"/>
                <a:gd name="T6" fmla="*/ 2 w 6"/>
                <a:gd name="T7" fmla="*/ 0 h 2"/>
                <a:gd name="T8" fmla="*/ 2 w 6"/>
                <a:gd name="T9" fmla="*/ 2 h 2"/>
                <a:gd name="T10" fmla="*/ 0 w 6"/>
                <a:gd name="T11" fmla="*/ 2 h 2"/>
                <a:gd name="T12" fmla="*/ 0 w 6"/>
                <a:gd name="T13" fmla="*/ 2 h 2"/>
                <a:gd name="T14" fmla="*/ 2 w 6"/>
                <a:gd name="T15" fmla="*/ 2 h 2"/>
                <a:gd name="T16" fmla="*/ 6 w 6"/>
                <a:gd name="T17" fmla="*/ 2 h 2"/>
                <a:gd name="T18" fmla="*/ 6 w 6"/>
                <a:gd name="T1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" h="2">
                  <a:moveTo>
                    <a:pt x="6" y="2"/>
                  </a:moveTo>
                  <a:lnTo>
                    <a:pt x="6" y="2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2"/>
                  </a:lnTo>
                  <a:lnTo>
                    <a:pt x="0" y="2"/>
                  </a:lnTo>
                  <a:lnTo>
                    <a:pt x="0" y="2"/>
                  </a:lnTo>
                  <a:lnTo>
                    <a:pt x="2" y="2"/>
                  </a:lnTo>
                  <a:lnTo>
                    <a:pt x="6" y="2"/>
                  </a:lnTo>
                  <a:lnTo>
                    <a:pt x="6" y="2"/>
                  </a:lnTo>
                  <a:close/>
                </a:path>
              </a:pathLst>
            </a:custGeom>
            <a:solidFill>
              <a:srgbClr val="0938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180" name="Freeform 97"/>
            <p:cNvSpPr>
              <a:spLocks/>
            </p:cNvSpPr>
            <p:nvPr userDrawn="1"/>
          </p:nvSpPr>
          <p:spPr bwMode="auto">
            <a:xfrm>
              <a:off x="-179" y="1406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938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181" name="Freeform 98"/>
            <p:cNvSpPr>
              <a:spLocks/>
            </p:cNvSpPr>
            <p:nvPr userDrawn="1"/>
          </p:nvSpPr>
          <p:spPr bwMode="auto">
            <a:xfrm>
              <a:off x="-379" y="1420"/>
              <a:ext cx="4" cy="2"/>
            </a:xfrm>
            <a:custGeom>
              <a:avLst/>
              <a:gdLst>
                <a:gd name="T0" fmla="*/ 4 w 4"/>
                <a:gd name="T1" fmla="*/ 0 h 2"/>
                <a:gd name="T2" fmla="*/ 0 w 4"/>
                <a:gd name="T3" fmla="*/ 2 h 2"/>
                <a:gd name="T4" fmla="*/ 0 w 4"/>
                <a:gd name="T5" fmla="*/ 2 h 2"/>
                <a:gd name="T6" fmla="*/ 0 w 4"/>
                <a:gd name="T7" fmla="*/ 2 h 2"/>
                <a:gd name="T8" fmla="*/ 4 w 4"/>
                <a:gd name="T9" fmla="*/ 0 h 2"/>
                <a:gd name="T10" fmla="*/ 4 w 4"/>
                <a:gd name="T11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" h="2">
                  <a:moveTo>
                    <a:pt x="4" y="0"/>
                  </a:moveTo>
                  <a:lnTo>
                    <a:pt x="0" y="2"/>
                  </a:lnTo>
                  <a:lnTo>
                    <a:pt x="0" y="2"/>
                  </a:lnTo>
                  <a:lnTo>
                    <a:pt x="0" y="2"/>
                  </a:lnTo>
                  <a:lnTo>
                    <a:pt x="4" y="0"/>
                  </a:lnTo>
                  <a:lnTo>
                    <a:pt x="4" y="0"/>
                  </a:lnTo>
                  <a:close/>
                </a:path>
              </a:pathLst>
            </a:custGeom>
            <a:solidFill>
              <a:srgbClr val="0938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182" name="Freeform 99"/>
            <p:cNvSpPr>
              <a:spLocks/>
            </p:cNvSpPr>
            <p:nvPr userDrawn="1"/>
          </p:nvSpPr>
          <p:spPr bwMode="auto">
            <a:xfrm>
              <a:off x="-175" y="1406"/>
              <a:ext cx="2" cy="2"/>
            </a:xfrm>
            <a:custGeom>
              <a:avLst/>
              <a:gdLst>
                <a:gd name="T0" fmla="*/ 2 w 2"/>
                <a:gd name="T1" fmla="*/ 2 h 2"/>
                <a:gd name="T2" fmla="*/ 2 w 2"/>
                <a:gd name="T3" fmla="*/ 2 h 2"/>
                <a:gd name="T4" fmla="*/ 2 w 2"/>
                <a:gd name="T5" fmla="*/ 0 h 2"/>
                <a:gd name="T6" fmla="*/ 2 w 2"/>
                <a:gd name="T7" fmla="*/ 0 h 2"/>
                <a:gd name="T8" fmla="*/ 0 w 2"/>
                <a:gd name="T9" fmla="*/ 0 h 2"/>
                <a:gd name="T10" fmla="*/ 0 w 2"/>
                <a:gd name="T11" fmla="*/ 0 h 2"/>
                <a:gd name="T12" fmla="*/ 2 w 2"/>
                <a:gd name="T13" fmla="*/ 2 h 2"/>
                <a:gd name="T14" fmla="*/ 2 w 2"/>
                <a:gd name="T15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" h="2">
                  <a:moveTo>
                    <a:pt x="2" y="2"/>
                  </a:moveTo>
                  <a:lnTo>
                    <a:pt x="2" y="2"/>
                  </a:lnTo>
                  <a:lnTo>
                    <a:pt x="2" y="0"/>
                  </a:lnTo>
                  <a:lnTo>
                    <a:pt x="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2" y="2"/>
                  </a:lnTo>
                  <a:lnTo>
                    <a:pt x="2" y="2"/>
                  </a:lnTo>
                  <a:close/>
                </a:path>
              </a:pathLst>
            </a:custGeom>
            <a:solidFill>
              <a:srgbClr val="0938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183" name="Freeform 100"/>
            <p:cNvSpPr>
              <a:spLocks/>
            </p:cNvSpPr>
            <p:nvPr userDrawn="1"/>
          </p:nvSpPr>
          <p:spPr bwMode="auto">
            <a:xfrm>
              <a:off x="-299" y="1548"/>
              <a:ext cx="2" cy="2"/>
            </a:xfrm>
            <a:custGeom>
              <a:avLst/>
              <a:gdLst>
                <a:gd name="T0" fmla="*/ 2 w 2"/>
                <a:gd name="T1" fmla="*/ 2 h 2"/>
                <a:gd name="T2" fmla="*/ 2 w 2"/>
                <a:gd name="T3" fmla="*/ 2 h 2"/>
                <a:gd name="T4" fmla="*/ 0 w 2"/>
                <a:gd name="T5" fmla="*/ 0 h 2"/>
                <a:gd name="T6" fmla="*/ 0 w 2"/>
                <a:gd name="T7" fmla="*/ 0 h 2"/>
                <a:gd name="T8" fmla="*/ 0 w 2"/>
                <a:gd name="T9" fmla="*/ 2 h 2"/>
                <a:gd name="T10" fmla="*/ 0 w 2"/>
                <a:gd name="T11" fmla="*/ 2 h 2"/>
                <a:gd name="T12" fmla="*/ 2 w 2"/>
                <a:gd name="T13" fmla="*/ 2 h 2"/>
                <a:gd name="T14" fmla="*/ 2 w 2"/>
                <a:gd name="T15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" h="2">
                  <a:moveTo>
                    <a:pt x="2" y="2"/>
                  </a:moveTo>
                  <a:lnTo>
                    <a:pt x="2" y="2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2"/>
                  </a:lnTo>
                  <a:lnTo>
                    <a:pt x="0" y="2"/>
                  </a:lnTo>
                  <a:lnTo>
                    <a:pt x="2" y="2"/>
                  </a:lnTo>
                  <a:lnTo>
                    <a:pt x="2" y="2"/>
                  </a:lnTo>
                  <a:close/>
                </a:path>
              </a:pathLst>
            </a:custGeom>
            <a:solidFill>
              <a:srgbClr val="0938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184" name="Freeform 101"/>
            <p:cNvSpPr>
              <a:spLocks/>
            </p:cNvSpPr>
            <p:nvPr userDrawn="1"/>
          </p:nvSpPr>
          <p:spPr bwMode="auto">
            <a:xfrm>
              <a:off x="-307" y="1528"/>
              <a:ext cx="2" cy="0"/>
            </a:xfrm>
            <a:custGeom>
              <a:avLst/>
              <a:gdLst>
                <a:gd name="T0" fmla="*/ 0 w 2"/>
                <a:gd name="T1" fmla="*/ 0 w 2"/>
                <a:gd name="T2" fmla="*/ 2 w 2"/>
                <a:gd name="T3" fmla="*/ 2 w 2"/>
                <a:gd name="T4" fmla="*/ 0 w 2"/>
                <a:gd name="T5" fmla="*/ 0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  <a:cxn ang="0">
                  <a:pos x="T5" y="0"/>
                </a:cxn>
              </a:cxnLst>
              <a:rect l="0" t="0" r="r" b="b"/>
              <a:pathLst>
                <a:path w="2">
                  <a:moveTo>
                    <a:pt x="0" y="0"/>
                  </a:moveTo>
                  <a:lnTo>
                    <a:pt x="0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938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185" name="Freeform 102"/>
            <p:cNvSpPr>
              <a:spLocks/>
            </p:cNvSpPr>
            <p:nvPr userDrawn="1"/>
          </p:nvSpPr>
          <p:spPr bwMode="auto">
            <a:xfrm>
              <a:off x="-411" y="1532"/>
              <a:ext cx="0" cy="2"/>
            </a:xfrm>
            <a:custGeom>
              <a:avLst/>
              <a:gdLst>
                <a:gd name="T0" fmla="*/ 0 h 2"/>
                <a:gd name="T1" fmla="*/ 0 h 2"/>
                <a:gd name="T2" fmla="*/ 2 h 2"/>
                <a:gd name="T3" fmla="*/ 2 h 2"/>
                <a:gd name="T4" fmla="*/ 2 h 2"/>
                <a:gd name="T5" fmla="*/ 2 h 2"/>
                <a:gd name="T6" fmla="*/ 2 h 2"/>
                <a:gd name="T7" fmla="*/ 2 h 2"/>
                <a:gd name="T8" fmla="*/ 0 h 2"/>
                <a:gd name="T9" fmla="*/ 0 h 2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  <a:cxn ang="0">
                  <a:pos x="0" y="T5"/>
                </a:cxn>
                <a:cxn ang="0">
                  <a:pos x="0" y="T6"/>
                </a:cxn>
                <a:cxn ang="0">
                  <a:pos x="0" y="T7"/>
                </a:cxn>
                <a:cxn ang="0">
                  <a:pos x="0" y="T8"/>
                </a:cxn>
                <a:cxn ang="0">
                  <a:pos x="0" y="T9"/>
                </a:cxn>
              </a:cxnLst>
              <a:rect l="0" t="0" r="r" b="b"/>
              <a:pathLst>
                <a:path h="2">
                  <a:moveTo>
                    <a:pt x="0" y="0"/>
                  </a:moveTo>
                  <a:lnTo>
                    <a:pt x="0" y="0"/>
                  </a:lnTo>
                  <a:lnTo>
                    <a:pt x="0" y="2"/>
                  </a:lnTo>
                  <a:lnTo>
                    <a:pt x="0" y="2"/>
                  </a:lnTo>
                  <a:lnTo>
                    <a:pt x="0" y="2"/>
                  </a:lnTo>
                  <a:lnTo>
                    <a:pt x="0" y="2"/>
                  </a:lnTo>
                  <a:lnTo>
                    <a:pt x="0" y="2"/>
                  </a:lnTo>
                  <a:lnTo>
                    <a:pt x="0" y="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938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186" name="Freeform 103"/>
            <p:cNvSpPr>
              <a:spLocks/>
            </p:cNvSpPr>
            <p:nvPr userDrawn="1"/>
          </p:nvSpPr>
          <p:spPr bwMode="auto">
            <a:xfrm>
              <a:off x="-441" y="1504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938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187" name="Freeform 104"/>
            <p:cNvSpPr>
              <a:spLocks/>
            </p:cNvSpPr>
            <p:nvPr userDrawn="1"/>
          </p:nvSpPr>
          <p:spPr bwMode="auto">
            <a:xfrm>
              <a:off x="-293" y="1552"/>
              <a:ext cx="4" cy="4"/>
            </a:xfrm>
            <a:custGeom>
              <a:avLst/>
              <a:gdLst>
                <a:gd name="T0" fmla="*/ 4 w 4"/>
                <a:gd name="T1" fmla="*/ 4 h 4"/>
                <a:gd name="T2" fmla="*/ 4 w 4"/>
                <a:gd name="T3" fmla="*/ 4 h 4"/>
                <a:gd name="T4" fmla="*/ 4 w 4"/>
                <a:gd name="T5" fmla="*/ 0 h 4"/>
                <a:gd name="T6" fmla="*/ 4 w 4"/>
                <a:gd name="T7" fmla="*/ 0 h 4"/>
                <a:gd name="T8" fmla="*/ 0 w 4"/>
                <a:gd name="T9" fmla="*/ 2 h 4"/>
                <a:gd name="T10" fmla="*/ 0 w 4"/>
                <a:gd name="T11" fmla="*/ 4 h 4"/>
                <a:gd name="T12" fmla="*/ 0 w 4"/>
                <a:gd name="T13" fmla="*/ 4 h 4"/>
                <a:gd name="T14" fmla="*/ 2 w 4"/>
                <a:gd name="T15" fmla="*/ 4 h 4"/>
                <a:gd name="T16" fmla="*/ 4 w 4"/>
                <a:gd name="T17" fmla="*/ 4 h 4"/>
                <a:gd name="T18" fmla="*/ 4 w 4"/>
                <a:gd name="T1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4">
                  <a:moveTo>
                    <a:pt x="4" y="4"/>
                  </a:moveTo>
                  <a:lnTo>
                    <a:pt x="4" y="4"/>
                  </a:lnTo>
                  <a:lnTo>
                    <a:pt x="4" y="0"/>
                  </a:lnTo>
                  <a:lnTo>
                    <a:pt x="4" y="0"/>
                  </a:lnTo>
                  <a:lnTo>
                    <a:pt x="0" y="2"/>
                  </a:lnTo>
                  <a:lnTo>
                    <a:pt x="0" y="4"/>
                  </a:lnTo>
                  <a:lnTo>
                    <a:pt x="0" y="4"/>
                  </a:lnTo>
                  <a:lnTo>
                    <a:pt x="2" y="4"/>
                  </a:lnTo>
                  <a:lnTo>
                    <a:pt x="4" y="4"/>
                  </a:lnTo>
                  <a:lnTo>
                    <a:pt x="4" y="4"/>
                  </a:lnTo>
                  <a:close/>
                </a:path>
              </a:pathLst>
            </a:custGeom>
            <a:solidFill>
              <a:srgbClr val="0938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188" name="Freeform 105"/>
            <p:cNvSpPr>
              <a:spLocks/>
            </p:cNvSpPr>
            <p:nvPr userDrawn="1"/>
          </p:nvSpPr>
          <p:spPr bwMode="auto">
            <a:xfrm>
              <a:off x="-311" y="1524"/>
              <a:ext cx="4" cy="2"/>
            </a:xfrm>
            <a:custGeom>
              <a:avLst/>
              <a:gdLst>
                <a:gd name="T0" fmla="*/ 2 w 4"/>
                <a:gd name="T1" fmla="*/ 2 h 2"/>
                <a:gd name="T2" fmla="*/ 4 w 4"/>
                <a:gd name="T3" fmla="*/ 2 h 2"/>
                <a:gd name="T4" fmla="*/ 4 w 4"/>
                <a:gd name="T5" fmla="*/ 0 h 2"/>
                <a:gd name="T6" fmla="*/ 4 w 4"/>
                <a:gd name="T7" fmla="*/ 0 h 2"/>
                <a:gd name="T8" fmla="*/ 0 w 4"/>
                <a:gd name="T9" fmla="*/ 0 h 2"/>
                <a:gd name="T10" fmla="*/ 2 w 4"/>
                <a:gd name="T11" fmla="*/ 0 h 2"/>
                <a:gd name="T12" fmla="*/ 2 w 4"/>
                <a:gd name="T13" fmla="*/ 0 h 2"/>
                <a:gd name="T14" fmla="*/ 0 w 4"/>
                <a:gd name="T15" fmla="*/ 0 h 2"/>
                <a:gd name="T16" fmla="*/ 0 w 4"/>
                <a:gd name="T17" fmla="*/ 0 h 2"/>
                <a:gd name="T18" fmla="*/ 0 w 4"/>
                <a:gd name="T19" fmla="*/ 2 h 2"/>
                <a:gd name="T20" fmla="*/ 2 w 4"/>
                <a:gd name="T21" fmla="*/ 2 h 2"/>
                <a:gd name="T22" fmla="*/ 2 w 4"/>
                <a:gd name="T23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" h="2">
                  <a:moveTo>
                    <a:pt x="2" y="2"/>
                  </a:moveTo>
                  <a:lnTo>
                    <a:pt x="4" y="2"/>
                  </a:lnTo>
                  <a:lnTo>
                    <a:pt x="4" y="0"/>
                  </a:lnTo>
                  <a:lnTo>
                    <a:pt x="4" y="0"/>
                  </a:lnTo>
                  <a:lnTo>
                    <a:pt x="0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2"/>
                  </a:lnTo>
                  <a:lnTo>
                    <a:pt x="2" y="2"/>
                  </a:lnTo>
                  <a:lnTo>
                    <a:pt x="2" y="2"/>
                  </a:lnTo>
                  <a:close/>
                </a:path>
              </a:pathLst>
            </a:custGeom>
            <a:solidFill>
              <a:srgbClr val="0938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189" name="Freeform 106"/>
            <p:cNvSpPr>
              <a:spLocks/>
            </p:cNvSpPr>
            <p:nvPr userDrawn="1"/>
          </p:nvSpPr>
          <p:spPr bwMode="auto">
            <a:xfrm>
              <a:off x="-307" y="1524"/>
              <a:ext cx="4" cy="4"/>
            </a:xfrm>
            <a:custGeom>
              <a:avLst/>
              <a:gdLst>
                <a:gd name="T0" fmla="*/ 4 w 4"/>
                <a:gd name="T1" fmla="*/ 4 h 4"/>
                <a:gd name="T2" fmla="*/ 4 w 4"/>
                <a:gd name="T3" fmla="*/ 4 h 4"/>
                <a:gd name="T4" fmla="*/ 2 w 4"/>
                <a:gd name="T5" fmla="*/ 2 h 4"/>
                <a:gd name="T6" fmla="*/ 0 w 4"/>
                <a:gd name="T7" fmla="*/ 0 h 4"/>
                <a:gd name="T8" fmla="*/ 2 w 4"/>
                <a:gd name="T9" fmla="*/ 4 h 4"/>
                <a:gd name="T10" fmla="*/ 2 w 4"/>
                <a:gd name="T11" fmla="*/ 4 h 4"/>
                <a:gd name="T12" fmla="*/ 4 w 4"/>
                <a:gd name="T13" fmla="*/ 4 h 4"/>
                <a:gd name="T14" fmla="*/ 4 w 4"/>
                <a:gd name="T15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" h="4">
                  <a:moveTo>
                    <a:pt x="4" y="4"/>
                  </a:moveTo>
                  <a:lnTo>
                    <a:pt x="4" y="4"/>
                  </a:lnTo>
                  <a:lnTo>
                    <a:pt x="2" y="2"/>
                  </a:lnTo>
                  <a:lnTo>
                    <a:pt x="0" y="0"/>
                  </a:lnTo>
                  <a:lnTo>
                    <a:pt x="2" y="4"/>
                  </a:lnTo>
                  <a:lnTo>
                    <a:pt x="2" y="4"/>
                  </a:lnTo>
                  <a:lnTo>
                    <a:pt x="4" y="4"/>
                  </a:lnTo>
                  <a:lnTo>
                    <a:pt x="4" y="4"/>
                  </a:lnTo>
                  <a:close/>
                </a:path>
              </a:pathLst>
            </a:custGeom>
            <a:solidFill>
              <a:srgbClr val="0938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190" name="Freeform 107"/>
            <p:cNvSpPr>
              <a:spLocks/>
            </p:cNvSpPr>
            <p:nvPr userDrawn="1"/>
          </p:nvSpPr>
          <p:spPr bwMode="auto">
            <a:xfrm>
              <a:off x="-55" y="1426"/>
              <a:ext cx="4" cy="2"/>
            </a:xfrm>
            <a:custGeom>
              <a:avLst/>
              <a:gdLst>
                <a:gd name="T0" fmla="*/ 2 w 4"/>
                <a:gd name="T1" fmla="*/ 2 h 2"/>
                <a:gd name="T2" fmla="*/ 4 w 4"/>
                <a:gd name="T3" fmla="*/ 0 h 2"/>
                <a:gd name="T4" fmla="*/ 4 w 4"/>
                <a:gd name="T5" fmla="*/ 0 h 2"/>
                <a:gd name="T6" fmla="*/ 0 w 4"/>
                <a:gd name="T7" fmla="*/ 0 h 2"/>
                <a:gd name="T8" fmla="*/ 0 w 4"/>
                <a:gd name="T9" fmla="*/ 0 h 2"/>
                <a:gd name="T10" fmla="*/ 0 w 4"/>
                <a:gd name="T11" fmla="*/ 2 h 2"/>
                <a:gd name="T12" fmla="*/ 2 w 4"/>
                <a:gd name="T13" fmla="*/ 2 h 2"/>
                <a:gd name="T14" fmla="*/ 2 w 4"/>
                <a:gd name="T15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" h="2">
                  <a:moveTo>
                    <a:pt x="2" y="2"/>
                  </a:moveTo>
                  <a:lnTo>
                    <a:pt x="4" y="0"/>
                  </a:lnTo>
                  <a:lnTo>
                    <a:pt x="4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2"/>
                  </a:lnTo>
                  <a:lnTo>
                    <a:pt x="2" y="2"/>
                  </a:lnTo>
                  <a:lnTo>
                    <a:pt x="2" y="2"/>
                  </a:lnTo>
                  <a:close/>
                </a:path>
              </a:pathLst>
            </a:custGeom>
            <a:solidFill>
              <a:srgbClr val="0938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191" name="Freeform 108"/>
            <p:cNvSpPr>
              <a:spLocks/>
            </p:cNvSpPr>
            <p:nvPr userDrawn="1"/>
          </p:nvSpPr>
          <p:spPr bwMode="auto">
            <a:xfrm>
              <a:off x="-465" y="1406"/>
              <a:ext cx="2" cy="2"/>
            </a:xfrm>
            <a:custGeom>
              <a:avLst/>
              <a:gdLst>
                <a:gd name="T0" fmla="*/ 0 w 2"/>
                <a:gd name="T1" fmla="*/ 0 h 2"/>
                <a:gd name="T2" fmla="*/ 0 w 2"/>
                <a:gd name="T3" fmla="*/ 2 h 2"/>
                <a:gd name="T4" fmla="*/ 0 w 2"/>
                <a:gd name="T5" fmla="*/ 2 h 2"/>
                <a:gd name="T6" fmla="*/ 0 w 2"/>
                <a:gd name="T7" fmla="*/ 2 h 2"/>
                <a:gd name="T8" fmla="*/ 0 w 2"/>
                <a:gd name="T9" fmla="*/ 2 h 2"/>
                <a:gd name="T10" fmla="*/ 0 w 2"/>
                <a:gd name="T11" fmla="*/ 2 h 2"/>
                <a:gd name="T12" fmla="*/ 0 w 2"/>
                <a:gd name="T13" fmla="*/ 2 h 2"/>
                <a:gd name="T14" fmla="*/ 2 w 2"/>
                <a:gd name="T15" fmla="*/ 2 h 2"/>
                <a:gd name="T16" fmla="*/ 0 w 2"/>
                <a:gd name="T17" fmla="*/ 0 h 2"/>
                <a:gd name="T18" fmla="*/ 0 w 2"/>
                <a:gd name="T1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" h="2">
                  <a:moveTo>
                    <a:pt x="0" y="0"/>
                  </a:moveTo>
                  <a:lnTo>
                    <a:pt x="0" y="2"/>
                  </a:lnTo>
                  <a:lnTo>
                    <a:pt x="0" y="2"/>
                  </a:lnTo>
                  <a:lnTo>
                    <a:pt x="0" y="2"/>
                  </a:lnTo>
                  <a:lnTo>
                    <a:pt x="0" y="2"/>
                  </a:lnTo>
                  <a:lnTo>
                    <a:pt x="0" y="2"/>
                  </a:lnTo>
                  <a:lnTo>
                    <a:pt x="0" y="2"/>
                  </a:lnTo>
                  <a:lnTo>
                    <a:pt x="2" y="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938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192" name="Freeform 109"/>
            <p:cNvSpPr>
              <a:spLocks/>
            </p:cNvSpPr>
            <p:nvPr userDrawn="1"/>
          </p:nvSpPr>
          <p:spPr bwMode="auto">
            <a:xfrm>
              <a:off x="-455" y="1404"/>
              <a:ext cx="2" cy="2"/>
            </a:xfrm>
            <a:custGeom>
              <a:avLst/>
              <a:gdLst>
                <a:gd name="T0" fmla="*/ 2 w 2"/>
                <a:gd name="T1" fmla="*/ 0 h 2"/>
                <a:gd name="T2" fmla="*/ 0 w 2"/>
                <a:gd name="T3" fmla="*/ 0 h 2"/>
                <a:gd name="T4" fmla="*/ 0 w 2"/>
                <a:gd name="T5" fmla="*/ 2 h 2"/>
                <a:gd name="T6" fmla="*/ 0 w 2"/>
                <a:gd name="T7" fmla="*/ 2 h 2"/>
                <a:gd name="T8" fmla="*/ 2 w 2"/>
                <a:gd name="T9" fmla="*/ 0 h 2"/>
                <a:gd name="T10" fmla="*/ 2 w 2"/>
                <a:gd name="T11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" h="2">
                  <a:moveTo>
                    <a:pt x="2" y="0"/>
                  </a:moveTo>
                  <a:lnTo>
                    <a:pt x="0" y="0"/>
                  </a:lnTo>
                  <a:lnTo>
                    <a:pt x="0" y="2"/>
                  </a:lnTo>
                  <a:lnTo>
                    <a:pt x="0" y="2"/>
                  </a:lnTo>
                  <a:lnTo>
                    <a:pt x="2" y="0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0938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193" name="Freeform 110"/>
            <p:cNvSpPr>
              <a:spLocks noEditPoints="1"/>
            </p:cNvSpPr>
            <p:nvPr userDrawn="1"/>
          </p:nvSpPr>
          <p:spPr bwMode="auto">
            <a:xfrm>
              <a:off x="-1439" y="1126"/>
              <a:ext cx="564" cy="708"/>
            </a:xfrm>
            <a:custGeom>
              <a:avLst/>
              <a:gdLst>
                <a:gd name="T0" fmla="*/ 168 w 564"/>
                <a:gd name="T1" fmla="*/ 310 h 708"/>
                <a:gd name="T2" fmla="*/ 108 w 564"/>
                <a:gd name="T3" fmla="*/ 432 h 708"/>
                <a:gd name="T4" fmla="*/ 72 w 564"/>
                <a:gd name="T5" fmla="*/ 390 h 708"/>
                <a:gd name="T6" fmla="*/ 106 w 564"/>
                <a:gd name="T7" fmla="*/ 386 h 708"/>
                <a:gd name="T8" fmla="*/ 302 w 564"/>
                <a:gd name="T9" fmla="*/ 188 h 708"/>
                <a:gd name="T10" fmla="*/ 32 w 564"/>
                <a:gd name="T11" fmla="*/ 318 h 708"/>
                <a:gd name="T12" fmla="*/ 0 w 564"/>
                <a:gd name="T13" fmla="*/ 414 h 708"/>
                <a:gd name="T14" fmla="*/ 54 w 564"/>
                <a:gd name="T15" fmla="*/ 522 h 708"/>
                <a:gd name="T16" fmla="*/ 102 w 564"/>
                <a:gd name="T17" fmla="*/ 598 h 708"/>
                <a:gd name="T18" fmla="*/ 256 w 564"/>
                <a:gd name="T19" fmla="*/ 636 h 708"/>
                <a:gd name="T20" fmla="*/ 144 w 564"/>
                <a:gd name="T21" fmla="*/ 374 h 708"/>
                <a:gd name="T22" fmla="*/ 170 w 564"/>
                <a:gd name="T23" fmla="*/ 342 h 708"/>
                <a:gd name="T24" fmla="*/ 202 w 564"/>
                <a:gd name="T25" fmla="*/ 360 h 708"/>
                <a:gd name="T26" fmla="*/ 282 w 564"/>
                <a:gd name="T27" fmla="*/ 144 h 708"/>
                <a:gd name="T28" fmla="*/ 332 w 564"/>
                <a:gd name="T29" fmla="*/ 350 h 708"/>
                <a:gd name="T30" fmla="*/ 310 w 564"/>
                <a:gd name="T31" fmla="*/ 388 h 708"/>
                <a:gd name="T32" fmla="*/ 282 w 564"/>
                <a:gd name="T33" fmla="*/ 364 h 708"/>
                <a:gd name="T34" fmla="*/ 272 w 564"/>
                <a:gd name="T35" fmla="*/ 326 h 708"/>
                <a:gd name="T36" fmla="*/ 248 w 564"/>
                <a:gd name="T37" fmla="*/ 558 h 708"/>
                <a:gd name="T38" fmla="*/ 238 w 564"/>
                <a:gd name="T39" fmla="*/ 336 h 708"/>
                <a:gd name="T40" fmla="*/ 232 w 564"/>
                <a:gd name="T41" fmla="*/ 316 h 708"/>
                <a:gd name="T42" fmla="*/ 210 w 564"/>
                <a:gd name="T43" fmla="*/ 380 h 708"/>
                <a:gd name="T44" fmla="*/ 220 w 564"/>
                <a:gd name="T45" fmla="*/ 528 h 708"/>
                <a:gd name="T46" fmla="*/ 164 w 564"/>
                <a:gd name="T47" fmla="*/ 468 h 708"/>
                <a:gd name="T48" fmla="*/ 144 w 564"/>
                <a:gd name="T49" fmla="*/ 456 h 708"/>
                <a:gd name="T50" fmla="*/ 94 w 564"/>
                <a:gd name="T51" fmla="*/ 438 h 708"/>
                <a:gd name="T52" fmla="*/ 66 w 564"/>
                <a:gd name="T53" fmla="*/ 398 h 708"/>
                <a:gd name="T54" fmla="*/ 70 w 564"/>
                <a:gd name="T55" fmla="*/ 370 h 708"/>
                <a:gd name="T56" fmla="*/ 64 w 564"/>
                <a:gd name="T57" fmla="*/ 146 h 708"/>
                <a:gd name="T58" fmla="*/ 92 w 564"/>
                <a:gd name="T59" fmla="*/ 292 h 708"/>
                <a:gd name="T60" fmla="*/ 86 w 564"/>
                <a:gd name="T61" fmla="*/ 388 h 708"/>
                <a:gd name="T62" fmla="*/ 96 w 564"/>
                <a:gd name="T63" fmla="*/ 332 h 708"/>
                <a:gd name="T64" fmla="*/ 172 w 564"/>
                <a:gd name="T65" fmla="*/ 268 h 708"/>
                <a:gd name="T66" fmla="*/ 208 w 564"/>
                <a:gd name="T67" fmla="*/ 260 h 708"/>
                <a:gd name="T68" fmla="*/ 244 w 564"/>
                <a:gd name="T69" fmla="*/ 246 h 708"/>
                <a:gd name="T70" fmla="*/ 204 w 564"/>
                <a:gd name="T71" fmla="*/ 172 h 708"/>
                <a:gd name="T72" fmla="*/ 176 w 564"/>
                <a:gd name="T73" fmla="*/ 182 h 708"/>
                <a:gd name="T74" fmla="*/ 148 w 564"/>
                <a:gd name="T75" fmla="*/ 204 h 708"/>
                <a:gd name="T76" fmla="*/ 98 w 564"/>
                <a:gd name="T77" fmla="*/ 194 h 708"/>
                <a:gd name="T78" fmla="*/ 76 w 564"/>
                <a:gd name="T79" fmla="*/ 94 h 708"/>
                <a:gd name="T80" fmla="*/ 46 w 564"/>
                <a:gd name="T81" fmla="*/ 288 h 708"/>
                <a:gd name="T82" fmla="*/ 54 w 564"/>
                <a:gd name="T83" fmla="*/ 154 h 708"/>
                <a:gd name="T84" fmla="*/ 22 w 564"/>
                <a:gd name="T85" fmla="*/ 118 h 708"/>
                <a:gd name="T86" fmla="*/ 30 w 564"/>
                <a:gd name="T87" fmla="*/ 310 h 708"/>
                <a:gd name="T88" fmla="*/ 74 w 564"/>
                <a:gd name="T89" fmla="*/ 340 h 708"/>
                <a:gd name="T90" fmla="*/ 44 w 564"/>
                <a:gd name="T91" fmla="*/ 418 h 708"/>
                <a:gd name="T92" fmla="*/ 18 w 564"/>
                <a:gd name="T93" fmla="*/ 446 h 708"/>
                <a:gd name="T94" fmla="*/ 38 w 564"/>
                <a:gd name="T95" fmla="*/ 424 h 708"/>
                <a:gd name="T96" fmla="*/ 68 w 564"/>
                <a:gd name="T97" fmla="*/ 556 h 708"/>
                <a:gd name="T98" fmla="*/ 12 w 564"/>
                <a:gd name="T99" fmla="*/ 626 h 708"/>
                <a:gd name="T100" fmla="*/ 26 w 564"/>
                <a:gd name="T101" fmla="*/ 556 h 708"/>
                <a:gd name="T102" fmla="*/ 54 w 564"/>
                <a:gd name="T103" fmla="*/ 614 h 708"/>
                <a:gd name="T104" fmla="*/ 80 w 564"/>
                <a:gd name="T105" fmla="*/ 614 h 708"/>
                <a:gd name="T106" fmla="*/ 96 w 564"/>
                <a:gd name="T107" fmla="*/ 496 h 708"/>
                <a:gd name="T108" fmla="*/ 118 w 564"/>
                <a:gd name="T109" fmla="*/ 504 h 708"/>
                <a:gd name="T110" fmla="*/ 160 w 564"/>
                <a:gd name="T111" fmla="*/ 508 h 708"/>
                <a:gd name="T112" fmla="*/ 198 w 564"/>
                <a:gd name="T113" fmla="*/ 534 h 708"/>
                <a:gd name="T114" fmla="*/ 208 w 564"/>
                <a:gd name="T115" fmla="*/ 590 h 708"/>
                <a:gd name="T116" fmla="*/ 252 w 564"/>
                <a:gd name="T117" fmla="*/ 606 h 708"/>
                <a:gd name="T118" fmla="*/ 288 w 564"/>
                <a:gd name="T119" fmla="*/ 400 h 708"/>
                <a:gd name="T120" fmla="*/ 318 w 564"/>
                <a:gd name="T121" fmla="*/ 444 h 708"/>
                <a:gd name="T122" fmla="*/ 388 w 564"/>
                <a:gd name="T123" fmla="*/ 330 h 708"/>
                <a:gd name="T124" fmla="*/ 426 w 564"/>
                <a:gd name="T125" fmla="*/ 372 h 7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564" h="708">
                  <a:moveTo>
                    <a:pt x="556" y="422"/>
                  </a:moveTo>
                  <a:lnTo>
                    <a:pt x="464" y="428"/>
                  </a:lnTo>
                  <a:lnTo>
                    <a:pt x="464" y="382"/>
                  </a:lnTo>
                  <a:lnTo>
                    <a:pt x="536" y="378"/>
                  </a:lnTo>
                  <a:lnTo>
                    <a:pt x="530" y="284"/>
                  </a:lnTo>
                  <a:lnTo>
                    <a:pt x="292" y="302"/>
                  </a:lnTo>
                  <a:lnTo>
                    <a:pt x="292" y="302"/>
                  </a:lnTo>
                  <a:lnTo>
                    <a:pt x="292" y="302"/>
                  </a:lnTo>
                  <a:lnTo>
                    <a:pt x="292" y="302"/>
                  </a:lnTo>
                  <a:lnTo>
                    <a:pt x="288" y="302"/>
                  </a:lnTo>
                  <a:lnTo>
                    <a:pt x="286" y="304"/>
                  </a:lnTo>
                  <a:lnTo>
                    <a:pt x="286" y="304"/>
                  </a:lnTo>
                  <a:lnTo>
                    <a:pt x="284" y="304"/>
                  </a:lnTo>
                  <a:lnTo>
                    <a:pt x="284" y="302"/>
                  </a:lnTo>
                  <a:lnTo>
                    <a:pt x="204" y="308"/>
                  </a:lnTo>
                  <a:lnTo>
                    <a:pt x="204" y="308"/>
                  </a:lnTo>
                  <a:lnTo>
                    <a:pt x="210" y="308"/>
                  </a:lnTo>
                  <a:lnTo>
                    <a:pt x="210" y="308"/>
                  </a:lnTo>
                  <a:lnTo>
                    <a:pt x="210" y="308"/>
                  </a:lnTo>
                  <a:lnTo>
                    <a:pt x="210" y="308"/>
                  </a:lnTo>
                  <a:lnTo>
                    <a:pt x="210" y="308"/>
                  </a:lnTo>
                  <a:lnTo>
                    <a:pt x="210" y="308"/>
                  </a:lnTo>
                  <a:lnTo>
                    <a:pt x="216" y="308"/>
                  </a:lnTo>
                  <a:lnTo>
                    <a:pt x="224" y="308"/>
                  </a:lnTo>
                  <a:lnTo>
                    <a:pt x="224" y="308"/>
                  </a:lnTo>
                  <a:lnTo>
                    <a:pt x="226" y="310"/>
                  </a:lnTo>
                  <a:lnTo>
                    <a:pt x="226" y="312"/>
                  </a:lnTo>
                  <a:lnTo>
                    <a:pt x="224" y="314"/>
                  </a:lnTo>
                  <a:lnTo>
                    <a:pt x="222" y="314"/>
                  </a:lnTo>
                  <a:lnTo>
                    <a:pt x="222" y="314"/>
                  </a:lnTo>
                  <a:lnTo>
                    <a:pt x="216" y="312"/>
                  </a:lnTo>
                  <a:lnTo>
                    <a:pt x="216" y="312"/>
                  </a:lnTo>
                  <a:lnTo>
                    <a:pt x="216" y="312"/>
                  </a:lnTo>
                  <a:lnTo>
                    <a:pt x="216" y="314"/>
                  </a:lnTo>
                  <a:lnTo>
                    <a:pt x="218" y="314"/>
                  </a:lnTo>
                  <a:lnTo>
                    <a:pt x="220" y="314"/>
                  </a:lnTo>
                  <a:lnTo>
                    <a:pt x="220" y="316"/>
                  </a:lnTo>
                  <a:lnTo>
                    <a:pt x="220" y="316"/>
                  </a:lnTo>
                  <a:lnTo>
                    <a:pt x="218" y="316"/>
                  </a:lnTo>
                  <a:lnTo>
                    <a:pt x="218" y="316"/>
                  </a:lnTo>
                  <a:lnTo>
                    <a:pt x="218" y="316"/>
                  </a:lnTo>
                  <a:lnTo>
                    <a:pt x="216" y="316"/>
                  </a:lnTo>
                  <a:lnTo>
                    <a:pt x="214" y="316"/>
                  </a:lnTo>
                  <a:lnTo>
                    <a:pt x="214" y="318"/>
                  </a:lnTo>
                  <a:lnTo>
                    <a:pt x="214" y="318"/>
                  </a:lnTo>
                  <a:lnTo>
                    <a:pt x="212" y="316"/>
                  </a:lnTo>
                  <a:lnTo>
                    <a:pt x="212" y="316"/>
                  </a:lnTo>
                  <a:lnTo>
                    <a:pt x="212" y="316"/>
                  </a:lnTo>
                  <a:lnTo>
                    <a:pt x="208" y="314"/>
                  </a:lnTo>
                  <a:lnTo>
                    <a:pt x="208" y="314"/>
                  </a:lnTo>
                  <a:lnTo>
                    <a:pt x="210" y="312"/>
                  </a:lnTo>
                  <a:lnTo>
                    <a:pt x="210" y="312"/>
                  </a:lnTo>
                  <a:lnTo>
                    <a:pt x="212" y="312"/>
                  </a:lnTo>
                  <a:lnTo>
                    <a:pt x="214" y="314"/>
                  </a:lnTo>
                  <a:lnTo>
                    <a:pt x="214" y="314"/>
                  </a:lnTo>
                  <a:lnTo>
                    <a:pt x="214" y="312"/>
                  </a:lnTo>
                  <a:lnTo>
                    <a:pt x="214" y="312"/>
                  </a:lnTo>
                  <a:lnTo>
                    <a:pt x="210" y="308"/>
                  </a:lnTo>
                  <a:lnTo>
                    <a:pt x="210" y="308"/>
                  </a:lnTo>
                  <a:lnTo>
                    <a:pt x="210" y="308"/>
                  </a:lnTo>
                  <a:lnTo>
                    <a:pt x="210" y="308"/>
                  </a:lnTo>
                  <a:lnTo>
                    <a:pt x="208" y="312"/>
                  </a:lnTo>
                  <a:lnTo>
                    <a:pt x="206" y="312"/>
                  </a:lnTo>
                  <a:lnTo>
                    <a:pt x="206" y="314"/>
                  </a:lnTo>
                  <a:lnTo>
                    <a:pt x="204" y="316"/>
                  </a:lnTo>
                  <a:lnTo>
                    <a:pt x="204" y="316"/>
                  </a:lnTo>
                  <a:lnTo>
                    <a:pt x="200" y="314"/>
                  </a:lnTo>
                  <a:lnTo>
                    <a:pt x="200" y="312"/>
                  </a:lnTo>
                  <a:lnTo>
                    <a:pt x="200" y="312"/>
                  </a:lnTo>
                  <a:lnTo>
                    <a:pt x="200" y="312"/>
                  </a:lnTo>
                  <a:lnTo>
                    <a:pt x="200" y="312"/>
                  </a:lnTo>
                  <a:lnTo>
                    <a:pt x="198" y="312"/>
                  </a:lnTo>
                  <a:lnTo>
                    <a:pt x="196" y="312"/>
                  </a:lnTo>
                  <a:lnTo>
                    <a:pt x="192" y="314"/>
                  </a:lnTo>
                  <a:lnTo>
                    <a:pt x="192" y="314"/>
                  </a:lnTo>
                  <a:lnTo>
                    <a:pt x="190" y="314"/>
                  </a:lnTo>
                  <a:lnTo>
                    <a:pt x="188" y="312"/>
                  </a:lnTo>
                  <a:lnTo>
                    <a:pt x="188" y="312"/>
                  </a:lnTo>
                  <a:lnTo>
                    <a:pt x="190" y="310"/>
                  </a:lnTo>
                  <a:lnTo>
                    <a:pt x="190" y="308"/>
                  </a:lnTo>
                  <a:lnTo>
                    <a:pt x="178" y="310"/>
                  </a:lnTo>
                  <a:lnTo>
                    <a:pt x="178" y="310"/>
                  </a:lnTo>
                  <a:lnTo>
                    <a:pt x="178" y="310"/>
                  </a:lnTo>
                  <a:lnTo>
                    <a:pt x="178" y="310"/>
                  </a:lnTo>
                  <a:lnTo>
                    <a:pt x="178" y="312"/>
                  </a:lnTo>
                  <a:lnTo>
                    <a:pt x="180" y="314"/>
                  </a:lnTo>
                  <a:lnTo>
                    <a:pt x="184" y="314"/>
                  </a:lnTo>
                  <a:lnTo>
                    <a:pt x="184" y="314"/>
                  </a:lnTo>
                  <a:lnTo>
                    <a:pt x="184" y="316"/>
                  </a:lnTo>
                  <a:lnTo>
                    <a:pt x="184" y="318"/>
                  </a:lnTo>
                  <a:lnTo>
                    <a:pt x="188" y="320"/>
                  </a:lnTo>
                  <a:lnTo>
                    <a:pt x="188" y="320"/>
                  </a:lnTo>
                  <a:lnTo>
                    <a:pt x="186" y="322"/>
                  </a:lnTo>
                  <a:lnTo>
                    <a:pt x="186" y="324"/>
                  </a:lnTo>
                  <a:lnTo>
                    <a:pt x="184" y="322"/>
                  </a:lnTo>
                  <a:lnTo>
                    <a:pt x="184" y="322"/>
                  </a:lnTo>
                  <a:lnTo>
                    <a:pt x="182" y="324"/>
                  </a:lnTo>
                  <a:lnTo>
                    <a:pt x="180" y="324"/>
                  </a:lnTo>
                  <a:lnTo>
                    <a:pt x="178" y="322"/>
                  </a:lnTo>
                  <a:lnTo>
                    <a:pt x="176" y="324"/>
                  </a:lnTo>
                  <a:lnTo>
                    <a:pt x="176" y="324"/>
                  </a:lnTo>
                  <a:lnTo>
                    <a:pt x="176" y="324"/>
                  </a:lnTo>
                  <a:lnTo>
                    <a:pt x="174" y="324"/>
                  </a:lnTo>
                  <a:lnTo>
                    <a:pt x="172" y="324"/>
                  </a:lnTo>
                  <a:lnTo>
                    <a:pt x="170" y="322"/>
                  </a:lnTo>
                  <a:lnTo>
                    <a:pt x="170" y="322"/>
                  </a:lnTo>
                  <a:lnTo>
                    <a:pt x="168" y="324"/>
                  </a:lnTo>
                  <a:lnTo>
                    <a:pt x="164" y="324"/>
                  </a:lnTo>
                  <a:lnTo>
                    <a:pt x="158" y="326"/>
                  </a:lnTo>
                  <a:lnTo>
                    <a:pt x="158" y="326"/>
                  </a:lnTo>
                  <a:lnTo>
                    <a:pt x="158" y="322"/>
                  </a:lnTo>
                  <a:lnTo>
                    <a:pt x="156" y="322"/>
                  </a:lnTo>
                  <a:lnTo>
                    <a:pt x="156" y="320"/>
                  </a:lnTo>
                  <a:lnTo>
                    <a:pt x="156" y="318"/>
                  </a:lnTo>
                  <a:lnTo>
                    <a:pt x="156" y="318"/>
                  </a:lnTo>
                  <a:lnTo>
                    <a:pt x="164" y="316"/>
                  </a:lnTo>
                  <a:lnTo>
                    <a:pt x="172" y="316"/>
                  </a:lnTo>
                  <a:lnTo>
                    <a:pt x="172" y="316"/>
                  </a:lnTo>
                  <a:lnTo>
                    <a:pt x="170" y="314"/>
                  </a:lnTo>
                  <a:lnTo>
                    <a:pt x="168" y="312"/>
                  </a:lnTo>
                  <a:lnTo>
                    <a:pt x="166" y="312"/>
                  </a:lnTo>
                  <a:lnTo>
                    <a:pt x="168" y="310"/>
                  </a:lnTo>
                  <a:lnTo>
                    <a:pt x="168" y="310"/>
                  </a:lnTo>
                  <a:lnTo>
                    <a:pt x="168" y="310"/>
                  </a:lnTo>
                  <a:lnTo>
                    <a:pt x="134" y="312"/>
                  </a:lnTo>
                  <a:lnTo>
                    <a:pt x="138" y="362"/>
                  </a:lnTo>
                  <a:lnTo>
                    <a:pt x="138" y="362"/>
                  </a:lnTo>
                  <a:lnTo>
                    <a:pt x="138" y="362"/>
                  </a:lnTo>
                  <a:lnTo>
                    <a:pt x="138" y="362"/>
                  </a:lnTo>
                  <a:lnTo>
                    <a:pt x="140" y="382"/>
                  </a:lnTo>
                  <a:lnTo>
                    <a:pt x="140" y="382"/>
                  </a:lnTo>
                  <a:lnTo>
                    <a:pt x="140" y="382"/>
                  </a:lnTo>
                  <a:lnTo>
                    <a:pt x="140" y="382"/>
                  </a:lnTo>
                  <a:lnTo>
                    <a:pt x="140" y="384"/>
                  </a:lnTo>
                  <a:lnTo>
                    <a:pt x="140" y="384"/>
                  </a:lnTo>
                  <a:lnTo>
                    <a:pt x="146" y="386"/>
                  </a:lnTo>
                  <a:lnTo>
                    <a:pt x="152" y="386"/>
                  </a:lnTo>
                  <a:lnTo>
                    <a:pt x="152" y="386"/>
                  </a:lnTo>
                  <a:lnTo>
                    <a:pt x="154" y="388"/>
                  </a:lnTo>
                  <a:lnTo>
                    <a:pt x="154" y="390"/>
                  </a:lnTo>
                  <a:lnTo>
                    <a:pt x="152" y="392"/>
                  </a:lnTo>
                  <a:lnTo>
                    <a:pt x="154" y="396"/>
                  </a:lnTo>
                  <a:lnTo>
                    <a:pt x="154" y="396"/>
                  </a:lnTo>
                  <a:lnTo>
                    <a:pt x="154" y="394"/>
                  </a:lnTo>
                  <a:lnTo>
                    <a:pt x="156" y="394"/>
                  </a:lnTo>
                  <a:lnTo>
                    <a:pt x="156" y="396"/>
                  </a:lnTo>
                  <a:lnTo>
                    <a:pt x="158" y="394"/>
                  </a:lnTo>
                  <a:lnTo>
                    <a:pt x="158" y="394"/>
                  </a:lnTo>
                  <a:lnTo>
                    <a:pt x="158" y="398"/>
                  </a:lnTo>
                  <a:lnTo>
                    <a:pt x="160" y="400"/>
                  </a:lnTo>
                  <a:lnTo>
                    <a:pt x="162" y="402"/>
                  </a:lnTo>
                  <a:lnTo>
                    <a:pt x="164" y="404"/>
                  </a:lnTo>
                  <a:lnTo>
                    <a:pt x="166" y="404"/>
                  </a:lnTo>
                  <a:lnTo>
                    <a:pt x="166" y="404"/>
                  </a:lnTo>
                  <a:lnTo>
                    <a:pt x="166" y="402"/>
                  </a:lnTo>
                  <a:lnTo>
                    <a:pt x="166" y="400"/>
                  </a:lnTo>
                  <a:lnTo>
                    <a:pt x="168" y="402"/>
                  </a:lnTo>
                  <a:lnTo>
                    <a:pt x="168" y="402"/>
                  </a:lnTo>
                  <a:lnTo>
                    <a:pt x="170" y="400"/>
                  </a:lnTo>
                  <a:lnTo>
                    <a:pt x="172" y="400"/>
                  </a:lnTo>
                  <a:lnTo>
                    <a:pt x="174" y="400"/>
                  </a:lnTo>
                  <a:lnTo>
                    <a:pt x="174" y="400"/>
                  </a:lnTo>
                  <a:lnTo>
                    <a:pt x="174" y="402"/>
                  </a:lnTo>
                  <a:lnTo>
                    <a:pt x="172" y="404"/>
                  </a:lnTo>
                  <a:lnTo>
                    <a:pt x="178" y="404"/>
                  </a:lnTo>
                  <a:lnTo>
                    <a:pt x="178" y="404"/>
                  </a:lnTo>
                  <a:lnTo>
                    <a:pt x="176" y="402"/>
                  </a:lnTo>
                  <a:lnTo>
                    <a:pt x="176" y="402"/>
                  </a:lnTo>
                  <a:lnTo>
                    <a:pt x="174" y="400"/>
                  </a:lnTo>
                  <a:lnTo>
                    <a:pt x="174" y="398"/>
                  </a:lnTo>
                  <a:lnTo>
                    <a:pt x="174" y="398"/>
                  </a:lnTo>
                  <a:lnTo>
                    <a:pt x="176" y="396"/>
                  </a:lnTo>
                  <a:lnTo>
                    <a:pt x="180" y="394"/>
                  </a:lnTo>
                  <a:lnTo>
                    <a:pt x="180" y="394"/>
                  </a:lnTo>
                  <a:lnTo>
                    <a:pt x="180" y="394"/>
                  </a:lnTo>
                  <a:lnTo>
                    <a:pt x="182" y="394"/>
                  </a:lnTo>
                  <a:lnTo>
                    <a:pt x="186" y="394"/>
                  </a:lnTo>
                  <a:lnTo>
                    <a:pt x="186" y="396"/>
                  </a:lnTo>
                  <a:lnTo>
                    <a:pt x="184" y="396"/>
                  </a:lnTo>
                  <a:lnTo>
                    <a:pt x="184" y="398"/>
                  </a:lnTo>
                  <a:lnTo>
                    <a:pt x="184" y="398"/>
                  </a:lnTo>
                  <a:lnTo>
                    <a:pt x="184" y="398"/>
                  </a:lnTo>
                  <a:lnTo>
                    <a:pt x="182" y="398"/>
                  </a:lnTo>
                  <a:lnTo>
                    <a:pt x="182" y="400"/>
                  </a:lnTo>
                  <a:lnTo>
                    <a:pt x="182" y="400"/>
                  </a:lnTo>
                  <a:lnTo>
                    <a:pt x="184" y="402"/>
                  </a:lnTo>
                  <a:lnTo>
                    <a:pt x="184" y="402"/>
                  </a:lnTo>
                  <a:lnTo>
                    <a:pt x="184" y="402"/>
                  </a:lnTo>
                  <a:lnTo>
                    <a:pt x="184" y="402"/>
                  </a:lnTo>
                  <a:lnTo>
                    <a:pt x="180" y="402"/>
                  </a:lnTo>
                  <a:lnTo>
                    <a:pt x="178" y="402"/>
                  </a:lnTo>
                  <a:lnTo>
                    <a:pt x="216" y="400"/>
                  </a:lnTo>
                  <a:lnTo>
                    <a:pt x="206" y="442"/>
                  </a:lnTo>
                  <a:lnTo>
                    <a:pt x="206" y="442"/>
                  </a:lnTo>
                  <a:lnTo>
                    <a:pt x="210" y="444"/>
                  </a:lnTo>
                  <a:lnTo>
                    <a:pt x="210" y="444"/>
                  </a:lnTo>
                  <a:lnTo>
                    <a:pt x="210" y="444"/>
                  </a:lnTo>
                  <a:lnTo>
                    <a:pt x="210" y="444"/>
                  </a:lnTo>
                  <a:lnTo>
                    <a:pt x="210" y="444"/>
                  </a:lnTo>
                  <a:lnTo>
                    <a:pt x="210" y="444"/>
                  </a:lnTo>
                  <a:lnTo>
                    <a:pt x="210" y="444"/>
                  </a:lnTo>
                  <a:lnTo>
                    <a:pt x="212" y="444"/>
                  </a:lnTo>
                  <a:lnTo>
                    <a:pt x="214" y="444"/>
                  </a:lnTo>
                  <a:lnTo>
                    <a:pt x="216" y="442"/>
                  </a:lnTo>
                  <a:lnTo>
                    <a:pt x="218" y="442"/>
                  </a:lnTo>
                  <a:lnTo>
                    <a:pt x="218" y="442"/>
                  </a:lnTo>
                  <a:lnTo>
                    <a:pt x="218" y="444"/>
                  </a:lnTo>
                  <a:lnTo>
                    <a:pt x="218" y="446"/>
                  </a:lnTo>
                  <a:lnTo>
                    <a:pt x="222" y="448"/>
                  </a:lnTo>
                  <a:lnTo>
                    <a:pt x="222" y="448"/>
                  </a:lnTo>
                  <a:lnTo>
                    <a:pt x="222" y="446"/>
                  </a:lnTo>
                  <a:lnTo>
                    <a:pt x="224" y="446"/>
                  </a:lnTo>
                  <a:lnTo>
                    <a:pt x="224" y="446"/>
                  </a:lnTo>
                  <a:lnTo>
                    <a:pt x="226" y="446"/>
                  </a:lnTo>
                  <a:lnTo>
                    <a:pt x="228" y="450"/>
                  </a:lnTo>
                  <a:lnTo>
                    <a:pt x="228" y="450"/>
                  </a:lnTo>
                  <a:lnTo>
                    <a:pt x="222" y="450"/>
                  </a:lnTo>
                  <a:lnTo>
                    <a:pt x="220" y="448"/>
                  </a:lnTo>
                  <a:lnTo>
                    <a:pt x="216" y="450"/>
                  </a:lnTo>
                  <a:lnTo>
                    <a:pt x="216" y="450"/>
                  </a:lnTo>
                  <a:lnTo>
                    <a:pt x="218" y="450"/>
                  </a:lnTo>
                  <a:lnTo>
                    <a:pt x="220" y="450"/>
                  </a:lnTo>
                  <a:lnTo>
                    <a:pt x="220" y="450"/>
                  </a:lnTo>
                  <a:lnTo>
                    <a:pt x="218" y="450"/>
                  </a:lnTo>
                  <a:lnTo>
                    <a:pt x="218" y="452"/>
                  </a:lnTo>
                  <a:lnTo>
                    <a:pt x="218" y="452"/>
                  </a:lnTo>
                  <a:lnTo>
                    <a:pt x="214" y="450"/>
                  </a:lnTo>
                  <a:lnTo>
                    <a:pt x="212" y="450"/>
                  </a:lnTo>
                  <a:lnTo>
                    <a:pt x="212" y="446"/>
                  </a:lnTo>
                  <a:lnTo>
                    <a:pt x="212" y="446"/>
                  </a:lnTo>
                  <a:lnTo>
                    <a:pt x="204" y="446"/>
                  </a:lnTo>
                  <a:lnTo>
                    <a:pt x="196" y="446"/>
                  </a:lnTo>
                  <a:lnTo>
                    <a:pt x="190" y="448"/>
                  </a:lnTo>
                  <a:lnTo>
                    <a:pt x="190" y="448"/>
                  </a:lnTo>
                  <a:lnTo>
                    <a:pt x="190" y="448"/>
                  </a:lnTo>
                  <a:lnTo>
                    <a:pt x="190" y="448"/>
                  </a:lnTo>
                  <a:lnTo>
                    <a:pt x="144" y="450"/>
                  </a:lnTo>
                  <a:lnTo>
                    <a:pt x="146" y="452"/>
                  </a:lnTo>
                  <a:lnTo>
                    <a:pt x="144" y="452"/>
                  </a:lnTo>
                  <a:lnTo>
                    <a:pt x="144" y="450"/>
                  </a:lnTo>
                  <a:lnTo>
                    <a:pt x="110" y="452"/>
                  </a:lnTo>
                  <a:lnTo>
                    <a:pt x="110" y="436"/>
                  </a:lnTo>
                  <a:lnTo>
                    <a:pt x="110" y="436"/>
                  </a:lnTo>
                  <a:lnTo>
                    <a:pt x="108" y="438"/>
                  </a:lnTo>
                  <a:lnTo>
                    <a:pt x="106" y="436"/>
                  </a:lnTo>
                  <a:lnTo>
                    <a:pt x="108" y="432"/>
                  </a:lnTo>
                  <a:lnTo>
                    <a:pt x="108" y="432"/>
                  </a:lnTo>
                  <a:lnTo>
                    <a:pt x="110" y="434"/>
                  </a:lnTo>
                  <a:lnTo>
                    <a:pt x="110" y="434"/>
                  </a:lnTo>
                  <a:lnTo>
                    <a:pt x="110" y="434"/>
                  </a:lnTo>
                  <a:lnTo>
                    <a:pt x="110" y="426"/>
                  </a:lnTo>
                  <a:lnTo>
                    <a:pt x="110" y="426"/>
                  </a:lnTo>
                  <a:lnTo>
                    <a:pt x="108" y="426"/>
                  </a:lnTo>
                  <a:lnTo>
                    <a:pt x="108" y="426"/>
                  </a:lnTo>
                  <a:lnTo>
                    <a:pt x="108" y="426"/>
                  </a:lnTo>
                  <a:lnTo>
                    <a:pt x="104" y="428"/>
                  </a:lnTo>
                  <a:lnTo>
                    <a:pt x="104" y="428"/>
                  </a:lnTo>
                  <a:lnTo>
                    <a:pt x="104" y="428"/>
                  </a:lnTo>
                  <a:lnTo>
                    <a:pt x="100" y="428"/>
                  </a:lnTo>
                  <a:lnTo>
                    <a:pt x="100" y="428"/>
                  </a:lnTo>
                  <a:lnTo>
                    <a:pt x="100" y="430"/>
                  </a:lnTo>
                  <a:lnTo>
                    <a:pt x="102" y="430"/>
                  </a:lnTo>
                  <a:lnTo>
                    <a:pt x="104" y="430"/>
                  </a:lnTo>
                  <a:lnTo>
                    <a:pt x="104" y="432"/>
                  </a:lnTo>
                  <a:lnTo>
                    <a:pt x="104" y="432"/>
                  </a:lnTo>
                  <a:lnTo>
                    <a:pt x="102" y="432"/>
                  </a:lnTo>
                  <a:lnTo>
                    <a:pt x="102" y="432"/>
                  </a:lnTo>
                  <a:lnTo>
                    <a:pt x="102" y="432"/>
                  </a:lnTo>
                  <a:lnTo>
                    <a:pt x="100" y="432"/>
                  </a:lnTo>
                  <a:lnTo>
                    <a:pt x="98" y="432"/>
                  </a:lnTo>
                  <a:lnTo>
                    <a:pt x="92" y="430"/>
                  </a:lnTo>
                  <a:lnTo>
                    <a:pt x="92" y="430"/>
                  </a:lnTo>
                  <a:lnTo>
                    <a:pt x="96" y="426"/>
                  </a:lnTo>
                  <a:lnTo>
                    <a:pt x="96" y="426"/>
                  </a:lnTo>
                  <a:lnTo>
                    <a:pt x="96" y="428"/>
                  </a:lnTo>
                  <a:lnTo>
                    <a:pt x="98" y="430"/>
                  </a:lnTo>
                  <a:lnTo>
                    <a:pt x="98" y="430"/>
                  </a:lnTo>
                  <a:lnTo>
                    <a:pt x="98" y="426"/>
                  </a:lnTo>
                  <a:lnTo>
                    <a:pt x="100" y="428"/>
                  </a:lnTo>
                  <a:lnTo>
                    <a:pt x="100" y="426"/>
                  </a:lnTo>
                  <a:lnTo>
                    <a:pt x="100" y="426"/>
                  </a:lnTo>
                  <a:lnTo>
                    <a:pt x="100" y="426"/>
                  </a:lnTo>
                  <a:lnTo>
                    <a:pt x="100" y="426"/>
                  </a:lnTo>
                  <a:lnTo>
                    <a:pt x="98" y="424"/>
                  </a:lnTo>
                  <a:lnTo>
                    <a:pt x="98" y="424"/>
                  </a:lnTo>
                  <a:lnTo>
                    <a:pt x="100" y="426"/>
                  </a:lnTo>
                  <a:lnTo>
                    <a:pt x="100" y="426"/>
                  </a:lnTo>
                  <a:lnTo>
                    <a:pt x="102" y="424"/>
                  </a:lnTo>
                  <a:lnTo>
                    <a:pt x="102" y="424"/>
                  </a:lnTo>
                  <a:lnTo>
                    <a:pt x="104" y="426"/>
                  </a:lnTo>
                  <a:lnTo>
                    <a:pt x="104" y="422"/>
                  </a:lnTo>
                  <a:lnTo>
                    <a:pt x="104" y="422"/>
                  </a:lnTo>
                  <a:lnTo>
                    <a:pt x="102" y="420"/>
                  </a:lnTo>
                  <a:lnTo>
                    <a:pt x="100" y="418"/>
                  </a:lnTo>
                  <a:lnTo>
                    <a:pt x="96" y="420"/>
                  </a:lnTo>
                  <a:lnTo>
                    <a:pt x="96" y="420"/>
                  </a:lnTo>
                  <a:lnTo>
                    <a:pt x="98" y="418"/>
                  </a:lnTo>
                  <a:lnTo>
                    <a:pt x="98" y="418"/>
                  </a:lnTo>
                  <a:lnTo>
                    <a:pt x="102" y="416"/>
                  </a:lnTo>
                  <a:lnTo>
                    <a:pt x="102" y="416"/>
                  </a:lnTo>
                  <a:lnTo>
                    <a:pt x="104" y="416"/>
                  </a:lnTo>
                  <a:lnTo>
                    <a:pt x="104" y="416"/>
                  </a:lnTo>
                  <a:lnTo>
                    <a:pt x="102" y="414"/>
                  </a:lnTo>
                  <a:lnTo>
                    <a:pt x="100" y="412"/>
                  </a:lnTo>
                  <a:lnTo>
                    <a:pt x="100" y="412"/>
                  </a:lnTo>
                  <a:lnTo>
                    <a:pt x="100" y="412"/>
                  </a:lnTo>
                  <a:lnTo>
                    <a:pt x="100" y="412"/>
                  </a:lnTo>
                  <a:lnTo>
                    <a:pt x="100" y="410"/>
                  </a:lnTo>
                  <a:lnTo>
                    <a:pt x="100" y="410"/>
                  </a:lnTo>
                  <a:lnTo>
                    <a:pt x="98" y="410"/>
                  </a:lnTo>
                  <a:lnTo>
                    <a:pt x="98" y="410"/>
                  </a:lnTo>
                  <a:lnTo>
                    <a:pt x="94" y="414"/>
                  </a:lnTo>
                  <a:lnTo>
                    <a:pt x="94" y="416"/>
                  </a:lnTo>
                  <a:lnTo>
                    <a:pt x="94" y="418"/>
                  </a:lnTo>
                  <a:lnTo>
                    <a:pt x="92" y="418"/>
                  </a:lnTo>
                  <a:lnTo>
                    <a:pt x="92" y="418"/>
                  </a:lnTo>
                  <a:lnTo>
                    <a:pt x="92" y="416"/>
                  </a:lnTo>
                  <a:lnTo>
                    <a:pt x="94" y="416"/>
                  </a:lnTo>
                  <a:lnTo>
                    <a:pt x="94" y="416"/>
                  </a:lnTo>
                  <a:lnTo>
                    <a:pt x="92" y="416"/>
                  </a:lnTo>
                  <a:lnTo>
                    <a:pt x="92" y="416"/>
                  </a:lnTo>
                  <a:lnTo>
                    <a:pt x="92" y="416"/>
                  </a:lnTo>
                  <a:lnTo>
                    <a:pt x="90" y="416"/>
                  </a:lnTo>
                  <a:lnTo>
                    <a:pt x="90" y="416"/>
                  </a:lnTo>
                  <a:lnTo>
                    <a:pt x="92" y="412"/>
                  </a:lnTo>
                  <a:lnTo>
                    <a:pt x="90" y="412"/>
                  </a:lnTo>
                  <a:lnTo>
                    <a:pt x="84" y="410"/>
                  </a:lnTo>
                  <a:lnTo>
                    <a:pt x="84" y="410"/>
                  </a:lnTo>
                  <a:lnTo>
                    <a:pt x="84" y="410"/>
                  </a:lnTo>
                  <a:lnTo>
                    <a:pt x="82" y="408"/>
                  </a:lnTo>
                  <a:lnTo>
                    <a:pt x="82" y="412"/>
                  </a:lnTo>
                  <a:lnTo>
                    <a:pt x="82" y="412"/>
                  </a:lnTo>
                  <a:lnTo>
                    <a:pt x="80" y="410"/>
                  </a:lnTo>
                  <a:lnTo>
                    <a:pt x="78" y="410"/>
                  </a:lnTo>
                  <a:lnTo>
                    <a:pt x="78" y="410"/>
                  </a:lnTo>
                  <a:lnTo>
                    <a:pt x="78" y="410"/>
                  </a:lnTo>
                  <a:lnTo>
                    <a:pt x="78" y="410"/>
                  </a:lnTo>
                  <a:lnTo>
                    <a:pt x="78" y="410"/>
                  </a:lnTo>
                  <a:lnTo>
                    <a:pt x="78" y="410"/>
                  </a:lnTo>
                  <a:lnTo>
                    <a:pt x="74" y="408"/>
                  </a:lnTo>
                  <a:lnTo>
                    <a:pt x="74" y="408"/>
                  </a:lnTo>
                  <a:lnTo>
                    <a:pt x="76" y="406"/>
                  </a:lnTo>
                  <a:lnTo>
                    <a:pt x="76" y="406"/>
                  </a:lnTo>
                  <a:lnTo>
                    <a:pt x="74" y="406"/>
                  </a:lnTo>
                  <a:lnTo>
                    <a:pt x="74" y="408"/>
                  </a:lnTo>
                  <a:lnTo>
                    <a:pt x="70" y="400"/>
                  </a:lnTo>
                  <a:lnTo>
                    <a:pt x="70" y="400"/>
                  </a:lnTo>
                  <a:lnTo>
                    <a:pt x="72" y="402"/>
                  </a:lnTo>
                  <a:lnTo>
                    <a:pt x="70" y="402"/>
                  </a:lnTo>
                  <a:lnTo>
                    <a:pt x="70" y="400"/>
                  </a:lnTo>
                  <a:lnTo>
                    <a:pt x="72" y="402"/>
                  </a:lnTo>
                  <a:lnTo>
                    <a:pt x="72" y="402"/>
                  </a:lnTo>
                  <a:lnTo>
                    <a:pt x="72" y="402"/>
                  </a:lnTo>
                  <a:lnTo>
                    <a:pt x="72" y="402"/>
                  </a:lnTo>
                  <a:lnTo>
                    <a:pt x="72" y="400"/>
                  </a:lnTo>
                  <a:lnTo>
                    <a:pt x="70" y="400"/>
                  </a:lnTo>
                  <a:lnTo>
                    <a:pt x="68" y="398"/>
                  </a:lnTo>
                  <a:lnTo>
                    <a:pt x="68" y="398"/>
                  </a:lnTo>
                  <a:lnTo>
                    <a:pt x="70" y="398"/>
                  </a:lnTo>
                  <a:lnTo>
                    <a:pt x="72" y="400"/>
                  </a:lnTo>
                  <a:lnTo>
                    <a:pt x="72" y="400"/>
                  </a:lnTo>
                  <a:lnTo>
                    <a:pt x="72" y="398"/>
                  </a:lnTo>
                  <a:lnTo>
                    <a:pt x="70" y="396"/>
                  </a:lnTo>
                  <a:lnTo>
                    <a:pt x="70" y="396"/>
                  </a:lnTo>
                  <a:lnTo>
                    <a:pt x="70" y="396"/>
                  </a:lnTo>
                  <a:lnTo>
                    <a:pt x="74" y="394"/>
                  </a:lnTo>
                  <a:lnTo>
                    <a:pt x="72" y="394"/>
                  </a:lnTo>
                  <a:lnTo>
                    <a:pt x="72" y="394"/>
                  </a:lnTo>
                  <a:lnTo>
                    <a:pt x="72" y="390"/>
                  </a:lnTo>
                  <a:lnTo>
                    <a:pt x="76" y="388"/>
                  </a:lnTo>
                  <a:lnTo>
                    <a:pt x="76" y="388"/>
                  </a:lnTo>
                  <a:lnTo>
                    <a:pt x="74" y="388"/>
                  </a:lnTo>
                  <a:lnTo>
                    <a:pt x="70" y="388"/>
                  </a:lnTo>
                  <a:lnTo>
                    <a:pt x="64" y="388"/>
                  </a:lnTo>
                  <a:lnTo>
                    <a:pt x="70" y="392"/>
                  </a:lnTo>
                  <a:lnTo>
                    <a:pt x="68" y="394"/>
                  </a:lnTo>
                  <a:lnTo>
                    <a:pt x="68" y="394"/>
                  </a:lnTo>
                  <a:lnTo>
                    <a:pt x="64" y="392"/>
                  </a:lnTo>
                  <a:lnTo>
                    <a:pt x="58" y="392"/>
                  </a:lnTo>
                  <a:lnTo>
                    <a:pt x="54" y="392"/>
                  </a:lnTo>
                  <a:lnTo>
                    <a:pt x="52" y="390"/>
                  </a:lnTo>
                  <a:lnTo>
                    <a:pt x="52" y="390"/>
                  </a:lnTo>
                  <a:lnTo>
                    <a:pt x="58" y="390"/>
                  </a:lnTo>
                  <a:lnTo>
                    <a:pt x="64" y="390"/>
                  </a:lnTo>
                  <a:lnTo>
                    <a:pt x="64" y="390"/>
                  </a:lnTo>
                  <a:lnTo>
                    <a:pt x="62" y="386"/>
                  </a:lnTo>
                  <a:lnTo>
                    <a:pt x="58" y="384"/>
                  </a:lnTo>
                  <a:lnTo>
                    <a:pt x="54" y="384"/>
                  </a:lnTo>
                  <a:lnTo>
                    <a:pt x="50" y="380"/>
                  </a:lnTo>
                  <a:lnTo>
                    <a:pt x="50" y="382"/>
                  </a:lnTo>
                  <a:lnTo>
                    <a:pt x="50" y="382"/>
                  </a:lnTo>
                  <a:lnTo>
                    <a:pt x="50" y="380"/>
                  </a:lnTo>
                  <a:lnTo>
                    <a:pt x="50" y="380"/>
                  </a:lnTo>
                  <a:lnTo>
                    <a:pt x="52" y="380"/>
                  </a:lnTo>
                  <a:lnTo>
                    <a:pt x="52" y="378"/>
                  </a:lnTo>
                  <a:lnTo>
                    <a:pt x="52" y="378"/>
                  </a:lnTo>
                  <a:lnTo>
                    <a:pt x="54" y="380"/>
                  </a:lnTo>
                  <a:lnTo>
                    <a:pt x="54" y="382"/>
                  </a:lnTo>
                  <a:lnTo>
                    <a:pt x="54" y="382"/>
                  </a:lnTo>
                  <a:lnTo>
                    <a:pt x="58" y="382"/>
                  </a:lnTo>
                  <a:lnTo>
                    <a:pt x="58" y="382"/>
                  </a:lnTo>
                  <a:lnTo>
                    <a:pt x="58" y="380"/>
                  </a:lnTo>
                  <a:lnTo>
                    <a:pt x="58" y="380"/>
                  </a:lnTo>
                  <a:lnTo>
                    <a:pt x="62" y="382"/>
                  </a:lnTo>
                  <a:lnTo>
                    <a:pt x="66" y="382"/>
                  </a:lnTo>
                  <a:lnTo>
                    <a:pt x="76" y="380"/>
                  </a:lnTo>
                  <a:lnTo>
                    <a:pt x="76" y="380"/>
                  </a:lnTo>
                  <a:lnTo>
                    <a:pt x="76" y="380"/>
                  </a:lnTo>
                  <a:lnTo>
                    <a:pt x="76" y="382"/>
                  </a:lnTo>
                  <a:lnTo>
                    <a:pt x="76" y="382"/>
                  </a:lnTo>
                  <a:lnTo>
                    <a:pt x="78" y="382"/>
                  </a:lnTo>
                  <a:lnTo>
                    <a:pt x="78" y="382"/>
                  </a:lnTo>
                  <a:lnTo>
                    <a:pt x="78" y="384"/>
                  </a:lnTo>
                  <a:lnTo>
                    <a:pt x="78" y="386"/>
                  </a:lnTo>
                  <a:lnTo>
                    <a:pt x="78" y="388"/>
                  </a:lnTo>
                  <a:lnTo>
                    <a:pt x="76" y="388"/>
                  </a:lnTo>
                  <a:lnTo>
                    <a:pt x="76" y="388"/>
                  </a:lnTo>
                  <a:lnTo>
                    <a:pt x="78" y="390"/>
                  </a:lnTo>
                  <a:lnTo>
                    <a:pt x="76" y="392"/>
                  </a:lnTo>
                  <a:lnTo>
                    <a:pt x="76" y="392"/>
                  </a:lnTo>
                  <a:lnTo>
                    <a:pt x="78" y="392"/>
                  </a:lnTo>
                  <a:lnTo>
                    <a:pt x="78" y="394"/>
                  </a:lnTo>
                  <a:lnTo>
                    <a:pt x="78" y="396"/>
                  </a:lnTo>
                  <a:lnTo>
                    <a:pt x="78" y="398"/>
                  </a:lnTo>
                  <a:lnTo>
                    <a:pt x="76" y="396"/>
                  </a:lnTo>
                  <a:lnTo>
                    <a:pt x="76" y="396"/>
                  </a:lnTo>
                  <a:lnTo>
                    <a:pt x="78" y="398"/>
                  </a:lnTo>
                  <a:lnTo>
                    <a:pt x="80" y="400"/>
                  </a:lnTo>
                  <a:lnTo>
                    <a:pt x="80" y="398"/>
                  </a:lnTo>
                  <a:lnTo>
                    <a:pt x="80" y="398"/>
                  </a:lnTo>
                  <a:lnTo>
                    <a:pt x="82" y="400"/>
                  </a:lnTo>
                  <a:lnTo>
                    <a:pt x="82" y="400"/>
                  </a:lnTo>
                  <a:lnTo>
                    <a:pt x="80" y="402"/>
                  </a:lnTo>
                  <a:lnTo>
                    <a:pt x="80" y="402"/>
                  </a:lnTo>
                  <a:lnTo>
                    <a:pt x="82" y="402"/>
                  </a:lnTo>
                  <a:lnTo>
                    <a:pt x="82" y="402"/>
                  </a:lnTo>
                  <a:lnTo>
                    <a:pt x="84" y="400"/>
                  </a:lnTo>
                  <a:lnTo>
                    <a:pt x="86" y="400"/>
                  </a:lnTo>
                  <a:lnTo>
                    <a:pt x="86" y="398"/>
                  </a:lnTo>
                  <a:lnTo>
                    <a:pt x="86" y="400"/>
                  </a:lnTo>
                  <a:lnTo>
                    <a:pt x="86" y="400"/>
                  </a:lnTo>
                  <a:lnTo>
                    <a:pt x="86" y="400"/>
                  </a:lnTo>
                  <a:lnTo>
                    <a:pt x="86" y="402"/>
                  </a:lnTo>
                  <a:lnTo>
                    <a:pt x="88" y="404"/>
                  </a:lnTo>
                  <a:lnTo>
                    <a:pt x="88" y="400"/>
                  </a:lnTo>
                  <a:lnTo>
                    <a:pt x="88" y="400"/>
                  </a:lnTo>
                  <a:lnTo>
                    <a:pt x="92" y="400"/>
                  </a:lnTo>
                  <a:lnTo>
                    <a:pt x="92" y="398"/>
                  </a:lnTo>
                  <a:lnTo>
                    <a:pt x="92" y="398"/>
                  </a:lnTo>
                  <a:lnTo>
                    <a:pt x="94" y="400"/>
                  </a:lnTo>
                  <a:lnTo>
                    <a:pt x="94" y="400"/>
                  </a:lnTo>
                  <a:lnTo>
                    <a:pt x="100" y="398"/>
                  </a:lnTo>
                  <a:lnTo>
                    <a:pt x="100" y="398"/>
                  </a:lnTo>
                  <a:lnTo>
                    <a:pt x="100" y="400"/>
                  </a:lnTo>
                  <a:lnTo>
                    <a:pt x="100" y="400"/>
                  </a:lnTo>
                  <a:lnTo>
                    <a:pt x="102" y="400"/>
                  </a:lnTo>
                  <a:lnTo>
                    <a:pt x="102" y="400"/>
                  </a:lnTo>
                  <a:lnTo>
                    <a:pt x="102" y="400"/>
                  </a:lnTo>
                  <a:lnTo>
                    <a:pt x="102" y="400"/>
                  </a:lnTo>
                  <a:lnTo>
                    <a:pt x="104" y="402"/>
                  </a:lnTo>
                  <a:lnTo>
                    <a:pt x="104" y="404"/>
                  </a:lnTo>
                  <a:lnTo>
                    <a:pt x="110" y="402"/>
                  </a:lnTo>
                  <a:lnTo>
                    <a:pt x="110" y="400"/>
                  </a:lnTo>
                  <a:lnTo>
                    <a:pt x="110" y="400"/>
                  </a:lnTo>
                  <a:lnTo>
                    <a:pt x="110" y="400"/>
                  </a:lnTo>
                  <a:lnTo>
                    <a:pt x="110" y="398"/>
                  </a:lnTo>
                  <a:lnTo>
                    <a:pt x="110" y="398"/>
                  </a:lnTo>
                  <a:lnTo>
                    <a:pt x="108" y="398"/>
                  </a:lnTo>
                  <a:lnTo>
                    <a:pt x="108" y="398"/>
                  </a:lnTo>
                  <a:lnTo>
                    <a:pt x="108" y="398"/>
                  </a:lnTo>
                  <a:lnTo>
                    <a:pt x="106" y="396"/>
                  </a:lnTo>
                  <a:lnTo>
                    <a:pt x="106" y="398"/>
                  </a:lnTo>
                  <a:lnTo>
                    <a:pt x="104" y="400"/>
                  </a:lnTo>
                  <a:lnTo>
                    <a:pt x="104" y="396"/>
                  </a:lnTo>
                  <a:lnTo>
                    <a:pt x="104" y="396"/>
                  </a:lnTo>
                  <a:lnTo>
                    <a:pt x="106" y="396"/>
                  </a:lnTo>
                  <a:lnTo>
                    <a:pt x="106" y="394"/>
                  </a:lnTo>
                  <a:lnTo>
                    <a:pt x="106" y="394"/>
                  </a:lnTo>
                  <a:lnTo>
                    <a:pt x="106" y="394"/>
                  </a:lnTo>
                  <a:lnTo>
                    <a:pt x="106" y="394"/>
                  </a:lnTo>
                  <a:lnTo>
                    <a:pt x="106" y="394"/>
                  </a:lnTo>
                  <a:lnTo>
                    <a:pt x="110" y="394"/>
                  </a:lnTo>
                  <a:lnTo>
                    <a:pt x="110" y="394"/>
                  </a:lnTo>
                  <a:lnTo>
                    <a:pt x="110" y="394"/>
                  </a:lnTo>
                  <a:lnTo>
                    <a:pt x="110" y="394"/>
                  </a:lnTo>
                  <a:lnTo>
                    <a:pt x="110" y="392"/>
                  </a:lnTo>
                  <a:lnTo>
                    <a:pt x="108" y="392"/>
                  </a:lnTo>
                  <a:lnTo>
                    <a:pt x="102" y="390"/>
                  </a:lnTo>
                  <a:lnTo>
                    <a:pt x="104" y="388"/>
                  </a:lnTo>
                  <a:lnTo>
                    <a:pt x="102" y="386"/>
                  </a:lnTo>
                  <a:lnTo>
                    <a:pt x="102" y="386"/>
                  </a:lnTo>
                  <a:lnTo>
                    <a:pt x="106" y="386"/>
                  </a:lnTo>
                  <a:lnTo>
                    <a:pt x="110" y="386"/>
                  </a:lnTo>
                  <a:lnTo>
                    <a:pt x="110" y="386"/>
                  </a:lnTo>
                  <a:lnTo>
                    <a:pt x="110" y="386"/>
                  </a:lnTo>
                  <a:lnTo>
                    <a:pt x="110" y="386"/>
                  </a:lnTo>
                  <a:lnTo>
                    <a:pt x="110" y="386"/>
                  </a:lnTo>
                  <a:lnTo>
                    <a:pt x="110" y="386"/>
                  </a:lnTo>
                  <a:lnTo>
                    <a:pt x="110" y="382"/>
                  </a:lnTo>
                  <a:lnTo>
                    <a:pt x="110" y="382"/>
                  </a:lnTo>
                  <a:lnTo>
                    <a:pt x="110" y="382"/>
                  </a:lnTo>
                  <a:lnTo>
                    <a:pt x="110" y="382"/>
                  </a:lnTo>
                  <a:lnTo>
                    <a:pt x="110" y="380"/>
                  </a:lnTo>
                  <a:lnTo>
                    <a:pt x="110" y="358"/>
                  </a:lnTo>
                  <a:lnTo>
                    <a:pt x="110" y="358"/>
                  </a:lnTo>
                  <a:lnTo>
                    <a:pt x="102" y="356"/>
                  </a:lnTo>
                  <a:lnTo>
                    <a:pt x="102" y="358"/>
                  </a:lnTo>
                  <a:lnTo>
                    <a:pt x="102" y="358"/>
                  </a:lnTo>
                  <a:lnTo>
                    <a:pt x="102" y="358"/>
                  </a:lnTo>
                  <a:lnTo>
                    <a:pt x="100" y="356"/>
                  </a:lnTo>
                  <a:lnTo>
                    <a:pt x="98" y="358"/>
                  </a:lnTo>
                  <a:lnTo>
                    <a:pt x="98" y="356"/>
                  </a:lnTo>
                  <a:lnTo>
                    <a:pt x="98" y="356"/>
                  </a:lnTo>
                  <a:lnTo>
                    <a:pt x="110" y="354"/>
                  </a:lnTo>
                  <a:lnTo>
                    <a:pt x="110" y="342"/>
                  </a:lnTo>
                  <a:lnTo>
                    <a:pt x="110" y="342"/>
                  </a:lnTo>
                  <a:lnTo>
                    <a:pt x="108" y="340"/>
                  </a:lnTo>
                  <a:lnTo>
                    <a:pt x="108" y="340"/>
                  </a:lnTo>
                  <a:lnTo>
                    <a:pt x="110" y="340"/>
                  </a:lnTo>
                  <a:lnTo>
                    <a:pt x="110" y="314"/>
                  </a:lnTo>
                  <a:lnTo>
                    <a:pt x="110" y="314"/>
                  </a:lnTo>
                  <a:lnTo>
                    <a:pt x="110" y="314"/>
                  </a:lnTo>
                  <a:lnTo>
                    <a:pt x="110" y="310"/>
                  </a:lnTo>
                  <a:lnTo>
                    <a:pt x="110" y="310"/>
                  </a:lnTo>
                  <a:lnTo>
                    <a:pt x="108" y="310"/>
                  </a:lnTo>
                  <a:lnTo>
                    <a:pt x="104" y="312"/>
                  </a:lnTo>
                  <a:lnTo>
                    <a:pt x="104" y="312"/>
                  </a:lnTo>
                  <a:lnTo>
                    <a:pt x="104" y="310"/>
                  </a:lnTo>
                  <a:lnTo>
                    <a:pt x="104" y="310"/>
                  </a:lnTo>
                  <a:lnTo>
                    <a:pt x="104" y="310"/>
                  </a:lnTo>
                  <a:lnTo>
                    <a:pt x="104" y="308"/>
                  </a:lnTo>
                  <a:lnTo>
                    <a:pt x="104" y="308"/>
                  </a:lnTo>
                  <a:lnTo>
                    <a:pt x="104" y="308"/>
                  </a:lnTo>
                  <a:lnTo>
                    <a:pt x="106" y="308"/>
                  </a:lnTo>
                  <a:lnTo>
                    <a:pt x="106" y="310"/>
                  </a:lnTo>
                  <a:lnTo>
                    <a:pt x="106" y="310"/>
                  </a:lnTo>
                  <a:lnTo>
                    <a:pt x="110" y="310"/>
                  </a:lnTo>
                  <a:lnTo>
                    <a:pt x="110" y="296"/>
                  </a:lnTo>
                  <a:lnTo>
                    <a:pt x="178" y="288"/>
                  </a:lnTo>
                  <a:lnTo>
                    <a:pt x="178" y="288"/>
                  </a:lnTo>
                  <a:lnTo>
                    <a:pt x="176" y="286"/>
                  </a:lnTo>
                  <a:lnTo>
                    <a:pt x="176" y="286"/>
                  </a:lnTo>
                  <a:lnTo>
                    <a:pt x="174" y="286"/>
                  </a:lnTo>
                  <a:lnTo>
                    <a:pt x="174" y="286"/>
                  </a:lnTo>
                  <a:lnTo>
                    <a:pt x="176" y="288"/>
                  </a:lnTo>
                  <a:lnTo>
                    <a:pt x="176" y="288"/>
                  </a:lnTo>
                  <a:lnTo>
                    <a:pt x="174" y="286"/>
                  </a:lnTo>
                  <a:lnTo>
                    <a:pt x="174" y="286"/>
                  </a:lnTo>
                  <a:lnTo>
                    <a:pt x="174" y="284"/>
                  </a:lnTo>
                  <a:lnTo>
                    <a:pt x="172" y="284"/>
                  </a:lnTo>
                  <a:lnTo>
                    <a:pt x="172" y="284"/>
                  </a:lnTo>
                  <a:lnTo>
                    <a:pt x="172" y="282"/>
                  </a:lnTo>
                  <a:lnTo>
                    <a:pt x="168" y="284"/>
                  </a:lnTo>
                  <a:lnTo>
                    <a:pt x="168" y="284"/>
                  </a:lnTo>
                  <a:lnTo>
                    <a:pt x="172" y="282"/>
                  </a:lnTo>
                  <a:lnTo>
                    <a:pt x="174" y="282"/>
                  </a:lnTo>
                  <a:lnTo>
                    <a:pt x="180" y="286"/>
                  </a:lnTo>
                  <a:lnTo>
                    <a:pt x="180" y="286"/>
                  </a:lnTo>
                  <a:lnTo>
                    <a:pt x="182" y="284"/>
                  </a:lnTo>
                  <a:lnTo>
                    <a:pt x="182" y="282"/>
                  </a:lnTo>
                  <a:lnTo>
                    <a:pt x="182" y="282"/>
                  </a:lnTo>
                  <a:lnTo>
                    <a:pt x="182" y="284"/>
                  </a:lnTo>
                  <a:lnTo>
                    <a:pt x="184" y="286"/>
                  </a:lnTo>
                  <a:lnTo>
                    <a:pt x="184" y="286"/>
                  </a:lnTo>
                  <a:lnTo>
                    <a:pt x="182" y="286"/>
                  </a:lnTo>
                  <a:lnTo>
                    <a:pt x="186" y="286"/>
                  </a:lnTo>
                  <a:lnTo>
                    <a:pt x="184" y="284"/>
                  </a:lnTo>
                  <a:lnTo>
                    <a:pt x="186" y="286"/>
                  </a:lnTo>
                  <a:lnTo>
                    <a:pt x="196" y="286"/>
                  </a:lnTo>
                  <a:lnTo>
                    <a:pt x="196" y="282"/>
                  </a:lnTo>
                  <a:lnTo>
                    <a:pt x="196" y="282"/>
                  </a:lnTo>
                  <a:lnTo>
                    <a:pt x="198" y="284"/>
                  </a:lnTo>
                  <a:lnTo>
                    <a:pt x="200" y="284"/>
                  </a:lnTo>
                  <a:lnTo>
                    <a:pt x="208" y="284"/>
                  </a:lnTo>
                  <a:lnTo>
                    <a:pt x="208" y="284"/>
                  </a:lnTo>
                  <a:lnTo>
                    <a:pt x="214" y="284"/>
                  </a:lnTo>
                  <a:lnTo>
                    <a:pt x="214" y="284"/>
                  </a:lnTo>
                  <a:lnTo>
                    <a:pt x="214" y="284"/>
                  </a:lnTo>
                  <a:lnTo>
                    <a:pt x="216" y="284"/>
                  </a:lnTo>
                  <a:lnTo>
                    <a:pt x="218" y="284"/>
                  </a:lnTo>
                  <a:lnTo>
                    <a:pt x="218" y="284"/>
                  </a:lnTo>
                  <a:lnTo>
                    <a:pt x="218" y="288"/>
                  </a:lnTo>
                  <a:lnTo>
                    <a:pt x="218" y="288"/>
                  </a:lnTo>
                  <a:lnTo>
                    <a:pt x="216" y="286"/>
                  </a:lnTo>
                  <a:lnTo>
                    <a:pt x="212" y="286"/>
                  </a:lnTo>
                  <a:lnTo>
                    <a:pt x="212" y="296"/>
                  </a:lnTo>
                  <a:lnTo>
                    <a:pt x="318" y="296"/>
                  </a:lnTo>
                  <a:lnTo>
                    <a:pt x="318" y="244"/>
                  </a:lnTo>
                  <a:lnTo>
                    <a:pt x="316" y="244"/>
                  </a:lnTo>
                  <a:lnTo>
                    <a:pt x="318" y="244"/>
                  </a:lnTo>
                  <a:lnTo>
                    <a:pt x="318" y="200"/>
                  </a:lnTo>
                  <a:lnTo>
                    <a:pt x="318" y="200"/>
                  </a:lnTo>
                  <a:lnTo>
                    <a:pt x="316" y="198"/>
                  </a:lnTo>
                  <a:lnTo>
                    <a:pt x="316" y="196"/>
                  </a:lnTo>
                  <a:lnTo>
                    <a:pt x="316" y="196"/>
                  </a:lnTo>
                  <a:lnTo>
                    <a:pt x="314" y="196"/>
                  </a:lnTo>
                  <a:lnTo>
                    <a:pt x="312" y="196"/>
                  </a:lnTo>
                  <a:lnTo>
                    <a:pt x="310" y="196"/>
                  </a:lnTo>
                  <a:lnTo>
                    <a:pt x="308" y="196"/>
                  </a:lnTo>
                  <a:lnTo>
                    <a:pt x="308" y="196"/>
                  </a:lnTo>
                  <a:lnTo>
                    <a:pt x="308" y="192"/>
                  </a:lnTo>
                  <a:lnTo>
                    <a:pt x="308" y="190"/>
                  </a:lnTo>
                  <a:lnTo>
                    <a:pt x="306" y="188"/>
                  </a:lnTo>
                  <a:lnTo>
                    <a:pt x="306" y="188"/>
                  </a:lnTo>
                  <a:lnTo>
                    <a:pt x="306" y="190"/>
                  </a:lnTo>
                  <a:lnTo>
                    <a:pt x="308" y="192"/>
                  </a:lnTo>
                  <a:lnTo>
                    <a:pt x="308" y="192"/>
                  </a:lnTo>
                  <a:lnTo>
                    <a:pt x="306" y="190"/>
                  </a:lnTo>
                  <a:lnTo>
                    <a:pt x="306" y="188"/>
                  </a:lnTo>
                  <a:lnTo>
                    <a:pt x="306" y="186"/>
                  </a:lnTo>
                  <a:lnTo>
                    <a:pt x="304" y="186"/>
                  </a:lnTo>
                  <a:lnTo>
                    <a:pt x="304" y="186"/>
                  </a:lnTo>
                  <a:lnTo>
                    <a:pt x="304" y="188"/>
                  </a:lnTo>
                  <a:lnTo>
                    <a:pt x="304" y="188"/>
                  </a:lnTo>
                  <a:lnTo>
                    <a:pt x="302" y="188"/>
                  </a:lnTo>
                  <a:lnTo>
                    <a:pt x="302" y="188"/>
                  </a:lnTo>
                  <a:lnTo>
                    <a:pt x="302" y="190"/>
                  </a:lnTo>
                  <a:lnTo>
                    <a:pt x="302" y="190"/>
                  </a:lnTo>
                  <a:lnTo>
                    <a:pt x="296" y="188"/>
                  </a:lnTo>
                  <a:lnTo>
                    <a:pt x="290" y="186"/>
                  </a:lnTo>
                  <a:lnTo>
                    <a:pt x="290" y="186"/>
                  </a:lnTo>
                  <a:lnTo>
                    <a:pt x="292" y="184"/>
                  </a:lnTo>
                  <a:lnTo>
                    <a:pt x="294" y="182"/>
                  </a:lnTo>
                  <a:lnTo>
                    <a:pt x="300" y="184"/>
                  </a:lnTo>
                  <a:lnTo>
                    <a:pt x="306" y="184"/>
                  </a:lnTo>
                  <a:lnTo>
                    <a:pt x="308" y="184"/>
                  </a:lnTo>
                  <a:lnTo>
                    <a:pt x="312" y="184"/>
                  </a:lnTo>
                  <a:lnTo>
                    <a:pt x="312" y="184"/>
                  </a:lnTo>
                  <a:lnTo>
                    <a:pt x="314" y="186"/>
                  </a:lnTo>
                  <a:lnTo>
                    <a:pt x="314" y="190"/>
                  </a:lnTo>
                  <a:lnTo>
                    <a:pt x="314" y="190"/>
                  </a:lnTo>
                  <a:lnTo>
                    <a:pt x="318" y="192"/>
                  </a:lnTo>
                  <a:lnTo>
                    <a:pt x="318" y="186"/>
                  </a:lnTo>
                  <a:lnTo>
                    <a:pt x="318" y="186"/>
                  </a:lnTo>
                  <a:lnTo>
                    <a:pt x="316" y="188"/>
                  </a:lnTo>
                  <a:lnTo>
                    <a:pt x="316" y="188"/>
                  </a:lnTo>
                  <a:lnTo>
                    <a:pt x="316" y="184"/>
                  </a:lnTo>
                  <a:lnTo>
                    <a:pt x="314" y="182"/>
                  </a:lnTo>
                  <a:lnTo>
                    <a:pt x="316" y="182"/>
                  </a:lnTo>
                  <a:lnTo>
                    <a:pt x="316" y="182"/>
                  </a:lnTo>
                  <a:lnTo>
                    <a:pt x="316" y="180"/>
                  </a:lnTo>
                  <a:lnTo>
                    <a:pt x="318" y="180"/>
                  </a:lnTo>
                  <a:lnTo>
                    <a:pt x="318" y="172"/>
                  </a:lnTo>
                  <a:lnTo>
                    <a:pt x="318" y="172"/>
                  </a:lnTo>
                  <a:lnTo>
                    <a:pt x="318" y="172"/>
                  </a:lnTo>
                  <a:lnTo>
                    <a:pt x="316" y="172"/>
                  </a:lnTo>
                  <a:lnTo>
                    <a:pt x="316" y="174"/>
                  </a:lnTo>
                  <a:lnTo>
                    <a:pt x="316" y="174"/>
                  </a:lnTo>
                  <a:lnTo>
                    <a:pt x="314" y="172"/>
                  </a:lnTo>
                  <a:lnTo>
                    <a:pt x="314" y="170"/>
                  </a:lnTo>
                  <a:lnTo>
                    <a:pt x="312" y="170"/>
                  </a:lnTo>
                  <a:lnTo>
                    <a:pt x="312" y="170"/>
                  </a:lnTo>
                  <a:lnTo>
                    <a:pt x="312" y="170"/>
                  </a:lnTo>
                  <a:lnTo>
                    <a:pt x="312" y="168"/>
                  </a:lnTo>
                  <a:lnTo>
                    <a:pt x="318" y="170"/>
                  </a:lnTo>
                  <a:lnTo>
                    <a:pt x="318" y="132"/>
                  </a:lnTo>
                  <a:lnTo>
                    <a:pt x="318" y="132"/>
                  </a:lnTo>
                  <a:lnTo>
                    <a:pt x="316" y="132"/>
                  </a:lnTo>
                  <a:lnTo>
                    <a:pt x="316" y="132"/>
                  </a:lnTo>
                  <a:lnTo>
                    <a:pt x="314" y="130"/>
                  </a:lnTo>
                  <a:lnTo>
                    <a:pt x="314" y="130"/>
                  </a:lnTo>
                  <a:lnTo>
                    <a:pt x="312" y="128"/>
                  </a:lnTo>
                  <a:lnTo>
                    <a:pt x="312" y="128"/>
                  </a:lnTo>
                  <a:lnTo>
                    <a:pt x="314" y="130"/>
                  </a:lnTo>
                  <a:lnTo>
                    <a:pt x="318" y="130"/>
                  </a:lnTo>
                  <a:lnTo>
                    <a:pt x="318" y="44"/>
                  </a:lnTo>
                  <a:lnTo>
                    <a:pt x="270" y="0"/>
                  </a:lnTo>
                  <a:lnTo>
                    <a:pt x="110" y="10"/>
                  </a:lnTo>
                  <a:lnTo>
                    <a:pt x="110" y="4"/>
                  </a:lnTo>
                  <a:lnTo>
                    <a:pt x="0" y="4"/>
                  </a:lnTo>
                  <a:lnTo>
                    <a:pt x="0" y="252"/>
                  </a:lnTo>
                  <a:lnTo>
                    <a:pt x="0" y="252"/>
                  </a:lnTo>
                  <a:lnTo>
                    <a:pt x="2" y="254"/>
                  </a:lnTo>
                  <a:lnTo>
                    <a:pt x="2" y="254"/>
                  </a:lnTo>
                  <a:lnTo>
                    <a:pt x="0" y="254"/>
                  </a:lnTo>
                  <a:lnTo>
                    <a:pt x="2" y="256"/>
                  </a:lnTo>
                  <a:lnTo>
                    <a:pt x="2" y="256"/>
                  </a:lnTo>
                  <a:lnTo>
                    <a:pt x="0" y="254"/>
                  </a:lnTo>
                  <a:lnTo>
                    <a:pt x="0" y="262"/>
                  </a:lnTo>
                  <a:lnTo>
                    <a:pt x="0" y="262"/>
                  </a:lnTo>
                  <a:lnTo>
                    <a:pt x="0" y="262"/>
                  </a:lnTo>
                  <a:lnTo>
                    <a:pt x="2" y="262"/>
                  </a:lnTo>
                  <a:lnTo>
                    <a:pt x="0" y="262"/>
                  </a:lnTo>
                  <a:lnTo>
                    <a:pt x="0" y="262"/>
                  </a:lnTo>
                  <a:lnTo>
                    <a:pt x="0" y="262"/>
                  </a:lnTo>
                  <a:lnTo>
                    <a:pt x="0" y="286"/>
                  </a:lnTo>
                  <a:lnTo>
                    <a:pt x="0" y="286"/>
                  </a:lnTo>
                  <a:lnTo>
                    <a:pt x="2" y="286"/>
                  </a:lnTo>
                  <a:lnTo>
                    <a:pt x="2" y="286"/>
                  </a:lnTo>
                  <a:lnTo>
                    <a:pt x="0" y="288"/>
                  </a:lnTo>
                  <a:lnTo>
                    <a:pt x="0" y="300"/>
                  </a:lnTo>
                  <a:lnTo>
                    <a:pt x="2" y="300"/>
                  </a:lnTo>
                  <a:lnTo>
                    <a:pt x="2" y="302"/>
                  </a:lnTo>
                  <a:lnTo>
                    <a:pt x="0" y="300"/>
                  </a:lnTo>
                  <a:lnTo>
                    <a:pt x="0" y="314"/>
                  </a:lnTo>
                  <a:lnTo>
                    <a:pt x="0" y="314"/>
                  </a:lnTo>
                  <a:lnTo>
                    <a:pt x="2" y="314"/>
                  </a:lnTo>
                  <a:lnTo>
                    <a:pt x="2" y="314"/>
                  </a:lnTo>
                  <a:lnTo>
                    <a:pt x="4" y="316"/>
                  </a:lnTo>
                  <a:lnTo>
                    <a:pt x="4" y="316"/>
                  </a:lnTo>
                  <a:lnTo>
                    <a:pt x="4" y="314"/>
                  </a:lnTo>
                  <a:lnTo>
                    <a:pt x="4" y="314"/>
                  </a:lnTo>
                  <a:lnTo>
                    <a:pt x="2" y="312"/>
                  </a:lnTo>
                  <a:lnTo>
                    <a:pt x="4" y="310"/>
                  </a:lnTo>
                  <a:lnTo>
                    <a:pt x="4" y="310"/>
                  </a:lnTo>
                  <a:lnTo>
                    <a:pt x="10" y="312"/>
                  </a:lnTo>
                  <a:lnTo>
                    <a:pt x="12" y="316"/>
                  </a:lnTo>
                  <a:lnTo>
                    <a:pt x="10" y="318"/>
                  </a:lnTo>
                  <a:lnTo>
                    <a:pt x="14" y="320"/>
                  </a:lnTo>
                  <a:lnTo>
                    <a:pt x="14" y="320"/>
                  </a:lnTo>
                  <a:lnTo>
                    <a:pt x="18" y="316"/>
                  </a:lnTo>
                  <a:lnTo>
                    <a:pt x="18" y="316"/>
                  </a:lnTo>
                  <a:lnTo>
                    <a:pt x="14" y="316"/>
                  </a:lnTo>
                  <a:lnTo>
                    <a:pt x="14" y="314"/>
                  </a:lnTo>
                  <a:lnTo>
                    <a:pt x="14" y="314"/>
                  </a:lnTo>
                  <a:lnTo>
                    <a:pt x="12" y="312"/>
                  </a:lnTo>
                  <a:lnTo>
                    <a:pt x="12" y="312"/>
                  </a:lnTo>
                  <a:lnTo>
                    <a:pt x="12" y="312"/>
                  </a:lnTo>
                  <a:lnTo>
                    <a:pt x="14" y="312"/>
                  </a:lnTo>
                  <a:lnTo>
                    <a:pt x="14" y="312"/>
                  </a:lnTo>
                  <a:lnTo>
                    <a:pt x="16" y="316"/>
                  </a:lnTo>
                  <a:lnTo>
                    <a:pt x="22" y="314"/>
                  </a:lnTo>
                  <a:lnTo>
                    <a:pt x="20" y="312"/>
                  </a:lnTo>
                  <a:lnTo>
                    <a:pt x="20" y="312"/>
                  </a:lnTo>
                  <a:lnTo>
                    <a:pt x="22" y="312"/>
                  </a:lnTo>
                  <a:lnTo>
                    <a:pt x="24" y="314"/>
                  </a:lnTo>
                  <a:lnTo>
                    <a:pt x="26" y="316"/>
                  </a:lnTo>
                  <a:lnTo>
                    <a:pt x="28" y="316"/>
                  </a:lnTo>
                  <a:lnTo>
                    <a:pt x="28" y="316"/>
                  </a:lnTo>
                  <a:lnTo>
                    <a:pt x="26" y="314"/>
                  </a:lnTo>
                  <a:lnTo>
                    <a:pt x="28" y="312"/>
                  </a:lnTo>
                  <a:lnTo>
                    <a:pt x="28" y="312"/>
                  </a:lnTo>
                  <a:lnTo>
                    <a:pt x="28" y="314"/>
                  </a:lnTo>
                  <a:lnTo>
                    <a:pt x="30" y="316"/>
                  </a:lnTo>
                  <a:lnTo>
                    <a:pt x="32" y="316"/>
                  </a:lnTo>
                  <a:lnTo>
                    <a:pt x="34" y="318"/>
                  </a:lnTo>
                  <a:lnTo>
                    <a:pt x="34" y="318"/>
                  </a:lnTo>
                  <a:lnTo>
                    <a:pt x="32" y="318"/>
                  </a:lnTo>
                  <a:lnTo>
                    <a:pt x="28" y="318"/>
                  </a:lnTo>
                  <a:lnTo>
                    <a:pt x="28" y="318"/>
                  </a:lnTo>
                  <a:lnTo>
                    <a:pt x="32" y="322"/>
                  </a:lnTo>
                  <a:lnTo>
                    <a:pt x="36" y="324"/>
                  </a:lnTo>
                  <a:lnTo>
                    <a:pt x="36" y="324"/>
                  </a:lnTo>
                  <a:lnTo>
                    <a:pt x="34" y="324"/>
                  </a:lnTo>
                  <a:lnTo>
                    <a:pt x="32" y="324"/>
                  </a:lnTo>
                  <a:lnTo>
                    <a:pt x="30" y="322"/>
                  </a:lnTo>
                  <a:lnTo>
                    <a:pt x="28" y="322"/>
                  </a:lnTo>
                  <a:lnTo>
                    <a:pt x="28" y="322"/>
                  </a:lnTo>
                  <a:lnTo>
                    <a:pt x="28" y="322"/>
                  </a:lnTo>
                  <a:lnTo>
                    <a:pt x="28" y="322"/>
                  </a:lnTo>
                  <a:lnTo>
                    <a:pt x="26" y="322"/>
                  </a:lnTo>
                  <a:lnTo>
                    <a:pt x="24" y="322"/>
                  </a:lnTo>
                  <a:lnTo>
                    <a:pt x="24" y="322"/>
                  </a:lnTo>
                  <a:lnTo>
                    <a:pt x="24" y="322"/>
                  </a:lnTo>
                  <a:lnTo>
                    <a:pt x="22" y="322"/>
                  </a:lnTo>
                  <a:lnTo>
                    <a:pt x="22" y="322"/>
                  </a:lnTo>
                  <a:lnTo>
                    <a:pt x="22" y="324"/>
                  </a:lnTo>
                  <a:lnTo>
                    <a:pt x="22" y="324"/>
                  </a:lnTo>
                  <a:lnTo>
                    <a:pt x="24" y="324"/>
                  </a:lnTo>
                  <a:lnTo>
                    <a:pt x="24" y="324"/>
                  </a:lnTo>
                  <a:lnTo>
                    <a:pt x="24" y="324"/>
                  </a:lnTo>
                  <a:lnTo>
                    <a:pt x="24" y="324"/>
                  </a:lnTo>
                  <a:lnTo>
                    <a:pt x="26" y="324"/>
                  </a:lnTo>
                  <a:lnTo>
                    <a:pt x="26" y="324"/>
                  </a:lnTo>
                  <a:lnTo>
                    <a:pt x="24" y="324"/>
                  </a:lnTo>
                  <a:lnTo>
                    <a:pt x="24" y="324"/>
                  </a:lnTo>
                  <a:lnTo>
                    <a:pt x="24" y="324"/>
                  </a:lnTo>
                  <a:lnTo>
                    <a:pt x="24" y="324"/>
                  </a:lnTo>
                  <a:lnTo>
                    <a:pt x="22" y="326"/>
                  </a:lnTo>
                  <a:lnTo>
                    <a:pt x="20" y="326"/>
                  </a:lnTo>
                  <a:lnTo>
                    <a:pt x="20" y="326"/>
                  </a:lnTo>
                  <a:lnTo>
                    <a:pt x="20" y="326"/>
                  </a:lnTo>
                  <a:lnTo>
                    <a:pt x="20" y="328"/>
                  </a:lnTo>
                  <a:lnTo>
                    <a:pt x="18" y="328"/>
                  </a:lnTo>
                  <a:lnTo>
                    <a:pt x="18" y="328"/>
                  </a:lnTo>
                  <a:lnTo>
                    <a:pt x="18" y="330"/>
                  </a:lnTo>
                  <a:lnTo>
                    <a:pt x="20" y="330"/>
                  </a:lnTo>
                  <a:lnTo>
                    <a:pt x="22" y="332"/>
                  </a:lnTo>
                  <a:lnTo>
                    <a:pt x="22" y="332"/>
                  </a:lnTo>
                  <a:lnTo>
                    <a:pt x="22" y="332"/>
                  </a:lnTo>
                  <a:lnTo>
                    <a:pt x="20" y="334"/>
                  </a:lnTo>
                  <a:lnTo>
                    <a:pt x="18" y="334"/>
                  </a:lnTo>
                  <a:lnTo>
                    <a:pt x="18" y="334"/>
                  </a:lnTo>
                  <a:lnTo>
                    <a:pt x="20" y="334"/>
                  </a:lnTo>
                  <a:lnTo>
                    <a:pt x="22" y="336"/>
                  </a:lnTo>
                  <a:lnTo>
                    <a:pt x="24" y="338"/>
                  </a:lnTo>
                  <a:lnTo>
                    <a:pt x="26" y="336"/>
                  </a:lnTo>
                  <a:lnTo>
                    <a:pt x="26" y="336"/>
                  </a:lnTo>
                  <a:lnTo>
                    <a:pt x="28" y="338"/>
                  </a:lnTo>
                  <a:lnTo>
                    <a:pt x="28" y="340"/>
                  </a:lnTo>
                  <a:lnTo>
                    <a:pt x="26" y="340"/>
                  </a:lnTo>
                  <a:lnTo>
                    <a:pt x="26" y="338"/>
                  </a:lnTo>
                  <a:lnTo>
                    <a:pt x="26" y="338"/>
                  </a:lnTo>
                  <a:lnTo>
                    <a:pt x="22" y="338"/>
                  </a:lnTo>
                  <a:lnTo>
                    <a:pt x="20" y="338"/>
                  </a:lnTo>
                  <a:lnTo>
                    <a:pt x="20" y="338"/>
                  </a:lnTo>
                  <a:lnTo>
                    <a:pt x="20" y="338"/>
                  </a:lnTo>
                  <a:lnTo>
                    <a:pt x="14" y="338"/>
                  </a:lnTo>
                  <a:lnTo>
                    <a:pt x="10" y="338"/>
                  </a:lnTo>
                  <a:lnTo>
                    <a:pt x="10" y="338"/>
                  </a:lnTo>
                  <a:lnTo>
                    <a:pt x="10" y="336"/>
                  </a:lnTo>
                  <a:lnTo>
                    <a:pt x="10" y="336"/>
                  </a:lnTo>
                  <a:lnTo>
                    <a:pt x="10" y="338"/>
                  </a:lnTo>
                  <a:lnTo>
                    <a:pt x="10" y="338"/>
                  </a:lnTo>
                  <a:lnTo>
                    <a:pt x="12" y="336"/>
                  </a:lnTo>
                  <a:lnTo>
                    <a:pt x="14" y="336"/>
                  </a:lnTo>
                  <a:lnTo>
                    <a:pt x="14" y="336"/>
                  </a:lnTo>
                  <a:lnTo>
                    <a:pt x="16" y="334"/>
                  </a:lnTo>
                  <a:lnTo>
                    <a:pt x="16" y="334"/>
                  </a:lnTo>
                  <a:lnTo>
                    <a:pt x="14" y="332"/>
                  </a:lnTo>
                  <a:lnTo>
                    <a:pt x="8" y="332"/>
                  </a:lnTo>
                  <a:lnTo>
                    <a:pt x="8" y="332"/>
                  </a:lnTo>
                  <a:lnTo>
                    <a:pt x="6" y="334"/>
                  </a:lnTo>
                  <a:lnTo>
                    <a:pt x="4" y="332"/>
                  </a:lnTo>
                  <a:lnTo>
                    <a:pt x="2" y="332"/>
                  </a:lnTo>
                  <a:lnTo>
                    <a:pt x="2" y="334"/>
                  </a:lnTo>
                  <a:lnTo>
                    <a:pt x="2" y="334"/>
                  </a:lnTo>
                  <a:lnTo>
                    <a:pt x="0" y="332"/>
                  </a:lnTo>
                  <a:lnTo>
                    <a:pt x="0" y="332"/>
                  </a:lnTo>
                  <a:lnTo>
                    <a:pt x="2" y="328"/>
                  </a:lnTo>
                  <a:lnTo>
                    <a:pt x="2" y="328"/>
                  </a:lnTo>
                  <a:lnTo>
                    <a:pt x="4" y="328"/>
                  </a:lnTo>
                  <a:lnTo>
                    <a:pt x="4" y="328"/>
                  </a:lnTo>
                  <a:lnTo>
                    <a:pt x="4" y="326"/>
                  </a:lnTo>
                  <a:lnTo>
                    <a:pt x="4" y="326"/>
                  </a:lnTo>
                  <a:lnTo>
                    <a:pt x="4" y="326"/>
                  </a:lnTo>
                  <a:lnTo>
                    <a:pt x="2" y="328"/>
                  </a:lnTo>
                  <a:lnTo>
                    <a:pt x="2" y="328"/>
                  </a:lnTo>
                  <a:lnTo>
                    <a:pt x="2" y="328"/>
                  </a:lnTo>
                  <a:lnTo>
                    <a:pt x="2" y="328"/>
                  </a:lnTo>
                  <a:lnTo>
                    <a:pt x="2" y="324"/>
                  </a:lnTo>
                  <a:lnTo>
                    <a:pt x="0" y="322"/>
                  </a:lnTo>
                  <a:lnTo>
                    <a:pt x="0" y="322"/>
                  </a:lnTo>
                  <a:lnTo>
                    <a:pt x="0" y="324"/>
                  </a:lnTo>
                  <a:lnTo>
                    <a:pt x="0" y="338"/>
                  </a:lnTo>
                  <a:lnTo>
                    <a:pt x="2" y="340"/>
                  </a:lnTo>
                  <a:lnTo>
                    <a:pt x="2" y="340"/>
                  </a:lnTo>
                  <a:lnTo>
                    <a:pt x="6" y="340"/>
                  </a:lnTo>
                  <a:lnTo>
                    <a:pt x="8" y="340"/>
                  </a:lnTo>
                  <a:lnTo>
                    <a:pt x="10" y="338"/>
                  </a:lnTo>
                  <a:lnTo>
                    <a:pt x="10" y="338"/>
                  </a:lnTo>
                  <a:lnTo>
                    <a:pt x="14" y="340"/>
                  </a:lnTo>
                  <a:lnTo>
                    <a:pt x="20" y="340"/>
                  </a:lnTo>
                  <a:lnTo>
                    <a:pt x="26" y="342"/>
                  </a:lnTo>
                  <a:lnTo>
                    <a:pt x="28" y="344"/>
                  </a:lnTo>
                  <a:lnTo>
                    <a:pt x="28" y="346"/>
                  </a:lnTo>
                  <a:lnTo>
                    <a:pt x="28" y="346"/>
                  </a:lnTo>
                  <a:lnTo>
                    <a:pt x="26" y="344"/>
                  </a:lnTo>
                  <a:lnTo>
                    <a:pt x="26" y="344"/>
                  </a:lnTo>
                  <a:lnTo>
                    <a:pt x="20" y="342"/>
                  </a:lnTo>
                  <a:lnTo>
                    <a:pt x="20" y="342"/>
                  </a:lnTo>
                  <a:lnTo>
                    <a:pt x="22" y="344"/>
                  </a:lnTo>
                  <a:lnTo>
                    <a:pt x="22" y="344"/>
                  </a:lnTo>
                  <a:lnTo>
                    <a:pt x="22" y="344"/>
                  </a:lnTo>
                  <a:lnTo>
                    <a:pt x="12" y="344"/>
                  </a:lnTo>
                  <a:lnTo>
                    <a:pt x="8" y="344"/>
                  </a:lnTo>
                  <a:lnTo>
                    <a:pt x="4" y="342"/>
                  </a:lnTo>
                  <a:lnTo>
                    <a:pt x="2" y="344"/>
                  </a:lnTo>
                  <a:lnTo>
                    <a:pt x="2" y="344"/>
                  </a:lnTo>
                  <a:lnTo>
                    <a:pt x="0" y="342"/>
                  </a:lnTo>
                  <a:lnTo>
                    <a:pt x="0" y="414"/>
                  </a:lnTo>
                  <a:lnTo>
                    <a:pt x="0" y="414"/>
                  </a:lnTo>
                  <a:lnTo>
                    <a:pt x="6" y="412"/>
                  </a:lnTo>
                  <a:lnTo>
                    <a:pt x="8" y="410"/>
                  </a:lnTo>
                  <a:lnTo>
                    <a:pt x="10" y="412"/>
                  </a:lnTo>
                  <a:lnTo>
                    <a:pt x="10" y="412"/>
                  </a:lnTo>
                  <a:lnTo>
                    <a:pt x="14" y="414"/>
                  </a:lnTo>
                  <a:lnTo>
                    <a:pt x="18" y="418"/>
                  </a:lnTo>
                  <a:lnTo>
                    <a:pt x="18" y="418"/>
                  </a:lnTo>
                  <a:lnTo>
                    <a:pt x="16" y="420"/>
                  </a:lnTo>
                  <a:lnTo>
                    <a:pt x="16" y="420"/>
                  </a:lnTo>
                  <a:lnTo>
                    <a:pt x="14" y="422"/>
                  </a:lnTo>
                  <a:lnTo>
                    <a:pt x="12" y="422"/>
                  </a:lnTo>
                  <a:lnTo>
                    <a:pt x="12" y="420"/>
                  </a:lnTo>
                  <a:lnTo>
                    <a:pt x="12" y="420"/>
                  </a:lnTo>
                  <a:lnTo>
                    <a:pt x="10" y="420"/>
                  </a:lnTo>
                  <a:lnTo>
                    <a:pt x="10" y="422"/>
                  </a:lnTo>
                  <a:lnTo>
                    <a:pt x="10" y="422"/>
                  </a:lnTo>
                  <a:lnTo>
                    <a:pt x="8" y="422"/>
                  </a:lnTo>
                  <a:lnTo>
                    <a:pt x="8" y="422"/>
                  </a:lnTo>
                  <a:lnTo>
                    <a:pt x="8" y="422"/>
                  </a:lnTo>
                  <a:lnTo>
                    <a:pt x="8" y="424"/>
                  </a:lnTo>
                  <a:lnTo>
                    <a:pt x="2" y="420"/>
                  </a:lnTo>
                  <a:lnTo>
                    <a:pt x="2" y="420"/>
                  </a:lnTo>
                  <a:lnTo>
                    <a:pt x="0" y="420"/>
                  </a:lnTo>
                  <a:lnTo>
                    <a:pt x="0" y="420"/>
                  </a:lnTo>
                  <a:lnTo>
                    <a:pt x="0" y="420"/>
                  </a:lnTo>
                  <a:lnTo>
                    <a:pt x="4" y="416"/>
                  </a:lnTo>
                  <a:lnTo>
                    <a:pt x="4" y="416"/>
                  </a:lnTo>
                  <a:lnTo>
                    <a:pt x="2" y="414"/>
                  </a:lnTo>
                  <a:lnTo>
                    <a:pt x="2" y="414"/>
                  </a:lnTo>
                  <a:lnTo>
                    <a:pt x="2" y="416"/>
                  </a:lnTo>
                  <a:lnTo>
                    <a:pt x="0" y="416"/>
                  </a:lnTo>
                  <a:lnTo>
                    <a:pt x="0" y="420"/>
                  </a:lnTo>
                  <a:lnTo>
                    <a:pt x="2" y="422"/>
                  </a:lnTo>
                  <a:lnTo>
                    <a:pt x="2" y="422"/>
                  </a:lnTo>
                  <a:lnTo>
                    <a:pt x="0" y="422"/>
                  </a:lnTo>
                  <a:lnTo>
                    <a:pt x="0" y="424"/>
                  </a:lnTo>
                  <a:lnTo>
                    <a:pt x="2" y="424"/>
                  </a:lnTo>
                  <a:lnTo>
                    <a:pt x="0" y="426"/>
                  </a:lnTo>
                  <a:lnTo>
                    <a:pt x="0" y="426"/>
                  </a:lnTo>
                  <a:lnTo>
                    <a:pt x="0" y="498"/>
                  </a:lnTo>
                  <a:lnTo>
                    <a:pt x="0" y="498"/>
                  </a:lnTo>
                  <a:lnTo>
                    <a:pt x="0" y="498"/>
                  </a:lnTo>
                  <a:lnTo>
                    <a:pt x="0" y="498"/>
                  </a:lnTo>
                  <a:lnTo>
                    <a:pt x="0" y="498"/>
                  </a:lnTo>
                  <a:lnTo>
                    <a:pt x="0" y="500"/>
                  </a:lnTo>
                  <a:lnTo>
                    <a:pt x="0" y="500"/>
                  </a:lnTo>
                  <a:lnTo>
                    <a:pt x="4" y="502"/>
                  </a:lnTo>
                  <a:lnTo>
                    <a:pt x="6" y="500"/>
                  </a:lnTo>
                  <a:lnTo>
                    <a:pt x="8" y="498"/>
                  </a:lnTo>
                  <a:lnTo>
                    <a:pt x="8" y="498"/>
                  </a:lnTo>
                  <a:lnTo>
                    <a:pt x="12" y="500"/>
                  </a:lnTo>
                  <a:lnTo>
                    <a:pt x="16" y="500"/>
                  </a:lnTo>
                  <a:lnTo>
                    <a:pt x="16" y="498"/>
                  </a:lnTo>
                  <a:lnTo>
                    <a:pt x="22" y="498"/>
                  </a:lnTo>
                  <a:lnTo>
                    <a:pt x="22" y="496"/>
                  </a:lnTo>
                  <a:lnTo>
                    <a:pt x="24" y="498"/>
                  </a:lnTo>
                  <a:lnTo>
                    <a:pt x="24" y="498"/>
                  </a:lnTo>
                  <a:lnTo>
                    <a:pt x="24" y="498"/>
                  </a:lnTo>
                  <a:lnTo>
                    <a:pt x="24" y="500"/>
                  </a:lnTo>
                  <a:lnTo>
                    <a:pt x="24" y="500"/>
                  </a:lnTo>
                  <a:lnTo>
                    <a:pt x="30" y="502"/>
                  </a:lnTo>
                  <a:lnTo>
                    <a:pt x="36" y="502"/>
                  </a:lnTo>
                  <a:lnTo>
                    <a:pt x="36" y="502"/>
                  </a:lnTo>
                  <a:lnTo>
                    <a:pt x="40" y="504"/>
                  </a:lnTo>
                  <a:lnTo>
                    <a:pt x="38" y="506"/>
                  </a:lnTo>
                  <a:lnTo>
                    <a:pt x="36" y="508"/>
                  </a:lnTo>
                  <a:lnTo>
                    <a:pt x="38" y="512"/>
                  </a:lnTo>
                  <a:lnTo>
                    <a:pt x="38" y="512"/>
                  </a:lnTo>
                  <a:lnTo>
                    <a:pt x="38" y="510"/>
                  </a:lnTo>
                  <a:lnTo>
                    <a:pt x="40" y="510"/>
                  </a:lnTo>
                  <a:lnTo>
                    <a:pt x="40" y="510"/>
                  </a:lnTo>
                  <a:lnTo>
                    <a:pt x="42" y="510"/>
                  </a:lnTo>
                  <a:lnTo>
                    <a:pt x="42" y="510"/>
                  </a:lnTo>
                  <a:lnTo>
                    <a:pt x="44" y="514"/>
                  </a:lnTo>
                  <a:lnTo>
                    <a:pt x="46" y="516"/>
                  </a:lnTo>
                  <a:lnTo>
                    <a:pt x="48" y="518"/>
                  </a:lnTo>
                  <a:lnTo>
                    <a:pt x="48" y="522"/>
                  </a:lnTo>
                  <a:lnTo>
                    <a:pt x="48" y="522"/>
                  </a:lnTo>
                  <a:lnTo>
                    <a:pt x="52" y="522"/>
                  </a:lnTo>
                  <a:lnTo>
                    <a:pt x="52" y="520"/>
                  </a:lnTo>
                  <a:lnTo>
                    <a:pt x="52" y="520"/>
                  </a:lnTo>
                  <a:lnTo>
                    <a:pt x="52" y="520"/>
                  </a:lnTo>
                  <a:lnTo>
                    <a:pt x="52" y="520"/>
                  </a:lnTo>
                  <a:lnTo>
                    <a:pt x="52" y="520"/>
                  </a:lnTo>
                  <a:lnTo>
                    <a:pt x="50" y="520"/>
                  </a:lnTo>
                  <a:lnTo>
                    <a:pt x="52" y="520"/>
                  </a:lnTo>
                  <a:lnTo>
                    <a:pt x="52" y="520"/>
                  </a:lnTo>
                  <a:lnTo>
                    <a:pt x="50" y="518"/>
                  </a:lnTo>
                  <a:lnTo>
                    <a:pt x="50" y="516"/>
                  </a:lnTo>
                  <a:lnTo>
                    <a:pt x="52" y="518"/>
                  </a:lnTo>
                  <a:lnTo>
                    <a:pt x="52" y="518"/>
                  </a:lnTo>
                  <a:lnTo>
                    <a:pt x="54" y="516"/>
                  </a:lnTo>
                  <a:lnTo>
                    <a:pt x="56" y="516"/>
                  </a:lnTo>
                  <a:lnTo>
                    <a:pt x="58" y="516"/>
                  </a:lnTo>
                  <a:lnTo>
                    <a:pt x="58" y="516"/>
                  </a:lnTo>
                  <a:lnTo>
                    <a:pt x="58" y="518"/>
                  </a:lnTo>
                  <a:lnTo>
                    <a:pt x="58" y="520"/>
                  </a:lnTo>
                  <a:lnTo>
                    <a:pt x="58" y="520"/>
                  </a:lnTo>
                  <a:lnTo>
                    <a:pt x="56" y="520"/>
                  </a:lnTo>
                  <a:lnTo>
                    <a:pt x="54" y="520"/>
                  </a:lnTo>
                  <a:lnTo>
                    <a:pt x="54" y="522"/>
                  </a:lnTo>
                  <a:lnTo>
                    <a:pt x="54" y="522"/>
                  </a:lnTo>
                  <a:lnTo>
                    <a:pt x="54" y="522"/>
                  </a:lnTo>
                  <a:lnTo>
                    <a:pt x="54" y="522"/>
                  </a:lnTo>
                  <a:lnTo>
                    <a:pt x="58" y="522"/>
                  </a:lnTo>
                  <a:lnTo>
                    <a:pt x="58" y="522"/>
                  </a:lnTo>
                  <a:lnTo>
                    <a:pt x="58" y="520"/>
                  </a:lnTo>
                  <a:lnTo>
                    <a:pt x="58" y="520"/>
                  </a:lnTo>
                  <a:lnTo>
                    <a:pt x="60" y="522"/>
                  </a:lnTo>
                  <a:lnTo>
                    <a:pt x="60" y="524"/>
                  </a:lnTo>
                  <a:lnTo>
                    <a:pt x="58" y="528"/>
                  </a:lnTo>
                  <a:lnTo>
                    <a:pt x="62" y="528"/>
                  </a:lnTo>
                  <a:lnTo>
                    <a:pt x="62" y="528"/>
                  </a:lnTo>
                  <a:lnTo>
                    <a:pt x="60" y="530"/>
                  </a:lnTo>
                  <a:lnTo>
                    <a:pt x="60" y="528"/>
                  </a:lnTo>
                  <a:lnTo>
                    <a:pt x="58" y="528"/>
                  </a:lnTo>
                  <a:lnTo>
                    <a:pt x="58" y="530"/>
                  </a:lnTo>
                  <a:lnTo>
                    <a:pt x="58" y="530"/>
                  </a:lnTo>
                  <a:lnTo>
                    <a:pt x="56" y="528"/>
                  </a:lnTo>
                  <a:lnTo>
                    <a:pt x="56" y="524"/>
                  </a:lnTo>
                  <a:lnTo>
                    <a:pt x="56" y="524"/>
                  </a:lnTo>
                  <a:lnTo>
                    <a:pt x="54" y="522"/>
                  </a:lnTo>
                  <a:lnTo>
                    <a:pt x="54" y="522"/>
                  </a:lnTo>
                  <a:lnTo>
                    <a:pt x="54" y="522"/>
                  </a:lnTo>
                  <a:lnTo>
                    <a:pt x="54" y="522"/>
                  </a:lnTo>
                  <a:lnTo>
                    <a:pt x="54" y="522"/>
                  </a:lnTo>
                  <a:lnTo>
                    <a:pt x="52" y="522"/>
                  </a:lnTo>
                  <a:lnTo>
                    <a:pt x="52" y="522"/>
                  </a:lnTo>
                  <a:lnTo>
                    <a:pt x="52" y="524"/>
                  </a:lnTo>
                  <a:lnTo>
                    <a:pt x="50" y="526"/>
                  </a:lnTo>
                  <a:lnTo>
                    <a:pt x="50" y="526"/>
                  </a:lnTo>
                  <a:lnTo>
                    <a:pt x="52" y="528"/>
                  </a:lnTo>
                  <a:lnTo>
                    <a:pt x="52" y="528"/>
                  </a:lnTo>
                  <a:lnTo>
                    <a:pt x="50" y="528"/>
                  </a:lnTo>
                  <a:lnTo>
                    <a:pt x="50" y="530"/>
                  </a:lnTo>
                  <a:lnTo>
                    <a:pt x="50" y="530"/>
                  </a:lnTo>
                  <a:lnTo>
                    <a:pt x="46" y="530"/>
                  </a:lnTo>
                  <a:lnTo>
                    <a:pt x="44" y="530"/>
                  </a:lnTo>
                  <a:lnTo>
                    <a:pt x="44" y="532"/>
                  </a:lnTo>
                  <a:lnTo>
                    <a:pt x="42" y="526"/>
                  </a:lnTo>
                  <a:lnTo>
                    <a:pt x="42" y="528"/>
                  </a:lnTo>
                  <a:lnTo>
                    <a:pt x="42" y="528"/>
                  </a:lnTo>
                  <a:lnTo>
                    <a:pt x="38" y="526"/>
                  </a:lnTo>
                  <a:lnTo>
                    <a:pt x="38" y="524"/>
                  </a:lnTo>
                  <a:lnTo>
                    <a:pt x="38" y="524"/>
                  </a:lnTo>
                  <a:lnTo>
                    <a:pt x="38" y="524"/>
                  </a:lnTo>
                  <a:lnTo>
                    <a:pt x="36" y="524"/>
                  </a:lnTo>
                  <a:lnTo>
                    <a:pt x="36" y="524"/>
                  </a:lnTo>
                  <a:lnTo>
                    <a:pt x="34" y="522"/>
                  </a:lnTo>
                  <a:lnTo>
                    <a:pt x="32" y="524"/>
                  </a:lnTo>
                  <a:lnTo>
                    <a:pt x="32" y="524"/>
                  </a:lnTo>
                  <a:lnTo>
                    <a:pt x="34" y="526"/>
                  </a:lnTo>
                  <a:lnTo>
                    <a:pt x="34" y="526"/>
                  </a:lnTo>
                  <a:lnTo>
                    <a:pt x="36" y="526"/>
                  </a:lnTo>
                  <a:lnTo>
                    <a:pt x="36" y="526"/>
                  </a:lnTo>
                  <a:lnTo>
                    <a:pt x="36" y="526"/>
                  </a:lnTo>
                  <a:lnTo>
                    <a:pt x="34" y="526"/>
                  </a:lnTo>
                  <a:lnTo>
                    <a:pt x="34" y="526"/>
                  </a:lnTo>
                  <a:lnTo>
                    <a:pt x="30" y="526"/>
                  </a:lnTo>
                  <a:lnTo>
                    <a:pt x="30" y="526"/>
                  </a:lnTo>
                  <a:lnTo>
                    <a:pt x="28" y="528"/>
                  </a:lnTo>
                  <a:lnTo>
                    <a:pt x="26" y="528"/>
                  </a:lnTo>
                  <a:lnTo>
                    <a:pt x="26" y="528"/>
                  </a:lnTo>
                  <a:lnTo>
                    <a:pt x="26" y="528"/>
                  </a:lnTo>
                  <a:lnTo>
                    <a:pt x="28" y="526"/>
                  </a:lnTo>
                  <a:lnTo>
                    <a:pt x="28" y="524"/>
                  </a:lnTo>
                  <a:lnTo>
                    <a:pt x="28" y="520"/>
                  </a:lnTo>
                  <a:lnTo>
                    <a:pt x="28" y="520"/>
                  </a:lnTo>
                  <a:lnTo>
                    <a:pt x="26" y="520"/>
                  </a:lnTo>
                  <a:lnTo>
                    <a:pt x="26" y="522"/>
                  </a:lnTo>
                  <a:lnTo>
                    <a:pt x="24" y="522"/>
                  </a:lnTo>
                  <a:lnTo>
                    <a:pt x="24" y="522"/>
                  </a:lnTo>
                  <a:lnTo>
                    <a:pt x="24" y="522"/>
                  </a:lnTo>
                  <a:lnTo>
                    <a:pt x="24" y="526"/>
                  </a:lnTo>
                  <a:lnTo>
                    <a:pt x="22" y="530"/>
                  </a:lnTo>
                  <a:lnTo>
                    <a:pt x="16" y="528"/>
                  </a:lnTo>
                  <a:lnTo>
                    <a:pt x="16" y="528"/>
                  </a:lnTo>
                  <a:lnTo>
                    <a:pt x="24" y="526"/>
                  </a:lnTo>
                  <a:lnTo>
                    <a:pt x="24" y="526"/>
                  </a:lnTo>
                  <a:lnTo>
                    <a:pt x="22" y="520"/>
                  </a:lnTo>
                  <a:lnTo>
                    <a:pt x="22" y="518"/>
                  </a:lnTo>
                  <a:lnTo>
                    <a:pt x="24" y="514"/>
                  </a:lnTo>
                  <a:lnTo>
                    <a:pt x="24" y="514"/>
                  </a:lnTo>
                  <a:lnTo>
                    <a:pt x="20" y="512"/>
                  </a:lnTo>
                  <a:lnTo>
                    <a:pt x="16" y="512"/>
                  </a:lnTo>
                  <a:lnTo>
                    <a:pt x="18" y="514"/>
                  </a:lnTo>
                  <a:lnTo>
                    <a:pt x="14" y="508"/>
                  </a:lnTo>
                  <a:lnTo>
                    <a:pt x="14" y="508"/>
                  </a:lnTo>
                  <a:lnTo>
                    <a:pt x="14" y="510"/>
                  </a:lnTo>
                  <a:lnTo>
                    <a:pt x="14" y="510"/>
                  </a:lnTo>
                  <a:lnTo>
                    <a:pt x="14" y="510"/>
                  </a:lnTo>
                  <a:lnTo>
                    <a:pt x="14" y="508"/>
                  </a:lnTo>
                  <a:lnTo>
                    <a:pt x="16" y="506"/>
                  </a:lnTo>
                  <a:lnTo>
                    <a:pt x="16" y="506"/>
                  </a:lnTo>
                  <a:lnTo>
                    <a:pt x="12" y="506"/>
                  </a:lnTo>
                  <a:lnTo>
                    <a:pt x="8" y="504"/>
                  </a:lnTo>
                  <a:lnTo>
                    <a:pt x="8" y="506"/>
                  </a:lnTo>
                  <a:lnTo>
                    <a:pt x="6" y="506"/>
                  </a:lnTo>
                  <a:lnTo>
                    <a:pt x="6" y="506"/>
                  </a:lnTo>
                  <a:lnTo>
                    <a:pt x="6" y="506"/>
                  </a:lnTo>
                  <a:lnTo>
                    <a:pt x="0" y="506"/>
                  </a:lnTo>
                  <a:lnTo>
                    <a:pt x="0" y="536"/>
                  </a:lnTo>
                  <a:lnTo>
                    <a:pt x="0" y="536"/>
                  </a:lnTo>
                  <a:lnTo>
                    <a:pt x="2" y="538"/>
                  </a:lnTo>
                  <a:lnTo>
                    <a:pt x="4" y="540"/>
                  </a:lnTo>
                  <a:lnTo>
                    <a:pt x="0" y="540"/>
                  </a:lnTo>
                  <a:lnTo>
                    <a:pt x="0" y="552"/>
                  </a:lnTo>
                  <a:lnTo>
                    <a:pt x="0" y="552"/>
                  </a:lnTo>
                  <a:lnTo>
                    <a:pt x="2" y="552"/>
                  </a:lnTo>
                  <a:lnTo>
                    <a:pt x="2" y="552"/>
                  </a:lnTo>
                  <a:lnTo>
                    <a:pt x="0" y="552"/>
                  </a:lnTo>
                  <a:lnTo>
                    <a:pt x="0" y="570"/>
                  </a:lnTo>
                  <a:lnTo>
                    <a:pt x="0" y="570"/>
                  </a:lnTo>
                  <a:lnTo>
                    <a:pt x="0" y="570"/>
                  </a:lnTo>
                  <a:lnTo>
                    <a:pt x="0" y="570"/>
                  </a:lnTo>
                  <a:lnTo>
                    <a:pt x="0" y="570"/>
                  </a:lnTo>
                  <a:lnTo>
                    <a:pt x="0" y="572"/>
                  </a:lnTo>
                  <a:lnTo>
                    <a:pt x="0" y="574"/>
                  </a:lnTo>
                  <a:lnTo>
                    <a:pt x="2" y="574"/>
                  </a:lnTo>
                  <a:lnTo>
                    <a:pt x="0" y="578"/>
                  </a:lnTo>
                  <a:lnTo>
                    <a:pt x="0" y="576"/>
                  </a:lnTo>
                  <a:lnTo>
                    <a:pt x="0" y="708"/>
                  </a:lnTo>
                  <a:lnTo>
                    <a:pt x="110" y="708"/>
                  </a:lnTo>
                  <a:lnTo>
                    <a:pt x="110" y="630"/>
                  </a:lnTo>
                  <a:lnTo>
                    <a:pt x="108" y="630"/>
                  </a:lnTo>
                  <a:lnTo>
                    <a:pt x="108" y="630"/>
                  </a:lnTo>
                  <a:lnTo>
                    <a:pt x="108" y="628"/>
                  </a:lnTo>
                  <a:lnTo>
                    <a:pt x="108" y="626"/>
                  </a:lnTo>
                  <a:lnTo>
                    <a:pt x="110" y="628"/>
                  </a:lnTo>
                  <a:lnTo>
                    <a:pt x="110" y="618"/>
                  </a:lnTo>
                  <a:lnTo>
                    <a:pt x="110" y="618"/>
                  </a:lnTo>
                  <a:lnTo>
                    <a:pt x="110" y="618"/>
                  </a:lnTo>
                  <a:lnTo>
                    <a:pt x="104" y="616"/>
                  </a:lnTo>
                  <a:lnTo>
                    <a:pt x="104" y="616"/>
                  </a:lnTo>
                  <a:lnTo>
                    <a:pt x="110" y="614"/>
                  </a:lnTo>
                  <a:lnTo>
                    <a:pt x="110" y="602"/>
                  </a:lnTo>
                  <a:lnTo>
                    <a:pt x="110" y="602"/>
                  </a:lnTo>
                  <a:lnTo>
                    <a:pt x="108" y="600"/>
                  </a:lnTo>
                  <a:lnTo>
                    <a:pt x="106" y="600"/>
                  </a:lnTo>
                  <a:lnTo>
                    <a:pt x="106" y="602"/>
                  </a:lnTo>
                  <a:lnTo>
                    <a:pt x="104" y="596"/>
                  </a:lnTo>
                  <a:lnTo>
                    <a:pt x="104" y="596"/>
                  </a:lnTo>
                  <a:lnTo>
                    <a:pt x="102" y="598"/>
                  </a:lnTo>
                  <a:lnTo>
                    <a:pt x="102" y="598"/>
                  </a:lnTo>
                  <a:lnTo>
                    <a:pt x="102" y="598"/>
                  </a:lnTo>
                  <a:lnTo>
                    <a:pt x="102" y="598"/>
                  </a:lnTo>
                  <a:lnTo>
                    <a:pt x="104" y="596"/>
                  </a:lnTo>
                  <a:lnTo>
                    <a:pt x="104" y="596"/>
                  </a:lnTo>
                  <a:lnTo>
                    <a:pt x="100" y="594"/>
                  </a:lnTo>
                  <a:lnTo>
                    <a:pt x="96" y="594"/>
                  </a:lnTo>
                  <a:lnTo>
                    <a:pt x="98" y="594"/>
                  </a:lnTo>
                  <a:lnTo>
                    <a:pt x="94" y="594"/>
                  </a:lnTo>
                  <a:lnTo>
                    <a:pt x="94" y="594"/>
                  </a:lnTo>
                  <a:lnTo>
                    <a:pt x="94" y="594"/>
                  </a:lnTo>
                  <a:lnTo>
                    <a:pt x="90" y="594"/>
                  </a:lnTo>
                  <a:lnTo>
                    <a:pt x="86" y="594"/>
                  </a:lnTo>
                  <a:lnTo>
                    <a:pt x="86" y="594"/>
                  </a:lnTo>
                  <a:lnTo>
                    <a:pt x="86" y="598"/>
                  </a:lnTo>
                  <a:lnTo>
                    <a:pt x="88" y="600"/>
                  </a:lnTo>
                  <a:lnTo>
                    <a:pt x="88" y="600"/>
                  </a:lnTo>
                  <a:lnTo>
                    <a:pt x="86" y="600"/>
                  </a:lnTo>
                  <a:lnTo>
                    <a:pt x="86" y="600"/>
                  </a:lnTo>
                  <a:lnTo>
                    <a:pt x="82" y="598"/>
                  </a:lnTo>
                  <a:lnTo>
                    <a:pt x="82" y="598"/>
                  </a:lnTo>
                  <a:lnTo>
                    <a:pt x="82" y="598"/>
                  </a:lnTo>
                  <a:lnTo>
                    <a:pt x="82" y="598"/>
                  </a:lnTo>
                  <a:lnTo>
                    <a:pt x="82" y="598"/>
                  </a:lnTo>
                  <a:lnTo>
                    <a:pt x="82" y="600"/>
                  </a:lnTo>
                  <a:lnTo>
                    <a:pt x="84" y="602"/>
                  </a:lnTo>
                  <a:lnTo>
                    <a:pt x="84" y="602"/>
                  </a:lnTo>
                  <a:lnTo>
                    <a:pt x="82" y="604"/>
                  </a:lnTo>
                  <a:lnTo>
                    <a:pt x="80" y="602"/>
                  </a:lnTo>
                  <a:lnTo>
                    <a:pt x="80" y="602"/>
                  </a:lnTo>
                  <a:lnTo>
                    <a:pt x="80" y="600"/>
                  </a:lnTo>
                  <a:lnTo>
                    <a:pt x="78" y="602"/>
                  </a:lnTo>
                  <a:lnTo>
                    <a:pt x="78" y="604"/>
                  </a:lnTo>
                  <a:lnTo>
                    <a:pt x="78" y="600"/>
                  </a:lnTo>
                  <a:lnTo>
                    <a:pt x="78" y="600"/>
                  </a:lnTo>
                  <a:lnTo>
                    <a:pt x="78" y="600"/>
                  </a:lnTo>
                  <a:lnTo>
                    <a:pt x="80" y="598"/>
                  </a:lnTo>
                  <a:lnTo>
                    <a:pt x="80" y="598"/>
                  </a:lnTo>
                  <a:lnTo>
                    <a:pt x="80" y="598"/>
                  </a:lnTo>
                  <a:lnTo>
                    <a:pt x="80" y="598"/>
                  </a:lnTo>
                  <a:lnTo>
                    <a:pt x="80" y="598"/>
                  </a:lnTo>
                  <a:lnTo>
                    <a:pt x="82" y="598"/>
                  </a:lnTo>
                  <a:lnTo>
                    <a:pt x="82" y="598"/>
                  </a:lnTo>
                  <a:lnTo>
                    <a:pt x="82" y="598"/>
                  </a:lnTo>
                  <a:lnTo>
                    <a:pt x="82" y="598"/>
                  </a:lnTo>
                  <a:lnTo>
                    <a:pt x="82" y="596"/>
                  </a:lnTo>
                  <a:lnTo>
                    <a:pt x="80" y="596"/>
                  </a:lnTo>
                  <a:lnTo>
                    <a:pt x="76" y="594"/>
                  </a:lnTo>
                  <a:lnTo>
                    <a:pt x="78" y="594"/>
                  </a:lnTo>
                  <a:lnTo>
                    <a:pt x="76" y="590"/>
                  </a:lnTo>
                  <a:lnTo>
                    <a:pt x="76" y="590"/>
                  </a:lnTo>
                  <a:lnTo>
                    <a:pt x="78" y="590"/>
                  </a:lnTo>
                  <a:lnTo>
                    <a:pt x="80" y="590"/>
                  </a:lnTo>
                  <a:lnTo>
                    <a:pt x="84" y="590"/>
                  </a:lnTo>
                  <a:lnTo>
                    <a:pt x="86" y="588"/>
                  </a:lnTo>
                  <a:lnTo>
                    <a:pt x="86" y="588"/>
                  </a:lnTo>
                  <a:lnTo>
                    <a:pt x="86" y="588"/>
                  </a:lnTo>
                  <a:lnTo>
                    <a:pt x="86" y="588"/>
                  </a:lnTo>
                  <a:lnTo>
                    <a:pt x="84" y="586"/>
                  </a:lnTo>
                  <a:lnTo>
                    <a:pt x="82" y="586"/>
                  </a:lnTo>
                  <a:lnTo>
                    <a:pt x="82" y="586"/>
                  </a:lnTo>
                  <a:lnTo>
                    <a:pt x="84" y="586"/>
                  </a:lnTo>
                  <a:lnTo>
                    <a:pt x="86" y="586"/>
                  </a:lnTo>
                  <a:lnTo>
                    <a:pt x="88" y="588"/>
                  </a:lnTo>
                  <a:lnTo>
                    <a:pt x="90" y="586"/>
                  </a:lnTo>
                  <a:lnTo>
                    <a:pt x="90" y="586"/>
                  </a:lnTo>
                  <a:lnTo>
                    <a:pt x="88" y="588"/>
                  </a:lnTo>
                  <a:lnTo>
                    <a:pt x="88" y="588"/>
                  </a:lnTo>
                  <a:lnTo>
                    <a:pt x="86" y="588"/>
                  </a:lnTo>
                  <a:lnTo>
                    <a:pt x="86" y="588"/>
                  </a:lnTo>
                  <a:lnTo>
                    <a:pt x="86" y="588"/>
                  </a:lnTo>
                  <a:lnTo>
                    <a:pt x="86" y="588"/>
                  </a:lnTo>
                  <a:lnTo>
                    <a:pt x="86" y="588"/>
                  </a:lnTo>
                  <a:lnTo>
                    <a:pt x="86" y="588"/>
                  </a:lnTo>
                  <a:lnTo>
                    <a:pt x="86" y="588"/>
                  </a:lnTo>
                  <a:lnTo>
                    <a:pt x="90" y="590"/>
                  </a:lnTo>
                  <a:lnTo>
                    <a:pt x="92" y="590"/>
                  </a:lnTo>
                  <a:lnTo>
                    <a:pt x="94" y="590"/>
                  </a:lnTo>
                  <a:lnTo>
                    <a:pt x="96" y="586"/>
                  </a:lnTo>
                  <a:lnTo>
                    <a:pt x="96" y="586"/>
                  </a:lnTo>
                  <a:lnTo>
                    <a:pt x="100" y="588"/>
                  </a:lnTo>
                  <a:lnTo>
                    <a:pt x="104" y="588"/>
                  </a:lnTo>
                  <a:lnTo>
                    <a:pt x="104" y="588"/>
                  </a:lnTo>
                  <a:lnTo>
                    <a:pt x="110" y="588"/>
                  </a:lnTo>
                  <a:lnTo>
                    <a:pt x="110" y="586"/>
                  </a:lnTo>
                  <a:lnTo>
                    <a:pt x="110" y="520"/>
                  </a:lnTo>
                  <a:lnTo>
                    <a:pt x="112" y="546"/>
                  </a:lnTo>
                  <a:lnTo>
                    <a:pt x="180" y="542"/>
                  </a:lnTo>
                  <a:lnTo>
                    <a:pt x="178" y="548"/>
                  </a:lnTo>
                  <a:lnTo>
                    <a:pt x="178" y="548"/>
                  </a:lnTo>
                  <a:lnTo>
                    <a:pt x="184" y="550"/>
                  </a:lnTo>
                  <a:lnTo>
                    <a:pt x="188" y="550"/>
                  </a:lnTo>
                  <a:lnTo>
                    <a:pt x="188" y="550"/>
                  </a:lnTo>
                  <a:lnTo>
                    <a:pt x="188" y="552"/>
                  </a:lnTo>
                  <a:lnTo>
                    <a:pt x="188" y="552"/>
                  </a:lnTo>
                  <a:lnTo>
                    <a:pt x="190" y="556"/>
                  </a:lnTo>
                  <a:lnTo>
                    <a:pt x="190" y="556"/>
                  </a:lnTo>
                  <a:lnTo>
                    <a:pt x="186" y="554"/>
                  </a:lnTo>
                  <a:lnTo>
                    <a:pt x="184" y="552"/>
                  </a:lnTo>
                  <a:lnTo>
                    <a:pt x="184" y="552"/>
                  </a:lnTo>
                  <a:lnTo>
                    <a:pt x="184" y="554"/>
                  </a:lnTo>
                  <a:lnTo>
                    <a:pt x="184" y="556"/>
                  </a:lnTo>
                  <a:lnTo>
                    <a:pt x="180" y="554"/>
                  </a:lnTo>
                  <a:lnTo>
                    <a:pt x="180" y="556"/>
                  </a:lnTo>
                  <a:lnTo>
                    <a:pt x="180" y="556"/>
                  </a:lnTo>
                  <a:lnTo>
                    <a:pt x="178" y="554"/>
                  </a:lnTo>
                  <a:lnTo>
                    <a:pt x="170" y="580"/>
                  </a:lnTo>
                  <a:lnTo>
                    <a:pt x="170" y="580"/>
                  </a:lnTo>
                  <a:lnTo>
                    <a:pt x="172" y="580"/>
                  </a:lnTo>
                  <a:lnTo>
                    <a:pt x="172" y="580"/>
                  </a:lnTo>
                  <a:lnTo>
                    <a:pt x="172" y="578"/>
                  </a:lnTo>
                  <a:lnTo>
                    <a:pt x="172" y="578"/>
                  </a:lnTo>
                  <a:lnTo>
                    <a:pt x="172" y="578"/>
                  </a:lnTo>
                  <a:lnTo>
                    <a:pt x="172" y="580"/>
                  </a:lnTo>
                  <a:lnTo>
                    <a:pt x="172" y="582"/>
                  </a:lnTo>
                  <a:lnTo>
                    <a:pt x="172" y="582"/>
                  </a:lnTo>
                  <a:lnTo>
                    <a:pt x="170" y="582"/>
                  </a:lnTo>
                  <a:lnTo>
                    <a:pt x="146" y="670"/>
                  </a:lnTo>
                  <a:lnTo>
                    <a:pt x="244" y="698"/>
                  </a:lnTo>
                  <a:lnTo>
                    <a:pt x="260" y="642"/>
                  </a:lnTo>
                  <a:lnTo>
                    <a:pt x="260" y="642"/>
                  </a:lnTo>
                  <a:lnTo>
                    <a:pt x="258" y="640"/>
                  </a:lnTo>
                  <a:lnTo>
                    <a:pt x="258" y="640"/>
                  </a:lnTo>
                  <a:lnTo>
                    <a:pt x="254" y="636"/>
                  </a:lnTo>
                  <a:lnTo>
                    <a:pt x="256" y="636"/>
                  </a:lnTo>
                  <a:lnTo>
                    <a:pt x="256" y="636"/>
                  </a:lnTo>
                  <a:lnTo>
                    <a:pt x="256" y="634"/>
                  </a:lnTo>
                  <a:lnTo>
                    <a:pt x="256" y="634"/>
                  </a:lnTo>
                  <a:lnTo>
                    <a:pt x="256" y="634"/>
                  </a:lnTo>
                  <a:lnTo>
                    <a:pt x="254" y="634"/>
                  </a:lnTo>
                  <a:lnTo>
                    <a:pt x="254" y="634"/>
                  </a:lnTo>
                  <a:lnTo>
                    <a:pt x="260" y="634"/>
                  </a:lnTo>
                  <a:lnTo>
                    <a:pt x="262" y="636"/>
                  </a:lnTo>
                  <a:lnTo>
                    <a:pt x="278" y="578"/>
                  </a:lnTo>
                  <a:lnTo>
                    <a:pt x="278" y="578"/>
                  </a:lnTo>
                  <a:lnTo>
                    <a:pt x="276" y="578"/>
                  </a:lnTo>
                  <a:lnTo>
                    <a:pt x="276" y="576"/>
                  </a:lnTo>
                  <a:lnTo>
                    <a:pt x="276" y="574"/>
                  </a:lnTo>
                  <a:lnTo>
                    <a:pt x="274" y="574"/>
                  </a:lnTo>
                  <a:lnTo>
                    <a:pt x="274" y="574"/>
                  </a:lnTo>
                  <a:lnTo>
                    <a:pt x="268" y="572"/>
                  </a:lnTo>
                  <a:lnTo>
                    <a:pt x="268" y="572"/>
                  </a:lnTo>
                  <a:lnTo>
                    <a:pt x="268" y="574"/>
                  </a:lnTo>
                  <a:lnTo>
                    <a:pt x="268" y="574"/>
                  </a:lnTo>
                  <a:lnTo>
                    <a:pt x="270" y="576"/>
                  </a:lnTo>
                  <a:lnTo>
                    <a:pt x="270" y="574"/>
                  </a:lnTo>
                  <a:lnTo>
                    <a:pt x="270" y="576"/>
                  </a:lnTo>
                  <a:lnTo>
                    <a:pt x="270" y="576"/>
                  </a:lnTo>
                  <a:lnTo>
                    <a:pt x="268" y="576"/>
                  </a:lnTo>
                  <a:lnTo>
                    <a:pt x="266" y="576"/>
                  </a:lnTo>
                  <a:lnTo>
                    <a:pt x="264" y="578"/>
                  </a:lnTo>
                  <a:lnTo>
                    <a:pt x="260" y="576"/>
                  </a:lnTo>
                  <a:lnTo>
                    <a:pt x="260" y="576"/>
                  </a:lnTo>
                  <a:lnTo>
                    <a:pt x="264" y="576"/>
                  </a:lnTo>
                  <a:lnTo>
                    <a:pt x="268" y="576"/>
                  </a:lnTo>
                  <a:lnTo>
                    <a:pt x="268" y="576"/>
                  </a:lnTo>
                  <a:lnTo>
                    <a:pt x="266" y="574"/>
                  </a:lnTo>
                  <a:lnTo>
                    <a:pt x="266" y="570"/>
                  </a:lnTo>
                  <a:lnTo>
                    <a:pt x="276" y="574"/>
                  </a:lnTo>
                  <a:lnTo>
                    <a:pt x="276" y="574"/>
                  </a:lnTo>
                  <a:lnTo>
                    <a:pt x="276" y="572"/>
                  </a:lnTo>
                  <a:lnTo>
                    <a:pt x="276" y="572"/>
                  </a:lnTo>
                  <a:lnTo>
                    <a:pt x="276" y="574"/>
                  </a:lnTo>
                  <a:lnTo>
                    <a:pt x="278" y="578"/>
                  </a:lnTo>
                  <a:lnTo>
                    <a:pt x="290" y="534"/>
                  </a:lnTo>
                  <a:lnTo>
                    <a:pt x="358" y="528"/>
                  </a:lnTo>
                  <a:lnTo>
                    <a:pt x="358" y="686"/>
                  </a:lnTo>
                  <a:lnTo>
                    <a:pt x="464" y="686"/>
                  </a:lnTo>
                  <a:lnTo>
                    <a:pt x="464" y="522"/>
                  </a:lnTo>
                  <a:lnTo>
                    <a:pt x="564" y="514"/>
                  </a:lnTo>
                  <a:lnTo>
                    <a:pt x="556" y="422"/>
                  </a:lnTo>
                  <a:close/>
                  <a:moveTo>
                    <a:pt x="160" y="352"/>
                  </a:moveTo>
                  <a:lnTo>
                    <a:pt x="160" y="352"/>
                  </a:lnTo>
                  <a:lnTo>
                    <a:pt x="164" y="352"/>
                  </a:lnTo>
                  <a:lnTo>
                    <a:pt x="164" y="352"/>
                  </a:lnTo>
                  <a:lnTo>
                    <a:pt x="162" y="352"/>
                  </a:lnTo>
                  <a:lnTo>
                    <a:pt x="160" y="352"/>
                  </a:lnTo>
                  <a:lnTo>
                    <a:pt x="160" y="352"/>
                  </a:lnTo>
                  <a:lnTo>
                    <a:pt x="158" y="350"/>
                  </a:lnTo>
                  <a:lnTo>
                    <a:pt x="158" y="350"/>
                  </a:lnTo>
                  <a:lnTo>
                    <a:pt x="160" y="352"/>
                  </a:lnTo>
                  <a:lnTo>
                    <a:pt x="160" y="352"/>
                  </a:lnTo>
                  <a:close/>
                  <a:moveTo>
                    <a:pt x="160" y="346"/>
                  </a:moveTo>
                  <a:lnTo>
                    <a:pt x="160" y="344"/>
                  </a:lnTo>
                  <a:lnTo>
                    <a:pt x="162" y="344"/>
                  </a:lnTo>
                  <a:lnTo>
                    <a:pt x="160" y="346"/>
                  </a:lnTo>
                  <a:close/>
                  <a:moveTo>
                    <a:pt x="152" y="358"/>
                  </a:moveTo>
                  <a:lnTo>
                    <a:pt x="148" y="360"/>
                  </a:lnTo>
                  <a:lnTo>
                    <a:pt x="148" y="358"/>
                  </a:lnTo>
                  <a:lnTo>
                    <a:pt x="152" y="358"/>
                  </a:lnTo>
                  <a:close/>
                  <a:moveTo>
                    <a:pt x="152" y="364"/>
                  </a:moveTo>
                  <a:lnTo>
                    <a:pt x="152" y="364"/>
                  </a:lnTo>
                  <a:lnTo>
                    <a:pt x="152" y="364"/>
                  </a:lnTo>
                  <a:lnTo>
                    <a:pt x="152" y="364"/>
                  </a:lnTo>
                  <a:lnTo>
                    <a:pt x="150" y="362"/>
                  </a:lnTo>
                  <a:lnTo>
                    <a:pt x="150" y="362"/>
                  </a:lnTo>
                  <a:lnTo>
                    <a:pt x="150" y="364"/>
                  </a:lnTo>
                  <a:lnTo>
                    <a:pt x="152" y="364"/>
                  </a:lnTo>
                  <a:lnTo>
                    <a:pt x="152" y="364"/>
                  </a:lnTo>
                  <a:close/>
                  <a:moveTo>
                    <a:pt x="142" y="364"/>
                  </a:moveTo>
                  <a:lnTo>
                    <a:pt x="142" y="364"/>
                  </a:lnTo>
                  <a:lnTo>
                    <a:pt x="140" y="362"/>
                  </a:lnTo>
                  <a:lnTo>
                    <a:pt x="142" y="362"/>
                  </a:lnTo>
                  <a:lnTo>
                    <a:pt x="142" y="362"/>
                  </a:lnTo>
                  <a:lnTo>
                    <a:pt x="142" y="362"/>
                  </a:lnTo>
                  <a:lnTo>
                    <a:pt x="142" y="362"/>
                  </a:lnTo>
                  <a:lnTo>
                    <a:pt x="142" y="364"/>
                  </a:lnTo>
                  <a:lnTo>
                    <a:pt x="142" y="364"/>
                  </a:lnTo>
                  <a:lnTo>
                    <a:pt x="142" y="364"/>
                  </a:lnTo>
                  <a:close/>
                  <a:moveTo>
                    <a:pt x="150" y="386"/>
                  </a:moveTo>
                  <a:lnTo>
                    <a:pt x="150" y="386"/>
                  </a:lnTo>
                  <a:lnTo>
                    <a:pt x="148" y="384"/>
                  </a:lnTo>
                  <a:lnTo>
                    <a:pt x="146" y="382"/>
                  </a:lnTo>
                  <a:lnTo>
                    <a:pt x="142" y="382"/>
                  </a:lnTo>
                  <a:lnTo>
                    <a:pt x="142" y="382"/>
                  </a:lnTo>
                  <a:lnTo>
                    <a:pt x="142" y="382"/>
                  </a:lnTo>
                  <a:lnTo>
                    <a:pt x="144" y="380"/>
                  </a:lnTo>
                  <a:lnTo>
                    <a:pt x="144" y="380"/>
                  </a:lnTo>
                  <a:lnTo>
                    <a:pt x="146" y="380"/>
                  </a:lnTo>
                  <a:lnTo>
                    <a:pt x="148" y="380"/>
                  </a:lnTo>
                  <a:lnTo>
                    <a:pt x="148" y="380"/>
                  </a:lnTo>
                  <a:lnTo>
                    <a:pt x="152" y="380"/>
                  </a:lnTo>
                  <a:lnTo>
                    <a:pt x="154" y="382"/>
                  </a:lnTo>
                  <a:lnTo>
                    <a:pt x="154" y="384"/>
                  </a:lnTo>
                  <a:lnTo>
                    <a:pt x="154" y="384"/>
                  </a:lnTo>
                  <a:lnTo>
                    <a:pt x="156" y="386"/>
                  </a:lnTo>
                  <a:lnTo>
                    <a:pt x="156" y="386"/>
                  </a:lnTo>
                  <a:lnTo>
                    <a:pt x="150" y="386"/>
                  </a:lnTo>
                  <a:lnTo>
                    <a:pt x="150" y="386"/>
                  </a:lnTo>
                  <a:close/>
                  <a:moveTo>
                    <a:pt x="158" y="394"/>
                  </a:moveTo>
                  <a:lnTo>
                    <a:pt x="158" y="392"/>
                  </a:lnTo>
                  <a:lnTo>
                    <a:pt x="160" y="392"/>
                  </a:lnTo>
                  <a:lnTo>
                    <a:pt x="158" y="394"/>
                  </a:lnTo>
                  <a:close/>
                  <a:moveTo>
                    <a:pt x="154" y="376"/>
                  </a:moveTo>
                  <a:lnTo>
                    <a:pt x="154" y="376"/>
                  </a:lnTo>
                  <a:lnTo>
                    <a:pt x="154" y="378"/>
                  </a:lnTo>
                  <a:lnTo>
                    <a:pt x="154" y="378"/>
                  </a:lnTo>
                  <a:lnTo>
                    <a:pt x="152" y="376"/>
                  </a:lnTo>
                  <a:lnTo>
                    <a:pt x="150" y="378"/>
                  </a:lnTo>
                  <a:lnTo>
                    <a:pt x="150" y="378"/>
                  </a:lnTo>
                  <a:lnTo>
                    <a:pt x="150" y="376"/>
                  </a:lnTo>
                  <a:lnTo>
                    <a:pt x="150" y="376"/>
                  </a:lnTo>
                  <a:lnTo>
                    <a:pt x="146" y="374"/>
                  </a:lnTo>
                  <a:lnTo>
                    <a:pt x="148" y="376"/>
                  </a:lnTo>
                  <a:lnTo>
                    <a:pt x="148" y="376"/>
                  </a:lnTo>
                  <a:lnTo>
                    <a:pt x="146" y="374"/>
                  </a:lnTo>
                  <a:lnTo>
                    <a:pt x="144" y="374"/>
                  </a:lnTo>
                  <a:lnTo>
                    <a:pt x="144" y="374"/>
                  </a:lnTo>
                  <a:lnTo>
                    <a:pt x="144" y="374"/>
                  </a:lnTo>
                  <a:lnTo>
                    <a:pt x="146" y="372"/>
                  </a:lnTo>
                  <a:lnTo>
                    <a:pt x="144" y="370"/>
                  </a:lnTo>
                  <a:lnTo>
                    <a:pt x="144" y="370"/>
                  </a:lnTo>
                  <a:lnTo>
                    <a:pt x="146" y="372"/>
                  </a:lnTo>
                  <a:lnTo>
                    <a:pt x="146" y="372"/>
                  </a:lnTo>
                  <a:lnTo>
                    <a:pt x="148" y="372"/>
                  </a:lnTo>
                  <a:lnTo>
                    <a:pt x="148" y="372"/>
                  </a:lnTo>
                  <a:lnTo>
                    <a:pt x="148" y="370"/>
                  </a:lnTo>
                  <a:lnTo>
                    <a:pt x="150" y="368"/>
                  </a:lnTo>
                  <a:lnTo>
                    <a:pt x="150" y="368"/>
                  </a:lnTo>
                  <a:lnTo>
                    <a:pt x="154" y="372"/>
                  </a:lnTo>
                  <a:lnTo>
                    <a:pt x="158" y="376"/>
                  </a:lnTo>
                  <a:lnTo>
                    <a:pt x="158" y="376"/>
                  </a:lnTo>
                  <a:lnTo>
                    <a:pt x="160" y="376"/>
                  </a:lnTo>
                  <a:lnTo>
                    <a:pt x="158" y="374"/>
                  </a:lnTo>
                  <a:lnTo>
                    <a:pt x="158" y="374"/>
                  </a:lnTo>
                  <a:lnTo>
                    <a:pt x="160" y="374"/>
                  </a:lnTo>
                  <a:lnTo>
                    <a:pt x="160" y="374"/>
                  </a:lnTo>
                  <a:lnTo>
                    <a:pt x="160" y="374"/>
                  </a:lnTo>
                  <a:lnTo>
                    <a:pt x="160" y="374"/>
                  </a:lnTo>
                  <a:lnTo>
                    <a:pt x="158" y="372"/>
                  </a:lnTo>
                  <a:lnTo>
                    <a:pt x="156" y="370"/>
                  </a:lnTo>
                  <a:lnTo>
                    <a:pt x="156" y="368"/>
                  </a:lnTo>
                  <a:lnTo>
                    <a:pt x="158" y="364"/>
                  </a:lnTo>
                  <a:lnTo>
                    <a:pt x="154" y="364"/>
                  </a:lnTo>
                  <a:lnTo>
                    <a:pt x="154" y="364"/>
                  </a:lnTo>
                  <a:lnTo>
                    <a:pt x="158" y="364"/>
                  </a:lnTo>
                  <a:lnTo>
                    <a:pt x="158" y="368"/>
                  </a:lnTo>
                  <a:lnTo>
                    <a:pt x="158" y="370"/>
                  </a:lnTo>
                  <a:lnTo>
                    <a:pt x="160" y="374"/>
                  </a:lnTo>
                  <a:lnTo>
                    <a:pt x="160" y="374"/>
                  </a:lnTo>
                  <a:lnTo>
                    <a:pt x="160" y="374"/>
                  </a:lnTo>
                  <a:lnTo>
                    <a:pt x="160" y="374"/>
                  </a:lnTo>
                  <a:lnTo>
                    <a:pt x="160" y="374"/>
                  </a:lnTo>
                  <a:lnTo>
                    <a:pt x="160" y="374"/>
                  </a:lnTo>
                  <a:lnTo>
                    <a:pt x="164" y="374"/>
                  </a:lnTo>
                  <a:lnTo>
                    <a:pt x="164" y="374"/>
                  </a:lnTo>
                  <a:lnTo>
                    <a:pt x="162" y="376"/>
                  </a:lnTo>
                  <a:lnTo>
                    <a:pt x="160" y="378"/>
                  </a:lnTo>
                  <a:lnTo>
                    <a:pt x="154" y="376"/>
                  </a:lnTo>
                  <a:lnTo>
                    <a:pt x="154" y="376"/>
                  </a:lnTo>
                  <a:close/>
                  <a:moveTo>
                    <a:pt x="160" y="338"/>
                  </a:moveTo>
                  <a:lnTo>
                    <a:pt x="162" y="336"/>
                  </a:lnTo>
                  <a:lnTo>
                    <a:pt x="162" y="336"/>
                  </a:lnTo>
                  <a:lnTo>
                    <a:pt x="162" y="338"/>
                  </a:lnTo>
                  <a:lnTo>
                    <a:pt x="164" y="338"/>
                  </a:lnTo>
                  <a:lnTo>
                    <a:pt x="164" y="338"/>
                  </a:lnTo>
                  <a:lnTo>
                    <a:pt x="162" y="338"/>
                  </a:lnTo>
                  <a:lnTo>
                    <a:pt x="160" y="338"/>
                  </a:lnTo>
                  <a:lnTo>
                    <a:pt x="160" y="338"/>
                  </a:lnTo>
                  <a:close/>
                  <a:moveTo>
                    <a:pt x="194" y="354"/>
                  </a:moveTo>
                  <a:lnTo>
                    <a:pt x="192" y="358"/>
                  </a:lnTo>
                  <a:lnTo>
                    <a:pt x="190" y="356"/>
                  </a:lnTo>
                  <a:lnTo>
                    <a:pt x="190" y="356"/>
                  </a:lnTo>
                  <a:lnTo>
                    <a:pt x="190" y="354"/>
                  </a:lnTo>
                  <a:lnTo>
                    <a:pt x="192" y="354"/>
                  </a:lnTo>
                  <a:lnTo>
                    <a:pt x="194" y="354"/>
                  </a:lnTo>
                  <a:lnTo>
                    <a:pt x="194" y="354"/>
                  </a:lnTo>
                  <a:close/>
                  <a:moveTo>
                    <a:pt x="180" y="328"/>
                  </a:moveTo>
                  <a:lnTo>
                    <a:pt x="180" y="328"/>
                  </a:lnTo>
                  <a:lnTo>
                    <a:pt x="180" y="330"/>
                  </a:lnTo>
                  <a:lnTo>
                    <a:pt x="180" y="330"/>
                  </a:lnTo>
                  <a:lnTo>
                    <a:pt x="182" y="330"/>
                  </a:lnTo>
                  <a:lnTo>
                    <a:pt x="182" y="330"/>
                  </a:lnTo>
                  <a:lnTo>
                    <a:pt x="184" y="334"/>
                  </a:lnTo>
                  <a:lnTo>
                    <a:pt x="184" y="334"/>
                  </a:lnTo>
                  <a:lnTo>
                    <a:pt x="182" y="334"/>
                  </a:lnTo>
                  <a:lnTo>
                    <a:pt x="182" y="334"/>
                  </a:lnTo>
                  <a:lnTo>
                    <a:pt x="182" y="334"/>
                  </a:lnTo>
                  <a:lnTo>
                    <a:pt x="182" y="334"/>
                  </a:lnTo>
                  <a:lnTo>
                    <a:pt x="180" y="332"/>
                  </a:lnTo>
                  <a:lnTo>
                    <a:pt x="180" y="332"/>
                  </a:lnTo>
                  <a:lnTo>
                    <a:pt x="180" y="334"/>
                  </a:lnTo>
                  <a:lnTo>
                    <a:pt x="180" y="334"/>
                  </a:lnTo>
                  <a:lnTo>
                    <a:pt x="180" y="334"/>
                  </a:lnTo>
                  <a:lnTo>
                    <a:pt x="176" y="336"/>
                  </a:lnTo>
                  <a:lnTo>
                    <a:pt x="172" y="336"/>
                  </a:lnTo>
                  <a:lnTo>
                    <a:pt x="172" y="334"/>
                  </a:lnTo>
                  <a:lnTo>
                    <a:pt x="172" y="330"/>
                  </a:lnTo>
                  <a:lnTo>
                    <a:pt x="172" y="330"/>
                  </a:lnTo>
                  <a:lnTo>
                    <a:pt x="172" y="328"/>
                  </a:lnTo>
                  <a:lnTo>
                    <a:pt x="174" y="328"/>
                  </a:lnTo>
                  <a:lnTo>
                    <a:pt x="178" y="330"/>
                  </a:lnTo>
                  <a:lnTo>
                    <a:pt x="180" y="328"/>
                  </a:lnTo>
                  <a:lnTo>
                    <a:pt x="180" y="328"/>
                  </a:lnTo>
                  <a:close/>
                  <a:moveTo>
                    <a:pt x="176" y="344"/>
                  </a:moveTo>
                  <a:lnTo>
                    <a:pt x="176" y="344"/>
                  </a:lnTo>
                  <a:lnTo>
                    <a:pt x="176" y="342"/>
                  </a:lnTo>
                  <a:lnTo>
                    <a:pt x="176" y="342"/>
                  </a:lnTo>
                  <a:lnTo>
                    <a:pt x="178" y="344"/>
                  </a:lnTo>
                  <a:lnTo>
                    <a:pt x="178" y="342"/>
                  </a:lnTo>
                  <a:lnTo>
                    <a:pt x="180" y="344"/>
                  </a:lnTo>
                  <a:lnTo>
                    <a:pt x="180" y="344"/>
                  </a:lnTo>
                  <a:lnTo>
                    <a:pt x="178" y="348"/>
                  </a:lnTo>
                  <a:lnTo>
                    <a:pt x="178" y="346"/>
                  </a:lnTo>
                  <a:lnTo>
                    <a:pt x="176" y="344"/>
                  </a:lnTo>
                  <a:close/>
                  <a:moveTo>
                    <a:pt x="174" y="344"/>
                  </a:moveTo>
                  <a:lnTo>
                    <a:pt x="174" y="344"/>
                  </a:lnTo>
                  <a:lnTo>
                    <a:pt x="174" y="346"/>
                  </a:lnTo>
                  <a:lnTo>
                    <a:pt x="174" y="346"/>
                  </a:lnTo>
                  <a:lnTo>
                    <a:pt x="174" y="346"/>
                  </a:lnTo>
                  <a:lnTo>
                    <a:pt x="174" y="346"/>
                  </a:lnTo>
                  <a:lnTo>
                    <a:pt x="174" y="346"/>
                  </a:lnTo>
                  <a:lnTo>
                    <a:pt x="174" y="346"/>
                  </a:lnTo>
                  <a:lnTo>
                    <a:pt x="176" y="346"/>
                  </a:lnTo>
                  <a:lnTo>
                    <a:pt x="174" y="348"/>
                  </a:lnTo>
                  <a:lnTo>
                    <a:pt x="174" y="348"/>
                  </a:lnTo>
                  <a:lnTo>
                    <a:pt x="172" y="348"/>
                  </a:lnTo>
                  <a:lnTo>
                    <a:pt x="170" y="348"/>
                  </a:lnTo>
                  <a:lnTo>
                    <a:pt x="168" y="348"/>
                  </a:lnTo>
                  <a:lnTo>
                    <a:pt x="168" y="348"/>
                  </a:lnTo>
                  <a:lnTo>
                    <a:pt x="168" y="348"/>
                  </a:lnTo>
                  <a:lnTo>
                    <a:pt x="168" y="346"/>
                  </a:lnTo>
                  <a:lnTo>
                    <a:pt x="168" y="346"/>
                  </a:lnTo>
                  <a:lnTo>
                    <a:pt x="168" y="346"/>
                  </a:lnTo>
                  <a:lnTo>
                    <a:pt x="170" y="346"/>
                  </a:lnTo>
                  <a:lnTo>
                    <a:pt x="170" y="342"/>
                  </a:lnTo>
                  <a:lnTo>
                    <a:pt x="174" y="344"/>
                  </a:lnTo>
                  <a:close/>
                  <a:moveTo>
                    <a:pt x="166" y="340"/>
                  </a:moveTo>
                  <a:lnTo>
                    <a:pt x="166" y="340"/>
                  </a:lnTo>
                  <a:lnTo>
                    <a:pt x="168" y="340"/>
                  </a:lnTo>
                  <a:lnTo>
                    <a:pt x="170" y="342"/>
                  </a:lnTo>
                  <a:lnTo>
                    <a:pt x="170" y="342"/>
                  </a:lnTo>
                  <a:lnTo>
                    <a:pt x="168" y="340"/>
                  </a:lnTo>
                  <a:lnTo>
                    <a:pt x="166" y="340"/>
                  </a:lnTo>
                  <a:lnTo>
                    <a:pt x="166" y="340"/>
                  </a:lnTo>
                  <a:close/>
                  <a:moveTo>
                    <a:pt x="166" y="396"/>
                  </a:moveTo>
                  <a:lnTo>
                    <a:pt x="166" y="396"/>
                  </a:lnTo>
                  <a:lnTo>
                    <a:pt x="170" y="394"/>
                  </a:lnTo>
                  <a:lnTo>
                    <a:pt x="172" y="394"/>
                  </a:lnTo>
                  <a:lnTo>
                    <a:pt x="174" y="396"/>
                  </a:lnTo>
                  <a:lnTo>
                    <a:pt x="174" y="396"/>
                  </a:lnTo>
                  <a:lnTo>
                    <a:pt x="170" y="396"/>
                  </a:lnTo>
                  <a:lnTo>
                    <a:pt x="166" y="396"/>
                  </a:lnTo>
                  <a:lnTo>
                    <a:pt x="166" y="396"/>
                  </a:lnTo>
                  <a:close/>
                  <a:moveTo>
                    <a:pt x="170" y="390"/>
                  </a:moveTo>
                  <a:lnTo>
                    <a:pt x="170" y="390"/>
                  </a:lnTo>
                  <a:lnTo>
                    <a:pt x="170" y="390"/>
                  </a:lnTo>
                  <a:lnTo>
                    <a:pt x="170" y="390"/>
                  </a:lnTo>
                  <a:lnTo>
                    <a:pt x="170" y="390"/>
                  </a:lnTo>
                  <a:lnTo>
                    <a:pt x="170" y="390"/>
                  </a:lnTo>
                  <a:lnTo>
                    <a:pt x="170" y="390"/>
                  </a:lnTo>
                  <a:lnTo>
                    <a:pt x="170" y="388"/>
                  </a:lnTo>
                  <a:lnTo>
                    <a:pt x="174" y="390"/>
                  </a:lnTo>
                  <a:lnTo>
                    <a:pt x="174" y="390"/>
                  </a:lnTo>
                  <a:lnTo>
                    <a:pt x="172" y="390"/>
                  </a:lnTo>
                  <a:lnTo>
                    <a:pt x="170" y="390"/>
                  </a:lnTo>
                  <a:lnTo>
                    <a:pt x="170" y="390"/>
                  </a:lnTo>
                  <a:close/>
                  <a:moveTo>
                    <a:pt x="170" y="376"/>
                  </a:moveTo>
                  <a:lnTo>
                    <a:pt x="170" y="376"/>
                  </a:lnTo>
                  <a:lnTo>
                    <a:pt x="170" y="378"/>
                  </a:lnTo>
                  <a:lnTo>
                    <a:pt x="170" y="380"/>
                  </a:lnTo>
                  <a:lnTo>
                    <a:pt x="170" y="376"/>
                  </a:lnTo>
                  <a:lnTo>
                    <a:pt x="170" y="376"/>
                  </a:lnTo>
                  <a:lnTo>
                    <a:pt x="172" y="376"/>
                  </a:lnTo>
                  <a:lnTo>
                    <a:pt x="176" y="374"/>
                  </a:lnTo>
                  <a:lnTo>
                    <a:pt x="178" y="374"/>
                  </a:lnTo>
                  <a:lnTo>
                    <a:pt x="180" y="376"/>
                  </a:lnTo>
                  <a:lnTo>
                    <a:pt x="180" y="376"/>
                  </a:lnTo>
                  <a:lnTo>
                    <a:pt x="178" y="376"/>
                  </a:lnTo>
                  <a:lnTo>
                    <a:pt x="178" y="378"/>
                  </a:lnTo>
                  <a:lnTo>
                    <a:pt x="178" y="378"/>
                  </a:lnTo>
                  <a:lnTo>
                    <a:pt x="180" y="378"/>
                  </a:lnTo>
                  <a:lnTo>
                    <a:pt x="182" y="376"/>
                  </a:lnTo>
                  <a:lnTo>
                    <a:pt x="182" y="376"/>
                  </a:lnTo>
                  <a:lnTo>
                    <a:pt x="184" y="376"/>
                  </a:lnTo>
                  <a:lnTo>
                    <a:pt x="184" y="376"/>
                  </a:lnTo>
                  <a:lnTo>
                    <a:pt x="184" y="378"/>
                  </a:lnTo>
                  <a:lnTo>
                    <a:pt x="182" y="378"/>
                  </a:lnTo>
                  <a:lnTo>
                    <a:pt x="182" y="378"/>
                  </a:lnTo>
                  <a:lnTo>
                    <a:pt x="182" y="378"/>
                  </a:lnTo>
                  <a:lnTo>
                    <a:pt x="182" y="380"/>
                  </a:lnTo>
                  <a:lnTo>
                    <a:pt x="182" y="380"/>
                  </a:lnTo>
                  <a:lnTo>
                    <a:pt x="176" y="378"/>
                  </a:lnTo>
                  <a:lnTo>
                    <a:pt x="174" y="378"/>
                  </a:lnTo>
                  <a:lnTo>
                    <a:pt x="170" y="376"/>
                  </a:lnTo>
                  <a:lnTo>
                    <a:pt x="170" y="376"/>
                  </a:lnTo>
                  <a:close/>
                  <a:moveTo>
                    <a:pt x="182" y="386"/>
                  </a:moveTo>
                  <a:lnTo>
                    <a:pt x="184" y="386"/>
                  </a:lnTo>
                  <a:lnTo>
                    <a:pt x="182" y="388"/>
                  </a:lnTo>
                  <a:lnTo>
                    <a:pt x="182" y="388"/>
                  </a:lnTo>
                  <a:lnTo>
                    <a:pt x="182" y="386"/>
                  </a:lnTo>
                  <a:lnTo>
                    <a:pt x="182" y="386"/>
                  </a:lnTo>
                  <a:close/>
                  <a:moveTo>
                    <a:pt x="184" y="392"/>
                  </a:moveTo>
                  <a:lnTo>
                    <a:pt x="184" y="392"/>
                  </a:lnTo>
                  <a:lnTo>
                    <a:pt x="184" y="388"/>
                  </a:lnTo>
                  <a:lnTo>
                    <a:pt x="184" y="388"/>
                  </a:lnTo>
                  <a:lnTo>
                    <a:pt x="186" y="388"/>
                  </a:lnTo>
                  <a:lnTo>
                    <a:pt x="186" y="388"/>
                  </a:lnTo>
                  <a:lnTo>
                    <a:pt x="184" y="390"/>
                  </a:lnTo>
                  <a:lnTo>
                    <a:pt x="184" y="392"/>
                  </a:lnTo>
                  <a:lnTo>
                    <a:pt x="184" y="392"/>
                  </a:lnTo>
                  <a:lnTo>
                    <a:pt x="184" y="392"/>
                  </a:lnTo>
                  <a:close/>
                  <a:moveTo>
                    <a:pt x="180" y="374"/>
                  </a:moveTo>
                  <a:lnTo>
                    <a:pt x="180" y="374"/>
                  </a:lnTo>
                  <a:lnTo>
                    <a:pt x="188" y="374"/>
                  </a:lnTo>
                  <a:lnTo>
                    <a:pt x="194" y="372"/>
                  </a:lnTo>
                  <a:lnTo>
                    <a:pt x="194" y="372"/>
                  </a:lnTo>
                  <a:lnTo>
                    <a:pt x="196" y="374"/>
                  </a:lnTo>
                  <a:lnTo>
                    <a:pt x="196" y="376"/>
                  </a:lnTo>
                  <a:lnTo>
                    <a:pt x="198" y="376"/>
                  </a:lnTo>
                  <a:lnTo>
                    <a:pt x="198" y="376"/>
                  </a:lnTo>
                  <a:lnTo>
                    <a:pt x="198" y="374"/>
                  </a:lnTo>
                  <a:lnTo>
                    <a:pt x="200" y="372"/>
                  </a:lnTo>
                  <a:lnTo>
                    <a:pt x="200" y="372"/>
                  </a:lnTo>
                  <a:lnTo>
                    <a:pt x="200" y="376"/>
                  </a:lnTo>
                  <a:lnTo>
                    <a:pt x="198" y="378"/>
                  </a:lnTo>
                  <a:lnTo>
                    <a:pt x="198" y="378"/>
                  </a:lnTo>
                  <a:lnTo>
                    <a:pt x="196" y="376"/>
                  </a:lnTo>
                  <a:lnTo>
                    <a:pt x="192" y="374"/>
                  </a:lnTo>
                  <a:lnTo>
                    <a:pt x="192" y="376"/>
                  </a:lnTo>
                  <a:lnTo>
                    <a:pt x="192" y="376"/>
                  </a:lnTo>
                  <a:lnTo>
                    <a:pt x="190" y="376"/>
                  </a:lnTo>
                  <a:lnTo>
                    <a:pt x="186" y="376"/>
                  </a:lnTo>
                  <a:lnTo>
                    <a:pt x="184" y="376"/>
                  </a:lnTo>
                  <a:lnTo>
                    <a:pt x="180" y="374"/>
                  </a:lnTo>
                  <a:lnTo>
                    <a:pt x="180" y="374"/>
                  </a:lnTo>
                  <a:close/>
                  <a:moveTo>
                    <a:pt x="190" y="400"/>
                  </a:moveTo>
                  <a:lnTo>
                    <a:pt x="190" y="396"/>
                  </a:lnTo>
                  <a:lnTo>
                    <a:pt x="190" y="396"/>
                  </a:lnTo>
                  <a:lnTo>
                    <a:pt x="192" y="398"/>
                  </a:lnTo>
                  <a:lnTo>
                    <a:pt x="190" y="400"/>
                  </a:lnTo>
                  <a:lnTo>
                    <a:pt x="190" y="400"/>
                  </a:lnTo>
                  <a:close/>
                  <a:moveTo>
                    <a:pt x="192" y="380"/>
                  </a:moveTo>
                  <a:lnTo>
                    <a:pt x="192" y="380"/>
                  </a:lnTo>
                  <a:lnTo>
                    <a:pt x="194" y="382"/>
                  </a:lnTo>
                  <a:lnTo>
                    <a:pt x="194" y="386"/>
                  </a:lnTo>
                  <a:lnTo>
                    <a:pt x="194" y="386"/>
                  </a:lnTo>
                  <a:lnTo>
                    <a:pt x="192" y="384"/>
                  </a:lnTo>
                  <a:lnTo>
                    <a:pt x="192" y="380"/>
                  </a:lnTo>
                  <a:lnTo>
                    <a:pt x="192" y="380"/>
                  </a:lnTo>
                  <a:close/>
                  <a:moveTo>
                    <a:pt x="194" y="400"/>
                  </a:moveTo>
                  <a:lnTo>
                    <a:pt x="194" y="400"/>
                  </a:lnTo>
                  <a:lnTo>
                    <a:pt x="194" y="398"/>
                  </a:lnTo>
                  <a:lnTo>
                    <a:pt x="196" y="398"/>
                  </a:lnTo>
                  <a:lnTo>
                    <a:pt x="200" y="400"/>
                  </a:lnTo>
                  <a:lnTo>
                    <a:pt x="200" y="400"/>
                  </a:lnTo>
                  <a:lnTo>
                    <a:pt x="196" y="400"/>
                  </a:lnTo>
                  <a:lnTo>
                    <a:pt x="194" y="400"/>
                  </a:lnTo>
                  <a:lnTo>
                    <a:pt x="194" y="400"/>
                  </a:lnTo>
                  <a:close/>
                  <a:moveTo>
                    <a:pt x="200" y="366"/>
                  </a:moveTo>
                  <a:lnTo>
                    <a:pt x="200" y="364"/>
                  </a:lnTo>
                  <a:lnTo>
                    <a:pt x="202" y="366"/>
                  </a:lnTo>
                  <a:lnTo>
                    <a:pt x="200" y="366"/>
                  </a:lnTo>
                  <a:close/>
                  <a:moveTo>
                    <a:pt x="202" y="360"/>
                  </a:moveTo>
                  <a:lnTo>
                    <a:pt x="200" y="358"/>
                  </a:lnTo>
                  <a:lnTo>
                    <a:pt x="204" y="360"/>
                  </a:lnTo>
                  <a:lnTo>
                    <a:pt x="202" y="360"/>
                  </a:lnTo>
                  <a:close/>
                  <a:moveTo>
                    <a:pt x="308" y="250"/>
                  </a:moveTo>
                  <a:lnTo>
                    <a:pt x="308" y="250"/>
                  </a:lnTo>
                  <a:lnTo>
                    <a:pt x="306" y="248"/>
                  </a:lnTo>
                  <a:lnTo>
                    <a:pt x="308" y="250"/>
                  </a:lnTo>
                  <a:close/>
                  <a:moveTo>
                    <a:pt x="282" y="226"/>
                  </a:moveTo>
                  <a:lnTo>
                    <a:pt x="282" y="226"/>
                  </a:lnTo>
                  <a:lnTo>
                    <a:pt x="284" y="224"/>
                  </a:lnTo>
                  <a:lnTo>
                    <a:pt x="284" y="226"/>
                  </a:lnTo>
                  <a:lnTo>
                    <a:pt x="284" y="226"/>
                  </a:lnTo>
                  <a:lnTo>
                    <a:pt x="282" y="226"/>
                  </a:lnTo>
                  <a:lnTo>
                    <a:pt x="282" y="226"/>
                  </a:lnTo>
                  <a:lnTo>
                    <a:pt x="282" y="226"/>
                  </a:lnTo>
                  <a:close/>
                  <a:moveTo>
                    <a:pt x="288" y="158"/>
                  </a:moveTo>
                  <a:lnTo>
                    <a:pt x="286" y="158"/>
                  </a:lnTo>
                  <a:lnTo>
                    <a:pt x="286" y="158"/>
                  </a:lnTo>
                  <a:lnTo>
                    <a:pt x="286" y="156"/>
                  </a:lnTo>
                  <a:lnTo>
                    <a:pt x="286" y="154"/>
                  </a:lnTo>
                  <a:lnTo>
                    <a:pt x="284" y="152"/>
                  </a:lnTo>
                  <a:lnTo>
                    <a:pt x="282" y="150"/>
                  </a:lnTo>
                  <a:lnTo>
                    <a:pt x="282" y="150"/>
                  </a:lnTo>
                  <a:lnTo>
                    <a:pt x="286" y="152"/>
                  </a:lnTo>
                  <a:lnTo>
                    <a:pt x="286" y="154"/>
                  </a:lnTo>
                  <a:lnTo>
                    <a:pt x="288" y="154"/>
                  </a:lnTo>
                  <a:lnTo>
                    <a:pt x="288" y="154"/>
                  </a:lnTo>
                  <a:lnTo>
                    <a:pt x="288" y="154"/>
                  </a:lnTo>
                  <a:lnTo>
                    <a:pt x="288" y="156"/>
                  </a:lnTo>
                  <a:lnTo>
                    <a:pt x="288" y="156"/>
                  </a:lnTo>
                  <a:lnTo>
                    <a:pt x="288" y="158"/>
                  </a:lnTo>
                  <a:lnTo>
                    <a:pt x="288" y="158"/>
                  </a:lnTo>
                  <a:close/>
                  <a:moveTo>
                    <a:pt x="304" y="256"/>
                  </a:moveTo>
                  <a:lnTo>
                    <a:pt x="304" y="256"/>
                  </a:lnTo>
                  <a:lnTo>
                    <a:pt x="302" y="256"/>
                  </a:lnTo>
                  <a:lnTo>
                    <a:pt x="300" y="254"/>
                  </a:lnTo>
                  <a:lnTo>
                    <a:pt x="298" y="252"/>
                  </a:lnTo>
                  <a:lnTo>
                    <a:pt x="298" y="252"/>
                  </a:lnTo>
                  <a:lnTo>
                    <a:pt x="300" y="254"/>
                  </a:lnTo>
                  <a:lnTo>
                    <a:pt x="302" y="254"/>
                  </a:lnTo>
                  <a:lnTo>
                    <a:pt x="302" y="254"/>
                  </a:lnTo>
                  <a:lnTo>
                    <a:pt x="304" y="256"/>
                  </a:lnTo>
                  <a:lnTo>
                    <a:pt x="304" y="256"/>
                  </a:lnTo>
                  <a:close/>
                  <a:moveTo>
                    <a:pt x="300" y="242"/>
                  </a:moveTo>
                  <a:lnTo>
                    <a:pt x="296" y="242"/>
                  </a:lnTo>
                  <a:lnTo>
                    <a:pt x="296" y="242"/>
                  </a:lnTo>
                  <a:lnTo>
                    <a:pt x="298" y="242"/>
                  </a:lnTo>
                  <a:lnTo>
                    <a:pt x="300" y="242"/>
                  </a:lnTo>
                  <a:lnTo>
                    <a:pt x="300" y="242"/>
                  </a:lnTo>
                  <a:close/>
                  <a:moveTo>
                    <a:pt x="294" y="242"/>
                  </a:moveTo>
                  <a:lnTo>
                    <a:pt x="294" y="242"/>
                  </a:lnTo>
                  <a:lnTo>
                    <a:pt x="292" y="244"/>
                  </a:lnTo>
                  <a:lnTo>
                    <a:pt x="290" y="244"/>
                  </a:lnTo>
                  <a:lnTo>
                    <a:pt x="290" y="246"/>
                  </a:lnTo>
                  <a:lnTo>
                    <a:pt x="290" y="246"/>
                  </a:lnTo>
                  <a:lnTo>
                    <a:pt x="290" y="246"/>
                  </a:lnTo>
                  <a:lnTo>
                    <a:pt x="290" y="244"/>
                  </a:lnTo>
                  <a:lnTo>
                    <a:pt x="288" y="242"/>
                  </a:lnTo>
                  <a:lnTo>
                    <a:pt x="288" y="242"/>
                  </a:lnTo>
                  <a:lnTo>
                    <a:pt x="288" y="242"/>
                  </a:lnTo>
                  <a:lnTo>
                    <a:pt x="290" y="240"/>
                  </a:lnTo>
                  <a:lnTo>
                    <a:pt x="290" y="242"/>
                  </a:lnTo>
                  <a:lnTo>
                    <a:pt x="292" y="242"/>
                  </a:lnTo>
                  <a:lnTo>
                    <a:pt x="294" y="242"/>
                  </a:lnTo>
                  <a:lnTo>
                    <a:pt x="294" y="242"/>
                  </a:lnTo>
                  <a:close/>
                  <a:moveTo>
                    <a:pt x="290" y="232"/>
                  </a:moveTo>
                  <a:lnTo>
                    <a:pt x="290" y="232"/>
                  </a:lnTo>
                  <a:lnTo>
                    <a:pt x="288" y="230"/>
                  </a:lnTo>
                  <a:lnTo>
                    <a:pt x="286" y="230"/>
                  </a:lnTo>
                  <a:lnTo>
                    <a:pt x="286" y="230"/>
                  </a:lnTo>
                  <a:lnTo>
                    <a:pt x="286" y="230"/>
                  </a:lnTo>
                  <a:lnTo>
                    <a:pt x="286" y="232"/>
                  </a:lnTo>
                  <a:lnTo>
                    <a:pt x="284" y="232"/>
                  </a:lnTo>
                  <a:lnTo>
                    <a:pt x="284" y="232"/>
                  </a:lnTo>
                  <a:lnTo>
                    <a:pt x="284" y="230"/>
                  </a:lnTo>
                  <a:lnTo>
                    <a:pt x="284" y="230"/>
                  </a:lnTo>
                  <a:lnTo>
                    <a:pt x="286" y="230"/>
                  </a:lnTo>
                  <a:lnTo>
                    <a:pt x="284" y="228"/>
                  </a:lnTo>
                  <a:lnTo>
                    <a:pt x="290" y="228"/>
                  </a:lnTo>
                  <a:lnTo>
                    <a:pt x="290" y="228"/>
                  </a:lnTo>
                  <a:lnTo>
                    <a:pt x="290" y="230"/>
                  </a:lnTo>
                  <a:lnTo>
                    <a:pt x="290" y="232"/>
                  </a:lnTo>
                  <a:lnTo>
                    <a:pt x="290" y="232"/>
                  </a:lnTo>
                  <a:close/>
                  <a:moveTo>
                    <a:pt x="312" y="120"/>
                  </a:moveTo>
                  <a:lnTo>
                    <a:pt x="314" y="122"/>
                  </a:lnTo>
                  <a:lnTo>
                    <a:pt x="314" y="122"/>
                  </a:lnTo>
                  <a:lnTo>
                    <a:pt x="310" y="120"/>
                  </a:lnTo>
                  <a:lnTo>
                    <a:pt x="312" y="120"/>
                  </a:lnTo>
                  <a:close/>
                  <a:moveTo>
                    <a:pt x="314" y="180"/>
                  </a:moveTo>
                  <a:lnTo>
                    <a:pt x="314" y="180"/>
                  </a:lnTo>
                  <a:lnTo>
                    <a:pt x="310" y="180"/>
                  </a:lnTo>
                  <a:lnTo>
                    <a:pt x="306" y="178"/>
                  </a:lnTo>
                  <a:lnTo>
                    <a:pt x="306" y="178"/>
                  </a:lnTo>
                  <a:lnTo>
                    <a:pt x="310" y="180"/>
                  </a:lnTo>
                  <a:lnTo>
                    <a:pt x="314" y="180"/>
                  </a:lnTo>
                  <a:lnTo>
                    <a:pt x="314" y="180"/>
                  </a:lnTo>
                  <a:close/>
                  <a:moveTo>
                    <a:pt x="298" y="120"/>
                  </a:moveTo>
                  <a:lnTo>
                    <a:pt x="298" y="120"/>
                  </a:lnTo>
                  <a:lnTo>
                    <a:pt x="298" y="120"/>
                  </a:lnTo>
                  <a:lnTo>
                    <a:pt x="300" y="120"/>
                  </a:lnTo>
                  <a:lnTo>
                    <a:pt x="298" y="120"/>
                  </a:lnTo>
                  <a:lnTo>
                    <a:pt x="298" y="122"/>
                  </a:lnTo>
                  <a:lnTo>
                    <a:pt x="298" y="122"/>
                  </a:lnTo>
                  <a:lnTo>
                    <a:pt x="300" y="122"/>
                  </a:lnTo>
                  <a:lnTo>
                    <a:pt x="302" y="122"/>
                  </a:lnTo>
                  <a:lnTo>
                    <a:pt x="302" y="122"/>
                  </a:lnTo>
                  <a:lnTo>
                    <a:pt x="302" y="124"/>
                  </a:lnTo>
                  <a:lnTo>
                    <a:pt x="302" y="124"/>
                  </a:lnTo>
                  <a:lnTo>
                    <a:pt x="304" y="126"/>
                  </a:lnTo>
                  <a:lnTo>
                    <a:pt x="304" y="126"/>
                  </a:lnTo>
                  <a:lnTo>
                    <a:pt x="304" y="126"/>
                  </a:lnTo>
                  <a:lnTo>
                    <a:pt x="304" y="126"/>
                  </a:lnTo>
                  <a:lnTo>
                    <a:pt x="304" y="126"/>
                  </a:lnTo>
                  <a:lnTo>
                    <a:pt x="304" y="126"/>
                  </a:lnTo>
                  <a:lnTo>
                    <a:pt x="302" y="124"/>
                  </a:lnTo>
                  <a:lnTo>
                    <a:pt x="302" y="124"/>
                  </a:lnTo>
                  <a:lnTo>
                    <a:pt x="300" y="124"/>
                  </a:lnTo>
                  <a:lnTo>
                    <a:pt x="298" y="124"/>
                  </a:lnTo>
                  <a:lnTo>
                    <a:pt x="296" y="122"/>
                  </a:lnTo>
                  <a:lnTo>
                    <a:pt x="296" y="122"/>
                  </a:lnTo>
                  <a:lnTo>
                    <a:pt x="298" y="120"/>
                  </a:lnTo>
                  <a:lnTo>
                    <a:pt x="298" y="120"/>
                  </a:lnTo>
                  <a:close/>
                  <a:moveTo>
                    <a:pt x="282" y="144"/>
                  </a:moveTo>
                  <a:lnTo>
                    <a:pt x="282" y="144"/>
                  </a:lnTo>
                  <a:lnTo>
                    <a:pt x="282" y="146"/>
                  </a:lnTo>
                  <a:lnTo>
                    <a:pt x="284" y="146"/>
                  </a:lnTo>
                  <a:lnTo>
                    <a:pt x="284" y="146"/>
                  </a:lnTo>
                  <a:lnTo>
                    <a:pt x="286" y="148"/>
                  </a:lnTo>
                  <a:lnTo>
                    <a:pt x="290" y="146"/>
                  </a:lnTo>
                  <a:lnTo>
                    <a:pt x="294" y="144"/>
                  </a:lnTo>
                  <a:lnTo>
                    <a:pt x="296" y="146"/>
                  </a:lnTo>
                  <a:lnTo>
                    <a:pt x="296" y="146"/>
                  </a:lnTo>
                  <a:lnTo>
                    <a:pt x="298" y="144"/>
                  </a:lnTo>
                  <a:lnTo>
                    <a:pt x="298" y="142"/>
                  </a:lnTo>
                  <a:lnTo>
                    <a:pt x="298" y="142"/>
                  </a:lnTo>
                  <a:lnTo>
                    <a:pt x="300" y="142"/>
                  </a:lnTo>
                  <a:lnTo>
                    <a:pt x="300" y="144"/>
                  </a:lnTo>
                  <a:lnTo>
                    <a:pt x="298" y="144"/>
                  </a:lnTo>
                  <a:lnTo>
                    <a:pt x="300" y="144"/>
                  </a:lnTo>
                  <a:lnTo>
                    <a:pt x="298" y="144"/>
                  </a:lnTo>
                  <a:lnTo>
                    <a:pt x="298" y="144"/>
                  </a:lnTo>
                  <a:lnTo>
                    <a:pt x="300" y="146"/>
                  </a:lnTo>
                  <a:lnTo>
                    <a:pt x="302" y="146"/>
                  </a:lnTo>
                  <a:lnTo>
                    <a:pt x="300" y="150"/>
                  </a:lnTo>
                  <a:lnTo>
                    <a:pt x="300" y="150"/>
                  </a:lnTo>
                  <a:lnTo>
                    <a:pt x="292" y="148"/>
                  </a:lnTo>
                  <a:lnTo>
                    <a:pt x="292" y="148"/>
                  </a:lnTo>
                  <a:lnTo>
                    <a:pt x="292" y="150"/>
                  </a:lnTo>
                  <a:lnTo>
                    <a:pt x="292" y="150"/>
                  </a:lnTo>
                  <a:lnTo>
                    <a:pt x="286" y="148"/>
                  </a:lnTo>
                  <a:lnTo>
                    <a:pt x="284" y="148"/>
                  </a:lnTo>
                  <a:lnTo>
                    <a:pt x="282" y="148"/>
                  </a:lnTo>
                  <a:lnTo>
                    <a:pt x="282" y="148"/>
                  </a:lnTo>
                  <a:lnTo>
                    <a:pt x="280" y="146"/>
                  </a:lnTo>
                  <a:lnTo>
                    <a:pt x="282" y="144"/>
                  </a:lnTo>
                  <a:lnTo>
                    <a:pt x="282" y="144"/>
                  </a:lnTo>
                  <a:close/>
                  <a:moveTo>
                    <a:pt x="278" y="260"/>
                  </a:moveTo>
                  <a:lnTo>
                    <a:pt x="278" y="256"/>
                  </a:lnTo>
                  <a:lnTo>
                    <a:pt x="280" y="258"/>
                  </a:lnTo>
                  <a:lnTo>
                    <a:pt x="278" y="260"/>
                  </a:lnTo>
                  <a:close/>
                  <a:moveTo>
                    <a:pt x="276" y="236"/>
                  </a:moveTo>
                  <a:lnTo>
                    <a:pt x="276" y="236"/>
                  </a:lnTo>
                  <a:lnTo>
                    <a:pt x="278" y="236"/>
                  </a:lnTo>
                  <a:lnTo>
                    <a:pt x="278" y="236"/>
                  </a:lnTo>
                  <a:lnTo>
                    <a:pt x="278" y="236"/>
                  </a:lnTo>
                  <a:lnTo>
                    <a:pt x="276" y="236"/>
                  </a:lnTo>
                  <a:lnTo>
                    <a:pt x="276" y="236"/>
                  </a:lnTo>
                  <a:lnTo>
                    <a:pt x="274" y="234"/>
                  </a:lnTo>
                  <a:lnTo>
                    <a:pt x="274" y="234"/>
                  </a:lnTo>
                  <a:lnTo>
                    <a:pt x="276" y="236"/>
                  </a:lnTo>
                  <a:lnTo>
                    <a:pt x="276" y="236"/>
                  </a:lnTo>
                  <a:close/>
                  <a:moveTo>
                    <a:pt x="274" y="252"/>
                  </a:moveTo>
                  <a:lnTo>
                    <a:pt x="274" y="252"/>
                  </a:lnTo>
                  <a:lnTo>
                    <a:pt x="274" y="254"/>
                  </a:lnTo>
                  <a:lnTo>
                    <a:pt x="276" y="254"/>
                  </a:lnTo>
                  <a:lnTo>
                    <a:pt x="276" y="254"/>
                  </a:lnTo>
                  <a:lnTo>
                    <a:pt x="276" y="256"/>
                  </a:lnTo>
                  <a:lnTo>
                    <a:pt x="276" y="256"/>
                  </a:lnTo>
                  <a:lnTo>
                    <a:pt x="274" y="254"/>
                  </a:lnTo>
                  <a:lnTo>
                    <a:pt x="272" y="254"/>
                  </a:lnTo>
                  <a:lnTo>
                    <a:pt x="274" y="252"/>
                  </a:lnTo>
                  <a:close/>
                  <a:moveTo>
                    <a:pt x="432" y="360"/>
                  </a:moveTo>
                  <a:lnTo>
                    <a:pt x="432" y="358"/>
                  </a:lnTo>
                  <a:lnTo>
                    <a:pt x="432" y="358"/>
                  </a:lnTo>
                  <a:lnTo>
                    <a:pt x="434" y="360"/>
                  </a:lnTo>
                  <a:lnTo>
                    <a:pt x="436" y="360"/>
                  </a:lnTo>
                  <a:lnTo>
                    <a:pt x="436" y="362"/>
                  </a:lnTo>
                  <a:lnTo>
                    <a:pt x="438" y="364"/>
                  </a:lnTo>
                  <a:lnTo>
                    <a:pt x="436" y="364"/>
                  </a:lnTo>
                  <a:lnTo>
                    <a:pt x="434" y="362"/>
                  </a:lnTo>
                  <a:lnTo>
                    <a:pt x="432" y="362"/>
                  </a:lnTo>
                  <a:lnTo>
                    <a:pt x="432" y="362"/>
                  </a:lnTo>
                  <a:lnTo>
                    <a:pt x="432" y="362"/>
                  </a:lnTo>
                  <a:lnTo>
                    <a:pt x="432" y="360"/>
                  </a:lnTo>
                  <a:lnTo>
                    <a:pt x="432" y="360"/>
                  </a:lnTo>
                  <a:lnTo>
                    <a:pt x="430" y="358"/>
                  </a:lnTo>
                  <a:lnTo>
                    <a:pt x="432" y="360"/>
                  </a:lnTo>
                  <a:close/>
                  <a:moveTo>
                    <a:pt x="432" y="372"/>
                  </a:moveTo>
                  <a:lnTo>
                    <a:pt x="432" y="372"/>
                  </a:lnTo>
                  <a:lnTo>
                    <a:pt x="430" y="372"/>
                  </a:lnTo>
                  <a:lnTo>
                    <a:pt x="426" y="370"/>
                  </a:lnTo>
                  <a:lnTo>
                    <a:pt x="426" y="370"/>
                  </a:lnTo>
                  <a:lnTo>
                    <a:pt x="428" y="368"/>
                  </a:lnTo>
                  <a:lnTo>
                    <a:pt x="430" y="370"/>
                  </a:lnTo>
                  <a:lnTo>
                    <a:pt x="432" y="372"/>
                  </a:lnTo>
                  <a:lnTo>
                    <a:pt x="432" y="372"/>
                  </a:lnTo>
                  <a:close/>
                  <a:moveTo>
                    <a:pt x="370" y="348"/>
                  </a:moveTo>
                  <a:lnTo>
                    <a:pt x="366" y="348"/>
                  </a:lnTo>
                  <a:lnTo>
                    <a:pt x="366" y="346"/>
                  </a:lnTo>
                  <a:lnTo>
                    <a:pt x="370" y="348"/>
                  </a:lnTo>
                  <a:close/>
                  <a:moveTo>
                    <a:pt x="368" y="398"/>
                  </a:moveTo>
                  <a:lnTo>
                    <a:pt x="368" y="398"/>
                  </a:lnTo>
                  <a:lnTo>
                    <a:pt x="370" y="400"/>
                  </a:lnTo>
                  <a:lnTo>
                    <a:pt x="366" y="400"/>
                  </a:lnTo>
                  <a:lnTo>
                    <a:pt x="366" y="400"/>
                  </a:lnTo>
                  <a:lnTo>
                    <a:pt x="366" y="398"/>
                  </a:lnTo>
                  <a:lnTo>
                    <a:pt x="366" y="398"/>
                  </a:lnTo>
                  <a:lnTo>
                    <a:pt x="368" y="398"/>
                  </a:lnTo>
                  <a:lnTo>
                    <a:pt x="368" y="398"/>
                  </a:lnTo>
                  <a:close/>
                  <a:moveTo>
                    <a:pt x="362" y="306"/>
                  </a:moveTo>
                  <a:lnTo>
                    <a:pt x="362" y="306"/>
                  </a:lnTo>
                  <a:lnTo>
                    <a:pt x="360" y="306"/>
                  </a:lnTo>
                  <a:lnTo>
                    <a:pt x="360" y="308"/>
                  </a:lnTo>
                  <a:lnTo>
                    <a:pt x="360" y="308"/>
                  </a:lnTo>
                  <a:lnTo>
                    <a:pt x="358" y="308"/>
                  </a:lnTo>
                  <a:lnTo>
                    <a:pt x="358" y="306"/>
                  </a:lnTo>
                  <a:lnTo>
                    <a:pt x="362" y="306"/>
                  </a:lnTo>
                  <a:lnTo>
                    <a:pt x="362" y="306"/>
                  </a:lnTo>
                  <a:close/>
                  <a:moveTo>
                    <a:pt x="346" y="302"/>
                  </a:moveTo>
                  <a:lnTo>
                    <a:pt x="346" y="302"/>
                  </a:lnTo>
                  <a:lnTo>
                    <a:pt x="344" y="302"/>
                  </a:lnTo>
                  <a:lnTo>
                    <a:pt x="344" y="302"/>
                  </a:lnTo>
                  <a:lnTo>
                    <a:pt x="342" y="302"/>
                  </a:lnTo>
                  <a:lnTo>
                    <a:pt x="342" y="302"/>
                  </a:lnTo>
                  <a:lnTo>
                    <a:pt x="338" y="300"/>
                  </a:lnTo>
                  <a:lnTo>
                    <a:pt x="346" y="302"/>
                  </a:lnTo>
                  <a:close/>
                  <a:moveTo>
                    <a:pt x="334" y="350"/>
                  </a:moveTo>
                  <a:lnTo>
                    <a:pt x="334" y="350"/>
                  </a:lnTo>
                  <a:lnTo>
                    <a:pt x="334" y="352"/>
                  </a:lnTo>
                  <a:lnTo>
                    <a:pt x="332" y="352"/>
                  </a:lnTo>
                  <a:lnTo>
                    <a:pt x="334" y="354"/>
                  </a:lnTo>
                  <a:lnTo>
                    <a:pt x="334" y="354"/>
                  </a:lnTo>
                  <a:lnTo>
                    <a:pt x="332" y="352"/>
                  </a:lnTo>
                  <a:lnTo>
                    <a:pt x="330" y="350"/>
                  </a:lnTo>
                  <a:lnTo>
                    <a:pt x="330" y="350"/>
                  </a:lnTo>
                  <a:lnTo>
                    <a:pt x="332" y="350"/>
                  </a:lnTo>
                  <a:lnTo>
                    <a:pt x="334" y="350"/>
                  </a:lnTo>
                  <a:lnTo>
                    <a:pt x="334" y="350"/>
                  </a:lnTo>
                  <a:close/>
                  <a:moveTo>
                    <a:pt x="332" y="354"/>
                  </a:moveTo>
                  <a:lnTo>
                    <a:pt x="332" y="354"/>
                  </a:lnTo>
                  <a:lnTo>
                    <a:pt x="330" y="354"/>
                  </a:lnTo>
                  <a:lnTo>
                    <a:pt x="330" y="352"/>
                  </a:lnTo>
                  <a:lnTo>
                    <a:pt x="330" y="350"/>
                  </a:lnTo>
                  <a:lnTo>
                    <a:pt x="328" y="350"/>
                  </a:lnTo>
                  <a:lnTo>
                    <a:pt x="328" y="350"/>
                  </a:lnTo>
                  <a:lnTo>
                    <a:pt x="330" y="350"/>
                  </a:lnTo>
                  <a:lnTo>
                    <a:pt x="330" y="352"/>
                  </a:lnTo>
                  <a:lnTo>
                    <a:pt x="330" y="354"/>
                  </a:lnTo>
                  <a:lnTo>
                    <a:pt x="332" y="354"/>
                  </a:lnTo>
                  <a:lnTo>
                    <a:pt x="332" y="354"/>
                  </a:lnTo>
                  <a:close/>
                  <a:moveTo>
                    <a:pt x="328" y="342"/>
                  </a:moveTo>
                  <a:lnTo>
                    <a:pt x="328" y="336"/>
                  </a:lnTo>
                  <a:lnTo>
                    <a:pt x="328" y="336"/>
                  </a:lnTo>
                  <a:lnTo>
                    <a:pt x="330" y="338"/>
                  </a:lnTo>
                  <a:lnTo>
                    <a:pt x="328" y="340"/>
                  </a:lnTo>
                  <a:lnTo>
                    <a:pt x="328" y="342"/>
                  </a:lnTo>
                  <a:lnTo>
                    <a:pt x="328" y="342"/>
                  </a:lnTo>
                  <a:close/>
                  <a:moveTo>
                    <a:pt x="328" y="308"/>
                  </a:moveTo>
                  <a:lnTo>
                    <a:pt x="328" y="308"/>
                  </a:lnTo>
                  <a:lnTo>
                    <a:pt x="326" y="308"/>
                  </a:lnTo>
                  <a:lnTo>
                    <a:pt x="324" y="310"/>
                  </a:lnTo>
                  <a:lnTo>
                    <a:pt x="322" y="310"/>
                  </a:lnTo>
                  <a:lnTo>
                    <a:pt x="322" y="308"/>
                  </a:lnTo>
                  <a:lnTo>
                    <a:pt x="322" y="308"/>
                  </a:lnTo>
                  <a:lnTo>
                    <a:pt x="324" y="308"/>
                  </a:lnTo>
                  <a:lnTo>
                    <a:pt x="324" y="308"/>
                  </a:lnTo>
                  <a:lnTo>
                    <a:pt x="322" y="304"/>
                  </a:lnTo>
                  <a:lnTo>
                    <a:pt x="322" y="304"/>
                  </a:lnTo>
                  <a:lnTo>
                    <a:pt x="322" y="304"/>
                  </a:lnTo>
                  <a:lnTo>
                    <a:pt x="324" y="306"/>
                  </a:lnTo>
                  <a:lnTo>
                    <a:pt x="328" y="308"/>
                  </a:lnTo>
                  <a:lnTo>
                    <a:pt x="328" y="308"/>
                  </a:lnTo>
                  <a:close/>
                  <a:moveTo>
                    <a:pt x="322" y="316"/>
                  </a:moveTo>
                  <a:lnTo>
                    <a:pt x="316" y="314"/>
                  </a:lnTo>
                  <a:lnTo>
                    <a:pt x="316" y="316"/>
                  </a:lnTo>
                  <a:lnTo>
                    <a:pt x="316" y="312"/>
                  </a:lnTo>
                  <a:lnTo>
                    <a:pt x="320" y="314"/>
                  </a:lnTo>
                  <a:lnTo>
                    <a:pt x="320" y="314"/>
                  </a:lnTo>
                  <a:lnTo>
                    <a:pt x="320" y="314"/>
                  </a:lnTo>
                  <a:lnTo>
                    <a:pt x="322" y="316"/>
                  </a:lnTo>
                  <a:lnTo>
                    <a:pt x="322" y="316"/>
                  </a:lnTo>
                  <a:close/>
                  <a:moveTo>
                    <a:pt x="312" y="388"/>
                  </a:moveTo>
                  <a:lnTo>
                    <a:pt x="312" y="388"/>
                  </a:lnTo>
                  <a:lnTo>
                    <a:pt x="316" y="390"/>
                  </a:lnTo>
                  <a:lnTo>
                    <a:pt x="316" y="392"/>
                  </a:lnTo>
                  <a:lnTo>
                    <a:pt x="314" y="392"/>
                  </a:lnTo>
                  <a:lnTo>
                    <a:pt x="316" y="392"/>
                  </a:lnTo>
                  <a:lnTo>
                    <a:pt x="316" y="392"/>
                  </a:lnTo>
                  <a:lnTo>
                    <a:pt x="316" y="390"/>
                  </a:lnTo>
                  <a:lnTo>
                    <a:pt x="314" y="388"/>
                  </a:lnTo>
                  <a:lnTo>
                    <a:pt x="312" y="388"/>
                  </a:lnTo>
                  <a:lnTo>
                    <a:pt x="312" y="388"/>
                  </a:lnTo>
                  <a:close/>
                  <a:moveTo>
                    <a:pt x="310" y="356"/>
                  </a:moveTo>
                  <a:lnTo>
                    <a:pt x="310" y="356"/>
                  </a:lnTo>
                  <a:lnTo>
                    <a:pt x="312" y="356"/>
                  </a:lnTo>
                  <a:lnTo>
                    <a:pt x="314" y="358"/>
                  </a:lnTo>
                  <a:lnTo>
                    <a:pt x="314" y="362"/>
                  </a:lnTo>
                  <a:lnTo>
                    <a:pt x="314" y="362"/>
                  </a:lnTo>
                  <a:lnTo>
                    <a:pt x="314" y="362"/>
                  </a:lnTo>
                  <a:lnTo>
                    <a:pt x="314" y="362"/>
                  </a:lnTo>
                  <a:lnTo>
                    <a:pt x="314" y="362"/>
                  </a:lnTo>
                  <a:lnTo>
                    <a:pt x="314" y="362"/>
                  </a:lnTo>
                  <a:lnTo>
                    <a:pt x="314" y="362"/>
                  </a:lnTo>
                  <a:lnTo>
                    <a:pt x="312" y="362"/>
                  </a:lnTo>
                  <a:lnTo>
                    <a:pt x="310" y="362"/>
                  </a:lnTo>
                  <a:lnTo>
                    <a:pt x="310" y="362"/>
                  </a:lnTo>
                  <a:lnTo>
                    <a:pt x="310" y="362"/>
                  </a:lnTo>
                  <a:lnTo>
                    <a:pt x="310" y="360"/>
                  </a:lnTo>
                  <a:lnTo>
                    <a:pt x="310" y="358"/>
                  </a:lnTo>
                  <a:lnTo>
                    <a:pt x="310" y="356"/>
                  </a:lnTo>
                  <a:lnTo>
                    <a:pt x="310" y="356"/>
                  </a:lnTo>
                  <a:close/>
                  <a:moveTo>
                    <a:pt x="322" y="406"/>
                  </a:moveTo>
                  <a:lnTo>
                    <a:pt x="320" y="408"/>
                  </a:lnTo>
                  <a:lnTo>
                    <a:pt x="320" y="408"/>
                  </a:lnTo>
                  <a:lnTo>
                    <a:pt x="316" y="408"/>
                  </a:lnTo>
                  <a:lnTo>
                    <a:pt x="316" y="406"/>
                  </a:lnTo>
                  <a:lnTo>
                    <a:pt x="314" y="406"/>
                  </a:lnTo>
                  <a:lnTo>
                    <a:pt x="314" y="406"/>
                  </a:lnTo>
                  <a:lnTo>
                    <a:pt x="314" y="406"/>
                  </a:lnTo>
                  <a:lnTo>
                    <a:pt x="318" y="404"/>
                  </a:lnTo>
                  <a:lnTo>
                    <a:pt x="322" y="406"/>
                  </a:lnTo>
                  <a:lnTo>
                    <a:pt x="322" y="406"/>
                  </a:lnTo>
                  <a:close/>
                  <a:moveTo>
                    <a:pt x="316" y="306"/>
                  </a:moveTo>
                  <a:lnTo>
                    <a:pt x="316" y="306"/>
                  </a:lnTo>
                  <a:lnTo>
                    <a:pt x="316" y="306"/>
                  </a:lnTo>
                  <a:lnTo>
                    <a:pt x="316" y="308"/>
                  </a:lnTo>
                  <a:lnTo>
                    <a:pt x="316" y="308"/>
                  </a:lnTo>
                  <a:lnTo>
                    <a:pt x="316" y="308"/>
                  </a:lnTo>
                  <a:lnTo>
                    <a:pt x="314" y="308"/>
                  </a:lnTo>
                  <a:lnTo>
                    <a:pt x="314" y="308"/>
                  </a:lnTo>
                  <a:lnTo>
                    <a:pt x="314" y="310"/>
                  </a:lnTo>
                  <a:lnTo>
                    <a:pt x="312" y="310"/>
                  </a:lnTo>
                  <a:lnTo>
                    <a:pt x="312" y="310"/>
                  </a:lnTo>
                  <a:lnTo>
                    <a:pt x="310" y="308"/>
                  </a:lnTo>
                  <a:lnTo>
                    <a:pt x="312" y="306"/>
                  </a:lnTo>
                  <a:lnTo>
                    <a:pt x="316" y="306"/>
                  </a:lnTo>
                  <a:lnTo>
                    <a:pt x="316" y="306"/>
                  </a:lnTo>
                  <a:close/>
                  <a:moveTo>
                    <a:pt x="310" y="338"/>
                  </a:moveTo>
                  <a:lnTo>
                    <a:pt x="312" y="340"/>
                  </a:lnTo>
                  <a:lnTo>
                    <a:pt x="312" y="340"/>
                  </a:lnTo>
                  <a:lnTo>
                    <a:pt x="312" y="342"/>
                  </a:lnTo>
                  <a:lnTo>
                    <a:pt x="310" y="340"/>
                  </a:lnTo>
                  <a:lnTo>
                    <a:pt x="310" y="340"/>
                  </a:lnTo>
                  <a:lnTo>
                    <a:pt x="310" y="340"/>
                  </a:lnTo>
                  <a:lnTo>
                    <a:pt x="310" y="338"/>
                  </a:lnTo>
                  <a:lnTo>
                    <a:pt x="310" y="338"/>
                  </a:lnTo>
                  <a:close/>
                  <a:moveTo>
                    <a:pt x="308" y="348"/>
                  </a:moveTo>
                  <a:lnTo>
                    <a:pt x="310" y="352"/>
                  </a:lnTo>
                  <a:lnTo>
                    <a:pt x="308" y="352"/>
                  </a:lnTo>
                  <a:lnTo>
                    <a:pt x="308" y="352"/>
                  </a:lnTo>
                  <a:lnTo>
                    <a:pt x="308" y="350"/>
                  </a:lnTo>
                  <a:lnTo>
                    <a:pt x="308" y="348"/>
                  </a:lnTo>
                  <a:lnTo>
                    <a:pt x="308" y="348"/>
                  </a:lnTo>
                  <a:close/>
                  <a:moveTo>
                    <a:pt x="310" y="308"/>
                  </a:moveTo>
                  <a:lnTo>
                    <a:pt x="310" y="310"/>
                  </a:lnTo>
                  <a:lnTo>
                    <a:pt x="306" y="306"/>
                  </a:lnTo>
                  <a:lnTo>
                    <a:pt x="310" y="308"/>
                  </a:lnTo>
                  <a:close/>
                  <a:moveTo>
                    <a:pt x="310" y="388"/>
                  </a:moveTo>
                  <a:lnTo>
                    <a:pt x="310" y="388"/>
                  </a:lnTo>
                  <a:lnTo>
                    <a:pt x="310" y="388"/>
                  </a:lnTo>
                  <a:lnTo>
                    <a:pt x="310" y="390"/>
                  </a:lnTo>
                  <a:lnTo>
                    <a:pt x="312" y="390"/>
                  </a:lnTo>
                  <a:lnTo>
                    <a:pt x="312" y="390"/>
                  </a:lnTo>
                  <a:lnTo>
                    <a:pt x="308" y="388"/>
                  </a:lnTo>
                  <a:lnTo>
                    <a:pt x="306" y="388"/>
                  </a:lnTo>
                  <a:lnTo>
                    <a:pt x="306" y="390"/>
                  </a:lnTo>
                  <a:lnTo>
                    <a:pt x="306" y="390"/>
                  </a:lnTo>
                  <a:lnTo>
                    <a:pt x="306" y="392"/>
                  </a:lnTo>
                  <a:lnTo>
                    <a:pt x="308" y="392"/>
                  </a:lnTo>
                  <a:lnTo>
                    <a:pt x="308" y="392"/>
                  </a:lnTo>
                  <a:lnTo>
                    <a:pt x="308" y="394"/>
                  </a:lnTo>
                  <a:lnTo>
                    <a:pt x="308" y="394"/>
                  </a:lnTo>
                  <a:lnTo>
                    <a:pt x="308" y="392"/>
                  </a:lnTo>
                  <a:lnTo>
                    <a:pt x="308" y="392"/>
                  </a:lnTo>
                  <a:lnTo>
                    <a:pt x="304" y="392"/>
                  </a:lnTo>
                  <a:lnTo>
                    <a:pt x="304" y="392"/>
                  </a:lnTo>
                  <a:lnTo>
                    <a:pt x="304" y="394"/>
                  </a:lnTo>
                  <a:lnTo>
                    <a:pt x="304" y="392"/>
                  </a:lnTo>
                  <a:lnTo>
                    <a:pt x="304" y="392"/>
                  </a:lnTo>
                  <a:lnTo>
                    <a:pt x="304" y="392"/>
                  </a:lnTo>
                  <a:lnTo>
                    <a:pt x="304" y="392"/>
                  </a:lnTo>
                  <a:lnTo>
                    <a:pt x="306" y="392"/>
                  </a:lnTo>
                  <a:lnTo>
                    <a:pt x="304" y="390"/>
                  </a:lnTo>
                  <a:lnTo>
                    <a:pt x="304" y="390"/>
                  </a:lnTo>
                  <a:lnTo>
                    <a:pt x="302" y="390"/>
                  </a:lnTo>
                  <a:lnTo>
                    <a:pt x="302" y="392"/>
                  </a:lnTo>
                  <a:lnTo>
                    <a:pt x="302" y="392"/>
                  </a:lnTo>
                  <a:lnTo>
                    <a:pt x="302" y="390"/>
                  </a:lnTo>
                  <a:lnTo>
                    <a:pt x="302" y="388"/>
                  </a:lnTo>
                  <a:lnTo>
                    <a:pt x="302" y="388"/>
                  </a:lnTo>
                  <a:lnTo>
                    <a:pt x="302" y="388"/>
                  </a:lnTo>
                  <a:lnTo>
                    <a:pt x="302" y="388"/>
                  </a:lnTo>
                  <a:lnTo>
                    <a:pt x="300" y="388"/>
                  </a:lnTo>
                  <a:lnTo>
                    <a:pt x="300" y="388"/>
                  </a:lnTo>
                  <a:lnTo>
                    <a:pt x="302" y="388"/>
                  </a:lnTo>
                  <a:lnTo>
                    <a:pt x="298" y="388"/>
                  </a:lnTo>
                  <a:lnTo>
                    <a:pt x="298" y="388"/>
                  </a:lnTo>
                  <a:lnTo>
                    <a:pt x="298" y="388"/>
                  </a:lnTo>
                  <a:lnTo>
                    <a:pt x="300" y="390"/>
                  </a:lnTo>
                  <a:lnTo>
                    <a:pt x="296" y="390"/>
                  </a:lnTo>
                  <a:lnTo>
                    <a:pt x="296" y="392"/>
                  </a:lnTo>
                  <a:lnTo>
                    <a:pt x="294" y="388"/>
                  </a:lnTo>
                  <a:lnTo>
                    <a:pt x="294" y="388"/>
                  </a:lnTo>
                  <a:lnTo>
                    <a:pt x="292" y="388"/>
                  </a:lnTo>
                  <a:lnTo>
                    <a:pt x="290" y="388"/>
                  </a:lnTo>
                  <a:lnTo>
                    <a:pt x="290" y="386"/>
                  </a:lnTo>
                  <a:lnTo>
                    <a:pt x="290" y="386"/>
                  </a:lnTo>
                  <a:lnTo>
                    <a:pt x="288" y="388"/>
                  </a:lnTo>
                  <a:lnTo>
                    <a:pt x="290" y="390"/>
                  </a:lnTo>
                  <a:lnTo>
                    <a:pt x="290" y="392"/>
                  </a:lnTo>
                  <a:lnTo>
                    <a:pt x="288" y="392"/>
                  </a:lnTo>
                  <a:lnTo>
                    <a:pt x="288" y="392"/>
                  </a:lnTo>
                  <a:lnTo>
                    <a:pt x="288" y="388"/>
                  </a:lnTo>
                  <a:lnTo>
                    <a:pt x="288" y="388"/>
                  </a:lnTo>
                  <a:lnTo>
                    <a:pt x="288" y="386"/>
                  </a:lnTo>
                  <a:lnTo>
                    <a:pt x="288" y="386"/>
                  </a:lnTo>
                  <a:lnTo>
                    <a:pt x="290" y="384"/>
                  </a:lnTo>
                  <a:lnTo>
                    <a:pt x="292" y="384"/>
                  </a:lnTo>
                  <a:lnTo>
                    <a:pt x="296" y="386"/>
                  </a:lnTo>
                  <a:lnTo>
                    <a:pt x="298" y="386"/>
                  </a:lnTo>
                  <a:lnTo>
                    <a:pt x="298" y="386"/>
                  </a:lnTo>
                  <a:lnTo>
                    <a:pt x="298" y="388"/>
                  </a:lnTo>
                  <a:lnTo>
                    <a:pt x="298" y="388"/>
                  </a:lnTo>
                  <a:lnTo>
                    <a:pt x="300" y="388"/>
                  </a:lnTo>
                  <a:lnTo>
                    <a:pt x="300" y="388"/>
                  </a:lnTo>
                  <a:lnTo>
                    <a:pt x="300" y="386"/>
                  </a:lnTo>
                  <a:lnTo>
                    <a:pt x="300" y="386"/>
                  </a:lnTo>
                  <a:lnTo>
                    <a:pt x="302" y="386"/>
                  </a:lnTo>
                  <a:lnTo>
                    <a:pt x="302" y="388"/>
                  </a:lnTo>
                  <a:lnTo>
                    <a:pt x="302" y="388"/>
                  </a:lnTo>
                  <a:lnTo>
                    <a:pt x="306" y="388"/>
                  </a:lnTo>
                  <a:lnTo>
                    <a:pt x="310" y="388"/>
                  </a:lnTo>
                  <a:lnTo>
                    <a:pt x="310" y="388"/>
                  </a:lnTo>
                  <a:close/>
                  <a:moveTo>
                    <a:pt x="278" y="346"/>
                  </a:moveTo>
                  <a:lnTo>
                    <a:pt x="284" y="348"/>
                  </a:lnTo>
                  <a:lnTo>
                    <a:pt x="282" y="348"/>
                  </a:lnTo>
                  <a:lnTo>
                    <a:pt x="282" y="352"/>
                  </a:lnTo>
                  <a:lnTo>
                    <a:pt x="282" y="352"/>
                  </a:lnTo>
                  <a:lnTo>
                    <a:pt x="282" y="352"/>
                  </a:lnTo>
                  <a:lnTo>
                    <a:pt x="280" y="352"/>
                  </a:lnTo>
                  <a:lnTo>
                    <a:pt x="278" y="352"/>
                  </a:lnTo>
                  <a:lnTo>
                    <a:pt x="276" y="352"/>
                  </a:lnTo>
                  <a:lnTo>
                    <a:pt x="276" y="352"/>
                  </a:lnTo>
                  <a:lnTo>
                    <a:pt x="276" y="350"/>
                  </a:lnTo>
                  <a:lnTo>
                    <a:pt x="274" y="348"/>
                  </a:lnTo>
                  <a:lnTo>
                    <a:pt x="278" y="348"/>
                  </a:lnTo>
                  <a:lnTo>
                    <a:pt x="278" y="348"/>
                  </a:lnTo>
                  <a:lnTo>
                    <a:pt x="278" y="346"/>
                  </a:lnTo>
                  <a:lnTo>
                    <a:pt x="278" y="346"/>
                  </a:lnTo>
                  <a:close/>
                  <a:moveTo>
                    <a:pt x="276" y="354"/>
                  </a:moveTo>
                  <a:lnTo>
                    <a:pt x="276" y="354"/>
                  </a:lnTo>
                  <a:lnTo>
                    <a:pt x="276" y="354"/>
                  </a:lnTo>
                  <a:lnTo>
                    <a:pt x="274" y="356"/>
                  </a:lnTo>
                  <a:lnTo>
                    <a:pt x="274" y="356"/>
                  </a:lnTo>
                  <a:lnTo>
                    <a:pt x="274" y="356"/>
                  </a:lnTo>
                  <a:lnTo>
                    <a:pt x="276" y="354"/>
                  </a:lnTo>
                  <a:lnTo>
                    <a:pt x="276" y="354"/>
                  </a:lnTo>
                  <a:close/>
                  <a:moveTo>
                    <a:pt x="276" y="354"/>
                  </a:moveTo>
                  <a:lnTo>
                    <a:pt x="276" y="354"/>
                  </a:lnTo>
                  <a:lnTo>
                    <a:pt x="278" y="352"/>
                  </a:lnTo>
                  <a:lnTo>
                    <a:pt x="278" y="354"/>
                  </a:lnTo>
                  <a:lnTo>
                    <a:pt x="280" y="356"/>
                  </a:lnTo>
                  <a:lnTo>
                    <a:pt x="280" y="356"/>
                  </a:lnTo>
                  <a:lnTo>
                    <a:pt x="280" y="356"/>
                  </a:lnTo>
                  <a:lnTo>
                    <a:pt x="280" y="358"/>
                  </a:lnTo>
                  <a:lnTo>
                    <a:pt x="276" y="358"/>
                  </a:lnTo>
                  <a:lnTo>
                    <a:pt x="276" y="358"/>
                  </a:lnTo>
                  <a:lnTo>
                    <a:pt x="276" y="358"/>
                  </a:lnTo>
                  <a:lnTo>
                    <a:pt x="278" y="356"/>
                  </a:lnTo>
                  <a:lnTo>
                    <a:pt x="278" y="356"/>
                  </a:lnTo>
                  <a:lnTo>
                    <a:pt x="276" y="354"/>
                  </a:lnTo>
                  <a:lnTo>
                    <a:pt x="276" y="354"/>
                  </a:lnTo>
                  <a:close/>
                  <a:moveTo>
                    <a:pt x="280" y="360"/>
                  </a:moveTo>
                  <a:lnTo>
                    <a:pt x="282" y="362"/>
                  </a:lnTo>
                  <a:lnTo>
                    <a:pt x="282" y="362"/>
                  </a:lnTo>
                  <a:lnTo>
                    <a:pt x="284" y="360"/>
                  </a:lnTo>
                  <a:lnTo>
                    <a:pt x="282" y="360"/>
                  </a:lnTo>
                  <a:lnTo>
                    <a:pt x="282" y="360"/>
                  </a:lnTo>
                  <a:lnTo>
                    <a:pt x="284" y="360"/>
                  </a:lnTo>
                  <a:lnTo>
                    <a:pt x="288" y="362"/>
                  </a:lnTo>
                  <a:lnTo>
                    <a:pt x="288" y="362"/>
                  </a:lnTo>
                  <a:lnTo>
                    <a:pt x="282" y="364"/>
                  </a:lnTo>
                  <a:lnTo>
                    <a:pt x="280" y="364"/>
                  </a:lnTo>
                  <a:lnTo>
                    <a:pt x="278" y="362"/>
                  </a:lnTo>
                  <a:lnTo>
                    <a:pt x="278" y="362"/>
                  </a:lnTo>
                  <a:lnTo>
                    <a:pt x="280" y="362"/>
                  </a:lnTo>
                  <a:lnTo>
                    <a:pt x="280" y="360"/>
                  </a:lnTo>
                  <a:lnTo>
                    <a:pt x="280" y="360"/>
                  </a:lnTo>
                  <a:close/>
                  <a:moveTo>
                    <a:pt x="286" y="384"/>
                  </a:moveTo>
                  <a:lnTo>
                    <a:pt x="286" y="384"/>
                  </a:lnTo>
                  <a:lnTo>
                    <a:pt x="284" y="386"/>
                  </a:lnTo>
                  <a:lnTo>
                    <a:pt x="280" y="384"/>
                  </a:lnTo>
                  <a:lnTo>
                    <a:pt x="280" y="384"/>
                  </a:lnTo>
                  <a:lnTo>
                    <a:pt x="284" y="384"/>
                  </a:lnTo>
                  <a:lnTo>
                    <a:pt x="286" y="384"/>
                  </a:lnTo>
                  <a:lnTo>
                    <a:pt x="286" y="384"/>
                  </a:lnTo>
                  <a:close/>
                  <a:moveTo>
                    <a:pt x="286" y="376"/>
                  </a:moveTo>
                  <a:lnTo>
                    <a:pt x="286" y="376"/>
                  </a:lnTo>
                  <a:lnTo>
                    <a:pt x="286" y="374"/>
                  </a:lnTo>
                  <a:lnTo>
                    <a:pt x="286" y="372"/>
                  </a:lnTo>
                  <a:lnTo>
                    <a:pt x="294" y="374"/>
                  </a:lnTo>
                  <a:lnTo>
                    <a:pt x="288" y="374"/>
                  </a:lnTo>
                  <a:lnTo>
                    <a:pt x="288" y="374"/>
                  </a:lnTo>
                  <a:lnTo>
                    <a:pt x="288" y="376"/>
                  </a:lnTo>
                  <a:lnTo>
                    <a:pt x="290" y="376"/>
                  </a:lnTo>
                  <a:lnTo>
                    <a:pt x="292" y="376"/>
                  </a:lnTo>
                  <a:lnTo>
                    <a:pt x="292" y="378"/>
                  </a:lnTo>
                  <a:lnTo>
                    <a:pt x="290" y="376"/>
                  </a:lnTo>
                  <a:lnTo>
                    <a:pt x="290" y="376"/>
                  </a:lnTo>
                  <a:lnTo>
                    <a:pt x="288" y="378"/>
                  </a:lnTo>
                  <a:lnTo>
                    <a:pt x="288" y="378"/>
                  </a:lnTo>
                  <a:lnTo>
                    <a:pt x="288" y="378"/>
                  </a:lnTo>
                  <a:lnTo>
                    <a:pt x="288" y="376"/>
                  </a:lnTo>
                  <a:lnTo>
                    <a:pt x="286" y="374"/>
                  </a:lnTo>
                  <a:lnTo>
                    <a:pt x="286" y="376"/>
                  </a:lnTo>
                  <a:lnTo>
                    <a:pt x="286" y="376"/>
                  </a:lnTo>
                  <a:close/>
                  <a:moveTo>
                    <a:pt x="300" y="302"/>
                  </a:moveTo>
                  <a:lnTo>
                    <a:pt x="300" y="304"/>
                  </a:lnTo>
                  <a:lnTo>
                    <a:pt x="300" y="304"/>
                  </a:lnTo>
                  <a:lnTo>
                    <a:pt x="300" y="302"/>
                  </a:lnTo>
                  <a:close/>
                  <a:moveTo>
                    <a:pt x="302" y="330"/>
                  </a:moveTo>
                  <a:lnTo>
                    <a:pt x="302" y="330"/>
                  </a:lnTo>
                  <a:lnTo>
                    <a:pt x="300" y="330"/>
                  </a:lnTo>
                  <a:lnTo>
                    <a:pt x="300" y="330"/>
                  </a:lnTo>
                  <a:lnTo>
                    <a:pt x="302" y="328"/>
                  </a:lnTo>
                  <a:lnTo>
                    <a:pt x="302" y="328"/>
                  </a:lnTo>
                  <a:lnTo>
                    <a:pt x="302" y="330"/>
                  </a:lnTo>
                  <a:lnTo>
                    <a:pt x="302" y="330"/>
                  </a:lnTo>
                  <a:close/>
                  <a:moveTo>
                    <a:pt x="298" y="350"/>
                  </a:moveTo>
                  <a:lnTo>
                    <a:pt x="296" y="352"/>
                  </a:lnTo>
                  <a:lnTo>
                    <a:pt x="296" y="348"/>
                  </a:lnTo>
                  <a:lnTo>
                    <a:pt x="296" y="348"/>
                  </a:lnTo>
                  <a:lnTo>
                    <a:pt x="298" y="348"/>
                  </a:lnTo>
                  <a:lnTo>
                    <a:pt x="298" y="350"/>
                  </a:lnTo>
                  <a:lnTo>
                    <a:pt x="298" y="350"/>
                  </a:lnTo>
                  <a:lnTo>
                    <a:pt x="298" y="350"/>
                  </a:lnTo>
                  <a:lnTo>
                    <a:pt x="298" y="350"/>
                  </a:lnTo>
                  <a:close/>
                  <a:moveTo>
                    <a:pt x="294" y="366"/>
                  </a:moveTo>
                  <a:lnTo>
                    <a:pt x="302" y="370"/>
                  </a:lnTo>
                  <a:lnTo>
                    <a:pt x="302" y="370"/>
                  </a:lnTo>
                  <a:lnTo>
                    <a:pt x="302" y="368"/>
                  </a:lnTo>
                  <a:lnTo>
                    <a:pt x="302" y="368"/>
                  </a:lnTo>
                  <a:lnTo>
                    <a:pt x="304" y="370"/>
                  </a:lnTo>
                  <a:lnTo>
                    <a:pt x="304" y="374"/>
                  </a:lnTo>
                  <a:lnTo>
                    <a:pt x="304" y="374"/>
                  </a:lnTo>
                  <a:lnTo>
                    <a:pt x="302" y="372"/>
                  </a:lnTo>
                  <a:lnTo>
                    <a:pt x="302" y="372"/>
                  </a:lnTo>
                  <a:lnTo>
                    <a:pt x="302" y="370"/>
                  </a:lnTo>
                  <a:lnTo>
                    <a:pt x="302" y="370"/>
                  </a:lnTo>
                  <a:lnTo>
                    <a:pt x="302" y="370"/>
                  </a:lnTo>
                  <a:lnTo>
                    <a:pt x="294" y="368"/>
                  </a:lnTo>
                  <a:lnTo>
                    <a:pt x="294" y="368"/>
                  </a:lnTo>
                  <a:lnTo>
                    <a:pt x="296" y="370"/>
                  </a:lnTo>
                  <a:lnTo>
                    <a:pt x="296" y="370"/>
                  </a:lnTo>
                  <a:lnTo>
                    <a:pt x="296" y="372"/>
                  </a:lnTo>
                  <a:lnTo>
                    <a:pt x="296" y="370"/>
                  </a:lnTo>
                  <a:lnTo>
                    <a:pt x="298" y="372"/>
                  </a:lnTo>
                  <a:lnTo>
                    <a:pt x="298" y="372"/>
                  </a:lnTo>
                  <a:lnTo>
                    <a:pt x="296" y="370"/>
                  </a:lnTo>
                  <a:lnTo>
                    <a:pt x="294" y="372"/>
                  </a:lnTo>
                  <a:lnTo>
                    <a:pt x="290" y="374"/>
                  </a:lnTo>
                  <a:lnTo>
                    <a:pt x="288" y="372"/>
                  </a:lnTo>
                  <a:lnTo>
                    <a:pt x="288" y="372"/>
                  </a:lnTo>
                  <a:lnTo>
                    <a:pt x="292" y="372"/>
                  </a:lnTo>
                  <a:lnTo>
                    <a:pt x="294" y="372"/>
                  </a:lnTo>
                  <a:lnTo>
                    <a:pt x="294" y="372"/>
                  </a:lnTo>
                  <a:lnTo>
                    <a:pt x="294" y="368"/>
                  </a:lnTo>
                  <a:lnTo>
                    <a:pt x="294" y="366"/>
                  </a:lnTo>
                  <a:lnTo>
                    <a:pt x="294" y="366"/>
                  </a:lnTo>
                  <a:close/>
                  <a:moveTo>
                    <a:pt x="294" y="336"/>
                  </a:moveTo>
                  <a:lnTo>
                    <a:pt x="294" y="336"/>
                  </a:lnTo>
                  <a:lnTo>
                    <a:pt x="292" y="336"/>
                  </a:lnTo>
                  <a:lnTo>
                    <a:pt x="290" y="336"/>
                  </a:lnTo>
                  <a:lnTo>
                    <a:pt x="290" y="336"/>
                  </a:lnTo>
                  <a:lnTo>
                    <a:pt x="288" y="334"/>
                  </a:lnTo>
                  <a:lnTo>
                    <a:pt x="286" y="334"/>
                  </a:lnTo>
                  <a:lnTo>
                    <a:pt x="286" y="332"/>
                  </a:lnTo>
                  <a:lnTo>
                    <a:pt x="286" y="332"/>
                  </a:lnTo>
                  <a:lnTo>
                    <a:pt x="288" y="334"/>
                  </a:lnTo>
                  <a:lnTo>
                    <a:pt x="288" y="334"/>
                  </a:lnTo>
                  <a:lnTo>
                    <a:pt x="290" y="334"/>
                  </a:lnTo>
                  <a:lnTo>
                    <a:pt x="294" y="336"/>
                  </a:lnTo>
                  <a:lnTo>
                    <a:pt x="294" y="336"/>
                  </a:lnTo>
                  <a:close/>
                  <a:moveTo>
                    <a:pt x="286" y="326"/>
                  </a:moveTo>
                  <a:lnTo>
                    <a:pt x="284" y="324"/>
                  </a:lnTo>
                  <a:lnTo>
                    <a:pt x="284" y="324"/>
                  </a:lnTo>
                  <a:lnTo>
                    <a:pt x="288" y="326"/>
                  </a:lnTo>
                  <a:lnTo>
                    <a:pt x="286" y="326"/>
                  </a:lnTo>
                  <a:close/>
                  <a:moveTo>
                    <a:pt x="288" y="308"/>
                  </a:moveTo>
                  <a:lnTo>
                    <a:pt x="286" y="308"/>
                  </a:lnTo>
                  <a:lnTo>
                    <a:pt x="284" y="308"/>
                  </a:lnTo>
                  <a:lnTo>
                    <a:pt x="288" y="308"/>
                  </a:lnTo>
                  <a:close/>
                  <a:moveTo>
                    <a:pt x="284" y="308"/>
                  </a:moveTo>
                  <a:lnTo>
                    <a:pt x="284" y="312"/>
                  </a:lnTo>
                  <a:lnTo>
                    <a:pt x="282" y="310"/>
                  </a:lnTo>
                  <a:lnTo>
                    <a:pt x="284" y="308"/>
                  </a:lnTo>
                  <a:close/>
                  <a:moveTo>
                    <a:pt x="278" y="308"/>
                  </a:moveTo>
                  <a:lnTo>
                    <a:pt x="282" y="312"/>
                  </a:lnTo>
                  <a:lnTo>
                    <a:pt x="278" y="312"/>
                  </a:lnTo>
                  <a:lnTo>
                    <a:pt x="278" y="312"/>
                  </a:lnTo>
                  <a:lnTo>
                    <a:pt x="278" y="310"/>
                  </a:lnTo>
                  <a:lnTo>
                    <a:pt x="278" y="310"/>
                  </a:lnTo>
                  <a:lnTo>
                    <a:pt x="280" y="310"/>
                  </a:lnTo>
                  <a:lnTo>
                    <a:pt x="278" y="308"/>
                  </a:lnTo>
                  <a:close/>
                  <a:moveTo>
                    <a:pt x="272" y="326"/>
                  </a:moveTo>
                  <a:lnTo>
                    <a:pt x="272" y="328"/>
                  </a:lnTo>
                  <a:lnTo>
                    <a:pt x="272" y="328"/>
                  </a:lnTo>
                  <a:lnTo>
                    <a:pt x="274" y="328"/>
                  </a:lnTo>
                  <a:lnTo>
                    <a:pt x="274" y="326"/>
                  </a:lnTo>
                  <a:lnTo>
                    <a:pt x="274" y="326"/>
                  </a:lnTo>
                  <a:lnTo>
                    <a:pt x="276" y="328"/>
                  </a:lnTo>
                  <a:lnTo>
                    <a:pt x="276" y="328"/>
                  </a:lnTo>
                  <a:lnTo>
                    <a:pt x="276" y="330"/>
                  </a:lnTo>
                  <a:lnTo>
                    <a:pt x="276" y="330"/>
                  </a:lnTo>
                  <a:lnTo>
                    <a:pt x="276" y="328"/>
                  </a:lnTo>
                  <a:lnTo>
                    <a:pt x="276" y="328"/>
                  </a:lnTo>
                  <a:lnTo>
                    <a:pt x="272" y="328"/>
                  </a:lnTo>
                  <a:lnTo>
                    <a:pt x="272" y="328"/>
                  </a:lnTo>
                  <a:lnTo>
                    <a:pt x="270" y="328"/>
                  </a:lnTo>
                  <a:lnTo>
                    <a:pt x="270" y="328"/>
                  </a:lnTo>
                  <a:lnTo>
                    <a:pt x="272" y="326"/>
                  </a:lnTo>
                  <a:lnTo>
                    <a:pt x="272" y="324"/>
                  </a:lnTo>
                  <a:lnTo>
                    <a:pt x="272" y="324"/>
                  </a:lnTo>
                  <a:lnTo>
                    <a:pt x="272" y="324"/>
                  </a:lnTo>
                  <a:lnTo>
                    <a:pt x="272" y="326"/>
                  </a:lnTo>
                  <a:lnTo>
                    <a:pt x="272" y="326"/>
                  </a:lnTo>
                  <a:close/>
                  <a:moveTo>
                    <a:pt x="272" y="308"/>
                  </a:moveTo>
                  <a:lnTo>
                    <a:pt x="272" y="312"/>
                  </a:lnTo>
                  <a:lnTo>
                    <a:pt x="272" y="312"/>
                  </a:lnTo>
                  <a:lnTo>
                    <a:pt x="270" y="310"/>
                  </a:lnTo>
                  <a:lnTo>
                    <a:pt x="272" y="308"/>
                  </a:lnTo>
                  <a:close/>
                  <a:moveTo>
                    <a:pt x="262" y="342"/>
                  </a:moveTo>
                  <a:lnTo>
                    <a:pt x="262" y="342"/>
                  </a:lnTo>
                  <a:lnTo>
                    <a:pt x="264" y="344"/>
                  </a:lnTo>
                  <a:lnTo>
                    <a:pt x="266" y="346"/>
                  </a:lnTo>
                  <a:lnTo>
                    <a:pt x="270" y="346"/>
                  </a:lnTo>
                  <a:lnTo>
                    <a:pt x="270" y="348"/>
                  </a:lnTo>
                  <a:lnTo>
                    <a:pt x="270" y="348"/>
                  </a:lnTo>
                  <a:lnTo>
                    <a:pt x="270" y="346"/>
                  </a:lnTo>
                  <a:lnTo>
                    <a:pt x="268" y="346"/>
                  </a:lnTo>
                  <a:lnTo>
                    <a:pt x="268" y="346"/>
                  </a:lnTo>
                  <a:lnTo>
                    <a:pt x="268" y="350"/>
                  </a:lnTo>
                  <a:lnTo>
                    <a:pt x="268" y="350"/>
                  </a:lnTo>
                  <a:lnTo>
                    <a:pt x="270" y="350"/>
                  </a:lnTo>
                  <a:lnTo>
                    <a:pt x="270" y="350"/>
                  </a:lnTo>
                  <a:lnTo>
                    <a:pt x="272" y="348"/>
                  </a:lnTo>
                  <a:lnTo>
                    <a:pt x="272" y="346"/>
                  </a:lnTo>
                  <a:lnTo>
                    <a:pt x="272" y="346"/>
                  </a:lnTo>
                  <a:lnTo>
                    <a:pt x="272" y="346"/>
                  </a:lnTo>
                  <a:lnTo>
                    <a:pt x="272" y="348"/>
                  </a:lnTo>
                  <a:lnTo>
                    <a:pt x="272" y="348"/>
                  </a:lnTo>
                  <a:lnTo>
                    <a:pt x="274" y="348"/>
                  </a:lnTo>
                  <a:lnTo>
                    <a:pt x="272" y="350"/>
                  </a:lnTo>
                  <a:lnTo>
                    <a:pt x="272" y="350"/>
                  </a:lnTo>
                  <a:lnTo>
                    <a:pt x="272" y="350"/>
                  </a:lnTo>
                  <a:lnTo>
                    <a:pt x="274" y="350"/>
                  </a:lnTo>
                  <a:lnTo>
                    <a:pt x="272" y="354"/>
                  </a:lnTo>
                  <a:lnTo>
                    <a:pt x="272" y="354"/>
                  </a:lnTo>
                  <a:lnTo>
                    <a:pt x="266" y="352"/>
                  </a:lnTo>
                  <a:lnTo>
                    <a:pt x="266" y="352"/>
                  </a:lnTo>
                  <a:lnTo>
                    <a:pt x="266" y="354"/>
                  </a:lnTo>
                  <a:lnTo>
                    <a:pt x="266" y="354"/>
                  </a:lnTo>
                  <a:lnTo>
                    <a:pt x="258" y="352"/>
                  </a:lnTo>
                  <a:lnTo>
                    <a:pt x="258" y="352"/>
                  </a:lnTo>
                  <a:lnTo>
                    <a:pt x="258" y="352"/>
                  </a:lnTo>
                  <a:lnTo>
                    <a:pt x="258" y="352"/>
                  </a:lnTo>
                  <a:lnTo>
                    <a:pt x="256" y="354"/>
                  </a:lnTo>
                  <a:lnTo>
                    <a:pt x="256" y="354"/>
                  </a:lnTo>
                  <a:lnTo>
                    <a:pt x="254" y="350"/>
                  </a:lnTo>
                  <a:lnTo>
                    <a:pt x="254" y="348"/>
                  </a:lnTo>
                  <a:lnTo>
                    <a:pt x="254" y="348"/>
                  </a:lnTo>
                  <a:lnTo>
                    <a:pt x="254" y="350"/>
                  </a:lnTo>
                  <a:lnTo>
                    <a:pt x="256" y="350"/>
                  </a:lnTo>
                  <a:lnTo>
                    <a:pt x="256" y="350"/>
                  </a:lnTo>
                  <a:lnTo>
                    <a:pt x="258" y="352"/>
                  </a:lnTo>
                  <a:lnTo>
                    <a:pt x="258" y="352"/>
                  </a:lnTo>
                  <a:lnTo>
                    <a:pt x="258" y="352"/>
                  </a:lnTo>
                  <a:lnTo>
                    <a:pt x="258" y="352"/>
                  </a:lnTo>
                  <a:lnTo>
                    <a:pt x="262" y="350"/>
                  </a:lnTo>
                  <a:lnTo>
                    <a:pt x="268" y="348"/>
                  </a:lnTo>
                  <a:lnTo>
                    <a:pt x="268" y="348"/>
                  </a:lnTo>
                  <a:lnTo>
                    <a:pt x="264" y="346"/>
                  </a:lnTo>
                  <a:lnTo>
                    <a:pt x="260" y="344"/>
                  </a:lnTo>
                  <a:lnTo>
                    <a:pt x="260" y="344"/>
                  </a:lnTo>
                  <a:lnTo>
                    <a:pt x="262" y="344"/>
                  </a:lnTo>
                  <a:lnTo>
                    <a:pt x="262" y="342"/>
                  </a:lnTo>
                  <a:lnTo>
                    <a:pt x="262" y="342"/>
                  </a:lnTo>
                  <a:close/>
                  <a:moveTo>
                    <a:pt x="272" y="386"/>
                  </a:moveTo>
                  <a:lnTo>
                    <a:pt x="272" y="386"/>
                  </a:lnTo>
                  <a:lnTo>
                    <a:pt x="270" y="386"/>
                  </a:lnTo>
                  <a:lnTo>
                    <a:pt x="270" y="386"/>
                  </a:lnTo>
                  <a:lnTo>
                    <a:pt x="268" y="384"/>
                  </a:lnTo>
                  <a:lnTo>
                    <a:pt x="268" y="384"/>
                  </a:lnTo>
                  <a:lnTo>
                    <a:pt x="270" y="384"/>
                  </a:lnTo>
                  <a:lnTo>
                    <a:pt x="270" y="384"/>
                  </a:lnTo>
                  <a:lnTo>
                    <a:pt x="272" y="386"/>
                  </a:lnTo>
                  <a:lnTo>
                    <a:pt x="272" y="386"/>
                  </a:lnTo>
                  <a:close/>
                  <a:moveTo>
                    <a:pt x="254" y="372"/>
                  </a:moveTo>
                  <a:lnTo>
                    <a:pt x="254" y="372"/>
                  </a:lnTo>
                  <a:lnTo>
                    <a:pt x="256" y="370"/>
                  </a:lnTo>
                  <a:lnTo>
                    <a:pt x="258" y="370"/>
                  </a:lnTo>
                  <a:lnTo>
                    <a:pt x="260" y="372"/>
                  </a:lnTo>
                  <a:lnTo>
                    <a:pt x="260" y="372"/>
                  </a:lnTo>
                  <a:lnTo>
                    <a:pt x="254" y="372"/>
                  </a:lnTo>
                  <a:lnTo>
                    <a:pt x="254" y="372"/>
                  </a:lnTo>
                  <a:close/>
                  <a:moveTo>
                    <a:pt x="258" y="430"/>
                  </a:moveTo>
                  <a:lnTo>
                    <a:pt x="258" y="430"/>
                  </a:lnTo>
                  <a:lnTo>
                    <a:pt x="256" y="430"/>
                  </a:lnTo>
                  <a:lnTo>
                    <a:pt x="254" y="430"/>
                  </a:lnTo>
                  <a:lnTo>
                    <a:pt x="254" y="430"/>
                  </a:lnTo>
                  <a:lnTo>
                    <a:pt x="256" y="428"/>
                  </a:lnTo>
                  <a:lnTo>
                    <a:pt x="258" y="430"/>
                  </a:lnTo>
                  <a:lnTo>
                    <a:pt x="258" y="430"/>
                  </a:lnTo>
                  <a:close/>
                  <a:moveTo>
                    <a:pt x="248" y="558"/>
                  </a:moveTo>
                  <a:lnTo>
                    <a:pt x="248" y="558"/>
                  </a:lnTo>
                  <a:lnTo>
                    <a:pt x="252" y="558"/>
                  </a:lnTo>
                  <a:lnTo>
                    <a:pt x="250" y="558"/>
                  </a:lnTo>
                  <a:lnTo>
                    <a:pt x="254" y="560"/>
                  </a:lnTo>
                  <a:lnTo>
                    <a:pt x="254" y="560"/>
                  </a:lnTo>
                  <a:lnTo>
                    <a:pt x="254" y="562"/>
                  </a:lnTo>
                  <a:lnTo>
                    <a:pt x="252" y="562"/>
                  </a:lnTo>
                  <a:lnTo>
                    <a:pt x="248" y="562"/>
                  </a:lnTo>
                  <a:lnTo>
                    <a:pt x="248" y="562"/>
                  </a:lnTo>
                  <a:lnTo>
                    <a:pt x="250" y="562"/>
                  </a:lnTo>
                  <a:lnTo>
                    <a:pt x="252" y="562"/>
                  </a:lnTo>
                  <a:lnTo>
                    <a:pt x="252" y="562"/>
                  </a:lnTo>
                  <a:lnTo>
                    <a:pt x="248" y="558"/>
                  </a:lnTo>
                  <a:lnTo>
                    <a:pt x="248" y="558"/>
                  </a:lnTo>
                  <a:close/>
                  <a:moveTo>
                    <a:pt x="238" y="448"/>
                  </a:moveTo>
                  <a:lnTo>
                    <a:pt x="236" y="446"/>
                  </a:lnTo>
                  <a:lnTo>
                    <a:pt x="242" y="448"/>
                  </a:lnTo>
                  <a:lnTo>
                    <a:pt x="238" y="448"/>
                  </a:lnTo>
                  <a:close/>
                  <a:moveTo>
                    <a:pt x="242" y="452"/>
                  </a:moveTo>
                  <a:lnTo>
                    <a:pt x="242" y="452"/>
                  </a:lnTo>
                  <a:lnTo>
                    <a:pt x="240" y="454"/>
                  </a:lnTo>
                  <a:lnTo>
                    <a:pt x="240" y="454"/>
                  </a:lnTo>
                  <a:lnTo>
                    <a:pt x="238" y="452"/>
                  </a:lnTo>
                  <a:lnTo>
                    <a:pt x="238" y="452"/>
                  </a:lnTo>
                  <a:lnTo>
                    <a:pt x="240" y="452"/>
                  </a:lnTo>
                  <a:lnTo>
                    <a:pt x="242" y="452"/>
                  </a:lnTo>
                  <a:lnTo>
                    <a:pt x="242" y="452"/>
                  </a:lnTo>
                  <a:close/>
                  <a:moveTo>
                    <a:pt x="240" y="398"/>
                  </a:moveTo>
                  <a:lnTo>
                    <a:pt x="240" y="394"/>
                  </a:lnTo>
                  <a:lnTo>
                    <a:pt x="240" y="394"/>
                  </a:lnTo>
                  <a:lnTo>
                    <a:pt x="238" y="394"/>
                  </a:lnTo>
                  <a:lnTo>
                    <a:pt x="236" y="394"/>
                  </a:lnTo>
                  <a:lnTo>
                    <a:pt x="236" y="394"/>
                  </a:lnTo>
                  <a:lnTo>
                    <a:pt x="238" y="394"/>
                  </a:lnTo>
                  <a:lnTo>
                    <a:pt x="238" y="392"/>
                  </a:lnTo>
                  <a:lnTo>
                    <a:pt x="242" y="392"/>
                  </a:lnTo>
                  <a:lnTo>
                    <a:pt x="240" y="394"/>
                  </a:lnTo>
                  <a:lnTo>
                    <a:pt x="240" y="394"/>
                  </a:lnTo>
                  <a:lnTo>
                    <a:pt x="244" y="394"/>
                  </a:lnTo>
                  <a:lnTo>
                    <a:pt x="248" y="394"/>
                  </a:lnTo>
                  <a:lnTo>
                    <a:pt x="248" y="394"/>
                  </a:lnTo>
                  <a:lnTo>
                    <a:pt x="248" y="396"/>
                  </a:lnTo>
                  <a:lnTo>
                    <a:pt x="246" y="396"/>
                  </a:lnTo>
                  <a:lnTo>
                    <a:pt x="242" y="396"/>
                  </a:lnTo>
                  <a:lnTo>
                    <a:pt x="240" y="398"/>
                  </a:lnTo>
                  <a:lnTo>
                    <a:pt x="240" y="398"/>
                  </a:lnTo>
                  <a:close/>
                  <a:moveTo>
                    <a:pt x="230" y="454"/>
                  </a:moveTo>
                  <a:lnTo>
                    <a:pt x="230" y="454"/>
                  </a:lnTo>
                  <a:lnTo>
                    <a:pt x="230" y="452"/>
                  </a:lnTo>
                  <a:lnTo>
                    <a:pt x="230" y="450"/>
                  </a:lnTo>
                  <a:lnTo>
                    <a:pt x="230" y="450"/>
                  </a:lnTo>
                  <a:lnTo>
                    <a:pt x="232" y="452"/>
                  </a:lnTo>
                  <a:lnTo>
                    <a:pt x="230" y="452"/>
                  </a:lnTo>
                  <a:lnTo>
                    <a:pt x="230" y="452"/>
                  </a:lnTo>
                  <a:lnTo>
                    <a:pt x="230" y="454"/>
                  </a:lnTo>
                  <a:lnTo>
                    <a:pt x="230" y="454"/>
                  </a:lnTo>
                  <a:close/>
                  <a:moveTo>
                    <a:pt x="236" y="352"/>
                  </a:moveTo>
                  <a:lnTo>
                    <a:pt x="236" y="352"/>
                  </a:lnTo>
                  <a:lnTo>
                    <a:pt x="236" y="354"/>
                  </a:lnTo>
                  <a:lnTo>
                    <a:pt x="236" y="354"/>
                  </a:lnTo>
                  <a:lnTo>
                    <a:pt x="236" y="356"/>
                  </a:lnTo>
                  <a:lnTo>
                    <a:pt x="234" y="356"/>
                  </a:lnTo>
                  <a:lnTo>
                    <a:pt x="234" y="356"/>
                  </a:lnTo>
                  <a:lnTo>
                    <a:pt x="234" y="354"/>
                  </a:lnTo>
                  <a:lnTo>
                    <a:pt x="236" y="354"/>
                  </a:lnTo>
                  <a:lnTo>
                    <a:pt x="236" y="352"/>
                  </a:lnTo>
                  <a:lnTo>
                    <a:pt x="236" y="352"/>
                  </a:lnTo>
                  <a:close/>
                  <a:moveTo>
                    <a:pt x="234" y="386"/>
                  </a:moveTo>
                  <a:lnTo>
                    <a:pt x="234" y="386"/>
                  </a:lnTo>
                  <a:lnTo>
                    <a:pt x="232" y="386"/>
                  </a:lnTo>
                  <a:lnTo>
                    <a:pt x="232" y="384"/>
                  </a:lnTo>
                  <a:lnTo>
                    <a:pt x="232" y="384"/>
                  </a:lnTo>
                  <a:lnTo>
                    <a:pt x="234" y="386"/>
                  </a:lnTo>
                  <a:lnTo>
                    <a:pt x="234" y="386"/>
                  </a:lnTo>
                  <a:lnTo>
                    <a:pt x="234" y="386"/>
                  </a:lnTo>
                  <a:close/>
                  <a:moveTo>
                    <a:pt x="234" y="352"/>
                  </a:moveTo>
                  <a:lnTo>
                    <a:pt x="234" y="352"/>
                  </a:lnTo>
                  <a:lnTo>
                    <a:pt x="232" y="354"/>
                  </a:lnTo>
                  <a:lnTo>
                    <a:pt x="230" y="354"/>
                  </a:lnTo>
                  <a:lnTo>
                    <a:pt x="230" y="354"/>
                  </a:lnTo>
                  <a:lnTo>
                    <a:pt x="232" y="356"/>
                  </a:lnTo>
                  <a:lnTo>
                    <a:pt x="232" y="356"/>
                  </a:lnTo>
                  <a:lnTo>
                    <a:pt x="230" y="354"/>
                  </a:lnTo>
                  <a:lnTo>
                    <a:pt x="230" y="354"/>
                  </a:lnTo>
                  <a:lnTo>
                    <a:pt x="232" y="354"/>
                  </a:lnTo>
                  <a:lnTo>
                    <a:pt x="234" y="352"/>
                  </a:lnTo>
                  <a:lnTo>
                    <a:pt x="234" y="352"/>
                  </a:lnTo>
                  <a:close/>
                  <a:moveTo>
                    <a:pt x="230" y="340"/>
                  </a:moveTo>
                  <a:lnTo>
                    <a:pt x="230" y="340"/>
                  </a:lnTo>
                  <a:lnTo>
                    <a:pt x="232" y="338"/>
                  </a:lnTo>
                  <a:lnTo>
                    <a:pt x="232" y="338"/>
                  </a:lnTo>
                  <a:lnTo>
                    <a:pt x="232" y="336"/>
                  </a:lnTo>
                  <a:lnTo>
                    <a:pt x="234" y="340"/>
                  </a:lnTo>
                  <a:lnTo>
                    <a:pt x="230" y="340"/>
                  </a:lnTo>
                  <a:close/>
                  <a:moveTo>
                    <a:pt x="232" y="364"/>
                  </a:moveTo>
                  <a:lnTo>
                    <a:pt x="232" y="364"/>
                  </a:lnTo>
                  <a:lnTo>
                    <a:pt x="230" y="366"/>
                  </a:lnTo>
                  <a:lnTo>
                    <a:pt x="232" y="364"/>
                  </a:lnTo>
                  <a:close/>
                  <a:moveTo>
                    <a:pt x="234" y="540"/>
                  </a:moveTo>
                  <a:lnTo>
                    <a:pt x="234" y="542"/>
                  </a:lnTo>
                  <a:lnTo>
                    <a:pt x="232" y="540"/>
                  </a:lnTo>
                  <a:lnTo>
                    <a:pt x="234" y="540"/>
                  </a:lnTo>
                  <a:close/>
                  <a:moveTo>
                    <a:pt x="234" y="388"/>
                  </a:moveTo>
                  <a:lnTo>
                    <a:pt x="234" y="388"/>
                  </a:lnTo>
                  <a:lnTo>
                    <a:pt x="234" y="388"/>
                  </a:lnTo>
                  <a:lnTo>
                    <a:pt x="236" y="386"/>
                  </a:lnTo>
                  <a:lnTo>
                    <a:pt x="236" y="390"/>
                  </a:lnTo>
                  <a:lnTo>
                    <a:pt x="234" y="388"/>
                  </a:lnTo>
                  <a:close/>
                  <a:moveTo>
                    <a:pt x="236" y="358"/>
                  </a:moveTo>
                  <a:lnTo>
                    <a:pt x="236" y="358"/>
                  </a:lnTo>
                  <a:lnTo>
                    <a:pt x="238" y="358"/>
                  </a:lnTo>
                  <a:lnTo>
                    <a:pt x="238" y="360"/>
                  </a:lnTo>
                  <a:lnTo>
                    <a:pt x="238" y="360"/>
                  </a:lnTo>
                  <a:lnTo>
                    <a:pt x="244" y="360"/>
                  </a:lnTo>
                  <a:lnTo>
                    <a:pt x="248" y="358"/>
                  </a:lnTo>
                  <a:lnTo>
                    <a:pt x="248" y="360"/>
                  </a:lnTo>
                  <a:lnTo>
                    <a:pt x="248" y="360"/>
                  </a:lnTo>
                  <a:lnTo>
                    <a:pt x="252" y="362"/>
                  </a:lnTo>
                  <a:lnTo>
                    <a:pt x="254" y="362"/>
                  </a:lnTo>
                  <a:lnTo>
                    <a:pt x="252" y="364"/>
                  </a:lnTo>
                  <a:lnTo>
                    <a:pt x="252" y="364"/>
                  </a:lnTo>
                  <a:lnTo>
                    <a:pt x="248" y="362"/>
                  </a:lnTo>
                  <a:lnTo>
                    <a:pt x="244" y="362"/>
                  </a:lnTo>
                  <a:lnTo>
                    <a:pt x="240" y="362"/>
                  </a:lnTo>
                  <a:lnTo>
                    <a:pt x="236" y="360"/>
                  </a:lnTo>
                  <a:lnTo>
                    <a:pt x="238" y="360"/>
                  </a:lnTo>
                  <a:lnTo>
                    <a:pt x="236" y="358"/>
                  </a:lnTo>
                  <a:close/>
                  <a:moveTo>
                    <a:pt x="240" y="338"/>
                  </a:moveTo>
                  <a:lnTo>
                    <a:pt x="240" y="338"/>
                  </a:lnTo>
                  <a:lnTo>
                    <a:pt x="238" y="340"/>
                  </a:lnTo>
                  <a:lnTo>
                    <a:pt x="238" y="340"/>
                  </a:lnTo>
                  <a:lnTo>
                    <a:pt x="238" y="340"/>
                  </a:lnTo>
                  <a:lnTo>
                    <a:pt x="240" y="338"/>
                  </a:lnTo>
                  <a:lnTo>
                    <a:pt x="238" y="336"/>
                  </a:lnTo>
                  <a:lnTo>
                    <a:pt x="238" y="336"/>
                  </a:lnTo>
                  <a:lnTo>
                    <a:pt x="236" y="334"/>
                  </a:lnTo>
                  <a:lnTo>
                    <a:pt x="238" y="336"/>
                  </a:lnTo>
                  <a:lnTo>
                    <a:pt x="238" y="336"/>
                  </a:lnTo>
                  <a:lnTo>
                    <a:pt x="240" y="336"/>
                  </a:lnTo>
                  <a:lnTo>
                    <a:pt x="240" y="338"/>
                  </a:lnTo>
                  <a:lnTo>
                    <a:pt x="240" y="338"/>
                  </a:lnTo>
                  <a:close/>
                  <a:moveTo>
                    <a:pt x="242" y="352"/>
                  </a:moveTo>
                  <a:lnTo>
                    <a:pt x="240" y="350"/>
                  </a:lnTo>
                  <a:lnTo>
                    <a:pt x="240" y="350"/>
                  </a:lnTo>
                  <a:lnTo>
                    <a:pt x="242" y="352"/>
                  </a:lnTo>
                  <a:close/>
                  <a:moveTo>
                    <a:pt x="248" y="350"/>
                  </a:moveTo>
                  <a:lnTo>
                    <a:pt x="248" y="350"/>
                  </a:lnTo>
                  <a:lnTo>
                    <a:pt x="248" y="348"/>
                  </a:lnTo>
                  <a:lnTo>
                    <a:pt x="248" y="348"/>
                  </a:lnTo>
                  <a:lnTo>
                    <a:pt x="248" y="346"/>
                  </a:lnTo>
                  <a:lnTo>
                    <a:pt x="248" y="346"/>
                  </a:lnTo>
                  <a:lnTo>
                    <a:pt x="248" y="346"/>
                  </a:lnTo>
                  <a:lnTo>
                    <a:pt x="248" y="348"/>
                  </a:lnTo>
                  <a:lnTo>
                    <a:pt x="248" y="348"/>
                  </a:lnTo>
                  <a:lnTo>
                    <a:pt x="248" y="350"/>
                  </a:lnTo>
                  <a:lnTo>
                    <a:pt x="248" y="350"/>
                  </a:lnTo>
                  <a:close/>
                  <a:moveTo>
                    <a:pt x="246" y="340"/>
                  </a:moveTo>
                  <a:lnTo>
                    <a:pt x="248" y="338"/>
                  </a:lnTo>
                  <a:lnTo>
                    <a:pt x="248" y="338"/>
                  </a:lnTo>
                  <a:lnTo>
                    <a:pt x="248" y="338"/>
                  </a:lnTo>
                  <a:lnTo>
                    <a:pt x="246" y="338"/>
                  </a:lnTo>
                  <a:lnTo>
                    <a:pt x="246" y="338"/>
                  </a:lnTo>
                  <a:lnTo>
                    <a:pt x="250" y="336"/>
                  </a:lnTo>
                  <a:lnTo>
                    <a:pt x="254" y="336"/>
                  </a:lnTo>
                  <a:lnTo>
                    <a:pt x="254" y="336"/>
                  </a:lnTo>
                  <a:lnTo>
                    <a:pt x="252" y="338"/>
                  </a:lnTo>
                  <a:lnTo>
                    <a:pt x="250" y="340"/>
                  </a:lnTo>
                  <a:lnTo>
                    <a:pt x="250" y="342"/>
                  </a:lnTo>
                  <a:lnTo>
                    <a:pt x="246" y="340"/>
                  </a:lnTo>
                  <a:close/>
                  <a:moveTo>
                    <a:pt x="250" y="440"/>
                  </a:moveTo>
                  <a:lnTo>
                    <a:pt x="250" y="440"/>
                  </a:lnTo>
                  <a:lnTo>
                    <a:pt x="252" y="440"/>
                  </a:lnTo>
                  <a:lnTo>
                    <a:pt x="252" y="440"/>
                  </a:lnTo>
                  <a:lnTo>
                    <a:pt x="250" y="442"/>
                  </a:lnTo>
                  <a:lnTo>
                    <a:pt x="250" y="440"/>
                  </a:lnTo>
                  <a:lnTo>
                    <a:pt x="250" y="440"/>
                  </a:lnTo>
                  <a:lnTo>
                    <a:pt x="248" y="438"/>
                  </a:lnTo>
                  <a:lnTo>
                    <a:pt x="248" y="438"/>
                  </a:lnTo>
                  <a:lnTo>
                    <a:pt x="250" y="440"/>
                  </a:lnTo>
                  <a:lnTo>
                    <a:pt x="250" y="440"/>
                  </a:lnTo>
                  <a:close/>
                  <a:moveTo>
                    <a:pt x="260" y="362"/>
                  </a:moveTo>
                  <a:lnTo>
                    <a:pt x="260" y="362"/>
                  </a:lnTo>
                  <a:lnTo>
                    <a:pt x="260" y="360"/>
                  </a:lnTo>
                  <a:lnTo>
                    <a:pt x="258" y="358"/>
                  </a:lnTo>
                  <a:lnTo>
                    <a:pt x="256" y="358"/>
                  </a:lnTo>
                  <a:lnTo>
                    <a:pt x="256" y="354"/>
                  </a:lnTo>
                  <a:lnTo>
                    <a:pt x="256" y="354"/>
                  </a:lnTo>
                  <a:lnTo>
                    <a:pt x="258" y="356"/>
                  </a:lnTo>
                  <a:lnTo>
                    <a:pt x="260" y="358"/>
                  </a:lnTo>
                  <a:lnTo>
                    <a:pt x="260" y="358"/>
                  </a:lnTo>
                  <a:lnTo>
                    <a:pt x="260" y="358"/>
                  </a:lnTo>
                  <a:lnTo>
                    <a:pt x="260" y="360"/>
                  </a:lnTo>
                  <a:lnTo>
                    <a:pt x="262" y="360"/>
                  </a:lnTo>
                  <a:lnTo>
                    <a:pt x="262" y="360"/>
                  </a:lnTo>
                  <a:lnTo>
                    <a:pt x="262" y="362"/>
                  </a:lnTo>
                  <a:lnTo>
                    <a:pt x="260" y="362"/>
                  </a:lnTo>
                  <a:close/>
                  <a:moveTo>
                    <a:pt x="260" y="338"/>
                  </a:moveTo>
                  <a:lnTo>
                    <a:pt x="258" y="334"/>
                  </a:lnTo>
                  <a:lnTo>
                    <a:pt x="262" y="336"/>
                  </a:lnTo>
                  <a:lnTo>
                    <a:pt x="260" y="338"/>
                  </a:lnTo>
                  <a:close/>
                  <a:moveTo>
                    <a:pt x="252" y="312"/>
                  </a:moveTo>
                  <a:lnTo>
                    <a:pt x="252" y="312"/>
                  </a:lnTo>
                  <a:lnTo>
                    <a:pt x="254" y="310"/>
                  </a:lnTo>
                  <a:lnTo>
                    <a:pt x="256" y="308"/>
                  </a:lnTo>
                  <a:lnTo>
                    <a:pt x="256" y="308"/>
                  </a:lnTo>
                  <a:lnTo>
                    <a:pt x="260" y="310"/>
                  </a:lnTo>
                  <a:lnTo>
                    <a:pt x="256" y="310"/>
                  </a:lnTo>
                  <a:lnTo>
                    <a:pt x="256" y="314"/>
                  </a:lnTo>
                  <a:lnTo>
                    <a:pt x="256" y="314"/>
                  </a:lnTo>
                  <a:lnTo>
                    <a:pt x="258" y="312"/>
                  </a:lnTo>
                  <a:lnTo>
                    <a:pt x="258" y="310"/>
                  </a:lnTo>
                  <a:lnTo>
                    <a:pt x="258" y="310"/>
                  </a:lnTo>
                  <a:lnTo>
                    <a:pt x="258" y="312"/>
                  </a:lnTo>
                  <a:lnTo>
                    <a:pt x="258" y="316"/>
                  </a:lnTo>
                  <a:lnTo>
                    <a:pt x="254" y="318"/>
                  </a:lnTo>
                  <a:lnTo>
                    <a:pt x="254" y="318"/>
                  </a:lnTo>
                  <a:lnTo>
                    <a:pt x="252" y="316"/>
                  </a:lnTo>
                  <a:lnTo>
                    <a:pt x="250" y="314"/>
                  </a:lnTo>
                  <a:lnTo>
                    <a:pt x="250" y="310"/>
                  </a:lnTo>
                  <a:lnTo>
                    <a:pt x="250" y="310"/>
                  </a:lnTo>
                  <a:lnTo>
                    <a:pt x="250" y="310"/>
                  </a:lnTo>
                  <a:lnTo>
                    <a:pt x="252" y="312"/>
                  </a:lnTo>
                  <a:lnTo>
                    <a:pt x="252" y="312"/>
                  </a:lnTo>
                  <a:close/>
                  <a:moveTo>
                    <a:pt x="246" y="314"/>
                  </a:moveTo>
                  <a:lnTo>
                    <a:pt x="248" y="316"/>
                  </a:lnTo>
                  <a:lnTo>
                    <a:pt x="246" y="316"/>
                  </a:lnTo>
                  <a:lnTo>
                    <a:pt x="246" y="316"/>
                  </a:lnTo>
                  <a:lnTo>
                    <a:pt x="246" y="314"/>
                  </a:lnTo>
                  <a:close/>
                  <a:moveTo>
                    <a:pt x="242" y="308"/>
                  </a:moveTo>
                  <a:lnTo>
                    <a:pt x="244" y="310"/>
                  </a:lnTo>
                  <a:lnTo>
                    <a:pt x="242" y="310"/>
                  </a:lnTo>
                  <a:lnTo>
                    <a:pt x="242" y="310"/>
                  </a:lnTo>
                  <a:lnTo>
                    <a:pt x="242" y="314"/>
                  </a:lnTo>
                  <a:lnTo>
                    <a:pt x="242" y="314"/>
                  </a:lnTo>
                  <a:lnTo>
                    <a:pt x="240" y="312"/>
                  </a:lnTo>
                  <a:lnTo>
                    <a:pt x="242" y="312"/>
                  </a:lnTo>
                  <a:lnTo>
                    <a:pt x="242" y="312"/>
                  </a:lnTo>
                  <a:lnTo>
                    <a:pt x="240" y="310"/>
                  </a:lnTo>
                  <a:lnTo>
                    <a:pt x="242" y="308"/>
                  </a:lnTo>
                  <a:lnTo>
                    <a:pt x="242" y="308"/>
                  </a:lnTo>
                  <a:close/>
                  <a:moveTo>
                    <a:pt x="236" y="312"/>
                  </a:moveTo>
                  <a:lnTo>
                    <a:pt x="236" y="312"/>
                  </a:lnTo>
                  <a:lnTo>
                    <a:pt x="238" y="310"/>
                  </a:lnTo>
                  <a:lnTo>
                    <a:pt x="238" y="310"/>
                  </a:lnTo>
                  <a:lnTo>
                    <a:pt x="238" y="310"/>
                  </a:lnTo>
                  <a:lnTo>
                    <a:pt x="238" y="312"/>
                  </a:lnTo>
                  <a:lnTo>
                    <a:pt x="238" y="312"/>
                  </a:lnTo>
                  <a:lnTo>
                    <a:pt x="236" y="312"/>
                  </a:lnTo>
                  <a:lnTo>
                    <a:pt x="236" y="312"/>
                  </a:lnTo>
                  <a:lnTo>
                    <a:pt x="236" y="312"/>
                  </a:lnTo>
                  <a:lnTo>
                    <a:pt x="234" y="310"/>
                  </a:lnTo>
                  <a:lnTo>
                    <a:pt x="236" y="312"/>
                  </a:lnTo>
                  <a:close/>
                  <a:moveTo>
                    <a:pt x="230" y="316"/>
                  </a:moveTo>
                  <a:lnTo>
                    <a:pt x="230" y="316"/>
                  </a:lnTo>
                  <a:lnTo>
                    <a:pt x="232" y="314"/>
                  </a:lnTo>
                  <a:lnTo>
                    <a:pt x="232" y="314"/>
                  </a:lnTo>
                  <a:lnTo>
                    <a:pt x="232" y="316"/>
                  </a:lnTo>
                  <a:lnTo>
                    <a:pt x="232" y="316"/>
                  </a:lnTo>
                  <a:lnTo>
                    <a:pt x="232" y="316"/>
                  </a:lnTo>
                  <a:lnTo>
                    <a:pt x="232" y="316"/>
                  </a:lnTo>
                  <a:lnTo>
                    <a:pt x="232" y="316"/>
                  </a:lnTo>
                  <a:lnTo>
                    <a:pt x="232" y="316"/>
                  </a:lnTo>
                  <a:lnTo>
                    <a:pt x="236" y="316"/>
                  </a:lnTo>
                  <a:lnTo>
                    <a:pt x="240" y="318"/>
                  </a:lnTo>
                  <a:lnTo>
                    <a:pt x="242" y="318"/>
                  </a:lnTo>
                  <a:lnTo>
                    <a:pt x="246" y="318"/>
                  </a:lnTo>
                  <a:lnTo>
                    <a:pt x="246" y="324"/>
                  </a:lnTo>
                  <a:lnTo>
                    <a:pt x="246" y="324"/>
                  </a:lnTo>
                  <a:lnTo>
                    <a:pt x="240" y="322"/>
                  </a:lnTo>
                  <a:lnTo>
                    <a:pt x="234" y="320"/>
                  </a:lnTo>
                  <a:lnTo>
                    <a:pt x="236" y="322"/>
                  </a:lnTo>
                  <a:lnTo>
                    <a:pt x="236" y="322"/>
                  </a:lnTo>
                  <a:lnTo>
                    <a:pt x="238" y="324"/>
                  </a:lnTo>
                  <a:lnTo>
                    <a:pt x="240" y="326"/>
                  </a:lnTo>
                  <a:lnTo>
                    <a:pt x="234" y="324"/>
                  </a:lnTo>
                  <a:lnTo>
                    <a:pt x="234" y="326"/>
                  </a:lnTo>
                  <a:lnTo>
                    <a:pt x="232" y="324"/>
                  </a:lnTo>
                  <a:lnTo>
                    <a:pt x="232" y="324"/>
                  </a:lnTo>
                  <a:lnTo>
                    <a:pt x="236" y="322"/>
                  </a:lnTo>
                  <a:lnTo>
                    <a:pt x="236" y="322"/>
                  </a:lnTo>
                  <a:lnTo>
                    <a:pt x="234" y="322"/>
                  </a:lnTo>
                  <a:lnTo>
                    <a:pt x="234" y="320"/>
                  </a:lnTo>
                  <a:lnTo>
                    <a:pt x="230" y="318"/>
                  </a:lnTo>
                  <a:lnTo>
                    <a:pt x="230" y="318"/>
                  </a:lnTo>
                  <a:lnTo>
                    <a:pt x="228" y="320"/>
                  </a:lnTo>
                  <a:lnTo>
                    <a:pt x="226" y="318"/>
                  </a:lnTo>
                  <a:lnTo>
                    <a:pt x="226" y="318"/>
                  </a:lnTo>
                  <a:lnTo>
                    <a:pt x="226" y="318"/>
                  </a:lnTo>
                  <a:lnTo>
                    <a:pt x="226" y="318"/>
                  </a:lnTo>
                  <a:lnTo>
                    <a:pt x="226" y="318"/>
                  </a:lnTo>
                  <a:lnTo>
                    <a:pt x="226" y="318"/>
                  </a:lnTo>
                  <a:lnTo>
                    <a:pt x="226" y="318"/>
                  </a:lnTo>
                  <a:lnTo>
                    <a:pt x="226" y="316"/>
                  </a:lnTo>
                  <a:lnTo>
                    <a:pt x="226" y="316"/>
                  </a:lnTo>
                  <a:lnTo>
                    <a:pt x="230" y="316"/>
                  </a:lnTo>
                  <a:lnTo>
                    <a:pt x="230" y="316"/>
                  </a:lnTo>
                  <a:close/>
                  <a:moveTo>
                    <a:pt x="226" y="354"/>
                  </a:moveTo>
                  <a:lnTo>
                    <a:pt x="226" y="354"/>
                  </a:lnTo>
                  <a:lnTo>
                    <a:pt x="228" y="354"/>
                  </a:lnTo>
                  <a:lnTo>
                    <a:pt x="228" y="354"/>
                  </a:lnTo>
                  <a:lnTo>
                    <a:pt x="228" y="354"/>
                  </a:lnTo>
                  <a:lnTo>
                    <a:pt x="228" y="354"/>
                  </a:lnTo>
                  <a:lnTo>
                    <a:pt x="226" y="354"/>
                  </a:lnTo>
                  <a:lnTo>
                    <a:pt x="226" y="354"/>
                  </a:lnTo>
                  <a:lnTo>
                    <a:pt x="226" y="354"/>
                  </a:lnTo>
                  <a:close/>
                  <a:moveTo>
                    <a:pt x="228" y="362"/>
                  </a:moveTo>
                  <a:lnTo>
                    <a:pt x="228" y="362"/>
                  </a:lnTo>
                  <a:lnTo>
                    <a:pt x="228" y="362"/>
                  </a:lnTo>
                  <a:lnTo>
                    <a:pt x="226" y="362"/>
                  </a:lnTo>
                  <a:lnTo>
                    <a:pt x="226" y="360"/>
                  </a:lnTo>
                  <a:lnTo>
                    <a:pt x="228" y="362"/>
                  </a:lnTo>
                  <a:lnTo>
                    <a:pt x="228" y="362"/>
                  </a:lnTo>
                  <a:close/>
                  <a:moveTo>
                    <a:pt x="224" y="330"/>
                  </a:moveTo>
                  <a:lnTo>
                    <a:pt x="224" y="330"/>
                  </a:lnTo>
                  <a:lnTo>
                    <a:pt x="222" y="328"/>
                  </a:lnTo>
                  <a:lnTo>
                    <a:pt x="224" y="330"/>
                  </a:lnTo>
                  <a:close/>
                  <a:moveTo>
                    <a:pt x="216" y="348"/>
                  </a:moveTo>
                  <a:lnTo>
                    <a:pt x="216" y="348"/>
                  </a:lnTo>
                  <a:lnTo>
                    <a:pt x="216" y="346"/>
                  </a:lnTo>
                  <a:lnTo>
                    <a:pt x="218" y="346"/>
                  </a:lnTo>
                  <a:lnTo>
                    <a:pt x="218" y="346"/>
                  </a:lnTo>
                  <a:lnTo>
                    <a:pt x="216" y="348"/>
                  </a:lnTo>
                  <a:lnTo>
                    <a:pt x="216" y="348"/>
                  </a:lnTo>
                  <a:close/>
                  <a:moveTo>
                    <a:pt x="218" y="354"/>
                  </a:moveTo>
                  <a:lnTo>
                    <a:pt x="218" y="354"/>
                  </a:lnTo>
                  <a:lnTo>
                    <a:pt x="218" y="354"/>
                  </a:lnTo>
                  <a:lnTo>
                    <a:pt x="216" y="354"/>
                  </a:lnTo>
                  <a:lnTo>
                    <a:pt x="216" y="354"/>
                  </a:lnTo>
                  <a:lnTo>
                    <a:pt x="216" y="352"/>
                  </a:lnTo>
                  <a:lnTo>
                    <a:pt x="218" y="354"/>
                  </a:lnTo>
                  <a:lnTo>
                    <a:pt x="218" y="354"/>
                  </a:lnTo>
                  <a:close/>
                  <a:moveTo>
                    <a:pt x="218" y="340"/>
                  </a:moveTo>
                  <a:lnTo>
                    <a:pt x="218" y="340"/>
                  </a:lnTo>
                  <a:lnTo>
                    <a:pt x="216" y="338"/>
                  </a:lnTo>
                  <a:lnTo>
                    <a:pt x="214" y="338"/>
                  </a:lnTo>
                  <a:lnTo>
                    <a:pt x="214" y="338"/>
                  </a:lnTo>
                  <a:lnTo>
                    <a:pt x="216" y="336"/>
                  </a:lnTo>
                  <a:lnTo>
                    <a:pt x="216" y="334"/>
                  </a:lnTo>
                  <a:lnTo>
                    <a:pt x="216" y="334"/>
                  </a:lnTo>
                  <a:lnTo>
                    <a:pt x="218" y="336"/>
                  </a:lnTo>
                  <a:lnTo>
                    <a:pt x="220" y="338"/>
                  </a:lnTo>
                  <a:lnTo>
                    <a:pt x="218" y="338"/>
                  </a:lnTo>
                  <a:lnTo>
                    <a:pt x="218" y="338"/>
                  </a:lnTo>
                  <a:lnTo>
                    <a:pt x="218" y="338"/>
                  </a:lnTo>
                  <a:lnTo>
                    <a:pt x="218" y="340"/>
                  </a:lnTo>
                  <a:lnTo>
                    <a:pt x="218" y="340"/>
                  </a:lnTo>
                  <a:close/>
                  <a:moveTo>
                    <a:pt x="214" y="360"/>
                  </a:moveTo>
                  <a:lnTo>
                    <a:pt x="212" y="358"/>
                  </a:lnTo>
                  <a:lnTo>
                    <a:pt x="212" y="358"/>
                  </a:lnTo>
                  <a:lnTo>
                    <a:pt x="214" y="358"/>
                  </a:lnTo>
                  <a:lnTo>
                    <a:pt x="216" y="358"/>
                  </a:lnTo>
                  <a:lnTo>
                    <a:pt x="216" y="358"/>
                  </a:lnTo>
                  <a:lnTo>
                    <a:pt x="216" y="358"/>
                  </a:lnTo>
                  <a:lnTo>
                    <a:pt x="216" y="358"/>
                  </a:lnTo>
                  <a:lnTo>
                    <a:pt x="214" y="360"/>
                  </a:lnTo>
                  <a:lnTo>
                    <a:pt x="214" y="360"/>
                  </a:lnTo>
                  <a:close/>
                  <a:moveTo>
                    <a:pt x="210" y="322"/>
                  </a:moveTo>
                  <a:lnTo>
                    <a:pt x="212" y="324"/>
                  </a:lnTo>
                  <a:lnTo>
                    <a:pt x="208" y="324"/>
                  </a:lnTo>
                  <a:lnTo>
                    <a:pt x="210" y="322"/>
                  </a:lnTo>
                  <a:close/>
                  <a:moveTo>
                    <a:pt x="218" y="330"/>
                  </a:moveTo>
                  <a:lnTo>
                    <a:pt x="216" y="332"/>
                  </a:lnTo>
                  <a:lnTo>
                    <a:pt x="216" y="330"/>
                  </a:lnTo>
                  <a:lnTo>
                    <a:pt x="216" y="330"/>
                  </a:lnTo>
                  <a:lnTo>
                    <a:pt x="214" y="330"/>
                  </a:lnTo>
                  <a:lnTo>
                    <a:pt x="212" y="330"/>
                  </a:lnTo>
                  <a:lnTo>
                    <a:pt x="212" y="332"/>
                  </a:lnTo>
                  <a:lnTo>
                    <a:pt x="212" y="332"/>
                  </a:lnTo>
                  <a:lnTo>
                    <a:pt x="210" y="330"/>
                  </a:lnTo>
                  <a:lnTo>
                    <a:pt x="208" y="330"/>
                  </a:lnTo>
                  <a:lnTo>
                    <a:pt x="208" y="330"/>
                  </a:lnTo>
                  <a:lnTo>
                    <a:pt x="212" y="328"/>
                  </a:lnTo>
                  <a:lnTo>
                    <a:pt x="216" y="328"/>
                  </a:lnTo>
                  <a:lnTo>
                    <a:pt x="218" y="330"/>
                  </a:lnTo>
                  <a:lnTo>
                    <a:pt x="218" y="330"/>
                  </a:lnTo>
                  <a:close/>
                  <a:moveTo>
                    <a:pt x="214" y="382"/>
                  </a:moveTo>
                  <a:lnTo>
                    <a:pt x="214" y="382"/>
                  </a:lnTo>
                  <a:lnTo>
                    <a:pt x="212" y="380"/>
                  </a:lnTo>
                  <a:lnTo>
                    <a:pt x="212" y="380"/>
                  </a:lnTo>
                  <a:lnTo>
                    <a:pt x="210" y="382"/>
                  </a:lnTo>
                  <a:lnTo>
                    <a:pt x="210" y="382"/>
                  </a:lnTo>
                  <a:lnTo>
                    <a:pt x="210" y="380"/>
                  </a:lnTo>
                  <a:lnTo>
                    <a:pt x="210" y="380"/>
                  </a:lnTo>
                  <a:lnTo>
                    <a:pt x="210" y="380"/>
                  </a:lnTo>
                  <a:lnTo>
                    <a:pt x="210" y="380"/>
                  </a:lnTo>
                  <a:lnTo>
                    <a:pt x="210" y="382"/>
                  </a:lnTo>
                  <a:lnTo>
                    <a:pt x="212" y="384"/>
                  </a:lnTo>
                  <a:lnTo>
                    <a:pt x="212" y="384"/>
                  </a:lnTo>
                  <a:lnTo>
                    <a:pt x="214" y="386"/>
                  </a:lnTo>
                  <a:lnTo>
                    <a:pt x="210" y="386"/>
                  </a:lnTo>
                  <a:lnTo>
                    <a:pt x="210" y="386"/>
                  </a:lnTo>
                  <a:lnTo>
                    <a:pt x="212" y="386"/>
                  </a:lnTo>
                  <a:lnTo>
                    <a:pt x="212" y="386"/>
                  </a:lnTo>
                  <a:lnTo>
                    <a:pt x="212" y="386"/>
                  </a:lnTo>
                  <a:lnTo>
                    <a:pt x="210" y="384"/>
                  </a:lnTo>
                  <a:lnTo>
                    <a:pt x="208" y="382"/>
                  </a:lnTo>
                  <a:lnTo>
                    <a:pt x="210" y="382"/>
                  </a:lnTo>
                  <a:lnTo>
                    <a:pt x="210" y="382"/>
                  </a:lnTo>
                  <a:lnTo>
                    <a:pt x="208" y="380"/>
                  </a:lnTo>
                  <a:lnTo>
                    <a:pt x="206" y="380"/>
                  </a:lnTo>
                  <a:lnTo>
                    <a:pt x="208" y="378"/>
                  </a:lnTo>
                  <a:lnTo>
                    <a:pt x="208" y="378"/>
                  </a:lnTo>
                  <a:lnTo>
                    <a:pt x="208" y="380"/>
                  </a:lnTo>
                  <a:lnTo>
                    <a:pt x="210" y="380"/>
                  </a:lnTo>
                  <a:lnTo>
                    <a:pt x="210" y="380"/>
                  </a:lnTo>
                  <a:lnTo>
                    <a:pt x="210" y="380"/>
                  </a:lnTo>
                  <a:lnTo>
                    <a:pt x="210" y="380"/>
                  </a:lnTo>
                  <a:lnTo>
                    <a:pt x="212" y="380"/>
                  </a:lnTo>
                  <a:lnTo>
                    <a:pt x="212" y="380"/>
                  </a:lnTo>
                  <a:lnTo>
                    <a:pt x="212" y="380"/>
                  </a:lnTo>
                  <a:lnTo>
                    <a:pt x="212" y="378"/>
                  </a:lnTo>
                  <a:lnTo>
                    <a:pt x="212" y="378"/>
                  </a:lnTo>
                  <a:lnTo>
                    <a:pt x="210" y="376"/>
                  </a:lnTo>
                  <a:lnTo>
                    <a:pt x="208" y="376"/>
                  </a:lnTo>
                  <a:lnTo>
                    <a:pt x="206" y="378"/>
                  </a:lnTo>
                  <a:lnTo>
                    <a:pt x="206" y="378"/>
                  </a:lnTo>
                  <a:lnTo>
                    <a:pt x="208" y="376"/>
                  </a:lnTo>
                  <a:lnTo>
                    <a:pt x="208" y="374"/>
                  </a:lnTo>
                  <a:lnTo>
                    <a:pt x="208" y="374"/>
                  </a:lnTo>
                  <a:lnTo>
                    <a:pt x="208" y="374"/>
                  </a:lnTo>
                  <a:lnTo>
                    <a:pt x="208" y="372"/>
                  </a:lnTo>
                  <a:lnTo>
                    <a:pt x="216" y="374"/>
                  </a:lnTo>
                  <a:lnTo>
                    <a:pt x="216" y="374"/>
                  </a:lnTo>
                  <a:lnTo>
                    <a:pt x="212" y="378"/>
                  </a:lnTo>
                  <a:lnTo>
                    <a:pt x="214" y="382"/>
                  </a:lnTo>
                  <a:close/>
                  <a:moveTo>
                    <a:pt x="222" y="384"/>
                  </a:moveTo>
                  <a:lnTo>
                    <a:pt x="222" y="384"/>
                  </a:lnTo>
                  <a:lnTo>
                    <a:pt x="220" y="384"/>
                  </a:lnTo>
                  <a:lnTo>
                    <a:pt x="220" y="382"/>
                  </a:lnTo>
                  <a:lnTo>
                    <a:pt x="220" y="380"/>
                  </a:lnTo>
                  <a:lnTo>
                    <a:pt x="218" y="378"/>
                  </a:lnTo>
                  <a:lnTo>
                    <a:pt x="218" y="378"/>
                  </a:lnTo>
                  <a:lnTo>
                    <a:pt x="218" y="380"/>
                  </a:lnTo>
                  <a:lnTo>
                    <a:pt x="218" y="380"/>
                  </a:lnTo>
                  <a:lnTo>
                    <a:pt x="216" y="378"/>
                  </a:lnTo>
                  <a:lnTo>
                    <a:pt x="216" y="376"/>
                  </a:lnTo>
                  <a:lnTo>
                    <a:pt x="218" y="378"/>
                  </a:lnTo>
                  <a:lnTo>
                    <a:pt x="218" y="378"/>
                  </a:lnTo>
                  <a:lnTo>
                    <a:pt x="218" y="376"/>
                  </a:lnTo>
                  <a:lnTo>
                    <a:pt x="220" y="374"/>
                  </a:lnTo>
                  <a:lnTo>
                    <a:pt x="220" y="374"/>
                  </a:lnTo>
                  <a:lnTo>
                    <a:pt x="222" y="376"/>
                  </a:lnTo>
                  <a:lnTo>
                    <a:pt x="226" y="376"/>
                  </a:lnTo>
                  <a:lnTo>
                    <a:pt x="228" y="376"/>
                  </a:lnTo>
                  <a:lnTo>
                    <a:pt x="230" y="378"/>
                  </a:lnTo>
                  <a:lnTo>
                    <a:pt x="230" y="376"/>
                  </a:lnTo>
                  <a:lnTo>
                    <a:pt x="230" y="376"/>
                  </a:lnTo>
                  <a:lnTo>
                    <a:pt x="232" y="376"/>
                  </a:lnTo>
                  <a:lnTo>
                    <a:pt x="232" y="378"/>
                  </a:lnTo>
                  <a:lnTo>
                    <a:pt x="230" y="380"/>
                  </a:lnTo>
                  <a:lnTo>
                    <a:pt x="230" y="380"/>
                  </a:lnTo>
                  <a:lnTo>
                    <a:pt x="230" y="380"/>
                  </a:lnTo>
                  <a:lnTo>
                    <a:pt x="228" y="380"/>
                  </a:lnTo>
                  <a:lnTo>
                    <a:pt x="226" y="380"/>
                  </a:lnTo>
                  <a:lnTo>
                    <a:pt x="222" y="380"/>
                  </a:lnTo>
                  <a:lnTo>
                    <a:pt x="222" y="380"/>
                  </a:lnTo>
                  <a:lnTo>
                    <a:pt x="222" y="382"/>
                  </a:lnTo>
                  <a:lnTo>
                    <a:pt x="224" y="382"/>
                  </a:lnTo>
                  <a:lnTo>
                    <a:pt x="222" y="384"/>
                  </a:lnTo>
                  <a:close/>
                  <a:moveTo>
                    <a:pt x="222" y="394"/>
                  </a:moveTo>
                  <a:lnTo>
                    <a:pt x="222" y="394"/>
                  </a:lnTo>
                  <a:lnTo>
                    <a:pt x="226" y="392"/>
                  </a:lnTo>
                  <a:lnTo>
                    <a:pt x="228" y="392"/>
                  </a:lnTo>
                  <a:lnTo>
                    <a:pt x="228" y="390"/>
                  </a:lnTo>
                  <a:lnTo>
                    <a:pt x="228" y="390"/>
                  </a:lnTo>
                  <a:lnTo>
                    <a:pt x="226" y="388"/>
                  </a:lnTo>
                  <a:lnTo>
                    <a:pt x="228" y="388"/>
                  </a:lnTo>
                  <a:lnTo>
                    <a:pt x="228" y="388"/>
                  </a:lnTo>
                  <a:lnTo>
                    <a:pt x="228" y="392"/>
                  </a:lnTo>
                  <a:lnTo>
                    <a:pt x="228" y="392"/>
                  </a:lnTo>
                  <a:lnTo>
                    <a:pt x="228" y="392"/>
                  </a:lnTo>
                  <a:lnTo>
                    <a:pt x="226" y="394"/>
                  </a:lnTo>
                  <a:lnTo>
                    <a:pt x="224" y="396"/>
                  </a:lnTo>
                  <a:lnTo>
                    <a:pt x="222" y="394"/>
                  </a:lnTo>
                  <a:lnTo>
                    <a:pt x="222" y="394"/>
                  </a:lnTo>
                  <a:close/>
                  <a:moveTo>
                    <a:pt x="222" y="526"/>
                  </a:moveTo>
                  <a:lnTo>
                    <a:pt x="224" y="530"/>
                  </a:lnTo>
                  <a:lnTo>
                    <a:pt x="224" y="530"/>
                  </a:lnTo>
                  <a:lnTo>
                    <a:pt x="222" y="530"/>
                  </a:lnTo>
                  <a:lnTo>
                    <a:pt x="222" y="530"/>
                  </a:lnTo>
                  <a:lnTo>
                    <a:pt x="222" y="530"/>
                  </a:lnTo>
                  <a:lnTo>
                    <a:pt x="220" y="528"/>
                  </a:lnTo>
                  <a:lnTo>
                    <a:pt x="222" y="526"/>
                  </a:lnTo>
                  <a:lnTo>
                    <a:pt x="222" y="526"/>
                  </a:lnTo>
                  <a:close/>
                  <a:moveTo>
                    <a:pt x="216" y="470"/>
                  </a:moveTo>
                  <a:lnTo>
                    <a:pt x="216" y="470"/>
                  </a:lnTo>
                  <a:lnTo>
                    <a:pt x="216" y="470"/>
                  </a:lnTo>
                  <a:lnTo>
                    <a:pt x="214" y="468"/>
                  </a:lnTo>
                  <a:lnTo>
                    <a:pt x="214" y="466"/>
                  </a:lnTo>
                  <a:lnTo>
                    <a:pt x="212" y="466"/>
                  </a:lnTo>
                  <a:lnTo>
                    <a:pt x="212" y="466"/>
                  </a:lnTo>
                  <a:lnTo>
                    <a:pt x="214" y="466"/>
                  </a:lnTo>
                  <a:lnTo>
                    <a:pt x="216" y="468"/>
                  </a:lnTo>
                  <a:lnTo>
                    <a:pt x="216" y="468"/>
                  </a:lnTo>
                  <a:lnTo>
                    <a:pt x="216" y="470"/>
                  </a:lnTo>
                  <a:lnTo>
                    <a:pt x="216" y="470"/>
                  </a:lnTo>
                  <a:close/>
                  <a:moveTo>
                    <a:pt x="206" y="518"/>
                  </a:moveTo>
                  <a:lnTo>
                    <a:pt x="206" y="518"/>
                  </a:lnTo>
                  <a:lnTo>
                    <a:pt x="204" y="520"/>
                  </a:lnTo>
                  <a:lnTo>
                    <a:pt x="206" y="520"/>
                  </a:lnTo>
                  <a:lnTo>
                    <a:pt x="206" y="520"/>
                  </a:lnTo>
                  <a:lnTo>
                    <a:pt x="208" y="520"/>
                  </a:lnTo>
                  <a:lnTo>
                    <a:pt x="212" y="522"/>
                  </a:lnTo>
                  <a:lnTo>
                    <a:pt x="216" y="522"/>
                  </a:lnTo>
                  <a:lnTo>
                    <a:pt x="220" y="522"/>
                  </a:lnTo>
                  <a:lnTo>
                    <a:pt x="220" y="528"/>
                  </a:lnTo>
                  <a:lnTo>
                    <a:pt x="220" y="528"/>
                  </a:lnTo>
                  <a:lnTo>
                    <a:pt x="214" y="526"/>
                  </a:lnTo>
                  <a:lnTo>
                    <a:pt x="206" y="526"/>
                  </a:lnTo>
                  <a:lnTo>
                    <a:pt x="208" y="528"/>
                  </a:lnTo>
                  <a:lnTo>
                    <a:pt x="208" y="528"/>
                  </a:lnTo>
                  <a:lnTo>
                    <a:pt x="206" y="526"/>
                  </a:lnTo>
                  <a:lnTo>
                    <a:pt x="208" y="524"/>
                  </a:lnTo>
                  <a:lnTo>
                    <a:pt x="200" y="522"/>
                  </a:lnTo>
                  <a:lnTo>
                    <a:pt x="200" y="522"/>
                  </a:lnTo>
                  <a:lnTo>
                    <a:pt x="202" y="522"/>
                  </a:lnTo>
                  <a:lnTo>
                    <a:pt x="202" y="520"/>
                  </a:lnTo>
                  <a:lnTo>
                    <a:pt x="206" y="518"/>
                  </a:lnTo>
                  <a:lnTo>
                    <a:pt x="206" y="518"/>
                  </a:lnTo>
                  <a:close/>
                  <a:moveTo>
                    <a:pt x="216" y="556"/>
                  </a:moveTo>
                  <a:lnTo>
                    <a:pt x="212" y="554"/>
                  </a:lnTo>
                  <a:lnTo>
                    <a:pt x="214" y="554"/>
                  </a:lnTo>
                  <a:lnTo>
                    <a:pt x="216" y="556"/>
                  </a:lnTo>
                  <a:close/>
                  <a:moveTo>
                    <a:pt x="206" y="570"/>
                  </a:moveTo>
                  <a:lnTo>
                    <a:pt x="204" y="572"/>
                  </a:lnTo>
                  <a:lnTo>
                    <a:pt x="206" y="568"/>
                  </a:lnTo>
                  <a:lnTo>
                    <a:pt x="206" y="570"/>
                  </a:lnTo>
                  <a:close/>
                  <a:moveTo>
                    <a:pt x="198" y="476"/>
                  </a:moveTo>
                  <a:lnTo>
                    <a:pt x="198" y="476"/>
                  </a:lnTo>
                  <a:lnTo>
                    <a:pt x="198" y="476"/>
                  </a:lnTo>
                  <a:lnTo>
                    <a:pt x="200" y="478"/>
                  </a:lnTo>
                  <a:lnTo>
                    <a:pt x="200" y="478"/>
                  </a:lnTo>
                  <a:lnTo>
                    <a:pt x="198" y="476"/>
                  </a:lnTo>
                  <a:lnTo>
                    <a:pt x="198" y="476"/>
                  </a:lnTo>
                  <a:close/>
                  <a:moveTo>
                    <a:pt x="194" y="454"/>
                  </a:moveTo>
                  <a:lnTo>
                    <a:pt x="196" y="456"/>
                  </a:lnTo>
                  <a:lnTo>
                    <a:pt x="196" y="456"/>
                  </a:lnTo>
                  <a:lnTo>
                    <a:pt x="194" y="456"/>
                  </a:lnTo>
                  <a:lnTo>
                    <a:pt x="194" y="456"/>
                  </a:lnTo>
                  <a:lnTo>
                    <a:pt x="194" y="456"/>
                  </a:lnTo>
                  <a:lnTo>
                    <a:pt x="194" y="454"/>
                  </a:lnTo>
                  <a:lnTo>
                    <a:pt x="194" y="454"/>
                  </a:lnTo>
                  <a:close/>
                  <a:moveTo>
                    <a:pt x="194" y="520"/>
                  </a:moveTo>
                  <a:lnTo>
                    <a:pt x="194" y="520"/>
                  </a:lnTo>
                  <a:lnTo>
                    <a:pt x="192" y="522"/>
                  </a:lnTo>
                  <a:lnTo>
                    <a:pt x="190" y="520"/>
                  </a:lnTo>
                  <a:lnTo>
                    <a:pt x="190" y="520"/>
                  </a:lnTo>
                  <a:lnTo>
                    <a:pt x="190" y="520"/>
                  </a:lnTo>
                  <a:lnTo>
                    <a:pt x="186" y="520"/>
                  </a:lnTo>
                  <a:lnTo>
                    <a:pt x="180" y="518"/>
                  </a:lnTo>
                  <a:lnTo>
                    <a:pt x="180" y="518"/>
                  </a:lnTo>
                  <a:lnTo>
                    <a:pt x="184" y="516"/>
                  </a:lnTo>
                  <a:lnTo>
                    <a:pt x="184" y="516"/>
                  </a:lnTo>
                  <a:lnTo>
                    <a:pt x="186" y="518"/>
                  </a:lnTo>
                  <a:lnTo>
                    <a:pt x="188" y="518"/>
                  </a:lnTo>
                  <a:lnTo>
                    <a:pt x="188" y="518"/>
                  </a:lnTo>
                  <a:lnTo>
                    <a:pt x="186" y="516"/>
                  </a:lnTo>
                  <a:lnTo>
                    <a:pt x="188" y="516"/>
                  </a:lnTo>
                  <a:lnTo>
                    <a:pt x="190" y="514"/>
                  </a:lnTo>
                  <a:lnTo>
                    <a:pt x="190" y="514"/>
                  </a:lnTo>
                  <a:lnTo>
                    <a:pt x="192" y="514"/>
                  </a:lnTo>
                  <a:lnTo>
                    <a:pt x="192" y="516"/>
                  </a:lnTo>
                  <a:lnTo>
                    <a:pt x="188" y="518"/>
                  </a:lnTo>
                  <a:lnTo>
                    <a:pt x="188" y="518"/>
                  </a:lnTo>
                  <a:lnTo>
                    <a:pt x="190" y="518"/>
                  </a:lnTo>
                  <a:lnTo>
                    <a:pt x="190" y="518"/>
                  </a:lnTo>
                  <a:lnTo>
                    <a:pt x="192" y="520"/>
                  </a:lnTo>
                  <a:lnTo>
                    <a:pt x="194" y="520"/>
                  </a:lnTo>
                  <a:lnTo>
                    <a:pt x="194" y="520"/>
                  </a:lnTo>
                  <a:close/>
                  <a:moveTo>
                    <a:pt x="186" y="528"/>
                  </a:moveTo>
                  <a:lnTo>
                    <a:pt x="182" y="528"/>
                  </a:lnTo>
                  <a:lnTo>
                    <a:pt x="182" y="528"/>
                  </a:lnTo>
                  <a:lnTo>
                    <a:pt x="186" y="528"/>
                  </a:lnTo>
                  <a:close/>
                  <a:moveTo>
                    <a:pt x="190" y="482"/>
                  </a:moveTo>
                  <a:lnTo>
                    <a:pt x="190" y="482"/>
                  </a:lnTo>
                  <a:lnTo>
                    <a:pt x="188" y="482"/>
                  </a:lnTo>
                  <a:lnTo>
                    <a:pt x="188" y="482"/>
                  </a:lnTo>
                  <a:lnTo>
                    <a:pt x="190" y="482"/>
                  </a:lnTo>
                  <a:lnTo>
                    <a:pt x="188" y="482"/>
                  </a:lnTo>
                  <a:lnTo>
                    <a:pt x="188" y="482"/>
                  </a:lnTo>
                  <a:lnTo>
                    <a:pt x="188" y="482"/>
                  </a:lnTo>
                  <a:lnTo>
                    <a:pt x="188" y="482"/>
                  </a:lnTo>
                  <a:lnTo>
                    <a:pt x="188" y="480"/>
                  </a:lnTo>
                  <a:lnTo>
                    <a:pt x="188" y="480"/>
                  </a:lnTo>
                  <a:lnTo>
                    <a:pt x="190" y="482"/>
                  </a:lnTo>
                  <a:lnTo>
                    <a:pt x="190" y="482"/>
                  </a:lnTo>
                  <a:close/>
                  <a:moveTo>
                    <a:pt x="188" y="482"/>
                  </a:moveTo>
                  <a:lnTo>
                    <a:pt x="186" y="482"/>
                  </a:lnTo>
                  <a:lnTo>
                    <a:pt x="186" y="482"/>
                  </a:lnTo>
                  <a:lnTo>
                    <a:pt x="186" y="480"/>
                  </a:lnTo>
                  <a:lnTo>
                    <a:pt x="188" y="482"/>
                  </a:lnTo>
                  <a:lnTo>
                    <a:pt x="188" y="482"/>
                  </a:lnTo>
                  <a:close/>
                  <a:moveTo>
                    <a:pt x="166" y="474"/>
                  </a:moveTo>
                  <a:lnTo>
                    <a:pt x="166" y="474"/>
                  </a:lnTo>
                  <a:lnTo>
                    <a:pt x="170" y="476"/>
                  </a:lnTo>
                  <a:lnTo>
                    <a:pt x="172" y="478"/>
                  </a:lnTo>
                  <a:lnTo>
                    <a:pt x="172" y="478"/>
                  </a:lnTo>
                  <a:lnTo>
                    <a:pt x="166" y="480"/>
                  </a:lnTo>
                  <a:lnTo>
                    <a:pt x="164" y="480"/>
                  </a:lnTo>
                  <a:lnTo>
                    <a:pt x="162" y="478"/>
                  </a:lnTo>
                  <a:lnTo>
                    <a:pt x="162" y="478"/>
                  </a:lnTo>
                  <a:lnTo>
                    <a:pt x="164" y="478"/>
                  </a:lnTo>
                  <a:lnTo>
                    <a:pt x="164" y="476"/>
                  </a:lnTo>
                  <a:lnTo>
                    <a:pt x="166" y="478"/>
                  </a:lnTo>
                  <a:lnTo>
                    <a:pt x="166" y="478"/>
                  </a:lnTo>
                  <a:lnTo>
                    <a:pt x="168" y="476"/>
                  </a:lnTo>
                  <a:lnTo>
                    <a:pt x="166" y="474"/>
                  </a:lnTo>
                  <a:lnTo>
                    <a:pt x="166" y="474"/>
                  </a:lnTo>
                  <a:close/>
                  <a:moveTo>
                    <a:pt x="170" y="490"/>
                  </a:moveTo>
                  <a:lnTo>
                    <a:pt x="170" y="486"/>
                  </a:lnTo>
                  <a:lnTo>
                    <a:pt x="170" y="486"/>
                  </a:lnTo>
                  <a:lnTo>
                    <a:pt x="170" y="488"/>
                  </a:lnTo>
                  <a:lnTo>
                    <a:pt x="170" y="490"/>
                  </a:lnTo>
                  <a:lnTo>
                    <a:pt x="170" y="490"/>
                  </a:lnTo>
                  <a:close/>
                  <a:moveTo>
                    <a:pt x="164" y="468"/>
                  </a:moveTo>
                  <a:lnTo>
                    <a:pt x="162" y="470"/>
                  </a:lnTo>
                  <a:lnTo>
                    <a:pt x="166" y="470"/>
                  </a:lnTo>
                  <a:lnTo>
                    <a:pt x="166" y="470"/>
                  </a:lnTo>
                  <a:lnTo>
                    <a:pt x="166" y="472"/>
                  </a:lnTo>
                  <a:lnTo>
                    <a:pt x="164" y="474"/>
                  </a:lnTo>
                  <a:lnTo>
                    <a:pt x="160" y="474"/>
                  </a:lnTo>
                  <a:lnTo>
                    <a:pt x="160" y="474"/>
                  </a:lnTo>
                  <a:lnTo>
                    <a:pt x="162" y="472"/>
                  </a:lnTo>
                  <a:lnTo>
                    <a:pt x="162" y="472"/>
                  </a:lnTo>
                  <a:lnTo>
                    <a:pt x="162" y="472"/>
                  </a:lnTo>
                  <a:lnTo>
                    <a:pt x="160" y="470"/>
                  </a:lnTo>
                  <a:lnTo>
                    <a:pt x="160" y="470"/>
                  </a:lnTo>
                  <a:lnTo>
                    <a:pt x="164" y="468"/>
                  </a:lnTo>
                  <a:lnTo>
                    <a:pt x="164" y="468"/>
                  </a:lnTo>
                  <a:close/>
                  <a:moveTo>
                    <a:pt x="162" y="492"/>
                  </a:moveTo>
                  <a:lnTo>
                    <a:pt x="160" y="490"/>
                  </a:lnTo>
                  <a:lnTo>
                    <a:pt x="158" y="488"/>
                  </a:lnTo>
                  <a:lnTo>
                    <a:pt x="162" y="492"/>
                  </a:lnTo>
                  <a:close/>
                  <a:moveTo>
                    <a:pt x="160" y="470"/>
                  </a:moveTo>
                  <a:lnTo>
                    <a:pt x="160" y="472"/>
                  </a:lnTo>
                  <a:lnTo>
                    <a:pt x="158" y="470"/>
                  </a:lnTo>
                  <a:lnTo>
                    <a:pt x="158" y="470"/>
                  </a:lnTo>
                  <a:lnTo>
                    <a:pt x="160" y="470"/>
                  </a:lnTo>
                  <a:lnTo>
                    <a:pt x="160" y="470"/>
                  </a:lnTo>
                  <a:lnTo>
                    <a:pt x="160" y="470"/>
                  </a:lnTo>
                  <a:lnTo>
                    <a:pt x="160" y="470"/>
                  </a:lnTo>
                  <a:close/>
                  <a:moveTo>
                    <a:pt x="146" y="458"/>
                  </a:moveTo>
                  <a:lnTo>
                    <a:pt x="146" y="458"/>
                  </a:lnTo>
                  <a:lnTo>
                    <a:pt x="148" y="460"/>
                  </a:lnTo>
                  <a:lnTo>
                    <a:pt x="148" y="460"/>
                  </a:lnTo>
                  <a:lnTo>
                    <a:pt x="148" y="456"/>
                  </a:lnTo>
                  <a:lnTo>
                    <a:pt x="148" y="456"/>
                  </a:lnTo>
                  <a:lnTo>
                    <a:pt x="154" y="458"/>
                  </a:lnTo>
                  <a:lnTo>
                    <a:pt x="158" y="458"/>
                  </a:lnTo>
                  <a:lnTo>
                    <a:pt x="158" y="458"/>
                  </a:lnTo>
                  <a:lnTo>
                    <a:pt x="156" y="460"/>
                  </a:lnTo>
                  <a:lnTo>
                    <a:pt x="152" y="462"/>
                  </a:lnTo>
                  <a:lnTo>
                    <a:pt x="152" y="462"/>
                  </a:lnTo>
                  <a:lnTo>
                    <a:pt x="154" y="464"/>
                  </a:lnTo>
                  <a:lnTo>
                    <a:pt x="154" y="464"/>
                  </a:lnTo>
                  <a:lnTo>
                    <a:pt x="154" y="462"/>
                  </a:lnTo>
                  <a:lnTo>
                    <a:pt x="152" y="462"/>
                  </a:lnTo>
                  <a:lnTo>
                    <a:pt x="152" y="462"/>
                  </a:lnTo>
                  <a:lnTo>
                    <a:pt x="154" y="464"/>
                  </a:lnTo>
                  <a:lnTo>
                    <a:pt x="154" y="464"/>
                  </a:lnTo>
                  <a:lnTo>
                    <a:pt x="154" y="464"/>
                  </a:lnTo>
                  <a:lnTo>
                    <a:pt x="154" y="464"/>
                  </a:lnTo>
                  <a:lnTo>
                    <a:pt x="154" y="464"/>
                  </a:lnTo>
                  <a:lnTo>
                    <a:pt x="154" y="464"/>
                  </a:lnTo>
                  <a:lnTo>
                    <a:pt x="154" y="466"/>
                  </a:lnTo>
                  <a:lnTo>
                    <a:pt x="154" y="466"/>
                  </a:lnTo>
                  <a:lnTo>
                    <a:pt x="152" y="466"/>
                  </a:lnTo>
                  <a:lnTo>
                    <a:pt x="152" y="466"/>
                  </a:lnTo>
                  <a:lnTo>
                    <a:pt x="152" y="464"/>
                  </a:lnTo>
                  <a:lnTo>
                    <a:pt x="148" y="462"/>
                  </a:lnTo>
                  <a:lnTo>
                    <a:pt x="148" y="462"/>
                  </a:lnTo>
                  <a:lnTo>
                    <a:pt x="148" y="464"/>
                  </a:lnTo>
                  <a:lnTo>
                    <a:pt x="148" y="462"/>
                  </a:lnTo>
                  <a:lnTo>
                    <a:pt x="148" y="462"/>
                  </a:lnTo>
                  <a:lnTo>
                    <a:pt x="146" y="462"/>
                  </a:lnTo>
                  <a:lnTo>
                    <a:pt x="144" y="460"/>
                  </a:lnTo>
                  <a:lnTo>
                    <a:pt x="144" y="460"/>
                  </a:lnTo>
                  <a:lnTo>
                    <a:pt x="146" y="458"/>
                  </a:lnTo>
                  <a:lnTo>
                    <a:pt x="146" y="458"/>
                  </a:lnTo>
                  <a:lnTo>
                    <a:pt x="146" y="458"/>
                  </a:lnTo>
                  <a:close/>
                  <a:moveTo>
                    <a:pt x="148" y="492"/>
                  </a:moveTo>
                  <a:lnTo>
                    <a:pt x="148" y="492"/>
                  </a:lnTo>
                  <a:lnTo>
                    <a:pt x="148" y="490"/>
                  </a:lnTo>
                  <a:lnTo>
                    <a:pt x="148" y="490"/>
                  </a:lnTo>
                  <a:lnTo>
                    <a:pt x="148" y="488"/>
                  </a:lnTo>
                  <a:lnTo>
                    <a:pt x="146" y="488"/>
                  </a:lnTo>
                  <a:lnTo>
                    <a:pt x="146" y="488"/>
                  </a:lnTo>
                  <a:lnTo>
                    <a:pt x="144" y="488"/>
                  </a:lnTo>
                  <a:lnTo>
                    <a:pt x="144" y="488"/>
                  </a:lnTo>
                  <a:lnTo>
                    <a:pt x="144" y="488"/>
                  </a:lnTo>
                  <a:lnTo>
                    <a:pt x="142" y="488"/>
                  </a:lnTo>
                  <a:lnTo>
                    <a:pt x="142" y="488"/>
                  </a:lnTo>
                  <a:lnTo>
                    <a:pt x="142" y="488"/>
                  </a:lnTo>
                  <a:lnTo>
                    <a:pt x="142" y="488"/>
                  </a:lnTo>
                  <a:lnTo>
                    <a:pt x="138" y="488"/>
                  </a:lnTo>
                  <a:lnTo>
                    <a:pt x="138" y="488"/>
                  </a:lnTo>
                  <a:lnTo>
                    <a:pt x="140" y="486"/>
                  </a:lnTo>
                  <a:lnTo>
                    <a:pt x="144" y="486"/>
                  </a:lnTo>
                  <a:lnTo>
                    <a:pt x="144" y="486"/>
                  </a:lnTo>
                  <a:lnTo>
                    <a:pt x="146" y="486"/>
                  </a:lnTo>
                  <a:lnTo>
                    <a:pt x="148" y="488"/>
                  </a:lnTo>
                  <a:lnTo>
                    <a:pt x="154" y="490"/>
                  </a:lnTo>
                  <a:lnTo>
                    <a:pt x="154" y="490"/>
                  </a:lnTo>
                  <a:lnTo>
                    <a:pt x="156" y="488"/>
                  </a:lnTo>
                  <a:lnTo>
                    <a:pt x="156" y="486"/>
                  </a:lnTo>
                  <a:lnTo>
                    <a:pt x="156" y="486"/>
                  </a:lnTo>
                  <a:lnTo>
                    <a:pt x="156" y="488"/>
                  </a:lnTo>
                  <a:lnTo>
                    <a:pt x="156" y="490"/>
                  </a:lnTo>
                  <a:lnTo>
                    <a:pt x="156" y="490"/>
                  </a:lnTo>
                  <a:lnTo>
                    <a:pt x="154" y="492"/>
                  </a:lnTo>
                  <a:lnTo>
                    <a:pt x="152" y="494"/>
                  </a:lnTo>
                  <a:lnTo>
                    <a:pt x="152" y="494"/>
                  </a:lnTo>
                  <a:lnTo>
                    <a:pt x="152" y="494"/>
                  </a:lnTo>
                  <a:lnTo>
                    <a:pt x="152" y="494"/>
                  </a:lnTo>
                  <a:lnTo>
                    <a:pt x="150" y="492"/>
                  </a:lnTo>
                  <a:lnTo>
                    <a:pt x="148" y="490"/>
                  </a:lnTo>
                  <a:lnTo>
                    <a:pt x="148" y="490"/>
                  </a:lnTo>
                  <a:lnTo>
                    <a:pt x="148" y="490"/>
                  </a:lnTo>
                  <a:lnTo>
                    <a:pt x="148" y="490"/>
                  </a:lnTo>
                  <a:lnTo>
                    <a:pt x="148" y="492"/>
                  </a:lnTo>
                  <a:lnTo>
                    <a:pt x="148" y="492"/>
                  </a:lnTo>
                  <a:close/>
                  <a:moveTo>
                    <a:pt x="156" y="502"/>
                  </a:moveTo>
                  <a:lnTo>
                    <a:pt x="156" y="502"/>
                  </a:lnTo>
                  <a:lnTo>
                    <a:pt x="156" y="502"/>
                  </a:lnTo>
                  <a:lnTo>
                    <a:pt x="158" y="502"/>
                  </a:lnTo>
                  <a:lnTo>
                    <a:pt x="156" y="504"/>
                  </a:lnTo>
                  <a:lnTo>
                    <a:pt x="154" y="502"/>
                  </a:lnTo>
                  <a:lnTo>
                    <a:pt x="154" y="502"/>
                  </a:lnTo>
                  <a:lnTo>
                    <a:pt x="154" y="502"/>
                  </a:lnTo>
                  <a:lnTo>
                    <a:pt x="152" y="500"/>
                  </a:lnTo>
                  <a:lnTo>
                    <a:pt x="152" y="500"/>
                  </a:lnTo>
                  <a:lnTo>
                    <a:pt x="154" y="500"/>
                  </a:lnTo>
                  <a:lnTo>
                    <a:pt x="154" y="500"/>
                  </a:lnTo>
                  <a:lnTo>
                    <a:pt x="156" y="502"/>
                  </a:lnTo>
                  <a:lnTo>
                    <a:pt x="156" y="502"/>
                  </a:lnTo>
                  <a:close/>
                  <a:moveTo>
                    <a:pt x="142" y="454"/>
                  </a:moveTo>
                  <a:lnTo>
                    <a:pt x="138" y="454"/>
                  </a:lnTo>
                  <a:lnTo>
                    <a:pt x="138" y="454"/>
                  </a:lnTo>
                  <a:lnTo>
                    <a:pt x="140" y="454"/>
                  </a:lnTo>
                  <a:lnTo>
                    <a:pt x="142" y="454"/>
                  </a:lnTo>
                  <a:lnTo>
                    <a:pt x="142" y="454"/>
                  </a:lnTo>
                  <a:close/>
                  <a:moveTo>
                    <a:pt x="134" y="456"/>
                  </a:moveTo>
                  <a:lnTo>
                    <a:pt x="136" y="456"/>
                  </a:lnTo>
                  <a:lnTo>
                    <a:pt x="136" y="456"/>
                  </a:lnTo>
                  <a:lnTo>
                    <a:pt x="136" y="458"/>
                  </a:lnTo>
                  <a:lnTo>
                    <a:pt x="136" y="458"/>
                  </a:lnTo>
                  <a:lnTo>
                    <a:pt x="136" y="458"/>
                  </a:lnTo>
                  <a:lnTo>
                    <a:pt x="138" y="458"/>
                  </a:lnTo>
                  <a:lnTo>
                    <a:pt x="140" y="458"/>
                  </a:lnTo>
                  <a:lnTo>
                    <a:pt x="142" y="456"/>
                  </a:lnTo>
                  <a:lnTo>
                    <a:pt x="142" y="454"/>
                  </a:lnTo>
                  <a:lnTo>
                    <a:pt x="144" y="456"/>
                  </a:lnTo>
                  <a:lnTo>
                    <a:pt x="144" y="456"/>
                  </a:lnTo>
                  <a:lnTo>
                    <a:pt x="142" y="458"/>
                  </a:lnTo>
                  <a:lnTo>
                    <a:pt x="142" y="458"/>
                  </a:lnTo>
                  <a:lnTo>
                    <a:pt x="142" y="460"/>
                  </a:lnTo>
                  <a:lnTo>
                    <a:pt x="140" y="460"/>
                  </a:lnTo>
                  <a:lnTo>
                    <a:pt x="140" y="460"/>
                  </a:lnTo>
                  <a:lnTo>
                    <a:pt x="140" y="462"/>
                  </a:lnTo>
                  <a:lnTo>
                    <a:pt x="140" y="462"/>
                  </a:lnTo>
                  <a:lnTo>
                    <a:pt x="142" y="464"/>
                  </a:lnTo>
                  <a:lnTo>
                    <a:pt x="140" y="462"/>
                  </a:lnTo>
                  <a:lnTo>
                    <a:pt x="140" y="462"/>
                  </a:lnTo>
                  <a:lnTo>
                    <a:pt x="140" y="462"/>
                  </a:lnTo>
                  <a:lnTo>
                    <a:pt x="138" y="460"/>
                  </a:lnTo>
                  <a:lnTo>
                    <a:pt x="136" y="458"/>
                  </a:lnTo>
                  <a:lnTo>
                    <a:pt x="134" y="456"/>
                  </a:lnTo>
                  <a:lnTo>
                    <a:pt x="134" y="456"/>
                  </a:lnTo>
                  <a:close/>
                  <a:moveTo>
                    <a:pt x="134" y="458"/>
                  </a:moveTo>
                  <a:lnTo>
                    <a:pt x="132" y="460"/>
                  </a:lnTo>
                  <a:lnTo>
                    <a:pt x="132" y="460"/>
                  </a:lnTo>
                  <a:lnTo>
                    <a:pt x="134" y="460"/>
                  </a:lnTo>
                  <a:lnTo>
                    <a:pt x="132" y="460"/>
                  </a:lnTo>
                  <a:lnTo>
                    <a:pt x="132" y="460"/>
                  </a:lnTo>
                  <a:lnTo>
                    <a:pt x="132" y="458"/>
                  </a:lnTo>
                  <a:lnTo>
                    <a:pt x="134" y="458"/>
                  </a:lnTo>
                  <a:lnTo>
                    <a:pt x="134" y="458"/>
                  </a:lnTo>
                  <a:close/>
                  <a:moveTo>
                    <a:pt x="124" y="464"/>
                  </a:moveTo>
                  <a:lnTo>
                    <a:pt x="128" y="468"/>
                  </a:lnTo>
                  <a:lnTo>
                    <a:pt x="124" y="466"/>
                  </a:lnTo>
                  <a:lnTo>
                    <a:pt x="124" y="464"/>
                  </a:lnTo>
                  <a:close/>
                  <a:moveTo>
                    <a:pt x="120" y="460"/>
                  </a:moveTo>
                  <a:lnTo>
                    <a:pt x="122" y="462"/>
                  </a:lnTo>
                  <a:lnTo>
                    <a:pt x="120" y="464"/>
                  </a:lnTo>
                  <a:lnTo>
                    <a:pt x="120" y="460"/>
                  </a:lnTo>
                  <a:close/>
                  <a:moveTo>
                    <a:pt x="122" y="476"/>
                  </a:moveTo>
                  <a:lnTo>
                    <a:pt x="120" y="472"/>
                  </a:lnTo>
                  <a:lnTo>
                    <a:pt x="120" y="472"/>
                  </a:lnTo>
                  <a:lnTo>
                    <a:pt x="122" y="474"/>
                  </a:lnTo>
                  <a:lnTo>
                    <a:pt x="124" y="476"/>
                  </a:lnTo>
                  <a:lnTo>
                    <a:pt x="124" y="476"/>
                  </a:lnTo>
                  <a:lnTo>
                    <a:pt x="124" y="476"/>
                  </a:lnTo>
                  <a:lnTo>
                    <a:pt x="126" y="476"/>
                  </a:lnTo>
                  <a:lnTo>
                    <a:pt x="126" y="476"/>
                  </a:lnTo>
                  <a:lnTo>
                    <a:pt x="126" y="476"/>
                  </a:lnTo>
                  <a:lnTo>
                    <a:pt x="130" y="474"/>
                  </a:lnTo>
                  <a:lnTo>
                    <a:pt x="132" y="474"/>
                  </a:lnTo>
                  <a:lnTo>
                    <a:pt x="132" y="476"/>
                  </a:lnTo>
                  <a:lnTo>
                    <a:pt x="132" y="476"/>
                  </a:lnTo>
                  <a:lnTo>
                    <a:pt x="136" y="476"/>
                  </a:lnTo>
                  <a:lnTo>
                    <a:pt x="138" y="478"/>
                  </a:lnTo>
                  <a:lnTo>
                    <a:pt x="136" y="480"/>
                  </a:lnTo>
                  <a:lnTo>
                    <a:pt x="136" y="480"/>
                  </a:lnTo>
                  <a:lnTo>
                    <a:pt x="134" y="478"/>
                  </a:lnTo>
                  <a:lnTo>
                    <a:pt x="128" y="478"/>
                  </a:lnTo>
                  <a:lnTo>
                    <a:pt x="124" y="478"/>
                  </a:lnTo>
                  <a:lnTo>
                    <a:pt x="120" y="476"/>
                  </a:lnTo>
                  <a:lnTo>
                    <a:pt x="122" y="476"/>
                  </a:lnTo>
                  <a:close/>
                  <a:moveTo>
                    <a:pt x="130" y="508"/>
                  </a:moveTo>
                  <a:lnTo>
                    <a:pt x="130" y="508"/>
                  </a:lnTo>
                  <a:lnTo>
                    <a:pt x="130" y="506"/>
                  </a:lnTo>
                  <a:lnTo>
                    <a:pt x="128" y="506"/>
                  </a:lnTo>
                  <a:lnTo>
                    <a:pt x="128" y="506"/>
                  </a:lnTo>
                  <a:lnTo>
                    <a:pt x="130" y="506"/>
                  </a:lnTo>
                  <a:lnTo>
                    <a:pt x="130" y="506"/>
                  </a:lnTo>
                  <a:lnTo>
                    <a:pt x="132" y="504"/>
                  </a:lnTo>
                  <a:lnTo>
                    <a:pt x="132" y="504"/>
                  </a:lnTo>
                  <a:lnTo>
                    <a:pt x="132" y="506"/>
                  </a:lnTo>
                  <a:lnTo>
                    <a:pt x="130" y="508"/>
                  </a:lnTo>
                  <a:lnTo>
                    <a:pt x="130" y="508"/>
                  </a:lnTo>
                  <a:close/>
                  <a:moveTo>
                    <a:pt x="118" y="466"/>
                  </a:moveTo>
                  <a:lnTo>
                    <a:pt x="120" y="468"/>
                  </a:lnTo>
                  <a:lnTo>
                    <a:pt x="118" y="468"/>
                  </a:lnTo>
                  <a:lnTo>
                    <a:pt x="118" y="466"/>
                  </a:lnTo>
                  <a:close/>
                  <a:moveTo>
                    <a:pt x="118" y="480"/>
                  </a:moveTo>
                  <a:lnTo>
                    <a:pt x="114" y="482"/>
                  </a:lnTo>
                  <a:lnTo>
                    <a:pt x="116" y="480"/>
                  </a:lnTo>
                  <a:lnTo>
                    <a:pt x="118" y="480"/>
                  </a:lnTo>
                  <a:close/>
                  <a:moveTo>
                    <a:pt x="116" y="454"/>
                  </a:moveTo>
                  <a:lnTo>
                    <a:pt x="116" y="454"/>
                  </a:lnTo>
                  <a:lnTo>
                    <a:pt x="116" y="456"/>
                  </a:lnTo>
                  <a:lnTo>
                    <a:pt x="116" y="456"/>
                  </a:lnTo>
                  <a:lnTo>
                    <a:pt x="114" y="456"/>
                  </a:lnTo>
                  <a:lnTo>
                    <a:pt x="114" y="456"/>
                  </a:lnTo>
                  <a:lnTo>
                    <a:pt x="114" y="454"/>
                  </a:lnTo>
                  <a:lnTo>
                    <a:pt x="116" y="454"/>
                  </a:lnTo>
                  <a:lnTo>
                    <a:pt x="116" y="454"/>
                  </a:lnTo>
                  <a:close/>
                  <a:moveTo>
                    <a:pt x="108" y="446"/>
                  </a:moveTo>
                  <a:lnTo>
                    <a:pt x="108" y="446"/>
                  </a:lnTo>
                  <a:lnTo>
                    <a:pt x="106" y="444"/>
                  </a:lnTo>
                  <a:lnTo>
                    <a:pt x="108" y="446"/>
                  </a:lnTo>
                  <a:close/>
                  <a:moveTo>
                    <a:pt x="100" y="450"/>
                  </a:moveTo>
                  <a:lnTo>
                    <a:pt x="100" y="450"/>
                  </a:lnTo>
                  <a:lnTo>
                    <a:pt x="104" y="452"/>
                  </a:lnTo>
                  <a:lnTo>
                    <a:pt x="104" y="452"/>
                  </a:lnTo>
                  <a:lnTo>
                    <a:pt x="104" y="454"/>
                  </a:lnTo>
                  <a:lnTo>
                    <a:pt x="104" y="454"/>
                  </a:lnTo>
                  <a:lnTo>
                    <a:pt x="102" y="454"/>
                  </a:lnTo>
                  <a:lnTo>
                    <a:pt x="102" y="456"/>
                  </a:lnTo>
                  <a:lnTo>
                    <a:pt x="102" y="456"/>
                  </a:lnTo>
                  <a:lnTo>
                    <a:pt x="100" y="454"/>
                  </a:lnTo>
                  <a:lnTo>
                    <a:pt x="98" y="452"/>
                  </a:lnTo>
                  <a:lnTo>
                    <a:pt x="98" y="452"/>
                  </a:lnTo>
                  <a:lnTo>
                    <a:pt x="100" y="452"/>
                  </a:lnTo>
                  <a:lnTo>
                    <a:pt x="100" y="450"/>
                  </a:lnTo>
                  <a:lnTo>
                    <a:pt x="100" y="450"/>
                  </a:lnTo>
                  <a:close/>
                  <a:moveTo>
                    <a:pt x="102" y="446"/>
                  </a:moveTo>
                  <a:lnTo>
                    <a:pt x="100" y="448"/>
                  </a:lnTo>
                  <a:lnTo>
                    <a:pt x="102" y="446"/>
                  </a:lnTo>
                  <a:lnTo>
                    <a:pt x="102" y="446"/>
                  </a:lnTo>
                  <a:lnTo>
                    <a:pt x="98" y="446"/>
                  </a:lnTo>
                  <a:lnTo>
                    <a:pt x="98" y="446"/>
                  </a:lnTo>
                  <a:lnTo>
                    <a:pt x="98" y="448"/>
                  </a:lnTo>
                  <a:lnTo>
                    <a:pt x="98" y="448"/>
                  </a:lnTo>
                  <a:lnTo>
                    <a:pt x="96" y="446"/>
                  </a:lnTo>
                  <a:lnTo>
                    <a:pt x="92" y="446"/>
                  </a:lnTo>
                  <a:lnTo>
                    <a:pt x="92" y="446"/>
                  </a:lnTo>
                  <a:lnTo>
                    <a:pt x="98" y="442"/>
                  </a:lnTo>
                  <a:lnTo>
                    <a:pt x="100" y="444"/>
                  </a:lnTo>
                  <a:lnTo>
                    <a:pt x="102" y="446"/>
                  </a:lnTo>
                  <a:lnTo>
                    <a:pt x="102" y="446"/>
                  </a:lnTo>
                  <a:close/>
                  <a:moveTo>
                    <a:pt x="94" y="438"/>
                  </a:moveTo>
                  <a:lnTo>
                    <a:pt x="96" y="440"/>
                  </a:lnTo>
                  <a:lnTo>
                    <a:pt x="94" y="440"/>
                  </a:lnTo>
                  <a:lnTo>
                    <a:pt x="94" y="438"/>
                  </a:lnTo>
                  <a:close/>
                  <a:moveTo>
                    <a:pt x="92" y="450"/>
                  </a:moveTo>
                  <a:lnTo>
                    <a:pt x="92" y="450"/>
                  </a:lnTo>
                  <a:lnTo>
                    <a:pt x="90" y="446"/>
                  </a:lnTo>
                  <a:lnTo>
                    <a:pt x="92" y="442"/>
                  </a:lnTo>
                  <a:lnTo>
                    <a:pt x="94" y="444"/>
                  </a:lnTo>
                  <a:lnTo>
                    <a:pt x="94" y="444"/>
                  </a:lnTo>
                  <a:lnTo>
                    <a:pt x="92" y="444"/>
                  </a:lnTo>
                  <a:lnTo>
                    <a:pt x="92" y="446"/>
                  </a:lnTo>
                  <a:lnTo>
                    <a:pt x="92" y="450"/>
                  </a:lnTo>
                  <a:lnTo>
                    <a:pt x="92" y="450"/>
                  </a:lnTo>
                  <a:lnTo>
                    <a:pt x="96" y="452"/>
                  </a:lnTo>
                  <a:lnTo>
                    <a:pt x="98" y="454"/>
                  </a:lnTo>
                  <a:lnTo>
                    <a:pt x="100" y="456"/>
                  </a:lnTo>
                  <a:lnTo>
                    <a:pt x="100" y="456"/>
                  </a:lnTo>
                  <a:lnTo>
                    <a:pt x="96" y="454"/>
                  </a:lnTo>
                  <a:lnTo>
                    <a:pt x="94" y="452"/>
                  </a:lnTo>
                  <a:lnTo>
                    <a:pt x="92" y="454"/>
                  </a:lnTo>
                  <a:lnTo>
                    <a:pt x="92" y="454"/>
                  </a:lnTo>
                  <a:lnTo>
                    <a:pt x="92" y="452"/>
                  </a:lnTo>
                  <a:lnTo>
                    <a:pt x="90" y="452"/>
                  </a:lnTo>
                  <a:lnTo>
                    <a:pt x="86" y="452"/>
                  </a:lnTo>
                  <a:lnTo>
                    <a:pt x="86" y="452"/>
                  </a:lnTo>
                  <a:lnTo>
                    <a:pt x="88" y="448"/>
                  </a:lnTo>
                  <a:lnTo>
                    <a:pt x="92" y="450"/>
                  </a:lnTo>
                  <a:lnTo>
                    <a:pt x="92" y="450"/>
                  </a:lnTo>
                  <a:close/>
                  <a:moveTo>
                    <a:pt x="98" y="478"/>
                  </a:moveTo>
                  <a:lnTo>
                    <a:pt x="96" y="480"/>
                  </a:lnTo>
                  <a:lnTo>
                    <a:pt x="96" y="478"/>
                  </a:lnTo>
                  <a:lnTo>
                    <a:pt x="98" y="478"/>
                  </a:lnTo>
                  <a:close/>
                  <a:moveTo>
                    <a:pt x="80" y="448"/>
                  </a:moveTo>
                  <a:lnTo>
                    <a:pt x="80" y="448"/>
                  </a:lnTo>
                  <a:lnTo>
                    <a:pt x="80" y="448"/>
                  </a:lnTo>
                  <a:lnTo>
                    <a:pt x="78" y="448"/>
                  </a:lnTo>
                  <a:lnTo>
                    <a:pt x="78" y="448"/>
                  </a:lnTo>
                  <a:lnTo>
                    <a:pt x="80" y="448"/>
                  </a:lnTo>
                  <a:lnTo>
                    <a:pt x="80" y="448"/>
                  </a:lnTo>
                  <a:lnTo>
                    <a:pt x="82" y="446"/>
                  </a:lnTo>
                  <a:lnTo>
                    <a:pt x="82" y="444"/>
                  </a:lnTo>
                  <a:lnTo>
                    <a:pt x="86" y="448"/>
                  </a:lnTo>
                  <a:lnTo>
                    <a:pt x="86" y="448"/>
                  </a:lnTo>
                  <a:lnTo>
                    <a:pt x="80" y="448"/>
                  </a:lnTo>
                  <a:lnTo>
                    <a:pt x="80" y="448"/>
                  </a:lnTo>
                  <a:close/>
                  <a:moveTo>
                    <a:pt x="82" y="478"/>
                  </a:moveTo>
                  <a:lnTo>
                    <a:pt x="82" y="478"/>
                  </a:lnTo>
                  <a:lnTo>
                    <a:pt x="80" y="480"/>
                  </a:lnTo>
                  <a:lnTo>
                    <a:pt x="78" y="480"/>
                  </a:lnTo>
                  <a:lnTo>
                    <a:pt x="78" y="480"/>
                  </a:lnTo>
                  <a:lnTo>
                    <a:pt x="80" y="478"/>
                  </a:lnTo>
                  <a:lnTo>
                    <a:pt x="82" y="478"/>
                  </a:lnTo>
                  <a:lnTo>
                    <a:pt x="82" y="478"/>
                  </a:lnTo>
                  <a:close/>
                  <a:moveTo>
                    <a:pt x="76" y="412"/>
                  </a:moveTo>
                  <a:lnTo>
                    <a:pt x="76" y="412"/>
                  </a:lnTo>
                  <a:lnTo>
                    <a:pt x="76" y="414"/>
                  </a:lnTo>
                  <a:lnTo>
                    <a:pt x="76" y="412"/>
                  </a:lnTo>
                  <a:close/>
                  <a:moveTo>
                    <a:pt x="74" y="418"/>
                  </a:moveTo>
                  <a:lnTo>
                    <a:pt x="74" y="418"/>
                  </a:lnTo>
                  <a:lnTo>
                    <a:pt x="74" y="416"/>
                  </a:lnTo>
                  <a:lnTo>
                    <a:pt x="78" y="418"/>
                  </a:lnTo>
                  <a:lnTo>
                    <a:pt x="78" y="418"/>
                  </a:lnTo>
                  <a:lnTo>
                    <a:pt x="78" y="418"/>
                  </a:lnTo>
                  <a:lnTo>
                    <a:pt x="78" y="420"/>
                  </a:lnTo>
                  <a:lnTo>
                    <a:pt x="80" y="420"/>
                  </a:lnTo>
                  <a:lnTo>
                    <a:pt x="82" y="418"/>
                  </a:lnTo>
                  <a:lnTo>
                    <a:pt x="82" y="418"/>
                  </a:lnTo>
                  <a:lnTo>
                    <a:pt x="80" y="420"/>
                  </a:lnTo>
                  <a:lnTo>
                    <a:pt x="76" y="420"/>
                  </a:lnTo>
                  <a:lnTo>
                    <a:pt x="76" y="420"/>
                  </a:lnTo>
                  <a:lnTo>
                    <a:pt x="82" y="426"/>
                  </a:lnTo>
                  <a:lnTo>
                    <a:pt x="82" y="426"/>
                  </a:lnTo>
                  <a:lnTo>
                    <a:pt x="82" y="426"/>
                  </a:lnTo>
                  <a:lnTo>
                    <a:pt x="82" y="426"/>
                  </a:lnTo>
                  <a:lnTo>
                    <a:pt x="82" y="426"/>
                  </a:lnTo>
                  <a:lnTo>
                    <a:pt x="84" y="428"/>
                  </a:lnTo>
                  <a:lnTo>
                    <a:pt x="84" y="428"/>
                  </a:lnTo>
                  <a:lnTo>
                    <a:pt x="82" y="426"/>
                  </a:lnTo>
                  <a:lnTo>
                    <a:pt x="82" y="426"/>
                  </a:lnTo>
                  <a:lnTo>
                    <a:pt x="82" y="426"/>
                  </a:lnTo>
                  <a:lnTo>
                    <a:pt x="78" y="430"/>
                  </a:lnTo>
                  <a:lnTo>
                    <a:pt x="78" y="430"/>
                  </a:lnTo>
                  <a:lnTo>
                    <a:pt x="74" y="428"/>
                  </a:lnTo>
                  <a:lnTo>
                    <a:pt x="72" y="428"/>
                  </a:lnTo>
                  <a:lnTo>
                    <a:pt x="72" y="428"/>
                  </a:lnTo>
                  <a:lnTo>
                    <a:pt x="74" y="428"/>
                  </a:lnTo>
                  <a:lnTo>
                    <a:pt x="74" y="426"/>
                  </a:lnTo>
                  <a:lnTo>
                    <a:pt x="74" y="424"/>
                  </a:lnTo>
                  <a:lnTo>
                    <a:pt x="76" y="424"/>
                  </a:lnTo>
                  <a:lnTo>
                    <a:pt x="76" y="424"/>
                  </a:lnTo>
                  <a:lnTo>
                    <a:pt x="74" y="422"/>
                  </a:lnTo>
                  <a:lnTo>
                    <a:pt x="70" y="420"/>
                  </a:lnTo>
                  <a:lnTo>
                    <a:pt x="70" y="420"/>
                  </a:lnTo>
                  <a:lnTo>
                    <a:pt x="72" y="418"/>
                  </a:lnTo>
                  <a:lnTo>
                    <a:pt x="74" y="418"/>
                  </a:lnTo>
                  <a:lnTo>
                    <a:pt x="74" y="418"/>
                  </a:lnTo>
                  <a:lnTo>
                    <a:pt x="74" y="418"/>
                  </a:lnTo>
                  <a:close/>
                  <a:moveTo>
                    <a:pt x="78" y="470"/>
                  </a:moveTo>
                  <a:lnTo>
                    <a:pt x="76" y="474"/>
                  </a:lnTo>
                  <a:lnTo>
                    <a:pt x="74" y="472"/>
                  </a:lnTo>
                  <a:lnTo>
                    <a:pt x="74" y="472"/>
                  </a:lnTo>
                  <a:lnTo>
                    <a:pt x="76" y="470"/>
                  </a:lnTo>
                  <a:lnTo>
                    <a:pt x="76" y="470"/>
                  </a:lnTo>
                  <a:lnTo>
                    <a:pt x="78" y="470"/>
                  </a:lnTo>
                  <a:lnTo>
                    <a:pt x="78" y="470"/>
                  </a:lnTo>
                  <a:close/>
                  <a:moveTo>
                    <a:pt x="70" y="440"/>
                  </a:moveTo>
                  <a:lnTo>
                    <a:pt x="70" y="440"/>
                  </a:lnTo>
                  <a:lnTo>
                    <a:pt x="72" y="438"/>
                  </a:lnTo>
                  <a:lnTo>
                    <a:pt x="72" y="440"/>
                  </a:lnTo>
                  <a:lnTo>
                    <a:pt x="74" y="442"/>
                  </a:lnTo>
                  <a:lnTo>
                    <a:pt x="70" y="440"/>
                  </a:lnTo>
                  <a:close/>
                  <a:moveTo>
                    <a:pt x="74" y="480"/>
                  </a:moveTo>
                  <a:lnTo>
                    <a:pt x="74" y="480"/>
                  </a:lnTo>
                  <a:lnTo>
                    <a:pt x="72" y="480"/>
                  </a:lnTo>
                  <a:lnTo>
                    <a:pt x="72" y="480"/>
                  </a:lnTo>
                  <a:lnTo>
                    <a:pt x="72" y="478"/>
                  </a:lnTo>
                  <a:lnTo>
                    <a:pt x="74" y="480"/>
                  </a:lnTo>
                  <a:close/>
                  <a:moveTo>
                    <a:pt x="56" y="396"/>
                  </a:moveTo>
                  <a:lnTo>
                    <a:pt x="56" y="398"/>
                  </a:lnTo>
                  <a:lnTo>
                    <a:pt x="56" y="398"/>
                  </a:lnTo>
                  <a:lnTo>
                    <a:pt x="60" y="398"/>
                  </a:lnTo>
                  <a:lnTo>
                    <a:pt x="64" y="402"/>
                  </a:lnTo>
                  <a:lnTo>
                    <a:pt x="64" y="402"/>
                  </a:lnTo>
                  <a:lnTo>
                    <a:pt x="66" y="400"/>
                  </a:lnTo>
                  <a:lnTo>
                    <a:pt x="66" y="398"/>
                  </a:lnTo>
                  <a:lnTo>
                    <a:pt x="66" y="398"/>
                  </a:lnTo>
                  <a:lnTo>
                    <a:pt x="68" y="400"/>
                  </a:lnTo>
                  <a:lnTo>
                    <a:pt x="68" y="402"/>
                  </a:lnTo>
                  <a:lnTo>
                    <a:pt x="68" y="402"/>
                  </a:lnTo>
                  <a:lnTo>
                    <a:pt x="66" y="402"/>
                  </a:lnTo>
                  <a:lnTo>
                    <a:pt x="64" y="404"/>
                  </a:lnTo>
                  <a:lnTo>
                    <a:pt x="64" y="404"/>
                  </a:lnTo>
                  <a:lnTo>
                    <a:pt x="64" y="404"/>
                  </a:lnTo>
                  <a:lnTo>
                    <a:pt x="64" y="404"/>
                  </a:lnTo>
                  <a:lnTo>
                    <a:pt x="62" y="404"/>
                  </a:lnTo>
                  <a:lnTo>
                    <a:pt x="60" y="402"/>
                  </a:lnTo>
                  <a:lnTo>
                    <a:pt x="60" y="402"/>
                  </a:lnTo>
                  <a:lnTo>
                    <a:pt x="60" y="402"/>
                  </a:lnTo>
                  <a:lnTo>
                    <a:pt x="60" y="402"/>
                  </a:lnTo>
                  <a:lnTo>
                    <a:pt x="60" y="402"/>
                  </a:lnTo>
                  <a:lnTo>
                    <a:pt x="60" y="402"/>
                  </a:lnTo>
                  <a:lnTo>
                    <a:pt x="60" y="402"/>
                  </a:lnTo>
                  <a:lnTo>
                    <a:pt x="60" y="402"/>
                  </a:lnTo>
                  <a:lnTo>
                    <a:pt x="58" y="400"/>
                  </a:lnTo>
                  <a:lnTo>
                    <a:pt x="56" y="400"/>
                  </a:lnTo>
                  <a:lnTo>
                    <a:pt x="56" y="400"/>
                  </a:lnTo>
                  <a:lnTo>
                    <a:pt x="56" y="400"/>
                  </a:lnTo>
                  <a:lnTo>
                    <a:pt x="56" y="400"/>
                  </a:lnTo>
                  <a:lnTo>
                    <a:pt x="56" y="400"/>
                  </a:lnTo>
                  <a:lnTo>
                    <a:pt x="56" y="398"/>
                  </a:lnTo>
                  <a:lnTo>
                    <a:pt x="54" y="400"/>
                  </a:lnTo>
                  <a:lnTo>
                    <a:pt x="54" y="400"/>
                  </a:lnTo>
                  <a:lnTo>
                    <a:pt x="54" y="400"/>
                  </a:lnTo>
                  <a:lnTo>
                    <a:pt x="54" y="400"/>
                  </a:lnTo>
                  <a:lnTo>
                    <a:pt x="54" y="404"/>
                  </a:lnTo>
                  <a:lnTo>
                    <a:pt x="56" y="404"/>
                  </a:lnTo>
                  <a:lnTo>
                    <a:pt x="62" y="404"/>
                  </a:lnTo>
                  <a:lnTo>
                    <a:pt x="62" y="404"/>
                  </a:lnTo>
                  <a:lnTo>
                    <a:pt x="60" y="406"/>
                  </a:lnTo>
                  <a:lnTo>
                    <a:pt x="58" y="406"/>
                  </a:lnTo>
                  <a:lnTo>
                    <a:pt x="54" y="404"/>
                  </a:lnTo>
                  <a:lnTo>
                    <a:pt x="54" y="404"/>
                  </a:lnTo>
                  <a:lnTo>
                    <a:pt x="52" y="400"/>
                  </a:lnTo>
                  <a:lnTo>
                    <a:pt x="54" y="398"/>
                  </a:lnTo>
                  <a:lnTo>
                    <a:pt x="56" y="396"/>
                  </a:lnTo>
                  <a:lnTo>
                    <a:pt x="56" y="396"/>
                  </a:lnTo>
                  <a:close/>
                  <a:moveTo>
                    <a:pt x="68" y="414"/>
                  </a:moveTo>
                  <a:lnTo>
                    <a:pt x="68" y="414"/>
                  </a:lnTo>
                  <a:lnTo>
                    <a:pt x="66" y="412"/>
                  </a:lnTo>
                  <a:lnTo>
                    <a:pt x="68" y="414"/>
                  </a:lnTo>
                  <a:close/>
                  <a:moveTo>
                    <a:pt x="54" y="410"/>
                  </a:moveTo>
                  <a:lnTo>
                    <a:pt x="54" y="410"/>
                  </a:lnTo>
                  <a:lnTo>
                    <a:pt x="54" y="410"/>
                  </a:lnTo>
                  <a:lnTo>
                    <a:pt x="54" y="412"/>
                  </a:lnTo>
                  <a:lnTo>
                    <a:pt x="54" y="412"/>
                  </a:lnTo>
                  <a:lnTo>
                    <a:pt x="54" y="410"/>
                  </a:lnTo>
                  <a:lnTo>
                    <a:pt x="54" y="410"/>
                  </a:lnTo>
                  <a:lnTo>
                    <a:pt x="54" y="410"/>
                  </a:lnTo>
                  <a:close/>
                  <a:moveTo>
                    <a:pt x="54" y="412"/>
                  </a:moveTo>
                  <a:lnTo>
                    <a:pt x="54" y="412"/>
                  </a:lnTo>
                  <a:lnTo>
                    <a:pt x="54" y="414"/>
                  </a:lnTo>
                  <a:lnTo>
                    <a:pt x="52" y="414"/>
                  </a:lnTo>
                  <a:lnTo>
                    <a:pt x="52" y="414"/>
                  </a:lnTo>
                  <a:lnTo>
                    <a:pt x="54" y="412"/>
                  </a:lnTo>
                  <a:lnTo>
                    <a:pt x="54" y="412"/>
                  </a:lnTo>
                  <a:close/>
                  <a:moveTo>
                    <a:pt x="58" y="418"/>
                  </a:moveTo>
                  <a:lnTo>
                    <a:pt x="58" y="418"/>
                  </a:lnTo>
                  <a:lnTo>
                    <a:pt x="58" y="420"/>
                  </a:lnTo>
                  <a:lnTo>
                    <a:pt x="56" y="420"/>
                  </a:lnTo>
                  <a:lnTo>
                    <a:pt x="54" y="420"/>
                  </a:lnTo>
                  <a:lnTo>
                    <a:pt x="52" y="422"/>
                  </a:lnTo>
                  <a:lnTo>
                    <a:pt x="52" y="422"/>
                  </a:lnTo>
                  <a:lnTo>
                    <a:pt x="52" y="420"/>
                  </a:lnTo>
                  <a:lnTo>
                    <a:pt x="50" y="420"/>
                  </a:lnTo>
                  <a:lnTo>
                    <a:pt x="48" y="420"/>
                  </a:lnTo>
                  <a:lnTo>
                    <a:pt x="46" y="418"/>
                  </a:lnTo>
                  <a:lnTo>
                    <a:pt x="46" y="418"/>
                  </a:lnTo>
                  <a:lnTo>
                    <a:pt x="48" y="416"/>
                  </a:lnTo>
                  <a:lnTo>
                    <a:pt x="48" y="416"/>
                  </a:lnTo>
                  <a:lnTo>
                    <a:pt x="50" y="416"/>
                  </a:lnTo>
                  <a:lnTo>
                    <a:pt x="54" y="418"/>
                  </a:lnTo>
                  <a:lnTo>
                    <a:pt x="56" y="420"/>
                  </a:lnTo>
                  <a:lnTo>
                    <a:pt x="58" y="418"/>
                  </a:lnTo>
                  <a:lnTo>
                    <a:pt x="58" y="418"/>
                  </a:lnTo>
                  <a:close/>
                  <a:moveTo>
                    <a:pt x="52" y="370"/>
                  </a:moveTo>
                  <a:lnTo>
                    <a:pt x="52" y="370"/>
                  </a:lnTo>
                  <a:lnTo>
                    <a:pt x="52" y="372"/>
                  </a:lnTo>
                  <a:lnTo>
                    <a:pt x="52" y="374"/>
                  </a:lnTo>
                  <a:lnTo>
                    <a:pt x="52" y="374"/>
                  </a:lnTo>
                  <a:lnTo>
                    <a:pt x="50" y="374"/>
                  </a:lnTo>
                  <a:lnTo>
                    <a:pt x="50" y="374"/>
                  </a:lnTo>
                  <a:lnTo>
                    <a:pt x="50" y="372"/>
                  </a:lnTo>
                  <a:lnTo>
                    <a:pt x="48" y="372"/>
                  </a:lnTo>
                  <a:lnTo>
                    <a:pt x="46" y="370"/>
                  </a:lnTo>
                  <a:lnTo>
                    <a:pt x="46" y="368"/>
                  </a:lnTo>
                  <a:lnTo>
                    <a:pt x="48" y="368"/>
                  </a:lnTo>
                  <a:lnTo>
                    <a:pt x="48" y="368"/>
                  </a:lnTo>
                  <a:lnTo>
                    <a:pt x="48" y="368"/>
                  </a:lnTo>
                  <a:lnTo>
                    <a:pt x="46" y="370"/>
                  </a:lnTo>
                  <a:lnTo>
                    <a:pt x="46" y="370"/>
                  </a:lnTo>
                  <a:lnTo>
                    <a:pt x="48" y="368"/>
                  </a:lnTo>
                  <a:lnTo>
                    <a:pt x="52" y="368"/>
                  </a:lnTo>
                  <a:lnTo>
                    <a:pt x="54" y="368"/>
                  </a:lnTo>
                  <a:lnTo>
                    <a:pt x="54" y="366"/>
                  </a:lnTo>
                  <a:lnTo>
                    <a:pt x="54" y="368"/>
                  </a:lnTo>
                  <a:lnTo>
                    <a:pt x="54" y="368"/>
                  </a:lnTo>
                  <a:lnTo>
                    <a:pt x="54" y="368"/>
                  </a:lnTo>
                  <a:lnTo>
                    <a:pt x="54" y="370"/>
                  </a:lnTo>
                  <a:lnTo>
                    <a:pt x="54" y="370"/>
                  </a:lnTo>
                  <a:lnTo>
                    <a:pt x="52" y="370"/>
                  </a:lnTo>
                  <a:lnTo>
                    <a:pt x="52" y="370"/>
                  </a:lnTo>
                  <a:close/>
                  <a:moveTo>
                    <a:pt x="50" y="366"/>
                  </a:moveTo>
                  <a:lnTo>
                    <a:pt x="50" y="366"/>
                  </a:lnTo>
                  <a:lnTo>
                    <a:pt x="52" y="364"/>
                  </a:lnTo>
                  <a:lnTo>
                    <a:pt x="52" y="366"/>
                  </a:lnTo>
                  <a:lnTo>
                    <a:pt x="50" y="366"/>
                  </a:lnTo>
                  <a:close/>
                  <a:moveTo>
                    <a:pt x="66" y="376"/>
                  </a:moveTo>
                  <a:lnTo>
                    <a:pt x="66" y="376"/>
                  </a:lnTo>
                  <a:lnTo>
                    <a:pt x="62" y="374"/>
                  </a:lnTo>
                  <a:lnTo>
                    <a:pt x="60" y="374"/>
                  </a:lnTo>
                  <a:lnTo>
                    <a:pt x="60" y="376"/>
                  </a:lnTo>
                  <a:lnTo>
                    <a:pt x="60" y="372"/>
                  </a:lnTo>
                  <a:lnTo>
                    <a:pt x="60" y="372"/>
                  </a:lnTo>
                  <a:lnTo>
                    <a:pt x="60" y="370"/>
                  </a:lnTo>
                  <a:lnTo>
                    <a:pt x="60" y="368"/>
                  </a:lnTo>
                  <a:lnTo>
                    <a:pt x="60" y="368"/>
                  </a:lnTo>
                  <a:lnTo>
                    <a:pt x="64" y="370"/>
                  </a:lnTo>
                  <a:lnTo>
                    <a:pt x="70" y="370"/>
                  </a:lnTo>
                  <a:lnTo>
                    <a:pt x="70" y="370"/>
                  </a:lnTo>
                  <a:lnTo>
                    <a:pt x="66" y="372"/>
                  </a:lnTo>
                  <a:lnTo>
                    <a:pt x="64" y="372"/>
                  </a:lnTo>
                  <a:lnTo>
                    <a:pt x="62" y="372"/>
                  </a:lnTo>
                  <a:lnTo>
                    <a:pt x="62" y="372"/>
                  </a:lnTo>
                  <a:lnTo>
                    <a:pt x="64" y="374"/>
                  </a:lnTo>
                  <a:lnTo>
                    <a:pt x="66" y="376"/>
                  </a:lnTo>
                  <a:lnTo>
                    <a:pt x="66" y="376"/>
                  </a:lnTo>
                  <a:close/>
                  <a:moveTo>
                    <a:pt x="76" y="372"/>
                  </a:moveTo>
                  <a:lnTo>
                    <a:pt x="74" y="370"/>
                  </a:lnTo>
                  <a:lnTo>
                    <a:pt x="74" y="370"/>
                  </a:lnTo>
                  <a:lnTo>
                    <a:pt x="76" y="368"/>
                  </a:lnTo>
                  <a:lnTo>
                    <a:pt x="78" y="370"/>
                  </a:lnTo>
                  <a:lnTo>
                    <a:pt x="78" y="370"/>
                  </a:lnTo>
                  <a:lnTo>
                    <a:pt x="76" y="372"/>
                  </a:lnTo>
                  <a:lnTo>
                    <a:pt x="76" y="372"/>
                  </a:lnTo>
                  <a:close/>
                  <a:moveTo>
                    <a:pt x="74" y="362"/>
                  </a:moveTo>
                  <a:lnTo>
                    <a:pt x="74" y="362"/>
                  </a:lnTo>
                  <a:lnTo>
                    <a:pt x="74" y="360"/>
                  </a:lnTo>
                  <a:lnTo>
                    <a:pt x="74" y="358"/>
                  </a:lnTo>
                  <a:lnTo>
                    <a:pt x="74" y="358"/>
                  </a:lnTo>
                  <a:lnTo>
                    <a:pt x="68" y="358"/>
                  </a:lnTo>
                  <a:lnTo>
                    <a:pt x="64" y="356"/>
                  </a:lnTo>
                  <a:lnTo>
                    <a:pt x="62" y="354"/>
                  </a:lnTo>
                  <a:lnTo>
                    <a:pt x="62" y="354"/>
                  </a:lnTo>
                  <a:lnTo>
                    <a:pt x="70" y="356"/>
                  </a:lnTo>
                  <a:lnTo>
                    <a:pt x="76" y="358"/>
                  </a:lnTo>
                  <a:lnTo>
                    <a:pt x="76" y="358"/>
                  </a:lnTo>
                  <a:lnTo>
                    <a:pt x="76" y="356"/>
                  </a:lnTo>
                  <a:lnTo>
                    <a:pt x="78" y="358"/>
                  </a:lnTo>
                  <a:lnTo>
                    <a:pt x="78" y="358"/>
                  </a:lnTo>
                  <a:lnTo>
                    <a:pt x="78" y="360"/>
                  </a:lnTo>
                  <a:lnTo>
                    <a:pt x="78" y="360"/>
                  </a:lnTo>
                  <a:lnTo>
                    <a:pt x="76" y="360"/>
                  </a:lnTo>
                  <a:lnTo>
                    <a:pt x="74" y="362"/>
                  </a:lnTo>
                  <a:lnTo>
                    <a:pt x="74" y="362"/>
                  </a:lnTo>
                  <a:close/>
                  <a:moveTo>
                    <a:pt x="66" y="346"/>
                  </a:moveTo>
                  <a:lnTo>
                    <a:pt x="66" y="346"/>
                  </a:lnTo>
                  <a:lnTo>
                    <a:pt x="64" y="346"/>
                  </a:lnTo>
                  <a:lnTo>
                    <a:pt x="66" y="348"/>
                  </a:lnTo>
                  <a:lnTo>
                    <a:pt x="66" y="348"/>
                  </a:lnTo>
                  <a:lnTo>
                    <a:pt x="64" y="348"/>
                  </a:lnTo>
                  <a:lnTo>
                    <a:pt x="64" y="348"/>
                  </a:lnTo>
                  <a:lnTo>
                    <a:pt x="64" y="348"/>
                  </a:lnTo>
                  <a:lnTo>
                    <a:pt x="64" y="346"/>
                  </a:lnTo>
                  <a:lnTo>
                    <a:pt x="66" y="346"/>
                  </a:lnTo>
                  <a:close/>
                  <a:moveTo>
                    <a:pt x="64" y="342"/>
                  </a:moveTo>
                  <a:lnTo>
                    <a:pt x="64" y="340"/>
                  </a:lnTo>
                  <a:lnTo>
                    <a:pt x="66" y="342"/>
                  </a:lnTo>
                  <a:lnTo>
                    <a:pt x="64" y="342"/>
                  </a:lnTo>
                  <a:close/>
                  <a:moveTo>
                    <a:pt x="78" y="382"/>
                  </a:moveTo>
                  <a:lnTo>
                    <a:pt x="78" y="382"/>
                  </a:lnTo>
                  <a:lnTo>
                    <a:pt x="82" y="382"/>
                  </a:lnTo>
                  <a:lnTo>
                    <a:pt x="84" y="384"/>
                  </a:lnTo>
                  <a:lnTo>
                    <a:pt x="82" y="388"/>
                  </a:lnTo>
                  <a:lnTo>
                    <a:pt x="82" y="390"/>
                  </a:lnTo>
                  <a:lnTo>
                    <a:pt x="80" y="388"/>
                  </a:lnTo>
                  <a:lnTo>
                    <a:pt x="82" y="386"/>
                  </a:lnTo>
                  <a:lnTo>
                    <a:pt x="78" y="382"/>
                  </a:lnTo>
                  <a:close/>
                  <a:moveTo>
                    <a:pt x="74" y="214"/>
                  </a:moveTo>
                  <a:lnTo>
                    <a:pt x="74" y="214"/>
                  </a:lnTo>
                  <a:lnTo>
                    <a:pt x="76" y="212"/>
                  </a:lnTo>
                  <a:lnTo>
                    <a:pt x="76" y="212"/>
                  </a:lnTo>
                  <a:lnTo>
                    <a:pt x="78" y="212"/>
                  </a:lnTo>
                  <a:lnTo>
                    <a:pt x="80" y="214"/>
                  </a:lnTo>
                  <a:lnTo>
                    <a:pt x="82" y="214"/>
                  </a:lnTo>
                  <a:lnTo>
                    <a:pt x="86" y="214"/>
                  </a:lnTo>
                  <a:lnTo>
                    <a:pt x="86" y="214"/>
                  </a:lnTo>
                  <a:lnTo>
                    <a:pt x="84" y="216"/>
                  </a:lnTo>
                  <a:lnTo>
                    <a:pt x="82" y="216"/>
                  </a:lnTo>
                  <a:lnTo>
                    <a:pt x="82" y="216"/>
                  </a:lnTo>
                  <a:lnTo>
                    <a:pt x="80" y="218"/>
                  </a:lnTo>
                  <a:lnTo>
                    <a:pt x="80" y="218"/>
                  </a:lnTo>
                  <a:lnTo>
                    <a:pt x="80" y="216"/>
                  </a:lnTo>
                  <a:lnTo>
                    <a:pt x="78" y="214"/>
                  </a:lnTo>
                  <a:lnTo>
                    <a:pt x="76" y="216"/>
                  </a:lnTo>
                  <a:lnTo>
                    <a:pt x="74" y="214"/>
                  </a:lnTo>
                  <a:lnTo>
                    <a:pt x="74" y="214"/>
                  </a:lnTo>
                  <a:close/>
                  <a:moveTo>
                    <a:pt x="76" y="234"/>
                  </a:moveTo>
                  <a:lnTo>
                    <a:pt x="74" y="234"/>
                  </a:lnTo>
                  <a:lnTo>
                    <a:pt x="74" y="232"/>
                  </a:lnTo>
                  <a:lnTo>
                    <a:pt x="76" y="234"/>
                  </a:lnTo>
                  <a:close/>
                  <a:moveTo>
                    <a:pt x="74" y="152"/>
                  </a:moveTo>
                  <a:lnTo>
                    <a:pt x="74" y="152"/>
                  </a:lnTo>
                  <a:lnTo>
                    <a:pt x="72" y="148"/>
                  </a:lnTo>
                  <a:lnTo>
                    <a:pt x="68" y="146"/>
                  </a:lnTo>
                  <a:lnTo>
                    <a:pt x="68" y="146"/>
                  </a:lnTo>
                  <a:lnTo>
                    <a:pt x="68" y="146"/>
                  </a:lnTo>
                  <a:lnTo>
                    <a:pt x="68" y="146"/>
                  </a:lnTo>
                  <a:lnTo>
                    <a:pt x="68" y="146"/>
                  </a:lnTo>
                  <a:lnTo>
                    <a:pt x="68" y="144"/>
                  </a:lnTo>
                  <a:lnTo>
                    <a:pt x="68" y="144"/>
                  </a:lnTo>
                  <a:lnTo>
                    <a:pt x="72" y="144"/>
                  </a:lnTo>
                  <a:lnTo>
                    <a:pt x="76" y="144"/>
                  </a:lnTo>
                  <a:lnTo>
                    <a:pt x="76" y="144"/>
                  </a:lnTo>
                  <a:lnTo>
                    <a:pt x="76" y="150"/>
                  </a:lnTo>
                  <a:lnTo>
                    <a:pt x="78" y="152"/>
                  </a:lnTo>
                  <a:lnTo>
                    <a:pt x="80" y="152"/>
                  </a:lnTo>
                  <a:lnTo>
                    <a:pt x="82" y="156"/>
                  </a:lnTo>
                  <a:lnTo>
                    <a:pt x="84" y="154"/>
                  </a:lnTo>
                  <a:lnTo>
                    <a:pt x="84" y="158"/>
                  </a:lnTo>
                  <a:lnTo>
                    <a:pt x="84" y="158"/>
                  </a:lnTo>
                  <a:lnTo>
                    <a:pt x="82" y="158"/>
                  </a:lnTo>
                  <a:lnTo>
                    <a:pt x="80" y="156"/>
                  </a:lnTo>
                  <a:lnTo>
                    <a:pt x="74" y="154"/>
                  </a:lnTo>
                  <a:lnTo>
                    <a:pt x="74" y="154"/>
                  </a:lnTo>
                  <a:lnTo>
                    <a:pt x="72" y="154"/>
                  </a:lnTo>
                  <a:lnTo>
                    <a:pt x="72" y="154"/>
                  </a:lnTo>
                  <a:lnTo>
                    <a:pt x="72" y="154"/>
                  </a:lnTo>
                  <a:lnTo>
                    <a:pt x="72" y="154"/>
                  </a:lnTo>
                  <a:lnTo>
                    <a:pt x="72" y="152"/>
                  </a:lnTo>
                  <a:lnTo>
                    <a:pt x="74" y="152"/>
                  </a:lnTo>
                  <a:lnTo>
                    <a:pt x="74" y="152"/>
                  </a:lnTo>
                  <a:close/>
                  <a:moveTo>
                    <a:pt x="72" y="214"/>
                  </a:moveTo>
                  <a:lnTo>
                    <a:pt x="70" y="214"/>
                  </a:lnTo>
                  <a:lnTo>
                    <a:pt x="72" y="212"/>
                  </a:lnTo>
                  <a:lnTo>
                    <a:pt x="72" y="214"/>
                  </a:lnTo>
                  <a:close/>
                  <a:moveTo>
                    <a:pt x="62" y="142"/>
                  </a:moveTo>
                  <a:lnTo>
                    <a:pt x="62" y="142"/>
                  </a:lnTo>
                  <a:lnTo>
                    <a:pt x="66" y="144"/>
                  </a:lnTo>
                  <a:lnTo>
                    <a:pt x="66" y="146"/>
                  </a:lnTo>
                  <a:lnTo>
                    <a:pt x="66" y="146"/>
                  </a:lnTo>
                  <a:lnTo>
                    <a:pt x="64" y="146"/>
                  </a:lnTo>
                  <a:lnTo>
                    <a:pt x="64" y="146"/>
                  </a:lnTo>
                  <a:lnTo>
                    <a:pt x="62" y="144"/>
                  </a:lnTo>
                  <a:lnTo>
                    <a:pt x="62" y="142"/>
                  </a:lnTo>
                  <a:lnTo>
                    <a:pt x="62" y="142"/>
                  </a:lnTo>
                  <a:close/>
                  <a:moveTo>
                    <a:pt x="94" y="242"/>
                  </a:moveTo>
                  <a:lnTo>
                    <a:pt x="94" y="242"/>
                  </a:lnTo>
                  <a:lnTo>
                    <a:pt x="94" y="244"/>
                  </a:lnTo>
                  <a:lnTo>
                    <a:pt x="94" y="246"/>
                  </a:lnTo>
                  <a:lnTo>
                    <a:pt x="94" y="246"/>
                  </a:lnTo>
                  <a:lnTo>
                    <a:pt x="94" y="246"/>
                  </a:lnTo>
                  <a:lnTo>
                    <a:pt x="94" y="246"/>
                  </a:lnTo>
                  <a:lnTo>
                    <a:pt x="94" y="244"/>
                  </a:lnTo>
                  <a:lnTo>
                    <a:pt x="92" y="244"/>
                  </a:lnTo>
                  <a:lnTo>
                    <a:pt x="92" y="244"/>
                  </a:lnTo>
                  <a:lnTo>
                    <a:pt x="90" y="244"/>
                  </a:lnTo>
                  <a:lnTo>
                    <a:pt x="90" y="246"/>
                  </a:lnTo>
                  <a:lnTo>
                    <a:pt x="90" y="246"/>
                  </a:lnTo>
                  <a:lnTo>
                    <a:pt x="86" y="246"/>
                  </a:lnTo>
                  <a:lnTo>
                    <a:pt x="84" y="246"/>
                  </a:lnTo>
                  <a:lnTo>
                    <a:pt x="84" y="244"/>
                  </a:lnTo>
                  <a:lnTo>
                    <a:pt x="84" y="242"/>
                  </a:lnTo>
                  <a:lnTo>
                    <a:pt x="84" y="242"/>
                  </a:lnTo>
                  <a:lnTo>
                    <a:pt x="84" y="238"/>
                  </a:lnTo>
                  <a:lnTo>
                    <a:pt x="86" y="240"/>
                  </a:lnTo>
                  <a:lnTo>
                    <a:pt x="88" y="240"/>
                  </a:lnTo>
                  <a:lnTo>
                    <a:pt x="92" y="240"/>
                  </a:lnTo>
                  <a:lnTo>
                    <a:pt x="92" y="240"/>
                  </a:lnTo>
                  <a:lnTo>
                    <a:pt x="92" y="242"/>
                  </a:lnTo>
                  <a:lnTo>
                    <a:pt x="92" y="242"/>
                  </a:lnTo>
                  <a:lnTo>
                    <a:pt x="94" y="242"/>
                  </a:lnTo>
                  <a:lnTo>
                    <a:pt x="94" y="242"/>
                  </a:lnTo>
                  <a:close/>
                  <a:moveTo>
                    <a:pt x="96" y="236"/>
                  </a:moveTo>
                  <a:lnTo>
                    <a:pt x="96" y="236"/>
                  </a:lnTo>
                  <a:lnTo>
                    <a:pt x="98" y="234"/>
                  </a:lnTo>
                  <a:lnTo>
                    <a:pt x="100" y="236"/>
                  </a:lnTo>
                  <a:lnTo>
                    <a:pt x="100" y="238"/>
                  </a:lnTo>
                  <a:lnTo>
                    <a:pt x="96" y="236"/>
                  </a:lnTo>
                  <a:close/>
                  <a:moveTo>
                    <a:pt x="100" y="276"/>
                  </a:moveTo>
                  <a:lnTo>
                    <a:pt x="100" y="276"/>
                  </a:lnTo>
                  <a:lnTo>
                    <a:pt x="98" y="276"/>
                  </a:lnTo>
                  <a:lnTo>
                    <a:pt x="98" y="276"/>
                  </a:lnTo>
                  <a:lnTo>
                    <a:pt x="100" y="274"/>
                  </a:lnTo>
                  <a:lnTo>
                    <a:pt x="100" y="276"/>
                  </a:lnTo>
                  <a:close/>
                  <a:moveTo>
                    <a:pt x="96" y="310"/>
                  </a:moveTo>
                  <a:lnTo>
                    <a:pt x="96" y="310"/>
                  </a:lnTo>
                  <a:lnTo>
                    <a:pt x="94" y="310"/>
                  </a:lnTo>
                  <a:lnTo>
                    <a:pt x="94" y="310"/>
                  </a:lnTo>
                  <a:lnTo>
                    <a:pt x="92" y="312"/>
                  </a:lnTo>
                  <a:lnTo>
                    <a:pt x="92" y="312"/>
                  </a:lnTo>
                  <a:lnTo>
                    <a:pt x="94" y="312"/>
                  </a:lnTo>
                  <a:lnTo>
                    <a:pt x="96" y="314"/>
                  </a:lnTo>
                  <a:lnTo>
                    <a:pt x="94" y="314"/>
                  </a:lnTo>
                  <a:lnTo>
                    <a:pt x="94" y="314"/>
                  </a:lnTo>
                  <a:lnTo>
                    <a:pt x="92" y="312"/>
                  </a:lnTo>
                  <a:lnTo>
                    <a:pt x="92" y="314"/>
                  </a:lnTo>
                  <a:lnTo>
                    <a:pt x="90" y="316"/>
                  </a:lnTo>
                  <a:lnTo>
                    <a:pt x="90" y="316"/>
                  </a:lnTo>
                  <a:lnTo>
                    <a:pt x="88" y="314"/>
                  </a:lnTo>
                  <a:lnTo>
                    <a:pt x="86" y="312"/>
                  </a:lnTo>
                  <a:lnTo>
                    <a:pt x="86" y="312"/>
                  </a:lnTo>
                  <a:lnTo>
                    <a:pt x="86" y="310"/>
                  </a:lnTo>
                  <a:lnTo>
                    <a:pt x="86" y="310"/>
                  </a:lnTo>
                  <a:lnTo>
                    <a:pt x="88" y="308"/>
                  </a:lnTo>
                  <a:lnTo>
                    <a:pt x="90" y="304"/>
                  </a:lnTo>
                  <a:lnTo>
                    <a:pt x="90" y="304"/>
                  </a:lnTo>
                  <a:lnTo>
                    <a:pt x="92" y="306"/>
                  </a:lnTo>
                  <a:lnTo>
                    <a:pt x="94" y="306"/>
                  </a:lnTo>
                  <a:lnTo>
                    <a:pt x="96" y="306"/>
                  </a:lnTo>
                  <a:lnTo>
                    <a:pt x="98" y="308"/>
                  </a:lnTo>
                  <a:lnTo>
                    <a:pt x="96" y="308"/>
                  </a:lnTo>
                  <a:lnTo>
                    <a:pt x="96" y="310"/>
                  </a:lnTo>
                  <a:close/>
                  <a:moveTo>
                    <a:pt x="90" y="334"/>
                  </a:moveTo>
                  <a:lnTo>
                    <a:pt x="90" y="334"/>
                  </a:lnTo>
                  <a:lnTo>
                    <a:pt x="94" y="334"/>
                  </a:lnTo>
                  <a:lnTo>
                    <a:pt x="94" y="334"/>
                  </a:lnTo>
                  <a:lnTo>
                    <a:pt x="94" y="336"/>
                  </a:lnTo>
                  <a:lnTo>
                    <a:pt x="94" y="336"/>
                  </a:lnTo>
                  <a:lnTo>
                    <a:pt x="94" y="336"/>
                  </a:lnTo>
                  <a:lnTo>
                    <a:pt x="90" y="334"/>
                  </a:lnTo>
                  <a:close/>
                  <a:moveTo>
                    <a:pt x="96" y="352"/>
                  </a:moveTo>
                  <a:lnTo>
                    <a:pt x="92" y="354"/>
                  </a:lnTo>
                  <a:lnTo>
                    <a:pt x="92" y="352"/>
                  </a:lnTo>
                  <a:lnTo>
                    <a:pt x="92" y="352"/>
                  </a:lnTo>
                  <a:lnTo>
                    <a:pt x="94" y="352"/>
                  </a:lnTo>
                  <a:lnTo>
                    <a:pt x="96" y="352"/>
                  </a:lnTo>
                  <a:lnTo>
                    <a:pt x="96" y="352"/>
                  </a:lnTo>
                  <a:close/>
                  <a:moveTo>
                    <a:pt x="90" y="346"/>
                  </a:moveTo>
                  <a:lnTo>
                    <a:pt x="90" y="346"/>
                  </a:lnTo>
                  <a:lnTo>
                    <a:pt x="88" y="344"/>
                  </a:lnTo>
                  <a:lnTo>
                    <a:pt x="88" y="342"/>
                  </a:lnTo>
                  <a:lnTo>
                    <a:pt x="86" y="342"/>
                  </a:lnTo>
                  <a:lnTo>
                    <a:pt x="86" y="342"/>
                  </a:lnTo>
                  <a:lnTo>
                    <a:pt x="88" y="342"/>
                  </a:lnTo>
                  <a:lnTo>
                    <a:pt x="90" y="342"/>
                  </a:lnTo>
                  <a:lnTo>
                    <a:pt x="90" y="342"/>
                  </a:lnTo>
                  <a:lnTo>
                    <a:pt x="90" y="342"/>
                  </a:lnTo>
                  <a:lnTo>
                    <a:pt x="90" y="344"/>
                  </a:lnTo>
                  <a:lnTo>
                    <a:pt x="90" y="346"/>
                  </a:lnTo>
                  <a:lnTo>
                    <a:pt x="90" y="346"/>
                  </a:lnTo>
                  <a:close/>
                  <a:moveTo>
                    <a:pt x="92" y="298"/>
                  </a:moveTo>
                  <a:lnTo>
                    <a:pt x="94" y="296"/>
                  </a:lnTo>
                  <a:lnTo>
                    <a:pt x="94" y="298"/>
                  </a:lnTo>
                  <a:lnTo>
                    <a:pt x="94" y="298"/>
                  </a:lnTo>
                  <a:lnTo>
                    <a:pt x="92" y="298"/>
                  </a:lnTo>
                  <a:lnTo>
                    <a:pt x="92" y="298"/>
                  </a:lnTo>
                  <a:close/>
                  <a:moveTo>
                    <a:pt x="98" y="300"/>
                  </a:moveTo>
                  <a:lnTo>
                    <a:pt x="98" y="300"/>
                  </a:lnTo>
                  <a:lnTo>
                    <a:pt x="96" y="302"/>
                  </a:lnTo>
                  <a:lnTo>
                    <a:pt x="96" y="302"/>
                  </a:lnTo>
                  <a:lnTo>
                    <a:pt x="94" y="302"/>
                  </a:lnTo>
                  <a:lnTo>
                    <a:pt x="94" y="302"/>
                  </a:lnTo>
                  <a:lnTo>
                    <a:pt x="94" y="300"/>
                  </a:lnTo>
                  <a:lnTo>
                    <a:pt x="96" y="298"/>
                  </a:lnTo>
                  <a:lnTo>
                    <a:pt x="98" y="300"/>
                  </a:lnTo>
                  <a:close/>
                  <a:moveTo>
                    <a:pt x="96" y="290"/>
                  </a:moveTo>
                  <a:lnTo>
                    <a:pt x="94" y="288"/>
                  </a:lnTo>
                  <a:lnTo>
                    <a:pt x="94" y="288"/>
                  </a:lnTo>
                  <a:lnTo>
                    <a:pt x="94" y="290"/>
                  </a:lnTo>
                  <a:lnTo>
                    <a:pt x="94" y="290"/>
                  </a:lnTo>
                  <a:lnTo>
                    <a:pt x="94" y="290"/>
                  </a:lnTo>
                  <a:lnTo>
                    <a:pt x="92" y="290"/>
                  </a:lnTo>
                  <a:lnTo>
                    <a:pt x="92" y="290"/>
                  </a:lnTo>
                  <a:lnTo>
                    <a:pt x="92" y="292"/>
                  </a:lnTo>
                  <a:lnTo>
                    <a:pt x="92" y="292"/>
                  </a:lnTo>
                  <a:lnTo>
                    <a:pt x="92" y="292"/>
                  </a:lnTo>
                  <a:lnTo>
                    <a:pt x="92" y="290"/>
                  </a:lnTo>
                  <a:lnTo>
                    <a:pt x="92" y="290"/>
                  </a:lnTo>
                  <a:lnTo>
                    <a:pt x="86" y="290"/>
                  </a:lnTo>
                  <a:lnTo>
                    <a:pt x="82" y="288"/>
                  </a:lnTo>
                  <a:lnTo>
                    <a:pt x="82" y="288"/>
                  </a:lnTo>
                  <a:lnTo>
                    <a:pt x="82" y="290"/>
                  </a:lnTo>
                  <a:lnTo>
                    <a:pt x="82" y="290"/>
                  </a:lnTo>
                  <a:lnTo>
                    <a:pt x="82" y="286"/>
                  </a:lnTo>
                  <a:lnTo>
                    <a:pt x="82" y="286"/>
                  </a:lnTo>
                  <a:lnTo>
                    <a:pt x="84" y="288"/>
                  </a:lnTo>
                  <a:lnTo>
                    <a:pt x="86" y="286"/>
                  </a:lnTo>
                  <a:lnTo>
                    <a:pt x="90" y="284"/>
                  </a:lnTo>
                  <a:lnTo>
                    <a:pt x="90" y="284"/>
                  </a:lnTo>
                  <a:lnTo>
                    <a:pt x="92" y="284"/>
                  </a:lnTo>
                  <a:lnTo>
                    <a:pt x="92" y="286"/>
                  </a:lnTo>
                  <a:lnTo>
                    <a:pt x="92" y="286"/>
                  </a:lnTo>
                  <a:lnTo>
                    <a:pt x="90" y="286"/>
                  </a:lnTo>
                  <a:lnTo>
                    <a:pt x="90" y="286"/>
                  </a:lnTo>
                  <a:lnTo>
                    <a:pt x="90" y="286"/>
                  </a:lnTo>
                  <a:lnTo>
                    <a:pt x="90" y="286"/>
                  </a:lnTo>
                  <a:lnTo>
                    <a:pt x="88" y="288"/>
                  </a:lnTo>
                  <a:lnTo>
                    <a:pt x="90" y="290"/>
                  </a:lnTo>
                  <a:lnTo>
                    <a:pt x="90" y="290"/>
                  </a:lnTo>
                  <a:lnTo>
                    <a:pt x="92" y="288"/>
                  </a:lnTo>
                  <a:lnTo>
                    <a:pt x="94" y="286"/>
                  </a:lnTo>
                  <a:lnTo>
                    <a:pt x="94" y="286"/>
                  </a:lnTo>
                  <a:lnTo>
                    <a:pt x="94" y="288"/>
                  </a:lnTo>
                  <a:lnTo>
                    <a:pt x="96" y="288"/>
                  </a:lnTo>
                  <a:lnTo>
                    <a:pt x="96" y="290"/>
                  </a:lnTo>
                  <a:lnTo>
                    <a:pt x="96" y="290"/>
                  </a:lnTo>
                  <a:close/>
                  <a:moveTo>
                    <a:pt x="80" y="302"/>
                  </a:moveTo>
                  <a:lnTo>
                    <a:pt x="80" y="302"/>
                  </a:lnTo>
                  <a:lnTo>
                    <a:pt x="82" y="300"/>
                  </a:lnTo>
                  <a:lnTo>
                    <a:pt x="82" y="300"/>
                  </a:lnTo>
                  <a:lnTo>
                    <a:pt x="82" y="298"/>
                  </a:lnTo>
                  <a:lnTo>
                    <a:pt x="86" y="302"/>
                  </a:lnTo>
                  <a:lnTo>
                    <a:pt x="86" y="302"/>
                  </a:lnTo>
                  <a:lnTo>
                    <a:pt x="84" y="302"/>
                  </a:lnTo>
                  <a:lnTo>
                    <a:pt x="82" y="300"/>
                  </a:lnTo>
                  <a:lnTo>
                    <a:pt x="82" y="300"/>
                  </a:lnTo>
                  <a:lnTo>
                    <a:pt x="82" y="302"/>
                  </a:lnTo>
                  <a:lnTo>
                    <a:pt x="80" y="302"/>
                  </a:lnTo>
                  <a:lnTo>
                    <a:pt x="80" y="302"/>
                  </a:lnTo>
                  <a:close/>
                  <a:moveTo>
                    <a:pt x="84" y="280"/>
                  </a:moveTo>
                  <a:lnTo>
                    <a:pt x="84" y="286"/>
                  </a:lnTo>
                  <a:lnTo>
                    <a:pt x="84" y="286"/>
                  </a:lnTo>
                  <a:lnTo>
                    <a:pt x="82" y="284"/>
                  </a:lnTo>
                  <a:lnTo>
                    <a:pt x="80" y="284"/>
                  </a:lnTo>
                  <a:lnTo>
                    <a:pt x="84" y="280"/>
                  </a:lnTo>
                  <a:close/>
                  <a:moveTo>
                    <a:pt x="78" y="258"/>
                  </a:moveTo>
                  <a:lnTo>
                    <a:pt x="78" y="258"/>
                  </a:lnTo>
                  <a:lnTo>
                    <a:pt x="84" y="256"/>
                  </a:lnTo>
                  <a:lnTo>
                    <a:pt x="86" y="256"/>
                  </a:lnTo>
                  <a:lnTo>
                    <a:pt x="86" y="258"/>
                  </a:lnTo>
                  <a:lnTo>
                    <a:pt x="84" y="260"/>
                  </a:lnTo>
                  <a:lnTo>
                    <a:pt x="84" y="260"/>
                  </a:lnTo>
                  <a:lnTo>
                    <a:pt x="84" y="260"/>
                  </a:lnTo>
                  <a:lnTo>
                    <a:pt x="82" y="260"/>
                  </a:lnTo>
                  <a:lnTo>
                    <a:pt x="80" y="260"/>
                  </a:lnTo>
                  <a:lnTo>
                    <a:pt x="78" y="258"/>
                  </a:lnTo>
                  <a:lnTo>
                    <a:pt x="78" y="258"/>
                  </a:lnTo>
                  <a:close/>
                  <a:moveTo>
                    <a:pt x="88" y="258"/>
                  </a:moveTo>
                  <a:lnTo>
                    <a:pt x="90" y="256"/>
                  </a:lnTo>
                  <a:lnTo>
                    <a:pt x="86" y="256"/>
                  </a:lnTo>
                  <a:lnTo>
                    <a:pt x="86" y="256"/>
                  </a:lnTo>
                  <a:lnTo>
                    <a:pt x="88" y="254"/>
                  </a:lnTo>
                  <a:lnTo>
                    <a:pt x="88" y="254"/>
                  </a:lnTo>
                  <a:lnTo>
                    <a:pt x="88" y="254"/>
                  </a:lnTo>
                  <a:lnTo>
                    <a:pt x="90" y="254"/>
                  </a:lnTo>
                  <a:lnTo>
                    <a:pt x="90" y="254"/>
                  </a:lnTo>
                  <a:lnTo>
                    <a:pt x="92" y="256"/>
                  </a:lnTo>
                  <a:lnTo>
                    <a:pt x="88" y="258"/>
                  </a:lnTo>
                  <a:close/>
                  <a:moveTo>
                    <a:pt x="92" y="284"/>
                  </a:moveTo>
                  <a:lnTo>
                    <a:pt x="92" y="284"/>
                  </a:lnTo>
                  <a:lnTo>
                    <a:pt x="90" y="284"/>
                  </a:lnTo>
                  <a:lnTo>
                    <a:pt x="88" y="282"/>
                  </a:lnTo>
                  <a:lnTo>
                    <a:pt x="88" y="280"/>
                  </a:lnTo>
                  <a:lnTo>
                    <a:pt x="86" y="282"/>
                  </a:lnTo>
                  <a:lnTo>
                    <a:pt x="86" y="282"/>
                  </a:lnTo>
                  <a:lnTo>
                    <a:pt x="88" y="280"/>
                  </a:lnTo>
                  <a:lnTo>
                    <a:pt x="90" y="280"/>
                  </a:lnTo>
                  <a:lnTo>
                    <a:pt x="92" y="284"/>
                  </a:lnTo>
                  <a:lnTo>
                    <a:pt x="92" y="284"/>
                  </a:lnTo>
                  <a:close/>
                  <a:moveTo>
                    <a:pt x="76" y="284"/>
                  </a:moveTo>
                  <a:lnTo>
                    <a:pt x="78" y="286"/>
                  </a:lnTo>
                  <a:lnTo>
                    <a:pt x="78" y="286"/>
                  </a:lnTo>
                  <a:lnTo>
                    <a:pt x="78" y="286"/>
                  </a:lnTo>
                  <a:lnTo>
                    <a:pt x="76" y="286"/>
                  </a:lnTo>
                  <a:lnTo>
                    <a:pt x="76" y="284"/>
                  </a:lnTo>
                  <a:close/>
                  <a:moveTo>
                    <a:pt x="84" y="308"/>
                  </a:moveTo>
                  <a:lnTo>
                    <a:pt x="84" y="308"/>
                  </a:lnTo>
                  <a:lnTo>
                    <a:pt x="80" y="308"/>
                  </a:lnTo>
                  <a:lnTo>
                    <a:pt x="78" y="306"/>
                  </a:lnTo>
                  <a:lnTo>
                    <a:pt x="78" y="306"/>
                  </a:lnTo>
                  <a:lnTo>
                    <a:pt x="82" y="306"/>
                  </a:lnTo>
                  <a:lnTo>
                    <a:pt x="84" y="306"/>
                  </a:lnTo>
                  <a:lnTo>
                    <a:pt x="84" y="308"/>
                  </a:lnTo>
                  <a:lnTo>
                    <a:pt x="84" y="308"/>
                  </a:lnTo>
                  <a:close/>
                  <a:moveTo>
                    <a:pt x="82" y="308"/>
                  </a:moveTo>
                  <a:lnTo>
                    <a:pt x="84" y="310"/>
                  </a:lnTo>
                  <a:lnTo>
                    <a:pt x="82" y="310"/>
                  </a:lnTo>
                  <a:lnTo>
                    <a:pt x="82" y="310"/>
                  </a:lnTo>
                  <a:lnTo>
                    <a:pt x="82" y="310"/>
                  </a:lnTo>
                  <a:lnTo>
                    <a:pt x="82" y="308"/>
                  </a:lnTo>
                  <a:lnTo>
                    <a:pt x="82" y="308"/>
                  </a:lnTo>
                  <a:close/>
                  <a:moveTo>
                    <a:pt x="86" y="390"/>
                  </a:moveTo>
                  <a:lnTo>
                    <a:pt x="86" y="390"/>
                  </a:lnTo>
                  <a:lnTo>
                    <a:pt x="84" y="392"/>
                  </a:lnTo>
                  <a:lnTo>
                    <a:pt x="84" y="396"/>
                  </a:lnTo>
                  <a:lnTo>
                    <a:pt x="84" y="396"/>
                  </a:lnTo>
                  <a:lnTo>
                    <a:pt x="84" y="394"/>
                  </a:lnTo>
                  <a:lnTo>
                    <a:pt x="82" y="394"/>
                  </a:lnTo>
                  <a:lnTo>
                    <a:pt x="80" y="394"/>
                  </a:lnTo>
                  <a:lnTo>
                    <a:pt x="80" y="392"/>
                  </a:lnTo>
                  <a:lnTo>
                    <a:pt x="82" y="394"/>
                  </a:lnTo>
                  <a:lnTo>
                    <a:pt x="82" y="394"/>
                  </a:lnTo>
                  <a:lnTo>
                    <a:pt x="82" y="392"/>
                  </a:lnTo>
                  <a:lnTo>
                    <a:pt x="84" y="390"/>
                  </a:lnTo>
                  <a:lnTo>
                    <a:pt x="86" y="390"/>
                  </a:lnTo>
                  <a:lnTo>
                    <a:pt x="86" y="390"/>
                  </a:lnTo>
                  <a:lnTo>
                    <a:pt x="86" y="388"/>
                  </a:lnTo>
                  <a:lnTo>
                    <a:pt x="86" y="388"/>
                  </a:lnTo>
                  <a:lnTo>
                    <a:pt x="86" y="390"/>
                  </a:lnTo>
                  <a:lnTo>
                    <a:pt x="86" y="390"/>
                  </a:lnTo>
                  <a:close/>
                  <a:moveTo>
                    <a:pt x="92" y="398"/>
                  </a:moveTo>
                  <a:lnTo>
                    <a:pt x="92" y="398"/>
                  </a:lnTo>
                  <a:lnTo>
                    <a:pt x="90" y="398"/>
                  </a:lnTo>
                  <a:lnTo>
                    <a:pt x="88" y="398"/>
                  </a:lnTo>
                  <a:lnTo>
                    <a:pt x="88" y="398"/>
                  </a:lnTo>
                  <a:lnTo>
                    <a:pt x="88" y="396"/>
                  </a:lnTo>
                  <a:lnTo>
                    <a:pt x="90" y="396"/>
                  </a:lnTo>
                  <a:lnTo>
                    <a:pt x="92" y="398"/>
                  </a:lnTo>
                  <a:lnTo>
                    <a:pt x="92" y="398"/>
                  </a:lnTo>
                  <a:lnTo>
                    <a:pt x="94" y="398"/>
                  </a:lnTo>
                  <a:lnTo>
                    <a:pt x="94" y="398"/>
                  </a:lnTo>
                  <a:lnTo>
                    <a:pt x="92" y="398"/>
                  </a:lnTo>
                  <a:lnTo>
                    <a:pt x="92" y="398"/>
                  </a:lnTo>
                  <a:close/>
                  <a:moveTo>
                    <a:pt x="90" y="368"/>
                  </a:moveTo>
                  <a:lnTo>
                    <a:pt x="90" y="368"/>
                  </a:lnTo>
                  <a:lnTo>
                    <a:pt x="92" y="370"/>
                  </a:lnTo>
                  <a:lnTo>
                    <a:pt x="94" y="372"/>
                  </a:lnTo>
                  <a:lnTo>
                    <a:pt x="94" y="372"/>
                  </a:lnTo>
                  <a:lnTo>
                    <a:pt x="92" y="372"/>
                  </a:lnTo>
                  <a:lnTo>
                    <a:pt x="92" y="372"/>
                  </a:lnTo>
                  <a:lnTo>
                    <a:pt x="92" y="372"/>
                  </a:lnTo>
                  <a:lnTo>
                    <a:pt x="90" y="370"/>
                  </a:lnTo>
                  <a:lnTo>
                    <a:pt x="90" y="368"/>
                  </a:lnTo>
                  <a:lnTo>
                    <a:pt x="90" y="368"/>
                  </a:lnTo>
                  <a:close/>
                  <a:moveTo>
                    <a:pt x="94" y="358"/>
                  </a:moveTo>
                  <a:lnTo>
                    <a:pt x="92" y="358"/>
                  </a:lnTo>
                  <a:lnTo>
                    <a:pt x="94" y="358"/>
                  </a:lnTo>
                  <a:lnTo>
                    <a:pt x="94" y="358"/>
                  </a:lnTo>
                  <a:lnTo>
                    <a:pt x="90" y="358"/>
                  </a:lnTo>
                  <a:lnTo>
                    <a:pt x="88" y="358"/>
                  </a:lnTo>
                  <a:lnTo>
                    <a:pt x="84" y="354"/>
                  </a:lnTo>
                  <a:lnTo>
                    <a:pt x="84" y="354"/>
                  </a:lnTo>
                  <a:lnTo>
                    <a:pt x="84" y="354"/>
                  </a:lnTo>
                  <a:lnTo>
                    <a:pt x="82" y="354"/>
                  </a:lnTo>
                  <a:lnTo>
                    <a:pt x="84" y="350"/>
                  </a:lnTo>
                  <a:lnTo>
                    <a:pt x="86" y="350"/>
                  </a:lnTo>
                  <a:lnTo>
                    <a:pt x="86" y="350"/>
                  </a:lnTo>
                  <a:lnTo>
                    <a:pt x="88" y="354"/>
                  </a:lnTo>
                  <a:lnTo>
                    <a:pt x="88" y="354"/>
                  </a:lnTo>
                  <a:lnTo>
                    <a:pt x="88" y="356"/>
                  </a:lnTo>
                  <a:lnTo>
                    <a:pt x="88" y="356"/>
                  </a:lnTo>
                  <a:lnTo>
                    <a:pt x="90" y="356"/>
                  </a:lnTo>
                  <a:lnTo>
                    <a:pt x="92" y="356"/>
                  </a:lnTo>
                  <a:lnTo>
                    <a:pt x="92" y="354"/>
                  </a:lnTo>
                  <a:lnTo>
                    <a:pt x="92" y="358"/>
                  </a:lnTo>
                  <a:lnTo>
                    <a:pt x="92" y="358"/>
                  </a:lnTo>
                  <a:lnTo>
                    <a:pt x="94" y="356"/>
                  </a:lnTo>
                  <a:lnTo>
                    <a:pt x="94" y="356"/>
                  </a:lnTo>
                  <a:lnTo>
                    <a:pt x="94" y="356"/>
                  </a:lnTo>
                  <a:lnTo>
                    <a:pt x="96" y="356"/>
                  </a:lnTo>
                  <a:lnTo>
                    <a:pt x="96" y="356"/>
                  </a:lnTo>
                  <a:lnTo>
                    <a:pt x="94" y="356"/>
                  </a:lnTo>
                  <a:lnTo>
                    <a:pt x="94" y="358"/>
                  </a:lnTo>
                  <a:close/>
                  <a:moveTo>
                    <a:pt x="94" y="346"/>
                  </a:moveTo>
                  <a:lnTo>
                    <a:pt x="94" y="346"/>
                  </a:lnTo>
                  <a:lnTo>
                    <a:pt x="96" y="346"/>
                  </a:lnTo>
                  <a:lnTo>
                    <a:pt x="96" y="346"/>
                  </a:lnTo>
                  <a:lnTo>
                    <a:pt x="96" y="346"/>
                  </a:lnTo>
                  <a:lnTo>
                    <a:pt x="96" y="346"/>
                  </a:lnTo>
                  <a:lnTo>
                    <a:pt x="94" y="346"/>
                  </a:lnTo>
                  <a:lnTo>
                    <a:pt x="94" y="346"/>
                  </a:lnTo>
                  <a:close/>
                  <a:moveTo>
                    <a:pt x="100" y="392"/>
                  </a:moveTo>
                  <a:lnTo>
                    <a:pt x="100" y="392"/>
                  </a:lnTo>
                  <a:lnTo>
                    <a:pt x="100" y="392"/>
                  </a:lnTo>
                  <a:lnTo>
                    <a:pt x="100" y="392"/>
                  </a:lnTo>
                  <a:lnTo>
                    <a:pt x="100" y="394"/>
                  </a:lnTo>
                  <a:lnTo>
                    <a:pt x="100" y="394"/>
                  </a:lnTo>
                  <a:lnTo>
                    <a:pt x="100" y="394"/>
                  </a:lnTo>
                  <a:lnTo>
                    <a:pt x="100" y="392"/>
                  </a:lnTo>
                  <a:lnTo>
                    <a:pt x="100" y="392"/>
                  </a:lnTo>
                  <a:lnTo>
                    <a:pt x="100" y="392"/>
                  </a:lnTo>
                  <a:lnTo>
                    <a:pt x="100" y="392"/>
                  </a:lnTo>
                  <a:lnTo>
                    <a:pt x="100" y="392"/>
                  </a:lnTo>
                  <a:lnTo>
                    <a:pt x="100" y="392"/>
                  </a:lnTo>
                  <a:close/>
                  <a:moveTo>
                    <a:pt x="98" y="394"/>
                  </a:moveTo>
                  <a:lnTo>
                    <a:pt x="96" y="394"/>
                  </a:lnTo>
                  <a:lnTo>
                    <a:pt x="96" y="394"/>
                  </a:lnTo>
                  <a:lnTo>
                    <a:pt x="98" y="392"/>
                  </a:lnTo>
                  <a:lnTo>
                    <a:pt x="98" y="394"/>
                  </a:lnTo>
                  <a:lnTo>
                    <a:pt x="98" y="394"/>
                  </a:lnTo>
                  <a:close/>
                  <a:moveTo>
                    <a:pt x="98" y="352"/>
                  </a:moveTo>
                  <a:lnTo>
                    <a:pt x="98" y="354"/>
                  </a:lnTo>
                  <a:lnTo>
                    <a:pt x="98" y="354"/>
                  </a:lnTo>
                  <a:lnTo>
                    <a:pt x="98" y="352"/>
                  </a:lnTo>
                  <a:lnTo>
                    <a:pt x="98" y="350"/>
                  </a:lnTo>
                  <a:lnTo>
                    <a:pt x="102" y="354"/>
                  </a:lnTo>
                  <a:lnTo>
                    <a:pt x="102" y="354"/>
                  </a:lnTo>
                  <a:lnTo>
                    <a:pt x="100" y="354"/>
                  </a:lnTo>
                  <a:lnTo>
                    <a:pt x="100" y="354"/>
                  </a:lnTo>
                  <a:lnTo>
                    <a:pt x="98" y="352"/>
                  </a:lnTo>
                  <a:lnTo>
                    <a:pt x="98" y="352"/>
                  </a:lnTo>
                  <a:close/>
                  <a:moveTo>
                    <a:pt x="104" y="340"/>
                  </a:moveTo>
                  <a:lnTo>
                    <a:pt x="106" y="340"/>
                  </a:lnTo>
                  <a:lnTo>
                    <a:pt x="106" y="340"/>
                  </a:lnTo>
                  <a:lnTo>
                    <a:pt x="104" y="342"/>
                  </a:lnTo>
                  <a:lnTo>
                    <a:pt x="104" y="340"/>
                  </a:lnTo>
                  <a:close/>
                  <a:moveTo>
                    <a:pt x="110" y="342"/>
                  </a:moveTo>
                  <a:lnTo>
                    <a:pt x="108" y="344"/>
                  </a:lnTo>
                  <a:lnTo>
                    <a:pt x="106" y="342"/>
                  </a:lnTo>
                  <a:lnTo>
                    <a:pt x="110" y="342"/>
                  </a:lnTo>
                  <a:close/>
                  <a:moveTo>
                    <a:pt x="106" y="326"/>
                  </a:moveTo>
                  <a:lnTo>
                    <a:pt x="106" y="326"/>
                  </a:lnTo>
                  <a:lnTo>
                    <a:pt x="108" y="328"/>
                  </a:lnTo>
                  <a:lnTo>
                    <a:pt x="108" y="330"/>
                  </a:lnTo>
                  <a:lnTo>
                    <a:pt x="110" y="332"/>
                  </a:lnTo>
                  <a:lnTo>
                    <a:pt x="110" y="332"/>
                  </a:lnTo>
                  <a:lnTo>
                    <a:pt x="110" y="332"/>
                  </a:lnTo>
                  <a:lnTo>
                    <a:pt x="108" y="332"/>
                  </a:lnTo>
                  <a:lnTo>
                    <a:pt x="108" y="332"/>
                  </a:lnTo>
                  <a:lnTo>
                    <a:pt x="108" y="332"/>
                  </a:lnTo>
                  <a:lnTo>
                    <a:pt x="106" y="330"/>
                  </a:lnTo>
                  <a:lnTo>
                    <a:pt x="106" y="328"/>
                  </a:lnTo>
                  <a:lnTo>
                    <a:pt x="106" y="326"/>
                  </a:lnTo>
                  <a:lnTo>
                    <a:pt x="106" y="326"/>
                  </a:lnTo>
                  <a:close/>
                  <a:moveTo>
                    <a:pt x="106" y="332"/>
                  </a:moveTo>
                  <a:lnTo>
                    <a:pt x="106" y="332"/>
                  </a:lnTo>
                  <a:lnTo>
                    <a:pt x="104" y="332"/>
                  </a:lnTo>
                  <a:lnTo>
                    <a:pt x="100" y="334"/>
                  </a:lnTo>
                  <a:lnTo>
                    <a:pt x="98" y="330"/>
                  </a:lnTo>
                  <a:lnTo>
                    <a:pt x="98" y="330"/>
                  </a:lnTo>
                  <a:lnTo>
                    <a:pt x="96" y="332"/>
                  </a:lnTo>
                  <a:lnTo>
                    <a:pt x="96" y="330"/>
                  </a:lnTo>
                  <a:lnTo>
                    <a:pt x="96" y="330"/>
                  </a:lnTo>
                  <a:lnTo>
                    <a:pt x="98" y="328"/>
                  </a:lnTo>
                  <a:lnTo>
                    <a:pt x="100" y="328"/>
                  </a:lnTo>
                  <a:lnTo>
                    <a:pt x="106" y="332"/>
                  </a:lnTo>
                  <a:lnTo>
                    <a:pt x="106" y="332"/>
                  </a:lnTo>
                  <a:close/>
                  <a:moveTo>
                    <a:pt x="102" y="310"/>
                  </a:moveTo>
                  <a:lnTo>
                    <a:pt x="102" y="308"/>
                  </a:lnTo>
                  <a:lnTo>
                    <a:pt x="102" y="308"/>
                  </a:lnTo>
                  <a:lnTo>
                    <a:pt x="102" y="308"/>
                  </a:lnTo>
                  <a:lnTo>
                    <a:pt x="102" y="310"/>
                  </a:lnTo>
                  <a:lnTo>
                    <a:pt x="102" y="310"/>
                  </a:lnTo>
                  <a:close/>
                  <a:moveTo>
                    <a:pt x="104" y="292"/>
                  </a:moveTo>
                  <a:lnTo>
                    <a:pt x="104" y="292"/>
                  </a:lnTo>
                  <a:lnTo>
                    <a:pt x="104" y="294"/>
                  </a:lnTo>
                  <a:lnTo>
                    <a:pt x="106" y="296"/>
                  </a:lnTo>
                  <a:lnTo>
                    <a:pt x="106" y="296"/>
                  </a:lnTo>
                  <a:lnTo>
                    <a:pt x="104" y="296"/>
                  </a:lnTo>
                  <a:lnTo>
                    <a:pt x="104" y="292"/>
                  </a:lnTo>
                  <a:lnTo>
                    <a:pt x="104" y="292"/>
                  </a:lnTo>
                  <a:close/>
                  <a:moveTo>
                    <a:pt x="106" y="276"/>
                  </a:moveTo>
                  <a:lnTo>
                    <a:pt x="106" y="276"/>
                  </a:lnTo>
                  <a:lnTo>
                    <a:pt x="106" y="274"/>
                  </a:lnTo>
                  <a:lnTo>
                    <a:pt x="108" y="274"/>
                  </a:lnTo>
                  <a:lnTo>
                    <a:pt x="108" y="274"/>
                  </a:lnTo>
                  <a:lnTo>
                    <a:pt x="106" y="274"/>
                  </a:lnTo>
                  <a:lnTo>
                    <a:pt x="106" y="276"/>
                  </a:lnTo>
                  <a:lnTo>
                    <a:pt x="106" y="276"/>
                  </a:lnTo>
                  <a:close/>
                  <a:moveTo>
                    <a:pt x="110" y="278"/>
                  </a:moveTo>
                  <a:lnTo>
                    <a:pt x="110" y="274"/>
                  </a:lnTo>
                  <a:lnTo>
                    <a:pt x="114" y="278"/>
                  </a:lnTo>
                  <a:lnTo>
                    <a:pt x="110" y="278"/>
                  </a:lnTo>
                  <a:close/>
                  <a:moveTo>
                    <a:pt x="118" y="286"/>
                  </a:moveTo>
                  <a:lnTo>
                    <a:pt x="120" y="284"/>
                  </a:lnTo>
                  <a:lnTo>
                    <a:pt x="120" y="286"/>
                  </a:lnTo>
                  <a:lnTo>
                    <a:pt x="118" y="286"/>
                  </a:lnTo>
                  <a:close/>
                  <a:moveTo>
                    <a:pt x="124" y="276"/>
                  </a:moveTo>
                  <a:lnTo>
                    <a:pt x="122" y="272"/>
                  </a:lnTo>
                  <a:lnTo>
                    <a:pt x="124" y="274"/>
                  </a:lnTo>
                  <a:lnTo>
                    <a:pt x="124" y="276"/>
                  </a:lnTo>
                  <a:close/>
                  <a:moveTo>
                    <a:pt x="128" y="258"/>
                  </a:moveTo>
                  <a:lnTo>
                    <a:pt x="128" y="258"/>
                  </a:lnTo>
                  <a:lnTo>
                    <a:pt x="128" y="258"/>
                  </a:lnTo>
                  <a:lnTo>
                    <a:pt x="130" y="258"/>
                  </a:lnTo>
                  <a:lnTo>
                    <a:pt x="130" y="258"/>
                  </a:lnTo>
                  <a:lnTo>
                    <a:pt x="128" y="258"/>
                  </a:lnTo>
                  <a:lnTo>
                    <a:pt x="128" y="258"/>
                  </a:lnTo>
                  <a:close/>
                  <a:moveTo>
                    <a:pt x="132" y="288"/>
                  </a:moveTo>
                  <a:lnTo>
                    <a:pt x="132" y="284"/>
                  </a:lnTo>
                  <a:lnTo>
                    <a:pt x="134" y="286"/>
                  </a:lnTo>
                  <a:lnTo>
                    <a:pt x="134" y="286"/>
                  </a:lnTo>
                  <a:lnTo>
                    <a:pt x="132" y="288"/>
                  </a:lnTo>
                  <a:lnTo>
                    <a:pt x="132" y="288"/>
                  </a:lnTo>
                  <a:close/>
                  <a:moveTo>
                    <a:pt x="144" y="264"/>
                  </a:moveTo>
                  <a:lnTo>
                    <a:pt x="146" y="262"/>
                  </a:lnTo>
                  <a:lnTo>
                    <a:pt x="148" y="264"/>
                  </a:lnTo>
                  <a:lnTo>
                    <a:pt x="144" y="264"/>
                  </a:lnTo>
                  <a:close/>
                  <a:moveTo>
                    <a:pt x="144" y="208"/>
                  </a:moveTo>
                  <a:lnTo>
                    <a:pt x="144" y="208"/>
                  </a:lnTo>
                  <a:lnTo>
                    <a:pt x="144" y="208"/>
                  </a:lnTo>
                  <a:lnTo>
                    <a:pt x="144" y="208"/>
                  </a:lnTo>
                  <a:lnTo>
                    <a:pt x="144" y="208"/>
                  </a:lnTo>
                  <a:lnTo>
                    <a:pt x="144" y="208"/>
                  </a:lnTo>
                  <a:close/>
                  <a:moveTo>
                    <a:pt x="148" y="260"/>
                  </a:moveTo>
                  <a:lnTo>
                    <a:pt x="148" y="256"/>
                  </a:lnTo>
                  <a:lnTo>
                    <a:pt x="150" y="258"/>
                  </a:lnTo>
                  <a:lnTo>
                    <a:pt x="148" y="260"/>
                  </a:lnTo>
                  <a:close/>
                  <a:moveTo>
                    <a:pt x="152" y="272"/>
                  </a:moveTo>
                  <a:lnTo>
                    <a:pt x="152" y="270"/>
                  </a:lnTo>
                  <a:lnTo>
                    <a:pt x="154" y="272"/>
                  </a:lnTo>
                  <a:lnTo>
                    <a:pt x="152" y="272"/>
                  </a:lnTo>
                  <a:close/>
                  <a:moveTo>
                    <a:pt x="160" y="256"/>
                  </a:moveTo>
                  <a:lnTo>
                    <a:pt x="160" y="256"/>
                  </a:lnTo>
                  <a:lnTo>
                    <a:pt x="158" y="254"/>
                  </a:lnTo>
                  <a:lnTo>
                    <a:pt x="160" y="254"/>
                  </a:lnTo>
                  <a:lnTo>
                    <a:pt x="158" y="254"/>
                  </a:lnTo>
                  <a:lnTo>
                    <a:pt x="158" y="254"/>
                  </a:lnTo>
                  <a:lnTo>
                    <a:pt x="160" y="256"/>
                  </a:lnTo>
                  <a:lnTo>
                    <a:pt x="160" y="256"/>
                  </a:lnTo>
                  <a:close/>
                  <a:moveTo>
                    <a:pt x="162" y="252"/>
                  </a:moveTo>
                  <a:lnTo>
                    <a:pt x="164" y="252"/>
                  </a:lnTo>
                  <a:lnTo>
                    <a:pt x="164" y="252"/>
                  </a:lnTo>
                  <a:lnTo>
                    <a:pt x="162" y="252"/>
                  </a:lnTo>
                  <a:lnTo>
                    <a:pt x="162" y="254"/>
                  </a:lnTo>
                  <a:lnTo>
                    <a:pt x="162" y="254"/>
                  </a:lnTo>
                  <a:lnTo>
                    <a:pt x="164" y="254"/>
                  </a:lnTo>
                  <a:lnTo>
                    <a:pt x="166" y="254"/>
                  </a:lnTo>
                  <a:lnTo>
                    <a:pt x="168" y="252"/>
                  </a:lnTo>
                  <a:lnTo>
                    <a:pt x="170" y="250"/>
                  </a:lnTo>
                  <a:lnTo>
                    <a:pt x="170" y="252"/>
                  </a:lnTo>
                  <a:lnTo>
                    <a:pt x="170" y="252"/>
                  </a:lnTo>
                  <a:lnTo>
                    <a:pt x="168" y="252"/>
                  </a:lnTo>
                  <a:lnTo>
                    <a:pt x="168" y="254"/>
                  </a:lnTo>
                  <a:lnTo>
                    <a:pt x="168" y="256"/>
                  </a:lnTo>
                  <a:lnTo>
                    <a:pt x="168" y="254"/>
                  </a:lnTo>
                  <a:lnTo>
                    <a:pt x="168" y="254"/>
                  </a:lnTo>
                  <a:lnTo>
                    <a:pt x="168" y="258"/>
                  </a:lnTo>
                  <a:lnTo>
                    <a:pt x="168" y="258"/>
                  </a:lnTo>
                  <a:lnTo>
                    <a:pt x="168" y="258"/>
                  </a:lnTo>
                  <a:lnTo>
                    <a:pt x="166" y="258"/>
                  </a:lnTo>
                  <a:lnTo>
                    <a:pt x="166" y="258"/>
                  </a:lnTo>
                  <a:lnTo>
                    <a:pt x="166" y="256"/>
                  </a:lnTo>
                  <a:lnTo>
                    <a:pt x="164" y="256"/>
                  </a:lnTo>
                  <a:lnTo>
                    <a:pt x="162" y="254"/>
                  </a:lnTo>
                  <a:lnTo>
                    <a:pt x="162" y="252"/>
                  </a:lnTo>
                  <a:lnTo>
                    <a:pt x="162" y="252"/>
                  </a:lnTo>
                  <a:close/>
                  <a:moveTo>
                    <a:pt x="166" y="250"/>
                  </a:moveTo>
                  <a:lnTo>
                    <a:pt x="166" y="250"/>
                  </a:lnTo>
                  <a:lnTo>
                    <a:pt x="166" y="250"/>
                  </a:lnTo>
                  <a:lnTo>
                    <a:pt x="168" y="250"/>
                  </a:lnTo>
                  <a:lnTo>
                    <a:pt x="166" y="250"/>
                  </a:lnTo>
                  <a:close/>
                  <a:moveTo>
                    <a:pt x="172" y="274"/>
                  </a:moveTo>
                  <a:lnTo>
                    <a:pt x="170" y="274"/>
                  </a:lnTo>
                  <a:lnTo>
                    <a:pt x="170" y="274"/>
                  </a:lnTo>
                  <a:lnTo>
                    <a:pt x="172" y="272"/>
                  </a:lnTo>
                  <a:lnTo>
                    <a:pt x="170" y="270"/>
                  </a:lnTo>
                  <a:lnTo>
                    <a:pt x="168" y="268"/>
                  </a:lnTo>
                  <a:lnTo>
                    <a:pt x="168" y="266"/>
                  </a:lnTo>
                  <a:lnTo>
                    <a:pt x="168" y="266"/>
                  </a:lnTo>
                  <a:lnTo>
                    <a:pt x="170" y="268"/>
                  </a:lnTo>
                  <a:lnTo>
                    <a:pt x="170" y="270"/>
                  </a:lnTo>
                  <a:lnTo>
                    <a:pt x="172" y="268"/>
                  </a:lnTo>
                  <a:lnTo>
                    <a:pt x="172" y="268"/>
                  </a:lnTo>
                  <a:lnTo>
                    <a:pt x="172" y="270"/>
                  </a:lnTo>
                  <a:lnTo>
                    <a:pt x="172" y="272"/>
                  </a:lnTo>
                  <a:lnTo>
                    <a:pt x="174" y="272"/>
                  </a:lnTo>
                  <a:lnTo>
                    <a:pt x="172" y="274"/>
                  </a:lnTo>
                  <a:lnTo>
                    <a:pt x="172" y="274"/>
                  </a:lnTo>
                  <a:close/>
                  <a:moveTo>
                    <a:pt x="184" y="264"/>
                  </a:moveTo>
                  <a:lnTo>
                    <a:pt x="184" y="264"/>
                  </a:lnTo>
                  <a:lnTo>
                    <a:pt x="176" y="264"/>
                  </a:lnTo>
                  <a:lnTo>
                    <a:pt x="176" y="264"/>
                  </a:lnTo>
                  <a:lnTo>
                    <a:pt x="176" y="264"/>
                  </a:lnTo>
                  <a:lnTo>
                    <a:pt x="176" y="264"/>
                  </a:lnTo>
                  <a:lnTo>
                    <a:pt x="172" y="264"/>
                  </a:lnTo>
                  <a:lnTo>
                    <a:pt x="168" y="264"/>
                  </a:lnTo>
                  <a:lnTo>
                    <a:pt x="166" y="264"/>
                  </a:lnTo>
                  <a:lnTo>
                    <a:pt x="166" y="264"/>
                  </a:lnTo>
                  <a:lnTo>
                    <a:pt x="166" y="262"/>
                  </a:lnTo>
                  <a:lnTo>
                    <a:pt x="166" y="260"/>
                  </a:lnTo>
                  <a:lnTo>
                    <a:pt x="166" y="260"/>
                  </a:lnTo>
                  <a:lnTo>
                    <a:pt x="166" y="260"/>
                  </a:lnTo>
                  <a:lnTo>
                    <a:pt x="168" y="262"/>
                  </a:lnTo>
                  <a:lnTo>
                    <a:pt x="168" y="262"/>
                  </a:lnTo>
                  <a:lnTo>
                    <a:pt x="172" y="262"/>
                  </a:lnTo>
                  <a:lnTo>
                    <a:pt x="174" y="260"/>
                  </a:lnTo>
                  <a:lnTo>
                    <a:pt x="178" y="260"/>
                  </a:lnTo>
                  <a:lnTo>
                    <a:pt x="180" y="262"/>
                  </a:lnTo>
                  <a:lnTo>
                    <a:pt x="180" y="262"/>
                  </a:lnTo>
                  <a:lnTo>
                    <a:pt x="182" y="260"/>
                  </a:lnTo>
                  <a:lnTo>
                    <a:pt x="184" y="258"/>
                  </a:lnTo>
                  <a:lnTo>
                    <a:pt x="184" y="258"/>
                  </a:lnTo>
                  <a:lnTo>
                    <a:pt x="184" y="258"/>
                  </a:lnTo>
                  <a:lnTo>
                    <a:pt x="184" y="258"/>
                  </a:lnTo>
                  <a:lnTo>
                    <a:pt x="184" y="260"/>
                  </a:lnTo>
                  <a:lnTo>
                    <a:pt x="184" y="260"/>
                  </a:lnTo>
                  <a:lnTo>
                    <a:pt x="184" y="260"/>
                  </a:lnTo>
                  <a:lnTo>
                    <a:pt x="184" y="260"/>
                  </a:lnTo>
                  <a:lnTo>
                    <a:pt x="184" y="262"/>
                  </a:lnTo>
                  <a:lnTo>
                    <a:pt x="186" y="262"/>
                  </a:lnTo>
                  <a:lnTo>
                    <a:pt x="184" y="264"/>
                  </a:lnTo>
                  <a:close/>
                  <a:moveTo>
                    <a:pt x="172" y="238"/>
                  </a:moveTo>
                  <a:lnTo>
                    <a:pt x="174" y="242"/>
                  </a:lnTo>
                  <a:lnTo>
                    <a:pt x="172" y="240"/>
                  </a:lnTo>
                  <a:lnTo>
                    <a:pt x="172" y="240"/>
                  </a:lnTo>
                  <a:lnTo>
                    <a:pt x="172" y="238"/>
                  </a:lnTo>
                  <a:lnTo>
                    <a:pt x="172" y="238"/>
                  </a:lnTo>
                  <a:close/>
                  <a:moveTo>
                    <a:pt x="178" y="256"/>
                  </a:moveTo>
                  <a:lnTo>
                    <a:pt x="178" y="256"/>
                  </a:lnTo>
                  <a:lnTo>
                    <a:pt x="180" y="258"/>
                  </a:lnTo>
                  <a:lnTo>
                    <a:pt x="182" y="260"/>
                  </a:lnTo>
                  <a:lnTo>
                    <a:pt x="182" y="260"/>
                  </a:lnTo>
                  <a:lnTo>
                    <a:pt x="178" y="258"/>
                  </a:lnTo>
                  <a:lnTo>
                    <a:pt x="176" y="258"/>
                  </a:lnTo>
                  <a:lnTo>
                    <a:pt x="176" y="260"/>
                  </a:lnTo>
                  <a:lnTo>
                    <a:pt x="174" y="256"/>
                  </a:lnTo>
                  <a:lnTo>
                    <a:pt x="174" y="256"/>
                  </a:lnTo>
                  <a:lnTo>
                    <a:pt x="176" y="254"/>
                  </a:lnTo>
                  <a:lnTo>
                    <a:pt x="176" y="252"/>
                  </a:lnTo>
                  <a:lnTo>
                    <a:pt x="176" y="252"/>
                  </a:lnTo>
                  <a:lnTo>
                    <a:pt x="180" y="254"/>
                  </a:lnTo>
                  <a:lnTo>
                    <a:pt x="186" y="254"/>
                  </a:lnTo>
                  <a:lnTo>
                    <a:pt x="186" y="254"/>
                  </a:lnTo>
                  <a:lnTo>
                    <a:pt x="182" y="256"/>
                  </a:lnTo>
                  <a:lnTo>
                    <a:pt x="180" y="256"/>
                  </a:lnTo>
                  <a:lnTo>
                    <a:pt x="178" y="256"/>
                  </a:lnTo>
                  <a:lnTo>
                    <a:pt x="178" y="256"/>
                  </a:lnTo>
                  <a:close/>
                  <a:moveTo>
                    <a:pt x="178" y="238"/>
                  </a:moveTo>
                  <a:lnTo>
                    <a:pt x="178" y="238"/>
                  </a:lnTo>
                  <a:lnTo>
                    <a:pt x="182" y="238"/>
                  </a:lnTo>
                  <a:lnTo>
                    <a:pt x="182" y="238"/>
                  </a:lnTo>
                  <a:lnTo>
                    <a:pt x="182" y="238"/>
                  </a:lnTo>
                  <a:lnTo>
                    <a:pt x="182" y="238"/>
                  </a:lnTo>
                  <a:lnTo>
                    <a:pt x="184" y="236"/>
                  </a:lnTo>
                  <a:lnTo>
                    <a:pt x="182" y="234"/>
                  </a:lnTo>
                  <a:lnTo>
                    <a:pt x="182" y="234"/>
                  </a:lnTo>
                  <a:lnTo>
                    <a:pt x="184" y="236"/>
                  </a:lnTo>
                  <a:lnTo>
                    <a:pt x="184" y="236"/>
                  </a:lnTo>
                  <a:lnTo>
                    <a:pt x="184" y="238"/>
                  </a:lnTo>
                  <a:lnTo>
                    <a:pt x="184" y="238"/>
                  </a:lnTo>
                  <a:lnTo>
                    <a:pt x="186" y="238"/>
                  </a:lnTo>
                  <a:lnTo>
                    <a:pt x="186" y="238"/>
                  </a:lnTo>
                  <a:lnTo>
                    <a:pt x="186" y="238"/>
                  </a:lnTo>
                  <a:lnTo>
                    <a:pt x="188" y="240"/>
                  </a:lnTo>
                  <a:lnTo>
                    <a:pt x="188" y="240"/>
                  </a:lnTo>
                  <a:lnTo>
                    <a:pt x="188" y="240"/>
                  </a:lnTo>
                  <a:lnTo>
                    <a:pt x="188" y="240"/>
                  </a:lnTo>
                  <a:lnTo>
                    <a:pt x="190" y="242"/>
                  </a:lnTo>
                  <a:lnTo>
                    <a:pt x="190" y="242"/>
                  </a:lnTo>
                  <a:lnTo>
                    <a:pt x="184" y="242"/>
                  </a:lnTo>
                  <a:lnTo>
                    <a:pt x="180" y="240"/>
                  </a:lnTo>
                  <a:lnTo>
                    <a:pt x="178" y="238"/>
                  </a:lnTo>
                  <a:lnTo>
                    <a:pt x="178" y="238"/>
                  </a:lnTo>
                  <a:close/>
                  <a:moveTo>
                    <a:pt x="196" y="236"/>
                  </a:moveTo>
                  <a:lnTo>
                    <a:pt x="196" y="236"/>
                  </a:lnTo>
                  <a:lnTo>
                    <a:pt x="198" y="238"/>
                  </a:lnTo>
                  <a:lnTo>
                    <a:pt x="198" y="238"/>
                  </a:lnTo>
                  <a:lnTo>
                    <a:pt x="196" y="236"/>
                  </a:lnTo>
                  <a:close/>
                  <a:moveTo>
                    <a:pt x="200" y="248"/>
                  </a:moveTo>
                  <a:lnTo>
                    <a:pt x="200" y="248"/>
                  </a:lnTo>
                  <a:lnTo>
                    <a:pt x="198" y="246"/>
                  </a:lnTo>
                  <a:lnTo>
                    <a:pt x="198" y="246"/>
                  </a:lnTo>
                  <a:lnTo>
                    <a:pt x="196" y="244"/>
                  </a:lnTo>
                  <a:lnTo>
                    <a:pt x="196" y="244"/>
                  </a:lnTo>
                  <a:lnTo>
                    <a:pt x="198" y="246"/>
                  </a:lnTo>
                  <a:lnTo>
                    <a:pt x="200" y="246"/>
                  </a:lnTo>
                  <a:lnTo>
                    <a:pt x="202" y="246"/>
                  </a:lnTo>
                  <a:lnTo>
                    <a:pt x="204" y="246"/>
                  </a:lnTo>
                  <a:lnTo>
                    <a:pt x="204" y="246"/>
                  </a:lnTo>
                  <a:lnTo>
                    <a:pt x="202" y="248"/>
                  </a:lnTo>
                  <a:lnTo>
                    <a:pt x="200" y="248"/>
                  </a:lnTo>
                  <a:lnTo>
                    <a:pt x="200" y="248"/>
                  </a:lnTo>
                  <a:close/>
                  <a:moveTo>
                    <a:pt x="210" y="220"/>
                  </a:moveTo>
                  <a:lnTo>
                    <a:pt x="206" y="220"/>
                  </a:lnTo>
                  <a:lnTo>
                    <a:pt x="206" y="220"/>
                  </a:lnTo>
                  <a:lnTo>
                    <a:pt x="210" y="218"/>
                  </a:lnTo>
                  <a:lnTo>
                    <a:pt x="210" y="218"/>
                  </a:lnTo>
                  <a:lnTo>
                    <a:pt x="210" y="220"/>
                  </a:lnTo>
                  <a:lnTo>
                    <a:pt x="210" y="220"/>
                  </a:lnTo>
                  <a:lnTo>
                    <a:pt x="210" y="220"/>
                  </a:lnTo>
                  <a:lnTo>
                    <a:pt x="210" y="220"/>
                  </a:lnTo>
                  <a:close/>
                  <a:moveTo>
                    <a:pt x="208" y="264"/>
                  </a:moveTo>
                  <a:lnTo>
                    <a:pt x="206" y="260"/>
                  </a:lnTo>
                  <a:lnTo>
                    <a:pt x="206" y="260"/>
                  </a:lnTo>
                  <a:lnTo>
                    <a:pt x="208" y="260"/>
                  </a:lnTo>
                  <a:lnTo>
                    <a:pt x="208" y="260"/>
                  </a:lnTo>
                  <a:lnTo>
                    <a:pt x="208" y="262"/>
                  </a:lnTo>
                  <a:lnTo>
                    <a:pt x="210" y="262"/>
                  </a:lnTo>
                  <a:lnTo>
                    <a:pt x="208" y="264"/>
                  </a:lnTo>
                  <a:close/>
                  <a:moveTo>
                    <a:pt x="210" y="242"/>
                  </a:moveTo>
                  <a:lnTo>
                    <a:pt x="208" y="242"/>
                  </a:lnTo>
                  <a:lnTo>
                    <a:pt x="208" y="242"/>
                  </a:lnTo>
                  <a:lnTo>
                    <a:pt x="210" y="242"/>
                  </a:lnTo>
                  <a:lnTo>
                    <a:pt x="210" y="240"/>
                  </a:lnTo>
                  <a:lnTo>
                    <a:pt x="210" y="240"/>
                  </a:lnTo>
                  <a:lnTo>
                    <a:pt x="212" y="242"/>
                  </a:lnTo>
                  <a:lnTo>
                    <a:pt x="212" y="242"/>
                  </a:lnTo>
                  <a:lnTo>
                    <a:pt x="210" y="242"/>
                  </a:lnTo>
                  <a:lnTo>
                    <a:pt x="210" y="242"/>
                  </a:lnTo>
                  <a:close/>
                  <a:moveTo>
                    <a:pt x="210" y="240"/>
                  </a:moveTo>
                  <a:lnTo>
                    <a:pt x="210" y="240"/>
                  </a:lnTo>
                  <a:lnTo>
                    <a:pt x="214" y="238"/>
                  </a:lnTo>
                  <a:lnTo>
                    <a:pt x="214" y="240"/>
                  </a:lnTo>
                  <a:lnTo>
                    <a:pt x="214" y="242"/>
                  </a:lnTo>
                  <a:lnTo>
                    <a:pt x="212" y="242"/>
                  </a:lnTo>
                  <a:lnTo>
                    <a:pt x="210" y="240"/>
                  </a:lnTo>
                  <a:close/>
                  <a:moveTo>
                    <a:pt x="212" y="278"/>
                  </a:moveTo>
                  <a:lnTo>
                    <a:pt x="212" y="278"/>
                  </a:lnTo>
                  <a:lnTo>
                    <a:pt x="214" y="276"/>
                  </a:lnTo>
                  <a:lnTo>
                    <a:pt x="214" y="278"/>
                  </a:lnTo>
                  <a:lnTo>
                    <a:pt x="212" y="278"/>
                  </a:lnTo>
                  <a:close/>
                  <a:moveTo>
                    <a:pt x="216" y="278"/>
                  </a:moveTo>
                  <a:lnTo>
                    <a:pt x="216" y="278"/>
                  </a:lnTo>
                  <a:lnTo>
                    <a:pt x="216" y="278"/>
                  </a:lnTo>
                  <a:lnTo>
                    <a:pt x="216" y="278"/>
                  </a:lnTo>
                  <a:lnTo>
                    <a:pt x="216" y="276"/>
                  </a:lnTo>
                  <a:lnTo>
                    <a:pt x="216" y="276"/>
                  </a:lnTo>
                  <a:lnTo>
                    <a:pt x="216" y="278"/>
                  </a:lnTo>
                  <a:lnTo>
                    <a:pt x="216" y="278"/>
                  </a:lnTo>
                  <a:lnTo>
                    <a:pt x="216" y="278"/>
                  </a:lnTo>
                  <a:lnTo>
                    <a:pt x="216" y="278"/>
                  </a:lnTo>
                  <a:lnTo>
                    <a:pt x="216" y="278"/>
                  </a:lnTo>
                  <a:lnTo>
                    <a:pt x="216" y="278"/>
                  </a:lnTo>
                  <a:close/>
                  <a:moveTo>
                    <a:pt x="218" y="262"/>
                  </a:moveTo>
                  <a:lnTo>
                    <a:pt x="218" y="262"/>
                  </a:lnTo>
                  <a:lnTo>
                    <a:pt x="218" y="262"/>
                  </a:lnTo>
                  <a:lnTo>
                    <a:pt x="218" y="260"/>
                  </a:lnTo>
                  <a:lnTo>
                    <a:pt x="220" y="262"/>
                  </a:lnTo>
                  <a:lnTo>
                    <a:pt x="218" y="262"/>
                  </a:lnTo>
                  <a:close/>
                  <a:moveTo>
                    <a:pt x="224" y="272"/>
                  </a:moveTo>
                  <a:lnTo>
                    <a:pt x="226" y="270"/>
                  </a:lnTo>
                  <a:lnTo>
                    <a:pt x="226" y="270"/>
                  </a:lnTo>
                  <a:lnTo>
                    <a:pt x="226" y="272"/>
                  </a:lnTo>
                  <a:lnTo>
                    <a:pt x="226" y="274"/>
                  </a:lnTo>
                  <a:lnTo>
                    <a:pt x="228" y="274"/>
                  </a:lnTo>
                  <a:lnTo>
                    <a:pt x="224" y="272"/>
                  </a:lnTo>
                  <a:close/>
                  <a:moveTo>
                    <a:pt x="240" y="252"/>
                  </a:moveTo>
                  <a:lnTo>
                    <a:pt x="240" y="248"/>
                  </a:lnTo>
                  <a:lnTo>
                    <a:pt x="240" y="248"/>
                  </a:lnTo>
                  <a:lnTo>
                    <a:pt x="240" y="250"/>
                  </a:lnTo>
                  <a:lnTo>
                    <a:pt x="240" y="252"/>
                  </a:lnTo>
                  <a:lnTo>
                    <a:pt x="240" y="252"/>
                  </a:lnTo>
                  <a:lnTo>
                    <a:pt x="240" y="252"/>
                  </a:lnTo>
                  <a:close/>
                  <a:moveTo>
                    <a:pt x="244" y="266"/>
                  </a:moveTo>
                  <a:lnTo>
                    <a:pt x="244" y="266"/>
                  </a:lnTo>
                  <a:lnTo>
                    <a:pt x="242" y="264"/>
                  </a:lnTo>
                  <a:lnTo>
                    <a:pt x="242" y="262"/>
                  </a:lnTo>
                  <a:lnTo>
                    <a:pt x="242" y="262"/>
                  </a:lnTo>
                  <a:lnTo>
                    <a:pt x="244" y="262"/>
                  </a:lnTo>
                  <a:lnTo>
                    <a:pt x="246" y="262"/>
                  </a:lnTo>
                  <a:lnTo>
                    <a:pt x="246" y="262"/>
                  </a:lnTo>
                  <a:lnTo>
                    <a:pt x="244" y="264"/>
                  </a:lnTo>
                  <a:lnTo>
                    <a:pt x="244" y="264"/>
                  </a:lnTo>
                  <a:lnTo>
                    <a:pt x="244" y="266"/>
                  </a:lnTo>
                  <a:lnTo>
                    <a:pt x="244" y="266"/>
                  </a:lnTo>
                  <a:close/>
                  <a:moveTo>
                    <a:pt x="266" y="248"/>
                  </a:moveTo>
                  <a:lnTo>
                    <a:pt x="266" y="248"/>
                  </a:lnTo>
                  <a:lnTo>
                    <a:pt x="266" y="248"/>
                  </a:lnTo>
                  <a:lnTo>
                    <a:pt x="268" y="248"/>
                  </a:lnTo>
                  <a:lnTo>
                    <a:pt x="268" y="248"/>
                  </a:lnTo>
                  <a:lnTo>
                    <a:pt x="268" y="250"/>
                  </a:lnTo>
                  <a:lnTo>
                    <a:pt x="266" y="248"/>
                  </a:lnTo>
                  <a:lnTo>
                    <a:pt x="266" y="248"/>
                  </a:lnTo>
                  <a:lnTo>
                    <a:pt x="266" y="248"/>
                  </a:lnTo>
                  <a:close/>
                  <a:moveTo>
                    <a:pt x="268" y="242"/>
                  </a:moveTo>
                  <a:lnTo>
                    <a:pt x="264" y="244"/>
                  </a:lnTo>
                  <a:lnTo>
                    <a:pt x="264" y="242"/>
                  </a:lnTo>
                  <a:lnTo>
                    <a:pt x="268" y="242"/>
                  </a:lnTo>
                  <a:close/>
                  <a:moveTo>
                    <a:pt x="258" y="246"/>
                  </a:moveTo>
                  <a:lnTo>
                    <a:pt x="258" y="246"/>
                  </a:lnTo>
                  <a:lnTo>
                    <a:pt x="258" y="246"/>
                  </a:lnTo>
                  <a:lnTo>
                    <a:pt x="258" y="246"/>
                  </a:lnTo>
                  <a:lnTo>
                    <a:pt x="256" y="248"/>
                  </a:lnTo>
                  <a:lnTo>
                    <a:pt x="256" y="248"/>
                  </a:lnTo>
                  <a:lnTo>
                    <a:pt x="256" y="248"/>
                  </a:lnTo>
                  <a:lnTo>
                    <a:pt x="256" y="248"/>
                  </a:lnTo>
                  <a:lnTo>
                    <a:pt x="258" y="246"/>
                  </a:lnTo>
                  <a:lnTo>
                    <a:pt x="258" y="246"/>
                  </a:lnTo>
                  <a:close/>
                  <a:moveTo>
                    <a:pt x="246" y="142"/>
                  </a:moveTo>
                  <a:lnTo>
                    <a:pt x="246" y="142"/>
                  </a:lnTo>
                  <a:lnTo>
                    <a:pt x="242" y="142"/>
                  </a:lnTo>
                  <a:lnTo>
                    <a:pt x="242" y="142"/>
                  </a:lnTo>
                  <a:lnTo>
                    <a:pt x="244" y="142"/>
                  </a:lnTo>
                  <a:lnTo>
                    <a:pt x="246" y="142"/>
                  </a:lnTo>
                  <a:lnTo>
                    <a:pt x="246" y="142"/>
                  </a:lnTo>
                  <a:close/>
                  <a:moveTo>
                    <a:pt x="238" y="240"/>
                  </a:moveTo>
                  <a:lnTo>
                    <a:pt x="238" y="240"/>
                  </a:lnTo>
                  <a:lnTo>
                    <a:pt x="238" y="240"/>
                  </a:lnTo>
                  <a:lnTo>
                    <a:pt x="238" y="240"/>
                  </a:lnTo>
                  <a:lnTo>
                    <a:pt x="240" y="240"/>
                  </a:lnTo>
                  <a:lnTo>
                    <a:pt x="240" y="238"/>
                  </a:lnTo>
                  <a:lnTo>
                    <a:pt x="242" y="238"/>
                  </a:lnTo>
                  <a:lnTo>
                    <a:pt x="246" y="238"/>
                  </a:lnTo>
                  <a:lnTo>
                    <a:pt x="246" y="238"/>
                  </a:lnTo>
                  <a:lnTo>
                    <a:pt x="244" y="240"/>
                  </a:lnTo>
                  <a:lnTo>
                    <a:pt x="244" y="240"/>
                  </a:lnTo>
                  <a:lnTo>
                    <a:pt x="248" y="242"/>
                  </a:lnTo>
                  <a:lnTo>
                    <a:pt x="248" y="242"/>
                  </a:lnTo>
                  <a:lnTo>
                    <a:pt x="250" y="242"/>
                  </a:lnTo>
                  <a:lnTo>
                    <a:pt x="250" y="242"/>
                  </a:lnTo>
                  <a:lnTo>
                    <a:pt x="252" y="242"/>
                  </a:lnTo>
                  <a:lnTo>
                    <a:pt x="252" y="242"/>
                  </a:lnTo>
                  <a:lnTo>
                    <a:pt x="254" y="246"/>
                  </a:lnTo>
                  <a:lnTo>
                    <a:pt x="254" y="246"/>
                  </a:lnTo>
                  <a:lnTo>
                    <a:pt x="250" y="244"/>
                  </a:lnTo>
                  <a:lnTo>
                    <a:pt x="246" y="244"/>
                  </a:lnTo>
                  <a:lnTo>
                    <a:pt x="242" y="244"/>
                  </a:lnTo>
                  <a:lnTo>
                    <a:pt x="242" y="244"/>
                  </a:lnTo>
                  <a:lnTo>
                    <a:pt x="244" y="246"/>
                  </a:lnTo>
                  <a:lnTo>
                    <a:pt x="246" y="246"/>
                  </a:lnTo>
                  <a:lnTo>
                    <a:pt x="246" y="246"/>
                  </a:lnTo>
                  <a:lnTo>
                    <a:pt x="244" y="246"/>
                  </a:lnTo>
                  <a:lnTo>
                    <a:pt x="244" y="248"/>
                  </a:lnTo>
                  <a:lnTo>
                    <a:pt x="244" y="248"/>
                  </a:lnTo>
                  <a:lnTo>
                    <a:pt x="242" y="246"/>
                  </a:lnTo>
                  <a:lnTo>
                    <a:pt x="238" y="246"/>
                  </a:lnTo>
                  <a:lnTo>
                    <a:pt x="240" y="242"/>
                  </a:lnTo>
                  <a:lnTo>
                    <a:pt x="240" y="242"/>
                  </a:lnTo>
                  <a:lnTo>
                    <a:pt x="228" y="242"/>
                  </a:lnTo>
                  <a:lnTo>
                    <a:pt x="224" y="242"/>
                  </a:lnTo>
                  <a:lnTo>
                    <a:pt x="218" y="242"/>
                  </a:lnTo>
                  <a:lnTo>
                    <a:pt x="218" y="244"/>
                  </a:lnTo>
                  <a:lnTo>
                    <a:pt x="218" y="244"/>
                  </a:lnTo>
                  <a:lnTo>
                    <a:pt x="218" y="242"/>
                  </a:lnTo>
                  <a:lnTo>
                    <a:pt x="216" y="242"/>
                  </a:lnTo>
                  <a:lnTo>
                    <a:pt x="214" y="242"/>
                  </a:lnTo>
                  <a:lnTo>
                    <a:pt x="214" y="240"/>
                  </a:lnTo>
                  <a:lnTo>
                    <a:pt x="214" y="240"/>
                  </a:lnTo>
                  <a:lnTo>
                    <a:pt x="222" y="238"/>
                  </a:lnTo>
                  <a:lnTo>
                    <a:pt x="230" y="236"/>
                  </a:lnTo>
                  <a:lnTo>
                    <a:pt x="230" y="236"/>
                  </a:lnTo>
                  <a:lnTo>
                    <a:pt x="232" y="238"/>
                  </a:lnTo>
                  <a:lnTo>
                    <a:pt x="238" y="240"/>
                  </a:lnTo>
                  <a:lnTo>
                    <a:pt x="238" y="240"/>
                  </a:lnTo>
                  <a:lnTo>
                    <a:pt x="238" y="238"/>
                  </a:lnTo>
                  <a:lnTo>
                    <a:pt x="238" y="240"/>
                  </a:lnTo>
                  <a:close/>
                  <a:moveTo>
                    <a:pt x="230" y="224"/>
                  </a:moveTo>
                  <a:lnTo>
                    <a:pt x="232" y="224"/>
                  </a:lnTo>
                  <a:lnTo>
                    <a:pt x="232" y="224"/>
                  </a:lnTo>
                  <a:lnTo>
                    <a:pt x="230" y="224"/>
                  </a:lnTo>
                  <a:lnTo>
                    <a:pt x="230" y="224"/>
                  </a:lnTo>
                  <a:lnTo>
                    <a:pt x="234" y="224"/>
                  </a:lnTo>
                  <a:lnTo>
                    <a:pt x="234" y="224"/>
                  </a:lnTo>
                  <a:lnTo>
                    <a:pt x="234" y="224"/>
                  </a:lnTo>
                  <a:lnTo>
                    <a:pt x="234" y="226"/>
                  </a:lnTo>
                  <a:lnTo>
                    <a:pt x="234" y="226"/>
                  </a:lnTo>
                  <a:lnTo>
                    <a:pt x="234" y="228"/>
                  </a:lnTo>
                  <a:lnTo>
                    <a:pt x="232" y="228"/>
                  </a:lnTo>
                  <a:lnTo>
                    <a:pt x="232" y="228"/>
                  </a:lnTo>
                  <a:lnTo>
                    <a:pt x="232" y="226"/>
                  </a:lnTo>
                  <a:lnTo>
                    <a:pt x="230" y="226"/>
                  </a:lnTo>
                  <a:lnTo>
                    <a:pt x="230" y="226"/>
                  </a:lnTo>
                  <a:lnTo>
                    <a:pt x="226" y="226"/>
                  </a:lnTo>
                  <a:lnTo>
                    <a:pt x="224" y="224"/>
                  </a:lnTo>
                  <a:lnTo>
                    <a:pt x="224" y="224"/>
                  </a:lnTo>
                  <a:lnTo>
                    <a:pt x="230" y="224"/>
                  </a:lnTo>
                  <a:lnTo>
                    <a:pt x="230" y="224"/>
                  </a:lnTo>
                  <a:lnTo>
                    <a:pt x="230" y="224"/>
                  </a:lnTo>
                  <a:lnTo>
                    <a:pt x="230" y="224"/>
                  </a:lnTo>
                  <a:close/>
                  <a:moveTo>
                    <a:pt x="224" y="216"/>
                  </a:moveTo>
                  <a:lnTo>
                    <a:pt x="224" y="216"/>
                  </a:lnTo>
                  <a:lnTo>
                    <a:pt x="222" y="214"/>
                  </a:lnTo>
                  <a:lnTo>
                    <a:pt x="222" y="212"/>
                  </a:lnTo>
                  <a:lnTo>
                    <a:pt x="222" y="210"/>
                  </a:lnTo>
                  <a:lnTo>
                    <a:pt x="222" y="210"/>
                  </a:lnTo>
                  <a:lnTo>
                    <a:pt x="222" y="212"/>
                  </a:lnTo>
                  <a:lnTo>
                    <a:pt x="224" y="214"/>
                  </a:lnTo>
                  <a:lnTo>
                    <a:pt x="226" y="216"/>
                  </a:lnTo>
                  <a:lnTo>
                    <a:pt x="226" y="216"/>
                  </a:lnTo>
                  <a:lnTo>
                    <a:pt x="226" y="216"/>
                  </a:lnTo>
                  <a:lnTo>
                    <a:pt x="224" y="216"/>
                  </a:lnTo>
                  <a:lnTo>
                    <a:pt x="224" y="216"/>
                  </a:lnTo>
                  <a:close/>
                  <a:moveTo>
                    <a:pt x="226" y="160"/>
                  </a:moveTo>
                  <a:lnTo>
                    <a:pt x="230" y="162"/>
                  </a:lnTo>
                  <a:lnTo>
                    <a:pt x="226" y="162"/>
                  </a:lnTo>
                  <a:lnTo>
                    <a:pt x="226" y="160"/>
                  </a:lnTo>
                  <a:close/>
                  <a:moveTo>
                    <a:pt x="226" y="194"/>
                  </a:moveTo>
                  <a:lnTo>
                    <a:pt x="226" y="194"/>
                  </a:lnTo>
                  <a:lnTo>
                    <a:pt x="224" y="196"/>
                  </a:lnTo>
                  <a:lnTo>
                    <a:pt x="220" y="196"/>
                  </a:lnTo>
                  <a:lnTo>
                    <a:pt x="220" y="196"/>
                  </a:lnTo>
                  <a:lnTo>
                    <a:pt x="220" y="194"/>
                  </a:lnTo>
                  <a:lnTo>
                    <a:pt x="222" y="194"/>
                  </a:lnTo>
                  <a:lnTo>
                    <a:pt x="226" y="194"/>
                  </a:lnTo>
                  <a:lnTo>
                    <a:pt x="226" y="194"/>
                  </a:lnTo>
                  <a:close/>
                  <a:moveTo>
                    <a:pt x="218" y="176"/>
                  </a:moveTo>
                  <a:lnTo>
                    <a:pt x="218" y="176"/>
                  </a:lnTo>
                  <a:lnTo>
                    <a:pt x="220" y="178"/>
                  </a:lnTo>
                  <a:lnTo>
                    <a:pt x="222" y="182"/>
                  </a:lnTo>
                  <a:lnTo>
                    <a:pt x="222" y="182"/>
                  </a:lnTo>
                  <a:lnTo>
                    <a:pt x="218" y="180"/>
                  </a:lnTo>
                  <a:lnTo>
                    <a:pt x="218" y="176"/>
                  </a:lnTo>
                  <a:lnTo>
                    <a:pt x="218" y="176"/>
                  </a:lnTo>
                  <a:close/>
                  <a:moveTo>
                    <a:pt x="218" y="192"/>
                  </a:moveTo>
                  <a:lnTo>
                    <a:pt x="218" y="192"/>
                  </a:lnTo>
                  <a:lnTo>
                    <a:pt x="218" y="194"/>
                  </a:lnTo>
                  <a:lnTo>
                    <a:pt x="216" y="196"/>
                  </a:lnTo>
                  <a:lnTo>
                    <a:pt x="218" y="192"/>
                  </a:lnTo>
                  <a:close/>
                  <a:moveTo>
                    <a:pt x="222" y="216"/>
                  </a:moveTo>
                  <a:lnTo>
                    <a:pt x="222" y="216"/>
                  </a:lnTo>
                  <a:lnTo>
                    <a:pt x="218" y="216"/>
                  </a:lnTo>
                  <a:lnTo>
                    <a:pt x="216" y="218"/>
                  </a:lnTo>
                  <a:lnTo>
                    <a:pt x="214" y="214"/>
                  </a:lnTo>
                  <a:lnTo>
                    <a:pt x="214" y="214"/>
                  </a:lnTo>
                  <a:lnTo>
                    <a:pt x="212" y="216"/>
                  </a:lnTo>
                  <a:lnTo>
                    <a:pt x="210" y="214"/>
                  </a:lnTo>
                  <a:lnTo>
                    <a:pt x="210" y="214"/>
                  </a:lnTo>
                  <a:lnTo>
                    <a:pt x="212" y="212"/>
                  </a:lnTo>
                  <a:lnTo>
                    <a:pt x="216" y="212"/>
                  </a:lnTo>
                  <a:lnTo>
                    <a:pt x="222" y="216"/>
                  </a:lnTo>
                  <a:lnTo>
                    <a:pt x="222" y="216"/>
                  </a:lnTo>
                  <a:close/>
                  <a:moveTo>
                    <a:pt x="110" y="98"/>
                  </a:moveTo>
                  <a:lnTo>
                    <a:pt x="212" y="90"/>
                  </a:lnTo>
                  <a:lnTo>
                    <a:pt x="212" y="104"/>
                  </a:lnTo>
                  <a:lnTo>
                    <a:pt x="110" y="110"/>
                  </a:lnTo>
                  <a:lnTo>
                    <a:pt x="110" y="98"/>
                  </a:lnTo>
                  <a:close/>
                  <a:moveTo>
                    <a:pt x="210" y="174"/>
                  </a:moveTo>
                  <a:lnTo>
                    <a:pt x="210" y="174"/>
                  </a:lnTo>
                  <a:lnTo>
                    <a:pt x="204" y="174"/>
                  </a:lnTo>
                  <a:lnTo>
                    <a:pt x="200" y="174"/>
                  </a:lnTo>
                  <a:lnTo>
                    <a:pt x="198" y="172"/>
                  </a:lnTo>
                  <a:lnTo>
                    <a:pt x="198" y="172"/>
                  </a:lnTo>
                  <a:lnTo>
                    <a:pt x="198" y="174"/>
                  </a:lnTo>
                  <a:lnTo>
                    <a:pt x="198" y="176"/>
                  </a:lnTo>
                  <a:lnTo>
                    <a:pt x="198" y="172"/>
                  </a:lnTo>
                  <a:lnTo>
                    <a:pt x="198" y="172"/>
                  </a:lnTo>
                  <a:lnTo>
                    <a:pt x="200" y="172"/>
                  </a:lnTo>
                  <a:lnTo>
                    <a:pt x="202" y="170"/>
                  </a:lnTo>
                  <a:lnTo>
                    <a:pt x="204" y="170"/>
                  </a:lnTo>
                  <a:lnTo>
                    <a:pt x="206" y="170"/>
                  </a:lnTo>
                  <a:lnTo>
                    <a:pt x="206" y="170"/>
                  </a:lnTo>
                  <a:lnTo>
                    <a:pt x="204" y="172"/>
                  </a:lnTo>
                  <a:lnTo>
                    <a:pt x="204" y="174"/>
                  </a:lnTo>
                  <a:lnTo>
                    <a:pt x="204" y="174"/>
                  </a:lnTo>
                  <a:lnTo>
                    <a:pt x="206" y="172"/>
                  </a:lnTo>
                  <a:lnTo>
                    <a:pt x="208" y="170"/>
                  </a:lnTo>
                  <a:lnTo>
                    <a:pt x="208" y="170"/>
                  </a:lnTo>
                  <a:lnTo>
                    <a:pt x="210" y="172"/>
                  </a:lnTo>
                  <a:lnTo>
                    <a:pt x="212" y="172"/>
                  </a:lnTo>
                  <a:lnTo>
                    <a:pt x="212" y="174"/>
                  </a:lnTo>
                  <a:lnTo>
                    <a:pt x="210" y="172"/>
                  </a:lnTo>
                  <a:lnTo>
                    <a:pt x="210" y="172"/>
                  </a:lnTo>
                  <a:lnTo>
                    <a:pt x="208" y="174"/>
                  </a:lnTo>
                  <a:lnTo>
                    <a:pt x="210" y="174"/>
                  </a:lnTo>
                  <a:lnTo>
                    <a:pt x="210" y="174"/>
                  </a:lnTo>
                  <a:close/>
                  <a:moveTo>
                    <a:pt x="208" y="124"/>
                  </a:moveTo>
                  <a:lnTo>
                    <a:pt x="208" y="124"/>
                  </a:lnTo>
                  <a:lnTo>
                    <a:pt x="206" y="126"/>
                  </a:lnTo>
                  <a:lnTo>
                    <a:pt x="208" y="126"/>
                  </a:lnTo>
                  <a:lnTo>
                    <a:pt x="210" y="126"/>
                  </a:lnTo>
                  <a:lnTo>
                    <a:pt x="210" y="126"/>
                  </a:lnTo>
                  <a:lnTo>
                    <a:pt x="210" y="130"/>
                  </a:lnTo>
                  <a:lnTo>
                    <a:pt x="210" y="130"/>
                  </a:lnTo>
                  <a:lnTo>
                    <a:pt x="208" y="130"/>
                  </a:lnTo>
                  <a:lnTo>
                    <a:pt x="208" y="130"/>
                  </a:lnTo>
                  <a:lnTo>
                    <a:pt x="210" y="130"/>
                  </a:lnTo>
                  <a:lnTo>
                    <a:pt x="210" y="130"/>
                  </a:lnTo>
                  <a:lnTo>
                    <a:pt x="208" y="128"/>
                  </a:lnTo>
                  <a:lnTo>
                    <a:pt x="208" y="128"/>
                  </a:lnTo>
                  <a:lnTo>
                    <a:pt x="206" y="128"/>
                  </a:lnTo>
                  <a:lnTo>
                    <a:pt x="206" y="130"/>
                  </a:lnTo>
                  <a:lnTo>
                    <a:pt x="206" y="130"/>
                  </a:lnTo>
                  <a:lnTo>
                    <a:pt x="202" y="130"/>
                  </a:lnTo>
                  <a:lnTo>
                    <a:pt x="200" y="130"/>
                  </a:lnTo>
                  <a:lnTo>
                    <a:pt x="198" y="130"/>
                  </a:lnTo>
                  <a:lnTo>
                    <a:pt x="200" y="126"/>
                  </a:lnTo>
                  <a:lnTo>
                    <a:pt x="200" y="126"/>
                  </a:lnTo>
                  <a:lnTo>
                    <a:pt x="200" y="122"/>
                  </a:lnTo>
                  <a:lnTo>
                    <a:pt x="202" y="124"/>
                  </a:lnTo>
                  <a:lnTo>
                    <a:pt x="204" y="124"/>
                  </a:lnTo>
                  <a:lnTo>
                    <a:pt x="208" y="124"/>
                  </a:lnTo>
                  <a:lnTo>
                    <a:pt x="208" y="124"/>
                  </a:lnTo>
                  <a:close/>
                  <a:moveTo>
                    <a:pt x="202" y="140"/>
                  </a:moveTo>
                  <a:lnTo>
                    <a:pt x="202" y="140"/>
                  </a:lnTo>
                  <a:lnTo>
                    <a:pt x="202" y="138"/>
                  </a:lnTo>
                  <a:lnTo>
                    <a:pt x="202" y="138"/>
                  </a:lnTo>
                  <a:lnTo>
                    <a:pt x="204" y="138"/>
                  </a:lnTo>
                  <a:lnTo>
                    <a:pt x="206" y="138"/>
                  </a:lnTo>
                  <a:lnTo>
                    <a:pt x="206" y="138"/>
                  </a:lnTo>
                  <a:lnTo>
                    <a:pt x="208" y="140"/>
                  </a:lnTo>
                  <a:lnTo>
                    <a:pt x="204" y="142"/>
                  </a:lnTo>
                  <a:lnTo>
                    <a:pt x="206" y="142"/>
                  </a:lnTo>
                  <a:lnTo>
                    <a:pt x="202" y="140"/>
                  </a:lnTo>
                  <a:close/>
                  <a:moveTo>
                    <a:pt x="202" y="142"/>
                  </a:moveTo>
                  <a:lnTo>
                    <a:pt x="200" y="144"/>
                  </a:lnTo>
                  <a:lnTo>
                    <a:pt x="200" y="144"/>
                  </a:lnTo>
                  <a:lnTo>
                    <a:pt x="198" y="144"/>
                  </a:lnTo>
                  <a:lnTo>
                    <a:pt x="196" y="144"/>
                  </a:lnTo>
                  <a:lnTo>
                    <a:pt x="196" y="144"/>
                  </a:lnTo>
                  <a:lnTo>
                    <a:pt x="194" y="142"/>
                  </a:lnTo>
                  <a:lnTo>
                    <a:pt x="194" y="142"/>
                  </a:lnTo>
                  <a:lnTo>
                    <a:pt x="198" y="142"/>
                  </a:lnTo>
                  <a:lnTo>
                    <a:pt x="200" y="140"/>
                  </a:lnTo>
                  <a:lnTo>
                    <a:pt x="202" y="142"/>
                  </a:lnTo>
                  <a:lnTo>
                    <a:pt x="202" y="142"/>
                  </a:lnTo>
                  <a:close/>
                  <a:moveTo>
                    <a:pt x="180" y="172"/>
                  </a:moveTo>
                  <a:lnTo>
                    <a:pt x="180" y="172"/>
                  </a:lnTo>
                  <a:lnTo>
                    <a:pt x="180" y="174"/>
                  </a:lnTo>
                  <a:lnTo>
                    <a:pt x="180" y="174"/>
                  </a:lnTo>
                  <a:lnTo>
                    <a:pt x="178" y="172"/>
                  </a:lnTo>
                  <a:lnTo>
                    <a:pt x="176" y="174"/>
                  </a:lnTo>
                  <a:lnTo>
                    <a:pt x="176" y="174"/>
                  </a:lnTo>
                  <a:lnTo>
                    <a:pt x="178" y="172"/>
                  </a:lnTo>
                  <a:lnTo>
                    <a:pt x="176" y="172"/>
                  </a:lnTo>
                  <a:lnTo>
                    <a:pt x="174" y="170"/>
                  </a:lnTo>
                  <a:lnTo>
                    <a:pt x="174" y="172"/>
                  </a:lnTo>
                  <a:lnTo>
                    <a:pt x="174" y="172"/>
                  </a:lnTo>
                  <a:lnTo>
                    <a:pt x="172" y="170"/>
                  </a:lnTo>
                  <a:lnTo>
                    <a:pt x="170" y="170"/>
                  </a:lnTo>
                  <a:lnTo>
                    <a:pt x="170" y="170"/>
                  </a:lnTo>
                  <a:lnTo>
                    <a:pt x="172" y="170"/>
                  </a:lnTo>
                  <a:lnTo>
                    <a:pt x="172" y="168"/>
                  </a:lnTo>
                  <a:lnTo>
                    <a:pt x="172" y="166"/>
                  </a:lnTo>
                  <a:lnTo>
                    <a:pt x="172" y="166"/>
                  </a:lnTo>
                  <a:lnTo>
                    <a:pt x="172" y="168"/>
                  </a:lnTo>
                  <a:lnTo>
                    <a:pt x="172" y="168"/>
                  </a:lnTo>
                  <a:lnTo>
                    <a:pt x="174" y="168"/>
                  </a:lnTo>
                  <a:lnTo>
                    <a:pt x="174" y="168"/>
                  </a:lnTo>
                  <a:lnTo>
                    <a:pt x="174" y="166"/>
                  </a:lnTo>
                  <a:lnTo>
                    <a:pt x="176" y="164"/>
                  </a:lnTo>
                  <a:lnTo>
                    <a:pt x="176" y="164"/>
                  </a:lnTo>
                  <a:lnTo>
                    <a:pt x="182" y="166"/>
                  </a:lnTo>
                  <a:lnTo>
                    <a:pt x="186" y="172"/>
                  </a:lnTo>
                  <a:lnTo>
                    <a:pt x="186" y="172"/>
                  </a:lnTo>
                  <a:lnTo>
                    <a:pt x="186" y="172"/>
                  </a:lnTo>
                  <a:lnTo>
                    <a:pt x="186" y="170"/>
                  </a:lnTo>
                  <a:lnTo>
                    <a:pt x="186" y="170"/>
                  </a:lnTo>
                  <a:lnTo>
                    <a:pt x="186" y="170"/>
                  </a:lnTo>
                  <a:lnTo>
                    <a:pt x="186" y="170"/>
                  </a:lnTo>
                  <a:lnTo>
                    <a:pt x="186" y="170"/>
                  </a:lnTo>
                  <a:lnTo>
                    <a:pt x="186" y="170"/>
                  </a:lnTo>
                  <a:lnTo>
                    <a:pt x="184" y="168"/>
                  </a:lnTo>
                  <a:lnTo>
                    <a:pt x="184" y="166"/>
                  </a:lnTo>
                  <a:lnTo>
                    <a:pt x="184" y="164"/>
                  </a:lnTo>
                  <a:lnTo>
                    <a:pt x="184" y="160"/>
                  </a:lnTo>
                  <a:lnTo>
                    <a:pt x="180" y="158"/>
                  </a:lnTo>
                  <a:lnTo>
                    <a:pt x="180" y="158"/>
                  </a:lnTo>
                  <a:lnTo>
                    <a:pt x="184" y="160"/>
                  </a:lnTo>
                  <a:lnTo>
                    <a:pt x="186" y="164"/>
                  </a:lnTo>
                  <a:lnTo>
                    <a:pt x="186" y="166"/>
                  </a:lnTo>
                  <a:lnTo>
                    <a:pt x="186" y="170"/>
                  </a:lnTo>
                  <a:lnTo>
                    <a:pt x="186" y="170"/>
                  </a:lnTo>
                  <a:lnTo>
                    <a:pt x="186" y="170"/>
                  </a:lnTo>
                  <a:lnTo>
                    <a:pt x="186" y="170"/>
                  </a:lnTo>
                  <a:lnTo>
                    <a:pt x="186" y="170"/>
                  </a:lnTo>
                  <a:lnTo>
                    <a:pt x="186" y="170"/>
                  </a:lnTo>
                  <a:lnTo>
                    <a:pt x="190" y="170"/>
                  </a:lnTo>
                  <a:lnTo>
                    <a:pt x="190" y="170"/>
                  </a:lnTo>
                  <a:lnTo>
                    <a:pt x="190" y="172"/>
                  </a:lnTo>
                  <a:lnTo>
                    <a:pt x="186" y="172"/>
                  </a:lnTo>
                  <a:lnTo>
                    <a:pt x="180" y="172"/>
                  </a:lnTo>
                  <a:lnTo>
                    <a:pt x="180" y="172"/>
                  </a:lnTo>
                  <a:close/>
                  <a:moveTo>
                    <a:pt x="184" y="182"/>
                  </a:moveTo>
                  <a:lnTo>
                    <a:pt x="184" y="182"/>
                  </a:lnTo>
                  <a:lnTo>
                    <a:pt x="176" y="182"/>
                  </a:lnTo>
                  <a:lnTo>
                    <a:pt x="176" y="182"/>
                  </a:lnTo>
                  <a:lnTo>
                    <a:pt x="174" y="178"/>
                  </a:lnTo>
                  <a:lnTo>
                    <a:pt x="172" y="178"/>
                  </a:lnTo>
                  <a:lnTo>
                    <a:pt x="170" y="178"/>
                  </a:lnTo>
                  <a:lnTo>
                    <a:pt x="168" y="176"/>
                  </a:lnTo>
                  <a:lnTo>
                    <a:pt x="168" y="176"/>
                  </a:lnTo>
                  <a:lnTo>
                    <a:pt x="170" y="176"/>
                  </a:lnTo>
                  <a:lnTo>
                    <a:pt x="172" y="176"/>
                  </a:lnTo>
                  <a:lnTo>
                    <a:pt x="174" y="176"/>
                  </a:lnTo>
                  <a:lnTo>
                    <a:pt x="174" y="176"/>
                  </a:lnTo>
                  <a:lnTo>
                    <a:pt x="174" y="176"/>
                  </a:lnTo>
                  <a:lnTo>
                    <a:pt x="180" y="176"/>
                  </a:lnTo>
                  <a:lnTo>
                    <a:pt x="182" y="178"/>
                  </a:lnTo>
                  <a:lnTo>
                    <a:pt x="182" y="180"/>
                  </a:lnTo>
                  <a:lnTo>
                    <a:pt x="182" y="178"/>
                  </a:lnTo>
                  <a:lnTo>
                    <a:pt x="184" y="182"/>
                  </a:lnTo>
                  <a:close/>
                  <a:moveTo>
                    <a:pt x="162" y="174"/>
                  </a:moveTo>
                  <a:lnTo>
                    <a:pt x="162" y="174"/>
                  </a:lnTo>
                  <a:lnTo>
                    <a:pt x="162" y="172"/>
                  </a:lnTo>
                  <a:lnTo>
                    <a:pt x="162" y="170"/>
                  </a:lnTo>
                  <a:lnTo>
                    <a:pt x="166" y="172"/>
                  </a:lnTo>
                  <a:lnTo>
                    <a:pt x="166" y="172"/>
                  </a:lnTo>
                  <a:lnTo>
                    <a:pt x="164" y="172"/>
                  </a:lnTo>
                  <a:lnTo>
                    <a:pt x="164" y="172"/>
                  </a:lnTo>
                  <a:lnTo>
                    <a:pt x="164" y="172"/>
                  </a:lnTo>
                  <a:lnTo>
                    <a:pt x="162" y="174"/>
                  </a:lnTo>
                  <a:lnTo>
                    <a:pt x="162" y="174"/>
                  </a:lnTo>
                  <a:close/>
                  <a:moveTo>
                    <a:pt x="152" y="144"/>
                  </a:moveTo>
                  <a:lnTo>
                    <a:pt x="148" y="144"/>
                  </a:lnTo>
                  <a:lnTo>
                    <a:pt x="148" y="144"/>
                  </a:lnTo>
                  <a:lnTo>
                    <a:pt x="148" y="144"/>
                  </a:lnTo>
                  <a:lnTo>
                    <a:pt x="148" y="144"/>
                  </a:lnTo>
                  <a:lnTo>
                    <a:pt x="148" y="144"/>
                  </a:lnTo>
                  <a:lnTo>
                    <a:pt x="150" y="144"/>
                  </a:lnTo>
                  <a:lnTo>
                    <a:pt x="152" y="144"/>
                  </a:lnTo>
                  <a:lnTo>
                    <a:pt x="152" y="144"/>
                  </a:lnTo>
                  <a:close/>
                  <a:moveTo>
                    <a:pt x="144" y="188"/>
                  </a:moveTo>
                  <a:lnTo>
                    <a:pt x="144" y="188"/>
                  </a:lnTo>
                  <a:lnTo>
                    <a:pt x="142" y="186"/>
                  </a:lnTo>
                  <a:lnTo>
                    <a:pt x="142" y="186"/>
                  </a:lnTo>
                  <a:lnTo>
                    <a:pt x="144" y="184"/>
                  </a:lnTo>
                  <a:lnTo>
                    <a:pt x="144" y="188"/>
                  </a:lnTo>
                  <a:close/>
                  <a:moveTo>
                    <a:pt x="132" y="136"/>
                  </a:moveTo>
                  <a:lnTo>
                    <a:pt x="132" y="136"/>
                  </a:lnTo>
                  <a:lnTo>
                    <a:pt x="130" y="136"/>
                  </a:lnTo>
                  <a:lnTo>
                    <a:pt x="130" y="136"/>
                  </a:lnTo>
                  <a:lnTo>
                    <a:pt x="132" y="136"/>
                  </a:lnTo>
                  <a:close/>
                  <a:moveTo>
                    <a:pt x="116" y="140"/>
                  </a:moveTo>
                  <a:lnTo>
                    <a:pt x="116" y="140"/>
                  </a:lnTo>
                  <a:lnTo>
                    <a:pt x="116" y="138"/>
                  </a:lnTo>
                  <a:lnTo>
                    <a:pt x="114" y="138"/>
                  </a:lnTo>
                  <a:lnTo>
                    <a:pt x="114" y="138"/>
                  </a:lnTo>
                  <a:lnTo>
                    <a:pt x="114" y="138"/>
                  </a:lnTo>
                  <a:lnTo>
                    <a:pt x="114" y="136"/>
                  </a:lnTo>
                  <a:lnTo>
                    <a:pt x="116" y="138"/>
                  </a:lnTo>
                  <a:lnTo>
                    <a:pt x="118" y="138"/>
                  </a:lnTo>
                  <a:lnTo>
                    <a:pt x="118" y="138"/>
                  </a:lnTo>
                  <a:lnTo>
                    <a:pt x="116" y="140"/>
                  </a:lnTo>
                  <a:lnTo>
                    <a:pt x="116" y="140"/>
                  </a:lnTo>
                  <a:lnTo>
                    <a:pt x="116" y="140"/>
                  </a:lnTo>
                  <a:close/>
                  <a:moveTo>
                    <a:pt x="116" y="164"/>
                  </a:moveTo>
                  <a:lnTo>
                    <a:pt x="116" y="164"/>
                  </a:lnTo>
                  <a:lnTo>
                    <a:pt x="120" y="166"/>
                  </a:lnTo>
                  <a:lnTo>
                    <a:pt x="120" y="168"/>
                  </a:lnTo>
                  <a:lnTo>
                    <a:pt x="120" y="168"/>
                  </a:lnTo>
                  <a:lnTo>
                    <a:pt x="120" y="168"/>
                  </a:lnTo>
                  <a:lnTo>
                    <a:pt x="118" y="166"/>
                  </a:lnTo>
                  <a:lnTo>
                    <a:pt x="118" y="166"/>
                  </a:lnTo>
                  <a:lnTo>
                    <a:pt x="118" y="166"/>
                  </a:lnTo>
                  <a:lnTo>
                    <a:pt x="116" y="164"/>
                  </a:lnTo>
                  <a:lnTo>
                    <a:pt x="116" y="164"/>
                  </a:lnTo>
                  <a:close/>
                  <a:moveTo>
                    <a:pt x="108" y="104"/>
                  </a:moveTo>
                  <a:lnTo>
                    <a:pt x="110" y="106"/>
                  </a:lnTo>
                  <a:lnTo>
                    <a:pt x="108" y="106"/>
                  </a:lnTo>
                  <a:lnTo>
                    <a:pt x="108" y="106"/>
                  </a:lnTo>
                  <a:lnTo>
                    <a:pt x="108" y="104"/>
                  </a:lnTo>
                  <a:lnTo>
                    <a:pt x="108" y="104"/>
                  </a:lnTo>
                  <a:lnTo>
                    <a:pt x="108" y="104"/>
                  </a:lnTo>
                  <a:close/>
                  <a:moveTo>
                    <a:pt x="108" y="196"/>
                  </a:moveTo>
                  <a:lnTo>
                    <a:pt x="106" y="198"/>
                  </a:lnTo>
                  <a:lnTo>
                    <a:pt x="106" y="198"/>
                  </a:lnTo>
                  <a:lnTo>
                    <a:pt x="108" y="198"/>
                  </a:lnTo>
                  <a:lnTo>
                    <a:pt x="110" y="198"/>
                  </a:lnTo>
                  <a:lnTo>
                    <a:pt x="110" y="196"/>
                  </a:lnTo>
                  <a:lnTo>
                    <a:pt x="110" y="190"/>
                  </a:lnTo>
                  <a:lnTo>
                    <a:pt x="198" y="184"/>
                  </a:lnTo>
                  <a:lnTo>
                    <a:pt x="198" y="184"/>
                  </a:lnTo>
                  <a:lnTo>
                    <a:pt x="198" y="184"/>
                  </a:lnTo>
                  <a:lnTo>
                    <a:pt x="198" y="184"/>
                  </a:lnTo>
                  <a:lnTo>
                    <a:pt x="208" y="182"/>
                  </a:lnTo>
                  <a:lnTo>
                    <a:pt x="208" y="182"/>
                  </a:lnTo>
                  <a:lnTo>
                    <a:pt x="208" y="182"/>
                  </a:lnTo>
                  <a:lnTo>
                    <a:pt x="210" y="182"/>
                  </a:lnTo>
                  <a:lnTo>
                    <a:pt x="210" y="182"/>
                  </a:lnTo>
                  <a:lnTo>
                    <a:pt x="212" y="182"/>
                  </a:lnTo>
                  <a:lnTo>
                    <a:pt x="212" y="184"/>
                  </a:lnTo>
                  <a:lnTo>
                    <a:pt x="212" y="184"/>
                  </a:lnTo>
                  <a:lnTo>
                    <a:pt x="212" y="184"/>
                  </a:lnTo>
                  <a:lnTo>
                    <a:pt x="212" y="184"/>
                  </a:lnTo>
                  <a:lnTo>
                    <a:pt x="212" y="190"/>
                  </a:lnTo>
                  <a:lnTo>
                    <a:pt x="212" y="190"/>
                  </a:lnTo>
                  <a:lnTo>
                    <a:pt x="214" y="192"/>
                  </a:lnTo>
                  <a:lnTo>
                    <a:pt x="212" y="192"/>
                  </a:lnTo>
                  <a:lnTo>
                    <a:pt x="212" y="194"/>
                  </a:lnTo>
                  <a:lnTo>
                    <a:pt x="208" y="194"/>
                  </a:lnTo>
                  <a:lnTo>
                    <a:pt x="208" y="194"/>
                  </a:lnTo>
                  <a:lnTo>
                    <a:pt x="208" y="196"/>
                  </a:lnTo>
                  <a:lnTo>
                    <a:pt x="208" y="196"/>
                  </a:lnTo>
                  <a:lnTo>
                    <a:pt x="210" y="198"/>
                  </a:lnTo>
                  <a:lnTo>
                    <a:pt x="212" y="198"/>
                  </a:lnTo>
                  <a:lnTo>
                    <a:pt x="210" y="198"/>
                  </a:lnTo>
                  <a:lnTo>
                    <a:pt x="210" y="198"/>
                  </a:lnTo>
                  <a:lnTo>
                    <a:pt x="208" y="196"/>
                  </a:lnTo>
                  <a:lnTo>
                    <a:pt x="208" y="198"/>
                  </a:lnTo>
                  <a:lnTo>
                    <a:pt x="204" y="200"/>
                  </a:lnTo>
                  <a:lnTo>
                    <a:pt x="204" y="200"/>
                  </a:lnTo>
                  <a:lnTo>
                    <a:pt x="204" y="198"/>
                  </a:lnTo>
                  <a:lnTo>
                    <a:pt x="204" y="198"/>
                  </a:lnTo>
                  <a:lnTo>
                    <a:pt x="202" y="196"/>
                  </a:lnTo>
                  <a:lnTo>
                    <a:pt x="202" y="196"/>
                  </a:lnTo>
                  <a:lnTo>
                    <a:pt x="148" y="202"/>
                  </a:lnTo>
                  <a:lnTo>
                    <a:pt x="148" y="202"/>
                  </a:lnTo>
                  <a:lnTo>
                    <a:pt x="148" y="204"/>
                  </a:lnTo>
                  <a:lnTo>
                    <a:pt x="148" y="204"/>
                  </a:lnTo>
                  <a:lnTo>
                    <a:pt x="148" y="202"/>
                  </a:lnTo>
                  <a:lnTo>
                    <a:pt x="144" y="202"/>
                  </a:lnTo>
                  <a:lnTo>
                    <a:pt x="144" y="202"/>
                  </a:lnTo>
                  <a:lnTo>
                    <a:pt x="144" y="204"/>
                  </a:lnTo>
                  <a:lnTo>
                    <a:pt x="144" y="204"/>
                  </a:lnTo>
                  <a:lnTo>
                    <a:pt x="148" y="206"/>
                  </a:lnTo>
                  <a:lnTo>
                    <a:pt x="152" y="208"/>
                  </a:lnTo>
                  <a:lnTo>
                    <a:pt x="152" y="208"/>
                  </a:lnTo>
                  <a:lnTo>
                    <a:pt x="150" y="208"/>
                  </a:lnTo>
                  <a:lnTo>
                    <a:pt x="148" y="208"/>
                  </a:lnTo>
                  <a:lnTo>
                    <a:pt x="146" y="206"/>
                  </a:lnTo>
                  <a:lnTo>
                    <a:pt x="144" y="206"/>
                  </a:lnTo>
                  <a:lnTo>
                    <a:pt x="144" y="206"/>
                  </a:lnTo>
                  <a:lnTo>
                    <a:pt x="144" y="206"/>
                  </a:lnTo>
                  <a:lnTo>
                    <a:pt x="144" y="206"/>
                  </a:lnTo>
                  <a:lnTo>
                    <a:pt x="140" y="206"/>
                  </a:lnTo>
                  <a:lnTo>
                    <a:pt x="138" y="206"/>
                  </a:lnTo>
                  <a:lnTo>
                    <a:pt x="138" y="208"/>
                  </a:lnTo>
                  <a:lnTo>
                    <a:pt x="138" y="208"/>
                  </a:lnTo>
                  <a:lnTo>
                    <a:pt x="140" y="208"/>
                  </a:lnTo>
                  <a:lnTo>
                    <a:pt x="140" y="208"/>
                  </a:lnTo>
                  <a:lnTo>
                    <a:pt x="140" y="208"/>
                  </a:lnTo>
                  <a:lnTo>
                    <a:pt x="140" y="208"/>
                  </a:lnTo>
                  <a:lnTo>
                    <a:pt x="142" y="208"/>
                  </a:lnTo>
                  <a:lnTo>
                    <a:pt x="142" y="208"/>
                  </a:lnTo>
                  <a:lnTo>
                    <a:pt x="140" y="208"/>
                  </a:lnTo>
                  <a:lnTo>
                    <a:pt x="140" y="208"/>
                  </a:lnTo>
                  <a:lnTo>
                    <a:pt x="140" y="208"/>
                  </a:lnTo>
                  <a:lnTo>
                    <a:pt x="140" y="208"/>
                  </a:lnTo>
                  <a:lnTo>
                    <a:pt x="138" y="210"/>
                  </a:lnTo>
                  <a:lnTo>
                    <a:pt x="134" y="210"/>
                  </a:lnTo>
                  <a:lnTo>
                    <a:pt x="134" y="210"/>
                  </a:lnTo>
                  <a:lnTo>
                    <a:pt x="134" y="212"/>
                  </a:lnTo>
                  <a:lnTo>
                    <a:pt x="136" y="212"/>
                  </a:lnTo>
                  <a:lnTo>
                    <a:pt x="134" y="212"/>
                  </a:lnTo>
                  <a:lnTo>
                    <a:pt x="134" y="212"/>
                  </a:lnTo>
                  <a:lnTo>
                    <a:pt x="134" y="214"/>
                  </a:lnTo>
                  <a:lnTo>
                    <a:pt x="136" y="216"/>
                  </a:lnTo>
                  <a:lnTo>
                    <a:pt x="138" y="216"/>
                  </a:lnTo>
                  <a:lnTo>
                    <a:pt x="138" y="218"/>
                  </a:lnTo>
                  <a:lnTo>
                    <a:pt x="138" y="218"/>
                  </a:lnTo>
                  <a:lnTo>
                    <a:pt x="136" y="218"/>
                  </a:lnTo>
                  <a:lnTo>
                    <a:pt x="134" y="220"/>
                  </a:lnTo>
                  <a:lnTo>
                    <a:pt x="134" y="220"/>
                  </a:lnTo>
                  <a:lnTo>
                    <a:pt x="136" y="220"/>
                  </a:lnTo>
                  <a:lnTo>
                    <a:pt x="138" y="220"/>
                  </a:lnTo>
                  <a:lnTo>
                    <a:pt x="140" y="222"/>
                  </a:lnTo>
                  <a:lnTo>
                    <a:pt x="142" y="222"/>
                  </a:lnTo>
                  <a:lnTo>
                    <a:pt x="142" y="222"/>
                  </a:lnTo>
                  <a:lnTo>
                    <a:pt x="144" y="224"/>
                  </a:lnTo>
                  <a:lnTo>
                    <a:pt x="144" y="224"/>
                  </a:lnTo>
                  <a:lnTo>
                    <a:pt x="142" y="224"/>
                  </a:lnTo>
                  <a:lnTo>
                    <a:pt x="142" y="222"/>
                  </a:lnTo>
                  <a:lnTo>
                    <a:pt x="142" y="222"/>
                  </a:lnTo>
                  <a:lnTo>
                    <a:pt x="138" y="222"/>
                  </a:lnTo>
                  <a:lnTo>
                    <a:pt x="136" y="222"/>
                  </a:lnTo>
                  <a:lnTo>
                    <a:pt x="136" y="222"/>
                  </a:lnTo>
                  <a:lnTo>
                    <a:pt x="136" y="222"/>
                  </a:lnTo>
                  <a:lnTo>
                    <a:pt x="130" y="224"/>
                  </a:lnTo>
                  <a:lnTo>
                    <a:pt x="126" y="222"/>
                  </a:lnTo>
                  <a:lnTo>
                    <a:pt x="126" y="222"/>
                  </a:lnTo>
                  <a:lnTo>
                    <a:pt x="126" y="220"/>
                  </a:lnTo>
                  <a:lnTo>
                    <a:pt x="126" y="220"/>
                  </a:lnTo>
                  <a:lnTo>
                    <a:pt x="126" y="222"/>
                  </a:lnTo>
                  <a:lnTo>
                    <a:pt x="126" y="222"/>
                  </a:lnTo>
                  <a:lnTo>
                    <a:pt x="128" y="220"/>
                  </a:lnTo>
                  <a:lnTo>
                    <a:pt x="130" y="220"/>
                  </a:lnTo>
                  <a:lnTo>
                    <a:pt x="130" y="222"/>
                  </a:lnTo>
                  <a:lnTo>
                    <a:pt x="132" y="218"/>
                  </a:lnTo>
                  <a:lnTo>
                    <a:pt x="132" y="218"/>
                  </a:lnTo>
                  <a:lnTo>
                    <a:pt x="128" y="214"/>
                  </a:lnTo>
                  <a:lnTo>
                    <a:pt x="126" y="214"/>
                  </a:lnTo>
                  <a:lnTo>
                    <a:pt x="124" y="214"/>
                  </a:lnTo>
                  <a:lnTo>
                    <a:pt x="124" y="214"/>
                  </a:lnTo>
                  <a:lnTo>
                    <a:pt x="124" y="214"/>
                  </a:lnTo>
                  <a:lnTo>
                    <a:pt x="126" y="214"/>
                  </a:lnTo>
                  <a:lnTo>
                    <a:pt x="128" y="212"/>
                  </a:lnTo>
                  <a:lnTo>
                    <a:pt x="128" y="212"/>
                  </a:lnTo>
                  <a:lnTo>
                    <a:pt x="132" y="212"/>
                  </a:lnTo>
                  <a:lnTo>
                    <a:pt x="132" y="212"/>
                  </a:lnTo>
                  <a:lnTo>
                    <a:pt x="128" y="208"/>
                  </a:lnTo>
                  <a:lnTo>
                    <a:pt x="128" y="208"/>
                  </a:lnTo>
                  <a:lnTo>
                    <a:pt x="128" y="208"/>
                  </a:lnTo>
                  <a:lnTo>
                    <a:pt x="126" y="208"/>
                  </a:lnTo>
                  <a:lnTo>
                    <a:pt x="126" y="208"/>
                  </a:lnTo>
                  <a:lnTo>
                    <a:pt x="126" y="206"/>
                  </a:lnTo>
                  <a:lnTo>
                    <a:pt x="124" y="206"/>
                  </a:lnTo>
                  <a:lnTo>
                    <a:pt x="124" y="206"/>
                  </a:lnTo>
                  <a:lnTo>
                    <a:pt x="122" y="210"/>
                  </a:lnTo>
                  <a:lnTo>
                    <a:pt x="120" y="212"/>
                  </a:lnTo>
                  <a:lnTo>
                    <a:pt x="122" y="214"/>
                  </a:lnTo>
                  <a:lnTo>
                    <a:pt x="118" y="214"/>
                  </a:lnTo>
                  <a:lnTo>
                    <a:pt x="118" y="214"/>
                  </a:lnTo>
                  <a:lnTo>
                    <a:pt x="120" y="212"/>
                  </a:lnTo>
                  <a:lnTo>
                    <a:pt x="120" y="212"/>
                  </a:lnTo>
                  <a:lnTo>
                    <a:pt x="120" y="212"/>
                  </a:lnTo>
                  <a:lnTo>
                    <a:pt x="120" y="210"/>
                  </a:lnTo>
                  <a:lnTo>
                    <a:pt x="118" y="212"/>
                  </a:lnTo>
                  <a:lnTo>
                    <a:pt x="118" y="212"/>
                  </a:lnTo>
                  <a:lnTo>
                    <a:pt x="118" y="212"/>
                  </a:lnTo>
                  <a:lnTo>
                    <a:pt x="118" y="212"/>
                  </a:lnTo>
                  <a:lnTo>
                    <a:pt x="118" y="208"/>
                  </a:lnTo>
                  <a:lnTo>
                    <a:pt x="116" y="206"/>
                  </a:lnTo>
                  <a:lnTo>
                    <a:pt x="110" y="208"/>
                  </a:lnTo>
                  <a:lnTo>
                    <a:pt x="110" y="206"/>
                  </a:lnTo>
                  <a:lnTo>
                    <a:pt x="110" y="206"/>
                  </a:lnTo>
                  <a:lnTo>
                    <a:pt x="108" y="204"/>
                  </a:lnTo>
                  <a:lnTo>
                    <a:pt x="108" y="202"/>
                  </a:lnTo>
                  <a:lnTo>
                    <a:pt x="108" y="202"/>
                  </a:lnTo>
                  <a:lnTo>
                    <a:pt x="106" y="204"/>
                  </a:lnTo>
                  <a:lnTo>
                    <a:pt x="104" y="206"/>
                  </a:lnTo>
                  <a:lnTo>
                    <a:pt x="104" y="206"/>
                  </a:lnTo>
                  <a:lnTo>
                    <a:pt x="104" y="202"/>
                  </a:lnTo>
                  <a:lnTo>
                    <a:pt x="100" y="202"/>
                  </a:lnTo>
                  <a:lnTo>
                    <a:pt x="100" y="204"/>
                  </a:lnTo>
                  <a:lnTo>
                    <a:pt x="96" y="196"/>
                  </a:lnTo>
                  <a:lnTo>
                    <a:pt x="96" y="196"/>
                  </a:lnTo>
                  <a:lnTo>
                    <a:pt x="98" y="198"/>
                  </a:lnTo>
                  <a:lnTo>
                    <a:pt x="98" y="198"/>
                  </a:lnTo>
                  <a:lnTo>
                    <a:pt x="98" y="198"/>
                  </a:lnTo>
                  <a:lnTo>
                    <a:pt x="98" y="196"/>
                  </a:lnTo>
                  <a:lnTo>
                    <a:pt x="98" y="194"/>
                  </a:lnTo>
                  <a:lnTo>
                    <a:pt x="94" y="194"/>
                  </a:lnTo>
                  <a:lnTo>
                    <a:pt x="94" y="194"/>
                  </a:lnTo>
                  <a:lnTo>
                    <a:pt x="98" y="194"/>
                  </a:lnTo>
                  <a:lnTo>
                    <a:pt x="100" y="196"/>
                  </a:lnTo>
                  <a:lnTo>
                    <a:pt x="100" y="196"/>
                  </a:lnTo>
                  <a:lnTo>
                    <a:pt x="98" y="192"/>
                  </a:lnTo>
                  <a:lnTo>
                    <a:pt x="98" y="190"/>
                  </a:lnTo>
                  <a:lnTo>
                    <a:pt x="100" y="190"/>
                  </a:lnTo>
                  <a:lnTo>
                    <a:pt x="100" y="190"/>
                  </a:lnTo>
                  <a:lnTo>
                    <a:pt x="102" y="192"/>
                  </a:lnTo>
                  <a:lnTo>
                    <a:pt x="104" y="194"/>
                  </a:lnTo>
                  <a:lnTo>
                    <a:pt x="106" y="196"/>
                  </a:lnTo>
                  <a:lnTo>
                    <a:pt x="108" y="196"/>
                  </a:lnTo>
                  <a:lnTo>
                    <a:pt x="108" y="196"/>
                  </a:lnTo>
                  <a:close/>
                  <a:moveTo>
                    <a:pt x="106" y="154"/>
                  </a:moveTo>
                  <a:lnTo>
                    <a:pt x="106" y="154"/>
                  </a:lnTo>
                  <a:lnTo>
                    <a:pt x="106" y="154"/>
                  </a:lnTo>
                  <a:lnTo>
                    <a:pt x="104" y="156"/>
                  </a:lnTo>
                  <a:lnTo>
                    <a:pt x="102" y="156"/>
                  </a:lnTo>
                  <a:lnTo>
                    <a:pt x="100" y="156"/>
                  </a:lnTo>
                  <a:lnTo>
                    <a:pt x="100" y="156"/>
                  </a:lnTo>
                  <a:lnTo>
                    <a:pt x="100" y="156"/>
                  </a:lnTo>
                  <a:lnTo>
                    <a:pt x="102" y="154"/>
                  </a:lnTo>
                  <a:lnTo>
                    <a:pt x="104" y="152"/>
                  </a:lnTo>
                  <a:lnTo>
                    <a:pt x="106" y="154"/>
                  </a:lnTo>
                  <a:lnTo>
                    <a:pt x="106" y="154"/>
                  </a:lnTo>
                  <a:close/>
                  <a:moveTo>
                    <a:pt x="100" y="132"/>
                  </a:moveTo>
                  <a:lnTo>
                    <a:pt x="98" y="132"/>
                  </a:lnTo>
                  <a:lnTo>
                    <a:pt x="100" y="136"/>
                  </a:lnTo>
                  <a:lnTo>
                    <a:pt x="100" y="136"/>
                  </a:lnTo>
                  <a:lnTo>
                    <a:pt x="102" y="138"/>
                  </a:lnTo>
                  <a:lnTo>
                    <a:pt x="102" y="136"/>
                  </a:lnTo>
                  <a:lnTo>
                    <a:pt x="104" y="134"/>
                  </a:lnTo>
                  <a:lnTo>
                    <a:pt x="104" y="134"/>
                  </a:lnTo>
                  <a:lnTo>
                    <a:pt x="106" y="136"/>
                  </a:lnTo>
                  <a:lnTo>
                    <a:pt x="106" y="138"/>
                  </a:lnTo>
                  <a:lnTo>
                    <a:pt x="104" y="136"/>
                  </a:lnTo>
                  <a:lnTo>
                    <a:pt x="104" y="136"/>
                  </a:lnTo>
                  <a:lnTo>
                    <a:pt x="104" y="138"/>
                  </a:lnTo>
                  <a:lnTo>
                    <a:pt x="104" y="138"/>
                  </a:lnTo>
                  <a:lnTo>
                    <a:pt x="102" y="140"/>
                  </a:lnTo>
                  <a:lnTo>
                    <a:pt x="102" y="140"/>
                  </a:lnTo>
                  <a:lnTo>
                    <a:pt x="104" y="142"/>
                  </a:lnTo>
                  <a:lnTo>
                    <a:pt x="104" y="142"/>
                  </a:lnTo>
                  <a:lnTo>
                    <a:pt x="104" y="144"/>
                  </a:lnTo>
                  <a:lnTo>
                    <a:pt x="104" y="144"/>
                  </a:lnTo>
                  <a:lnTo>
                    <a:pt x="102" y="144"/>
                  </a:lnTo>
                  <a:lnTo>
                    <a:pt x="102" y="146"/>
                  </a:lnTo>
                  <a:lnTo>
                    <a:pt x="102" y="146"/>
                  </a:lnTo>
                  <a:lnTo>
                    <a:pt x="98" y="144"/>
                  </a:lnTo>
                  <a:lnTo>
                    <a:pt x="94" y="144"/>
                  </a:lnTo>
                  <a:lnTo>
                    <a:pt x="94" y="144"/>
                  </a:lnTo>
                  <a:lnTo>
                    <a:pt x="96" y="142"/>
                  </a:lnTo>
                  <a:lnTo>
                    <a:pt x="96" y="142"/>
                  </a:lnTo>
                  <a:lnTo>
                    <a:pt x="100" y="142"/>
                  </a:lnTo>
                  <a:lnTo>
                    <a:pt x="100" y="142"/>
                  </a:lnTo>
                  <a:lnTo>
                    <a:pt x="100" y="142"/>
                  </a:lnTo>
                  <a:lnTo>
                    <a:pt x="100" y="142"/>
                  </a:lnTo>
                  <a:lnTo>
                    <a:pt x="100" y="140"/>
                  </a:lnTo>
                  <a:lnTo>
                    <a:pt x="100" y="140"/>
                  </a:lnTo>
                  <a:lnTo>
                    <a:pt x="100" y="140"/>
                  </a:lnTo>
                  <a:lnTo>
                    <a:pt x="98" y="138"/>
                  </a:lnTo>
                  <a:lnTo>
                    <a:pt x="98" y="140"/>
                  </a:lnTo>
                  <a:lnTo>
                    <a:pt x="98" y="140"/>
                  </a:lnTo>
                  <a:lnTo>
                    <a:pt x="98" y="138"/>
                  </a:lnTo>
                  <a:lnTo>
                    <a:pt x="96" y="138"/>
                  </a:lnTo>
                  <a:lnTo>
                    <a:pt x="96" y="138"/>
                  </a:lnTo>
                  <a:lnTo>
                    <a:pt x="96" y="136"/>
                  </a:lnTo>
                  <a:lnTo>
                    <a:pt x="96" y="136"/>
                  </a:lnTo>
                  <a:lnTo>
                    <a:pt x="98" y="136"/>
                  </a:lnTo>
                  <a:lnTo>
                    <a:pt x="100" y="136"/>
                  </a:lnTo>
                  <a:lnTo>
                    <a:pt x="100" y="136"/>
                  </a:lnTo>
                  <a:lnTo>
                    <a:pt x="98" y="134"/>
                  </a:lnTo>
                  <a:lnTo>
                    <a:pt x="96" y="134"/>
                  </a:lnTo>
                  <a:lnTo>
                    <a:pt x="92" y="134"/>
                  </a:lnTo>
                  <a:lnTo>
                    <a:pt x="90" y="134"/>
                  </a:lnTo>
                  <a:lnTo>
                    <a:pt x="90" y="134"/>
                  </a:lnTo>
                  <a:lnTo>
                    <a:pt x="92" y="132"/>
                  </a:lnTo>
                  <a:lnTo>
                    <a:pt x="96" y="130"/>
                  </a:lnTo>
                  <a:lnTo>
                    <a:pt x="100" y="132"/>
                  </a:lnTo>
                  <a:lnTo>
                    <a:pt x="100" y="132"/>
                  </a:lnTo>
                  <a:close/>
                  <a:moveTo>
                    <a:pt x="92" y="138"/>
                  </a:moveTo>
                  <a:lnTo>
                    <a:pt x="92" y="138"/>
                  </a:lnTo>
                  <a:lnTo>
                    <a:pt x="92" y="136"/>
                  </a:lnTo>
                  <a:lnTo>
                    <a:pt x="92" y="138"/>
                  </a:lnTo>
                  <a:close/>
                  <a:moveTo>
                    <a:pt x="90" y="142"/>
                  </a:moveTo>
                  <a:lnTo>
                    <a:pt x="92" y="142"/>
                  </a:lnTo>
                  <a:lnTo>
                    <a:pt x="92" y="142"/>
                  </a:lnTo>
                  <a:lnTo>
                    <a:pt x="92" y="142"/>
                  </a:lnTo>
                  <a:lnTo>
                    <a:pt x="92" y="142"/>
                  </a:lnTo>
                  <a:lnTo>
                    <a:pt x="92" y="144"/>
                  </a:lnTo>
                  <a:lnTo>
                    <a:pt x="92" y="144"/>
                  </a:lnTo>
                  <a:lnTo>
                    <a:pt x="92" y="144"/>
                  </a:lnTo>
                  <a:lnTo>
                    <a:pt x="90" y="144"/>
                  </a:lnTo>
                  <a:lnTo>
                    <a:pt x="90" y="142"/>
                  </a:lnTo>
                  <a:lnTo>
                    <a:pt x="90" y="142"/>
                  </a:lnTo>
                  <a:close/>
                  <a:moveTo>
                    <a:pt x="88" y="132"/>
                  </a:moveTo>
                  <a:lnTo>
                    <a:pt x="88" y="132"/>
                  </a:lnTo>
                  <a:lnTo>
                    <a:pt x="84" y="132"/>
                  </a:lnTo>
                  <a:lnTo>
                    <a:pt x="82" y="132"/>
                  </a:lnTo>
                  <a:lnTo>
                    <a:pt x="82" y="130"/>
                  </a:lnTo>
                  <a:lnTo>
                    <a:pt x="88" y="132"/>
                  </a:lnTo>
                  <a:lnTo>
                    <a:pt x="88" y="132"/>
                  </a:lnTo>
                  <a:close/>
                  <a:moveTo>
                    <a:pt x="82" y="96"/>
                  </a:moveTo>
                  <a:lnTo>
                    <a:pt x="82" y="98"/>
                  </a:lnTo>
                  <a:lnTo>
                    <a:pt x="82" y="98"/>
                  </a:lnTo>
                  <a:lnTo>
                    <a:pt x="80" y="96"/>
                  </a:lnTo>
                  <a:lnTo>
                    <a:pt x="80" y="96"/>
                  </a:lnTo>
                  <a:lnTo>
                    <a:pt x="82" y="98"/>
                  </a:lnTo>
                  <a:lnTo>
                    <a:pt x="84" y="100"/>
                  </a:lnTo>
                  <a:lnTo>
                    <a:pt x="80" y="100"/>
                  </a:lnTo>
                  <a:lnTo>
                    <a:pt x="80" y="100"/>
                  </a:lnTo>
                  <a:lnTo>
                    <a:pt x="82" y="102"/>
                  </a:lnTo>
                  <a:lnTo>
                    <a:pt x="80" y="100"/>
                  </a:lnTo>
                  <a:lnTo>
                    <a:pt x="80" y="100"/>
                  </a:lnTo>
                  <a:lnTo>
                    <a:pt x="80" y="96"/>
                  </a:lnTo>
                  <a:lnTo>
                    <a:pt x="80" y="96"/>
                  </a:lnTo>
                  <a:lnTo>
                    <a:pt x="78" y="96"/>
                  </a:lnTo>
                  <a:lnTo>
                    <a:pt x="78" y="96"/>
                  </a:lnTo>
                  <a:lnTo>
                    <a:pt x="78" y="98"/>
                  </a:lnTo>
                  <a:lnTo>
                    <a:pt x="78" y="98"/>
                  </a:lnTo>
                  <a:lnTo>
                    <a:pt x="76" y="94"/>
                  </a:lnTo>
                  <a:lnTo>
                    <a:pt x="76" y="94"/>
                  </a:lnTo>
                  <a:lnTo>
                    <a:pt x="76" y="94"/>
                  </a:lnTo>
                  <a:lnTo>
                    <a:pt x="80" y="94"/>
                  </a:lnTo>
                  <a:lnTo>
                    <a:pt x="82" y="96"/>
                  </a:lnTo>
                  <a:lnTo>
                    <a:pt x="82" y="96"/>
                  </a:lnTo>
                  <a:close/>
                  <a:moveTo>
                    <a:pt x="62" y="92"/>
                  </a:moveTo>
                  <a:lnTo>
                    <a:pt x="62" y="92"/>
                  </a:lnTo>
                  <a:lnTo>
                    <a:pt x="64" y="90"/>
                  </a:lnTo>
                  <a:lnTo>
                    <a:pt x="64" y="90"/>
                  </a:lnTo>
                  <a:lnTo>
                    <a:pt x="64" y="90"/>
                  </a:lnTo>
                  <a:lnTo>
                    <a:pt x="66" y="90"/>
                  </a:lnTo>
                  <a:lnTo>
                    <a:pt x="70" y="90"/>
                  </a:lnTo>
                  <a:lnTo>
                    <a:pt x="70" y="90"/>
                  </a:lnTo>
                  <a:lnTo>
                    <a:pt x="68" y="92"/>
                  </a:lnTo>
                  <a:lnTo>
                    <a:pt x="68" y="94"/>
                  </a:lnTo>
                  <a:lnTo>
                    <a:pt x="70" y="94"/>
                  </a:lnTo>
                  <a:lnTo>
                    <a:pt x="70" y="94"/>
                  </a:lnTo>
                  <a:lnTo>
                    <a:pt x="68" y="96"/>
                  </a:lnTo>
                  <a:lnTo>
                    <a:pt x="66" y="96"/>
                  </a:lnTo>
                  <a:lnTo>
                    <a:pt x="62" y="92"/>
                  </a:lnTo>
                  <a:lnTo>
                    <a:pt x="62" y="92"/>
                  </a:lnTo>
                  <a:close/>
                  <a:moveTo>
                    <a:pt x="62" y="174"/>
                  </a:moveTo>
                  <a:lnTo>
                    <a:pt x="62" y="174"/>
                  </a:lnTo>
                  <a:lnTo>
                    <a:pt x="58" y="172"/>
                  </a:lnTo>
                  <a:lnTo>
                    <a:pt x="58" y="172"/>
                  </a:lnTo>
                  <a:lnTo>
                    <a:pt x="60" y="172"/>
                  </a:lnTo>
                  <a:lnTo>
                    <a:pt x="62" y="172"/>
                  </a:lnTo>
                  <a:lnTo>
                    <a:pt x="62" y="174"/>
                  </a:lnTo>
                  <a:lnTo>
                    <a:pt x="62" y="174"/>
                  </a:lnTo>
                  <a:close/>
                  <a:moveTo>
                    <a:pt x="56" y="138"/>
                  </a:moveTo>
                  <a:lnTo>
                    <a:pt x="56" y="138"/>
                  </a:lnTo>
                  <a:lnTo>
                    <a:pt x="58" y="138"/>
                  </a:lnTo>
                  <a:lnTo>
                    <a:pt x="58" y="140"/>
                  </a:lnTo>
                  <a:lnTo>
                    <a:pt x="58" y="140"/>
                  </a:lnTo>
                  <a:lnTo>
                    <a:pt x="58" y="140"/>
                  </a:lnTo>
                  <a:lnTo>
                    <a:pt x="56" y="140"/>
                  </a:lnTo>
                  <a:lnTo>
                    <a:pt x="56" y="140"/>
                  </a:lnTo>
                  <a:lnTo>
                    <a:pt x="56" y="138"/>
                  </a:lnTo>
                  <a:lnTo>
                    <a:pt x="56" y="138"/>
                  </a:lnTo>
                  <a:close/>
                  <a:moveTo>
                    <a:pt x="60" y="284"/>
                  </a:moveTo>
                  <a:lnTo>
                    <a:pt x="60" y="284"/>
                  </a:lnTo>
                  <a:lnTo>
                    <a:pt x="60" y="282"/>
                  </a:lnTo>
                  <a:lnTo>
                    <a:pt x="60" y="280"/>
                  </a:lnTo>
                  <a:lnTo>
                    <a:pt x="60" y="280"/>
                  </a:lnTo>
                  <a:lnTo>
                    <a:pt x="66" y="282"/>
                  </a:lnTo>
                  <a:lnTo>
                    <a:pt x="70" y="288"/>
                  </a:lnTo>
                  <a:lnTo>
                    <a:pt x="70" y="288"/>
                  </a:lnTo>
                  <a:lnTo>
                    <a:pt x="70" y="286"/>
                  </a:lnTo>
                  <a:lnTo>
                    <a:pt x="70" y="286"/>
                  </a:lnTo>
                  <a:lnTo>
                    <a:pt x="70" y="286"/>
                  </a:lnTo>
                  <a:lnTo>
                    <a:pt x="72" y="284"/>
                  </a:lnTo>
                  <a:lnTo>
                    <a:pt x="72" y="284"/>
                  </a:lnTo>
                  <a:lnTo>
                    <a:pt x="72" y="284"/>
                  </a:lnTo>
                  <a:lnTo>
                    <a:pt x="72" y="284"/>
                  </a:lnTo>
                  <a:lnTo>
                    <a:pt x="68" y="284"/>
                  </a:lnTo>
                  <a:lnTo>
                    <a:pt x="68" y="282"/>
                  </a:lnTo>
                  <a:lnTo>
                    <a:pt x="68" y="278"/>
                  </a:lnTo>
                  <a:lnTo>
                    <a:pt x="68" y="276"/>
                  </a:lnTo>
                  <a:lnTo>
                    <a:pt x="64" y="274"/>
                  </a:lnTo>
                  <a:lnTo>
                    <a:pt x="64" y="274"/>
                  </a:lnTo>
                  <a:lnTo>
                    <a:pt x="70" y="276"/>
                  </a:lnTo>
                  <a:lnTo>
                    <a:pt x="70" y="278"/>
                  </a:lnTo>
                  <a:lnTo>
                    <a:pt x="70" y="282"/>
                  </a:lnTo>
                  <a:lnTo>
                    <a:pt x="72" y="284"/>
                  </a:lnTo>
                  <a:lnTo>
                    <a:pt x="72" y="284"/>
                  </a:lnTo>
                  <a:lnTo>
                    <a:pt x="72" y="284"/>
                  </a:lnTo>
                  <a:lnTo>
                    <a:pt x="72" y="284"/>
                  </a:lnTo>
                  <a:lnTo>
                    <a:pt x="72" y="284"/>
                  </a:lnTo>
                  <a:lnTo>
                    <a:pt x="72" y="284"/>
                  </a:lnTo>
                  <a:lnTo>
                    <a:pt x="74" y="286"/>
                  </a:lnTo>
                  <a:lnTo>
                    <a:pt x="74" y="286"/>
                  </a:lnTo>
                  <a:lnTo>
                    <a:pt x="74" y="288"/>
                  </a:lnTo>
                  <a:lnTo>
                    <a:pt x="72" y="288"/>
                  </a:lnTo>
                  <a:lnTo>
                    <a:pt x="64" y="286"/>
                  </a:lnTo>
                  <a:lnTo>
                    <a:pt x="64" y="286"/>
                  </a:lnTo>
                  <a:lnTo>
                    <a:pt x="64" y="290"/>
                  </a:lnTo>
                  <a:lnTo>
                    <a:pt x="64" y="290"/>
                  </a:lnTo>
                  <a:lnTo>
                    <a:pt x="64" y="288"/>
                  </a:lnTo>
                  <a:lnTo>
                    <a:pt x="60" y="288"/>
                  </a:lnTo>
                  <a:lnTo>
                    <a:pt x="60" y="288"/>
                  </a:lnTo>
                  <a:lnTo>
                    <a:pt x="62" y="288"/>
                  </a:lnTo>
                  <a:lnTo>
                    <a:pt x="62" y="286"/>
                  </a:lnTo>
                  <a:lnTo>
                    <a:pt x="58" y="286"/>
                  </a:lnTo>
                  <a:lnTo>
                    <a:pt x="58" y="288"/>
                  </a:lnTo>
                  <a:lnTo>
                    <a:pt x="58" y="288"/>
                  </a:lnTo>
                  <a:lnTo>
                    <a:pt x="58" y="286"/>
                  </a:lnTo>
                  <a:lnTo>
                    <a:pt x="56" y="286"/>
                  </a:lnTo>
                  <a:lnTo>
                    <a:pt x="56" y="286"/>
                  </a:lnTo>
                  <a:lnTo>
                    <a:pt x="56" y="286"/>
                  </a:lnTo>
                  <a:lnTo>
                    <a:pt x="56" y="284"/>
                  </a:lnTo>
                  <a:lnTo>
                    <a:pt x="56" y="280"/>
                  </a:lnTo>
                  <a:lnTo>
                    <a:pt x="56" y="280"/>
                  </a:lnTo>
                  <a:lnTo>
                    <a:pt x="56" y="282"/>
                  </a:lnTo>
                  <a:lnTo>
                    <a:pt x="58" y="284"/>
                  </a:lnTo>
                  <a:lnTo>
                    <a:pt x="60" y="284"/>
                  </a:lnTo>
                  <a:lnTo>
                    <a:pt x="60" y="284"/>
                  </a:lnTo>
                  <a:close/>
                  <a:moveTo>
                    <a:pt x="54" y="306"/>
                  </a:moveTo>
                  <a:lnTo>
                    <a:pt x="52" y="306"/>
                  </a:lnTo>
                  <a:lnTo>
                    <a:pt x="54" y="306"/>
                  </a:lnTo>
                  <a:lnTo>
                    <a:pt x="52" y="300"/>
                  </a:lnTo>
                  <a:lnTo>
                    <a:pt x="52" y="300"/>
                  </a:lnTo>
                  <a:lnTo>
                    <a:pt x="50" y="300"/>
                  </a:lnTo>
                  <a:lnTo>
                    <a:pt x="50" y="302"/>
                  </a:lnTo>
                  <a:lnTo>
                    <a:pt x="50" y="302"/>
                  </a:lnTo>
                  <a:lnTo>
                    <a:pt x="50" y="302"/>
                  </a:lnTo>
                  <a:lnTo>
                    <a:pt x="50" y="302"/>
                  </a:lnTo>
                  <a:lnTo>
                    <a:pt x="50" y="300"/>
                  </a:lnTo>
                  <a:lnTo>
                    <a:pt x="48" y="298"/>
                  </a:lnTo>
                  <a:lnTo>
                    <a:pt x="48" y="298"/>
                  </a:lnTo>
                  <a:lnTo>
                    <a:pt x="52" y="298"/>
                  </a:lnTo>
                  <a:lnTo>
                    <a:pt x="54" y="302"/>
                  </a:lnTo>
                  <a:lnTo>
                    <a:pt x="54" y="302"/>
                  </a:lnTo>
                  <a:lnTo>
                    <a:pt x="54" y="302"/>
                  </a:lnTo>
                  <a:lnTo>
                    <a:pt x="54" y="300"/>
                  </a:lnTo>
                  <a:lnTo>
                    <a:pt x="54" y="300"/>
                  </a:lnTo>
                  <a:lnTo>
                    <a:pt x="56" y="302"/>
                  </a:lnTo>
                  <a:lnTo>
                    <a:pt x="58" y="304"/>
                  </a:lnTo>
                  <a:lnTo>
                    <a:pt x="54" y="304"/>
                  </a:lnTo>
                  <a:lnTo>
                    <a:pt x="54" y="304"/>
                  </a:lnTo>
                  <a:lnTo>
                    <a:pt x="54" y="306"/>
                  </a:lnTo>
                  <a:lnTo>
                    <a:pt x="54" y="306"/>
                  </a:lnTo>
                  <a:close/>
                  <a:moveTo>
                    <a:pt x="48" y="288"/>
                  </a:moveTo>
                  <a:lnTo>
                    <a:pt x="48" y="288"/>
                  </a:lnTo>
                  <a:lnTo>
                    <a:pt x="46" y="288"/>
                  </a:lnTo>
                  <a:lnTo>
                    <a:pt x="46" y="286"/>
                  </a:lnTo>
                  <a:lnTo>
                    <a:pt x="50" y="288"/>
                  </a:lnTo>
                  <a:lnTo>
                    <a:pt x="50" y="288"/>
                  </a:lnTo>
                  <a:lnTo>
                    <a:pt x="50" y="288"/>
                  </a:lnTo>
                  <a:lnTo>
                    <a:pt x="48" y="288"/>
                  </a:lnTo>
                  <a:lnTo>
                    <a:pt x="48" y="288"/>
                  </a:lnTo>
                  <a:lnTo>
                    <a:pt x="48" y="288"/>
                  </a:lnTo>
                  <a:lnTo>
                    <a:pt x="48" y="288"/>
                  </a:lnTo>
                  <a:close/>
                  <a:moveTo>
                    <a:pt x="42" y="232"/>
                  </a:moveTo>
                  <a:lnTo>
                    <a:pt x="40" y="230"/>
                  </a:lnTo>
                  <a:lnTo>
                    <a:pt x="42" y="230"/>
                  </a:lnTo>
                  <a:lnTo>
                    <a:pt x="42" y="230"/>
                  </a:lnTo>
                  <a:lnTo>
                    <a:pt x="44" y="230"/>
                  </a:lnTo>
                  <a:lnTo>
                    <a:pt x="42" y="232"/>
                  </a:lnTo>
                  <a:lnTo>
                    <a:pt x="42" y="232"/>
                  </a:lnTo>
                  <a:close/>
                  <a:moveTo>
                    <a:pt x="40" y="218"/>
                  </a:moveTo>
                  <a:lnTo>
                    <a:pt x="40" y="216"/>
                  </a:lnTo>
                  <a:lnTo>
                    <a:pt x="40" y="216"/>
                  </a:lnTo>
                  <a:lnTo>
                    <a:pt x="36" y="216"/>
                  </a:lnTo>
                  <a:lnTo>
                    <a:pt x="32" y="216"/>
                  </a:lnTo>
                  <a:lnTo>
                    <a:pt x="32" y="218"/>
                  </a:lnTo>
                  <a:lnTo>
                    <a:pt x="28" y="214"/>
                  </a:lnTo>
                  <a:lnTo>
                    <a:pt x="28" y="214"/>
                  </a:lnTo>
                  <a:lnTo>
                    <a:pt x="30" y="212"/>
                  </a:lnTo>
                  <a:lnTo>
                    <a:pt x="30" y="210"/>
                  </a:lnTo>
                  <a:lnTo>
                    <a:pt x="28" y="210"/>
                  </a:lnTo>
                  <a:lnTo>
                    <a:pt x="28" y="210"/>
                  </a:lnTo>
                  <a:lnTo>
                    <a:pt x="30" y="210"/>
                  </a:lnTo>
                  <a:lnTo>
                    <a:pt x="28" y="212"/>
                  </a:lnTo>
                  <a:lnTo>
                    <a:pt x="26" y="212"/>
                  </a:lnTo>
                  <a:lnTo>
                    <a:pt x="26" y="210"/>
                  </a:lnTo>
                  <a:lnTo>
                    <a:pt x="26" y="210"/>
                  </a:lnTo>
                  <a:lnTo>
                    <a:pt x="32" y="208"/>
                  </a:lnTo>
                  <a:lnTo>
                    <a:pt x="34" y="206"/>
                  </a:lnTo>
                  <a:lnTo>
                    <a:pt x="36" y="208"/>
                  </a:lnTo>
                  <a:lnTo>
                    <a:pt x="36" y="208"/>
                  </a:lnTo>
                  <a:lnTo>
                    <a:pt x="40" y="210"/>
                  </a:lnTo>
                  <a:lnTo>
                    <a:pt x="44" y="214"/>
                  </a:lnTo>
                  <a:lnTo>
                    <a:pt x="44" y="214"/>
                  </a:lnTo>
                  <a:lnTo>
                    <a:pt x="44" y="214"/>
                  </a:lnTo>
                  <a:lnTo>
                    <a:pt x="42" y="216"/>
                  </a:lnTo>
                  <a:lnTo>
                    <a:pt x="42" y="218"/>
                  </a:lnTo>
                  <a:lnTo>
                    <a:pt x="40" y="218"/>
                  </a:lnTo>
                  <a:lnTo>
                    <a:pt x="40" y="218"/>
                  </a:lnTo>
                  <a:close/>
                  <a:moveTo>
                    <a:pt x="40" y="226"/>
                  </a:moveTo>
                  <a:lnTo>
                    <a:pt x="38" y="226"/>
                  </a:lnTo>
                  <a:lnTo>
                    <a:pt x="38" y="226"/>
                  </a:lnTo>
                  <a:lnTo>
                    <a:pt x="40" y="226"/>
                  </a:lnTo>
                  <a:close/>
                  <a:moveTo>
                    <a:pt x="36" y="222"/>
                  </a:moveTo>
                  <a:lnTo>
                    <a:pt x="36" y="222"/>
                  </a:lnTo>
                  <a:lnTo>
                    <a:pt x="36" y="222"/>
                  </a:lnTo>
                  <a:lnTo>
                    <a:pt x="32" y="222"/>
                  </a:lnTo>
                  <a:lnTo>
                    <a:pt x="32" y="222"/>
                  </a:lnTo>
                  <a:lnTo>
                    <a:pt x="34" y="220"/>
                  </a:lnTo>
                  <a:lnTo>
                    <a:pt x="36" y="222"/>
                  </a:lnTo>
                  <a:lnTo>
                    <a:pt x="36" y="222"/>
                  </a:lnTo>
                  <a:close/>
                  <a:moveTo>
                    <a:pt x="40" y="162"/>
                  </a:moveTo>
                  <a:lnTo>
                    <a:pt x="40" y="162"/>
                  </a:lnTo>
                  <a:lnTo>
                    <a:pt x="42" y="160"/>
                  </a:lnTo>
                  <a:lnTo>
                    <a:pt x="44" y="160"/>
                  </a:lnTo>
                  <a:lnTo>
                    <a:pt x="44" y="160"/>
                  </a:lnTo>
                  <a:lnTo>
                    <a:pt x="44" y="162"/>
                  </a:lnTo>
                  <a:lnTo>
                    <a:pt x="44" y="164"/>
                  </a:lnTo>
                  <a:lnTo>
                    <a:pt x="44" y="164"/>
                  </a:lnTo>
                  <a:lnTo>
                    <a:pt x="46" y="164"/>
                  </a:lnTo>
                  <a:lnTo>
                    <a:pt x="46" y="164"/>
                  </a:lnTo>
                  <a:lnTo>
                    <a:pt x="48" y="164"/>
                  </a:lnTo>
                  <a:lnTo>
                    <a:pt x="48" y="162"/>
                  </a:lnTo>
                  <a:lnTo>
                    <a:pt x="48" y="160"/>
                  </a:lnTo>
                  <a:lnTo>
                    <a:pt x="48" y="160"/>
                  </a:lnTo>
                  <a:lnTo>
                    <a:pt x="50" y="162"/>
                  </a:lnTo>
                  <a:lnTo>
                    <a:pt x="50" y="164"/>
                  </a:lnTo>
                  <a:lnTo>
                    <a:pt x="50" y="168"/>
                  </a:lnTo>
                  <a:lnTo>
                    <a:pt x="50" y="168"/>
                  </a:lnTo>
                  <a:lnTo>
                    <a:pt x="48" y="170"/>
                  </a:lnTo>
                  <a:lnTo>
                    <a:pt x="46" y="170"/>
                  </a:lnTo>
                  <a:lnTo>
                    <a:pt x="44" y="170"/>
                  </a:lnTo>
                  <a:lnTo>
                    <a:pt x="44" y="170"/>
                  </a:lnTo>
                  <a:lnTo>
                    <a:pt x="46" y="168"/>
                  </a:lnTo>
                  <a:lnTo>
                    <a:pt x="46" y="170"/>
                  </a:lnTo>
                  <a:lnTo>
                    <a:pt x="46" y="170"/>
                  </a:lnTo>
                  <a:lnTo>
                    <a:pt x="46" y="168"/>
                  </a:lnTo>
                  <a:lnTo>
                    <a:pt x="46" y="166"/>
                  </a:lnTo>
                  <a:lnTo>
                    <a:pt x="42" y="166"/>
                  </a:lnTo>
                  <a:lnTo>
                    <a:pt x="42" y="168"/>
                  </a:lnTo>
                  <a:lnTo>
                    <a:pt x="42" y="168"/>
                  </a:lnTo>
                  <a:lnTo>
                    <a:pt x="40" y="166"/>
                  </a:lnTo>
                  <a:lnTo>
                    <a:pt x="38" y="166"/>
                  </a:lnTo>
                  <a:lnTo>
                    <a:pt x="32" y="166"/>
                  </a:lnTo>
                  <a:lnTo>
                    <a:pt x="36" y="170"/>
                  </a:lnTo>
                  <a:lnTo>
                    <a:pt x="36" y="170"/>
                  </a:lnTo>
                  <a:lnTo>
                    <a:pt x="30" y="164"/>
                  </a:lnTo>
                  <a:lnTo>
                    <a:pt x="30" y="164"/>
                  </a:lnTo>
                  <a:lnTo>
                    <a:pt x="32" y="162"/>
                  </a:lnTo>
                  <a:lnTo>
                    <a:pt x="34" y="162"/>
                  </a:lnTo>
                  <a:lnTo>
                    <a:pt x="36" y="164"/>
                  </a:lnTo>
                  <a:lnTo>
                    <a:pt x="40" y="164"/>
                  </a:lnTo>
                  <a:lnTo>
                    <a:pt x="42" y="164"/>
                  </a:lnTo>
                  <a:lnTo>
                    <a:pt x="44" y="162"/>
                  </a:lnTo>
                  <a:lnTo>
                    <a:pt x="40" y="162"/>
                  </a:lnTo>
                  <a:close/>
                  <a:moveTo>
                    <a:pt x="46" y="212"/>
                  </a:moveTo>
                  <a:lnTo>
                    <a:pt x="46" y="212"/>
                  </a:lnTo>
                  <a:lnTo>
                    <a:pt x="44" y="212"/>
                  </a:lnTo>
                  <a:lnTo>
                    <a:pt x="42" y="210"/>
                  </a:lnTo>
                  <a:lnTo>
                    <a:pt x="42" y="210"/>
                  </a:lnTo>
                  <a:lnTo>
                    <a:pt x="44" y="210"/>
                  </a:lnTo>
                  <a:lnTo>
                    <a:pt x="46" y="210"/>
                  </a:lnTo>
                  <a:lnTo>
                    <a:pt x="46" y="212"/>
                  </a:lnTo>
                  <a:lnTo>
                    <a:pt x="46" y="212"/>
                  </a:lnTo>
                  <a:close/>
                  <a:moveTo>
                    <a:pt x="48" y="238"/>
                  </a:moveTo>
                  <a:lnTo>
                    <a:pt x="48" y="238"/>
                  </a:lnTo>
                  <a:lnTo>
                    <a:pt x="46" y="240"/>
                  </a:lnTo>
                  <a:lnTo>
                    <a:pt x="46" y="242"/>
                  </a:lnTo>
                  <a:lnTo>
                    <a:pt x="44" y="240"/>
                  </a:lnTo>
                  <a:lnTo>
                    <a:pt x="44" y="240"/>
                  </a:lnTo>
                  <a:lnTo>
                    <a:pt x="46" y="240"/>
                  </a:lnTo>
                  <a:lnTo>
                    <a:pt x="46" y="238"/>
                  </a:lnTo>
                  <a:lnTo>
                    <a:pt x="48" y="238"/>
                  </a:lnTo>
                  <a:lnTo>
                    <a:pt x="48" y="238"/>
                  </a:lnTo>
                  <a:close/>
                  <a:moveTo>
                    <a:pt x="54" y="152"/>
                  </a:moveTo>
                  <a:lnTo>
                    <a:pt x="56" y="156"/>
                  </a:lnTo>
                  <a:lnTo>
                    <a:pt x="56" y="156"/>
                  </a:lnTo>
                  <a:lnTo>
                    <a:pt x="54" y="154"/>
                  </a:lnTo>
                  <a:lnTo>
                    <a:pt x="54" y="154"/>
                  </a:lnTo>
                  <a:lnTo>
                    <a:pt x="54" y="154"/>
                  </a:lnTo>
                  <a:lnTo>
                    <a:pt x="54" y="152"/>
                  </a:lnTo>
                  <a:lnTo>
                    <a:pt x="54" y="152"/>
                  </a:lnTo>
                  <a:close/>
                  <a:moveTo>
                    <a:pt x="54" y="270"/>
                  </a:moveTo>
                  <a:lnTo>
                    <a:pt x="56" y="274"/>
                  </a:lnTo>
                  <a:lnTo>
                    <a:pt x="56" y="274"/>
                  </a:lnTo>
                  <a:lnTo>
                    <a:pt x="54" y="272"/>
                  </a:lnTo>
                  <a:lnTo>
                    <a:pt x="54" y="272"/>
                  </a:lnTo>
                  <a:lnTo>
                    <a:pt x="50" y="270"/>
                  </a:lnTo>
                  <a:lnTo>
                    <a:pt x="50" y="270"/>
                  </a:lnTo>
                  <a:lnTo>
                    <a:pt x="54" y="272"/>
                  </a:lnTo>
                  <a:lnTo>
                    <a:pt x="54" y="272"/>
                  </a:lnTo>
                  <a:lnTo>
                    <a:pt x="54" y="270"/>
                  </a:lnTo>
                  <a:lnTo>
                    <a:pt x="54" y="270"/>
                  </a:lnTo>
                  <a:close/>
                  <a:moveTo>
                    <a:pt x="54" y="292"/>
                  </a:moveTo>
                  <a:lnTo>
                    <a:pt x="54" y="292"/>
                  </a:lnTo>
                  <a:lnTo>
                    <a:pt x="54" y="292"/>
                  </a:lnTo>
                  <a:lnTo>
                    <a:pt x="56" y="292"/>
                  </a:lnTo>
                  <a:lnTo>
                    <a:pt x="58" y="292"/>
                  </a:lnTo>
                  <a:lnTo>
                    <a:pt x="58" y="292"/>
                  </a:lnTo>
                  <a:lnTo>
                    <a:pt x="58" y="292"/>
                  </a:lnTo>
                  <a:lnTo>
                    <a:pt x="64" y="292"/>
                  </a:lnTo>
                  <a:lnTo>
                    <a:pt x="66" y="294"/>
                  </a:lnTo>
                  <a:lnTo>
                    <a:pt x="66" y="296"/>
                  </a:lnTo>
                  <a:lnTo>
                    <a:pt x="66" y="294"/>
                  </a:lnTo>
                  <a:lnTo>
                    <a:pt x="68" y="296"/>
                  </a:lnTo>
                  <a:lnTo>
                    <a:pt x="68" y="296"/>
                  </a:lnTo>
                  <a:lnTo>
                    <a:pt x="60" y="296"/>
                  </a:lnTo>
                  <a:lnTo>
                    <a:pt x="60" y="296"/>
                  </a:lnTo>
                  <a:lnTo>
                    <a:pt x="60" y="294"/>
                  </a:lnTo>
                  <a:lnTo>
                    <a:pt x="56" y="294"/>
                  </a:lnTo>
                  <a:lnTo>
                    <a:pt x="54" y="294"/>
                  </a:lnTo>
                  <a:lnTo>
                    <a:pt x="54" y="292"/>
                  </a:lnTo>
                  <a:lnTo>
                    <a:pt x="54" y="292"/>
                  </a:lnTo>
                  <a:close/>
                  <a:moveTo>
                    <a:pt x="56" y="142"/>
                  </a:moveTo>
                  <a:lnTo>
                    <a:pt x="56" y="142"/>
                  </a:lnTo>
                  <a:lnTo>
                    <a:pt x="54" y="140"/>
                  </a:lnTo>
                  <a:lnTo>
                    <a:pt x="52" y="140"/>
                  </a:lnTo>
                  <a:lnTo>
                    <a:pt x="48" y="138"/>
                  </a:lnTo>
                  <a:lnTo>
                    <a:pt x="48" y="138"/>
                  </a:lnTo>
                  <a:lnTo>
                    <a:pt x="48" y="140"/>
                  </a:lnTo>
                  <a:lnTo>
                    <a:pt x="48" y="140"/>
                  </a:lnTo>
                  <a:lnTo>
                    <a:pt x="48" y="140"/>
                  </a:lnTo>
                  <a:lnTo>
                    <a:pt x="38" y="140"/>
                  </a:lnTo>
                  <a:lnTo>
                    <a:pt x="34" y="140"/>
                  </a:lnTo>
                  <a:lnTo>
                    <a:pt x="32" y="138"/>
                  </a:lnTo>
                  <a:lnTo>
                    <a:pt x="30" y="140"/>
                  </a:lnTo>
                  <a:lnTo>
                    <a:pt x="30" y="140"/>
                  </a:lnTo>
                  <a:lnTo>
                    <a:pt x="28" y="138"/>
                  </a:lnTo>
                  <a:lnTo>
                    <a:pt x="26" y="138"/>
                  </a:lnTo>
                  <a:lnTo>
                    <a:pt x="26" y="136"/>
                  </a:lnTo>
                  <a:lnTo>
                    <a:pt x="24" y="136"/>
                  </a:lnTo>
                  <a:lnTo>
                    <a:pt x="26" y="134"/>
                  </a:lnTo>
                  <a:lnTo>
                    <a:pt x="28" y="136"/>
                  </a:lnTo>
                  <a:lnTo>
                    <a:pt x="28" y="136"/>
                  </a:lnTo>
                  <a:lnTo>
                    <a:pt x="34" y="136"/>
                  </a:lnTo>
                  <a:lnTo>
                    <a:pt x="34" y="136"/>
                  </a:lnTo>
                  <a:lnTo>
                    <a:pt x="36" y="134"/>
                  </a:lnTo>
                  <a:lnTo>
                    <a:pt x="36" y="134"/>
                  </a:lnTo>
                  <a:lnTo>
                    <a:pt x="42" y="136"/>
                  </a:lnTo>
                  <a:lnTo>
                    <a:pt x="46" y="136"/>
                  </a:lnTo>
                  <a:lnTo>
                    <a:pt x="52" y="138"/>
                  </a:lnTo>
                  <a:lnTo>
                    <a:pt x="54" y="140"/>
                  </a:lnTo>
                  <a:lnTo>
                    <a:pt x="56" y="142"/>
                  </a:lnTo>
                  <a:lnTo>
                    <a:pt x="56" y="142"/>
                  </a:lnTo>
                  <a:close/>
                  <a:moveTo>
                    <a:pt x="44" y="116"/>
                  </a:moveTo>
                  <a:lnTo>
                    <a:pt x="44" y="116"/>
                  </a:lnTo>
                  <a:lnTo>
                    <a:pt x="46" y="118"/>
                  </a:lnTo>
                  <a:lnTo>
                    <a:pt x="48" y="118"/>
                  </a:lnTo>
                  <a:lnTo>
                    <a:pt x="48" y="118"/>
                  </a:lnTo>
                  <a:lnTo>
                    <a:pt x="50" y="116"/>
                  </a:lnTo>
                  <a:lnTo>
                    <a:pt x="50" y="116"/>
                  </a:lnTo>
                  <a:lnTo>
                    <a:pt x="52" y="118"/>
                  </a:lnTo>
                  <a:lnTo>
                    <a:pt x="48" y="118"/>
                  </a:lnTo>
                  <a:lnTo>
                    <a:pt x="48" y="118"/>
                  </a:lnTo>
                  <a:lnTo>
                    <a:pt x="46" y="118"/>
                  </a:lnTo>
                  <a:lnTo>
                    <a:pt x="44" y="118"/>
                  </a:lnTo>
                  <a:lnTo>
                    <a:pt x="44" y="116"/>
                  </a:lnTo>
                  <a:close/>
                  <a:moveTo>
                    <a:pt x="36" y="124"/>
                  </a:moveTo>
                  <a:lnTo>
                    <a:pt x="36" y="124"/>
                  </a:lnTo>
                  <a:lnTo>
                    <a:pt x="36" y="124"/>
                  </a:lnTo>
                  <a:lnTo>
                    <a:pt x="36" y="124"/>
                  </a:lnTo>
                  <a:lnTo>
                    <a:pt x="38" y="122"/>
                  </a:lnTo>
                  <a:lnTo>
                    <a:pt x="38" y="122"/>
                  </a:lnTo>
                  <a:lnTo>
                    <a:pt x="40" y="124"/>
                  </a:lnTo>
                  <a:lnTo>
                    <a:pt x="40" y="124"/>
                  </a:lnTo>
                  <a:lnTo>
                    <a:pt x="42" y="124"/>
                  </a:lnTo>
                  <a:lnTo>
                    <a:pt x="42" y="128"/>
                  </a:lnTo>
                  <a:lnTo>
                    <a:pt x="34" y="126"/>
                  </a:lnTo>
                  <a:lnTo>
                    <a:pt x="34" y="126"/>
                  </a:lnTo>
                  <a:lnTo>
                    <a:pt x="34" y="128"/>
                  </a:lnTo>
                  <a:lnTo>
                    <a:pt x="32" y="128"/>
                  </a:lnTo>
                  <a:lnTo>
                    <a:pt x="30" y="128"/>
                  </a:lnTo>
                  <a:lnTo>
                    <a:pt x="28" y="130"/>
                  </a:lnTo>
                  <a:lnTo>
                    <a:pt x="28" y="130"/>
                  </a:lnTo>
                  <a:lnTo>
                    <a:pt x="28" y="128"/>
                  </a:lnTo>
                  <a:lnTo>
                    <a:pt x="28" y="128"/>
                  </a:lnTo>
                  <a:lnTo>
                    <a:pt x="28" y="124"/>
                  </a:lnTo>
                  <a:lnTo>
                    <a:pt x="28" y="124"/>
                  </a:lnTo>
                  <a:lnTo>
                    <a:pt x="32" y="126"/>
                  </a:lnTo>
                  <a:lnTo>
                    <a:pt x="34" y="126"/>
                  </a:lnTo>
                  <a:lnTo>
                    <a:pt x="36" y="124"/>
                  </a:lnTo>
                  <a:lnTo>
                    <a:pt x="36" y="124"/>
                  </a:lnTo>
                  <a:close/>
                  <a:moveTo>
                    <a:pt x="24" y="116"/>
                  </a:moveTo>
                  <a:lnTo>
                    <a:pt x="24" y="116"/>
                  </a:lnTo>
                  <a:lnTo>
                    <a:pt x="24" y="118"/>
                  </a:lnTo>
                  <a:lnTo>
                    <a:pt x="26" y="120"/>
                  </a:lnTo>
                  <a:lnTo>
                    <a:pt x="28" y="118"/>
                  </a:lnTo>
                  <a:lnTo>
                    <a:pt x="28" y="118"/>
                  </a:lnTo>
                  <a:lnTo>
                    <a:pt x="28" y="120"/>
                  </a:lnTo>
                  <a:lnTo>
                    <a:pt x="26" y="122"/>
                  </a:lnTo>
                  <a:lnTo>
                    <a:pt x="26" y="122"/>
                  </a:lnTo>
                  <a:lnTo>
                    <a:pt x="26" y="126"/>
                  </a:lnTo>
                  <a:lnTo>
                    <a:pt x="26" y="126"/>
                  </a:lnTo>
                  <a:lnTo>
                    <a:pt x="26" y="122"/>
                  </a:lnTo>
                  <a:lnTo>
                    <a:pt x="26" y="122"/>
                  </a:lnTo>
                  <a:lnTo>
                    <a:pt x="24" y="122"/>
                  </a:lnTo>
                  <a:lnTo>
                    <a:pt x="22" y="122"/>
                  </a:lnTo>
                  <a:lnTo>
                    <a:pt x="20" y="122"/>
                  </a:lnTo>
                  <a:lnTo>
                    <a:pt x="20" y="120"/>
                  </a:lnTo>
                  <a:lnTo>
                    <a:pt x="20" y="120"/>
                  </a:lnTo>
                  <a:lnTo>
                    <a:pt x="22" y="118"/>
                  </a:lnTo>
                  <a:lnTo>
                    <a:pt x="24" y="116"/>
                  </a:lnTo>
                  <a:lnTo>
                    <a:pt x="24" y="116"/>
                  </a:lnTo>
                  <a:close/>
                  <a:moveTo>
                    <a:pt x="12" y="122"/>
                  </a:moveTo>
                  <a:lnTo>
                    <a:pt x="14" y="120"/>
                  </a:lnTo>
                  <a:lnTo>
                    <a:pt x="14" y="120"/>
                  </a:lnTo>
                  <a:lnTo>
                    <a:pt x="14" y="122"/>
                  </a:lnTo>
                  <a:lnTo>
                    <a:pt x="16" y="124"/>
                  </a:lnTo>
                  <a:lnTo>
                    <a:pt x="16" y="126"/>
                  </a:lnTo>
                  <a:lnTo>
                    <a:pt x="14" y="126"/>
                  </a:lnTo>
                  <a:lnTo>
                    <a:pt x="14" y="122"/>
                  </a:lnTo>
                  <a:lnTo>
                    <a:pt x="10" y="122"/>
                  </a:lnTo>
                  <a:lnTo>
                    <a:pt x="12" y="122"/>
                  </a:lnTo>
                  <a:lnTo>
                    <a:pt x="10" y="120"/>
                  </a:lnTo>
                  <a:lnTo>
                    <a:pt x="10" y="120"/>
                  </a:lnTo>
                  <a:lnTo>
                    <a:pt x="12" y="120"/>
                  </a:lnTo>
                  <a:lnTo>
                    <a:pt x="12" y="122"/>
                  </a:lnTo>
                  <a:lnTo>
                    <a:pt x="12" y="122"/>
                  </a:lnTo>
                  <a:close/>
                  <a:moveTo>
                    <a:pt x="2" y="218"/>
                  </a:moveTo>
                  <a:lnTo>
                    <a:pt x="2" y="218"/>
                  </a:lnTo>
                  <a:lnTo>
                    <a:pt x="2" y="218"/>
                  </a:lnTo>
                  <a:lnTo>
                    <a:pt x="0" y="216"/>
                  </a:lnTo>
                  <a:lnTo>
                    <a:pt x="0" y="216"/>
                  </a:lnTo>
                  <a:lnTo>
                    <a:pt x="4" y="216"/>
                  </a:lnTo>
                  <a:lnTo>
                    <a:pt x="4" y="216"/>
                  </a:lnTo>
                  <a:lnTo>
                    <a:pt x="4" y="216"/>
                  </a:lnTo>
                  <a:lnTo>
                    <a:pt x="4" y="220"/>
                  </a:lnTo>
                  <a:lnTo>
                    <a:pt x="4" y="220"/>
                  </a:lnTo>
                  <a:lnTo>
                    <a:pt x="4" y="220"/>
                  </a:lnTo>
                  <a:lnTo>
                    <a:pt x="2" y="220"/>
                  </a:lnTo>
                  <a:lnTo>
                    <a:pt x="2" y="218"/>
                  </a:lnTo>
                  <a:lnTo>
                    <a:pt x="2" y="218"/>
                  </a:lnTo>
                  <a:close/>
                  <a:moveTo>
                    <a:pt x="4" y="282"/>
                  </a:moveTo>
                  <a:lnTo>
                    <a:pt x="4" y="282"/>
                  </a:lnTo>
                  <a:lnTo>
                    <a:pt x="2" y="282"/>
                  </a:lnTo>
                  <a:lnTo>
                    <a:pt x="0" y="280"/>
                  </a:lnTo>
                  <a:lnTo>
                    <a:pt x="0" y="280"/>
                  </a:lnTo>
                  <a:lnTo>
                    <a:pt x="4" y="282"/>
                  </a:lnTo>
                  <a:lnTo>
                    <a:pt x="6" y="284"/>
                  </a:lnTo>
                  <a:lnTo>
                    <a:pt x="6" y="284"/>
                  </a:lnTo>
                  <a:lnTo>
                    <a:pt x="4" y="284"/>
                  </a:lnTo>
                  <a:lnTo>
                    <a:pt x="4" y="282"/>
                  </a:lnTo>
                  <a:lnTo>
                    <a:pt x="4" y="282"/>
                  </a:lnTo>
                  <a:close/>
                  <a:moveTo>
                    <a:pt x="4" y="288"/>
                  </a:moveTo>
                  <a:lnTo>
                    <a:pt x="4" y="288"/>
                  </a:lnTo>
                  <a:lnTo>
                    <a:pt x="4" y="286"/>
                  </a:lnTo>
                  <a:lnTo>
                    <a:pt x="6" y="290"/>
                  </a:lnTo>
                  <a:lnTo>
                    <a:pt x="4" y="288"/>
                  </a:lnTo>
                  <a:close/>
                  <a:moveTo>
                    <a:pt x="4" y="126"/>
                  </a:moveTo>
                  <a:lnTo>
                    <a:pt x="4" y="126"/>
                  </a:lnTo>
                  <a:lnTo>
                    <a:pt x="4" y="124"/>
                  </a:lnTo>
                  <a:lnTo>
                    <a:pt x="4" y="124"/>
                  </a:lnTo>
                  <a:lnTo>
                    <a:pt x="8" y="124"/>
                  </a:lnTo>
                  <a:lnTo>
                    <a:pt x="10" y="124"/>
                  </a:lnTo>
                  <a:lnTo>
                    <a:pt x="10" y="126"/>
                  </a:lnTo>
                  <a:lnTo>
                    <a:pt x="10" y="126"/>
                  </a:lnTo>
                  <a:lnTo>
                    <a:pt x="12" y="128"/>
                  </a:lnTo>
                  <a:lnTo>
                    <a:pt x="10" y="126"/>
                  </a:lnTo>
                  <a:lnTo>
                    <a:pt x="10" y="126"/>
                  </a:lnTo>
                  <a:lnTo>
                    <a:pt x="8" y="126"/>
                  </a:lnTo>
                  <a:lnTo>
                    <a:pt x="4" y="126"/>
                  </a:lnTo>
                  <a:lnTo>
                    <a:pt x="4" y="126"/>
                  </a:lnTo>
                  <a:close/>
                  <a:moveTo>
                    <a:pt x="8" y="222"/>
                  </a:moveTo>
                  <a:lnTo>
                    <a:pt x="8" y="218"/>
                  </a:lnTo>
                  <a:lnTo>
                    <a:pt x="12" y="218"/>
                  </a:lnTo>
                  <a:lnTo>
                    <a:pt x="12" y="218"/>
                  </a:lnTo>
                  <a:lnTo>
                    <a:pt x="10" y="220"/>
                  </a:lnTo>
                  <a:lnTo>
                    <a:pt x="8" y="222"/>
                  </a:lnTo>
                  <a:lnTo>
                    <a:pt x="8" y="222"/>
                  </a:lnTo>
                  <a:close/>
                  <a:moveTo>
                    <a:pt x="10" y="132"/>
                  </a:moveTo>
                  <a:lnTo>
                    <a:pt x="10" y="132"/>
                  </a:lnTo>
                  <a:lnTo>
                    <a:pt x="12" y="130"/>
                  </a:lnTo>
                  <a:lnTo>
                    <a:pt x="12" y="130"/>
                  </a:lnTo>
                  <a:lnTo>
                    <a:pt x="12" y="130"/>
                  </a:lnTo>
                  <a:lnTo>
                    <a:pt x="14" y="130"/>
                  </a:lnTo>
                  <a:lnTo>
                    <a:pt x="14" y="132"/>
                  </a:lnTo>
                  <a:lnTo>
                    <a:pt x="16" y="136"/>
                  </a:lnTo>
                  <a:lnTo>
                    <a:pt x="16" y="136"/>
                  </a:lnTo>
                  <a:lnTo>
                    <a:pt x="12" y="136"/>
                  </a:lnTo>
                  <a:lnTo>
                    <a:pt x="12" y="136"/>
                  </a:lnTo>
                  <a:lnTo>
                    <a:pt x="12" y="134"/>
                  </a:lnTo>
                  <a:lnTo>
                    <a:pt x="10" y="132"/>
                  </a:lnTo>
                  <a:lnTo>
                    <a:pt x="10" y="132"/>
                  </a:lnTo>
                  <a:close/>
                  <a:moveTo>
                    <a:pt x="12" y="140"/>
                  </a:moveTo>
                  <a:lnTo>
                    <a:pt x="14" y="138"/>
                  </a:lnTo>
                  <a:lnTo>
                    <a:pt x="16" y="140"/>
                  </a:lnTo>
                  <a:lnTo>
                    <a:pt x="12" y="140"/>
                  </a:lnTo>
                  <a:close/>
                  <a:moveTo>
                    <a:pt x="16" y="252"/>
                  </a:moveTo>
                  <a:lnTo>
                    <a:pt x="14" y="252"/>
                  </a:lnTo>
                  <a:lnTo>
                    <a:pt x="14" y="252"/>
                  </a:lnTo>
                  <a:lnTo>
                    <a:pt x="16" y="252"/>
                  </a:lnTo>
                  <a:lnTo>
                    <a:pt x="16" y="252"/>
                  </a:lnTo>
                  <a:close/>
                  <a:moveTo>
                    <a:pt x="20" y="138"/>
                  </a:moveTo>
                  <a:lnTo>
                    <a:pt x="20" y="138"/>
                  </a:lnTo>
                  <a:lnTo>
                    <a:pt x="20" y="136"/>
                  </a:lnTo>
                  <a:lnTo>
                    <a:pt x="20" y="136"/>
                  </a:lnTo>
                  <a:lnTo>
                    <a:pt x="20" y="138"/>
                  </a:lnTo>
                  <a:lnTo>
                    <a:pt x="20" y="138"/>
                  </a:lnTo>
                  <a:close/>
                  <a:moveTo>
                    <a:pt x="22" y="128"/>
                  </a:moveTo>
                  <a:lnTo>
                    <a:pt x="20" y="126"/>
                  </a:lnTo>
                  <a:lnTo>
                    <a:pt x="20" y="126"/>
                  </a:lnTo>
                  <a:lnTo>
                    <a:pt x="22" y="128"/>
                  </a:lnTo>
                  <a:lnTo>
                    <a:pt x="22" y="126"/>
                  </a:lnTo>
                  <a:lnTo>
                    <a:pt x="24" y="124"/>
                  </a:lnTo>
                  <a:lnTo>
                    <a:pt x="22" y="128"/>
                  </a:lnTo>
                  <a:close/>
                  <a:moveTo>
                    <a:pt x="28" y="300"/>
                  </a:moveTo>
                  <a:lnTo>
                    <a:pt x="28" y="302"/>
                  </a:lnTo>
                  <a:lnTo>
                    <a:pt x="28" y="302"/>
                  </a:lnTo>
                  <a:lnTo>
                    <a:pt x="26" y="302"/>
                  </a:lnTo>
                  <a:lnTo>
                    <a:pt x="26" y="302"/>
                  </a:lnTo>
                  <a:lnTo>
                    <a:pt x="28" y="300"/>
                  </a:lnTo>
                  <a:lnTo>
                    <a:pt x="28" y="300"/>
                  </a:lnTo>
                  <a:close/>
                  <a:moveTo>
                    <a:pt x="26" y="218"/>
                  </a:moveTo>
                  <a:lnTo>
                    <a:pt x="26" y="218"/>
                  </a:lnTo>
                  <a:lnTo>
                    <a:pt x="26" y="216"/>
                  </a:lnTo>
                  <a:lnTo>
                    <a:pt x="26" y="216"/>
                  </a:lnTo>
                  <a:lnTo>
                    <a:pt x="24" y="216"/>
                  </a:lnTo>
                  <a:lnTo>
                    <a:pt x="24" y="214"/>
                  </a:lnTo>
                  <a:lnTo>
                    <a:pt x="28" y="218"/>
                  </a:lnTo>
                  <a:lnTo>
                    <a:pt x="28" y="218"/>
                  </a:lnTo>
                  <a:lnTo>
                    <a:pt x="28" y="218"/>
                  </a:lnTo>
                  <a:lnTo>
                    <a:pt x="26" y="218"/>
                  </a:lnTo>
                  <a:lnTo>
                    <a:pt x="26" y="218"/>
                  </a:lnTo>
                  <a:close/>
                  <a:moveTo>
                    <a:pt x="30" y="310"/>
                  </a:moveTo>
                  <a:lnTo>
                    <a:pt x="30" y="310"/>
                  </a:lnTo>
                  <a:lnTo>
                    <a:pt x="28" y="306"/>
                  </a:lnTo>
                  <a:lnTo>
                    <a:pt x="32" y="308"/>
                  </a:lnTo>
                  <a:lnTo>
                    <a:pt x="32" y="308"/>
                  </a:lnTo>
                  <a:lnTo>
                    <a:pt x="32" y="308"/>
                  </a:lnTo>
                  <a:lnTo>
                    <a:pt x="30" y="308"/>
                  </a:lnTo>
                  <a:lnTo>
                    <a:pt x="30" y="310"/>
                  </a:lnTo>
                  <a:lnTo>
                    <a:pt x="30" y="310"/>
                  </a:lnTo>
                  <a:close/>
                  <a:moveTo>
                    <a:pt x="32" y="260"/>
                  </a:moveTo>
                  <a:lnTo>
                    <a:pt x="32" y="260"/>
                  </a:lnTo>
                  <a:lnTo>
                    <a:pt x="34" y="258"/>
                  </a:lnTo>
                  <a:lnTo>
                    <a:pt x="36" y="258"/>
                  </a:lnTo>
                  <a:lnTo>
                    <a:pt x="34" y="260"/>
                  </a:lnTo>
                  <a:lnTo>
                    <a:pt x="34" y="260"/>
                  </a:lnTo>
                  <a:lnTo>
                    <a:pt x="32" y="260"/>
                  </a:lnTo>
                  <a:lnTo>
                    <a:pt x="32" y="260"/>
                  </a:lnTo>
                  <a:lnTo>
                    <a:pt x="32" y="260"/>
                  </a:lnTo>
                  <a:close/>
                  <a:moveTo>
                    <a:pt x="34" y="296"/>
                  </a:moveTo>
                  <a:lnTo>
                    <a:pt x="36" y="296"/>
                  </a:lnTo>
                  <a:lnTo>
                    <a:pt x="36" y="296"/>
                  </a:lnTo>
                  <a:lnTo>
                    <a:pt x="36" y="294"/>
                  </a:lnTo>
                  <a:lnTo>
                    <a:pt x="36" y="294"/>
                  </a:lnTo>
                  <a:lnTo>
                    <a:pt x="36" y="294"/>
                  </a:lnTo>
                  <a:lnTo>
                    <a:pt x="40" y="294"/>
                  </a:lnTo>
                  <a:lnTo>
                    <a:pt x="42" y="296"/>
                  </a:lnTo>
                  <a:lnTo>
                    <a:pt x="42" y="296"/>
                  </a:lnTo>
                  <a:lnTo>
                    <a:pt x="42" y="296"/>
                  </a:lnTo>
                  <a:lnTo>
                    <a:pt x="42" y="298"/>
                  </a:lnTo>
                  <a:lnTo>
                    <a:pt x="42" y="298"/>
                  </a:lnTo>
                  <a:lnTo>
                    <a:pt x="42" y="298"/>
                  </a:lnTo>
                  <a:lnTo>
                    <a:pt x="42" y="300"/>
                  </a:lnTo>
                  <a:lnTo>
                    <a:pt x="40" y="300"/>
                  </a:lnTo>
                  <a:lnTo>
                    <a:pt x="34" y="296"/>
                  </a:lnTo>
                  <a:lnTo>
                    <a:pt x="34" y="296"/>
                  </a:lnTo>
                  <a:close/>
                  <a:moveTo>
                    <a:pt x="42" y="336"/>
                  </a:moveTo>
                  <a:lnTo>
                    <a:pt x="38" y="334"/>
                  </a:lnTo>
                  <a:lnTo>
                    <a:pt x="38" y="334"/>
                  </a:lnTo>
                  <a:lnTo>
                    <a:pt x="42" y="336"/>
                  </a:lnTo>
                  <a:close/>
                  <a:moveTo>
                    <a:pt x="32" y="338"/>
                  </a:moveTo>
                  <a:lnTo>
                    <a:pt x="32" y="338"/>
                  </a:lnTo>
                  <a:lnTo>
                    <a:pt x="38" y="338"/>
                  </a:lnTo>
                  <a:lnTo>
                    <a:pt x="44" y="336"/>
                  </a:lnTo>
                  <a:lnTo>
                    <a:pt x="44" y="336"/>
                  </a:lnTo>
                  <a:lnTo>
                    <a:pt x="44" y="338"/>
                  </a:lnTo>
                  <a:lnTo>
                    <a:pt x="46" y="338"/>
                  </a:lnTo>
                  <a:lnTo>
                    <a:pt x="48" y="338"/>
                  </a:lnTo>
                  <a:lnTo>
                    <a:pt x="48" y="342"/>
                  </a:lnTo>
                  <a:lnTo>
                    <a:pt x="48" y="342"/>
                  </a:lnTo>
                  <a:lnTo>
                    <a:pt x="50" y="340"/>
                  </a:lnTo>
                  <a:lnTo>
                    <a:pt x="50" y="340"/>
                  </a:lnTo>
                  <a:lnTo>
                    <a:pt x="48" y="338"/>
                  </a:lnTo>
                  <a:lnTo>
                    <a:pt x="50" y="336"/>
                  </a:lnTo>
                  <a:lnTo>
                    <a:pt x="56" y="336"/>
                  </a:lnTo>
                  <a:lnTo>
                    <a:pt x="56" y="336"/>
                  </a:lnTo>
                  <a:lnTo>
                    <a:pt x="54" y="336"/>
                  </a:lnTo>
                  <a:lnTo>
                    <a:pt x="54" y="336"/>
                  </a:lnTo>
                  <a:lnTo>
                    <a:pt x="56" y="336"/>
                  </a:lnTo>
                  <a:lnTo>
                    <a:pt x="56" y="336"/>
                  </a:lnTo>
                  <a:lnTo>
                    <a:pt x="56" y="334"/>
                  </a:lnTo>
                  <a:lnTo>
                    <a:pt x="58" y="336"/>
                  </a:lnTo>
                  <a:lnTo>
                    <a:pt x="58" y="336"/>
                  </a:lnTo>
                  <a:lnTo>
                    <a:pt x="60" y="336"/>
                  </a:lnTo>
                  <a:lnTo>
                    <a:pt x="60" y="336"/>
                  </a:lnTo>
                  <a:lnTo>
                    <a:pt x="62" y="336"/>
                  </a:lnTo>
                  <a:lnTo>
                    <a:pt x="62" y="336"/>
                  </a:lnTo>
                  <a:lnTo>
                    <a:pt x="62" y="336"/>
                  </a:lnTo>
                  <a:lnTo>
                    <a:pt x="60" y="336"/>
                  </a:lnTo>
                  <a:lnTo>
                    <a:pt x="60" y="338"/>
                  </a:lnTo>
                  <a:lnTo>
                    <a:pt x="60" y="338"/>
                  </a:lnTo>
                  <a:lnTo>
                    <a:pt x="66" y="336"/>
                  </a:lnTo>
                  <a:lnTo>
                    <a:pt x="68" y="334"/>
                  </a:lnTo>
                  <a:lnTo>
                    <a:pt x="70" y="334"/>
                  </a:lnTo>
                  <a:lnTo>
                    <a:pt x="70" y="334"/>
                  </a:lnTo>
                  <a:lnTo>
                    <a:pt x="72" y="336"/>
                  </a:lnTo>
                  <a:lnTo>
                    <a:pt x="74" y="336"/>
                  </a:lnTo>
                  <a:lnTo>
                    <a:pt x="76" y="336"/>
                  </a:lnTo>
                  <a:lnTo>
                    <a:pt x="76" y="338"/>
                  </a:lnTo>
                  <a:lnTo>
                    <a:pt x="76" y="338"/>
                  </a:lnTo>
                  <a:lnTo>
                    <a:pt x="74" y="336"/>
                  </a:lnTo>
                  <a:lnTo>
                    <a:pt x="72" y="336"/>
                  </a:lnTo>
                  <a:lnTo>
                    <a:pt x="74" y="342"/>
                  </a:lnTo>
                  <a:lnTo>
                    <a:pt x="74" y="342"/>
                  </a:lnTo>
                  <a:lnTo>
                    <a:pt x="76" y="342"/>
                  </a:lnTo>
                  <a:lnTo>
                    <a:pt x="76" y="340"/>
                  </a:lnTo>
                  <a:lnTo>
                    <a:pt x="76" y="338"/>
                  </a:lnTo>
                  <a:lnTo>
                    <a:pt x="76" y="338"/>
                  </a:lnTo>
                  <a:lnTo>
                    <a:pt x="78" y="340"/>
                  </a:lnTo>
                  <a:lnTo>
                    <a:pt x="80" y="342"/>
                  </a:lnTo>
                  <a:lnTo>
                    <a:pt x="78" y="340"/>
                  </a:lnTo>
                  <a:lnTo>
                    <a:pt x="78" y="340"/>
                  </a:lnTo>
                  <a:lnTo>
                    <a:pt x="78" y="342"/>
                  </a:lnTo>
                  <a:lnTo>
                    <a:pt x="76" y="342"/>
                  </a:lnTo>
                  <a:lnTo>
                    <a:pt x="76" y="344"/>
                  </a:lnTo>
                  <a:lnTo>
                    <a:pt x="74" y="346"/>
                  </a:lnTo>
                  <a:lnTo>
                    <a:pt x="78" y="346"/>
                  </a:lnTo>
                  <a:lnTo>
                    <a:pt x="78" y="346"/>
                  </a:lnTo>
                  <a:lnTo>
                    <a:pt x="78" y="348"/>
                  </a:lnTo>
                  <a:lnTo>
                    <a:pt x="76" y="348"/>
                  </a:lnTo>
                  <a:lnTo>
                    <a:pt x="76" y="348"/>
                  </a:lnTo>
                  <a:lnTo>
                    <a:pt x="76" y="350"/>
                  </a:lnTo>
                  <a:lnTo>
                    <a:pt x="76" y="350"/>
                  </a:lnTo>
                  <a:lnTo>
                    <a:pt x="72" y="348"/>
                  </a:lnTo>
                  <a:lnTo>
                    <a:pt x="68" y="348"/>
                  </a:lnTo>
                  <a:lnTo>
                    <a:pt x="68" y="348"/>
                  </a:lnTo>
                  <a:lnTo>
                    <a:pt x="68" y="346"/>
                  </a:lnTo>
                  <a:lnTo>
                    <a:pt x="70" y="346"/>
                  </a:lnTo>
                  <a:lnTo>
                    <a:pt x="74" y="348"/>
                  </a:lnTo>
                  <a:lnTo>
                    <a:pt x="74" y="348"/>
                  </a:lnTo>
                  <a:lnTo>
                    <a:pt x="72" y="346"/>
                  </a:lnTo>
                  <a:lnTo>
                    <a:pt x="74" y="346"/>
                  </a:lnTo>
                  <a:lnTo>
                    <a:pt x="74" y="344"/>
                  </a:lnTo>
                  <a:lnTo>
                    <a:pt x="74" y="344"/>
                  </a:lnTo>
                  <a:lnTo>
                    <a:pt x="74" y="344"/>
                  </a:lnTo>
                  <a:lnTo>
                    <a:pt x="72" y="342"/>
                  </a:lnTo>
                  <a:lnTo>
                    <a:pt x="72" y="344"/>
                  </a:lnTo>
                  <a:lnTo>
                    <a:pt x="72" y="344"/>
                  </a:lnTo>
                  <a:lnTo>
                    <a:pt x="70" y="342"/>
                  </a:lnTo>
                  <a:lnTo>
                    <a:pt x="70" y="342"/>
                  </a:lnTo>
                  <a:lnTo>
                    <a:pt x="68" y="342"/>
                  </a:lnTo>
                  <a:lnTo>
                    <a:pt x="70" y="340"/>
                  </a:lnTo>
                  <a:lnTo>
                    <a:pt x="70" y="340"/>
                  </a:lnTo>
                  <a:lnTo>
                    <a:pt x="72" y="342"/>
                  </a:lnTo>
                  <a:lnTo>
                    <a:pt x="74" y="340"/>
                  </a:lnTo>
                  <a:lnTo>
                    <a:pt x="74" y="340"/>
                  </a:lnTo>
                  <a:lnTo>
                    <a:pt x="70" y="338"/>
                  </a:lnTo>
                  <a:lnTo>
                    <a:pt x="66" y="338"/>
                  </a:lnTo>
                  <a:lnTo>
                    <a:pt x="66" y="338"/>
                  </a:lnTo>
                  <a:lnTo>
                    <a:pt x="64" y="340"/>
                  </a:lnTo>
                  <a:lnTo>
                    <a:pt x="62" y="338"/>
                  </a:lnTo>
                  <a:lnTo>
                    <a:pt x="62" y="338"/>
                  </a:lnTo>
                  <a:lnTo>
                    <a:pt x="64" y="340"/>
                  </a:lnTo>
                  <a:lnTo>
                    <a:pt x="64" y="342"/>
                  </a:lnTo>
                  <a:lnTo>
                    <a:pt x="62" y="346"/>
                  </a:lnTo>
                  <a:lnTo>
                    <a:pt x="62" y="346"/>
                  </a:lnTo>
                  <a:lnTo>
                    <a:pt x="58" y="342"/>
                  </a:lnTo>
                  <a:lnTo>
                    <a:pt x="54" y="344"/>
                  </a:lnTo>
                  <a:lnTo>
                    <a:pt x="50" y="344"/>
                  </a:lnTo>
                  <a:lnTo>
                    <a:pt x="46" y="342"/>
                  </a:lnTo>
                  <a:lnTo>
                    <a:pt x="46" y="342"/>
                  </a:lnTo>
                  <a:lnTo>
                    <a:pt x="48" y="346"/>
                  </a:lnTo>
                  <a:lnTo>
                    <a:pt x="48" y="350"/>
                  </a:lnTo>
                  <a:lnTo>
                    <a:pt x="48" y="350"/>
                  </a:lnTo>
                  <a:lnTo>
                    <a:pt x="48" y="350"/>
                  </a:lnTo>
                  <a:lnTo>
                    <a:pt x="48" y="350"/>
                  </a:lnTo>
                  <a:lnTo>
                    <a:pt x="48" y="354"/>
                  </a:lnTo>
                  <a:lnTo>
                    <a:pt x="50" y="356"/>
                  </a:lnTo>
                  <a:lnTo>
                    <a:pt x="54" y="358"/>
                  </a:lnTo>
                  <a:lnTo>
                    <a:pt x="54" y="360"/>
                  </a:lnTo>
                  <a:lnTo>
                    <a:pt x="58" y="358"/>
                  </a:lnTo>
                  <a:lnTo>
                    <a:pt x="58" y="362"/>
                  </a:lnTo>
                  <a:lnTo>
                    <a:pt x="58" y="362"/>
                  </a:lnTo>
                  <a:lnTo>
                    <a:pt x="54" y="362"/>
                  </a:lnTo>
                  <a:lnTo>
                    <a:pt x="52" y="360"/>
                  </a:lnTo>
                  <a:lnTo>
                    <a:pt x="46" y="358"/>
                  </a:lnTo>
                  <a:lnTo>
                    <a:pt x="46" y="358"/>
                  </a:lnTo>
                  <a:lnTo>
                    <a:pt x="46" y="358"/>
                  </a:lnTo>
                  <a:lnTo>
                    <a:pt x="46" y="358"/>
                  </a:lnTo>
                  <a:lnTo>
                    <a:pt x="46" y="358"/>
                  </a:lnTo>
                  <a:lnTo>
                    <a:pt x="46" y="358"/>
                  </a:lnTo>
                  <a:lnTo>
                    <a:pt x="44" y="360"/>
                  </a:lnTo>
                  <a:lnTo>
                    <a:pt x="42" y="358"/>
                  </a:lnTo>
                  <a:lnTo>
                    <a:pt x="42" y="358"/>
                  </a:lnTo>
                  <a:lnTo>
                    <a:pt x="40" y="358"/>
                  </a:lnTo>
                  <a:lnTo>
                    <a:pt x="40" y="358"/>
                  </a:lnTo>
                  <a:lnTo>
                    <a:pt x="40" y="358"/>
                  </a:lnTo>
                  <a:lnTo>
                    <a:pt x="40" y="360"/>
                  </a:lnTo>
                  <a:lnTo>
                    <a:pt x="40" y="358"/>
                  </a:lnTo>
                  <a:lnTo>
                    <a:pt x="40" y="358"/>
                  </a:lnTo>
                  <a:lnTo>
                    <a:pt x="40" y="358"/>
                  </a:lnTo>
                  <a:lnTo>
                    <a:pt x="40" y="358"/>
                  </a:lnTo>
                  <a:lnTo>
                    <a:pt x="42" y="358"/>
                  </a:lnTo>
                  <a:lnTo>
                    <a:pt x="42" y="358"/>
                  </a:lnTo>
                  <a:lnTo>
                    <a:pt x="44" y="356"/>
                  </a:lnTo>
                  <a:lnTo>
                    <a:pt x="46" y="356"/>
                  </a:lnTo>
                  <a:lnTo>
                    <a:pt x="46" y="356"/>
                  </a:lnTo>
                  <a:lnTo>
                    <a:pt x="46" y="356"/>
                  </a:lnTo>
                  <a:lnTo>
                    <a:pt x="46" y="356"/>
                  </a:lnTo>
                  <a:lnTo>
                    <a:pt x="46" y="356"/>
                  </a:lnTo>
                  <a:lnTo>
                    <a:pt x="46" y="356"/>
                  </a:lnTo>
                  <a:lnTo>
                    <a:pt x="44" y="352"/>
                  </a:lnTo>
                  <a:lnTo>
                    <a:pt x="40" y="350"/>
                  </a:lnTo>
                  <a:lnTo>
                    <a:pt x="40" y="350"/>
                  </a:lnTo>
                  <a:lnTo>
                    <a:pt x="42" y="350"/>
                  </a:lnTo>
                  <a:lnTo>
                    <a:pt x="42" y="350"/>
                  </a:lnTo>
                  <a:lnTo>
                    <a:pt x="42" y="350"/>
                  </a:lnTo>
                  <a:lnTo>
                    <a:pt x="40" y="348"/>
                  </a:lnTo>
                  <a:lnTo>
                    <a:pt x="40" y="348"/>
                  </a:lnTo>
                  <a:lnTo>
                    <a:pt x="46" y="348"/>
                  </a:lnTo>
                  <a:lnTo>
                    <a:pt x="48" y="348"/>
                  </a:lnTo>
                  <a:lnTo>
                    <a:pt x="48" y="348"/>
                  </a:lnTo>
                  <a:lnTo>
                    <a:pt x="44" y="346"/>
                  </a:lnTo>
                  <a:lnTo>
                    <a:pt x="42" y="344"/>
                  </a:lnTo>
                  <a:lnTo>
                    <a:pt x="38" y="344"/>
                  </a:lnTo>
                  <a:lnTo>
                    <a:pt x="38" y="346"/>
                  </a:lnTo>
                  <a:lnTo>
                    <a:pt x="38" y="346"/>
                  </a:lnTo>
                  <a:lnTo>
                    <a:pt x="36" y="344"/>
                  </a:lnTo>
                  <a:lnTo>
                    <a:pt x="34" y="344"/>
                  </a:lnTo>
                  <a:lnTo>
                    <a:pt x="32" y="342"/>
                  </a:lnTo>
                  <a:lnTo>
                    <a:pt x="32" y="338"/>
                  </a:lnTo>
                  <a:lnTo>
                    <a:pt x="32" y="338"/>
                  </a:lnTo>
                  <a:close/>
                  <a:moveTo>
                    <a:pt x="68" y="340"/>
                  </a:moveTo>
                  <a:lnTo>
                    <a:pt x="68" y="340"/>
                  </a:lnTo>
                  <a:lnTo>
                    <a:pt x="68" y="342"/>
                  </a:lnTo>
                  <a:lnTo>
                    <a:pt x="68" y="344"/>
                  </a:lnTo>
                  <a:lnTo>
                    <a:pt x="68" y="344"/>
                  </a:lnTo>
                  <a:lnTo>
                    <a:pt x="66" y="342"/>
                  </a:lnTo>
                  <a:lnTo>
                    <a:pt x="66" y="342"/>
                  </a:lnTo>
                  <a:lnTo>
                    <a:pt x="68" y="340"/>
                  </a:lnTo>
                  <a:lnTo>
                    <a:pt x="68" y="340"/>
                  </a:lnTo>
                  <a:close/>
                  <a:moveTo>
                    <a:pt x="56" y="354"/>
                  </a:moveTo>
                  <a:lnTo>
                    <a:pt x="58" y="356"/>
                  </a:lnTo>
                  <a:lnTo>
                    <a:pt x="56" y="356"/>
                  </a:lnTo>
                  <a:lnTo>
                    <a:pt x="56" y="356"/>
                  </a:lnTo>
                  <a:lnTo>
                    <a:pt x="56" y="354"/>
                  </a:lnTo>
                  <a:lnTo>
                    <a:pt x="56" y="354"/>
                  </a:lnTo>
                  <a:close/>
                  <a:moveTo>
                    <a:pt x="54" y="350"/>
                  </a:moveTo>
                  <a:lnTo>
                    <a:pt x="54" y="350"/>
                  </a:lnTo>
                  <a:lnTo>
                    <a:pt x="54" y="350"/>
                  </a:lnTo>
                  <a:lnTo>
                    <a:pt x="52" y="350"/>
                  </a:lnTo>
                  <a:lnTo>
                    <a:pt x="54" y="350"/>
                  </a:lnTo>
                  <a:lnTo>
                    <a:pt x="54" y="350"/>
                  </a:lnTo>
                  <a:lnTo>
                    <a:pt x="54" y="350"/>
                  </a:lnTo>
                  <a:lnTo>
                    <a:pt x="54" y="350"/>
                  </a:lnTo>
                  <a:lnTo>
                    <a:pt x="54" y="350"/>
                  </a:lnTo>
                  <a:lnTo>
                    <a:pt x="56" y="352"/>
                  </a:lnTo>
                  <a:lnTo>
                    <a:pt x="56" y="352"/>
                  </a:lnTo>
                  <a:lnTo>
                    <a:pt x="54" y="352"/>
                  </a:lnTo>
                  <a:lnTo>
                    <a:pt x="54" y="352"/>
                  </a:lnTo>
                  <a:lnTo>
                    <a:pt x="54" y="354"/>
                  </a:lnTo>
                  <a:lnTo>
                    <a:pt x="52" y="354"/>
                  </a:lnTo>
                  <a:lnTo>
                    <a:pt x="52" y="354"/>
                  </a:lnTo>
                  <a:lnTo>
                    <a:pt x="54" y="352"/>
                  </a:lnTo>
                  <a:lnTo>
                    <a:pt x="54" y="350"/>
                  </a:lnTo>
                  <a:lnTo>
                    <a:pt x="54" y="350"/>
                  </a:lnTo>
                  <a:close/>
                  <a:moveTo>
                    <a:pt x="44" y="372"/>
                  </a:moveTo>
                  <a:lnTo>
                    <a:pt x="44" y="372"/>
                  </a:lnTo>
                  <a:lnTo>
                    <a:pt x="42" y="370"/>
                  </a:lnTo>
                  <a:lnTo>
                    <a:pt x="44" y="370"/>
                  </a:lnTo>
                  <a:lnTo>
                    <a:pt x="44" y="370"/>
                  </a:lnTo>
                  <a:lnTo>
                    <a:pt x="44" y="370"/>
                  </a:lnTo>
                  <a:lnTo>
                    <a:pt x="44" y="370"/>
                  </a:lnTo>
                  <a:lnTo>
                    <a:pt x="44" y="372"/>
                  </a:lnTo>
                  <a:close/>
                  <a:moveTo>
                    <a:pt x="44" y="418"/>
                  </a:moveTo>
                  <a:lnTo>
                    <a:pt x="44" y="418"/>
                  </a:lnTo>
                  <a:lnTo>
                    <a:pt x="44" y="416"/>
                  </a:lnTo>
                  <a:lnTo>
                    <a:pt x="44" y="418"/>
                  </a:lnTo>
                  <a:close/>
                  <a:moveTo>
                    <a:pt x="42" y="420"/>
                  </a:moveTo>
                  <a:lnTo>
                    <a:pt x="42" y="420"/>
                  </a:lnTo>
                  <a:lnTo>
                    <a:pt x="40" y="418"/>
                  </a:lnTo>
                  <a:lnTo>
                    <a:pt x="40" y="416"/>
                  </a:lnTo>
                  <a:lnTo>
                    <a:pt x="40" y="416"/>
                  </a:lnTo>
                  <a:lnTo>
                    <a:pt x="40" y="418"/>
                  </a:lnTo>
                  <a:lnTo>
                    <a:pt x="42" y="418"/>
                  </a:lnTo>
                  <a:lnTo>
                    <a:pt x="44" y="416"/>
                  </a:lnTo>
                  <a:lnTo>
                    <a:pt x="44" y="416"/>
                  </a:lnTo>
                  <a:lnTo>
                    <a:pt x="44" y="418"/>
                  </a:lnTo>
                  <a:lnTo>
                    <a:pt x="42" y="420"/>
                  </a:lnTo>
                  <a:lnTo>
                    <a:pt x="42" y="420"/>
                  </a:lnTo>
                  <a:close/>
                  <a:moveTo>
                    <a:pt x="36" y="346"/>
                  </a:moveTo>
                  <a:lnTo>
                    <a:pt x="36" y="346"/>
                  </a:lnTo>
                  <a:lnTo>
                    <a:pt x="38" y="348"/>
                  </a:lnTo>
                  <a:lnTo>
                    <a:pt x="40" y="350"/>
                  </a:lnTo>
                  <a:lnTo>
                    <a:pt x="40" y="350"/>
                  </a:lnTo>
                  <a:lnTo>
                    <a:pt x="38" y="350"/>
                  </a:lnTo>
                  <a:lnTo>
                    <a:pt x="38" y="350"/>
                  </a:lnTo>
                  <a:lnTo>
                    <a:pt x="36" y="350"/>
                  </a:lnTo>
                  <a:lnTo>
                    <a:pt x="36" y="346"/>
                  </a:lnTo>
                  <a:lnTo>
                    <a:pt x="36" y="346"/>
                  </a:lnTo>
                  <a:close/>
                  <a:moveTo>
                    <a:pt x="34" y="372"/>
                  </a:moveTo>
                  <a:lnTo>
                    <a:pt x="32" y="376"/>
                  </a:lnTo>
                  <a:lnTo>
                    <a:pt x="32" y="372"/>
                  </a:lnTo>
                  <a:lnTo>
                    <a:pt x="34" y="372"/>
                  </a:lnTo>
                  <a:close/>
                  <a:moveTo>
                    <a:pt x="30" y="342"/>
                  </a:moveTo>
                  <a:lnTo>
                    <a:pt x="30" y="342"/>
                  </a:lnTo>
                  <a:lnTo>
                    <a:pt x="32" y="342"/>
                  </a:lnTo>
                  <a:lnTo>
                    <a:pt x="30" y="344"/>
                  </a:lnTo>
                  <a:lnTo>
                    <a:pt x="30" y="344"/>
                  </a:lnTo>
                  <a:lnTo>
                    <a:pt x="32" y="344"/>
                  </a:lnTo>
                  <a:lnTo>
                    <a:pt x="30" y="346"/>
                  </a:lnTo>
                  <a:lnTo>
                    <a:pt x="30" y="346"/>
                  </a:lnTo>
                  <a:lnTo>
                    <a:pt x="30" y="342"/>
                  </a:lnTo>
                  <a:lnTo>
                    <a:pt x="30" y="342"/>
                  </a:lnTo>
                  <a:close/>
                  <a:moveTo>
                    <a:pt x="28" y="322"/>
                  </a:moveTo>
                  <a:lnTo>
                    <a:pt x="28" y="322"/>
                  </a:lnTo>
                  <a:lnTo>
                    <a:pt x="30" y="324"/>
                  </a:lnTo>
                  <a:lnTo>
                    <a:pt x="30" y="324"/>
                  </a:lnTo>
                  <a:lnTo>
                    <a:pt x="28" y="322"/>
                  </a:lnTo>
                  <a:lnTo>
                    <a:pt x="28" y="322"/>
                  </a:lnTo>
                  <a:close/>
                  <a:moveTo>
                    <a:pt x="30" y="378"/>
                  </a:moveTo>
                  <a:lnTo>
                    <a:pt x="32" y="380"/>
                  </a:lnTo>
                  <a:lnTo>
                    <a:pt x="28" y="380"/>
                  </a:lnTo>
                  <a:lnTo>
                    <a:pt x="30" y="378"/>
                  </a:lnTo>
                  <a:close/>
                  <a:moveTo>
                    <a:pt x="28" y="372"/>
                  </a:moveTo>
                  <a:lnTo>
                    <a:pt x="26" y="370"/>
                  </a:lnTo>
                  <a:lnTo>
                    <a:pt x="28" y="370"/>
                  </a:lnTo>
                  <a:lnTo>
                    <a:pt x="28" y="372"/>
                  </a:lnTo>
                  <a:close/>
                  <a:moveTo>
                    <a:pt x="28" y="356"/>
                  </a:moveTo>
                  <a:lnTo>
                    <a:pt x="28" y="360"/>
                  </a:lnTo>
                  <a:lnTo>
                    <a:pt x="28" y="360"/>
                  </a:lnTo>
                  <a:lnTo>
                    <a:pt x="26" y="358"/>
                  </a:lnTo>
                  <a:lnTo>
                    <a:pt x="26" y="358"/>
                  </a:lnTo>
                  <a:lnTo>
                    <a:pt x="26" y="358"/>
                  </a:lnTo>
                  <a:lnTo>
                    <a:pt x="28" y="356"/>
                  </a:lnTo>
                  <a:lnTo>
                    <a:pt x="28" y="356"/>
                  </a:lnTo>
                  <a:close/>
                  <a:moveTo>
                    <a:pt x="2" y="400"/>
                  </a:moveTo>
                  <a:lnTo>
                    <a:pt x="4" y="400"/>
                  </a:lnTo>
                  <a:lnTo>
                    <a:pt x="6" y="402"/>
                  </a:lnTo>
                  <a:lnTo>
                    <a:pt x="2" y="400"/>
                  </a:lnTo>
                  <a:close/>
                  <a:moveTo>
                    <a:pt x="8" y="392"/>
                  </a:moveTo>
                  <a:lnTo>
                    <a:pt x="8" y="388"/>
                  </a:lnTo>
                  <a:lnTo>
                    <a:pt x="8" y="390"/>
                  </a:lnTo>
                  <a:lnTo>
                    <a:pt x="8" y="392"/>
                  </a:lnTo>
                  <a:close/>
                  <a:moveTo>
                    <a:pt x="16" y="414"/>
                  </a:moveTo>
                  <a:lnTo>
                    <a:pt x="16" y="414"/>
                  </a:lnTo>
                  <a:lnTo>
                    <a:pt x="18" y="414"/>
                  </a:lnTo>
                  <a:lnTo>
                    <a:pt x="20" y="414"/>
                  </a:lnTo>
                  <a:lnTo>
                    <a:pt x="20" y="416"/>
                  </a:lnTo>
                  <a:lnTo>
                    <a:pt x="20" y="416"/>
                  </a:lnTo>
                  <a:lnTo>
                    <a:pt x="18" y="416"/>
                  </a:lnTo>
                  <a:lnTo>
                    <a:pt x="16" y="414"/>
                  </a:lnTo>
                  <a:lnTo>
                    <a:pt x="16" y="414"/>
                  </a:lnTo>
                  <a:close/>
                  <a:moveTo>
                    <a:pt x="16" y="400"/>
                  </a:moveTo>
                  <a:lnTo>
                    <a:pt x="18" y="402"/>
                  </a:lnTo>
                  <a:lnTo>
                    <a:pt x="18" y="402"/>
                  </a:lnTo>
                  <a:lnTo>
                    <a:pt x="16" y="402"/>
                  </a:lnTo>
                  <a:lnTo>
                    <a:pt x="16" y="400"/>
                  </a:lnTo>
                  <a:close/>
                  <a:moveTo>
                    <a:pt x="20" y="422"/>
                  </a:moveTo>
                  <a:lnTo>
                    <a:pt x="18" y="424"/>
                  </a:lnTo>
                  <a:lnTo>
                    <a:pt x="18" y="424"/>
                  </a:lnTo>
                  <a:lnTo>
                    <a:pt x="18" y="422"/>
                  </a:lnTo>
                  <a:lnTo>
                    <a:pt x="20" y="422"/>
                  </a:lnTo>
                  <a:close/>
                  <a:moveTo>
                    <a:pt x="16" y="434"/>
                  </a:moveTo>
                  <a:lnTo>
                    <a:pt x="16" y="434"/>
                  </a:lnTo>
                  <a:lnTo>
                    <a:pt x="16" y="434"/>
                  </a:lnTo>
                  <a:lnTo>
                    <a:pt x="16" y="436"/>
                  </a:lnTo>
                  <a:lnTo>
                    <a:pt x="14" y="434"/>
                  </a:lnTo>
                  <a:lnTo>
                    <a:pt x="16" y="434"/>
                  </a:lnTo>
                  <a:close/>
                  <a:moveTo>
                    <a:pt x="14" y="456"/>
                  </a:moveTo>
                  <a:lnTo>
                    <a:pt x="14" y="456"/>
                  </a:lnTo>
                  <a:lnTo>
                    <a:pt x="14" y="456"/>
                  </a:lnTo>
                  <a:lnTo>
                    <a:pt x="12" y="456"/>
                  </a:lnTo>
                  <a:lnTo>
                    <a:pt x="12" y="456"/>
                  </a:lnTo>
                  <a:lnTo>
                    <a:pt x="14" y="456"/>
                  </a:lnTo>
                  <a:lnTo>
                    <a:pt x="14" y="456"/>
                  </a:lnTo>
                  <a:lnTo>
                    <a:pt x="14" y="456"/>
                  </a:lnTo>
                  <a:close/>
                  <a:moveTo>
                    <a:pt x="12" y="430"/>
                  </a:moveTo>
                  <a:lnTo>
                    <a:pt x="14" y="430"/>
                  </a:lnTo>
                  <a:lnTo>
                    <a:pt x="10" y="432"/>
                  </a:lnTo>
                  <a:lnTo>
                    <a:pt x="12" y="430"/>
                  </a:lnTo>
                  <a:close/>
                  <a:moveTo>
                    <a:pt x="6" y="426"/>
                  </a:moveTo>
                  <a:lnTo>
                    <a:pt x="6" y="426"/>
                  </a:lnTo>
                  <a:lnTo>
                    <a:pt x="8" y="426"/>
                  </a:lnTo>
                  <a:lnTo>
                    <a:pt x="10" y="426"/>
                  </a:lnTo>
                  <a:lnTo>
                    <a:pt x="10" y="426"/>
                  </a:lnTo>
                  <a:lnTo>
                    <a:pt x="8" y="426"/>
                  </a:lnTo>
                  <a:lnTo>
                    <a:pt x="6" y="426"/>
                  </a:lnTo>
                  <a:lnTo>
                    <a:pt x="6" y="426"/>
                  </a:lnTo>
                  <a:close/>
                  <a:moveTo>
                    <a:pt x="12" y="462"/>
                  </a:moveTo>
                  <a:lnTo>
                    <a:pt x="12" y="462"/>
                  </a:lnTo>
                  <a:lnTo>
                    <a:pt x="14" y="462"/>
                  </a:lnTo>
                  <a:lnTo>
                    <a:pt x="14" y="462"/>
                  </a:lnTo>
                  <a:lnTo>
                    <a:pt x="18" y="464"/>
                  </a:lnTo>
                  <a:lnTo>
                    <a:pt x="18" y="464"/>
                  </a:lnTo>
                  <a:lnTo>
                    <a:pt x="16" y="466"/>
                  </a:lnTo>
                  <a:lnTo>
                    <a:pt x="14" y="464"/>
                  </a:lnTo>
                  <a:lnTo>
                    <a:pt x="12" y="462"/>
                  </a:lnTo>
                  <a:lnTo>
                    <a:pt x="12" y="462"/>
                  </a:lnTo>
                  <a:close/>
                  <a:moveTo>
                    <a:pt x="18" y="446"/>
                  </a:moveTo>
                  <a:lnTo>
                    <a:pt x="18" y="446"/>
                  </a:lnTo>
                  <a:lnTo>
                    <a:pt x="18" y="444"/>
                  </a:lnTo>
                  <a:lnTo>
                    <a:pt x="20" y="444"/>
                  </a:lnTo>
                  <a:lnTo>
                    <a:pt x="20" y="444"/>
                  </a:lnTo>
                  <a:lnTo>
                    <a:pt x="20" y="444"/>
                  </a:lnTo>
                  <a:lnTo>
                    <a:pt x="20" y="446"/>
                  </a:lnTo>
                  <a:lnTo>
                    <a:pt x="20" y="446"/>
                  </a:lnTo>
                  <a:lnTo>
                    <a:pt x="18" y="446"/>
                  </a:lnTo>
                  <a:lnTo>
                    <a:pt x="18" y="446"/>
                  </a:lnTo>
                  <a:close/>
                  <a:moveTo>
                    <a:pt x="18" y="374"/>
                  </a:moveTo>
                  <a:lnTo>
                    <a:pt x="18" y="374"/>
                  </a:lnTo>
                  <a:lnTo>
                    <a:pt x="18" y="372"/>
                  </a:lnTo>
                  <a:lnTo>
                    <a:pt x="20" y="374"/>
                  </a:lnTo>
                  <a:lnTo>
                    <a:pt x="20" y="374"/>
                  </a:lnTo>
                  <a:lnTo>
                    <a:pt x="20" y="372"/>
                  </a:lnTo>
                  <a:lnTo>
                    <a:pt x="18" y="370"/>
                  </a:lnTo>
                  <a:lnTo>
                    <a:pt x="14" y="370"/>
                  </a:lnTo>
                  <a:lnTo>
                    <a:pt x="14" y="372"/>
                  </a:lnTo>
                  <a:lnTo>
                    <a:pt x="14" y="372"/>
                  </a:lnTo>
                  <a:lnTo>
                    <a:pt x="12" y="370"/>
                  </a:lnTo>
                  <a:lnTo>
                    <a:pt x="10" y="372"/>
                  </a:lnTo>
                  <a:lnTo>
                    <a:pt x="6" y="370"/>
                  </a:lnTo>
                  <a:lnTo>
                    <a:pt x="10" y="374"/>
                  </a:lnTo>
                  <a:lnTo>
                    <a:pt x="8" y="374"/>
                  </a:lnTo>
                  <a:lnTo>
                    <a:pt x="4" y="370"/>
                  </a:lnTo>
                  <a:lnTo>
                    <a:pt x="4" y="370"/>
                  </a:lnTo>
                  <a:lnTo>
                    <a:pt x="4" y="366"/>
                  </a:lnTo>
                  <a:lnTo>
                    <a:pt x="6" y="366"/>
                  </a:lnTo>
                  <a:lnTo>
                    <a:pt x="10" y="368"/>
                  </a:lnTo>
                  <a:lnTo>
                    <a:pt x="14" y="368"/>
                  </a:lnTo>
                  <a:lnTo>
                    <a:pt x="16" y="368"/>
                  </a:lnTo>
                  <a:lnTo>
                    <a:pt x="16" y="366"/>
                  </a:lnTo>
                  <a:lnTo>
                    <a:pt x="12" y="366"/>
                  </a:lnTo>
                  <a:lnTo>
                    <a:pt x="12" y="366"/>
                  </a:lnTo>
                  <a:lnTo>
                    <a:pt x="14" y="364"/>
                  </a:lnTo>
                  <a:lnTo>
                    <a:pt x="16" y="364"/>
                  </a:lnTo>
                  <a:lnTo>
                    <a:pt x="16" y="364"/>
                  </a:lnTo>
                  <a:lnTo>
                    <a:pt x="18" y="366"/>
                  </a:lnTo>
                  <a:lnTo>
                    <a:pt x="18" y="368"/>
                  </a:lnTo>
                  <a:lnTo>
                    <a:pt x="18" y="368"/>
                  </a:lnTo>
                  <a:lnTo>
                    <a:pt x="20" y="368"/>
                  </a:lnTo>
                  <a:lnTo>
                    <a:pt x="20" y="368"/>
                  </a:lnTo>
                  <a:lnTo>
                    <a:pt x="20" y="368"/>
                  </a:lnTo>
                  <a:lnTo>
                    <a:pt x="22" y="366"/>
                  </a:lnTo>
                  <a:lnTo>
                    <a:pt x="22" y="364"/>
                  </a:lnTo>
                  <a:lnTo>
                    <a:pt x="22" y="364"/>
                  </a:lnTo>
                  <a:lnTo>
                    <a:pt x="22" y="366"/>
                  </a:lnTo>
                  <a:lnTo>
                    <a:pt x="24" y="368"/>
                  </a:lnTo>
                  <a:lnTo>
                    <a:pt x="22" y="372"/>
                  </a:lnTo>
                  <a:lnTo>
                    <a:pt x="22" y="372"/>
                  </a:lnTo>
                  <a:lnTo>
                    <a:pt x="20" y="374"/>
                  </a:lnTo>
                  <a:lnTo>
                    <a:pt x="20" y="374"/>
                  </a:lnTo>
                  <a:lnTo>
                    <a:pt x="18" y="374"/>
                  </a:lnTo>
                  <a:lnTo>
                    <a:pt x="18" y="374"/>
                  </a:lnTo>
                  <a:close/>
                  <a:moveTo>
                    <a:pt x="22" y="424"/>
                  </a:moveTo>
                  <a:lnTo>
                    <a:pt x="22" y="424"/>
                  </a:lnTo>
                  <a:lnTo>
                    <a:pt x="24" y="424"/>
                  </a:lnTo>
                  <a:lnTo>
                    <a:pt x="24" y="426"/>
                  </a:lnTo>
                  <a:lnTo>
                    <a:pt x="24" y="426"/>
                  </a:lnTo>
                  <a:lnTo>
                    <a:pt x="22" y="426"/>
                  </a:lnTo>
                  <a:lnTo>
                    <a:pt x="22" y="424"/>
                  </a:lnTo>
                  <a:lnTo>
                    <a:pt x="22" y="424"/>
                  </a:lnTo>
                  <a:close/>
                  <a:moveTo>
                    <a:pt x="26" y="478"/>
                  </a:moveTo>
                  <a:lnTo>
                    <a:pt x="24" y="474"/>
                  </a:lnTo>
                  <a:lnTo>
                    <a:pt x="24" y="474"/>
                  </a:lnTo>
                  <a:lnTo>
                    <a:pt x="26" y="476"/>
                  </a:lnTo>
                  <a:lnTo>
                    <a:pt x="26" y="476"/>
                  </a:lnTo>
                  <a:lnTo>
                    <a:pt x="28" y="474"/>
                  </a:lnTo>
                  <a:lnTo>
                    <a:pt x="28" y="478"/>
                  </a:lnTo>
                  <a:lnTo>
                    <a:pt x="28" y="478"/>
                  </a:lnTo>
                  <a:lnTo>
                    <a:pt x="28" y="476"/>
                  </a:lnTo>
                  <a:lnTo>
                    <a:pt x="26" y="478"/>
                  </a:lnTo>
                  <a:lnTo>
                    <a:pt x="26" y="478"/>
                  </a:lnTo>
                  <a:close/>
                  <a:moveTo>
                    <a:pt x="30" y="454"/>
                  </a:moveTo>
                  <a:lnTo>
                    <a:pt x="30" y="454"/>
                  </a:lnTo>
                  <a:lnTo>
                    <a:pt x="32" y="452"/>
                  </a:lnTo>
                  <a:lnTo>
                    <a:pt x="34" y="454"/>
                  </a:lnTo>
                  <a:lnTo>
                    <a:pt x="34" y="454"/>
                  </a:lnTo>
                  <a:lnTo>
                    <a:pt x="32" y="454"/>
                  </a:lnTo>
                  <a:lnTo>
                    <a:pt x="30" y="454"/>
                  </a:lnTo>
                  <a:lnTo>
                    <a:pt x="30" y="454"/>
                  </a:lnTo>
                  <a:close/>
                  <a:moveTo>
                    <a:pt x="30" y="412"/>
                  </a:moveTo>
                  <a:lnTo>
                    <a:pt x="30" y="412"/>
                  </a:lnTo>
                  <a:lnTo>
                    <a:pt x="32" y="410"/>
                  </a:lnTo>
                  <a:lnTo>
                    <a:pt x="34" y="412"/>
                  </a:lnTo>
                  <a:lnTo>
                    <a:pt x="34" y="412"/>
                  </a:lnTo>
                  <a:lnTo>
                    <a:pt x="32" y="412"/>
                  </a:lnTo>
                  <a:lnTo>
                    <a:pt x="30" y="412"/>
                  </a:lnTo>
                  <a:lnTo>
                    <a:pt x="30" y="412"/>
                  </a:lnTo>
                  <a:close/>
                  <a:moveTo>
                    <a:pt x="34" y="408"/>
                  </a:moveTo>
                  <a:lnTo>
                    <a:pt x="34" y="408"/>
                  </a:lnTo>
                  <a:lnTo>
                    <a:pt x="30" y="408"/>
                  </a:lnTo>
                  <a:lnTo>
                    <a:pt x="30" y="408"/>
                  </a:lnTo>
                  <a:lnTo>
                    <a:pt x="30" y="406"/>
                  </a:lnTo>
                  <a:lnTo>
                    <a:pt x="30" y="406"/>
                  </a:lnTo>
                  <a:lnTo>
                    <a:pt x="32" y="406"/>
                  </a:lnTo>
                  <a:lnTo>
                    <a:pt x="32" y="404"/>
                  </a:lnTo>
                  <a:lnTo>
                    <a:pt x="32" y="404"/>
                  </a:lnTo>
                  <a:lnTo>
                    <a:pt x="34" y="406"/>
                  </a:lnTo>
                  <a:lnTo>
                    <a:pt x="34" y="408"/>
                  </a:lnTo>
                  <a:lnTo>
                    <a:pt x="34" y="408"/>
                  </a:lnTo>
                  <a:close/>
                  <a:moveTo>
                    <a:pt x="32" y="376"/>
                  </a:moveTo>
                  <a:lnTo>
                    <a:pt x="32" y="376"/>
                  </a:lnTo>
                  <a:lnTo>
                    <a:pt x="34" y="376"/>
                  </a:lnTo>
                  <a:lnTo>
                    <a:pt x="34" y="376"/>
                  </a:lnTo>
                  <a:lnTo>
                    <a:pt x="36" y="378"/>
                  </a:lnTo>
                  <a:lnTo>
                    <a:pt x="36" y="378"/>
                  </a:lnTo>
                  <a:lnTo>
                    <a:pt x="32" y="376"/>
                  </a:lnTo>
                  <a:lnTo>
                    <a:pt x="32" y="376"/>
                  </a:lnTo>
                  <a:close/>
                  <a:moveTo>
                    <a:pt x="36" y="386"/>
                  </a:moveTo>
                  <a:lnTo>
                    <a:pt x="38" y="388"/>
                  </a:lnTo>
                  <a:lnTo>
                    <a:pt x="36" y="388"/>
                  </a:lnTo>
                  <a:lnTo>
                    <a:pt x="36" y="386"/>
                  </a:lnTo>
                  <a:close/>
                  <a:moveTo>
                    <a:pt x="38" y="424"/>
                  </a:moveTo>
                  <a:lnTo>
                    <a:pt x="40" y="422"/>
                  </a:lnTo>
                  <a:lnTo>
                    <a:pt x="38" y="420"/>
                  </a:lnTo>
                  <a:lnTo>
                    <a:pt x="38" y="420"/>
                  </a:lnTo>
                  <a:lnTo>
                    <a:pt x="36" y="418"/>
                  </a:lnTo>
                  <a:lnTo>
                    <a:pt x="36" y="418"/>
                  </a:lnTo>
                  <a:lnTo>
                    <a:pt x="40" y="418"/>
                  </a:lnTo>
                  <a:lnTo>
                    <a:pt x="42" y="422"/>
                  </a:lnTo>
                  <a:lnTo>
                    <a:pt x="42" y="422"/>
                  </a:lnTo>
                  <a:lnTo>
                    <a:pt x="42" y="424"/>
                  </a:lnTo>
                  <a:lnTo>
                    <a:pt x="38" y="424"/>
                  </a:lnTo>
                  <a:lnTo>
                    <a:pt x="38" y="424"/>
                  </a:lnTo>
                  <a:close/>
                  <a:moveTo>
                    <a:pt x="42" y="510"/>
                  </a:moveTo>
                  <a:lnTo>
                    <a:pt x="44" y="508"/>
                  </a:lnTo>
                  <a:lnTo>
                    <a:pt x="44" y="508"/>
                  </a:lnTo>
                  <a:lnTo>
                    <a:pt x="42" y="510"/>
                  </a:lnTo>
                  <a:close/>
                  <a:moveTo>
                    <a:pt x="46" y="492"/>
                  </a:moveTo>
                  <a:lnTo>
                    <a:pt x="44" y="492"/>
                  </a:lnTo>
                  <a:lnTo>
                    <a:pt x="48" y="490"/>
                  </a:lnTo>
                  <a:lnTo>
                    <a:pt x="46" y="492"/>
                  </a:lnTo>
                  <a:close/>
                  <a:moveTo>
                    <a:pt x="44" y="462"/>
                  </a:moveTo>
                  <a:lnTo>
                    <a:pt x="46" y="458"/>
                  </a:lnTo>
                  <a:lnTo>
                    <a:pt x="46" y="460"/>
                  </a:lnTo>
                  <a:lnTo>
                    <a:pt x="44" y="462"/>
                  </a:lnTo>
                  <a:close/>
                  <a:moveTo>
                    <a:pt x="44" y="454"/>
                  </a:moveTo>
                  <a:lnTo>
                    <a:pt x="46" y="450"/>
                  </a:lnTo>
                  <a:lnTo>
                    <a:pt x="46" y="450"/>
                  </a:lnTo>
                  <a:lnTo>
                    <a:pt x="48" y="452"/>
                  </a:lnTo>
                  <a:lnTo>
                    <a:pt x="48" y="454"/>
                  </a:lnTo>
                  <a:lnTo>
                    <a:pt x="48" y="454"/>
                  </a:lnTo>
                  <a:lnTo>
                    <a:pt x="46" y="454"/>
                  </a:lnTo>
                  <a:lnTo>
                    <a:pt x="44" y="454"/>
                  </a:lnTo>
                  <a:lnTo>
                    <a:pt x="44" y="454"/>
                  </a:lnTo>
                  <a:close/>
                  <a:moveTo>
                    <a:pt x="50" y="490"/>
                  </a:moveTo>
                  <a:lnTo>
                    <a:pt x="50" y="488"/>
                  </a:lnTo>
                  <a:lnTo>
                    <a:pt x="52" y="490"/>
                  </a:lnTo>
                  <a:lnTo>
                    <a:pt x="52" y="490"/>
                  </a:lnTo>
                  <a:lnTo>
                    <a:pt x="50" y="490"/>
                  </a:lnTo>
                  <a:lnTo>
                    <a:pt x="50" y="490"/>
                  </a:lnTo>
                  <a:lnTo>
                    <a:pt x="50" y="490"/>
                  </a:lnTo>
                  <a:close/>
                  <a:moveTo>
                    <a:pt x="54" y="488"/>
                  </a:moveTo>
                  <a:lnTo>
                    <a:pt x="56" y="484"/>
                  </a:lnTo>
                  <a:lnTo>
                    <a:pt x="58" y="490"/>
                  </a:lnTo>
                  <a:lnTo>
                    <a:pt x="58" y="490"/>
                  </a:lnTo>
                  <a:lnTo>
                    <a:pt x="56" y="488"/>
                  </a:lnTo>
                  <a:lnTo>
                    <a:pt x="54" y="488"/>
                  </a:lnTo>
                  <a:lnTo>
                    <a:pt x="54" y="488"/>
                  </a:lnTo>
                  <a:close/>
                  <a:moveTo>
                    <a:pt x="56" y="438"/>
                  </a:moveTo>
                  <a:lnTo>
                    <a:pt x="56" y="438"/>
                  </a:lnTo>
                  <a:lnTo>
                    <a:pt x="52" y="440"/>
                  </a:lnTo>
                  <a:lnTo>
                    <a:pt x="50" y="440"/>
                  </a:lnTo>
                  <a:lnTo>
                    <a:pt x="44" y="440"/>
                  </a:lnTo>
                  <a:lnTo>
                    <a:pt x="44" y="440"/>
                  </a:lnTo>
                  <a:lnTo>
                    <a:pt x="42" y="438"/>
                  </a:lnTo>
                  <a:lnTo>
                    <a:pt x="40" y="438"/>
                  </a:lnTo>
                  <a:lnTo>
                    <a:pt x="40" y="436"/>
                  </a:lnTo>
                  <a:lnTo>
                    <a:pt x="40" y="434"/>
                  </a:lnTo>
                  <a:lnTo>
                    <a:pt x="40" y="434"/>
                  </a:lnTo>
                  <a:lnTo>
                    <a:pt x="48" y="432"/>
                  </a:lnTo>
                  <a:lnTo>
                    <a:pt x="56" y="432"/>
                  </a:lnTo>
                  <a:lnTo>
                    <a:pt x="56" y="432"/>
                  </a:lnTo>
                  <a:lnTo>
                    <a:pt x="54" y="430"/>
                  </a:lnTo>
                  <a:lnTo>
                    <a:pt x="52" y="428"/>
                  </a:lnTo>
                  <a:lnTo>
                    <a:pt x="50" y="428"/>
                  </a:lnTo>
                  <a:lnTo>
                    <a:pt x="52" y="426"/>
                  </a:lnTo>
                  <a:lnTo>
                    <a:pt x="52" y="426"/>
                  </a:lnTo>
                  <a:lnTo>
                    <a:pt x="52" y="426"/>
                  </a:lnTo>
                  <a:lnTo>
                    <a:pt x="52" y="426"/>
                  </a:lnTo>
                  <a:lnTo>
                    <a:pt x="52" y="426"/>
                  </a:lnTo>
                  <a:lnTo>
                    <a:pt x="52" y="426"/>
                  </a:lnTo>
                  <a:lnTo>
                    <a:pt x="54" y="428"/>
                  </a:lnTo>
                  <a:lnTo>
                    <a:pt x="58" y="426"/>
                  </a:lnTo>
                  <a:lnTo>
                    <a:pt x="60" y="426"/>
                  </a:lnTo>
                  <a:lnTo>
                    <a:pt x="62" y="426"/>
                  </a:lnTo>
                  <a:lnTo>
                    <a:pt x="62" y="426"/>
                  </a:lnTo>
                  <a:lnTo>
                    <a:pt x="62" y="428"/>
                  </a:lnTo>
                  <a:lnTo>
                    <a:pt x="64" y="430"/>
                  </a:lnTo>
                  <a:lnTo>
                    <a:pt x="68" y="430"/>
                  </a:lnTo>
                  <a:lnTo>
                    <a:pt x="68" y="430"/>
                  </a:lnTo>
                  <a:lnTo>
                    <a:pt x="68" y="432"/>
                  </a:lnTo>
                  <a:lnTo>
                    <a:pt x="70" y="434"/>
                  </a:lnTo>
                  <a:lnTo>
                    <a:pt x="72" y="434"/>
                  </a:lnTo>
                  <a:lnTo>
                    <a:pt x="72" y="434"/>
                  </a:lnTo>
                  <a:lnTo>
                    <a:pt x="70" y="436"/>
                  </a:lnTo>
                  <a:lnTo>
                    <a:pt x="70" y="440"/>
                  </a:lnTo>
                  <a:lnTo>
                    <a:pt x="68" y="438"/>
                  </a:lnTo>
                  <a:lnTo>
                    <a:pt x="68" y="438"/>
                  </a:lnTo>
                  <a:lnTo>
                    <a:pt x="66" y="440"/>
                  </a:lnTo>
                  <a:lnTo>
                    <a:pt x="64" y="440"/>
                  </a:lnTo>
                  <a:lnTo>
                    <a:pt x="62" y="438"/>
                  </a:lnTo>
                  <a:lnTo>
                    <a:pt x="60" y="440"/>
                  </a:lnTo>
                  <a:lnTo>
                    <a:pt x="60" y="440"/>
                  </a:lnTo>
                  <a:lnTo>
                    <a:pt x="60" y="440"/>
                  </a:lnTo>
                  <a:lnTo>
                    <a:pt x="58" y="438"/>
                  </a:lnTo>
                  <a:lnTo>
                    <a:pt x="56" y="438"/>
                  </a:lnTo>
                  <a:lnTo>
                    <a:pt x="56" y="438"/>
                  </a:lnTo>
                  <a:lnTo>
                    <a:pt x="56" y="438"/>
                  </a:lnTo>
                  <a:close/>
                  <a:moveTo>
                    <a:pt x="60" y="486"/>
                  </a:moveTo>
                  <a:lnTo>
                    <a:pt x="60" y="486"/>
                  </a:lnTo>
                  <a:lnTo>
                    <a:pt x="60" y="484"/>
                  </a:lnTo>
                  <a:lnTo>
                    <a:pt x="62" y="486"/>
                  </a:lnTo>
                  <a:lnTo>
                    <a:pt x="64" y="488"/>
                  </a:lnTo>
                  <a:lnTo>
                    <a:pt x="64" y="488"/>
                  </a:lnTo>
                  <a:lnTo>
                    <a:pt x="62" y="488"/>
                  </a:lnTo>
                  <a:lnTo>
                    <a:pt x="62" y="486"/>
                  </a:lnTo>
                  <a:lnTo>
                    <a:pt x="62" y="486"/>
                  </a:lnTo>
                  <a:lnTo>
                    <a:pt x="60" y="486"/>
                  </a:lnTo>
                  <a:lnTo>
                    <a:pt x="60" y="486"/>
                  </a:lnTo>
                  <a:close/>
                  <a:moveTo>
                    <a:pt x="58" y="556"/>
                  </a:moveTo>
                  <a:lnTo>
                    <a:pt x="58" y="556"/>
                  </a:lnTo>
                  <a:lnTo>
                    <a:pt x="60" y="558"/>
                  </a:lnTo>
                  <a:lnTo>
                    <a:pt x="62" y="558"/>
                  </a:lnTo>
                  <a:lnTo>
                    <a:pt x="62" y="560"/>
                  </a:lnTo>
                  <a:lnTo>
                    <a:pt x="62" y="560"/>
                  </a:lnTo>
                  <a:lnTo>
                    <a:pt x="64" y="560"/>
                  </a:lnTo>
                  <a:lnTo>
                    <a:pt x="64" y="560"/>
                  </a:lnTo>
                  <a:lnTo>
                    <a:pt x="64" y="560"/>
                  </a:lnTo>
                  <a:lnTo>
                    <a:pt x="66" y="562"/>
                  </a:lnTo>
                  <a:lnTo>
                    <a:pt x="66" y="562"/>
                  </a:lnTo>
                  <a:lnTo>
                    <a:pt x="64" y="562"/>
                  </a:lnTo>
                  <a:lnTo>
                    <a:pt x="62" y="562"/>
                  </a:lnTo>
                  <a:lnTo>
                    <a:pt x="58" y="558"/>
                  </a:lnTo>
                  <a:lnTo>
                    <a:pt x="58" y="558"/>
                  </a:lnTo>
                  <a:lnTo>
                    <a:pt x="56" y="558"/>
                  </a:lnTo>
                  <a:lnTo>
                    <a:pt x="56" y="558"/>
                  </a:lnTo>
                  <a:lnTo>
                    <a:pt x="56" y="556"/>
                  </a:lnTo>
                  <a:lnTo>
                    <a:pt x="58" y="556"/>
                  </a:lnTo>
                  <a:close/>
                  <a:moveTo>
                    <a:pt x="68" y="556"/>
                  </a:moveTo>
                  <a:lnTo>
                    <a:pt x="66" y="558"/>
                  </a:lnTo>
                  <a:lnTo>
                    <a:pt x="64" y="556"/>
                  </a:lnTo>
                  <a:lnTo>
                    <a:pt x="64" y="556"/>
                  </a:lnTo>
                  <a:lnTo>
                    <a:pt x="66" y="556"/>
                  </a:lnTo>
                  <a:lnTo>
                    <a:pt x="68" y="556"/>
                  </a:lnTo>
                  <a:lnTo>
                    <a:pt x="68" y="556"/>
                  </a:lnTo>
                  <a:close/>
                  <a:moveTo>
                    <a:pt x="64" y="496"/>
                  </a:moveTo>
                  <a:lnTo>
                    <a:pt x="64" y="496"/>
                  </a:lnTo>
                  <a:lnTo>
                    <a:pt x="66" y="494"/>
                  </a:lnTo>
                  <a:lnTo>
                    <a:pt x="66" y="494"/>
                  </a:lnTo>
                  <a:lnTo>
                    <a:pt x="66" y="496"/>
                  </a:lnTo>
                  <a:lnTo>
                    <a:pt x="64" y="496"/>
                  </a:lnTo>
                  <a:lnTo>
                    <a:pt x="64" y="496"/>
                  </a:lnTo>
                  <a:close/>
                  <a:moveTo>
                    <a:pt x="68" y="550"/>
                  </a:moveTo>
                  <a:lnTo>
                    <a:pt x="68" y="550"/>
                  </a:lnTo>
                  <a:lnTo>
                    <a:pt x="68" y="550"/>
                  </a:lnTo>
                  <a:lnTo>
                    <a:pt x="70" y="550"/>
                  </a:lnTo>
                  <a:lnTo>
                    <a:pt x="70" y="550"/>
                  </a:lnTo>
                  <a:lnTo>
                    <a:pt x="68" y="552"/>
                  </a:lnTo>
                  <a:lnTo>
                    <a:pt x="68" y="550"/>
                  </a:lnTo>
                  <a:lnTo>
                    <a:pt x="68" y="550"/>
                  </a:lnTo>
                  <a:close/>
                  <a:moveTo>
                    <a:pt x="68" y="602"/>
                  </a:moveTo>
                  <a:lnTo>
                    <a:pt x="68" y="602"/>
                  </a:lnTo>
                  <a:lnTo>
                    <a:pt x="66" y="602"/>
                  </a:lnTo>
                  <a:lnTo>
                    <a:pt x="66" y="602"/>
                  </a:lnTo>
                  <a:lnTo>
                    <a:pt x="64" y="602"/>
                  </a:lnTo>
                  <a:lnTo>
                    <a:pt x="62" y="602"/>
                  </a:lnTo>
                  <a:lnTo>
                    <a:pt x="62" y="602"/>
                  </a:lnTo>
                  <a:lnTo>
                    <a:pt x="62" y="602"/>
                  </a:lnTo>
                  <a:lnTo>
                    <a:pt x="64" y="600"/>
                  </a:lnTo>
                  <a:lnTo>
                    <a:pt x="66" y="602"/>
                  </a:lnTo>
                  <a:lnTo>
                    <a:pt x="66" y="602"/>
                  </a:lnTo>
                  <a:lnTo>
                    <a:pt x="68" y="602"/>
                  </a:lnTo>
                  <a:lnTo>
                    <a:pt x="68" y="602"/>
                  </a:lnTo>
                  <a:close/>
                  <a:moveTo>
                    <a:pt x="58" y="600"/>
                  </a:moveTo>
                  <a:lnTo>
                    <a:pt x="58" y="600"/>
                  </a:lnTo>
                  <a:lnTo>
                    <a:pt x="56" y="598"/>
                  </a:lnTo>
                  <a:lnTo>
                    <a:pt x="54" y="598"/>
                  </a:lnTo>
                  <a:lnTo>
                    <a:pt x="54" y="598"/>
                  </a:lnTo>
                  <a:lnTo>
                    <a:pt x="52" y="596"/>
                  </a:lnTo>
                  <a:lnTo>
                    <a:pt x="56" y="598"/>
                  </a:lnTo>
                  <a:lnTo>
                    <a:pt x="56" y="598"/>
                  </a:lnTo>
                  <a:lnTo>
                    <a:pt x="56" y="596"/>
                  </a:lnTo>
                  <a:lnTo>
                    <a:pt x="56" y="596"/>
                  </a:lnTo>
                  <a:lnTo>
                    <a:pt x="60" y="594"/>
                  </a:lnTo>
                  <a:lnTo>
                    <a:pt x="60" y="594"/>
                  </a:lnTo>
                  <a:lnTo>
                    <a:pt x="60" y="592"/>
                  </a:lnTo>
                  <a:lnTo>
                    <a:pt x="60" y="592"/>
                  </a:lnTo>
                  <a:lnTo>
                    <a:pt x="60" y="594"/>
                  </a:lnTo>
                  <a:lnTo>
                    <a:pt x="60" y="594"/>
                  </a:lnTo>
                  <a:lnTo>
                    <a:pt x="56" y="598"/>
                  </a:lnTo>
                  <a:lnTo>
                    <a:pt x="58" y="600"/>
                  </a:lnTo>
                  <a:close/>
                  <a:moveTo>
                    <a:pt x="56" y="594"/>
                  </a:moveTo>
                  <a:lnTo>
                    <a:pt x="54" y="594"/>
                  </a:lnTo>
                  <a:lnTo>
                    <a:pt x="56" y="590"/>
                  </a:lnTo>
                  <a:lnTo>
                    <a:pt x="52" y="588"/>
                  </a:lnTo>
                  <a:lnTo>
                    <a:pt x="52" y="588"/>
                  </a:lnTo>
                  <a:lnTo>
                    <a:pt x="56" y="586"/>
                  </a:lnTo>
                  <a:lnTo>
                    <a:pt x="56" y="588"/>
                  </a:lnTo>
                  <a:lnTo>
                    <a:pt x="56" y="592"/>
                  </a:lnTo>
                  <a:lnTo>
                    <a:pt x="56" y="594"/>
                  </a:lnTo>
                  <a:lnTo>
                    <a:pt x="56" y="594"/>
                  </a:lnTo>
                  <a:close/>
                  <a:moveTo>
                    <a:pt x="56" y="554"/>
                  </a:moveTo>
                  <a:lnTo>
                    <a:pt x="56" y="554"/>
                  </a:lnTo>
                  <a:lnTo>
                    <a:pt x="54" y="556"/>
                  </a:lnTo>
                  <a:lnTo>
                    <a:pt x="52" y="556"/>
                  </a:lnTo>
                  <a:lnTo>
                    <a:pt x="48" y="556"/>
                  </a:lnTo>
                  <a:lnTo>
                    <a:pt x="48" y="556"/>
                  </a:lnTo>
                  <a:lnTo>
                    <a:pt x="54" y="554"/>
                  </a:lnTo>
                  <a:lnTo>
                    <a:pt x="54" y="554"/>
                  </a:lnTo>
                  <a:lnTo>
                    <a:pt x="56" y="554"/>
                  </a:lnTo>
                  <a:lnTo>
                    <a:pt x="56" y="554"/>
                  </a:lnTo>
                  <a:close/>
                  <a:moveTo>
                    <a:pt x="52" y="574"/>
                  </a:moveTo>
                  <a:lnTo>
                    <a:pt x="52" y="574"/>
                  </a:lnTo>
                  <a:lnTo>
                    <a:pt x="50" y="576"/>
                  </a:lnTo>
                  <a:lnTo>
                    <a:pt x="46" y="574"/>
                  </a:lnTo>
                  <a:lnTo>
                    <a:pt x="46" y="574"/>
                  </a:lnTo>
                  <a:lnTo>
                    <a:pt x="50" y="574"/>
                  </a:lnTo>
                  <a:lnTo>
                    <a:pt x="52" y="574"/>
                  </a:lnTo>
                  <a:lnTo>
                    <a:pt x="52" y="574"/>
                  </a:lnTo>
                  <a:close/>
                  <a:moveTo>
                    <a:pt x="12" y="538"/>
                  </a:moveTo>
                  <a:lnTo>
                    <a:pt x="16" y="540"/>
                  </a:lnTo>
                  <a:lnTo>
                    <a:pt x="12" y="540"/>
                  </a:lnTo>
                  <a:lnTo>
                    <a:pt x="12" y="538"/>
                  </a:lnTo>
                  <a:close/>
                  <a:moveTo>
                    <a:pt x="2" y="510"/>
                  </a:moveTo>
                  <a:lnTo>
                    <a:pt x="6" y="512"/>
                  </a:lnTo>
                  <a:lnTo>
                    <a:pt x="6" y="512"/>
                  </a:lnTo>
                  <a:lnTo>
                    <a:pt x="4" y="512"/>
                  </a:lnTo>
                  <a:lnTo>
                    <a:pt x="4" y="512"/>
                  </a:lnTo>
                  <a:lnTo>
                    <a:pt x="4" y="514"/>
                  </a:lnTo>
                  <a:lnTo>
                    <a:pt x="4" y="514"/>
                  </a:lnTo>
                  <a:lnTo>
                    <a:pt x="2" y="510"/>
                  </a:lnTo>
                  <a:lnTo>
                    <a:pt x="2" y="510"/>
                  </a:lnTo>
                  <a:close/>
                  <a:moveTo>
                    <a:pt x="2" y="658"/>
                  </a:moveTo>
                  <a:lnTo>
                    <a:pt x="2" y="658"/>
                  </a:lnTo>
                  <a:lnTo>
                    <a:pt x="4" y="658"/>
                  </a:lnTo>
                  <a:lnTo>
                    <a:pt x="6" y="658"/>
                  </a:lnTo>
                  <a:lnTo>
                    <a:pt x="6" y="658"/>
                  </a:lnTo>
                  <a:lnTo>
                    <a:pt x="4" y="658"/>
                  </a:lnTo>
                  <a:lnTo>
                    <a:pt x="2" y="658"/>
                  </a:lnTo>
                  <a:lnTo>
                    <a:pt x="2" y="658"/>
                  </a:lnTo>
                  <a:close/>
                  <a:moveTo>
                    <a:pt x="4" y="616"/>
                  </a:moveTo>
                  <a:lnTo>
                    <a:pt x="4" y="616"/>
                  </a:lnTo>
                  <a:lnTo>
                    <a:pt x="6" y="614"/>
                  </a:lnTo>
                  <a:lnTo>
                    <a:pt x="6" y="616"/>
                  </a:lnTo>
                  <a:lnTo>
                    <a:pt x="6" y="616"/>
                  </a:lnTo>
                  <a:lnTo>
                    <a:pt x="6" y="616"/>
                  </a:lnTo>
                  <a:lnTo>
                    <a:pt x="4" y="616"/>
                  </a:lnTo>
                  <a:lnTo>
                    <a:pt x="4" y="616"/>
                  </a:lnTo>
                  <a:close/>
                  <a:moveTo>
                    <a:pt x="8" y="614"/>
                  </a:moveTo>
                  <a:lnTo>
                    <a:pt x="8" y="614"/>
                  </a:lnTo>
                  <a:lnTo>
                    <a:pt x="2" y="612"/>
                  </a:lnTo>
                  <a:lnTo>
                    <a:pt x="2" y="612"/>
                  </a:lnTo>
                  <a:lnTo>
                    <a:pt x="2" y="612"/>
                  </a:lnTo>
                  <a:lnTo>
                    <a:pt x="2" y="612"/>
                  </a:lnTo>
                  <a:lnTo>
                    <a:pt x="2" y="612"/>
                  </a:lnTo>
                  <a:lnTo>
                    <a:pt x="2" y="612"/>
                  </a:lnTo>
                  <a:lnTo>
                    <a:pt x="2" y="610"/>
                  </a:lnTo>
                  <a:lnTo>
                    <a:pt x="4" y="610"/>
                  </a:lnTo>
                  <a:lnTo>
                    <a:pt x="6" y="610"/>
                  </a:lnTo>
                  <a:lnTo>
                    <a:pt x="6" y="608"/>
                  </a:lnTo>
                  <a:lnTo>
                    <a:pt x="6" y="608"/>
                  </a:lnTo>
                  <a:lnTo>
                    <a:pt x="8" y="610"/>
                  </a:lnTo>
                  <a:lnTo>
                    <a:pt x="8" y="614"/>
                  </a:lnTo>
                  <a:lnTo>
                    <a:pt x="8" y="614"/>
                  </a:lnTo>
                  <a:close/>
                  <a:moveTo>
                    <a:pt x="12" y="628"/>
                  </a:moveTo>
                  <a:lnTo>
                    <a:pt x="14" y="628"/>
                  </a:lnTo>
                  <a:lnTo>
                    <a:pt x="12" y="624"/>
                  </a:lnTo>
                  <a:lnTo>
                    <a:pt x="12" y="626"/>
                  </a:lnTo>
                  <a:lnTo>
                    <a:pt x="10" y="622"/>
                  </a:lnTo>
                  <a:lnTo>
                    <a:pt x="10" y="622"/>
                  </a:lnTo>
                  <a:lnTo>
                    <a:pt x="14" y="624"/>
                  </a:lnTo>
                  <a:lnTo>
                    <a:pt x="16" y="626"/>
                  </a:lnTo>
                  <a:lnTo>
                    <a:pt x="16" y="626"/>
                  </a:lnTo>
                  <a:lnTo>
                    <a:pt x="14" y="628"/>
                  </a:lnTo>
                  <a:lnTo>
                    <a:pt x="12" y="628"/>
                  </a:lnTo>
                  <a:lnTo>
                    <a:pt x="12" y="628"/>
                  </a:lnTo>
                  <a:close/>
                  <a:moveTo>
                    <a:pt x="18" y="564"/>
                  </a:moveTo>
                  <a:lnTo>
                    <a:pt x="18" y="564"/>
                  </a:lnTo>
                  <a:lnTo>
                    <a:pt x="16" y="564"/>
                  </a:lnTo>
                  <a:lnTo>
                    <a:pt x="16" y="562"/>
                  </a:lnTo>
                  <a:lnTo>
                    <a:pt x="16" y="562"/>
                  </a:lnTo>
                  <a:lnTo>
                    <a:pt x="14" y="562"/>
                  </a:lnTo>
                  <a:lnTo>
                    <a:pt x="14" y="562"/>
                  </a:lnTo>
                  <a:lnTo>
                    <a:pt x="12" y="562"/>
                  </a:lnTo>
                  <a:lnTo>
                    <a:pt x="12" y="564"/>
                  </a:lnTo>
                  <a:lnTo>
                    <a:pt x="12" y="562"/>
                  </a:lnTo>
                  <a:lnTo>
                    <a:pt x="12" y="562"/>
                  </a:lnTo>
                  <a:lnTo>
                    <a:pt x="14" y="562"/>
                  </a:lnTo>
                  <a:lnTo>
                    <a:pt x="14" y="562"/>
                  </a:lnTo>
                  <a:lnTo>
                    <a:pt x="16" y="562"/>
                  </a:lnTo>
                  <a:lnTo>
                    <a:pt x="16" y="562"/>
                  </a:lnTo>
                  <a:lnTo>
                    <a:pt x="18" y="562"/>
                  </a:lnTo>
                  <a:lnTo>
                    <a:pt x="18" y="560"/>
                  </a:lnTo>
                  <a:lnTo>
                    <a:pt x="18" y="560"/>
                  </a:lnTo>
                  <a:lnTo>
                    <a:pt x="20" y="562"/>
                  </a:lnTo>
                  <a:lnTo>
                    <a:pt x="18" y="564"/>
                  </a:lnTo>
                  <a:lnTo>
                    <a:pt x="18" y="564"/>
                  </a:lnTo>
                  <a:close/>
                  <a:moveTo>
                    <a:pt x="16" y="552"/>
                  </a:moveTo>
                  <a:lnTo>
                    <a:pt x="20" y="552"/>
                  </a:lnTo>
                  <a:lnTo>
                    <a:pt x="20" y="552"/>
                  </a:lnTo>
                  <a:lnTo>
                    <a:pt x="16" y="550"/>
                  </a:lnTo>
                  <a:lnTo>
                    <a:pt x="14" y="548"/>
                  </a:lnTo>
                  <a:lnTo>
                    <a:pt x="12" y="548"/>
                  </a:lnTo>
                  <a:lnTo>
                    <a:pt x="10" y="550"/>
                  </a:lnTo>
                  <a:lnTo>
                    <a:pt x="10" y="550"/>
                  </a:lnTo>
                  <a:lnTo>
                    <a:pt x="10" y="548"/>
                  </a:lnTo>
                  <a:lnTo>
                    <a:pt x="6" y="548"/>
                  </a:lnTo>
                  <a:lnTo>
                    <a:pt x="4" y="546"/>
                  </a:lnTo>
                  <a:lnTo>
                    <a:pt x="6" y="544"/>
                  </a:lnTo>
                  <a:lnTo>
                    <a:pt x="6" y="544"/>
                  </a:lnTo>
                  <a:lnTo>
                    <a:pt x="8" y="544"/>
                  </a:lnTo>
                  <a:lnTo>
                    <a:pt x="8" y="544"/>
                  </a:lnTo>
                  <a:lnTo>
                    <a:pt x="4" y="538"/>
                  </a:lnTo>
                  <a:lnTo>
                    <a:pt x="14" y="540"/>
                  </a:lnTo>
                  <a:lnTo>
                    <a:pt x="14" y="540"/>
                  </a:lnTo>
                  <a:lnTo>
                    <a:pt x="14" y="542"/>
                  </a:lnTo>
                  <a:lnTo>
                    <a:pt x="14" y="542"/>
                  </a:lnTo>
                  <a:lnTo>
                    <a:pt x="18" y="540"/>
                  </a:lnTo>
                  <a:lnTo>
                    <a:pt x="18" y="540"/>
                  </a:lnTo>
                  <a:lnTo>
                    <a:pt x="18" y="542"/>
                  </a:lnTo>
                  <a:lnTo>
                    <a:pt x="20" y="542"/>
                  </a:lnTo>
                  <a:lnTo>
                    <a:pt x="20" y="544"/>
                  </a:lnTo>
                  <a:lnTo>
                    <a:pt x="20" y="546"/>
                  </a:lnTo>
                  <a:lnTo>
                    <a:pt x="20" y="546"/>
                  </a:lnTo>
                  <a:lnTo>
                    <a:pt x="22" y="544"/>
                  </a:lnTo>
                  <a:lnTo>
                    <a:pt x="22" y="544"/>
                  </a:lnTo>
                  <a:lnTo>
                    <a:pt x="22" y="542"/>
                  </a:lnTo>
                  <a:lnTo>
                    <a:pt x="22" y="540"/>
                  </a:lnTo>
                  <a:lnTo>
                    <a:pt x="20" y="540"/>
                  </a:lnTo>
                  <a:lnTo>
                    <a:pt x="20" y="540"/>
                  </a:lnTo>
                  <a:lnTo>
                    <a:pt x="20" y="540"/>
                  </a:lnTo>
                  <a:lnTo>
                    <a:pt x="20" y="538"/>
                  </a:lnTo>
                  <a:lnTo>
                    <a:pt x="24" y="540"/>
                  </a:lnTo>
                  <a:lnTo>
                    <a:pt x="28" y="540"/>
                  </a:lnTo>
                  <a:lnTo>
                    <a:pt x="28" y="540"/>
                  </a:lnTo>
                  <a:lnTo>
                    <a:pt x="28" y="540"/>
                  </a:lnTo>
                  <a:lnTo>
                    <a:pt x="28" y="540"/>
                  </a:lnTo>
                  <a:lnTo>
                    <a:pt x="30" y="540"/>
                  </a:lnTo>
                  <a:lnTo>
                    <a:pt x="32" y="540"/>
                  </a:lnTo>
                  <a:lnTo>
                    <a:pt x="34" y="540"/>
                  </a:lnTo>
                  <a:lnTo>
                    <a:pt x="34" y="544"/>
                  </a:lnTo>
                  <a:lnTo>
                    <a:pt x="34" y="544"/>
                  </a:lnTo>
                  <a:lnTo>
                    <a:pt x="38" y="540"/>
                  </a:lnTo>
                  <a:lnTo>
                    <a:pt x="40" y="538"/>
                  </a:lnTo>
                  <a:lnTo>
                    <a:pt x="44" y="538"/>
                  </a:lnTo>
                  <a:lnTo>
                    <a:pt x="44" y="538"/>
                  </a:lnTo>
                  <a:lnTo>
                    <a:pt x="46" y="540"/>
                  </a:lnTo>
                  <a:lnTo>
                    <a:pt x="48" y="540"/>
                  </a:lnTo>
                  <a:lnTo>
                    <a:pt x="48" y="540"/>
                  </a:lnTo>
                  <a:lnTo>
                    <a:pt x="50" y="542"/>
                  </a:lnTo>
                  <a:lnTo>
                    <a:pt x="50" y="542"/>
                  </a:lnTo>
                  <a:lnTo>
                    <a:pt x="46" y="542"/>
                  </a:lnTo>
                  <a:lnTo>
                    <a:pt x="42" y="542"/>
                  </a:lnTo>
                  <a:lnTo>
                    <a:pt x="38" y="544"/>
                  </a:lnTo>
                  <a:lnTo>
                    <a:pt x="36" y="542"/>
                  </a:lnTo>
                  <a:lnTo>
                    <a:pt x="36" y="542"/>
                  </a:lnTo>
                  <a:lnTo>
                    <a:pt x="36" y="544"/>
                  </a:lnTo>
                  <a:lnTo>
                    <a:pt x="36" y="544"/>
                  </a:lnTo>
                  <a:lnTo>
                    <a:pt x="40" y="546"/>
                  </a:lnTo>
                  <a:lnTo>
                    <a:pt x="38" y="546"/>
                  </a:lnTo>
                  <a:lnTo>
                    <a:pt x="38" y="546"/>
                  </a:lnTo>
                  <a:lnTo>
                    <a:pt x="38" y="546"/>
                  </a:lnTo>
                  <a:lnTo>
                    <a:pt x="36" y="550"/>
                  </a:lnTo>
                  <a:lnTo>
                    <a:pt x="36" y="550"/>
                  </a:lnTo>
                  <a:lnTo>
                    <a:pt x="30" y="548"/>
                  </a:lnTo>
                  <a:lnTo>
                    <a:pt x="26" y="548"/>
                  </a:lnTo>
                  <a:lnTo>
                    <a:pt x="24" y="548"/>
                  </a:lnTo>
                  <a:lnTo>
                    <a:pt x="18" y="546"/>
                  </a:lnTo>
                  <a:lnTo>
                    <a:pt x="18" y="546"/>
                  </a:lnTo>
                  <a:lnTo>
                    <a:pt x="20" y="550"/>
                  </a:lnTo>
                  <a:lnTo>
                    <a:pt x="22" y="552"/>
                  </a:lnTo>
                  <a:lnTo>
                    <a:pt x="20" y="554"/>
                  </a:lnTo>
                  <a:lnTo>
                    <a:pt x="20" y="554"/>
                  </a:lnTo>
                  <a:lnTo>
                    <a:pt x="18" y="554"/>
                  </a:lnTo>
                  <a:lnTo>
                    <a:pt x="16" y="552"/>
                  </a:lnTo>
                  <a:lnTo>
                    <a:pt x="16" y="552"/>
                  </a:lnTo>
                  <a:close/>
                  <a:moveTo>
                    <a:pt x="42" y="548"/>
                  </a:moveTo>
                  <a:lnTo>
                    <a:pt x="42" y="548"/>
                  </a:lnTo>
                  <a:lnTo>
                    <a:pt x="40" y="546"/>
                  </a:lnTo>
                  <a:lnTo>
                    <a:pt x="40" y="546"/>
                  </a:lnTo>
                  <a:lnTo>
                    <a:pt x="40" y="546"/>
                  </a:lnTo>
                  <a:lnTo>
                    <a:pt x="40" y="546"/>
                  </a:lnTo>
                  <a:lnTo>
                    <a:pt x="42" y="546"/>
                  </a:lnTo>
                  <a:lnTo>
                    <a:pt x="42" y="548"/>
                  </a:lnTo>
                  <a:lnTo>
                    <a:pt x="42" y="548"/>
                  </a:lnTo>
                  <a:close/>
                  <a:moveTo>
                    <a:pt x="26" y="556"/>
                  </a:moveTo>
                  <a:lnTo>
                    <a:pt x="26" y="556"/>
                  </a:lnTo>
                  <a:lnTo>
                    <a:pt x="26" y="556"/>
                  </a:lnTo>
                  <a:lnTo>
                    <a:pt x="26" y="554"/>
                  </a:lnTo>
                  <a:lnTo>
                    <a:pt x="26" y="556"/>
                  </a:lnTo>
                  <a:lnTo>
                    <a:pt x="26" y="556"/>
                  </a:lnTo>
                  <a:lnTo>
                    <a:pt x="26" y="556"/>
                  </a:lnTo>
                  <a:lnTo>
                    <a:pt x="26" y="556"/>
                  </a:lnTo>
                  <a:lnTo>
                    <a:pt x="26" y="556"/>
                  </a:lnTo>
                  <a:lnTo>
                    <a:pt x="28" y="556"/>
                  </a:lnTo>
                  <a:lnTo>
                    <a:pt x="28" y="556"/>
                  </a:lnTo>
                  <a:lnTo>
                    <a:pt x="28" y="556"/>
                  </a:lnTo>
                  <a:lnTo>
                    <a:pt x="28" y="556"/>
                  </a:lnTo>
                  <a:lnTo>
                    <a:pt x="26" y="558"/>
                  </a:lnTo>
                  <a:lnTo>
                    <a:pt x="26" y="558"/>
                  </a:lnTo>
                  <a:lnTo>
                    <a:pt x="26" y="558"/>
                  </a:lnTo>
                  <a:lnTo>
                    <a:pt x="26" y="556"/>
                  </a:lnTo>
                  <a:lnTo>
                    <a:pt x="26" y="556"/>
                  </a:lnTo>
                  <a:lnTo>
                    <a:pt x="26" y="556"/>
                  </a:lnTo>
                  <a:close/>
                  <a:moveTo>
                    <a:pt x="24" y="560"/>
                  </a:moveTo>
                  <a:lnTo>
                    <a:pt x="24" y="560"/>
                  </a:lnTo>
                  <a:lnTo>
                    <a:pt x="24" y="562"/>
                  </a:lnTo>
                  <a:lnTo>
                    <a:pt x="24" y="562"/>
                  </a:lnTo>
                  <a:lnTo>
                    <a:pt x="22" y="562"/>
                  </a:lnTo>
                  <a:lnTo>
                    <a:pt x="22" y="560"/>
                  </a:lnTo>
                  <a:lnTo>
                    <a:pt x="24" y="560"/>
                  </a:lnTo>
                  <a:close/>
                  <a:moveTo>
                    <a:pt x="26" y="618"/>
                  </a:moveTo>
                  <a:lnTo>
                    <a:pt x="26" y="618"/>
                  </a:lnTo>
                  <a:lnTo>
                    <a:pt x="26" y="618"/>
                  </a:lnTo>
                  <a:lnTo>
                    <a:pt x="26" y="618"/>
                  </a:lnTo>
                  <a:lnTo>
                    <a:pt x="26" y="618"/>
                  </a:lnTo>
                  <a:lnTo>
                    <a:pt x="26" y="618"/>
                  </a:lnTo>
                  <a:lnTo>
                    <a:pt x="26" y="618"/>
                  </a:lnTo>
                  <a:close/>
                  <a:moveTo>
                    <a:pt x="28" y="616"/>
                  </a:moveTo>
                  <a:lnTo>
                    <a:pt x="28" y="616"/>
                  </a:lnTo>
                  <a:lnTo>
                    <a:pt x="28" y="616"/>
                  </a:lnTo>
                  <a:lnTo>
                    <a:pt x="28" y="614"/>
                  </a:lnTo>
                  <a:lnTo>
                    <a:pt x="28" y="614"/>
                  </a:lnTo>
                  <a:lnTo>
                    <a:pt x="28" y="616"/>
                  </a:lnTo>
                  <a:lnTo>
                    <a:pt x="28" y="616"/>
                  </a:lnTo>
                  <a:lnTo>
                    <a:pt x="28" y="616"/>
                  </a:lnTo>
                  <a:close/>
                  <a:moveTo>
                    <a:pt x="28" y="608"/>
                  </a:moveTo>
                  <a:lnTo>
                    <a:pt x="28" y="608"/>
                  </a:lnTo>
                  <a:lnTo>
                    <a:pt x="26" y="604"/>
                  </a:lnTo>
                  <a:lnTo>
                    <a:pt x="26" y="602"/>
                  </a:lnTo>
                  <a:lnTo>
                    <a:pt x="28" y="602"/>
                  </a:lnTo>
                  <a:lnTo>
                    <a:pt x="30" y="604"/>
                  </a:lnTo>
                  <a:lnTo>
                    <a:pt x="30" y="604"/>
                  </a:lnTo>
                  <a:lnTo>
                    <a:pt x="28" y="604"/>
                  </a:lnTo>
                  <a:lnTo>
                    <a:pt x="26" y="604"/>
                  </a:lnTo>
                  <a:lnTo>
                    <a:pt x="26" y="604"/>
                  </a:lnTo>
                  <a:lnTo>
                    <a:pt x="26" y="608"/>
                  </a:lnTo>
                  <a:lnTo>
                    <a:pt x="30" y="608"/>
                  </a:lnTo>
                  <a:lnTo>
                    <a:pt x="34" y="608"/>
                  </a:lnTo>
                  <a:lnTo>
                    <a:pt x="34" y="608"/>
                  </a:lnTo>
                  <a:lnTo>
                    <a:pt x="32" y="610"/>
                  </a:lnTo>
                  <a:lnTo>
                    <a:pt x="32" y="610"/>
                  </a:lnTo>
                  <a:lnTo>
                    <a:pt x="28" y="608"/>
                  </a:lnTo>
                  <a:lnTo>
                    <a:pt x="28" y="608"/>
                  </a:lnTo>
                  <a:close/>
                  <a:moveTo>
                    <a:pt x="40" y="598"/>
                  </a:moveTo>
                  <a:lnTo>
                    <a:pt x="40" y="598"/>
                  </a:lnTo>
                  <a:lnTo>
                    <a:pt x="36" y="596"/>
                  </a:lnTo>
                  <a:lnTo>
                    <a:pt x="32" y="598"/>
                  </a:lnTo>
                  <a:lnTo>
                    <a:pt x="28" y="598"/>
                  </a:lnTo>
                  <a:lnTo>
                    <a:pt x="24" y="596"/>
                  </a:lnTo>
                  <a:lnTo>
                    <a:pt x="24" y="596"/>
                  </a:lnTo>
                  <a:lnTo>
                    <a:pt x="32" y="594"/>
                  </a:lnTo>
                  <a:lnTo>
                    <a:pt x="38" y="594"/>
                  </a:lnTo>
                  <a:lnTo>
                    <a:pt x="38" y="594"/>
                  </a:lnTo>
                  <a:lnTo>
                    <a:pt x="34" y="590"/>
                  </a:lnTo>
                  <a:lnTo>
                    <a:pt x="30" y="588"/>
                  </a:lnTo>
                  <a:lnTo>
                    <a:pt x="26" y="588"/>
                  </a:lnTo>
                  <a:lnTo>
                    <a:pt x="24" y="584"/>
                  </a:lnTo>
                  <a:lnTo>
                    <a:pt x="24" y="586"/>
                  </a:lnTo>
                  <a:lnTo>
                    <a:pt x="24" y="586"/>
                  </a:lnTo>
                  <a:lnTo>
                    <a:pt x="22" y="584"/>
                  </a:lnTo>
                  <a:lnTo>
                    <a:pt x="24" y="584"/>
                  </a:lnTo>
                  <a:lnTo>
                    <a:pt x="24" y="584"/>
                  </a:lnTo>
                  <a:lnTo>
                    <a:pt x="24" y="582"/>
                  </a:lnTo>
                  <a:lnTo>
                    <a:pt x="24" y="582"/>
                  </a:lnTo>
                  <a:lnTo>
                    <a:pt x="28" y="584"/>
                  </a:lnTo>
                  <a:lnTo>
                    <a:pt x="28" y="588"/>
                  </a:lnTo>
                  <a:lnTo>
                    <a:pt x="28" y="588"/>
                  </a:lnTo>
                  <a:lnTo>
                    <a:pt x="32" y="586"/>
                  </a:lnTo>
                  <a:lnTo>
                    <a:pt x="32" y="586"/>
                  </a:lnTo>
                  <a:lnTo>
                    <a:pt x="32" y="584"/>
                  </a:lnTo>
                  <a:lnTo>
                    <a:pt x="32" y="584"/>
                  </a:lnTo>
                  <a:lnTo>
                    <a:pt x="36" y="586"/>
                  </a:lnTo>
                  <a:lnTo>
                    <a:pt x="40" y="586"/>
                  </a:lnTo>
                  <a:lnTo>
                    <a:pt x="48" y="584"/>
                  </a:lnTo>
                  <a:lnTo>
                    <a:pt x="48" y="584"/>
                  </a:lnTo>
                  <a:lnTo>
                    <a:pt x="50" y="584"/>
                  </a:lnTo>
                  <a:lnTo>
                    <a:pt x="50" y="586"/>
                  </a:lnTo>
                  <a:lnTo>
                    <a:pt x="50" y="588"/>
                  </a:lnTo>
                  <a:lnTo>
                    <a:pt x="52" y="586"/>
                  </a:lnTo>
                  <a:lnTo>
                    <a:pt x="52" y="586"/>
                  </a:lnTo>
                  <a:lnTo>
                    <a:pt x="50" y="588"/>
                  </a:lnTo>
                  <a:lnTo>
                    <a:pt x="50" y="590"/>
                  </a:lnTo>
                  <a:lnTo>
                    <a:pt x="50" y="592"/>
                  </a:lnTo>
                  <a:lnTo>
                    <a:pt x="50" y="592"/>
                  </a:lnTo>
                  <a:lnTo>
                    <a:pt x="50" y="592"/>
                  </a:lnTo>
                  <a:lnTo>
                    <a:pt x="52" y="594"/>
                  </a:lnTo>
                  <a:lnTo>
                    <a:pt x="50" y="596"/>
                  </a:lnTo>
                  <a:lnTo>
                    <a:pt x="50" y="596"/>
                  </a:lnTo>
                  <a:lnTo>
                    <a:pt x="52" y="598"/>
                  </a:lnTo>
                  <a:lnTo>
                    <a:pt x="52" y="598"/>
                  </a:lnTo>
                  <a:lnTo>
                    <a:pt x="52" y="600"/>
                  </a:lnTo>
                  <a:lnTo>
                    <a:pt x="52" y="602"/>
                  </a:lnTo>
                  <a:lnTo>
                    <a:pt x="44" y="598"/>
                  </a:lnTo>
                  <a:lnTo>
                    <a:pt x="44" y="598"/>
                  </a:lnTo>
                  <a:lnTo>
                    <a:pt x="46" y="594"/>
                  </a:lnTo>
                  <a:lnTo>
                    <a:pt x="48" y="592"/>
                  </a:lnTo>
                  <a:lnTo>
                    <a:pt x="48" y="592"/>
                  </a:lnTo>
                  <a:lnTo>
                    <a:pt x="46" y="592"/>
                  </a:lnTo>
                  <a:lnTo>
                    <a:pt x="44" y="592"/>
                  </a:lnTo>
                  <a:lnTo>
                    <a:pt x="38" y="592"/>
                  </a:lnTo>
                  <a:lnTo>
                    <a:pt x="42" y="596"/>
                  </a:lnTo>
                  <a:lnTo>
                    <a:pt x="40" y="598"/>
                  </a:lnTo>
                  <a:close/>
                  <a:moveTo>
                    <a:pt x="44" y="600"/>
                  </a:moveTo>
                  <a:lnTo>
                    <a:pt x="42" y="600"/>
                  </a:lnTo>
                  <a:lnTo>
                    <a:pt x="46" y="600"/>
                  </a:lnTo>
                  <a:lnTo>
                    <a:pt x="44" y="600"/>
                  </a:lnTo>
                  <a:close/>
                  <a:moveTo>
                    <a:pt x="50" y="610"/>
                  </a:moveTo>
                  <a:lnTo>
                    <a:pt x="50" y="610"/>
                  </a:lnTo>
                  <a:lnTo>
                    <a:pt x="60" y="610"/>
                  </a:lnTo>
                  <a:lnTo>
                    <a:pt x="60" y="610"/>
                  </a:lnTo>
                  <a:lnTo>
                    <a:pt x="58" y="612"/>
                  </a:lnTo>
                  <a:lnTo>
                    <a:pt x="58" y="614"/>
                  </a:lnTo>
                  <a:lnTo>
                    <a:pt x="54" y="614"/>
                  </a:lnTo>
                  <a:lnTo>
                    <a:pt x="56" y="616"/>
                  </a:lnTo>
                  <a:lnTo>
                    <a:pt x="56" y="616"/>
                  </a:lnTo>
                  <a:lnTo>
                    <a:pt x="52" y="614"/>
                  </a:lnTo>
                  <a:lnTo>
                    <a:pt x="48" y="612"/>
                  </a:lnTo>
                  <a:lnTo>
                    <a:pt x="48" y="612"/>
                  </a:lnTo>
                  <a:lnTo>
                    <a:pt x="50" y="612"/>
                  </a:lnTo>
                  <a:lnTo>
                    <a:pt x="50" y="610"/>
                  </a:lnTo>
                  <a:lnTo>
                    <a:pt x="50" y="610"/>
                  </a:lnTo>
                  <a:close/>
                  <a:moveTo>
                    <a:pt x="48" y="618"/>
                  </a:moveTo>
                  <a:lnTo>
                    <a:pt x="50" y="616"/>
                  </a:lnTo>
                  <a:lnTo>
                    <a:pt x="50" y="616"/>
                  </a:lnTo>
                  <a:lnTo>
                    <a:pt x="48" y="618"/>
                  </a:lnTo>
                  <a:close/>
                  <a:moveTo>
                    <a:pt x="52" y="652"/>
                  </a:moveTo>
                  <a:lnTo>
                    <a:pt x="52" y="652"/>
                  </a:lnTo>
                  <a:lnTo>
                    <a:pt x="52" y="652"/>
                  </a:lnTo>
                  <a:lnTo>
                    <a:pt x="52" y="652"/>
                  </a:lnTo>
                  <a:lnTo>
                    <a:pt x="52" y="652"/>
                  </a:lnTo>
                  <a:lnTo>
                    <a:pt x="52" y="652"/>
                  </a:lnTo>
                  <a:lnTo>
                    <a:pt x="52" y="652"/>
                  </a:lnTo>
                  <a:lnTo>
                    <a:pt x="54" y="650"/>
                  </a:lnTo>
                  <a:lnTo>
                    <a:pt x="54" y="648"/>
                  </a:lnTo>
                  <a:lnTo>
                    <a:pt x="58" y="652"/>
                  </a:lnTo>
                  <a:lnTo>
                    <a:pt x="58" y="652"/>
                  </a:lnTo>
                  <a:lnTo>
                    <a:pt x="52" y="652"/>
                  </a:lnTo>
                  <a:lnTo>
                    <a:pt x="52" y="652"/>
                  </a:lnTo>
                  <a:close/>
                  <a:moveTo>
                    <a:pt x="60" y="660"/>
                  </a:moveTo>
                  <a:lnTo>
                    <a:pt x="60" y="660"/>
                  </a:lnTo>
                  <a:lnTo>
                    <a:pt x="58" y="658"/>
                  </a:lnTo>
                  <a:lnTo>
                    <a:pt x="56" y="658"/>
                  </a:lnTo>
                  <a:lnTo>
                    <a:pt x="56" y="656"/>
                  </a:lnTo>
                  <a:lnTo>
                    <a:pt x="62" y="660"/>
                  </a:lnTo>
                  <a:lnTo>
                    <a:pt x="60" y="660"/>
                  </a:lnTo>
                  <a:close/>
                  <a:moveTo>
                    <a:pt x="66" y="656"/>
                  </a:moveTo>
                  <a:lnTo>
                    <a:pt x="66" y="658"/>
                  </a:lnTo>
                  <a:lnTo>
                    <a:pt x="66" y="658"/>
                  </a:lnTo>
                  <a:lnTo>
                    <a:pt x="64" y="656"/>
                  </a:lnTo>
                  <a:lnTo>
                    <a:pt x="64" y="656"/>
                  </a:lnTo>
                  <a:lnTo>
                    <a:pt x="60" y="656"/>
                  </a:lnTo>
                  <a:lnTo>
                    <a:pt x="60" y="656"/>
                  </a:lnTo>
                  <a:lnTo>
                    <a:pt x="62" y="652"/>
                  </a:lnTo>
                  <a:lnTo>
                    <a:pt x="64" y="654"/>
                  </a:lnTo>
                  <a:lnTo>
                    <a:pt x="64" y="654"/>
                  </a:lnTo>
                  <a:lnTo>
                    <a:pt x="64" y="650"/>
                  </a:lnTo>
                  <a:lnTo>
                    <a:pt x="64" y="646"/>
                  </a:lnTo>
                  <a:lnTo>
                    <a:pt x="66" y="648"/>
                  </a:lnTo>
                  <a:lnTo>
                    <a:pt x="66" y="648"/>
                  </a:lnTo>
                  <a:lnTo>
                    <a:pt x="66" y="650"/>
                  </a:lnTo>
                  <a:lnTo>
                    <a:pt x="66" y="650"/>
                  </a:lnTo>
                  <a:lnTo>
                    <a:pt x="66" y="654"/>
                  </a:lnTo>
                  <a:lnTo>
                    <a:pt x="66" y="654"/>
                  </a:lnTo>
                  <a:lnTo>
                    <a:pt x="70" y="656"/>
                  </a:lnTo>
                  <a:lnTo>
                    <a:pt x="72" y="658"/>
                  </a:lnTo>
                  <a:lnTo>
                    <a:pt x="72" y="660"/>
                  </a:lnTo>
                  <a:lnTo>
                    <a:pt x="72" y="660"/>
                  </a:lnTo>
                  <a:lnTo>
                    <a:pt x="70" y="658"/>
                  </a:lnTo>
                  <a:lnTo>
                    <a:pt x="66" y="656"/>
                  </a:lnTo>
                  <a:lnTo>
                    <a:pt x="66" y="656"/>
                  </a:lnTo>
                  <a:close/>
                  <a:moveTo>
                    <a:pt x="72" y="558"/>
                  </a:moveTo>
                  <a:lnTo>
                    <a:pt x="72" y="558"/>
                  </a:lnTo>
                  <a:lnTo>
                    <a:pt x="70" y="556"/>
                  </a:lnTo>
                  <a:lnTo>
                    <a:pt x="70" y="554"/>
                  </a:lnTo>
                  <a:lnTo>
                    <a:pt x="74" y="558"/>
                  </a:lnTo>
                  <a:lnTo>
                    <a:pt x="74" y="558"/>
                  </a:lnTo>
                  <a:lnTo>
                    <a:pt x="74" y="558"/>
                  </a:lnTo>
                  <a:lnTo>
                    <a:pt x="74" y="558"/>
                  </a:lnTo>
                  <a:lnTo>
                    <a:pt x="72" y="558"/>
                  </a:lnTo>
                  <a:lnTo>
                    <a:pt x="72" y="558"/>
                  </a:lnTo>
                  <a:close/>
                  <a:moveTo>
                    <a:pt x="86" y="660"/>
                  </a:moveTo>
                  <a:lnTo>
                    <a:pt x="86" y="660"/>
                  </a:lnTo>
                  <a:lnTo>
                    <a:pt x="88" y="658"/>
                  </a:lnTo>
                  <a:lnTo>
                    <a:pt x="90" y="658"/>
                  </a:lnTo>
                  <a:lnTo>
                    <a:pt x="90" y="658"/>
                  </a:lnTo>
                  <a:lnTo>
                    <a:pt x="90" y="660"/>
                  </a:lnTo>
                  <a:lnTo>
                    <a:pt x="90" y="660"/>
                  </a:lnTo>
                  <a:lnTo>
                    <a:pt x="86" y="660"/>
                  </a:lnTo>
                  <a:lnTo>
                    <a:pt x="86" y="660"/>
                  </a:lnTo>
                  <a:close/>
                  <a:moveTo>
                    <a:pt x="104" y="628"/>
                  </a:moveTo>
                  <a:lnTo>
                    <a:pt x="104" y="628"/>
                  </a:lnTo>
                  <a:lnTo>
                    <a:pt x="102" y="630"/>
                  </a:lnTo>
                  <a:lnTo>
                    <a:pt x="102" y="632"/>
                  </a:lnTo>
                  <a:lnTo>
                    <a:pt x="98" y="632"/>
                  </a:lnTo>
                  <a:lnTo>
                    <a:pt x="98" y="632"/>
                  </a:lnTo>
                  <a:lnTo>
                    <a:pt x="92" y="626"/>
                  </a:lnTo>
                  <a:lnTo>
                    <a:pt x="104" y="628"/>
                  </a:lnTo>
                  <a:close/>
                  <a:moveTo>
                    <a:pt x="86" y="624"/>
                  </a:moveTo>
                  <a:lnTo>
                    <a:pt x="86" y="624"/>
                  </a:lnTo>
                  <a:lnTo>
                    <a:pt x="90" y="626"/>
                  </a:lnTo>
                  <a:lnTo>
                    <a:pt x="92" y="628"/>
                  </a:lnTo>
                  <a:lnTo>
                    <a:pt x="88" y="628"/>
                  </a:lnTo>
                  <a:lnTo>
                    <a:pt x="88" y="630"/>
                  </a:lnTo>
                  <a:lnTo>
                    <a:pt x="88" y="630"/>
                  </a:lnTo>
                  <a:lnTo>
                    <a:pt x="88" y="630"/>
                  </a:lnTo>
                  <a:lnTo>
                    <a:pt x="88" y="628"/>
                  </a:lnTo>
                  <a:lnTo>
                    <a:pt x="90" y="628"/>
                  </a:lnTo>
                  <a:lnTo>
                    <a:pt x="90" y="628"/>
                  </a:lnTo>
                  <a:lnTo>
                    <a:pt x="90" y="626"/>
                  </a:lnTo>
                  <a:lnTo>
                    <a:pt x="88" y="626"/>
                  </a:lnTo>
                  <a:lnTo>
                    <a:pt x="88" y="626"/>
                  </a:lnTo>
                  <a:lnTo>
                    <a:pt x="86" y="626"/>
                  </a:lnTo>
                  <a:lnTo>
                    <a:pt x="86" y="628"/>
                  </a:lnTo>
                  <a:lnTo>
                    <a:pt x="88" y="632"/>
                  </a:lnTo>
                  <a:lnTo>
                    <a:pt x="84" y="630"/>
                  </a:lnTo>
                  <a:lnTo>
                    <a:pt x="84" y="630"/>
                  </a:lnTo>
                  <a:lnTo>
                    <a:pt x="86" y="628"/>
                  </a:lnTo>
                  <a:lnTo>
                    <a:pt x="86" y="628"/>
                  </a:lnTo>
                  <a:lnTo>
                    <a:pt x="86" y="626"/>
                  </a:lnTo>
                  <a:lnTo>
                    <a:pt x="86" y="624"/>
                  </a:lnTo>
                  <a:lnTo>
                    <a:pt x="86" y="624"/>
                  </a:lnTo>
                  <a:close/>
                  <a:moveTo>
                    <a:pt x="80" y="636"/>
                  </a:moveTo>
                  <a:lnTo>
                    <a:pt x="80" y="636"/>
                  </a:lnTo>
                  <a:lnTo>
                    <a:pt x="84" y="638"/>
                  </a:lnTo>
                  <a:lnTo>
                    <a:pt x="88" y="640"/>
                  </a:lnTo>
                  <a:lnTo>
                    <a:pt x="88" y="640"/>
                  </a:lnTo>
                  <a:lnTo>
                    <a:pt x="90" y="640"/>
                  </a:lnTo>
                  <a:lnTo>
                    <a:pt x="90" y="640"/>
                  </a:lnTo>
                  <a:lnTo>
                    <a:pt x="88" y="640"/>
                  </a:lnTo>
                  <a:lnTo>
                    <a:pt x="88" y="640"/>
                  </a:lnTo>
                  <a:lnTo>
                    <a:pt x="82" y="642"/>
                  </a:lnTo>
                  <a:lnTo>
                    <a:pt x="78" y="640"/>
                  </a:lnTo>
                  <a:lnTo>
                    <a:pt x="80" y="636"/>
                  </a:lnTo>
                  <a:close/>
                  <a:moveTo>
                    <a:pt x="76" y="610"/>
                  </a:moveTo>
                  <a:lnTo>
                    <a:pt x="76" y="610"/>
                  </a:lnTo>
                  <a:lnTo>
                    <a:pt x="80" y="614"/>
                  </a:lnTo>
                  <a:lnTo>
                    <a:pt x="80" y="616"/>
                  </a:lnTo>
                  <a:lnTo>
                    <a:pt x="80" y="616"/>
                  </a:lnTo>
                  <a:lnTo>
                    <a:pt x="76" y="616"/>
                  </a:lnTo>
                  <a:lnTo>
                    <a:pt x="70" y="614"/>
                  </a:lnTo>
                  <a:lnTo>
                    <a:pt x="70" y="614"/>
                  </a:lnTo>
                  <a:lnTo>
                    <a:pt x="72" y="614"/>
                  </a:lnTo>
                  <a:lnTo>
                    <a:pt x="72" y="612"/>
                  </a:lnTo>
                  <a:lnTo>
                    <a:pt x="72" y="612"/>
                  </a:lnTo>
                  <a:lnTo>
                    <a:pt x="72" y="612"/>
                  </a:lnTo>
                  <a:lnTo>
                    <a:pt x="74" y="612"/>
                  </a:lnTo>
                  <a:lnTo>
                    <a:pt x="78" y="612"/>
                  </a:lnTo>
                  <a:lnTo>
                    <a:pt x="78" y="612"/>
                  </a:lnTo>
                  <a:lnTo>
                    <a:pt x="76" y="612"/>
                  </a:lnTo>
                  <a:lnTo>
                    <a:pt x="76" y="610"/>
                  </a:lnTo>
                  <a:lnTo>
                    <a:pt x="76" y="610"/>
                  </a:lnTo>
                  <a:close/>
                  <a:moveTo>
                    <a:pt x="76" y="512"/>
                  </a:moveTo>
                  <a:lnTo>
                    <a:pt x="76" y="512"/>
                  </a:lnTo>
                  <a:lnTo>
                    <a:pt x="78" y="512"/>
                  </a:lnTo>
                  <a:lnTo>
                    <a:pt x="80" y="514"/>
                  </a:lnTo>
                  <a:lnTo>
                    <a:pt x="78" y="514"/>
                  </a:lnTo>
                  <a:lnTo>
                    <a:pt x="78" y="514"/>
                  </a:lnTo>
                  <a:lnTo>
                    <a:pt x="78" y="514"/>
                  </a:lnTo>
                  <a:lnTo>
                    <a:pt x="76" y="512"/>
                  </a:lnTo>
                  <a:lnTo>
                    <a:pt x="76" y="512"/>
                  </a:lnTo>
                  <a:close/>
                  <a:moveTo>
                    <a:pt x="82" y="548"/>
                  </a:moveTo>
                  <a:lnTo>
                    <a:pt x="78" y="546"/>
                  </a:lnTo>
                  <a:lnTo>
                    <a:pt x="84" y="548"/>
                  </a:lnTo>
                  <a:lnTo>
                    <a:pt x="82" y="548"/>
                  </a:lnTo>
                  <a:close/>
                  <a:moveTo>
                    <a:pt x="84" y="494"/>
                  </a:moveTo>
                  <a:lnTo>
                    <a:pt x="84" y="494"/>
                  </a:lnTo>
                  <a:lnTo>
                    <a:pt x="80" y="492"/>
                  </a:lnTo>
                  <a:lnTo>
                    <a:pt x="78" y="490"/>
                  </a:lnTo>
                  <a:lnTo>
                    <a:pt x="76" y="492"/>
                  </a:lnTo>
                  <a:lnTo>
                    <a:pt x="76" y="492"/>
                  </a:lnTo>
                  <a:lnTo>
                    <a:pt x="74" y="490"/>
                  </a:lnTo>
                  <a:lnTo>
                    <a:pt x="70" y="490"/>
                  </a:lnTo>
                  <a:lnTo>
                    <a:pt x="68" y="490"/>
                  </a:lnTo>
                  <a:lnTo>
                    <a:pt x="66" y="490"/>
                  </a:lnTo>
                  <a:lnTo>
                    <a:pt x="66" y="490"/>
                  </a:lnTo>
                  <a:lnTo>
                    <a:pt x="62" y="490"/>
                  </a:lnTo>
                  <a:lnTo>
                    <a:pt x="62" y="490"/>
                  </a:lnTo>
                  <a:lnTo>
                    <a:pt x="64" y="488"/>
                  </a:lnTo>
                  <a:lnTo>
                    <a:pt x="66" y="490"/>
                  </a:lnTo>
                  <a:lnTo>
                    <a:pt x="66" y="490"/>
                  </a:lnTo>
                  <a:lnTo>
                    <a:pt x="72" y="490"/>
                  </a:lnTo>
                  <a:lnTo>
                    <a:pt x="78" y="488"/>
                  </a:lnTo>
                  <a:lnTo>
                    <a:pt x="78" y="488"/>
                  </a:lnTo>
                  <a:lnTo>
                    <a:pt x="80" y="490"/>
                  </a:lnTo>
                  <a:lnTo>
                    <a:pt x="80" y="492"/>
                  </a:lnTo>
                  <a:lnTo>
                    <a:pt x="82" y="492"/>
                  </a:lnTo>
                  <a:lnTo>
                    <a:pt x="82" y="492"/>
                  </a:lnTo>
                  <a:lnTo>
                    <a:pt x="82" y="490"/>
                  </a:lnTo>
                  <a:lnTo>
                    <a:pt x="84" y="488"/>
                  </a:lnTo>
                  <a:lnTo>
                    <a:pt x="84" y="488"/>
                  </a:lnTo>
                  <a:lnTo>
                    <a:pt x="84" y="492"/>
                  </a:lnTo>
                  <a:lnTo>
                    <a:pt x="84" y="494"/>
                  </a:lnTo>
                  <a:lnTo>
                    <a:pt x="84" y="494"/>
                  </a:lnTo>
                  <a:close/>
                  <a:moveTo>
                    <a:pt x="84" y="518"/>
                  </a:moveTo>
                  <a:lnTo>
                    <a:pt x="88" y="518"/>
                  </a:lnTo>
                  <a:lnTo>
                    <a:pt x="86" y="520"/>
                  </a:lnTo>
                  <a:lnTo>
                    <a:pt x="84" y="518"/>
                  </a:lnTo>
                  <a:close/>
                  <a:moveTo>
                    <a:pt x="86" y="576"/>
                  </a:moveTo>
                  <a:lnTo>
                    <a:pt x="86" y="576"/>
                  </a:lnTo>
                  <a:lnTo>
                    <a:pt x="86" y="574"/>
                  </a:lnTo>
                  <a:lnTo>
                    <a:pt x="86" y="574"/>
                  </a:lnTo>
                  <a:lnTo>
                    <a:pt x="86" y="572"/>
                  </a:lnTo>
                  <a:lnTo>
                    <a:pt x="86" y="572"/>
                  </a:lnTo>
                  <a:lnTo>
                    <a:pt x="86" y="574"/>
                  </a:lnTo>
                  <a:lnTo>
                    <a:pt x="86" y="574"/>
                  </a:lnTo>
                  <a:lnTo>
                    <a:pt x="88" y="576"/>
                  </a:lnTo>
                  <a:lnTo>
                    <a:pt x="86" y="576"/>
                  </a:lnTo>
                  <a:close/>
                  <a:moveTo>
                    <a:pt x="86" y="456"/>
                  </a:moveTo>
                  <a:lnTo>
                    <a:pt x="86" y="456"/>
                  </a:lnTo>
                  <a:lnTo>
                    <a:pt x="84" y="454"/>
                  </a:lnTo>
                  <a:lnTo>
                    <a:pt x="82" y="452"/>
                  </a:lnTo>
                  <a:lnTo>
                    <a:pt x="82" y="452"/>
                  </a:lnTo>
                  <a:lnTo>
                    <a:pt x="88" y="454"/>
                  </a:lnTo>
                  <a:lnTo>
                    <a:pt x="86" y="456"/>
                  </a:lnTo>
                  <a:close/>
                  <a:moveTo>
                    <a:pt x="98" y="512"/>
                  </a:moveTo>
                  <a:lnTo>
                    <a:pt x="98" y="512"/>
                  </a:lnTo>
                  <a:lnTo>
                    <a:pt x="96" y="510"/>
                  </a:lnTo>
                  <a:lnTo>
                    <a:pt x="96" y="510"/>
                  </a:lnTo>
                  <a:lnTo>
                    <a:pt x="96" y="510"/>
                  </a:lnTo>
                  <a:lnTo>
                    <a:pt x="96" y="512"/>
                  </a:lnTo>
                  <a:lnTo>
                    <a:pt x="90" y="510"/>
                  </a:lnTo>
                  <a:lnTo>
                    <a:pt x="90" y="510"/>
                  </a:lnTo>
                  <a:lnTo>
                    <a:pt x="90" y="508"/>
                  </a:lnTo>
                  <a:lnTo>
                    <a:pt x="92" y="508"/>
                  </a:lnTo>
                  <a:lnTo>
                    <a:pt x="94" y="508"/>
                  </a:lnTo>
                  <a:lnTo>
                    <a:pt x="94" y="506"/>
                  </a:lnTo>
                  <a:lnTo>
                    <a:pt x="94" y="506"/>
                  </a:lnTo>
                  <a:lnTo>
                    <a:pt x="96" y="508"/>
                  </a:lnTo>
                  <a:lnTo>
                    <a:pt x="98" y="508"/>
                  </a:lnTo>
                  <a:lnTo>
                    <a:pt x="98" y="512"/>
                  </a:lnTo>
                  <a:close/>
                  <a:moveTo>
                    <a:pt x="96" y="496"/>
                  </a:moveTo>
                  <a:lnTo>
                    <a:pt x="96" y="496"/>
                  </a:lnTo>
                  <a:lnTo>
                    <a:pt x="96" y="496"/>
                  </a:lnTo>
                  <a:lnTo>
                    <a:pt x="96" y="496"/>
                  </a:lnTo>
                  <a:lnTo>
                    <a:pt x="96" y="496"/>
                  </a:lnTo>
                  <a:lnTo>
                    <a:pt x="96" y="496"/>
                  </a:lnTo>
                  <a:lnTo>
                    <a:pt x="94" y="496"/>
                  </a:lnTo>
                  <a:lnTo>
                    <a:pt x="94" y="496"/>
                  </a:lnTo>
                  <a:lnTo>
                    <a:pt x="94" y="498"/>
                  </a:lnTo>
                  <a:lnTo>
                    <a:pt x="96" y="498"/>
                  </a:lnTo>
                  <a:lnTo>
                    <a:pt x="98" y="500"/>
                  </a:lnTo>
                  <a:lnTo>
                    <a:pt x="98" y="502"/>
                  </a:lnTo>
                  <a:lnTo>
                    <a:pt x="96" y="502"/>
                  </a:lnTo>
                  <a:lnTo>
                    <a:pt x="96" y="502"/>
                  </a:lnTo>
                  <a:lnTo>
                    <a:pt x="96" y="500"/>
                  </a:lnTo>
                  <a:lnTo>
                    <a:pt x="98" y="502"/>
                  </a:lnTo>
                  <a:lnTo>
                    <a:pt x="98" y="502"/>
                  </a:lnTo>
                  <a:lnTo>
                    <a:pt x="96" y="500"/>
                  </a:lnTo>
                  <a:lnTo>
                    <a:pt x="92" y="498"/>
                  </a:lnTo>
                  <a:lnTo>
                    <a:pt x="94" y="496"/>
                  </a:lnTo>
                  <a:lnTo>
                    <a:pt x="94" y="496"/>
                  </a:lnTo>
                  <a:lnTo>
                    <a:pt x="92" y="496"/>
                  </a:lnTo>
                  <a:lnTo>
                    <a:pt x="92" y="496"/>
                  </a:lnTo>
                  <a:lnTo>
                    <a:pt x="92" y="494"/>
                  </a:lnTo>
                  <a:lnTo>
                    <a:pt x="92" y="494"/>
                  </a:lnTo>
                  <a:lnTo>
                    <a:pt x="92" y="496"/>
                  </a:lnTo>
                  <a:lnTo>
                    <a:pt x="94" y="496"/>
                  </a:lnTo>
                  <a:lnTo>
                    <a:pt x="94" y="496"/>
                  </a:lnTo>
                  <a:lnTo>
                    <a:pt x="96" y="496"/>
                  </a:lnTo>
                  <a:lnTo>
                    <a:pt x="96" y="496"/>
                  </a:lnTo>
                  <a:lnTo>
                    <a:pt x="96" y="496"/>
                  </a:lnTo>
                  <a:lnTo>
                    <a:pt x="96" y="496"/>
                  </a:lnTo>
                  <a:lnTo>
                    <a:pt x="96" y="496"/>
                  </a:lnTo>
                  <a:lnTo>
                    <a:pt x="96" y="494"/>
                  </a:lnTo>
                  <a:lnTo>
                    <a:pt x="96" y="494"/>
                  </a:lnTo>
                  <a:lnTo>
                    <a:pt x="94" y="492"/>
                  </a:lnTo>
                  <a:lnTo>
                    <a:pt x="92" y="492"/>
                  </a:lnTo>
                  <a:lnTo>
                    <a:pt x="92" y="494"/>
                  </a:lnTo>
                  <a:lnTo>
                    <a:pt x="92" y="494"/>
                  </a:lnTo>
                  <a:lnTo>
                    <a:pt x="92" y="490"/>
                  </a:lnTo>
                  <a:lnTo>
                    <a:pt x="92" y="490"/>
                  </a:lnTo>
                  <a:lnTo>
                    <a:pt x="92" y="490"/>
                  </a:lnTo>
                  <a:lnTo>
                    <a:pt x="92" y="490"/>
                  </a:lnTo>
                  <a:lnTo>
                    <a:pt x="92" y="490"/>
                  </a:lnTo>
                  <a:lnTo>
                    <a:pt x="92" y="490"/>
                  </a:lnTo>
                  <a:lnTo>
                    <a:pt x="92" y="490"/>
                  </a:lnTo>
                  <a:lnTo>
                    <a:pt x="92" y="488"/>
                  </a:lnTo>
                  <a:lnTo>
                    <a:pt x="100" y="490"/>
                  </a:lnTo>
                  <a:lnTo>
                    <a:pt x="100" y="490"/>
                  </a:lnTo>
                  <a:lnTo>
                    <a:pt x="96" y="492"/>
                  </a:lnTo>
                  <a:lnTo>
                    <a:pt x="98" y="498"/>
                  </a:lnTo>
                  <a:lnTo>
                    <a:pt x="98" y="498"/>
                  </a:lnTo>
                  <a:lnTo>
                    <a:pt x="96" y="496"/>
                  </a:lnTo>
                  <a:lnTo>
                    <a:pt x="96" y="496"/>
                  </a:lnTo>
                  <a:close/>
                  <a:moveTo>
                    <a:pt x="100" y="552"/>
                  </a:moveTo>
                  <a:lnTo>
                    <a:pt x="100" y="552"/>
                  </a:lnTo>
                  <a:lnTo>
                    <a:pt x="102" y="552"/>
                  </a:lnTo>
                  <a:lnTo>
                    <a:pt x="104" y="550"/>
                  </a:lnTo>
                  <a:lnTo>
                    <a:pt x="106" y="552"/>
                  </a:lnTo>
                  <a:lnTo>
                    <a:pt x="106" y="552"/>
                  </a:lnTo>
                  <a:lnTo>
                    <a:pt x="106" y="554"/>
                  </a:lnTo>
                  <a:lnTo>
                    <a:pt x="104" y="554"/>
                  </a:lnTo>
                  <a:lnTo>
                    <a:pt x="100" y="552"/>
                  </a:lnTo>
                  <a:lnTo>
                    <a:pt x="100" y="552"/>
                  </a:lnTo>
                  <a:close/>
                  <a:moveTo>
                    <a:pt x="100" y="544"/>
                  </a:moveTo>
                  <a:lnTo>
                    <a:pt x="100" y="544"/>
                  </a:lnTo>
                  <a:lnTo>
                    <a:pt x="102" y="544"/>
                  </a:lnTo>
                  <a:lnTo>
                    <a:pt x="104" y="544"/>
                  </a:lnTo>
                  <a:lnTo>
                    <a:pt x="104" y="544"/>
                  </a:lnTo>
                  <a:lnTo>
                    <a:pt x="102" y="546"/>
                  </a:lnTo>
                  <a:lnTo>
                    <a:pt x="100" y="544"/>
                  </a:lnTo>
                  <a:lnTo>
                    <a:pt x="100" y="544"/>
                  </a:lnTo>
                  <a:close/>
                  <a:moveTo>
                    <a:pt x="106" y="512"/>
                  </a:moveTo>
                  <a:lnTo>
                    <a:pt x="106" y="512"/>
                  </a:lnTo>
                  <a:lnTo>
                    <a:pt x="106" y="510"/>
                  </a:lnTo>
                  <a:lnTo>
                    <a:pt x="108" y="510"/>
                  </a:lnTo>
                  <a:lnTo>
                    <a:pt x="106" y="512"/>
                  </a:lnTo>
                  <a:close/>
                  <a:moveTo>
                    <a:pt x="112" y="514"/>
                  </a:moveTo>
                  <a:lnTo>
                    <a:pt x="112" y="514"/>
                  </a:lnTo>
                  <a:lnTo>
                    <a:pt x="112" y="514"/>
                  </a:lnTo>
                  <a:lnTo>
                    <a:pt x="110" y="512"/>
                  </a:lnTo>
                  <a:lnTo>
                    <a:pt x="110" y="512"/>
                  </a:lnTo>
                  <a:lnTo>
                    <a:pt x="112" y="514"/>
                  </a:lnTo>
                  <a:lnTo>
                    <a:pt x="112" y="514"/>
                  </a:lnTo>
                  <a:lnTo>
                    <a:pt x="112" y="514"/>
                  </a:lnTo>
                  <a:close/>
                  <a:moveTo>
                    <a:pt x="106" y="510"/>
                  </a:moveTo>
                  <a:lnTo>
                    <a:pt x="106" y="510"/>
                  </a:lnTo>
                  <a:lnTo>
                    <a:pt x="110" y="508"/>
                  </a:lnTo>
                  <a:lnTo>
                    <a:pt x="112" y="508"/>
                  </a:lnTo>
                  <a:lnTo>
                    <a:pt x="112" y="506"/>
                  </a:lnTo>
                  <a:lnTo>
                    <a:pt x="112" y="506"/>
                  </a:lnTo>
                  <a:lnTo>
                    <a:pt x="110" y="504"/>
                  </a:lnTo>
                  <a:lnTo>
                    <a:pt x="112" y="502"/>
                  </a:lnTo>
                  <a:lnTo>
                    <a:pt x="112" y="502"/>
                  </a:lnTo>
                  <a:lnTo>
                    <a:pt x="114" y="508"/>
                  </a:lnTo>
                  <a:lnTo>
                    <a:pt x="114" y="508"/>
                  </a:lnTo>
                  <a:lnTo>
                    <a:pt x="112" y="508"/>
                  </a:lnTo>
                  <a:lnTo>
                    <a:pt x="110" y="510"/>
                  </a:lnTo>
                  <a:lnTo>
                    <a:pt x="108" y="510"/>
                  </a:lnTo>
                  <a:lnTo>
                    <a:pt x="106" y="510"/>
                  </a:lnTo>
                  <a:lnTo>
                    <a:pt x="106" y="510"/>
                  </a:lnTo>
                  <a:close/>
                  <a:moveTo>
                    <a:pt x="116" y="496"/>
                  </a:moveTo>
                  <a:lnTo>
                    <a:pt x="116" y="496"/>
                  </a:lnTo>
                  <a:lnTo>
                    <a:pt x="114" y="496"/>
                  </a:lnTo>
                  <a:lnTo>
                    <a:pt x="110" y="496"/>
                  </a:lnTo>
                  <a:lnTo>
                    <a:pt x="106" y="496"/>
                  </a:lnTo>
                  <a:lnTo>
                    <a:pt x="106" y="496"/>
                  </a:lnTo>
                  <a:lnTo>
                    <a:pt x="106" y="498"/>
                  </a:lnTo>
                  <a:lnTo>
                    <a:pt x="108" y="498"/>
                  </a:lnTo>
                  <a:lnTo>
                    <a:pt x="106" y="500"/>
                  </a:lnTo>
                  <a:lnTo>
                    <a:pt x="106" y="500"/>
                  </a:lnTo>
                  <a:lnTo>
                    <a:pt x="104" y="498"/>
                  </a:lnTo>
                  <a:lnTo>
                    <a:pt x="104" y="498"/>
                  </a:lnTo>
                  <a:lnTo>
                    <a:pt x="106" y="496"/>
                  </a:lnTo>
                  <a:lnTo>
                    <a:pt x="102" y="494"/>
                  </a:lnTo>
                  <a:lnTo>
                    <a:pt x="102" y="494"/>
                  </a:lnTo>
                  <a:lnTo>
                    <a:pt x="102" y="496"/>
                  </a:lnTo>
                  <a:lnTo>
                    <a:pt x="102" y="496"/>
                  </a:lnTo>
                  <a:lnTo>
                    <a:pt x="102" y="494"/>
                  </a:lnTo>
                  <a:lnTo>
                    <a:pt x="100" y="492"/>
                  </a:lnTo>
                  <a:lnTo>
                    <a:pt x="104" y="492"/>
                  </a:lnTo>
                  <a:lnTo>
                    <a:pt x="104" y="492"/>
                  </a:lnTo>
                  <a:lnTo>
                    <a:pt x="102" y="490"/>
                  </a:lnTo>
                  <a:lnTo>
                    <a:pt x="104" y="490"/>
                  </a:lnTo>
                  <a:lnTo>
                    <a:pt x="104" y="490"/>
                  </a:lnTo>
                  <a:lnTo>
                    <a:pt x="104" y="492"/>
                  </a:lnTo>
                  <a:lnTo>
                    <a:pt x="104" y="488"/>
                  </a:lnTo>
                  <a:lnTo>
                    <a:pt x="108" y="490"/>
                  </a:lnTo>
                  <a:lnTo>
                    <a:pt x="108" y="490"/>
                  </a:lnTo>
                  <a:lnTo>
                    <a:pt x="106" y="492"/>
                  </a:lnTo>
                  <a:lnTo>
                    <a:pt x="106" y="492"/>
                  </a:lnTo>
                  <a:lnTo>
                    <a:pt x="110" y="492"/>
                  </a:lnTo>
                  <a:lnTo>
                    <a:pt x="112" y="492"/>
                  </a:lnTo>
                  <a:lnTo>
                    <a:pt x="114" y="492"/>
                  </a:lnTo>
                  <a:lnTo>
                    <a:pt x="114" y="492"/>
                  </a:lnTo>
                  <a:lnTo>
                    <a:pt x="114" y="492"/>
                  </a:lnTo>
                  <a:lnTo>
                    <a:pt x="116" y="492"/>
                  </a:lnTo>
                  <a:lnTo>
                    <a:pt x="116" y="494"/>
                  </a:lnTo>
                  <a:lnTo>
                    <a:pt x="114" y="494"/>
                  </a:lnTo>
                  <a:lnTo>
                    <a:pt x="116" y="496"/>
                  </a:lnTo>
                  <a:lnTo>
                    <a:pt x="116" y="496"/>
                  </a:lnTo>
                  <a:close/>
                  <a:moveTo>
                    <a:pt x="118" y="500"/>
                  </a:moveTo>
                  <a:lnTo>
                    <a:pt x="118" y="500"/>
                  </a:lnTo>
                  <a:lnTo>
                    <a:pt x="118" y="502"/>
                  </a:lnTo>
                  <a:lnTo>
                    <a:pt x="118" y="502"/>
                  </a:lnTo>
                  <a:lnTo>
                    <a:pt x="118" y="502"/>
                  </a:lnTo>
                  <a:lnTo>
                    <a:pt x="118" y="502"/>
                  </a:lnTo>
                  <a:lnTo>
                    <a:pt x="118" y="500"/>
                  </a:lnTo>
                  <a:lnTo>
                    <a:pt x="118" y="500"/>
                  </a:lnTo>
                  <a:close/>
                  <a:moveTo>
                    <a:pt x="120" y="502"/>
                  </a:moveTo>
                  <a:lnTo>
                    <a:pt x="120" y="504"/>
                  </a:lnTo>
                  <a:lnTo>
                    <a:pt x="118" y="504"/>
                  </a:lnTo>
                  <a:lnTo>
                    <a:pt x="118" y="504"/>
                  </a:lnTo>
                  <a:lnTo>
                    <a:pt x="120" y="504"/>
                  </a:lnTo>
                  <a:lnTo>
                    <a:pt x="120" y="502"/>
                  </a:lnTo>
                  <a:lnTo>
                    <a:pt x="120" y="502"/>
                  </a:lnTo>
                  <a:close/>
                  <a:moveTo>
                    <a:pt x="124" y="514"/>
                  </a:moveTo>
                  <a:lnTo>
                    <a:pt x="124" y="510"/>
                  </a:lnTo>
                  <a:lnTo>
                    <a:pt x="124" y="510"/>
                  </a:lnTo>
                  <a:lnTo>
                    <a:pt x="122" y="510"/>
                  </a:lnTo>
                  <a:lnTo>
                    <a:pt x="120" y="510"/>
                  </a:lnTo>
                  <a:lnTo>
                    <a:pt x="120" y="510"/>
                  </a:lnTo>
                  <a:lnTo>
                    <a:pt x="122" y="510"/>
                  </a:lnTo>
                  <a:lnTo>
                    <a:pt x="122" y="508"/>
                  </a:lnTo>
                  <a:lnTo>
                    <a:pt x="126" y="508"/>
                  </a:lnTo>
                  <a:lnTo>
                    <a:pt x="124" y="510"/>
                  </a:lnTo>
                  <a:lnTo>
                    <a:pt x="124" y="510"/>
                  </a:lnTo>
                  <a:lnTo>
                    <a:pt x="128" y="510"/>
                  </a:lnTo>
                  <a:lnTo>
                    <a:pt x="132" y="510"/>
                  </a:lnTo>
                  <a:lnTo>
                    <a:pt x="132" y="510"/>
                  </a:lnTo>
                  <a:lnTo>
                    <a:pt x="132" y="512"/>
                  </a:lnTo>
                  <a:lnTo>
                    <a:pt x="130" y="512"/>
                  </a:lnTo>
                  <a:lnTo>
                    <a:pt x="126" y="512"/>
                  </a:lnTo>
                  <a:lnTo>
                    <a:pt x="124" y="514"/>
                  </a:lnTo>
                  <a:lnTo>
                    <a:pt x="124" y="514"/>
                  </a:lnTo>
                  <a:close/>
                  <a:moveTo>
                    <a:pt x="134" y="542"/>
                  </a:moveTo>
                  <a:lnTo>
                    <a:pt x="134" y="540"/>
                  </a:lnTo>
                  <a:lnTo>
                    <a:pt x="134" y="540"/>
                  </a:lnTo>
                  <a:lnTo>
                    <a:pt x="136" y="542"/>
                  </a:lnTo>
                  <a:lnTo>
                    <a:pt x="138" y="542"/>
                  </a:lnTo>
                  <a:lnTo>
                    <a:pt x="138" y="542"/>
                  </a:lnTo>
                  <a:lnTo>
                    <a:pt x="136" y="542"/>
                  </a:lnTo>
                  <a:lnTo>
                    <a:pt x="134" y="542"/>
                  </a:lnTo>
                  <a:lnTo>
                    <a:pt x="134" y="542"/>
                  </a:lnTo>
                  <a:close/>
                  <a:moveTo>
                    <a:pt x="162" y="530"/>
                  </a:moveTo>
                  <a:lnTo>
                    <a:pt x="162" y="530"/>
                  </a:lnTo>
                  <a:lnTo>
                    <a:pt x="162" y="532"/>
                  </a:lnTo>
                  <a:lnTo>
                    <a:pt x="162" y="530"/>
                  </a:lnTo>
                  <a:lnTo>
                    <a:pt x="160" y="528"/>
                  </a:lnTo>
                  <a:lnTo>
                    <a:pt x="160" y="528"/>
                  </a:lnTo>
                  <a:lnTo>
                    <a:pt x="160" y="526"/>
                  </a:lnTo>
                  <a:lnTo>
                    <a:pt x="160" y="526"/>
                  </a:lnTo>
                  <a:lnTo>
                    <a:pt x="158" y="528"/>
                  </a:lnTo>
                  <a:lnTo>
                    <a:pt x="156" y="526"/>
                  </a:lnTo>
                  <a:lnTo>
                    <a:pt x="156" y="526"/>
                  </a:lnTo>
                  <a:lnTo>
                    <a:pt x="154" y="528"/>
                  </a:lnTo>
                  <a:lnTo>
                    <a:pt x="154" y="528"/>
                  </a:lnTo>
                  <a:lnTo>
                    <a:pt x="152" y="526"/>
                  </a:lnTo>
                  <a:lnTo>
                    <a:pt x="150" y="530"/>
                  </a:lnTo>
                  <a:lnTo>
                    <a:pt x="150" y="530"/>
                  </a:lnTo>
                  <a:lnTo>
                    <a:pt x="150" y="528"/>
                  </a:lnTo>
                  <a:lnTo>
                    <a:pt x="148" y="528"/>
                  </a:lnTo>
                  <a:lnTo>
                    <a:pt x="146" y="528"/>
                  </a:lnTo>
                  <a:lnTo>
                    <a:pt x="144" y="526"/>
                  </a:lnTo>
                  <a:lnTo>
                    <a:pt x="144" y="526"/>
                  </a:lnTo>
                  <a:lnTo>
                    <a:pt x="142" y="528"/>
                  </a:lnTo>
                  <a:lnTo>
                    <a:pt x="138" y="530"/>
                  </a:lnTo>
                  <a:lnTo>
                    <a:pt x="132" y="530"/>
                  </a:lnTo>
                  <a:lnTo>
                    <a:pt x="132" y="530"/>
                  </a:lnTo>
                  <a:lnTo>
                    <a:pt x="130" y="528"/>
                  </a:lnTo>
                  <a:lnTo>
                    <a:pt x="130" y="526"/>
                  </a:lnTo>
                  <a:lnTo>
                    <a:pt x="128" y="524"/>
                  </a:lnTo>
                  <a:lnTo>
                    <a:pt x="128" y="522"/>
                  </a:lnTo>
                  <a:lnTo>
                    <a:pt x="128" y="522"/>
                  </a:lnTo>
                  <a:lnTo>
                    <a:pt x="138" y="522"/>
                  </a:lnTo>
                  <a:lnTo>
                    <a:pt x="146" y="520"/>
                  </a:lnTo>
                  <a:lnTo>
                    <a:pt x="146" y="520"/>
                  </a:lnTo>
                  <a:lnTo>
                    <a:pt x="142" y="518"/>
                  </a:lnTo>
                  <a:lnTo>
                    <a:pt x="140" y="516"/>
                  </a:lnTo>
                  <a:lnTo>
                    <a:pt x="138" y="516"/>
                  </a:lnTo>
                  <a:lnTo>
                    <a:pt x="142" y="516"/>
                  </a:lnTo>
                  <a:lnTo>
                    <a:pt x="142" y="516"/>
                  </a:lnTo>
                  <a:lnTo>
                    <a:pt x="140" y="514"/>
                  </a:lnTo>
                  <a:lnTo>
                    <a:pt x="142" y="516"/>
                  </a:lnTo>
                  <a:lnTo>
                    <a:pt x="142" y="516"/>
                  </a:lnTo>
                  <a:lnTo>
                    <a:pt x="142" y="516"/>
                  </a:lnTo>
                  <a:lnTo>
                    <a:pt x="144" y="516"/>
                  </a:lnTo>
                  <a:lnTo>
                    <a:pt x="146" y="516"/>
                  </a:lnTo>
                  <a:lnTo>
                    <a:pt x="148" y="514"/>
                  </a:lnTo>
                  <a:lnTo>
                    <a:pt x="152" y="514"/>
                  </a:lnTo>
                  <a:lnTo>
                    <a:pt x="152" y="514"/>
                  </a:lnTo>
                  <a:lnTo>
                    <a:pt x="150" y="516"/>
                  </a:lnTo>
                  <a:lnTo>
                    <a:pt x="152" y="518"/>
                  </a:lnTo>
                  <a:lnTo>
                    <a:pt x="156" y="518"/>
                  </a:lnTo>
                  <a:lnTo>
                    <a:pt x="156" y="518"/>
                  </a:lnTo>
                  <a:lnTo>
                    <a:pt x="156" y="522"/>
                  </a:lnTo>
                  <a:lnTo>
                    <a:pt x="158" y="522"/>
                  </a:lnTo>
                  <a:lnTo>
                    <a:pt x="158" y="522"/>
                  </a:lnTo>
                  <a:lnTo>
                    <a:pt x="160" y="520"/>
                  </a:lnTo>
                  <a:lnTo>
                    <a:pt x="160" y="522"/>
                  </a:lnTo>
                  <a:lnTo>
                    <a:pt x="160" y="522"/>
                  </a:lnTo>
                  <a:lnTo>
                    <a:pt x="160" y="522"/>
                  </a:lnTo>
                  <a:lnTo>
                    <a:pt x="160" y="522"/>
                  </a:lnTo>
                  <a:lnTo>
                    <a:pt x="160" y="524"/>
                  </a:lnTo>
                  <a:lnTo>
                    <a:pt x="160" y="524"/>
                  </a:lnTo>
                  <a:lnTo>
                    <a:pt x="164" y="524"/>
                  </a:lnTo>
                  <a:lnTo>
                    <a:pt x="164" y="526"/>
                  </a:lnTo>
                  <a:lnTo>
                    <a:pt x="164" y="526"/>
                  </a:lnTo>
                  <a:lnTo>
                    <a:pt x="162" y="526"/>
                  </a:lnTo>
                  <a:lnTo>
                    <a:pt x="162" y="526"/>
                  </a:lnTo>
                  <a:lnTo>
                    <a:pt x="162" y="528"/>
                  </a:lnTo>
                  <a:lnTo>
                    <a:pt x="162" y="528"/>
                  </a:lnTo>
                  <a:lnTo>
                    <a:pt x="164" y="530"/>
                  </a:lnTo>
                  <a:lnTo>
                    <a:pt x="162" y="530"/>
                  </a:lnTo>
                  <a:lnTo>
                    <a:pt x="162" y="530"/>
                  </a:lnTo>
                  <a:close/>
                  <a:moveTo>
                    <a:pt x="162" y="518"/>
                  </a:moveTo>
                  <a:lnTo>
                    <a:pt x="164" y="520"/>
                  </a:lnTo>
                  <a:lnTo>
                    <a:pt x="164" y="520"/>
                  </a:lnTo>
                  <a:lnTo>
                    <a:pt x="162" y="518"/>
                  </a:lnTo>
                  <a:close/>
                  <a:moveTo>
                    <a:pt x="170" y="516"/>
                  </a:moveTo>
                  <a:lnTo>
                    <a:pt x="170" y="516"/>
                  </a:lnTo>
                  <a:lnTo>
                    <a:pt x="170" y="514"/>
                  </a:lnTo>
                  <a:lnTo>
                    <a:pt x="166" y="518"/>
                  </a:lnTo>
                  <a:lnTo>
                    <a:pt x="166" y="518"/>
                  </a:lnTo>
                  <a:lnTo>
                    <a:pt x="164" y="518"/>
                  </a:lnTo>
                  <a:lnTo>
                    <a:pt x="160" y="516"/>
                  </a:lnTo>
                  <a:lnTo>
                    <a:pt x="160" y="516"/>
                  </a:lnTo>
                  <a:lnTo>
                    <a:pt x="162" y="516"/>
                  </a:lnTo>
                  <a:lnTo>
                    <a:pt x="164" y="514"/>
                  </a:lnTo>
                  <a:lnTo>
                    <a:pt x="164" y="512"/>
                  </a:lnTo>
                  <a:lnTo>
                    <a:pt x="164" y="512"/>
                  </a:lnTo>
                  <a:lnTo>
                    <a:pt x="164" y="512"/>
                  </a:lnTo>
                  <a:lnTo>
                    <a:pt x="162" y="510"/>
                  </a:lnTo>
                  <a:lnTo>
                    <a:pt x="160" y="508"/>
                  </a:lnTo>
                  <a:lnTo>
                    <a:pt x="160" y="508"/>
                  </a:lnTo>
                  <a:lnTo>
                    <a:pt x="162" y="506"/>
                  </a:lnTo>
                  <a:lnTo>
                    <a:pt x="162" y="506"/>
                  </a:lnTo>
                  <a:lnTo>
                    <a:pt x="164" y="506"/>
                  </a:lnTo>
                  <a:lnTo>
                    <a:pt x="164" y="506"/>
                  </a:lnTo>
                  <a:lnTo>
                    <a:pt x="162" y="504"/>
                  </a:lnTo>
                  <a:lnTo>
                    <a:pt x="166" y="506"/>
                  </a:lnTo>
                  <a:lnTo>
                    <a:pt x="166" y="508"/>
                  </a:lnTo>
                  <a:lnTo>
                    <a:pt x="166" y="508"/>
                  </a:lnTo>
                  <a:lnTo>
                    <a:pt x="168" y="508"/>
                  </a:lnTo>
                  <a:lnTo>
                    <a:pt x="168" y="508"/>
                  </a:lnTo>
                  <a:lnTo>
                    <a:pt x="170" y="508"/>
                  </a:lnTo>
                  <a:lnTo>
                    <a:pt x="170" y="508"/>
                  </a:lnTo>
                  <a:lnTo>
                    <a:pt x="168" y="510"/>
                  </a:lnTo>
                  <a:lnTo>
                    <a:pt x="164" y="510"/>
                  </a:lnTo>
                  <a:lnTo>
                    <a:pt x="164" y="510"/>
                  </a:lnTo>
                  <a:lnTo>
                    <a:pt x="170" y="514"/>
                  </a:lnTo>
                  <a:lnTo>
                    <a:pt x="170" y="514"/>
                  </a:lnTo>
                  <a:lnTo>
                    <a:pt x="170" y="514"/>
                  </a:lnTo>
                  <a:lnTo>
                    <a:pt x="170" y="516"/>
                  </a:lnTo>
                  <a:lnTo>
                    <a:pt x="170" y="516"/>
                  </a:lnTo>
                  <a:lnTo>
                    <a:pt x="172" y="516"/>
                  </a:lnTo>
                  <a:lnTo>
                    <a:pt x="172" y="516"/>
                  </a:lnTo>
                  <a:lnTo>
                    <a:pt x="170" y="516"/>
                  </a:lnTo>
                  <a:lnTo>
                    <a:pt x="170" y="516"/>
                  </a:lnTo>
                  <a:close/>
                  <a:moveTo>
                    <a:pt x="174" y="492"/>
                  </a:moveTo>
                  <a:lnTo>
                    <a:pt x="174" y="492"/>
                  </a:lnTo>
                  <a:lnTo>
                    <a:pt x="174" y="490"/>
                  </a:lnTo>
                  <a:lnTo>
                    <a:pt x="172" y="490"/>
                  </a:lnTo>
                  <a:lnTo>
                    <a:pt x="176" y="490"/>
                  </a:lnTo>
                  <a:lnTo>
                    <a:pt x="176" y="490"/>
                  </a:lnTo>
                  <a:lnTo>
                    <a:pt x="174" y="490"/>
                  </a:lnTo>
                  <a:lnTo>
                    <a:pt x="174" y="492"/>
                  </a:lnTo>
                  <a:lnTo>
                    <a:pt x="174" y="492"/>
                  </a:lnTo>
                  <a:close/>
                  <a:moveTo>
                    <a:pt x="176" y="490"/>
                  </a:moveTo>
                  <a:lnTo>
                    <a:pt x="176" y="490"/>
                  </a:lnTo>
                  <a:lnTo>
                    <a:pt x="182" y="488"/>
                  </a:lnTo>
                  <a:lnTo>
                    <a:pt x="188" y="488"/>
                  </a:lnTo>
                  <a:lnTo>
                    <a:pt x="188" y="488"/>
                  </a:lnTo>
                  <a:lnTo>
                    <a:pt x="188" y="486"/>
                  </a:lnTo>
                  <a:lnTo>
                    <a:pt x="186" y="486"/>
                  </a:lnTo>
                  <a:lnTo>
                    <a:pt x="186" y="486"/>
                  </a:lnTo>
                  <a:lnTo>
                    <a:pt x="180" y="482"/>
                  </a:lnTo>
                  <a:lnTo>
                    <a:pt x="180" y="482"/>
                  </a:lnTo>
                  <a:lnTo>
                    <a:pt x="180" y="486"/>
                  </a:lnTo>
                  <a:lnTo>
                    <a:pt x="180" y="486"/>
                  </a:lnTo>
                  <a:lnTo>
                    <a:pt x="182" y="486"/>
                  </a:lnTo>
                  <a:lnTo>
                    <a:pt x="182" y="486"/>
                  </a:lnTo>
                  <a:lnTo>
                    <a:pt x="182" y="488"/>
                  </a:lnTo>
                  <a:lnTo>
                    <a:pt x="182" y="488"/>
                  </a:lnTo>
                  <a:lnTo>
                    <a:pt x="180" y="486"/>
                  </a:lnTo>
                  <a:lnTo>
                    <a:pt x="178" y="488"/>
                  </a:lnTo>
                  <a:lnTo>
                    <a:pt x="174" y="488"/>
                  </a:lnTo>
                  <a:lnTo>
                    <a:pt x="172" y="488"/>
                  </a:lnTo>
                  <a:lnTo>
                    <a:pt x="172" y="488"/>
                  </a:lnTo>
                  <a:lnTo>
                    <a:pt x="176" y="486"/>
                  </a:lnTo>
                  <a:lnTo>
                    <a:pt x="180" y="486"/>
                  </a:lnTo>
                  <a:lnTo>
                    <a:pt x="180" y="486"/>
                  </a:lnTo>
                  <a:lnTo>
                    <a:pt x="178" y="484"/>
                  </a:lnTo>
                  <a:lnTo>
                    <a:pt x="178" y="482"/>
                  </a:lnTo>
                  <a:lnTo>
                    <a:pt x="186" y="484"/>
                  </a:lnTo>
                  <a:lnTo>
                    <a:pt x="186" y="484"/>
                  </a:lnTo>
                  <a:lnTo>
                    <a:pt x="188" y="484"/>
                  </a:lnTo>
                  <a:lnTo>
                    <a:pt x="188" y="484"/>
                  </a:lnTo>
                  <a:lnTo>
                    <a:pt x="188" y="486"/>
                  </a:lnTo>
                  <a:lnTo>
                    <a:pt x="188" y="488"/>
                  </a:lnTo>
                  <a:lnTo>
                    <a:pt x="188" y="488"/>
                  </a:lnTo>
                  <a:lnTo>
                    <a:pt x="190" y="488"/>
                  </a:lnTo>
                  <a:lnTo>
                    <a:pt x="192" y="490"/>
                  </a:lnTo>
                  <a:lnTo>
                    <a:pt x="192" y="492"/>
                  </a:lnTo>
                  <a:lnTo>
                    <a:pt x="192" y="492"/>
                  </a:lnTo>
                  <a:lnTo>
                    <a:pt x="188" y="490"/>
                  </a:lnTo>
                  <a:lnTo>
                    <a:pt x="186" y="490"/>
                  </a:lnTo>
                  <a:lnTo>
                    <a:pt x="186" y="492"/>
                  </a:lnTo>
                  <a:lnTo>
                    <a:pt x="186" y="492"/>
                  </a:lnTo>
                  <a:lnTo>
                    <a:pt x="182" y="492"/>
                  </a:lnTo>
                  <a:lnTo>
                    <a:pt x="176" y="492"/>
                  </a:lnTo>
                  <a:lnTo>
                    <a:pt x="176" y="490"/>
                  </a:lnTo>
                  <a:close/>
                  <a:moveTo>
                    <a:pt x="186" y="536"/>
                  </a:moveTo>
                  <a:lnTo>
                    <a:pt x="186" y="536"/>
                  </a:lnTo>
                  <a:lnTo>
                    <a:pt x="184" y="534"/>
                  </a:lnTo>
                  <a:lnTo>
                    <a:pt x="180" y="534"/>
                  </a:lnTo>
                  <a:lnTo>
                    <a:pt x="180" y="534"/>
                  </a:lnTo>
                  <a:lnTo>
                    <a:pt x="184" y="532"/>
                  </a:lnTo>
                  <a:lnTo>
                    <a:pt x="188" y="532"/>
                  </a:lnTo>
                  <a:lnTo>
                    <a:pt x="188" y="532"/>
                  </a:lnTo>
                  <a:lnTo>
                    <a:pt x="186" y="530"/>
                  </a:lnTo>
                  <a:lnTo>
                    <a:pt x="186" y="530"/>
                  </a:lnTo>
                  <a:lnTo>
                    <a:pt x="182" y="530"/>
                  </a:lnTo>
                  <a:lnTo>
                    <a:pt x="182" y="530"/>
                  </a:lnTo>
                  <a:lnTo>
                    <a:pt x="180" y="532"/>
                  </a:lnTo>
                  <a:lnTo>
                    <a:pt x="180" y="532"/>
                  </a:lnTo>
                  <a:lnTo>
                    <a:pt x="182" y="530"/>
                  </a:lnTo>
                  <a:lnTo>
                    <a:pt x="182" y="530"/>
                  </a:lnTo>
                  <a:lnTo>
                    <a:pt x="186" y="530"/>
                  </a:lnTo>
                  <a:lnTo>
                    <a:pt x="186" y="528"/>
                  </a:lnTo>
                  <a:lnTo>
                    <a:pt x="186" y="528"/>
                  </a:lnTo>
                  <a:lnTo>
                    <a:pt x="192" y="530"/>
                  </a:lnTo>
                  <a:lnTo>
                    <a:pt x="196" y="528"/>
                  </a:lnTo>
                  <a:lnTo>
                    <a:pt x="196" y="528"/>
                  </a:lnTo>
                  <a:lnTo>
                    <a:pt x="196" y="528"/>
                  </a:lnTo>
                  <a:lnTo>
                    <a:pt x="196" y="528"/>
                  </a:lnTo>
                  <a:lnTo>
                    <a:pt x="198" y="530"/>
                  </a:lnTo>
                  <a:lnTo>
                    <a:pt x="198" y="530"/>
                  </a:lnTo>
                  <a:lnTo>
                    <a:pt x="190" y="534"/>
                  </a:lnTo>
                  <a:lnTo>
                    <a:pt x="190" y="534"/>
                  </a:lnTo>
                  <a:lnTo>
                    <a:pt x="192" y="534"/>
                  </a:lnTo>
                  <a:lnTo>
                    <a:pt x="190" y="536"/>
                  </a:lnTo>
                  <a:lnTo>
                    <a:pt x="190" y="536"/>
                  </a:lnTo>
                  <a:lnTo>
                    <a:pt x="194" y="538"/>
                  </a:lnTo>
                  <a:lnTo>
                    <a:pt x="194" y="538"/>
                  </a:lnTo>
                  <a:lnTo>
                    <a:pt x="192" y="538"/>
                  </a:lnTo>
                  <a:lnTo>
                    <a:pt x="190" y="538"/>
                  </a:lnTo>
                  <a:lnTo>
                    <a:pt x="186" y="538"/>
                  </a:lnTo>
                  <a:lnTo>
                    <a:pt x="186" y="538"/>
                  </a:lnTo>
                  <a:lnTo>
                    <a:pt x="188" y="536"/>
                  </a:lnTo>
                  <a:lnTo>
                    <a:pt x="190" y="536"/>
                  </a:lnTo>
                  <a:lnTo>
                    <a:pt x="190" y="534"/>
                  </a:lnTo>
                  <a:lnTo>
                    <a:pt x="190" y="534"/>
                  </a:lnTo>
                  <a:lnTo>
                    <a:pt x="188" y="534"/>
                  </a:lnTo>
                  <a:lnTo>
                    <a:pt x="186" y="534"/>
                  </a:lnTo>
                  <a:lnTo>
                    <a:pt x="186" y="536"/>
                  </a:lnTo>
                  <a:lnTo>
                    <a:pt x="186" y="536"/>
                  </a:lnTo>
                  <a:close/>
                  <a:moveTo>
                    <a:pt x="198" y="534"/>
                  </a:moveTo>
                  <a:lnTo>
                    <a:pt x="198" y="534"/>
                  </a:lnTo>
                  <a:lnTo>
                    <a:pt x="194" y="532"/>
                  </a:lnTo>
                  <a:lnTo>
                    <a:pt x="198" y="534"/>
                  </a:lnTo>
                  <a:close/>
                  <a:moveTo>
                    <a:pt x="186" y="542"/>
                  </a:moveTo>
                  <a:lnTo>
                    <a:pt x="186" y="542"/>
                  </a:lnTo>
                  <a:lnTo>
                    <a:pt x="188" y="540"/>
                  </a:lnTo>
                  <a:lnTo>
                    <a:pt x="190" y="538"/>
                  </a:lnTo>
                  <a:lnTo>
                    <a:pt x="190" y="538"/>
                  </a:lnTo>
                  <a:lnTo>
                    <a:pt x="192" y="540"/>
                  </a:lnTo>
                  <a:lnTo>
                    <a:pt x="192" y="542"/>
                  </a:lnTo>
                  <a:lnTo>
                    <a:pt x="192" y="542"/>
                  </a:lnTo>
                  <a:lnTo>
                    <a:pt x="192" y="542"/>
                  </a:lnTo>
                  <a:lnTo>
                    <a:pt x="190" y="542"/>
                  </a:lnTo>
                  <a:lnTo>
                    <a:pt x="190" y="544"/>
                  </a:lnTo>
                  <a:lnTo>
                    <a:pt x="190" y="544"/>
                  </a:lnTo>
                  <a:lnTo>
                    <a:pt x="188" y="542"/>
                  </a:lnTo>
                  <a:lnTo>
                    <a:pt x="186" y="542"/>
                  </a:lnTo>
                  <a:lnTo>
                    <a:pt x="186" y="542"/>
                  </a:lnTo>
                  <a:close/>
                  <a:moveTo>
                    <a:pt x="188" y="588"/>
                  </a:moveTo>
                  <a:lnTo>
                    <a:pt x="188" y="588"/>
                  </a:lnTo>
                  <a:lnTo>
                    <a:pt x="184" y="586"/>
                  </a:lnTo>
                  <a:lnTo>
                    <a:pt x="184" y="586"/>
                  </a:lnTo>
                  <a:lnTo>
                    <a:pt x="184" y="586"/>
                  </a:lnTo>
                  <a:lnTo>
                    <a:pt x="184" y="586"/>
                  </a:lnTo>
                  <a:lnTo>
                    <a:pt x="184" y="586"/>
                  </a:lnTo>
                  <a:lnTo>
                    <a:pt x="184" y="586"/>
                  </a:lnTo>
                  <a:lnTo>
                    <a:pt x="182" y="586"/>
                  </a:lnTo>
                  <a:lnTo>
                    <a:pt x="182" y="586"/>
                  </a:lnTo>
                  <a:lnTo>
                    <a:pt x="182" y="586"/>
                  </a:lnTo>
                  <a:lnTo>
                    <a:pt x="184" y="588"/>
                  </a:lnTo>
                  <a:lnTo>
                    <a:pt x="186" y="588"/>
                  </a:lnTo>
                  <a:lnTo>
                    <a:pt x="186" y="590"/>
                  </a:lnTo>
                  <a:lnTo>
                    <a:pt x="184" y="590"/>
                  </a:lnTo>
                  <a:lnTo>
                    <a:pt x="184" y="590"/>
                  </a:lnTo>
                  <a:lnTo>
                    <a:pt x="184" y="590"/>
                  </a:lnTo>
                  <a:lnTo>
                    <a:pt x="186" y="590"/>
                  </a:lnTo>
                  <a:lnTo>
                    <a:pt x="186" y="590"/>
                  </a:lnTo>
                  <a:lnTo>
                    <a:pt x="184" y="588"/>
                  </a:lnTo>
                  <a:lnTo>
                    <a:pt x="180" y="588"/>
                  </a:lnTo>
                  <a:lnTo>
                    <a:pt x="182" y="586"/>
                  </a:lnTo>
                  <a:lnTo>
                    <a:pt x="182" y="586"/>
                  </a:lnTo>
                  <a:lnTo>
                    <a:pt x="182" y="584"/>
                  </a:lnTo>
                  <a:lnTo>
                    <a:pt x="180" y="584"/>
                  </a:lnTo>
                  <a:lnTo>
                    <a:pt x="180" y="584"/>
                  </a:lnTo>
                  <a:lnTo>
                    <a:pt x="180" y="584"/>
                  </a:lnTo>
                  <a:lnTo>
                    <a:pt x="180" y="584"/>
                  </a:lnTo>
                  <a:lnTo>
                    <a:pt x="182" y="584"/>
                  </a:lnTo>
                  <a:lnTo>
                    <a:pt x="184" y="584"/>
                  </a:lnTo>
                  <a:lnTo>
                    <a:pt x="184" y="586"/>
                  </a:lnTo>
                  <a:lnTo>
                    <a:pt x="184" y="586"/>
                  </a:lnTo>
                  <a:lnTo>
                    <a:pt x="184" y="586"/>
                  </a:lnTo>
                  <a:lnTo>
                    <a:pt x="184" y="586"/>
                  </a:lnTo>
                  <a:lnTo>
                    <a:pt x="186" y="584"/>
                  </a:lnTo>
                  <a:lnTo>
                    <a:pt x="186" y="582"/>
                  </a:lnTo>
                  <a:lnTo>
                    <a:pt x="186" y="582"/>
                  </a:lnTo>
                  <a:lnTo>
                    <a:pt x="182" y="582"/>
                  </a:lnTo>
                  <a:lnTo>
                    <a:pt x="180" y="580"/>
                  </a:lnTo>
                  <a:lnTo>
                    <a:pt x="180" y="582"/>
                  </a:lnTo>
                  <a:lnTo>
                    <a:pt x="180" y="582"/>
                  </a:lnTo>
                  <a:lnTo>
                    <a:pt x="180" y="580"/>
                  </a:lnTo>
                  <a:lnTo>
                    <a:pt x="182" y="578"/>
                  </a:lnTo>
                  <a:lnTo>
                    <a:pt x="182" y="578"/>
                  </a:lnTo>
                  <a:lnTo>
                    <a:pt x="182" y="578"/>
                  </a:lnTo>
                  <a:lnTo>
                    <a:pt x="182" y="576"/>
                  </a:lnTo>
                  <a:lnTo>
                    <a:pt x="190" y="578"/>
                  </a:lnTo>
                  <a:lnTo>
                    <a:pt x="190" y="578"/>
                  </a:lnTo>
                  <a:lnTo>
                    <a:pt x="186" y="582"/>
                  </a:lnTo>
                  <a:lnTo>
                    <a:pt x="188" y="588"/>
                  </a:lnTo>
                  <a:close/>
                  <a:moveTo>
                    <a:pt x="196" y="598"/>
                  </a:moveTo>
                  <a:lnTo>
                    <a:pt x="196" y="598"/>
                  </a:lnTo>
                  <a:lnTo>
                    <a:pt x="198" y="596"/>
                  </a:lnTo>
                  <a:lnTo>
                    <a:pt x="200" y="596"/>
                  </a:lnTo>
                  <a:lnTo>
                    <a:pt x="200" y="594"/>
                  </a:lnTo>
                  <a:lnTo>
                    <a:pt x="200" y="594"/>
                  </a:lnTo>
                  <a:lnTo>
                    <a:pt x="200" y="594"/>
                  </a:lnTo>
                  <a:lnTo>
                    <a:pt x="200" y="592"/>
                  </a:lnTo>
                  <a:lnTo>
                    <a:pt x="200" y="592"/>
                  </a:lnTo>
                  <a:lnTo>
                    <a:pt x="202" y="596"/>
                  </a:lnTo>
                  <a:lnTo>
                    <a:pt x="202" y="596"/>
                  </a:lnTo>
                  <a:lnTo>
                    <a:pt x="200" y="598"/>
                  </a:lnTo>
                  <a:lnTo>
                    <a:pt x="198" y="598"/>
                  </a:lnTo>
                  <a:lnTo>
                    <a:pt x="198" y="600"/>
                  </a:lnTo>
                  <a:lnTo>
                    <a:pt x="196" y="598"/>
                  </a:lnTo>
                  <a:lnTo>
                    <a:pt x="196" y="598"/>
                  </a:lnTo>
                  <a:close/>
                  <a:moveTo>
                    <a:pt x="204" y="586"/>
                  </a:moveTo>
                  <a:lnTo>
                    <a:pt x="204" y="586"/>
                  </a:lnTo>
                  <a:lnTo>
                    <a:pt x="202" y="584"/>
                  </a:lnTo>
                  <a:lnTo>
                    <a:pt x="200" y="584"/>
                  </a:lnTo>
                  <a:lnTo>
                    <a:pt x="194" y="584"/>
                  </a:lnTo>
                  <a:lnTo>
                    <a:pt x="194" y="584"/>
                  </a:lnTo>
                  <a:lnTo>
                    <a:pt x="196" y="586"/>
                  </a:lnTo>
                  <a:lnTo>
                    <a:pt x="196" y="586"/>
                  </a:lnTo>
                  <a:lnTo>
                    <a:pt x="196" y="588"/>
                  </a:lnTo>
                  <a:lnTo>
                    <a:pt x="196" y="588"/>
                  </a:lnTo>
                  <a:lnTo>
                    <a:pt x="192" y="588"/>
                  </a:lnTo>
                  <a:lnTo>
                    <a:pt x="192" y="586"/>
                  </a:lnTo>
                  <a:lnTo>
                    <a:pt x="194" y="584"/>
                  </a:lnTo>
                  <a:lnTo>
                    <a:pt x="192" y="582"/>
                  </a:lnTo>
                  <a:lnTo>
                    <a:pt x="192" y="582"/>
                  </a:lnTo>
                  <a:lnTo>
                    <a:pt x="190" y="584"/>
                  </a:lnTo>
                  <a:lnTo>
                    <a:pt x="190" y="584"/>
                  </a:lnTo>
                  <a:lnTo>
                    <a:pt x="190" y="582"/>
                  </a:lnTo>
                  <a:lnTo>
                    <a:pt x="190" y="582"/>
                  </a:lnTo>
                  <a:lnTo>
                    <a:pt x="192" y="582"/>
                  </a:lnTo>
                  <a:lnTo>
                    <a:pt x="192" y="582"/>
                  </a:lnTo>
                  <a:lnTo>
                    <a:pt x="192" y="580"/>
                  </a:lnTo>
                  <a:lnTo>
                    <a:pt x="192" y="578"/>
                  </a:lnTo>
                  <a:lnTo>
                    <a:pt x="192" y="578"/>
                  </a:lnTo>
                  <a:lnTo>
                    <a:pt x="194" y="580"/>
                  </a:lnTo>
                  <a:lnTo>
                    <a:pt x="198" y="580"/>
                  </a:lnTo>
                  <a:lnTo>
                    <a:pt x="202" y="580"/>
                  </a:lnTo>
                  <a:lnTo>
                    <a:pt x="204" y="582"/>
                  </a:lnTo>
                  <a:lnTo>
                    <a:pt x="202" y="580"/>
                  </a:lnTo>
                  <a:lnTo>
                    <a:pt x="202" y="580"/>
                  </a:lnTo>
                  <a:lnTo>
                    <a:pt x="204" y="582"/>
                  </a:lnTo>
                  <a:lnTo>
                    <a:pt x="204" y="582"/>
                  </a:lnTo>
                  <a:lnTo>
                    <a:pt x="204" y="584"/>
                  </a:lnTo>
                  <a:lnTo>
                    <a:pt x="204" y="586"/>
                  </a:lnTo>
                  <a:lnTo>
                    <a:pt x="204" y="586"/>
                  </a:lnTo>
                  <a:close/>
                  <a:moveTo>
                    <a:pt x="206" y="590"/>
                  </a:moveTo>
                  <a:lnTo>
                    <a:pt x="206" y="590"/>
                  </a:lnTo>
                  <a:lnTo>
                    <a:pt x="208" y="590"/>
                  </a:lnTo>
                  <a:lnTo>
                    <a:pt x="208" y="590"/>
                  </a:lnTo>
                  <a:lnTo>
                    <a:pt x="208" y="590"/>
                  </a:lnTo>
                  <a:lnTo>
                    <a:pt x="206" y="590"/>
                  </a:lnTo>
                  <a:lnTo>
                    <a:pt x="206" y="590"/>
                  </a:lnTo>
                  <a:lnTo>
                    <a:pt x="206" y="590"/>
                  </a:lnTo>
                  <a:close/>
                  <a:moveTo>
                    <a:pt x="208" y="590"/>
                  </a:moveTo>
                  <a:lnTo>
                    <a:pt x="208" y="594"/>
                  </a:lnTo>
                  <a:lnTo>
                    <a:pt x="208" y="592"/>
                  </a:lnTo>
                  <a:lnTo>
                    <a:pt x="208" y="592"/>
                  </a:lnTo>
                  <a:lnTo>
                    <a:pt x="208" y="592"/>
                  </a:lnTo>
                  <a:lnTo>
                    <a:pt x="208" y="590"/>
                  </a:lnTo>
                  <a:lnTo>
                    <a:pt x="208" y="590"/>
                  </a:lnTo>
                  <a:close/>
                  <a:moveTo>
                    <a:pt x="212" y="602"/>
                  </a:moveTo>
                  <a:lnTo>
                    <a:pt x="212" y="598"/>
                  </a:lnTo>
                  <a:lnTo>
                    <a:pt x="212" y="598"/>
                  </a:lnTo>
                  <a:lnTo>
                    <a:pt x="210" y="598"/>
                  </a:lnTo>
                  <a:lnTo>
                    <a:pt x="208" y="598"/>
                  </a:lnTo>
                  <a:lnTo>
                    <a:pt x="208" y="598"/>
                  </a:lnTo>
                  <a:lnTo>
                    <a:pt x="210" y="598"/>
                  </a:lnTo>
                  <a:lnTo>
                    <a:pt x="212" y="596"/>
                  </a:lnTo>
                  <a:lnTo>
                    <a:pt x="214" y="596"/>
                  </a:lnTo>
                  <a:lnTo>
                    <a:pt x="214" y="598"/>
                  </a:lnTo>
                  <a:lnTo>
                    <a:pt x="214" y="598"/>
                  </a:lnTo>
                  <a:lnTo>
                    <a:pt x="218" y="598"/>
                  </a:lnTo>
                  <a:lnTo>
                    <a:pt x="222" y="598"/>
                  </a:lnTo>
                  <a:lnTo>
                    <a:pt x="222" y="598"/>
                  </a:lnTo>
                  <a:lnTo>
                    <a:pt x="220" y="602"/>
                  </a:lnTo>
                  <a:lnTo>
                    <a:pt x="218" y="602"/>
                  </a:lnTo>
                  <a:lnTo>
                    <a:pt x="216" y="600"/>
                  </a:lnTo>
                  <a:lnTo>
                    <a:pt x="212" y="602"/>
                  </a:lnTo>
                  <a:lnTo>
                    <a:pt x="212" y="602"/>
                  </a:lnTo>
                  <a:close/>
                  <a:moveTo>
                    <a:pt x="210" y="564"/>
                  </a:moveTo>
                  <a:lnTo>
                    <a:pt x="212" y="566"/>
                  </a:lnTo>
                  <a:lnTo>
                    <a:pt x="210" y="562"/>
                  </a:lnTo>
                  <a:lnTo>
                    <a:pt x="210" y="562"/>
                  </a:lnTo>
                  <a:lnTo>
                    <a:pt x="212" y="562"/>
                  </a:lnTo>
                  <a:lnTo>
                    <a:pt x="212" y="566"/>
                  </a:lnTo>
                  <a:lnTo>
                    <a:pt x="212" y="566"/>
                  </a:lnTo>
                  <a:lnTo>
                    <a:pt x="216" y="564"/>
                  </a:lnTo>
                  <a:lnTo>
                    <a:pt x="220" y="562"/>
                  </a:lnTo>
                  <a:lnTo>
                    <a:pt x="222" y="564"/>
                  </a:lnTo>
                  <a:lnTo>
                    <a:pt x="222" y="564"/>
                  </a:lnTo>
                  <a:lnTo>
                    <a:pt x="224" y="566"/>
                  </a:lnTo>
                  <a:lnTo>
                    <a:pt x="228" y="566"/>
                  </a:lnTo>
                  <a:lnTo>
                    <a:pt x="226" y="568"/>
                  </a:lnTo>
                  <a:lnTo>
                    <a:pt x="226" y="568"/>
                  </a:lnTo>
                  <a:lnTo>
                    <a:pt x="222" y="566"/>
                  </a:lnTo>
                  <a:lnTo>
                    <a:pt x="218" y="566"/>
                  </a:lnTo>
                  <a:lnTo>
                    <a:pt x="212" y="566"/>
                  </a:lnTo>
                  <a:lnTo>
                    <a:pt x="210" y="564"/>
                  </a:lnTo>
                  <a:lnTo>
                    <a:pt x="210" y="564"/>
                  </a:lnTo>
                  <a:close/>
                  <a:moveTo>
                    <a:pt x="228" y="576"/>
                  </a:moveTo>
                  <a:lnTo>
                    <a:pt x="228" y="576"/>
                  </a:lnTo>
                  <a:lnTo>
                    <a:pt x="230" y="574"/>
                  </a:lnTo>
                  <a:lnTo>
                    <a:pt x="232" y="576"/>
                  </a:lnTo>
                  <a:lnTo>
                    <a:pt x="234" y="576"/>
                  </a:lnTo>
                  <a:lnTo>
                    <a:pt x="234" y="576"/>
                  </a:lnTo>
                  <a:lnTo>
                    <a:pt x="228" y="576"/>
                  </a:lnTo>
                  <a:lnTo>
                    <a:pt x="228" y="576"/>
                  </a:lnTo>
                  <a:close/>
                  <a:moveTo>
                    <a:pt x="234" y="548"/>
                  </a:moveTo>
                  <a:lnTo>
                    <a:pt x="234" y="548"/>
                  </a:lnTo>
                  <a:lnTo>
                    <a:pt x="234" y="548"/>
                  </a:lnTo>
                  <a:lnTo>
                    <a:pt x="236" y="546"/>
                  </a:lnTo>
                  <a:lnTo>
                    <a:pt x="236" y="546"/>
                  </a:lnTo>
                  <a:lnTo>
                    <a:pt x="236" y="548"/>
                  </a:lnTo>
                  <a:lnTo>
                    <a:pt x="240" y="550"/>
                  </a:lnTo>
                  <a:lnTo>
                    <a:pt x="242" y="550"/>
                  </a:lnTo>
                  <a:lnTo>
                    <a:pt x="244" y="552"/>
                  </a:lnTo>
                  <a:lnTo>
                    <a:pt x="244" y="552"/>
                  </a:lnTo>
                  <a:lnTo>
                    <a:pt x="242" y="552"/>
                  </a:lnTo>
                  <a:lnTo>
                    <a:pt x="242" y="552"/>
                  </a:lnTo>
                  <a:lnTo>
                    <a:pt x="242" y="552"/>
                  </a:lnTo>
                  <a:lnTo>
                    <a:pt x="242" y="554"/>
                  </a:lnTo>
                  <a:lnTo>
                    <a:pt x="242" y="554"/>
                  </a:lnTo>
                  <a:lnTo>
                    <a:pt x="244" y="554"/>
                  </a:lnTo>
                  <a:lnTo>
                    <a:pt x="242" y="556"/>
                  </a:lnTo>
                  <a:lnTo>
                    <a:pt x="242" y="556"/>
                  </a:lnTo>
                  <a:lnTo>
                    <a:pt x="240" y="552"/>
                  </a:lnTo>
                  <a:lnTo>
                    <a:pt x="238" y="552"/>
                  </a:lnTo>
                  <a:lnTo>
                    <a:pt x="236" y="550"/>
                  </a:lnTo>
                  <a:lnTo>
                    <a:pt x="234" y="548"/>
                  </a:lnTo>
                  <a:lnTo>
                    <a:pt x="234" y="548"/>
                  </a:lnTo>
                  <a:close/>
                  <a:moveTo>
                    <a:pt x="242" y="590"/>
                  </a:moveTo>
                  <a:lnTo>
                    <a:pt x="242" y="590"/>
                  </a:lnTo>
                  <a:lnTo>
                    <a:pt x="242" y="590"/>
                  </a:lnTo>
                  <a:lnTo>
                    <a:pt x="242" y="588"/>
                  </a:lnTo>
                  <a:lnTo>
                    <a:pt x="244" y="588"/>
                  </a:lnTo>
                  <a:lnTo>
                    <a:pt x="244" y="590"/>
                  </a:lnTo>
                  <a:lnTo>
                    <a:pt x="244" y="590"/>
                  </a:lnTo>
                  <a:lnTo>
                    <a:pt x="244" y="590"/>
                  </a:lnTo>
                  <a:lnTo>
                    <a:pt x="242" y="590"/>
                  </a:lnTo>
                  <a:lnTo>
                    <a:pt x="242" y="590"/>
                  </a:lnTo>
                  <a:close/>
                  <a:moveTo>
                    <a:pt x="248" y="560"/>
                  </a:moveTo>
                  <a:lnTo>
                    <a:pt x="248" y="560"/>
                  </a:lnTo>
                  <a:lnTo>
                    <a:pt x="248" y="560"/>
                  </a:lnTo>
                  <a:lnTo>
                    <a:pt x="248" y="560"/>
                  </a:lnTo>
                  <a:lnTo>
                    <a:pt x="246" y="560"/>
                  </a:lnTo>
                  <a:lnTo>
                    <a:pt x="246" y="560"/>
                  </a:lnTo>
                  <a:lnTo>
                    <a:pt x="248" y="560"/>
                  </a:lnTo>
                  <a:lnTo>
                    <a:pt x="248" y="560"/>
                  </a:lnTo>
                  <a:close/>
                  <a:moveTo>
                    <a:pt x="252" y="620"/>
                  </a:moveTo>
                  <a:lnTo>
                    <a:pt x="252" y="620"/>
                  </a:lnTo>
                  <a:lnTo>
                    <a:pt x="250" y="620"/>
                  </a:lnTo>
                  <a:lnTo>
                    <a:pt x="250" y="620"/>
                  </a:lnTo>
                  <a:lnTo>
                    <a:pt x="250" y="618"/>
                  </a:lnTo>
                  <a:lnTo>
                    <a:pt x="250" y="618"/>
                  </a:lnTo>
                  <a:lnTo>
                    <a:pt x="248" y="614"/>
                  </a:lnTo>
                  <a:lnTo>
                    <a:pt x="246" y="612"/>
                  </a:lnTo>
                  <a:lnTo>
                    <a:pt x="250" y="610"/>
                  </a:lnTo>
                  <a:lnTo>
                    <a:pt x="248" y="612"/>
                  </a:lnTo>
                  <a:lnTo>
                    <a:pt x="248" y="612"/>
                  </a:lnTo>
                  <a:lnTo>
                    <a:pt x="250" y="612"/>
                  </a:lnTo>
                  <a:lnTo>
                    <a:pt x="252" y="612"/>
                  </a:lnTo>
                  <a:lnTo>
                    <a:pt x="252" y="612"/>
                  </a:lnTo>
                  <a:lnTo>
                    <a:pt x="254" y="614"/>
                  </a:lnTo>
                  <a:lnTo>
                    <a:pt x="254" y="614"/>
                  </a:lnTo>
                  <a:lnTo>
                    <a:pt x="250" y="614"/>
                  </a:lnTo>
                  <a:lnTo>
                    <a:pt x="250" y="614"/>
                  </a:lnTo>
                  <a:lnTo>
                    <a:pt x="250" y="616"/>
                  </a:lnTo>
                  <a:lnTo>
                    <a:pt x="250" y="616"/>
                  </a:lnTo>
                  <a:lnTo>
                    <a:pt x="252" y="618"/>
                  </a:lnTo>
                  <a:lnTo>
                    <a:pt x="252" y="620"/>
                  </a:lnTo>
                  <a:lnTo>
                    <a:pt x="252" y="620"/>
                  </a:lnTo>
                  <a:close/>
                  <a:moveTo>
                    <a:pt x="252" y="606"/>
                  </a:moveTo>
                  <a:lnTo>
                    <a:pt x="254" y="610"/>
                  </a:lnTo>
                  <a:lnTo>
                    <a:pt x="252" y="608"/>
                  </a:lnTo>
                  <a:lnTo>
                    <a:pt x="252" y="606"/>
                  </a:lnTo>
                  <a:close/>
                  <a:moveTo>
                    <a:pt x="252" y="566"/>
                  </a:moveTo>
                  <a:lnTo>
                    <a:pt x="252" y="566"/>
                  </a:lnTo>
                  <a:lnTo>
                    <a:pt x="252" y="566"/>
                  </a:lnTo>
                  <a:lnTo>
                    <a:pt x="252" y="564"/>
                  </a:lnTo>
                  <a:lnTo>
                    <a:pt x="256" y="566"/>
                  </a:lnTo>
                  <a:lnTo>
                    <a:pt x="256" y="566"/>
                  </a:lnTo>
                  <a:lnTo>
                    <a:pt x="256" y="564"/>
                  </a:lnTo>
                  <a:lnTo>
                    <a:pt x="256" y="564"/>
                  </a:lnTo>
                  <a:lnTo>
                    <a:pt x="256" y="564"/>
                  </a:lnTo>
                  <a:lnTo>
                    <a:pt x="258" y="564"/>
                  </a:lnTo>
                  <a:lnTo>
                    <a:pt x="260" y="568"/>
                  </a:lnTo>
                  <a:lnTo>
                    <a:pt x="260" y="568"/>
                  </a:lnTo>
                  <a:lnTo>
                    <a:pt x="256" y="570"/>
                  </a:lnTo>
                  <a:lnTo>
                    <a:pt x="254" y="568"/>
                  </a:lnTo>
                  <a:lnTo>
                    <a:pt x="252" y="566"/>
                  </a:lnTo>
                  <a:lnTo>
                    <a:pt x="252" y="566"/>
                  </a:lnTo>
                  <a:close/>
                  <a:moveTo>
                    <a:pt x="262" y="436"/>
                  </a:moveTo>
                  <a:lnTo>
                    <a:pt x="262" y="436"/>
                  </a:lnTo>
                  <a:lnTo>
                    <a:pt x="260" y="434"/>
                  </a:lnTo>
                  <a:lnTo>
                    <a:pt x="260" y="434"/>
                  </a:lnTo>
                  <a:lnTo>
                    <a:pt x="258" y="434"/>
                  </a:lnTo>
                  <a:lnTo>
                    <a:pt x="258" y="434"/>
                  </a:lnTo>
                  <a:lnTo>
                    <a:pt x="258" y="436"/>
                  </a:lnTo>
                  <a:lnTo>
                    <a:pt x="256" y="436"/>
                  </a:lnTo>
                  <a:lnTo>
                    <a:pt x="256" y="436"/>
                  </a:lnTo>
                  <a:lnTo>
                    <a:pt x="258" y="434"/>
                  </a:lnTo>
                  <a:lnTo>
                    <a:pt x="258" y="434"/>
                  </a:lnTo>
                  <a:lnTo>
                    <a:pt x="258" y="434"/>
                  </a:lnTo>
                  <a:lnTo>
                    <a:pt x="258" y="432"/>
                  </a:lnTo>
                  <a:lnTo>
                    <a:pt x="262" y="434"/>
                  </a:lnTo>
                  <a:lnTo>
                    <a:pt x="262" y="434"/>
                  </a:lnTo>
                  <a:lnTo>
                    <a:pt x="264" y="434"/>
                  </a:lnTo>
                  <a:lnTo>
                    <a:pt x="262" y="436"/>
                  </a:lnTo>
                  <a:lnTo>
                    <a:pt x="262" y="436"/>
                  </a:lnTo>
                  <a:close/>
                  <a:moveTo>
                    <a:pt x="278" y="414"/>
                  </a:moveTo>
                  <a:lnTo>
                    <a:pt x="278" y="414"/>
                  </a:lnTo>
                  <a:lnTo>
                    <a:pt x="278" y="416"/>
                  </a:lnTo>
                  <a:lnTo>
                    <a:pt x="278" y="414"/>
                  </a:lnTo>
                  <a:lnTo>
                    <a:pt x="276" y="414"/>
                  </a:lnTo>
                  <a:lnTo>
                    <a:pt x="276" y="414"/>
                  </a:lnTo>
                  <a:lnTo>
                    <a:pt x="274" y="410"/>
                  </a:lnTo>
                  <a:lnTo>
                    <a:pt x="274" y="408"/>
                  </a:lnTo>
                  <a:lnTo>
                    <a:pt x="276" y="406"/>
                  </a:lnTo>
                  <a:lnTo>
                    <a:pt x="274" y="406"/>
                  </a:lnTo>
                  <a:lnTo>
                    <a:pt x="274" y="406"/>
                  </a:lnTo>
                  <a:lnTo>
                    <a:pt x="276" y="408"/>
                  </a:lnTo>
                  <a:lnTo>
                    <a:pt x="278" y="408"/>
                  </a:lnTo>
                  <a:lnTo>
                    <a:pt x="280" y="408"/>
                  </a:lnTo>
                  <a:lnTo>
                    <a:pt x="280" y="410"/>
                  </a:lnTo>
                  <a:lnTo>
                    <a:pt x="280" y="410"/>
                  </a:lnTo>
                  <a:lnTo>
                    <a:pt x="278" y="410"/>
                  </a:lnTo>
                  <a:lnTo>
                    <a:pt x="278" y="410"/>
                  </a:lnTo>
                  <a:lnTo>
                    <a:pt x="278" y="412"/>
                  </a:lnTo>
                  <a:lnTo>
                    <a:pt x="278" y="412"/>
                  </a:lnTo>
                  <a:lnTo>
                    <a:pt x="278" y="414"/>
                  </a:lnTo>
                  <a:lnTo>
                    <a:pt x="278" y="414"/>
                  </a:lnTo>
                  <a:lnTo>
                    <a:pt x="278" y="414"/>
                  </a:lnTo>
                  <a:close/>
                  <a:moveTo>
                    <a:pt x="278" y="402"/>
                  </a:moveTo>
                  <a:lnTo>
                    <a:pt x="280" y="406"/>
                  </a:lnTo>
                  <a:lnTo>
                    <a:pt x="280" y="404"/>
                  </a:lnTo>
                  <a:lnTo>
                    <a:pt x="278" y="402"/>
                  </a:lnTo>
                  <a:close/>
                  <a:moveTo>
                    <a:pt x="280" y="394"/>
                  </a:moveTo>
                  <a:lnTo>
                    <a:pt x="280" y="394"/>
                  </a:lnTo>
                  <a:lnTo>
                    <a:pt x="280" y="394"/>
                  </a:lnTo>
                  <a:lnTo>
                    <a:pt x="280" y="396"/>
                  </a:lnTo>
                  <a:lnTo>
                    <a:pt x="280" y="396"/>
                  </a:lnTo>
                  <a:lnTo>
                    <a:pt x="278" y="394"/>
                  </a:lnTo>
                  <a:lnTo>
                    <a:pt x="278" y="392"/>
                  </a:lnTo>
                  <a:lnTo>
                    <a:pt x="278" y="392"/>
                  </a:lnTo>
                  <a:lnTo>
                    <a:pt x="278" y="390"/>
                  </a:lnTo>
                  <a:lnTo>
                    <a:pt x="278" y="390"/>
                  </a:lnTo>
                  <a:lnTo>
                    <a:pt x="276" y="392"/>
                  </a:lnTo>
                  <a:lnTo>
                    <a:pt x="278" y="394"/>
                  </a:lnTo>
                  <a:lnTo>
                    <a:pt x="276" y="392"/>
                  </a:lnTo>
                  <a:lnTo>
                    <a:pt x="276" y="392"/>
                  </a:lnTo>
                  <a:lnTo>
                    <a:pt x="276" y="394"/>
                  </a:lnTo>
                  <a:lnTo>
                    <a:pt x="276" y="394"/>
                  </a:lnTo>
                  <a:lnTo>
                    <a:pt x="270" y="392"/>
                  </a:lnTo>
                  <a:lnTo>
                    <a:pt x="262" y="390"/>
                  </a:lnTo>
                  <a:lnTo>
                    <a:pt x="262" y="390"/>
                  </a:lnTo>
                  <a:lnTo>
                    <a:pt x="264" y="388"/>
                  </a:lnTo>
                  <a:lnTo>
                    <a:pt x="268" y="386"/>
                  </a:lnTo>
                  <a:lnTo>
                    <a:pt x="272" y="388"/>
                  </a:lnTo>
                  <a:lnTo>
                    <a:pt x="278" y="390"/>
                  </a:lnTo>
                  <a:lnTo>
                    <a:pt x="282" y="390"/>
                  </a:lnTo>
                  <a:lnTo>
                    <a:pt x="284" y="388"/>
                  </a:lnTo>
                  <a:lnTo>
                    <a:pt x="284" y="388"/>
                  </a:lnTo>
                  <a:lnTo>
                    <a:pt x="286" y="390"/>
                  </a:lnTo>
                  <a:lnTo>
                    <a:pt x="286" y="394"/>
                  </a:lnTo>
                  <a:lnTo>
                    <a:pt x="286" y="394"/>
                  </a:lnTo>
                  <a:lnTo>
                    <a:pt x="294" y="398"/>
                  </a:lnTo>
                  <a:lnTo>
                    <a:pt x="298" y="398"/>
                  </a:lnTo>
                  <a:lnTo>
                    <a:pt x="298" y="398"/>
                  </a:lnTo>
                  <a:lnTo>
                    <a:pt x="298" y="398"/>
                  </a:lnTo>
                  <a:lnTo>
                    <a:pt x="298" y="398"/>
                  </a:lnTo>
                  <a:lnTo>
                    <a:pt x="300" y="398"/>
                  </a:lnTo>
                  <a:lnTo>
                    <a:pt x="300" y="398"/>
                  </a:lnTo>
                  <a:lnTo>
                    <a:pt x="306" y="396"/>
                  </a:lnTo>
                  <a:lnTo>
                    <a:pt x="314" y="398"/>
                  </a:lnTo>
                  <a:lnTo>
                    <a:pt x="314" y="398"/>
                  </a:lnTo>
                  <a:lnTo>
                    <a:pt x="316" y="400"/>
                  </a:lnTo>
                  <a:lnTo>
                    <a:pt x="314" y="400"/>
                  </a:lnTo>
                  <a:lnTo>
                    <a:pt x="312" y="402"/>
                  </a:lnTo>
                  <a:lnTo>
                    <a:pt x="312" y="404"/>
                  </a:lnTo>
                  <a:lnTo>
                    <a:pt x="312" y="404"/>
                  </a:lnTo>
                  <a:lnTo>
                    <a:pt x="306" y="402"/>
                  </a:lnTo>
                  <a:lnTo>
                    <a:pt x="302" y="400"/>
                  </a:lnTo>
                  <a:lnTo>
                    <a:pt x="300" y="398"/>
                  </a:lnTo>
                  <a:lnTo>
                    <a:pt x="300" y="398"/>
                  </a:lnTo>
                  <a:lnTo>
                    <a:pt x="298" y="398"/>
                  </a:lnTo>
                  <a:lnTo>
                    <a:pt x="298" y="398"/>
                  </a:lnTo>
                  <a:lnTo>
                    <a:pt x="298" y="400"/>
                  </a:lnTo>
                  <a:lnTo>
                    <a:pt x="296" y="402"/>
                  </a:lnTo>
                  <a:lnTo>
                    <a:pt x="294" y="402"/>
                  </a:lnTo>
                  <a:lnTo>
                    <a:pt x="292" y="404"/>
                  </a:lnTo>
                  <a:lnTo>
                    <a:pt x="292" y="404"/>
                  </a:lnTo>
                  <a:lnTo>
                    <a:pt x="290" y="404"/>
                  </a:lnTo>
                  <a:lnTo>
                    <a:pt x="288" y="400"/>
                  </a:lnTo>
                  <a:lnTo>
                    <a:pt x="288" y="400"/>
                  </a:lnTo>
                  <a:lnTo>
                    <a:pt x="288" y="400"/>
                  </a:lnTo>
                  <a:lnTo>
                    <a:pt x="286" y="400"/>
                  </a:lnTo>
                  <a:lnTo>
                    <a:pt x="284" y="400"/>
                  </a:lnTo>
                  <a:lnTo>
                    <a:pt x="282" y="400"/>
                  </a:lnTo>
                  <a:lnTo>
                    <a:pt x="282" y="400"/>
                  </a:lnTo>
                  <a:lnTo>
                    <a:pt x="282" y="396"/>
                  </a:lnTo>
                  <a:lnTo>
                    <a:pt x="282" y="394"/>
                  </a:lnTo>
                  <a:lnTo>
                    <a:pt x="280" y="394"/>
                  </a:lnTo>
                  <a:lnTo>
                    <a:pt x="280" y="394"/>
                  </a:lnTo>
                  <a:close/>
                  <a:moveTo>
                    <a:pt x="302" y="414"/>
                  </a:moveTo>
                  <a:lnTo>
                    <a:pt x="302" y="414"/>
                  </a:lnTo>
                  <a:lnTo>
                    <a:pt x="296" y="416"/>
                  </a:lnTo>
                  <a:lnTo>
                    <a:pt x="296" y="416"/>
                  </a:lnTo>
                  <a:lnTo>
                    <a:pt x="296" y="416"/>
                  </a:lnTo>
                  <a:lnTo>
                    <a:pt x="296" y="416"/>
                  </a:lnTo>
                  <a:lnTo>
                    <a:pt x="296" y="416"/>
                  </a:lnTo>
                  <a:lnTo>
                    <a:pt x="296" y="416"/>
                  </a:lnTo>
                  <a:lnTo>
                    <a:pt x="300" y="414"/>
                  </a:lnTo>
                  <a:lnTo>
                    <a:pt x="302" y="412"/>
                  </a:lnTo>
                  <a:lnTo>
                    <a:pt x="302" y="412"/>
                  </a:lnTo>
                  <a:lnTo>
                    <a:pt x="308" y="414"/>
                  </a:lnTo>
                  <a:lnTo>
                    <a:pt x="312" y="414"/>
                  </a:lnTo>
                  <a:lnTo>
                    <a:pt x="312" y="412"/>
                  </a:lnTo>
                  <a:lnTo>
                    <a:pt x="312" y="412"/>
                  </a:lnTo>
                  <a:lnTo>
                    <a:pt x="312" y="412"/>
                  </a:lnTo>
                  <a:lnTo>
                    <a:pt x="312" y="414"/>
                  </a:lnTo>
                  <a:lnTo>
                    <a:pt x="312" y="414"/>
                  </a:lnTo>
                  <a:lnTo>
                    <a:pt x="308" y="416"/>
                  </a:lnTo>
                  <a:lnTo>
                    <a:pt x="304" y="418"/>
                  </a:lnTo>
                  <a:lnTo>
                    <a:pt x="302" y="418"/>
                  </a:lnTo>
                  <a:lnTo>
                    <a:pt x="302" y="418"/>
                  </a:lnTo>
                  <a:lnTo>
                    <a:pt x="302" y="416"/>
                  </a:lnTo>
                  <a:lnTo>
                    <a:pt x="302" y="414"/>
                  </a:lnTo>
                  <a:lnTo>
                    <a:pt x="302" y="414"/>
                  </a:lnTo>
                  <a:close/>
                  <a:moveTo>
                    <a:pt x="300" y="404"/>
                  </a:moveTo>
                  <a:lnTo>
                    <a:pt x="304" y="404"/>
                  </a:lnTo>
                  <a:lnTo>
                    <a:pt x="302" y="406"/>
                  </a:lnTo>
                  <a:lnTo>
                    <a:pt x="302" y="406"/>
                  </a:lnTo>
                  <a:lnTo>
                    <a:pt x="300" y="404"/>
                  </a:lnTo>
                  <a:lnTo>
                    <a:pt x="300" y="404"/>
                  </a:lnTo>
                  <a:close/>
                  <a:moveTo>
                    <a:pt x="284" y="546"/>
                  </a:moveTo>
                  <a:lnTo>
                    <a:pt x="284" y="546"/>
                  </a:lnTo>
                  <a:lnTo>
                    <a:pt x="282" y="544"/>
                  </a:lnTo>
                  <a:lnTo>
                    <a:pt x="282" y="544"/>
                  </a:lnTo>
                  <a:lnTo>
                    <a:pt x="286" y="544"/>
                  </a:lnTo>
                  <a:lnTo>
                    <a:pt x="286" y="544"/>
                  </a:lnTo>
                  <a:lnTo>
                    <a:pt x="284" y="546"/>
                  </a:lnTo>
                  <a:lnTo>
                    <a:pt x="284" y="546"/>
                  </a:lnTo>
                  <a:close/>
                  <a:moveTo>
                    <a:pt x="292" y="450"/>
                  </a:moveTo>
                  <a:lnTo>
                    <a:pt x="290" y="448"/>
                  </a:lnTo>
                  <a:lnTo>
                    <a:pt x="292" y="448"/>
                  </a:lnTo>
                  <a:lnTo>
                    <a:pt x="292" y="450"/>
                  </a:lnTo>
                  <a:close/>
                  <a:moveTo>
                    <a:pt x="300" y="442"/>
                  </a:moveTo>
                  <a:lnTo>
                    <a:pt x="296" y="440"/>
                  </a:lnTo>
                  <a:lnTo>
                    <a:pt x="296" y="440"/>
                  </a:lnTo>
                  <a:lnTo>
                    <a:pt x="296" y="440"/>
                  </a:lnTo>
                  <a:lnTo>
                    <a:pt x="294" y="438"/>
                  </a:lnTo>
                  <a:lnTo>
                    <a:pt x="290" y="436"/>
                  </a:lnTo>
                  <a:lnTo>
                    <a:pt x="284" y="436"/>
                  </a:lnTo>
                  <a:lnTo>
                    <a:pt x="284" y="436"/>
                  </a:lnTo>
                  <a:lnTo>
                    <a:pt x="282" y="432"/>
                  </a:lnTo>
                  <a:lnTo>
                    <a:pt x="282" y="432"/>
                  </a:lnTo>
                  <a:lnTo>
                    <a:pt x="282" y="432"/>
                  </a:lnTo>
                  <a:lnTo>
                    <a:pt x="284" y="430"/>
                  </a:lnTo>
                  <a:lnTo>
                    <a:pt x="282" y="430"/>
                  </a:lnTo>
                  <a:lnTo>
                    <a:pt x="282" y="430"/>
                  </a:lnTo>
                  <a:lnTo>
                    <a:pt x="282" y="428"/>
                  </a:lnTo>
                  <a:lnTo>
                    <a:pt x="282" y="428"/>
                  </a:lnTo>
                  <a:lnTo>
                    <a:pt x="286" y="428"/>
                  </a:lnTo>
                  <a:lnTo>
                    <a:pt x="288" y="430"/>
                  </a:lnTo>
                  <a:lnTo>
                    <a:pt x="290" y="432"/>
                  </a:lnTo>
                  <a:lnTo>
                    <a:pt x="294" y="434"/>
                  </a:lnTo>
                  <a:lnTo>
                    <a:pt x="294" y="434"/>
                  </a:lnTo>
                  <a:lnTo>
                    <a:pt x="294" y="432"/>
                  </a:lnTo>
                  <a:lnTo>
                    <a:pt x="294" y="432"/>
                  </a:lnTo>
                  <a:lnTo>
                    <a:pt x="300" y="434"/>
                  </a:lnTo>
                  <a:lnTo>
                    <a:pt x="304" y="436"/>
                  </a:lnTo>
                  <a:lnTo>
                    <a:pt x="304" y="436"/>
                  </a:lnTo>
                  <a:lnTo>
                    <a:pt x="304" y="436"/>
                  </a:lnTo>
                  <a:lnTo>
                    <a:pt x="304" y="438"/>
                  </a:lnTo>
                  <a:lnTo>
                    <a:pt x="306" y="440"/>
                  </a:lnTo>
                  <a:lnTo>
                    <a:pt x="306" y="440"/>
                  </a:lnTo>
                  <a:lnTo>
                    <a:pt x="302" y="438"/>
                  </a:lnTo>
                  <a:lnTo>
                    <a:pt x="300" y="436"/>
                  </a:lnTo>
                  <a:lnTo>
                    <a:pt x="300" y="436"/>
                  </a:lnTo>
                  <a:lnTo>
                    <a:pt x="300" y="438"/>
                  </a:lnTo>
                  <a:lnTo>
                    <a:pt x="300" y="442"/>
                  </a:lnTo>
                  <a:lnTo>
                    <a:pt x="300" y="442"/>
                  </a:lnTo>
                  <a:close/>
                  <a:moveTo>
                    <a:pt x="302" y="448"/>
                  </a:moveTo>
                  <a:lnTo>
                    <a:pt x="300" y="446"/>
                  </a:lnTo>
                  <a:lnTo>
                    <a:pt x="300" y="446"/>
                  </a:lnTo>
                  <a:lnTo>
                    <a:pt x="302" y="446"/>
                  </a:lnTo>
                  <a:lnTo>
                    <a:pt x="304" y="446"/>
                  </a:lnTo>
                  <a:lnTo>
                    <a:pt x="304" y="446"/>
                  </a:lnTo>
                  <a:lnTo>
                    <a:pt x="304" y="446"/>
                  </a:lnTo>
                  <a:lnTo>
                    <a:pt x="304" y="448"/>
                  </a:lnTo>
                  <a:lnTo>
                    <a:pt x="302" y="448"/>
                  </a:lnTo>
                  <a:lnTo>
                    <a:pt x="302" y="448"/>
                  </a:lnTo>
                  <a:close/>
                  <a:moveTo>
                    <a:pt x="304" y="444"/>
                  </a:moveTo>
                  <a:lnTo>
                    <a:pt x="304" y="444"/>
                  </a:lnTo>
                  <a:lnTo>
                    <a:pt x="306" y="442"/>
                  </a:lnTo>
                  <a:lnTo>
                    <a:pt x="308" y="442"/>
                  </a:lnTo>
                  <a:lnTo>
                    <a:pt x="308" y="442"/>
                  </a:lnTo>
                  <a:lnTo>
                    <a:pt x="306" y="444"/>
                  </a:lnTo>
                  <a:lnTo>
                    <a:pt x="304" y="444"/>
                  </a:lnTo>
                  <a:lnTo>
                    <a:pt x="304" y="444"/>
                  </a:lnTo>
                  <a:close/>
                  <a:moveTo>
                    <a:pt x="302" y="422"/>
                  </a:moveTo>
                  <a:lnTo>
                    <a:pt x="302" y="422"/>
                  </a:lnTo>
                  <a:lnTo>
                    <a:pt x="304" y="420"/>
                  </a:lnTo>
                  <a:lnTo>
                    <a:pt x="306" y="420"/>
                  </a:lnTo>
                  <a:lnTo>
                    <a:pt x="310" y="422"/>
                  </a:lnTo>
                  <a:lnTo>
                    <a:pt x="310" y="422"/>
                  </a:lnTo>
                  <a:lnTo>
                    <a:pt x="308" y="424"/>
                  </a:lnTo>
                  <a:lnTo>
                    <a:pt x="306" y="422"/>
                  </a:lnTo>
                  <a:lnTo>
                    <a:pt x="302" y="422"/>
                  </a:lnTo>
                  <a:lnTo>
                    <a:pt x="302" y="422"/>
                  </a:lnTo>
                  <a:close/>
                  <a:moveTo>
                    <a:pt x="316" y="452"/>
                  </a:moveTo>
                  <a:lnTo>
                    <a:pt x="316" y="452"/>
                  </a:lnTo>
                  <a:lnTo>
                    <a:pt x="314" y="452"/>
                  </a:lnTo>
                  <a:lnTo>
                    <a:pt x="314" y="450"/>
                  </a:lnTo>
                  <a:lnTo>
                    <a:pt x="316" y="452"/>
                  </a:lnTo>
                  <a:lnTo>
                    <a:pt x="316" y="450"/>
                  </a:lnTo>
                  <a:lnTo>
                    <a:pt x="316" y="452"/>
                  </a:lnTo>
                  <a:close/>
                  <a:moveTo>
                    <a:pt x="318" y="444"/>
                  </a:moveTo>
                  <a:lnTo>
                    <a:pt x="318" y="444"/>
                  </a:lnTo>
                  <a:lnTo>
                    <a:pt x="316" y="442"/>
                  </a:lnTo>
                  <a:lnTo>
                    <a:pt x="314" y="442"/>
                  </a:lnTo>
                  <a:lnTo>
                    <a:pt x="314" y="442"/>
                  </a:lnTo>
                  <a:lnTo>
                    <a:pt x="316" y="442"/>
                  </a:lnTo>
                  <a:lnTo>
                    <a:pt x="318" y="442"/>
                  </a:lnTo>
                  <a:lnTo>
                    <a:pt x="318" y="444"/>
                  </a:lnTo>
                  <a:lnTo>
                    <a:pt x="318" y="444"/>
                  </a:lnTo>
                  <a:close/>
                  <a:moveTo>
                    <a:pt x="320" y="446"/>
                  </a:moveTo>
                  <a:lnTo>
                    <a:pt x="320" y="446"/>
                  </a:lnTo>
                  <a:lnTo>
                    <a:pt x="320" y="444"/>
                  </a:lnTo>
                  <a:lnTo>
                    <a:pt x="320" y="444"/>
                  </a:lnTo>
                  <a:lnTo>
                    <a:pt x="320" y="442"/>
                  </a:lnTo>
                  <a:lnTo>
                    <a:pt x="322" y="440"/>
                  </a:lnTo>
                  <a:lnTo>
                    <a:pt x="322" y="440"/>
                  </a:lnTo>
                  <a:lnTo>
                    <a:pt x="322" y="442"/>
                  </a:lnTo>
                  <a:lnTo>
                    <a:pt x="320" y="444"/>
                  </a:lnTo>
                  <a:lnTo>
                    <a:pt x="320" y="444"/>
                  </a:lnTo>
                  <a:lnTo>
                    <a:pt x="320" y="446"/>
                  </a:lnTo>
                  <a:lnTo>
                    <a:pt x="320" y="446"/>
                  </a:lnTo>
                  <a:close/>
                  <a:moveTo>
                    <a:pt x="324" y="444"/>
                  </a:moveTo>
                  <a:lnTo>
                    <a:pt x="322" y="444"/>
                  </a:lnTo>
                  <a:lnTo>
                    <a:pt x="322" y="444"/>
                  </a:lnTo>
                  <a:lnTo>
                    <a:pt x="324" y="444"/>
                  </a:lnTo>
                  <a:lnTo>
                    <a:pt x="324" y="442"/>
                  </a:lnTo>
                  <a:lnTo>
                    <a:pt x="324" y="442"/>
                  </a:lnTo>
                  <a:lnTo>
                    <a:pt x="324" y="442"/>
                  </a:lnTo>
                  <a:lnTo>
                    <a:pt x="324" y="442"/>
                  </a:lnTo>
                  <a:lnTo>
                    <a:pt x="324" y="442"/>
                  </a:lnTo>
                  <a:lnTo>
                    <a:pt x="324" y="444"/>
                  </a:lnTo>
                  <a:lnTo>
                    <a:pt x="324" y="444"/>
                  </a:lnTo>
                  <a:close/>
                  <a:moveTo>
                    <a:pt x="358" y="436"/>
                  </a:moveTo>
                  <a:lnTo>
                    <a:pt x="336" y="438"/>
                  </a:lnTo>
                  <a:lnTo>
                    <a:pt x="336" y="438"/>
                  </a:lnTo>
                  <a:lnTo>
                    <a:pt x="338" y="438"/>
                  </a:lnTo>
                  <a:lnTo>
                    <a:pt x="338" y="438"/>
                  </a:lnTo>
                  <a:lnTo>
                    <a:pt x="336" y="438"/>
                  </a:lnTo>
                  <a:lnTo>
                    <a:pt x="312" y="438"/>
                  </a:lnTo>
                  <a:lnTo>
                    <a:pt x="324" y="398"/>
                  </a:lnTo>
                  <a:lnTo>
                    <a:pt x="324" y="398"/>
                  </a:lnTo>
                  <a:lnTo>
                    <a:pt x="324" y="398"/>
                  </a:lnTo>
                  <a:lnTo>
                    <a:pt x="324" y="398"/>
                  </a:lnTo>
                  <a:lnTo>
                    <a:pt x="326" y="392"/>
                  </a:lnTo>
                  <a:lnTo>
                    <a:pt x="358" y="390"/>
                  </a:lnTo>
                  <a:lnTo>
                    <a:pt x="358" y="436"/>
                  </a:lnTo>
                  <a:close/>
                  <a:moveTo>
                    <a:pt x="360" y="400"/>
                  </a:moveTo>
                  <a:lnTo>
                    <a:pt x="360" y="400"/>
                  </a:lnTo>
                  <a:lnTo>
                    <a:pt x="358" y="400"/>
                  </a:lnTo>
                  <a:lnTo>
                    <a:pt x="360" y="396"/>
                  </a:lnTo>
                  <a:lnTo>
                    <a:pt x="360" y="400"/>
                  </a:lnTo>
                  <a:close/>
                  <a:moveTo>
                    <a:pt x="362" y="340"/>
                  </a:moveTo>
                  <a:lnTo>
                    <a:pt x="362" y="340"/>
                  </a:lnTo>
                  <a:lnTo>
                    <a:pt x="364" y="342"/>
                  </a:lnTo>
                  <a:lnTo>
                    <a:pt x="366" y="344"/>
                  </a:lnTo>
                  <a:lnTo>
                    <a:pt x="366" y="344"/>
                  </a:lnTo>
                  <a:lnTo>
                    <a:pt x="364" y="344"/>
                  </a:lnTo>
                  <a:lnTo>
                    <a:pt x="364" y="344"/>
                  </a:lnTo>
                  <a:lnTo>
                    <a:pt x="364" y="342"/>
                  </a:lnTo>
                  <a:lnTo>
                    <a:pt x="362" y="344"/>
                  </a:lnTo>
                  <a:lnTo>
                    <a:pt x="362" y="340"/>
                  </a:lnTo>
                  <a:close/>
                  <a:moveTo>
                    <a:pt x="372" y="440"/>
                  </a:moveTo>
                  <a:lnTo>
                    <a:pt x="372" y="440"/>
                  </a:lnTo>
                  <a:lnTo>
                    <a:pt x="370" y="442"/>
                  </a:lnTo>
                  <a:lnTo>
                    <a:pt x="368" y="440"/>
                  </a:lnTo>
                  <a:lnTo>
                    <a:pt x="366" y="440"/>
                  </a:lnTo>
                  <a:lnTo>
                    <a:pt x="364" y="440"/>
                  </a:lnTo>
                  <a:lnTo>
                    <a:pt x="364" y="440"/>
                  </a:lnTo>
                  <a:lnTo>
                    <a:pt x="364" y="438"/>
                  </a:lnTo>
                  <a:lnTo>
                    <a:pt x="364" y="436"/>
                  </a:lnTo>
                  <a:lnTo>
                    <a:pt x="368" y="436"/>
                  </a:lnTo>
                  <a:lnTo>
                    <a:pt x="368" y="436"/>
                  </a:lnTo>
                  <a:lnTo>
                    <a:pt x="368" y="434"/>
                  </a:lnTo>
                  <a:lnTo>
                    <a:pt x="374" y="436"/>
                  </a:lnTo>
                  <a:lnTo>
                    <a:pt x="370" y="436"/>
                  </a:lnTo>
                  <a:lnTo>
                    <a:pt x="372" y="440"/>
                  </a:lnTo>
                  <a:close/>
                  <a:moveTo>
                    <a:pt x="370" y="398"/>
                  </a:moveTo>
                  <a:lnTo>
                    <a:pt x="372" y="398"/>
                  </a:lnTo>
                  <a:lnTo>
                    <a:pt x="374" y="400"/>
                  </a:lnTo>
                  <a:lnTo>
                    <a:pt x="370" y="398"/>
                  </a:lnTo>
                  <a:close/>
                  <a:moveTo>
                    <a:pt x="374" y="398"/>
                  </a:moveTo>
                  <a:lnTo>
                    <a:pt x="372" y="396"/>
                  </a:lnTo>
                  <a:lnTo>
                    <a:pt x="376" y="396"/>
                  </a:lnTo>
                  <a:lnTo>
                    <a:pt x="374" y="398"/>
                  </a:lnTo>
                  <a:close/>
                  <a:moveTo>
                    <a:pt x="382" y="390"/>
                  </a:moveTo>
                  <a:lnTo>
                    <a:pt x="376" y="390"/>
                  </a:lnTo>
                  <a:lnTo>
                    <a:pt x="376" y="392"/>
                  </a:lnTo>
                  <a:lnTo>
                    <a:pt x="376" y="392"/>
                  </a:lnTo>
                  <a:lnTo>
                    <a:pt x="374" y="392"/>
                  </a:lnTo>
                  <a:lnTo>
                    <a:pt x="372" y="390"/>
                  </a:lnTo>
                  <a:lnTo>
                    <a:pt x="372" y="388"/>
                  </a:lnTo>
                  <a:lnTo>
                    <a:pt x="370" y="388"/>
                  </a:lnTo>
                  <a:lnTo>
                    <a:pt x="370" y="388"/>
                  </a:lnTo>
                  <a:lnTo>
                    <a:pt x="370" y="386"/>
                  </a:lnTo>
                  <a:lnTo>
                    <a:pt x="372" y="386"/>
                  </a:lnTo>
                  <a:lnTo>
                    <a:pt x="374" y="388"/>
                  </a:lnTo>
                  <a:lnTo>
                    <a:pt x="376" y="386"/>
                  </a:lnTo>
                  <a:lnTo>
                    <a:pt x="374" y="386"/>
                  </a:lnTo>
                  <a:lnTo>
                    <a:pt x="374" y="386"/>
                  </a:lnTo>
                  <a:lnTo>
                    <a:pt x="382" y="388"/>
                  </a:lnTo>
                  <a:lnTo>
                    <a:pt x="382" y="388"/>
                  </a:lnTo>
                  <a:lnTo>
                    <a:pt x="380" y="388"/>
                  </a:lnTo>
                  <a:lnTo>
                    <a:pt x="382" y="390"/>
                  </a:lnTo>
                  <a:lnTo>
                    <a:pt x="382" y="390"/>
                  </a:lnTo>
                  <a:close/>
                  <a:moveTo>
                    <a:pt x="380" y="336"/>
                  </a:moveTo>
                  <a:lnTo>
                    <a:pt x="380" y="336"/>
                  </a:lnTo>
                  <a:lnTo>
                    <a:pt x="378" y="334"/>
                  </a:lnTo>
                  <a:lnTo>
                    <a:pt x="378" y="332"/>
                  </a:lnTo>
                  <a:lnTo>
                    <a:pt x="378" y="332"/>
                  </a:lnTo>
                  <a:lnTo>
                    <a:pt x="376" y="332"/>
                  </a:lnTo>
                  <a:lnTo>
                    <a:pt x="376" y="332"/>
                  </a:lnTo>
                  <a:lnTo>
                    <a:pt x="378" y="330"/>
                  </a:lnTo>
                  <a:lnTo>
                    <a:pt x="380" y="330"/>
                  </a:lnTo>
                  <a:lnTo>
                    <a:pt x="382" y="332"/>
                  </a:lnTo>
                  <a:lnTo>
                    <a:pt x="384" y="332"/>
                  </a:lnTo>
                  <a:lnTo>
                    <a:pt x="384" y="332"/>
                  </a:lnTo>
                  <a:lnTo>
                    <a:pt x="380" y="332"/>
                  </a:lnTo>
                  <a:lnTo>
                    <a:pt x="380" y="334"/>
                  </a:lnTo>
                  <a:lnTo>
                    <a:pt x="380" y="336"/>
                  </a:lnTo>
                  <a:lnTo>
                    <a:pt x="380" y="336"/>
                  </a:lnTo>
                  <a:close/>
                  <a:moveTo>
                    <a:pt x="388" y="332"/>
                  </a:moveTo>
                  <a:lnTo>
                    <a:pt x="386" y="332"/>
                  </a:lnTo>
                  <a:lnTo>
                    <a:pt x="386" y="332"/>
                  </a:lnTo>
                  <a:lnTo>
                    <a:pt x="388" y="330"/>
                  </a:lnTo>
                  <a:lnTo>
                    <a:pt x="388" y="332"/>
                  </a:lnTo>
                  <a:lnTo>
                    <a:pt x="388" y="332"/>
                  </a:lnTo>
                  <a:close/>
                  <a:moveTo>
                    <a:pt x="388" y="394"/>
                  </a:moveTo>
                  <a:lnTo>
                    <a:pt x="390" y="390"/>
                  </a:lnTo>
                  <a:lnTo>
                    <a:pt x="390" y="394"/>
                  </a:lnTo>
                  <a:lnTo>
                    <a:pt x="388" y="394"/>
                  </a:lnTo>
                  <a:close/>
                  <a:moveTo>
                    <a:pt x="388" y="342"/>
                  </a:moveTo>
                  <a:lnTo>
                    <a:pt x="388" y="342"/>
                  </a:lnTo>
                  <a:lnTo>
                    <a:pt x="388" y="342"/>
                  </a:lnTo>
                  <a:lnTo>
                    <a:pt x="390" y="342"/>
                  </a:lnTo>
                  <a:lnTo>
                    <a:pt x="392" y="342"/>
                  </a:lnTo>
                  <a:lnTo>
                    <a:pt x="392" y="344"/>
                  </a:lnTo>
                  <a:lnTo>
                    <a:pt x="392" y="344"/>
                  </a:lnTo>
                  <a:lnTo>
                    <a:pt x="390" y="344"/>
                  </a:lnTo>
                  <a:lnTo>
                    <a:pt x="388" y="344"/>
                  </a:lnTo>
                  <a:lnTo>
                    <a:pt x="388" y="342"/>
                  </a:lnTo>
                  <a:lnTo>
                    <a:pt x="388" y="342"/>
                  </a:lnTo>
                  <a:close/>
                  <a:moveTo>
                    <a:pt x="398" y="338"/>
                  </a:moveTo>
                  <a:lnTo>
                    <a:pt x="398" y="338"/>
                  </a:lnTo>
                  <a:lnTo>
                    <a:pt x="394" y="336"/>
                  </a:lnTo>
                  <a:lnTo>
                    <a:pt x="398" y="338"/>
                  </a:lnTo>
                  <a:close/>
                  <a:moveTo>
                    <a:pt x="398" y="398"/>
                  </a:moveTo>
                  <a:lnTo>
                    <a:pt x="396" y="396"/>
                  </a:lnTo>
                  <a:lnTo>
                    <a:pt x="398" y="396"/>
                  </a:lnTo>
                  <a:lnTo>
                    <a:pt x="398" y="398"/>
                  </a:lnTo>
                  <a:close/>
                  <a:moveTo>
                    <a:pt x="402" y="450"/>
                  </a:moveTo>
                  <a:lnTo>
                    <a:pt x="402" y="450"/>
                  </a:lnTo>
                  <a:lnTo>
                    <a:pt x="402" y="450"/>
                  </a:lnTo>
                  <a:lnTo>
                    <a:pt x="400" y="450"/>
                  </a:lnTo>
                  <a:lnTo>
                    <a:pt x="400" y="452"/>
                  </a:lnTo>
                  <a:lnTo>
                    <a:pt x="400" y="452"/>
                  </a:lnTo>
                  <a:lnTo>
                    <a:pt x="398" y="450"/>
                  </a:lnTo>
                  <a:lnTo>
                    <a:pt x="398" y="448"/>
                  </a:lnTo>
                  <a:lnTo>
                    <a:pt x="398" y="446"/>
                  </a:lnTo>
                  <a:lnTo>
                    <a:pt x="398" y="446"/>
                  </a:lnTo>
                  <a:lnTo>
                    <a:pt x="398" y="446"/>
                  </a:lnTo>
                  <a:lnTo>
                    <a:pt x="400" y="446"/>
                  </a:lnTo>
                  <a:lnTo>
                    <a:pt x="402" y="446"/>
                  </a:lnTo>
                  <a:lnTo>
                    <a:pt x="402" y="450"/>
                  </a:lnTo>
                  <a:lnTo>
                    <a:pt x="402" y="450"/>
                  </a:lnTo>
                  <a:lnTo>
                    <a:pt x="402" y="452"/>
                  </a:lnTo>
                  <a:lnTo>
                    <a:pt x="402" y="452"/>
                  </a:lnTo>
                  <a:lnTo>
                    <a:pt x="402" y="450"/>
                  </a:lnTo>
                  <a:lnTo>
                    <a:pt x="402" y="450"/>
                  </a:lnTo>
                  <a:close/>
                  <a:moveTo>
                    <a:pt x="404" y="396"/>
                  </a:moveTo>
                  <a:lnTo>
                    <a:pt x="404" y="396"/>
                  </a:lnTo>
                  <a:lnTo>
                    <a:pt x="402" y="396"/>
                  </a:lnTo>
                  <a:lnTo>
                    <a:pt x="402" y="396"/>
                  </a:lnTo>
                  <a:lnTo>
                    <a:pt x="402" y="398"/>
                  </a:lnTo>
                  <a:lnTo>
                    <a:pt x="402" y="398"/>
                  </a:lnTo>
                  <a:lnTo>
                    <a:pt x="402" y="398"/>
                  </a:lnTo>
                  <a:lnTo>
                    <a:pt x="400" y="396"/>
                  </a:lnTo>
                  <a:lnTo>
                    <a:pt x="400" y="396"/>
                  </a:lnTo>
                  <a:lnTo>
                    <a:pt x="404" y="394"/>
                  </a:lnTo>
                  <a:lnTo>
                    <a:pt x="406" y="396"/>
                  </a:lnTo>
                  <a:lnTo>
                    <a:pt x="406" y="396"/>
                  </a:lnTo>
                  <a:lnTo>
                    <a:pt x="404" y="398"/>
                  </a:lnTo>
                  <a:lnTo>
                    <a:pt x="404" y="396"/>
                  </a:lnTo>
                  <a:close/>
                  <a:moveTo>
                    <a:pt x="406" y="404"/>
                  </a:moveTo>
                  <a:lnTo>
                    <a:pt x="404" y="404"/>
                  </a:lnTo>
                  <a:lnTo>
                    <a:pt x="404" y="402"/>
                  </a:lnTo>
                  <a:lnTo>
                    <a:pt x="410" y="402"/>
                  </a:lnTo>
                  <a:lnTo>
                    <a:pt x="410" y="402"/>
                  </a:lnTo>
                  <a:lnTo>
                    <a:pt x="408" y="402"/>
                  </a:lnTo>
                  <a:lnTo>
                    <a:pt x="410" y="404"/>
                  </a:lnTo>
                  <a:lnTo>
                    <a:pt x="406" y="404"/>
                  </a:lnTo>
                  <a:close/>
                  <a:moveTo>
                    <a:pt x="412" y="396"/>
                  </a:moveTo>
                  <a:lnTo>
                    <a:pt x="412" y="396"/>
                  </a:lnTo>
                  <a:lnTo>
                    <a:pt x="412" y="396"/>
                  </a:lnTo>
                  <a:lnTo>
                    <a:pt x="412" y="396"/>
                  </a:lnTo>
                  <a:lnTo>
                    <a:pt x="410" y="394"/>
                  </a:lnTo>
                  <a:lnTo>
                    <a:pt x="410" y="394"/>
                  </a:lnTo>
                  <a:lnTo>
                    <a:pt x="412" y="394"/>
                  </a:lnTo>
                  <a:lnTo>
                    <a:pt x="412" y="394"/>
                  </a:lnTo>
                  <a:lnTo>
                    <a:pt x="416" y="396"/>
                  </a:lnTo>
                  <a:lnTo>
                    <a:pt x="416" y="396"/>
                  </a:lnTo>
                  <a:lnTo>
                    <a:pt x="414" y="396"/>
                  </a:lnTo>
                  <a:lnTo>
                    <a:pt x="412" y="398"/>
                  </a:lnTo>
                  <a:lnTo>
                    <a:pt x="412" y="398"/>
                  </a:lnTo>
                  <a:lnTo>
                    <a:pt x="412" y="396"/>
                  </a:lnTo>
                  <a:lnTo>
                    <a:pt x="412" y="396"/>
                  </a:lnTo>
                  <a:close/>
                  <a:moveTo>
                    <a:pt x="432" y="392"/>
                  </a:moveTo>
                  <a:lnTo>
                    <a:pt x="428" y="388"/>
                  </a:lnTo>
                  <a:lnTo>
                    <a:pt x="434" y="390"/>
                  </a:lnTo>
                  <a:lnTo>
                    <a:pt x="434" y="390"/>
                  </a:lnTo>
                  <a:lnTo>
                    <a:pt x="434" y="390"/>
                  </a:lnTo>
                  <a:lnTo>
                    <a:pt x="432" y="390"/>
                  </a:lnTo>
                  <a:lnTo>
                    <a:pt x="432" y="390"/>
                  </a:lnTo>
                  <a:lnTo>
                    <a:pt x="432" y="392"/>
                  </a:lnTo>
                  <a:lnTo>
                    <a:pt x="432" y="392"/>
                  </a:lnTo>
                  <a:close/>
                  <a:moveTo>
                    <a:pt x="438" y="386"/>
                  </a:moveTo>
                  <a:lnTo>
                    <a:pt x="438" y="386"/>
                  </a:lnTo>
                  <a:lnTo>
                    <a:pt x="438" y="384"/>
                  </a:lnTo>
                  <a:lnTo>
                    <a:pt x="438" y="384"/>
                  </a:lnTo>
                  <a:lnTo>
                    <a:pt x="440" y="382"/>
                  </a:lnTo>
                  <a:lnTo>
                    <a:pt x="440" y="382"/>
                  </a:lnTo>
                  <a:lnTo>
                    <a:pt x="440" y="382"/>
                  </a:lnTo>
                  <a:lnTo>
                    <a:pt x="440" y="382"/>
                  </a:lnTo>
                  <a:lnTo>
                    <a:pt x="440" y="382"/>
                  </a:lnTo>
                  <a:lnTo>
                    <a:pt x="436" y="382"/>
                  </a:lnTo>
                  <a:lnTo>
                    <a:pt x="434" y="384"/>
                  </a:lnTo>
                  <a:lnTo>
                    <a:pt x="432" y="386"/>
                  </a:lnTo>
                  <a:lnTo>
                    <a:pt x="432" y="386"/>
                  </a:lnTo>
                  <a:lnTo>
                    <a:pt x="432" y="384"/>
                  </a:lnTo>
                  <a:lnTo>
                    <a:pt x="430" y="382"/>
                  </a:lnTo>
                  <a:lnTo>
                    <a:pt x="426" y="382"/>
                  </a:lnTo>
                  <a:lnTo>
                    <a:pt x="424" y="380"/>
                  </a:lnTo>
                  <a:lnTo>
                    <a:pt x="424" y="382"/>
                  </a:lnTo>
                  <a:lnTo>
                    <a:pt x="424" y="382"/>
                  </a:lnTo>
                  <a:lnTo>
                    <a:pt x="422" y="382"/>
                  </a:lnTo>
                  <a:lnTo>
                    <a:pt x="420" y="380"/>
                  </a:lnTo>
                  <a:lnTo>
                    <a:pt x="418" y="374"/>
                  </a:lnTo>
                  <a:lnTo>
                    <a:pt x="420" y="374"/>
                  </a:lnTo>
                  <a:lnTo>
                    <a:pt x="420" y="374"/>
                  </a:lnTo>
                  <a:lnTo>
                    <a:pt x="420" y="372"/>
                  </a:lnTo>
                  <a:lnTo>
                    <a:pt x="418" y="372"/>
                  </a:lnTo>
                  <a:lnTo>
                    <a:pt x="418" y="372"/>
                  </a:lnTo>
                  <a:lnTo>
                    <a:pt x="420" y="374"/>
                  </a:lnTo>
                  <a:lnTo>
                    <a:pt x="422" y="376"/>
                  </a:lnTo>
                  <a:lnTo>
                    <a:pt x="422" y="376"/>
                  </a:lnTo>
                  <a:lnTo>
                    <a:pt x="422" y="374"/>
                  </a:lnTo>
                  <a:lnTo>
                    <a:pt x="422" y="374"/>
                  </a:lnTo>
                  <a:lnTo>
                    <a:pt x="426" y="372"/>
                  </a:lnTo>
                  <a:lnTo>
                    <a:pt x="426" y="372"/>
                  </a:lnTo>
                  <a:lnTo>
                    <a:pt x="428" y="374"/>
                  </a:lnTo>
                  <a:lnTo>
                    <a:pt x="430" y="376"/>
                  </a:lnTo>
                  <a:lnTo>
                    <a:pt x="430" y="378"/>
                  </a:lnTo>
                  <a:lnTo>
                    <a:pt x="432" y="378"/>
                  </a:lnTo>
                  <a:lnTo>
                    <a:pt x="432" y="378"/>
                  </a:lnTo>
                  <a:lnTo>
                    <a:pt x="432" y="376"/>
                  </a:lnTo>
                  <a:lnTo>
                    <a:pt x="432" y="376"/>
                  </a:lnTo>
                  <a:lnTo>
                    <a:pt x="436" y="378"/>
                  </a:lnTo>
                  <a:lnTo>
                    <a:pt x="436" y="380"/>
                  </a:lnTo>
                  <a:lnTo>
                    <a:pt x="438" y="378"/>
                  </a:lnTo>
                  <a:lnTo>
                    <a:pt x="438" y="378"/>
                  </a:lnTo>
                  <a:lnTo>
                    <a:pt x="438" y="380"/>
                  </a:lnTo>
                  <a:lnTo>
                    <a:pt x="440" y="382"/>
                  </a:lnTo>
                  <a:lnTo>
                    <a:pt x="440" y="382"/>
                  </a:lnTo>
                  <a:lnTo>
                    <a:pt x="440" y="380"/>
                  </a:lnTo>
                  <a:lnTo>
                    <a:pt x="440" y="380"/>
                  </a:lnTo>
                  <a:lnTo>
                    <a:pt x="440" y="382"/>
                  </a:lnTo>
                  <a:lnTo>
                    <a:pt x="440" y="382"/>
                  </a:lnTo>
                  <a:lnTo>
                    <a:pt x="442" y="382"/>
                  </a:lnTo>
                  <a:lnTo>
                    <a:pt x="438" y="386"/>
                  </a:lnTo>
                  <a:close/>
                  <a:moveTo>
                    <a:pt x="444" y="374"/>
                  </a:moveTo>
                  <a:lnTo>
                    <a:pt x="442" y="374"/>
                  </a:lnTo>
                  <a:lnTo>
                    <a:pt x="442" y="374"/>
                  </a:lnTo>
                  <a:lnTo>
                    <a:pt x="442" y="374"/>
                  </a:lnTo>
                  <a:lnTo>
                    <a:pt x="442" y="374"/>
                  </a:lnTo>
                  <a:lnTo>
                    <a:pt x="442" y="374"/>
                  </a:lnTo>
                  <a:lnTo>
                    <a:pt x="438" y="372"/>
                  </a:lnTo>
                  <a:lnTo>
                    <a:pt x="438" y="372"/>
                  </a:lnTo>
                  <a:lnTo>
                    <a:pt x="446" y="372"/>
                  </a:lnTo>
                  <a:lnTo>
                    <a:pt x="446" y="372"/>
                  </a:lnTo>
                  <a:lnTo>
                    <a:pt x="444" y="372"/>
                  </a:lnTo>
                  <a:lnTo>
                    <a:pt x="442" y="374"/>
                  </a:lnTo>
                  <a:lnTo>
                    <a:pt x="442" y="374"/>
                  </a:lnTo>
                  <a:lnTo>
                    <a:pt x="442" y="374"/>
                  </a:lnTo>
                  <a:lnTo>
                    <a:pt x="444" y="374"/>
                  </a:lnTo>
                  <a:lnTo>
                    <a:pt x="444" y="374"/>
                  </a:lnTo>
                  <a:lnTo>
                    <a:pt x="444" y="374"/>
                  </a:lnTo>
                  <a:close/>
                  <a:moveTo>
                    <a:pt x="446" y="366"/>
                  </a:moveTo>
                  <a:lnTo>
                    <a:pt x="448" y="364"/>
                  </a:lnTo>
                  <a:lnTo>
                    <a:pt x="448" y="366"/>
                  </a:lnTo>
                  <a:lnTo>
                    <a:pt x="446" y="366"/>
                  </a:lnTo>
                  <a:close/>
                  <a:moveTo>
                    <a:pt x="448" y="398"/>
                  </a:moveTo>
                  <a:lnTo>
                    <a:pt x="448" y="398"/>
                  </a:lnTo>
                  <a:lnTo>
                    <a:pt x="446" y="396"/>
                  </a:lnTo>
                  <a:lnTo>
                    <a:pt x="446" y="394"/>
                  </a:lnTo>
                  <a:lnTo>
                    <a:pt x="450" y="394"/>
                  </a:lnTo>
                  <a:lnTo>
                    <a:pt x="450" y="394"/>
                  </a:lnTo>
                  <a:lnTo>
                    <a:pt x="448" y="396"/>
                  </a:lnTo>
                  <a:lnTo>
                    <a:pt x="448" y="398"/>
                  </a:lnTo>
                  <a:lnTo>
                    <a:pt x="448" y="398"/>
                  </a:lnTo>
                  <a:close/>
                  <a:moveTo>
                    <a:pt x="456" y="356"/>
                  </a:moveTo>
                  <a:lnTo>
                    <a:pt x="456" y="356"/>
                  </a:lnTo>
                  <a:lnTo>
                    <a:pt x="446" y="352"/>
                  </a:lnTo>
                  <a:lnTo>
                    <a:pt x="444" y="348"/>
                  </a:lnTo>
                  <a:lnTo>
                    <a:pt x="442" y="344"/>
                  </a:lnTo>
                  <a:lnTo>
                    <a:pt x="438" y="344"/>
                  </a:lnTo>
                  <a:lnTo>
                    <a:pt x="438" y="340"/>
                  </a:lnTo>
                  <a:lnTo>
                    <a:pt x="442" y="344"/>
                  </a:lnTo>
                  <a:lnTo>
                    <a:pt x="442" y="344"/>
                  </a:lnTo>
                  <a:lnTo>
                    <a:pt x="442" y="340"/>
                  </a:lnTo>
                  <a:lnTo>
                    <a:pt x="442" y="340"/>
                  </a:lnTo>
                  <a:lnTo>
                    <a:pt x="448" y="344"/>
                  </a:lnTo>
                  <a:lnTo>
                    <a:pt x="454" y="348"/>
                  </a:lnTo>
                  <a:lnTo>
                    <a:pt x="454" y="350"/>
                  </a:lnTo>
                  <a:lnTo>
                    <a:pt x="454" y="350"/>
                  </a:lnTo>
                  <a:lnTo>
                    <a:pt x="456" y="352"/>
                  </a:lnTo>
                  <a:lnTo>
                    <a:pt x="458" y="352"/>
                  </a:lnTo>
                  <a:lnTo>
                    <a:pt x="458" y="352"/>
                  </a:lnTo>
                  <a:lnTo>
                    <a:pt x="458" y="356"/>
                  </a:lnTo>
                  <a:lnTo>
                    <a:pt x="458" y="356"/>
                  </a:lnTo>
                  <a:lnTo>
                    <a:pt x="456" y="354"/>
                  </a:lnTo>
                  <a:lnTo>
                    <a:pt x="456" y="356"/>
                  </a:lnTo>
                  <a:lnTo>
                    <a:pt x="456" y="356"/>
                  </a:lnTo>
                  <a:close/>
                </a:path>
              </a:pathLst>
            </a:custGeom>
            <a:solidFill>
              <a:srgbClr val="0938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194" name="Freeform 111"/>
            <p:cNvSpPr>
              <a:spLocks/>
            </p:cNvSpPr>
            <p:nvPr userDrawn="1"/>
          </p:nvSpPr>
          <p:spPr bwMode="auto">
            <a:xfrm>
              <a:off x="-461" y="1406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938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195" name="Freeform 112"/>
            <p:cNvSpPr>
              <a:spLocks/>
            </p:cNvSpPr>
            <p:nvPr userDrawn="1"/>
          </p:nvSpPr>
          <p:spPr bwMode="auto">
            <a:xfrm>
              <a:off x="-453" y="1388"/>
              <a:ext cx="2" cy="2"/>
            </a:xfrm>
            <a:custGeom>
              <a:avLst/>
              <a:gdLst>
                <a:gd name="T0" fmla="*/ 2 w 2"/>
                <a:gd name="T1" fmla="*/ 2 h 2"/>
                <a:gd name="T2" fmla="*/ 2 w 2"/>
                <a:gd name="T3" fmla="*/ 0 h 2"/>
                <a:gd name="T4" fmla="*/ 0 w 2"/>
                <a:gd name="T5" fmla="*/ 2 h 2"/>
                <a:gd name="T6" fmla="*/ 0 w 2"/>
                <a:gd name="T7" fmla="*/ 2 h 2"/>
                <a:gd name="T8" fmla="*/ 2 w 2"/>
                <a:gd name="T9" fmla="*/ 2 h 2"/>
                <a:gd name="T10" fmla="*/ 2 w 2"/>
                <a:gd name="T11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" h="2">
                  <a:moveTo>
                    <a:pt x="2" y="2"/>
                  </a:moveTo>
                  <a:lnTo>
                    <a:pt x="2" y="0"/>
                  </a:lnTo>
                  <a:lnTo>
                    <a:pt x="0" y="2"/>
                  </a:lnTo>
                  <a:lnTo>
                    <a:pt x="0" y="2"/>
                  </a:lnTo>
                  <a:lnTo>
                    <a:pt x="2" y="2"/>
                  </a:lnTo>
                  <a:lnTo>
                    <a:pt x="2" y="2"/>
                  </a:lnTo>
                  <a:close/>
                </a:path>
              </a:pathLst>
            </a:custGeom>
            <a:solidFill>
              <a:srgbClr val="0938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196" name="Freeform 113"/>
            <p:cNvSpPr>
              <a:spLocks/>
            </p:cNvSpPr>
            <p:nvPr userDrawn="1"/>
          </p:nvSpPr>
          <p:spPr bwMode="auto">
            <a:xfrm>
              <a:off x="-1351" y="1530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938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197" name="Freeform 114"/>
            <p:cNvSpPr>
              <a:spLocks/>
            </p:cNvSpPr>
            <p:nvPr userDrawn="1"/>
          </p:nvSpPr>
          <p:spPr bwMode="auto">
            <a:xfrm>
              <a:off x="-1261" y="1674"/>
              <a:ext cx="0" cy="2"/>
            </a:xfrm>
            <a:custGeom>
              <a:avLst/>
              <a:gdLst>
                <a:gd name="T0" fmla="*/ 0 h 2"/>
                <a:gd name="T1" fmla="*/ 2 h 2"/>
                <a:gd name="T2" fmla="*/ 2 h 2"/>
                <a:gd name="T3" fmla="*/ 2 h 2"/>
                <a:gd name="T4" fmla="*/ 2 h 2"/>
                <a:gd name="T5" fmla="*/ 0 h 2"/>
                <a:gd name="T6" fmla="*/ 0 h 2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  <a:cxn ang="0">
                  <a:pos x="0" y="T5"/>
                </a:cxn>
                <a:cxn ang="0">
                  <a:pos x="0" y="T6"/>
                </a:cxn>
              </a:cxnLst>
              <a:rect l="0" t="0" r="r" b="b"/>
              <a:pathLst>
                <a:path h="2">
                  <a:moveTo>
                    <a:pt x="0" y="0"/>
                  </a:moveTo>
                  <a:lnTo>
                    <a:pt x="0" y="2"/>
                  </a:lnTo>
                  <a:lnTo>
                    <a:pt x="0" y="2"/>
                  </a:lnTo>
                  <a:lnTo>
                    <a:pt x="0" y="2"/>
                  </a:lnTo>
                  <a:lnTo>
                    <a:pt x="0" y="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938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198" name="Freeform 115"/>
            <p:cNvSpPr>
              <a:spLocks/>
            </p:cNvSpPr>
            <p:nvPr userDrawn="1"/>
          </p:nvSpPr>
          <p:spPr bwMode="auto">
            <a:xfrm>
              <a:off x="-283" y="1320"/>
              <a:ext cx="2" cy="2"/>
            </a:xfrm>
            <a:custGeom>
              <a:avLst/>
              <a:gdLst>
                <a:gd name="T0" fmla="*/ 0 w 2"/>
                <a:gd name="T1" fmla="*/ 0 h 2"/>
                <a:gd name="T2" fmla="*/ 0 w 2"/>
                <a:gd name="T3" fmla="*/ 0 h 2"/>
                <a:gd name="T4" fmla="*/ 0 w 2"/>
                <a:gd name="T5" fmla="*/ 2 h 2"/>
                <a:gd name="T6" fmla="*/ 0 w 2"/>
                <a:gd name="T7" fmla="*/ 2 h 2"/>
                <a:gd name="T8" fmla="*/ 2 w 2"/>
                <a:gd name="T9" fmla="*/ 2 h 2"/>
                <a:gd name="T10" fmla="*/ 0 w 2"/>
                <a:gd name="T11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" h="2">
                  <a:moveTo>
                    <a:pt x="0" y="0"/>
                  </a:moveTo>
                  <a:lnTo>
                    <a:pt x="0" y="0"/>
                  </a:lnTo>
                  <a:lnTo>
                    <a:pt x="0" y="2"/>
                  </a:lnTo>
                  <a:lnTo>
                    <a:pt x="0" y="2"/>
                  </a:lnTo>
                  <a:lnTo>
                    <a:pt x="2" y="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938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199" name="Freeform 116"/>
            <p:cNvSpPr>
              <a:spLocks/>
            </p:cNvSpPr>
            <p:nvPr userDrawn="1"/>
          </p:nvSpPr>
          <p:spPr bwMode="auto">
            <a:xfrm>
              <a:off x="-1253" y="1366"/>
              <a:ext cx="2" cy="0"/>
            </a:xfrm>
            <a:custGeom>
              <a:avLst/>
              <a:gdLst>
                <a:gd name="T0" fmla="*/ 2 w 2"/>
                <a:gd name="T1" fmla="*/ 2 w 2"/>
                <a:gd name="T2" fmla="*/ 2 w 2"/>
                <a:gd name="T3" fmla="*/ 2 w 2"/>
                <a:gd name="T4" fmla="*/ 0 w 2"/>
                <a:gd name="T5" fmla="*/ 0 w 2"/>
                <a:gd name="T6" fmla="*/ 2 w 2"/>
                <a:gd name="T7" fmla="*/ 2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  <a:cxn ang="0">
                  <a:pos x="T5" y="0"/>
                </a:cxn>
                <a:cxn ang="0">
                  <a:pos x="T6" y="0"/>
                </a:cxn>
                <a:cxn ang="0">
                  <a:pos x="T7" y="0"/>
                </a:cxn>
              </a:cxnLst>
              <a:rect l="0" t="0" r="r" b="b"/>
              <a:pathLst>
                <a:path w="2">
                  <a:moveTo>
                    <a:pt x="2" y="0"/>
                  </a:move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2" y="0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0938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200" name="Freeform 117"/>
            <p:cNvSpPr>
              <a:spLocks/>
            </p:cNvSpPr>
            <p:nvPr userDrawn="1"/>
          </p:nvSpPr>
          <p:spPr bwMode="auto">
            <a:xfrm>
              <a:off x="-207" y="1498"/>
              <a:ext cx="2" cy="2"/>
            </a:xfrm>
            <a:custGeom>
              <a:avLst/>
              <a:gdLst>
                <a:gd name="T0" fmla="*/ 2 w 2"/>
                <a:gd name="T1" fmla="*/ 2 h 2"/>
                <a:gd name="T2" fmla="*/ 2 w 2"/>
                <a:gd name="T3" fmla="*/ 2 h 2"/>
                <a:gd name="T4" fmla="*/ 2 w 2"/>
                <a:gd name="T5" fmla="*/ 0 h 2"/>
                <a:gd name="T6" fmla="*/ 0 w 2"/>
                <a:gd name="T7" fmla="*/ 0 h 2"/>
                <a:gd name="T8" fmla="*/ 2 w 2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" h="2">
                  <a:moveTo>
                    <a:pt x="2" y="2"/>
                  </a:moveTo>
                  <a:lnTo>
                    <a:pt x="2" y="2"/>
                  </a:lnTo>
                  <a:lnTo>
                    <a:pt x="2" y="0"/>
                  </a:lnTo>
                  <a:lnTo>
                    <a:pt x="0" y="0"/>
                  </a:lnTo>
                  <a:lnTo>
                    <a:pt x="2" y="2"/>
                  </a:lnTo>
                  <a:close/>
                </a:path>
              </a:pathLst>
            </a:custGeom>
            <a:solidFill>
              <a:srgbClr val="0938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201" name="Freeform 118"/>
            <p:cNvSpPr>
              <a:spLocks/>
            </p:cNvSpPr>
            <p:nvPr userDrawn="1"/>
          </p:nvSpPr>
          <p:spPr bwMode="auto">
            <a:xfrm>
              <a:off x="-291" y="1486"/>
              <a:ext cx="2" cy="0"/>
            </a:xfrm>
            <a:custGeom>
              <a:avLst/>
              <a:gdLst>
                <a:gd name="T0" fmla="*/ 2 w 2"/>
                <a:gd name="T1" fmla="*/ 2 w 2"/>
                <a:gd name="T2" fmla="*/ 2 w 2"/>
                <a:gd name="T3" fmla="*/ 2 w 2"/>
                <a:gd name="T4" fmla="*/ 2 w 2"/>
                <a:gd name="T5" fmla="*/ 0 w 2"/>
                <a:gd name="T6" fmla="*/ 0 w 2"/>
                <a:gd name="T7" fmla="*/ 2 w 2"/>
                <a:gd name="T8" fmla="*/ 2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  <a:cxn ang="0">
                  <a:pos x="T5" y="0"/>
                </a:cxn>
                <a:cxn ang="0">
                  <a:pos x="T6" y="0"/>
                </a:cxn>
                <a:cxn ang="0">
                  <a:pos x="T7" y="0"/>
                </a:cxn>
                <a:cxn ang="0">
                  <a:pos x="T8" y="0"/>
                </a:cxn>
              </a:cxnLst>
              <a:rect l="0" t="0" r="r" b="b"/>
              <a:pathLst>
                <a:path w="2">
                  <a:moveTo>
                    <a:pt x="2" y="0"/>
                  </a:move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2" y="0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0938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202" name="Freeform 119"/>
            <p:cNvSpPr>
              <a:spLocks/>
            </p:cNvSpPr>
            <p:nvPr userDrawn="1"/>
          </p:nvSpPr>
          <p:spPr bwMode="auto">
            <a:xfrm>
              <a:off x="-301" y="1334"/>
              <a:ext cx="2" cy="0"/>
            </a:xfrm>
            <a:custGeom>
              <a:avLst/>
              <a:gdLst>
                <a:gd name="T0" fmla="*/ 2 w 2"/>
                <a:gd name="T1" fmla="*/ 2 w 2"/>
                <a:gd name="T2" fmla="*/ 0 w 2"/>
                <a:gd name="T3" fmla="*/ 2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">
                  <a:moveTo>
                    <a:pt x="2" y="0"/>
                  </a:moveTo>
                  <a:lnTo>
                    <a:pt x="2" y="0"/>
                  </a:lnTo>
                  <a:lnTo>
                    <a:pt x="0" y="0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0938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203" name="Freeform 120"/>
            <p:cNvSpPr>
              <a:spLocks/>
            </p:cNvSpPr>
            <p:nvPr userDrawn="1"/>
          </p:nvSpPr>
          <p:spPr bwMode="auto">
            <a:xfrm>
              <a:off x="-289" y="1332"/>
              <a:ext cx="0" cy="2"/>
            </a:xfrm>
            <a:custGeom>
              <a:avLst/>
              <a:gdLst>
                <a:gd name="T0" fmla="*/ 0 h 2"/>
                <a:gd name="T1" fmla="*/ 0 h 2"/>
                <a:gd name="T2" fmla="*/ 0 h 2"/>
                <a:gd name="T3" fmla="*/ 0 h 2"/>
                <a:gd name="T4" fmla="*/ 2 h 2"/>
                <a:gd name="T5" fmla="*/ 0 h 2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  <a:cxn ang="0">
                  <a:pos x="0" y="T5"/>
                </a:cxn>
              </a:cxnLst>
              <a:rect l="0" t="0" r="r" b="b"/>
              <a:pathLst>
                <a:path h="2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938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204" name="Freeform 121"/>
            <p:cNvSpPr>
              <a:spLocks/>
            </p:cNvSpPr>
            <p:nvPr userDrawn="1"/>
          </p:nvSpPr>
          <p:spPr bwMode="auto">
            <a:xfrm>
              <a:off x="-283" y="1306"/>
              <a:ext cx="4" cy="0"/>
            </a:xfrm>
            <a:custGeom>
              <a:avLst/>
              <a:gdLst>
                <a:gd name="T0" fmla="*/ 4 w 4"/>
                <a:gd name="T1" fmla="*/ 4 w 4"/>
                <a:gd name="T2" fmla="*/ 2 w 4"/>
                <a:gd name="T3" fmla="*/ 0 w 4"/>
                <a:gd name="T4" fmla="*/ 0 w 4"/>
                <a:gd name="T5" fmla="*/ 4 w 4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  <a:cxn ang="0">
                  <a:pos x="T5" y="0"/>
                </a:cxn>
              </a:cxnLst>
              <a:rect l="0" t="0" r="r" b="b"/>
              <a:pathLst>
                <a:path w="4">
                  <a:moveTo>
                    <a:pt x="4" y="0"/>
                  </a:moveTo>
                  <a:lnTo>
                    <a:pt x="4" y="0"/>
                  </a:lnTo>
                  <a:lnTo>
                    <a:pt x="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4" y="0"/>
                  </a:lnTo>
                  <a:close/>
                </a:path>
              </a:pathLst>
            </a:custGeom>
            <a:solidFill>
              <a:srgbClr val="0938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205" name="Freeform 122"/>
            <p:cNvSpPr>
              <a:spLocks/>
            </p:cNvSpPr>
            <p:nvPr userDrawn="1"/>
          </p:nvSpPr>
          <p:spPr bwMode="auto">
            <a:xfrm>
              <a:off x="-459" y="1406"/>
              <a:ext cx="4" cy="0"/>
            </a:xfrm>
            <a:custGeom>
              <a:avLst/>
              <a:gdLst>
                <a:gd name="T0" fmla="*/ 4 w 4"/>
                <a:gd name="T1" fmla="*/ 0 w 4"/>
                <a:gd name="T2" fmla="*/ 0 w 4"/>
                <a:gd name="T3" fmla="*/ 0 w 4"/>
                <a:gd name="T4" fmla="*/ 4 w 4"/>
                <a:gd name="T5" fmla="*/ 4 w 4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  <a:cxn ang="0">
                  <a:pos x="T5" y="0"/>
                </a:cxn>
              </a:cxnLst>
              <a:rect l="0" t="0" r="r" b="b"/>
              <a:pathLst>
                <a:path w="4">
                  <a:moveTo>
                    <a:pt x="4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4" y="0"/>
                  </a:lnTo>
                  <a:lnTo>
                    <a:pt x="4" y="0"/>
                  </a:lnTo>
                  <a:close/>
                </a:path>
              </a:pathLst>
            </a:custGeom>
            <a:solidFill>
              <a:srgbClr val="0938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206" name="Freeform 123"/>
            <p:cNvSpPr>
              <a:spLocks/>
            </p:cNvSpPr>
            <p:nvPr userDrawn="1"/>
          </p:nvSpPr>
          <p:spPr bwMode="auto">
            <a:xfrm>
              <a:off x="-1341" y="1534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938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207" name="Freeform 124"/>
            <p:cNvSpPr>
              <a:spLocks/>
            </p:cNvSpPr>
            <p:nvPr userDrawn="1"/>
          </p:nvSpPr>
          <p:spPr bwMode="auto">
            <a:xfrm>
              <a:off x="-467" y="1546"/>
              <a:ext cx="0" cy="2"/>
            </a:xfrm>
            <a:custGeom>
              <a:avLst/>
              <a:gdLst>
                <a:gd name="T0" fmla="*/ 2 h 2"/>
                <a:gd name="T1" fmla="*/ 2 h 2"/>
                <a:gd name="T2" fmla="*/ 2 h 2"/>
                <a:gd name="T3" fmla="*/ 2 h 2"/>
                <a:gd name="T4" fmla="*/ 0 h 2"/>
                <a:gd name="T5" fmla="*/ 0 h 2"/>
                <a:gd name="T6" fmla="*/ 2 h 2"/>
                <a:gd name="T7" fmla="*/ 2 h 2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  <a:cxn ang="0">
                  <a:pos x="0" y="T5"/>
                </a:cxn>
                <a:cxn ang="0">
                  <a:pos x="0" y="T6"/>
                </a:cxn>
                <a:cxn ang="0">
                  <a:pos x="0" y="T7"/>
                </a:cxn>
              </a:cxnLst>
              <a:rect l="0" t="0" r="r" b="b"/>
              <a:pathLst>
                <a:path h="2">
                  <a:moveTo>
                    <a:pt x="0" y="2"/>
                  </a:moveTo>
                  <a:lnTo>
                    <a:pt x="0" y="2"/>
                  </a:lnTo>
                  <a:lnTo>
                    <a:pt x="0" y="2"/>
                  </a:lnTo>
                  <a:lnTo>
                    <a:pt x="0" y="2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2"/>
                  </a:lnTo>
                  <a:lnTo>
                    <a:pt x="0" y="2"/>
                  </a:lnTo>
                  <a:close/>
                </a:path>
              </a:pathLst>
            </a:custGeom>
            <a:solidFill>
              <a:srgbClr val="0938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208" name="Freeform 125"/>
            <p:cNvSpPr>
              <a:spLocks/>
            </p:cNvSpPr>
            <p:nvPr userDrawn="1"/>
          </p:nvSpPr>
          <p:spPr bwMode="auto">
            <a:xfrm>
              <a:off x="-1341" y="1534"/>
              <a:ext cx="0" cy="2"/>
            </a:xfrm>
            <a:custGeom>
              <a:avLst/>
              <a:gdLst>
                <a:gd name="T0" fmla="*/ 2 h 2"/>
                <a:gd name="T1" fmla="*/ 2 h 2"/>
                <a:gd name="T2" fmla="*/ 0 h 2"/>
                <a:gd name="T3" fmla="*/ 0 h 2"/>
                <a:gd name="T4" fmla="*/ 2 h 2"/>
                <a:gd name="T5" fmla="*/ 2 h 2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  <a:cxn ang="0">
                  <a:pos x="0" y="T5"/>
                </a:cxn>
              </a:cxnLst>
              <a:rect l="0" t="0" r="r" b="b"/>
              <a:pathLst>
                <a:path h="2">
                  <a:moveTo>
                    <a:pt x="0" y="2"/>
                  </a:moveTo>
                  <a:lnTo>
                    <a:pt x="0" y="2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2"/>
                  </a:lnTo>
                  <a:lnTo>
                    <a:pt x="0" y="2"/>
                  </a:lnTo>
                  <a:close/>
                </a:path>
              </a:pathLst>
            </a:custGeom>
            <a:solidFill>
              <a:srgbClr val="0938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209" name="Freeform 126"/>
            <p:cNvSpPr>
              <a:spLocks/>
            </p:cNvSpPr>
            <p:nvPr userDrawn="1"/>
          </p:nvSpPr>
          <p:spPr bwMode="auto">
            <a:xfrm>
              <a:off x="-1337" y="1528"/>
              <a:ext cx="2" cy="2"/>
            </a:xfrm>
            <a:custGeom>
              <a:avLst/>
              <a:gdLst>
                <a:gd name="T0" fmla="*/ 0 w 2"/>
                <a:gd name="T1" fmla="*/ 2 h 2"/>
                <a:gd name="T2" fmla="*/ 2 w 2"/>
                <a:gd name="T3" fmla="*/ 0 h 2"/>
                <a:gd name="T4" fmla="*/ 2 w 2"/>
                <a:gd name="T5" fmla="*/ 0 h 2"/>
                <a:gd name="T6" fmla="*/ 0 w 2"/>
                <a:gd name="T7" fmla="*/ 0 h 2"/>
                <a:gd name="T8" fmla="*/ 0 w 2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" h="2">
                  <a:moveTo>
                    <a:pt x="0" y="2"/>
                  </a:moveTo>
                  <a:lnTo>
                    <a:pt x="2" y="0"/>
                  </a:lnTo>
                  <a:lnTo>
                    <a:pt x="2" y="0"/>
                  </a:lnTo>
                  <a:lnTo>
                    <a:pt x="0" y="0"/>
                  </a:lnTo>
                  <a:lnTo>
                    <a:pt x="0" y="2"/>
                  </a:lnTo>
                  <a:close/>
                </a:path>
              </a:pathLst>
            </a:custGeom>
            <a:solidFill>
              <a:srgbClr val="0938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210" name="Freeform 127"/>
            <p:cNvSpPr>
              <a:spLocks/>
            </p:cNvSpPr>
            <p:nvPr userDrawn="1"/>
          </p:nvSpPr>
          <p:spPr bwMode="auto">
            <a:xfrm>
              <a:off x="-1349" y="1530"/>
              <a:ext cx="4" cy="2"/>
            </a:xfrm>
            <a:custGeom>
              <a:avLst/>
              <a:gdLst>
                <a:gd name="T0" fmla="*/ 0 w 4"/>
                <a:gd name="T1" fmla="*/ 0 h 2"/>
                <a:gd name="T2" fmla="*/ 0 w 4"/>
                <a:gd name="T3" fmla="*/ 0 h 2"/>
                <a:gd name="T4" fmla="*/ 4 w 4"/>
                <a:gd name="T5" fmla="*/ 2 h 2"/>
                <a:gd name="T6" fmla="*/ 4 w 4"/>
                <a:gd name="T7" fmla="*/ 2 h 2"/>
                <a:gd name="T8" fmla="*/ 4 w 4"/>
                <a:gd name="T9" fmla="*/ 0 h 2"/>
                <a:gd name="T10" fmla="*/ 4 w 4"/>
                <a:gd name="T11" fmla="*/ 0 h 2"/>
                <a:gd name="T12" fmla="*/ 0 w 4"/>
                <a:gd name="T13" fmla="*/ 0 h 2"/>
                <a:gd name="T14" fmla="*/ 0 w 4"/>
                <a:gd name="T1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" h="2">
                  <a:moveTo>
                    <a:pt x="0" y="0"/>
                  </a:moveTo>
                  <a:lnTo>
                    <a:pt x="0" y="0"/>
                  </a:lnTo>
                  <a:lnTo>
                    <a:pt x="4" y="2"/>
                  </a:lnTo>
                  <a:lnTo>
                    <a:pt x="4" y="2"/>
                  </a:lnTo>
                  <a:lnTo>
                    <a:pt x="4" y="0"/>
                  </a:lnTo>
                  <a:lnTo>
                    <a:pt x="4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938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211" name="Freeform 128"/>
            <p:cNvSpPr>
              <a:spLocks/>
            </p:cNvSpPr>
            <p:nvPr userDrawn="1"/>
          </p:nvSpPr>
          <p:spPr bwMode="auto">
            <a:xfrm>
              <a:off x="-1213" y="1444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938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212" name="Freeform 129"/>
            <p:cNvSpPr>
              <a:spLocks/>
            </p:cNvSpPr>
            <p:nvPr userDrawn="1"/>
          </p:nvSpPr>
          <p:spPr bwMode="auto">
            <a:xfrm>
              <a:off x="-1341" y="1528"/>
              <a:ext cx="8" cy="6"/>
            </a:xfrm>
            <a:custGeom>
              <a:avLst/>
              <a:gdLst>
                <a:gd name="T0" fmla="*/ 6 w 8"/>
                <a:gd name="T1" fmla="*/ 4 h 6"/>
                <a:gd name="T2" fmla="*/ 6 w 8"/>
                <a:gd name="T3" fmla="*/ 4 h 6"/>
                <a:gd name="T4" fmla="*/ 8 w 8"/>
                <a:gd name="T5" fmla="*/ 4 h 6"/>
                <a:gd name="T6" fmla="*/ 8 w 8"/>
                <a:gd name="T7" fmla="*/ 4 h 6"/>
                <a:gd name="T8" fmla="*/ 4 w 8"/>
                <a:gd name="T9" fmla="*/ 2 h 6"/>
                <a:gd name="T10" fmla="*/ 4 w 8"/>
                <a:gd name="T11" fmla="*/ 2 h 6"/>
                <a:gd name="T12" fmla="*/ 4 w 8"/>
                <a:gd name="T13" fmla="*/ 2 h 6"/>
                <a:gd name="T14" fmla="*/ 2 w 8"/>
                <a:gd name="T15" fmla="*/ 0 h 6"/>
                <a:gd name="T16" fmla="*/ 0 w 8"/>
                <a:gd name="T17" fmla="*/ 0 h 6"/>
                <a:gd name="T18" fmla="*/ 0 w 8"/>
                <a:gd name="T19" fmla="*/ 0 h 6"/>
                <a:gd name="T20" fmla="*/ 4 w 8"/>
                <a:gd name="T21" fmla="*/ 2 h 6"/>
                <a:gd name="T22" fmla="*/ 2 w 8"/>
                <a:gd name="T23" fmla="*/ 4 h 6"/>
                <a:gd name="T24" fmla="*/ 4 w 8"/>
                <a:gd name="T25" fmla="*/ 6 h 6"/>
                <a:gd name="T26" fmla="*/ 4 w 8"/>
                <a:gd name="T27" fmla="*/ 6 h 6"/>
                <a:gd name="T28" fmla="*/ 6 w 8"/>
                <a:gd name="T29" fmla="*/ 6 h 6"/>
                <a:gd name="T30" fmla="*/ 6 w 8"/>
                <a:gd name="T31" fmla="*/ 6 h 6"/>
                <a:gd name="T32" fmla="*/ 6 w 8"/>
                <a:gd name="T33" fmla="*/ 6 h 6"/>
                <a:gd name="T34" fmla="*/ 6 w 8"/>
                <a:gd name="T35" fmla="*/ 6 h 6"/>
                <a:gd name="T36" fmla="*/ 4 w 8"/>
                <a:gd name="T37" fmla="*/ 6 h 6"/>
                <a:gd name="T38" fmla="*/ 6 w 8"/>
                <a:gd name="T39" fmla="*/ 4 h 6"/>
                <a:gd name="T40" fmla="*/ 6 w 8"/>
                <a:gd name="T41" fmla="*/ 4 h 6"/>
                <a:gd name="T42" fmla="*/ 6 w 8"/>
                <a:gd name="T43" fmla="*/ 4 h 6"/>
                <a:gd name="T44" fmla="*/ 6 w 8"/>
                <a:gd name="T45" fmla="*/ 4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8" h="6">
                  <a:moveTo>
                    <a:pt x="6" y="4"/>
                  </a:moveTo>
                  <a:lnTo>
                    <a:pt x="6" y="4"/>
                  </a:lnTo>
                  <a:lnTo>
                    <a:pt x="8" y="4"/>
                  </a:lnTo>
                  <a:lnTo>
                    <a:pt x="8" y="4"/>
                  </a:lnTo>
                  <a:lnTo>
                    <a:pt x="4" y="2"/>
                  </a:lnTo>
                  <a:lnTo>
                    <a:pt x="4" y="2"/>
                  </a:lnTo>
                  <a:lnTo>
                    <a:pt x="4" y="2"/>
                  </a:lnTo>
                  <a:lnTo>
                    <a:pt x="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4" y="2"/>
                  </a:lnTo>
                  <a:lnTo>
                    <a:pt x="2" y="4"/>
                  </a:lnTo>
                  <a:lnTo>
                    <a:pt x="4" y="6"/>
                  </a:lnTo>
                  <a:lnTo>
                    <a:pt x="4" y="6"/>
                  </a:lnTo>
                  <a:lnTo>
                    <a:pt x="6" y="6"/>
                  </a:lnTo>
                  <a:lnTo>
                    <a:pt x="6" y="6"/>
                  </a:lnTo>
                  <a:lnTo>
                    <a:pt x="6" y="6"/>
                  </a:lnTo>
                  <a:lnTo>
                    <a:pt x="6" y="6"/>
                  </a:lnTo>
                  <a:lnTo>
                    <a:pt x="4" y="6"/>
                  </a:lnTo>
                  <a:lnTo>
                    <a:pt x="6" y="4"/>
                  </a:lnTo>
                  <a:lnTo>
                    <a:pt x="6" y="4"/>
                  </a:lnTo>
                  <a:lnTo>
                    <a:pt x="6" y="4"/>
                  </a:lnTo>
                  <a:lnTo>
                    <a:pt x="6" y="4"/>
                  </a:lnTo>
                  <a:close/>
                </a:path>
              </a:pathLst>
            </a:custGeom>
            <a:solidFill>
              <a:srgbClr val="0938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213" name="Freeform 130"/>
            <p:cNvSpPr>
              <a:spLocks/>
            </p:cNvSpPr>
            <p:nvPr userDrawn="1"/>
          </p:nvSpPr>
          <p:spPr bwMode="auto">
            <a:xfrm>
              <a:off x="-1331" y="1548"/>
              <a:ext cx="2" cy="2"/>
            </a:xfrm>
            <a:custGeom>
              <a:avLst/>
              <a:gdLst>
                <a:gd name="T0" fmla="*/ 2 w 2"/>
                <a:gd name="T1" fmla="*/ 2 h 2"/>
                <a:gd name="T2" fmla="*/ 2 w 2"/>
                <a:gd name="T3" fmla="*/ 0 h 2"/>
                <a:gd name="T4" fmla="*/ 2 w 2"/>
                <a:gd name="T5" fmla="*/ 0 h 2"/>
                <a:gd name="T6" fmla="*/ 0 w 2"/>
                <a:gd name="T7" fmla="*/ 0 h 2"/>
                <a:gd name="T8" fmla="*/ 0 w 2"/>
                <a:gd name="T9" fmla="*/ 2 h 2"/>
                <a:gd name="T10" fmla="*/ 0 w 2"/>
                <a:gd name="T11" fmla="*/ 2 h 2"/>
                <a:gd name="T12" fmla="*/ 2 w 2"/>
                <a:gd name="T13" fmla="*/ 2 h 2"/>
                <a:gd name="T14" fmla="*/ 2 w 2"/>
                <a:gd name="T15" fmla="*/ 2 h 2"/>
                <a:gd name="T16" fmla="*/ 2 w 2"/>
                <a:gd name="T1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" h="2">
                  <a:moveTo>
                    <a:pt x="2" y="2"/>
                  </a:moveTo>
                  <a:lnTo>
                    <a:pt x="2" y="0"/>
                  </a:lnTo>
                  <a:lnTo>
                    <a:pt x="2" y="0"/>
                  </a:lnTo>
                  <a:lnTo>
                    <a:pt x="0" y="0"/>
                  </a:lnTo>
                  <a:lnTo>
                    <a:pt x="0" y="2"/>
                  </a:lnTo>
                  <a:lnTo>
                    <a:pt x="0" y="2"/>
                  </a:lnTo>
                  <a:lnTo>
                    <a:pt x="2" y="2"/>
                  </a:lnTo>
                  <a:lnTo>
                    <a:pt x="2" y="2"/>
                  </a:lnTo>
                  <a:lnTo>
                    <a:pt x="2" y="2"/>
                  </a:lnTo>
                  <a:close/>
                </a:path>
              </a:pathLst>
            </a:custGeom>
            <a:solidFill>
              <a:srgbClr val="0938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214" name="Freeform 131"/>
            <p:cNvSpPr>
              <a:spLocks/>
            </p:cNvSpPr>
            <p:nvPr userDrawn="1"/>
          </p:nvSpPr>
          <p:spPr bwMode="auto">
            <a:xfrm>
              <a:off x="-1433" y="1444"/>
              <a:ext cx="10" cy="12"/>
            </a:xfrm>
            <a:custGeom>
              <a:avLst/>
              <a:gdLst>
                <a:gd name="T0" fmla="*/ 4 w 10"/>
                <a:gd name="T1" fmla="*/ 0 h 12"/>
                <a:gd name="T2" fmla="*/ 4 w 10"/>
                <a:gd name="T3" fmla="*/ 0 h 12"/>
                <a:gd name="T4" fmla="*/ 2 w 10"/>
                <a:gd name="T5" fmla="*/ 4 h 12"/>
                <a:gd name="T6" fmla="*/ 2 w 10"/>
                <a:gd name="T7" fmla="*/ 6 h 12"/>
                <a:gd name="T8" fmla="*/ 0 w 10"/>
                <a:gd name="T9" fmla="*/ 8 h 12"/>
                <a:gd name="T10" fmla="*/ 0 w 10"/>
                <a:gd name="T11" fmla="*/ 12 h 12"/>
                <a:gd name="T12" fmla="*/ 0 w 10"/>
                <a:gd name="T13" fmla="*/ 12 h 12"/>
                <a:gd name="T14" fmla="*/ 4 w 10"/>
                <a:gd name="T15" fmla="*/ 12 h 12"/>
                <a:gd name="T16" fmla="*/ 4 w 10"/>
                <a:gd name="T17" fmla="*/ 12 h 12"/>
                <a:gd name="T18" fmla="*/ 2 w 10"/>
                <a:gd name="T19" fmla="*/ 10 h 12"/>
                <a:gd name="T20" fmla="*/ 4 w 10"/>
                <a:gd name="T21" fmla="*/ 10 h 12"/>
                <a:gd name="T22" fmla="*/ 6 w 10"/>
                <a:gd name="T23" fmla="*/ 8 h 12"/>
                <a:gd name="T24" fmla="*/ 6 w 10"/>
                <a:gd name="T25" fmla="*/ 8 h 12"/>
                <a:gd name="T26" fmla="*/ 6 w 10"/>
                <a:gd name="T27" fmla="*/ 10 h 12"/>
                <a:gd name="T28" fmla="*/ 6 w 10"/>
                <a:gd name="T29" fmla="*/ 10 h 12"/>
                <a:gd name="T30" fmla="*/ 8 w 10"/>
                <a:gd name="T31" fmla="*/ 10 h 12"/>
                <a:gd name="T32" fmla="*/ 6 w 10"/>
                <a:gd name="T33" fmla="*/ 10 h 12"/>
                <a:gd name="T34" fmla="*/ 10 w 10"/>
                <a:gd name="T35" fmla="*/ 10 h 12"/>
                <a:gd name="T36" fmla="*/ 10 w 10"/>
                <a:gd name="T37" fmla="*/ 10 h 12"/>
                <a:gd name="T38" fmla="*/ 8 w 10"/>
                <a:gd name="T39" fmla="*/ 6 h 12"/>
                <a:gd name="T40" fmla="*/ 6 w 10"/>
                <a:gd name="T41" fmla="*/ 4 h 12"/>
                <a:gd name="T42" fmla="*/ 6 w 10"/>
                <a:gd name="T43" fmla="*/ 4 h 12"/>
                <a:gd name="T44" fmla="*/ 6 w 10"/>
                <a:gd name="T45" fmla="*/ 6 h 12"/>
                <a:gd name="T46" fmla="*/ 6 w 10"/>
                <a:gd name="T47" fmla="*/ 6 h 12"/>
                <a:gd name="T48" fmla="*/ 6 w 10"/>
                <a:gd name="T49" fmla="*/ 4 h 12"/>
                <a:gd name="T50" fmla="*/ 4 w 10"/>
                <a:gd name="T51" fmla="*/ 0 h 12"/>
                <a:gd name="T52" fmla="*/ 4 w 10"/>
                <a:gd name="T53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0" h="12">
                  <a:moveTo>
                    <a:pt x="4" y="0"/>
                  </a:moveTo>
                  <a:lnTo>
                    <a:pt x="4" y="0"/>
                  </a:lnTo>
                  <a:lnTo>
                    <a:pt x="2" y="4"/>
                  </a:lnTo>
                  <a:lnTo>
                    <a:pt x="2" y="6"/>
                  </a:lnTo>
                  <a:lnTo>
                    <a:pt x="0" y="8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4" y="12"/>
                  </a:lnTo>
                  <a:lnTo>
                    <a:pt x="4" y="12"/>
                  </a:lnTo>
                  <a:lnTo>
                    <a:pt x="2" y="10"/>
                  </a:lnTo>
                  <a:lnTo>
                    <a:pt x="4" y="10"/>
                  </a:lnTo>
                  <a:lnTo>
                    <a:pt x="6" y="8"/>
                  </a:lnTo>
                  <a:lnTo>
                    <a:pt x="6" y="8"/>
                  </a:lnTo>
                  <a:lnTo>
                    <a:pt x="6" y="10"/>
                  </a:lnTo>
                  <a:lnTo>
                    <a:pt x="6" y="10"/>
                  </a:lnTo>
                  <a:lnTo>
                    <a:pt x="8" y="10"/>
                  </a:lnTo>
                  <a:lnTo>
                    <a:pt x="6" y="10"/>
                  </a:lnTo>
                  <a:lnTo>
                    <a:pt x="10" y="10"/>
                  </a:lnTo>
                  <a:lnTo>
                    <a:pt x="10" y="10"/>
                  </a:lnTo>
                  <a:lnTo>
                    <a:pt x="8" y="6"/>
                  </a:lnTo>
                  <a:lnTo>
                    <a:pt x="6" y="4"/>
                  </a:lnTo>
                  <a:lnTo>
                    <a:pt x="6" y="4"/>
                  </a:lnTo>
                  <a:lnTo>
                    <a:pt x="6" y="6"/>
                  </a:lnTo>
                  <a:lnTo>
                    <a:pt x="6" y="6"/>
                  </a:lnTo>
                  <a:lnTo>
                    <a:pt x="6" y="4"/>
                  </a:lnTo>
                  <a:lnTo>
                    <a:pt x="4" y="0"/>
                  </a:lnTo>
                  <a:lnTo>
                    <a:pt x="4" y="0"/>
                  </a:lnTo>
                  <a:close/>
                </a:path>
              </a:pathLst>
            </a:custGeom>
            <a:solidFill>
              <a:srgbClr val="0938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215" name="Freeform 132"/>
            <p:cNvSpPr>
              <a:spLocks/>
            </p:cNvSpPr>
            <p:nvPr userDrawn="1"/>
          </p:nvSpPr>
          <p:spPr bwMode="auto">
            <a:xfrm>
              <a:off x="-1239" y="1438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938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216" name="Rectangle 133"/>
            <p:cNvSpPr>
              <a:spLocks noChangeArrowheads="1"/>
            </p:cNvSpPr>
            <p:nvPr userDrawn="1"/>
          </p:nvSpPr>
          <p:spPr bwMode="auto">
            <a:xfrm>
              <a:off x="-1295" y="1614"/>
              <a:ext cx="1" cy="1"/>
            </a:xfrm>
            <a:prstGeom prst="rect">
              <a:avLst/>
            </a:prstGeom>
            <a:solidFill>
              <a:srgbClr val="0938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217" name="Freeform 134"/>
            <p:cNvSpPr>
              <a:spLocks/>
            </p:cNvSpPr>
            <p:nvPr userDrawn="1"/>
          </p:nvSpPr>
          <p:spPr bwMode="auto">
            <a:xfrm>
              <a:off x="-1273" y="1530"/>
              <a:ext cx="2" cy="0"/>
            </a:xfrm>
            <a:custGeom>
              <a:avLst/>
              <a:gdLst>
                <a:gd name="T0" fmla="*/ 0 w 2"/>
                <a:gd name="T1" fmla="*/ 0 w 2"/>
                <a:gd name="T2" fmla="*/ 2 w 2"/>
                <a:gd name="T3" fmla="*/ 2 w 2"/>
                <a:gd name="T4" fmla="*/ 0 w 2"/>
                <a:gd name="T5" fmla="*/ 0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  <a:cxn ang="0">
                  <a:pos x="T5" y="0"/>
                </a:cxn>
              </a:cxnLst>
              <a:rect l="0" t="0" r="r" b="b"/>
              <a:pathLst>
                <a:path w="2">
                  <a:moveTo>
                    <a:pt x="0" y="0"/>
                  </a:moveTo>
                  <a:lnTo>
                    <a:pt x="0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938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218" name="Freeform 135"/>
            <p:cNvSpPr>
              <a:spLocks/>
            </p:cNvSpPr>
            <p:nvPr userDrawn="1"/>
          </p:nvSpPr>
          <p:spPr bwMode="auto">
            <a:xfrm>
              <a:off x="-1297" y="1530"/>
              <a:ext cx="2" cy="2"/>
            </a:xfrm>
            <a:custGeom>
              <a:avLst/>
              <a:gdLst>
                <a:gd name="T0" fmla="*/ 0 w 2"/>
                <a:gd name="T1" fmla="*/ 2 h 2"/>
                <a:gd name="T2" fmla="*/ 2 w 2"/>
                <a:gd name="T3" fmla="*/ 2 h 2"/>
                <a:gd name="T4" fmla="*/ 2 w 2"/>
                <a:gd name="T5" fmla="*/ 2 h 2"/>
                <a:gd name="T6" fmla="*/ 2 w 2"/>
                <a:gd name="T7" fmla="*/ 0 h 2"/>
                <a:gd name="T8" fmla="*/ 2 w 2"/>
                <a:gd name="T9" fmla="*/ 0 h 2"/>
                <a:gd name="T10" fmla="*/ 0 w 2"/>
                <a:gd name="T11" fmla="*/ 2 h 2"/>
                <a:gd name="T12" fmla="*/ 0 w 2"/>
                <a:gd name="T13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" h="2">
                  <a:moveTo>
                    <a:pt x="0" y="2"/>
                  </a:moveTo>
                  <a:lnTo>
                    <a:pt x="2" y="2"/>
                  </a:lnTo>
                  <a:lnTo>
                    <a:pt x="2" y="2"/>
                  </a:lnTo>
                  <a:lnTo>
                    <a:pt x="2" y="0"/>
                  </a:lnTo>
                  <a:lnTo>
                    <a:pt x="2" y="0"/>
                  </a:lnTo>
                  <a:lnTo>
                    <a:pt x="0" y="2"/>
                  </a:lnTo>
                  <a:lnTo>
                    <a:pt x="0" y="2"/>
                  </a:lnTo>
                  <a:close/>
                </a:path>
              </a:pathLst>
            </a:custGeom>
            <a:solidFill>
              <a:srgbClr val="0938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219" name="Freeform 136"/>
            <p:cNvSpPr>
              <a:spLocks/>
            </p:cNvSpPr>
            <p:nvPr userDrawn="1"/>
          </p:nvSpPr>
          <p:spPr bwMode="auto">
            <a:xfrm>
              <a:off x="-1331" y="1540"/>
              <a:ext cx="2" cy="6"/>
            </a:xfrm>
            <a:custGeom>
              <a:avLst/>
              <a:gdLst>
                <a:gd name="T0" fmla="*/ 2 w 2"/>
                <a:gd name="T1" fmla="*/ 6 h 6"/>
                <a:gd name="T2" fmla="*/ 2 w 2"/>
                <a:gd name="T3" fmla="*/ 0 h 6"/>
                <a:gd name="T4" fmla="*/ 2 w 2"/>
                <a:gd name="T5" fmla="*/ 0 h 6"/>
                <a:gd name="T6" fmla="*/ 0 w 2"/>
                <a:gd name="T7" fmla="*/ 0 h 6"/>
                <a:gd name="T8" fmla="*/ 0 w 2"/>
                <a:gd name="T9" fmla="*/ 0 h 6"/>
                <a:gd name="T10" fmla="*/ 0 w 2"/>
                <a:gd name="T11" fmla="*/ 2 h 6"/>
                <a:gd name="T12" fmla="*/ 2 w 2"/>
                <a:gd name="T13" fmla="*/ 2 h 6"/>
                <a:gd name="T14" fmla="*/ 0 w 2"/>
                <a:gd name="T15" fmla="*/ 2 h 6"/>
                <a:gd name="T16" fmla="*/ 0 w 2"/>
                <a:gd name="T17" fmla="*/ 2 h 6"/>
                <a:gd name="T18" fmla="*/ 0 w 2"/>
                <a:gd name="T19" fmla="*/ 4 h 6"/>
                <a:gd name="T20" fmla="*/ 0 w 2"/>
                <a:gd name="T21" fmla="*/ 6 h 6"/>
                <a:gd name="T22" fmla="*/ 2 w 2"/>
                <a:gd name="T23" fmla="*/ 6 h 6"/>
                <a:gd name="T24" fmla="*/ 2 w 2"/>
                <a:gd name="T25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" h="6">
                  <a:moveTo>
                    <a:pt x="2" y="6"/>
                  </a:moveTo>
                  <a:lnTo>
                    <a:pt x="2" y="0"/>
                  </a:lnTo>
                  <a:lnTo>
                    <a:pt x="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2"/>
                  </a:lnTo>
                  <a:lnTo>
                    <a:pt x="2" y="2"/>
                  </a:lnTo>
                  <a:lnTo>
                    <a:pt x="0" y="2"/>
                  </a:lnTo>
                  <a:lnTo>
                    <a:pt x="0" y="2"/>
                  </a:lnTo>
                  <a:lnTo>
                    <a:pt x="0" y="4"/>
                  </a:lnTo>
                  <a:lnTo>
                    <a:pt x="0" y="6"/>
                  </a:lnTo>
                  <a:lnTo>
                    <a:pt x="2" y="6"/>
                  </a:lnTo>
                  <a:lnTo>
                    <a:pt x="2" y="6"/>
                  </a:lnTo>
                  <a:close/>
                </a:path>
              </a:pathLst>
            </a:custGeom>
            <a:solidFill>
              <a:srgbClr val="0938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220" name="Freeform 137"/>
            <p:cNvSpPr>
              <a:spLocks/>
            </p:cNvSpPr>
            <p:nvPr userDrawn="1"/>
          </p:nvSpPr>
          <p:spPr bwMode="auto">
            <a:xfrm>
              <a:off x="-1271" y="1530"/>
              <a:ext cx="2" cy="0"/>
            </a:xfrm>
            <a:custGeom>
              <a:avLst/>
              <a:gdLst>
                <a:gd name="T0" fmla="*/ 0 w 2"/>
                <a:gd name="T1" fmla="*/ 0 w 2"/>
                <a:gd name="T2" fmla="*/ 2 w 2"/>
                <a:gd name="T3" fmla="*/ 2 w 2"/>
                <a:gd name="T4" fmla="*/ 0 w 2"/>
                <a:gd name="T5" fmla="*/ 0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  <a:cxn ang="0">
                  <a:pos x="T5" y="0"/>
                </a:cxn>
              </a:cxnLst>
              <a:rect l="0" t="0" r="r" b="b"/>
              <a:pathLst>
                <a:path w="2">
                  <a:moveTo>
                    <a:pt x="0" y="0"/>
                  </a:moveTo>
                  <a:lnTo>
                    <a:pt x="0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938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221" name="Freeform 138"/>
            <p:cNvSpPr>
              <a:spLocks/>
            </p:cNvSpPr>
            <p:nvPr userDrawn="1"/>
          </p:nvSpPr>
          <p:spPr bwMode="auto">
            <a:xfrm>
              <a:off x="-1123" y="1308"/>
              <a:ext cx="2" cy="4"/>
            </a:xfrm>
            <a:custGeom>
              <a:avLst/>
              <a:gdLst>
                <a:gd name="T0" fmla="*/ 0 w 2"/>
                <a:gd name="T1" fmla="*/ 0 h 4"/>
                <a:gd name="T2" fmla="*/ 0 w 2"/>
                <a:gd name="T3" fmla="*/ 0 h 4"/>
                <a:gd name="T4" fmla="*/ 0 w 2"/>
                <a:gd name="T5" fmla="*/ 0 h 4"/>
                <a:gd name="T6" fmla="*/ 0 w 2"/>
                <a:gd name="T7" fmla="*/ 2 h 4"/>
                <a:gd name="T8" fmla="*/ 2 w 2"/>
                <a:gd name="T9" fmla="*/ 4 h 4"/>
                <a:gd name="T10" fmla="*/ 2 w 2"/>
                <a:gd name="T11" fmla="*/ 2 h 4"/>
                <a:gd name="T12" fmla="*/ 2 w 2"/>
                <a:gd name="T13" fmla="*/ 2 h 4"/>
                <a:gd name="T14" fmla="*/ 0 w 2"/>
                <a:gd name="T15" fmla="*/ 0 h 4"/>
                <a:gd name="T16" fmla="*/ 0 w 2"/>
                <a:gd name="T1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" h="4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2"/>
                  </a:lnTo>
                  <a:lnTo>
                    <a:pt x="2" y="4"/>
                  </a:lnTo>
                  <a:lnTo>
                    <a:pt x="2" y="2"/>
                  </a:lnTo>
                  <a:lnTo>
                    <a:pt x="2" y="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938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222" name="Freeform 139"/>
            <p:cNvSpPr>
              <a:spLocks/>
            </p:cNvSpPr>
            <p:nvPr userDrawn="1"/>
          </p:nvSpPr>
          <p:spPr bwMode="auto">
            <a:xfrm>
              <a:off x="-3" y="1626"/>
              <a:ext cx="4" cy="6"/>
            </a:xfrm>
            <a:custGeom>
              <a:avLst/>
              <a:gdLst>
                <a:gd name="T0" fmla="*/ 0 w 4"/>
                <a:gd name="T1" fmla="*/ 4 h 6"/>
                <a:gd name="T2" fmla="*/ 0 w 4"/>
                <a:gd name="T3" fmla="*/ 4 h 6"/>
                <a:gd name="T4" fmla="*/ 4 w 4"/>
                <a:gd name="T5" fmla="*/ 6 h 6"/>
                <a:gd name="T6" fmla="*/ 4 w 4"/>
                <a:gd name="T7" fmla="*/ 0 h 6"/>
                <a:gd name="T8" fmla="*/ 4 w 4"/>
                <a:gd name="T9" fmla="*/ 0 h 6"/>
                <a:gd name="T10" fmla="*/ 2 w 4"/>
                <a:gd name="T11" fmla="*/ 0 h 6"/>
                <a:gd name="T12" fmla="*/ 2 w 4"/>
                <a:gd name="T13" fmla="*/ 0 h 6"/>
                <a:gd name="T14" fmla="*/ 2 w 4"/>
                <a:gd name="T15" fmla="*/ 2 h 6"/>
                <a:gd name="T16" fmla="*/ 0 w 4"/>
                <a:gd name="T17" fmla="*/ 4 h 6"/>
                <a:gd name="T18" fmla="*/ 0 w 4"/>
                <a:gd name="T19" fmla="*/ 4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6">
                  <a:moveTo>
                    <a:pt x="0" y="4"/>
                  </a:moveTo>
                  <a:lnTo>
                    <a:pt x="0" y="4"/>
                  </a:lnTo>
                  <a:lnTo>
                    <a:pt x="4" y="6"/>
                  </a:lnTo>
                  <a:lnTo>
                    <a:pt x="4" y="0"/>
                  </a:lnTo>
                  <a:lnTo>
                    <a:pt x="4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2"/>
                  </a:lnTo>
                  <a:lnTo>
                    <a:pt x="0" y="4"/>
                  </a:lnTo>
                  <a:lnTo>
                    <a:pt x="0" y="4"/>
                  </a:lnTo>
                  <a:close/>
                </a:path>
              </a:pathLst>
            </a:custGeom>
            <a:solidFill>
              <a:srgbClr val="0938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223" name="Freeform 140"/>
            <p:cNvSpPr>
              <a:spLocks/>
            </p:cNvSpPr>
            <p:nvPr userDrawn="1"/>
          </p:nvSpPr>
          <p:spPr bwMode="auto">
            <a:xfrm>
              <a:off x="-1123" y="1296"/>
              <a:ext cx="2" cy="2"/>
            </a:xfrm>
            <a:custGeom>
              <a:avLst/>
              <a:gdLst>
                <a:gd name="T0" fmla="*/ 2 w 2"/>
                <a:gd name="T1" fmla="*/ 2 h 2"/>
                <a:gd name="T2" fmla="*/ 2 w 2"/>
                <a:gd name="T3" fmla="*/ 0 h 2"/>
                <a:gd name="T4" fmla="*/ 0 w 2"/>
                <a:gd name="T5" fmla="*/ 0 h 2"/>
                <a:gd name="T6" fmla="*/ 0 w 2"/>
                <a:gd name="T7" fmla="*/ 0 h 2"/>
                <a:gd name="T8" fmla="*/ 0 w 2"/>
                <a:gd name="T9" fmla="*/ 2 h 2"/>
                <a:gd name="T10" fmla="*/ 2 w 2"/>
                <a:gd name="T11" fmla="*/ 2 h 2"/>
                <a:gd name="T12" fmla="*/ 2 w 2"/>
                <a:gd name="T13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" h="2">
                  <a:moveTo>
                    <a:pt x="2" y="2"/>
                  </a:moveTo>
                  <a:lnTo>
                    <a:pt x="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2"/>
                  </a:lnTo>
                  <a:lnTo>
                    <a:pt x="2" y="2"/>
                  </a:lnTo>
                  <a:lnTo>
                    <a:pt x="2" y="2"/>
                  </a:lnTo>
                  <a:close/>
                </a:path>
              </a:pathLst>
            </a:custGeom>
            <a:solidFill>
              <a:srgbClr val="0938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224" name="Freeform 141"/>
            <p:cNvSpPr>
              <a:spLocks/>
            </p:cNvSpPr>
            <p:nvPr userDrawn="1"/>
          </p:nvSpPr>
          <p:spPr bwMode="auto">
            <a:xfrm>
              <a:off x="-1439" y="1664"/>
              <a:ext cx="2" cy="2"/>
            </a:xfrm>
            <a:custGeom>
              <a:avLst/>
              <a:gdLst>
                <a:gd name="T0" fmla="*/ 0 w 2"/>
                <a:gd name="T1" fmla="*/ 0 h 2"/>
                <a:gd name="T2" fmla="*/ 0 w 2"/>
                <a:gd name="T3" fmla="*/ 2 h 2"/>
                <a:gd name="T4" fmla="*/ 0 w 2"/>
                <a:gd name="T5" fmla="*/ 2 h 2"/>
                <a:gd name="T6" fmla="*/ 2 w 2"/>
                <a:gd name="T7" fmla="*/ 0 h 2"/>
                <a:gd name="T8" fmla="*/ 2 w 2"/>
                <a:gd name="T9" fmla="*/ 0 h 2"/>
                <a:gd name="T10" fmla="*/ 0 w 2"/>
                <a:gd name="T11" fmla="*/ 0 h 2"/>
                <a:gd name="T12" fmla="*/ 0 w 2"/>
                <a:gd name="T13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" h="2">
                  <a:moveTo>
                    <a:pt x="0" y="0"/>
                  </a:moveTo>
                  <a:lnTo>
                    <a:pt x="0" y="2"/>
                  </a:lnTo>
                  <a:lnTo>
                    <a:pt x="0" y="2"/>
                  </a:lnTo>
                  <a:lnTo>
                    <a:pt x="2" y="0"/>
                  </a:lnTo>
                  <a:lnTo>
                    <a:pt x="2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938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225" name="Freeform 142"/>
            <p:cNvSpPr>
              <a:spLocks/>
            </p:cNvSpPr>
            <p:nvPr userDrawn="1"/>
          </p:nvSpPr>
          <p:spPr bwMode="auto">
            <a:xfrm>
              <a:off x="-205" y="1640"/>
              <a:ext cx="4" cy="6"/>
            </a:xfrm>
            <a:custGeom>
              <a:avLst/>
              <a:gdLst>
                <a:gd name="T0" fmla="*/ 4 w 4"/>
                <a:gd name="T1" fmla="*/ 0 h 6"/>
                <a:gd name="T2" fmla="*/ 2 w 4"/>
                <a:gd name="T3" fmla="*/ 2 h 6"/>
                <a:gd name="T4" fmla="*/ 2 w 4"/>
                <a:gd name="T5" fmla="*/ 2 h 6"/>
                <a:gd name="T6" fmla="*/ 2 w 4"/>
                <a:gd name="T7" fmla="*/ 2 h 6"/>
                <a:gd name="T8" fmla="*/ 0 w 4"/>
                <a:gd name="T9" fmla="*/ 2 h 6"/>
                <a:gd name="T10" fmla="*/ 0 w 4"/>
                <a:gd name="T11" fmla="*/ 6 h 6"/>
                <a:gd name="T12" fmla="*/ 0 w 4"/>
                <a:gd name="T13" fmla="*/ 6 h 6"/>
                <a:gd name="T14" fmla="*/ 2 w 4"/>
                <a:gd name="T15" fmla="*/ 4 h 6"/>
                <a:gd name="T16" fmla="*/ 4 w 4"/>
                <a:gd name="T17" fmla="*/ 4 h 6"/>
                <a:gd name="T18" fmla="*/ 4 w 4"/>
                <a:gd name="T19" fmla="*/ 4 h 6"/>
                <a:gd name="T20" fmla="*/ 4 w 4"/>
                <a:gd name="T21" fmla="*/ 0 h 6"/>
                <a:gd name="T22" fmla="*/ 4 w 4"/>
                <a:gd name="T23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" h="6">
                  <a:moveTo>
                    <a:pt x="4" y="0"/>
                  </a:moveTo>
                  <a:lnTo>
                    <a:pt x="2" y="2"/>
                  </a:lnTo>
                  <a:lnTo>
                    <a:pt x="2" y="2"/>
                  </a:lnTo>
                  <a:lnTo>
                    <a:pt x="2" y="2"/>
                  </a:lnTo>
                  <a:lnTo>
                    <a:pt x="0" y="2"/>
                  </a:lnTo>
                  <a:lnTo>
                    <a:pt x="0" y="6"/>
                  </a:lnTo>
                  <a:lnTo>
                    <a:pt x="0" y="6"/>
                  </a:lnTo>
                  <a:lnTo>
                    <a:pt x="2" y="4"/>
                  </a:lnTo>
                  <a:lnTo>
                    <a:pt x="4" y="4"/>
                  </a:lnTo>
                  <a:lnTo>
                    <a:pt x="4" y="4"/>
                  </a:lnTo>
                  <a:lnTo>
                    <a:pt x="4" y="0"/>
                  </a:lnTo>
                  <a:lnTo>
                    <a:pt x="4" y="0"/>
                  </a:lnTo>
                  <a:close/>
                </a:path>
              </a:pathLst>
            </a:custGeom>
            <a:solidFill>
              <a:srgbClr val="0938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226" name="Freeform 143"/>
            <p:cNvSpPr>
              <a:spLocks/>
            </p:cNvSpPr>
            <p:nvPr userDrawn="1"/>
          </p:nvSpPr>
          <p:spPr bwMode="auto">
            <a:xfrm>
              <a:off x="-47" y="1424"/>
              <a:ext cx="10" cy="10"/>
            </a:xfrm>
            <a:custGeom>
              <a:avLst/>
              <a:gdLst>
                <a:gd name="T0" fmla="*/ 6 w 10"/>
                <a:gd name="T1" fmla="*/ 2 h 10"/>
                <a:gd name="T2" fmla="*/ 6 w 10"/>
                <a:gd name="T3" fmla="*/ 2 h 10"/>
                <a:gd name="T4" fmla="*/ 6 w 10"/>
                <a:gd name="T5" fmla="*/ 4 h 10"/>
                <a:gd name="T6" fmla="*/ 6 w 10"/>
                <a:gd name="T7" fmla="*/ 4 h 10"/>
                <a:gd name="T8" fmla="*/ 6 w 10"/>
                <a:gd name="T9" fmla="*/ 2 h 10"/>
                <a:gd name="T10" fmla="*/ 4 w 10"/>
                <a:gd name="T11" fmla="*/ 0 h 10"/>
                <a:gd name="T12" fmla="*/ 4 w 10"/>
                <a:gd name="T13" fmla="*/ 0 h 10"/>
                <a:gd name="T14" fmla="*/ 4 w 10"/>
                <a:gd name="T15" fmla="*/ 2 h 10"/>
                <a:gd name="T16" fmla="*/ 2 w 10"/>
                <a:gd name="T17" fmla="*/ 4 h 10"/>
                <a:gd name="T18" fmla="*/ 0 w 10"/>
                <a:gd name="T19" fmla="*/ 6 h 10"/>
                <a:gd name="T20" fmla="*/ 0 w 10"/>
                <a:gd name="T21" fmla="*/ 10 h 10"/>
                <a:gd name="T22" fmla="*/ 0 w 10"/>
                <a:gd name="T23" fmla="*/ 10 h 10"/>
                <a:gd name="T24" fmla="*/ 4 w 10"/>
                <a:gd name="T25" fmla="*/ 10 h 10"/>
                <a:gd name="T26" fmla="*/ 4 w 10"/>
                <a:gd name="T27" fmla="*/ 10 h 10"/>
                <a:gd name="T28" fmla="*/ 4 w 10"/>
                <a:gd name="T29" fmla="*/ 8 h 10"/>
                <a:gd name="T30" fmla="*/ 4 w 10"/>
                <a:gd name="T31" fmla="*/ 8 h 10"/>
                <a:gd name="T32" fmla="*/ 6 w 10"/>
                <a:gd name="T33" fmla="*/ 6 h 10"/>
                <a:gd name="T34" fmla="*/ 6 w 10"/>
                <a:gd name="T35" fmla="*/ 6 h 10"/>
                <a:gd name="T36" fmla="*/ 8 w 10"/>
                <a:gd name="T37" fmla="*/ 8 h 10"/>
                <a:gd name="T38" fmla="*/ 8 w 10"/>
                <a:gd name="T39" fmla="*/ 8 h 10"/>
                <a:gd name="T40" fmla="*/ 8 w 10"/>
                <a:gd name="T41" fmla="*/ 8 h 10"/>
                <a:gd name="T42" fmla="*/ 8 w 10"/>
                <a:gd name="T43" fmla="*/ 8 h 10"/>
                <a:gd name="T44" fmla="*/ 10 w 10"/>
                <a:gd name="T45" fmla="*/ 8 h 10"/>
                <a:gd name="T46" fmla="*/ 10 w 10"/>
                <a:gd name="T47" fmla="*/ 8 h 10"/>
                <a:gd name="T48" fmla="*/ 8 w 10"/>
                <a:gd name="T49" fmla="*/ 4 h 10"/>
                <a:gd name="T50" fmla="*/ 6 w 10"/>
                <a:gd name="T51" fmla="*/ 2 h 10"/>
                <a:gd name="T52" fmla="*/ 6 w 10"/>
                <a:gd name="T53" fmla="*/ 2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0" h="10">
                  <a:moveTo>
                    <a:pt x="6" y="2"/>
                  </a:moveTo>
                  <a:lnTo>
                    <a:pt x="6" y="2"/>
                  </a:lnTo>
                  <a:lnTo>
                    <a:pt x="6" y="4"/>
                  </a:lnTo>
                  <a:lnTo>
                    <a:pt x="6" y="4"/>
                  </a:lnTo>
                  <a:lnTo>
                    <a:pt x="6" y="2"/>
                  </a:lnTo>
                  <a:lnTo>
                    <a:pt x="4" y="0"/>
                  </a:lnTo>
                  <a:lnTo>
                    <a:pt x="4" y="0"/>
                  </a:lnTo>
                  <a:lnTo>
                    <a:pt x="4" y="2"/>
                  </a:lnTo>
                  <a:lnTo>
                    <a:pt x="2" y="4"/>
                  </a:lnTo>
                  <a:lnTo>
                    <a:pt x="0" y="6"/>
                  </a:lnTo>
                  <a:lnTo>
                    <a:pt x="0" y="10"/>
                  </a:lnTo>
                  <a:lnTo>
                    <a:pt x="0" y="10"/>
                  </a:lnTo>
                  <a:lnTo>
                    <a:pt x="4" y="10"/>
                  </a:lnTo>
                  <a:lnTo>
                    <a:pt x="4" y="10"/>
                  </a:lnTo>
                  <a:lnTo>
                    <a:pt x="4" y="8"/>
                  </a:lnTo>
                  <a:lnTo>
                    <a:pt x="4" y="8"/>
                  </a:lnTo>
                  <a:lnTo>
                    <a:pt x="6" y="6"/>
                  </a:lnTo>
                  <a:lnTo>
                    <a:pt x="6" y="6"/>
                  </a:lnTo>
                  <a:lnTo>
                    <a:pt x="8" y="8"/>
                  </a:lnTo>
                  <a:lnTo>
                    <a:pt x="8" y="8"/>
                  </a:lnTo>
                  <a:lnTo>
                    <a:pt x="8" y="8"/>
                  </a:lnTo>
                  <a:lnTo>
                    <a:pt x="8" y="8"/>
                  </a:lnTo>
                  <a:lnTo>
                    <a:pt x="10" y="8"/>
                  </a:lnTo>
                  <a:lnTo>
                    <a:pt x="10" y="8"/>
                  </a:lnTo>
                  <a:lnTo>
                    <a:pt x="8" y="4"/>
                  </a:lnTo>
                  <a:lnTo>
                    <a:pt x="6" y="2"/>
                  </a:lnTo>
                  <a:lnTo>
                    <a:pt x="6" y="2"/>
                  </a:lnTo>
                  <a:close/>
                </a:path>
              </a:pathLst>
            </a:custGeom>
            <a:solidFill>
              <a:srgbClr val="0938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227" name="Freeform 144"/>
            <p:cNvSpPr>
              <a:spLocks/>
            </p:cNvSpPr>
            <p:nvPr userDrawn="1"/>
          </p:nvSpPr>
          <p:spPr bwMode="auto">
            <a:xfrm>
              <a:off x="-43" y="1472"/>
              <a:ext cx="8" cy="2"/>
            </a:xfrm>
            <a:custGeom>
              <a:avLst/>
              <a:gdLst>
                <a:gd name="T0" fmla="*/ 8 w 8"/>
                <a:gd name="T1" fmla="*/ 0 h 2"/>
                <a:gd name="T2" fmla="*/ 0 w 8"/>
                <a:gd name="T3" fmla="*/ 0 h 2"/>
                <a:gd name="T4" fmla="*/ 0 w 8"/>
                <a:gd name="T5" fmla="*/ 0 h 2"/>
                <a:gd name="T6" fmla="*/ 4 w 8"/>
                <a:gd name="T7" fmla="*/ 2 h 2"/>
                <a:gd name="T8" fmla="*/ 8 w 8"/>
                <a:gd name="T9" fmla="*/ 0 h 2"/>
                <a:gd name="T10" fmla="*/ 8 w 8"/>
                <a:gd name="T11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" h="2">
                  <a:moveTo>
                    <a:pt x="8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4" y="2"/>
                  </a:lnTo>
                  <a:lnTo>
                    <a:pt x="8" y="0"/>
                  </a:lnTo>
                  <a:lnTo>
                    <a:pt x="8" y="0"/>
                  </a:lnTo>
                  <a:close/>
                </a:path>
              </a:pathLst>
            </a:custGeom>
            <a:solidFill>
              <a:srgbClr val="0938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228" name="Freeform 145"/>
            <p:cNvSpPr>
              <a:spLocks/>
            </p:cNvSpPr>
            <p:nvPr userDrawn="1"/>
          </p:nvSpPr>
          <p:spPr bwMode="auto">
            <a:xfrm>
              <a:off x="-1269" y="1472"/>
              <a:ext cx="2" cy="0"/>
            </a:xfrm>
            <a:custGeom>
              <a:avLst/>
              <a:gdLst>
                <a:gd name="T0" fmla="*/ 2 w 2"/>
                <a:gd name="T1" fmla="*/ 2 w 2"/>
                <a:gd name="T2" fmla="*/ 0 w 2"/>
                <a:gd name="T3" fmla="*/ 0 w 2"/>
                <a:gd name="T4" fmla="*/ 0 w 2"/>
                <a:gd name="T5" fmla="*/ 0 w 2"/>
                <a:gd name="T6" fmla="*/ 2 w 2"/>
                <a:gd name="T7" fmla="*/ 2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  <a:cxn ang="0">
                  <a:pos x="T5" y="0"/>
                </a:cxn>
                <a:cxn ang="0">
                  <a:pos x="T6" y="0"/>
                </a:cxn>
                <a:cxn ang="0">
                  <a:pos x="T7" y="0"/>
                </a:cxn>
              </a:cxnLst>
              <a:rect l="0" t="0" r="r" b="b"/>
              <a:pathLst>
                <a:path w="2">
                  <a:moveTo>
                    <a:pt x="2" y="0"/>
                  </a:moveTo>
                  <a:lnTo>
                    <a:pt x="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2" y="0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0938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229" name="Freeform 146"/>
            <p:cNvSpPr>
              <a:spLocks/>
            </p:cNvSpPr>
            <p:nvPr userDrawn="1"/>
          </p:nvSpPr>
          <p:spPr bwMode="auto">
            <a:xfrm>
              <a:off x="-35" y="1472"/>
              <a:ext cx="4" cy="0"/>
            </a:xfrm>
            <a:custGeom>
              <a:avLst/>
              <a:gdLst>
                <a:gd name="T0" fmla="*/ 2 w 4"/>
                <a:gd name="T1" fmla="*/ 2 w 4"/>
                <a:gd name="T2" fmla="*/ 4 w 4"/>
                <a:gd name="T3" fmla="*/ 0 w 4"/>
                <a:gd name="T4" fmla="*/ 0 w 4"/>
                <a:gd name="T5" fmla="*/ 0 w 4"/>
                <a:gd name="T6" fmla="*/ 2 w 4"/>
                <a:gd name="T7" fmla="*/ 2 w 4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  <a:cxn ang="0">
                  <a:pos x="T5" y="0"/>
                </a:cxn>
                <a:cxn ang="0">
                  <a:pos x="T6" y="0"/>
                </a:cxn>
                <a:cxn ang="0">
                  <a:pos x="T7" y="0"/>
                </a:cxn>
              </a:cxnLst>
              <a:rect l="0" t="0" r="r" b="b"/>
              <a:pathLst>
                <a:path w="4">
                  <a:moveTo>
                    <a:pt x="2" y="0"/>
                  </a:moveTo>
                  <a:lnTo>
                    <a:pt x="2" y="0"/>
                  </a:lnTo>
                  <a:lnTo>
                    <a:pt x="4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2" y="0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0938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230" name="Freeform 147"/>
            <p:cNvSpPr>
              <a:spLocks noEditPoints="1"/>
            </p:cNvSpPr>
            <p:nvPr userDrawn="1"/>
          </p:nvSpPr>
          <p:spPr bwMode="auto">
            <a:xfrm>
              <a:off x="-725" y="1086"/>
              <a:ext cx="764" cy="754"/>
            </a:xfrm>
            <a:custGeom>
              <a:avLst/>
              <a:gdLst>
                <a:gd name="T0" fmla="*/ 714 w 764"/>
                <a:gd name="T1" fmla="*/ 530 h 754"/>
                <a:gd name="T2" fmla="*/ 692 w 764"/>
                <a:gd name="T3" fmla="*/ 390 h 754"/>
                <a:gd name="T4" fmla="*/ 692 w 764"/>
                <a:gd name="T5" fmla="*/ 348 h 754"/>
                <a:gd name="T6" fmla="*/ 208 w 764"/>
                <a:gd name="T7" fmla="*/ 574 h 754"/>
                <a:gd name="T8" fmla="*/ 716 w 764"/>
                <a:gd name="T9" fmla="*/ 526 h 754"/>
                <a:gd name="T10" fmla="*/ 714 w 764"/>
                <a:gd name="T11" fmla="*/ 436 h 754"/>
                <a:gd name="T12" fmla="*/ 642 w 764"/>
                <a:gd name="T13" fmla="*/ 412 h 754"/>
                <a:gd name="T14" fmla="*/ 710 w 764"/>
                <a:gd name="T15" fmla="*/ 276 h 754"/>
                <a:gd name="T16" fmla="*/ 656 w 764"/>
                <a:gd name="T17" fmla="*/ 206 h 754"/>
                <a:gd name="T18" fmla="*/ 560 w 764"/>
                <a:gd name="T19" fmla="*/ 532 h 754"/>
                <a:gd name="T20" fmla="*/ 486 w 764"/>
                <a:gd name="T21" fmla="*/ 494 h 754"/>
                <a:gd name="T22" fmla="*/ 406 w 764"/>
                <a:gd name="T23" fmla="*/ 534 h 754"/>
                <a:gd name="T24" fmla="*/ 400 w 764"/>
                <a:gd name="T25" fmla="*/ 454 h 754"/>
                <a:gd name="T26" fmla="*/ 426 w 764"/>
                <a:gd name="T27" fmla="*/ 422 h 754"/>
                <a:gd name="T28" fmla="*/ 366 w 764"/>
                <a:gd name="T29" fmla="*/ 478 h 754"/>
                <a:gd name="T30" fmla="*/ 288 w 764"/>
                <a:gd name="T31" fmla="*/ 414 h 754"/>
                <a:gd name="T32" fmla="*/ 306 w 764"/>
                <a:gd name="T33" fmla="*/ 290 h 754"/>
                <a:gd name="T34" fmla="*/ 352 w 764"/>
                <a:gd name="T35" fmla="*/ 284 h 754"/>
                <a:gd name="T36" fmla="*/ 318 w 764"/>
                <a:gd name="T37" fmla="*/ 420 h 754"/>
                <a:gd name="T38" fmla="*/ 314 w 764"/>
                <a:gd name="T39" fmla="*/ 320 h 754"/>
                <a:gd name="T40" fmla="*/ 358 w 764"/>
                <a:gd name="T41" fmla="*/ 390 h 754"/>
                <a:gd name="T42" fmla="*/ 472 w 764"/>
                <a:gd name="T43" fmla="*/ 314 h 754"/>
                <a:gd name="T44" fmla="*/ 490 w 764"/>
                <a:gd name="T45" fmla="*/ 314 h 754"/>
                <a:gd name="T46" fmla="*/ 538 w 764"/>
                <a:gd name="T47" fmla="*/ 164 h 754"/>
                <a:gd name="T48" fmla="*/ 582 w 764"/>
                <a:gd name="T49" fmla="*/ 356 h 754"/>
                <a:gd name="T50" fmla="*/ 564 w 764"/>
                <a:gd name="T51" fmla="*/ 448 h 754"/>
                <a:gd name="T52" fmla="*/ 524 w 764"/>
                <a:gd name="T53" fmla="*/ 388 h 754"/>
                <a:gd name="T54" fmla="*/ 458 w 764"/>
                <a:gd name="T55" fmla="*/ 460 h 754"/>
                <a:gd name="T56" fmla="*/ 514 w 764"/>
                <a:gd name="T57" fmla="*/ 338 h 754"/>
                <a:gd name="T58" fmla="*/ 502 w 764"/>
                <a:gd name="T59" fmla="*/ 388 h 754"/>
                <a:gd name="T60" fmla="*/ 530 w 764"/>
                <a:gd name="T61" fmla="*/ 532 h 754"/>
                <a:gd name="T62" fmla="*/ 550 w 764"/>
                <a:gd name="T63" fmla="*/ 330 h 754"/>
                <a:gd name="T64" fmla="*/ 454 w 764"/>
                <a:gd name="T65" fmla="*/ 360 h 754"/>
                <a:gd name="T66" fmla="*/ 404 w 764"/>
                <a:gd name="T67" fmla="*/ 344 h 754"/>
                <a:gd name="T68" fmla="*/ 450 w 764"/>
                <a:gd name="T69" fmla="*/ 448 h 754"/>
                <a:gd name="T70" fmla="*/ 562 w 764"/>
                <a:gd name="T71" fmla="*/ 406 h 754"/>
                <a:gd name="T72" fmla="*/ 644 w 764"/>
                <a:gd name="T73" fmla="*/ 524 h 754"/>
                <a:gd name="T74" fmla="*/ 678 w 764"/>
                <a:gd name="T75" fmla="*/ 530 h 754"/>
                <a:gd name="T76" fmla="*/ 584 w 764"/>
                <a:gd name="T77" fmla="*/ 524 h 754"/>
                <a:gd name="T78" fmla="*/ 658 w 764"/>
                <a:gd name="T79" fmla="*/ 288 h 754"/>
                <a:gd name="T80" fmla="*/ 636 w 764"/>
                <a:gd name="T81" fmla="*/ 298 h 754"/>
                <a:gd name="T82" fmla="*/ 580 w 764"/>
                <a:gd name="T83" fmla="*/ 202 h 754"/>
                <a:gd name="T84" fmla="*/ 464 w 764"/>
                <a:gd name="T85" fmla="*/ 166 h 754"/>
                <a:gd name="T86" fmla="*/ 420 w 764"/>
                <a:gd name="T87" fmla="*/ 210 h 754"/>
                <a:gd name="T88" fmla="*/ 386 w 764"/>
                <a:gd name="T89" fmla="*/ 182 h 754"/>
                <a:gd name="T90" fmla="*/ 342 w 764"/>
                <a:gd name="T91" fmla="*/ 120 h 754"/>
                <a:gd name="T92" fmla="*/ 306 w 764"/>
                <a:gd name="T93" fmla="*/ 126 h 754"/>
                <a:gd name="T94" fmla="*/ 178 w 764"/>
                <a:gd name="T95" fmla="*/ 370 h 754"/>
                <a:gd name="T96" fmla="*/ 162 w 764"/>
                <a:gd name="T97" fmla="*/ 394 h 754"/>
                <a:gd name="T98" fmla="*/ 118 w 764"/>
                <a:gd name="T99" fmla="*/ 568 h 754"/>
                <a:gd name="T100" fmla="*/ 104 w 764"/>
                <a:gd name="T101" fmla="*/ 394 h 754"/>
                <a:gd name="T102" fmla="*/ 178 w 764"/>
                <a:gd name="T103" fmla="*/ 528 h 754"/>
                <a:gd name="T104" fmla="*/ 282 w 764"/>
                <a:gd name="T105" fmla="*/ 96 h 754"/>
                <a:gd name="T106" fmla="*/ 266 w 764"/>
                <a:gd name="T107" fmla="*/ 334 h 754"/>
                <a:gd name="T108" fmla="*/ 278 w 764"/>
                <a:gd name="T109" fmla="*/ 396 h 754"/>
                <a:gd name="T110" fmla="*/ 246 w 764"/>
                <a:gd name="T111" fmla="*/ 466 h 754"/>
                <a:gd name="T112" fmla="*/ 296 w 764"/>
                <a:gd name="T113" fmla="*/ 508 h 754"/>
                <a:gd name="T114" fmla="*/ 330 w 764"/>
                <a:gd name="T115" fmla="*/ 608 h 754"/>
                <a:gd name="T116" fmla="*/ 374 w 764"/>
                <a:gd name="T117" fmla="*/ 488 h 754"/>
                <a:gd name="T118" fmla="*/ 412 w 764"/>
                <a:gd name="T119" fmla="*/ 442 h 754"/>
                <a:gd name="T120" fmla="*/ 486 w 764"/>
                <a:gd name="T121" fmla="*/ 592 h 754"/>
                <a:gd name="T122" fmla="*/ 534 w 764"/>
                <a:gd name="T123" fmla="*/ 592 h 754"/>
                <a:gd name="T124" fmla="*/ 584 w 764"/>
                <a:gd name="T125" fmla="*/ 662 h 7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764" h="754">
                  <a:moveTo>
                    <a:pt x="760" y="678"/>
                  </a:moveTo>
                  <a:lnTo>
                    <a:pt x="760" y="678"/>
                  </a:lnTo>
                  <a:lnTo>
                    <a:pt x="762" y="676"/>
                  </a:lnTo>
                  <a:lnTo>
                    <a:pt x="760" y="660"/>
                  </a:lnTo>
                  <a:lnTo>
                    <a:pt x="760" y="660"/>
                  </a:lnTo>
                  <a:lnTo>
                    <a:pt x="760" y="658"/>
                  </a:lnTo>
                  <a:lnTo>
                    <a:pt x="760" y="658"/>
                  </a:lnTo>
                  <a:lnTo>
                    <a:pt x="756" y="660"/>
                  </a:lnTo>
                  <a:lnTo>
                    <a:pt x="752" y="658"/>
                  </a:lnTo>
                  <a:lnTo>
                    <a:pt x="754" y="654"/>
                  </a:lnTo>
                  <a:lnTo>
                    <a:pt x="754" y="654"/>
                  </a:lnTo>
                  <a:lnTo>
                    <a:pt x="758" y="656"/>
                  </a:lnTo>
                  <a:lnTo>
                    <a:pt x="760" y="658"/>
                  </a:lnTo>
                  <a:lnTo>
                    <a:pt x="760" y="658"/>
                  </a:lnTo>
                  <a:lnTo>
                    <a:pt x="760" y="658"/>
                  </a:lnTo>
                  <a:lnTo>
                    <a:pt x="760" y="648"/>
                  </a:lnTo>
                  <a:lnTo>
                    <a:pt x="760" y="648"/>
                  </a:lnTo>
                  <a:lnTo>
                    <a:pt x="760" y="648"/>
                  </a:lnTo>
                  <a:lnTo>
                    <a:pt x="760" y="644"/>
                  </a:lnTo>
                  <a:lnTo>
                    <a:pt x="760" y="644"/>
                  </a:lnTo>
                  <a:lnTo>
                    <a:pt x="758" y="644"/>
                  </a:lnTo>
                  <a:lnTo>
                    <a:pt x="758" y="646"/>
                  </a:lnTo>
                  <a:lnTo>
                    <a:pt x="760" y="650"/>
                  </a:lnTo>
                  <a:lnTo>
                    <a:pt x="758" y="648"/>
                  </a:lnTo>
                  <a:lnTo>
                    <a:pt x="758" y="648"/>
                  </a:lnTo>
                  <a:lnTo>
                    <a:pt x="758" y="648"/>
                  </a:lnTo>
                  <a:lnTo>
                    <a:pt x="758" y="646"/>
                  </a:lnTo>
                  <a:lnTo>
                    <a:pt x="758" y="644"/>
                  </a:lnTo>
                  <a:lnTo>
                    <a:pt x="760" y="642"/>
                  </a:lnTo>
                  <a:lnTo>
                    <a:pt x="760" y="642"/>
                  </a:lnTo>
                  <a:lnTo>
                    <a:pt x="760" y="642"/>
                  </a:lnTo>
                  <a:lnTo>
                    <a:pt x="760" y="620"/>
                  </a:lnTo>
                  <a:lnTo>
                    <a:pt x="756" y="620"/>
                  </a:lnTo>
                  <a:lnTo>
                    <a:pt x="756" y="620"/>
                  </a:lnTo>
                  <a:lnTo>
                    <a:pt x="758" y="620"/>
                  </a:lnTo>
                  <a:lnTo>
                    <a:pt x="758" y="620"/>
                  </a:lnTo>
                  <a:lnTo>
                    <a:pt x="754" y="622"/>
                  </a:lnTo>
                  <a:lnTo>
                    <a:pt x="754" y="620"/>
                  </a:lnTo>
                  <a:lnTo>
                    <a:pt x="752" y="620"/>
                  </a:lnTo>
                  <a:lnTo>
                    <a:pt x="752" y="620"/>
                  </a:lnTo>
                  <a:lnTo>
                    <a:pt x="750" y="622"/>
                  </a:lnTo>
                  <a:lnTo>
                    <a:pt x="750" y="620"/>
                  </a:lnTo>
                  <a:lnTo>
                    <a:pt x="736" y="620"/>
                  </a:lnTo>
                  <a:lnTo>
                    <a:pt x="736" y="620"/>
                  </a:lnTo>
                  <a:lnTo>
                    <a:pt x="734" y="622"/>
                  </a:lnTo>
                  <a:lnTo>
                    <a:pt x="734" y="622"/>
                  </a:lnTo>
                  <a:lnTo>
                    <a:pt x="734" y="620"/>
                  </a:lnTo>
                  <a:lnTo>
                    <a:pt x="702" y="622"/>
                  </a:lnTo>
                  <a:lnTo>
                    <a:pt x="702" y="622"/>
                  </a:lnTo>
                  <a:lnTo>
                    <a:pt x="702" y="622"/>
                  </a:lnTo>
                  <a:lnTo>
                    <a:pt x="702" y="622"/>
                  </a:lnTo>
                  <a:lnTo>
                    <a:pt x="700" y="622"/>
                  </a:lnTo>
                  <a:lnTo>
                    <a:pt x="700" y="622"/>
                  </a:lnTo>
                  <a:lnTo>
                    <a:pt x="700" y="622"/>
                  </a:lnTo>
                  <a:lnTo>
                    <a:pt x="700" y="622"/>
                  </a:lnTo>
                  <a:lnTo>
                    <a:pt x="700" y="626"/>
                  </a:lnTo>
                  <a:lnTo>
                    <a:pt x="702" y="626"/>
                  </a:lnTo>
                  <a:lnTo>
                    <a:pt x="708" y="626"/>
                  </a:lnTo>
                  <a:lnTo>
                    <a:pt x="708" y="626"/>
                  </a:lnTo>
                  <a:lnTo>
                    <a:pt x="706" y="628"/>
                  </a:lnTo>
                  <a:lnTo>
                    <a:pt x="704" y="628"/>
                  </a:lnTo>
                  <a:lnTo>
                    <a:pt x="700" y="626"/>
                  </a:lnTo>
                  <a:lnTo>
                    <a:pt x="700" y="626"/>
                  </a:lnTo>
                  <a:lnTo>
                    <a:pt x="698" y="624"/>
                  </a:lnTo>
                  <a:lnTo>
                    <a:pt x="698" y="622"/>
                  </a:lnTo>
                  <a:lnTo>
                    <a:pt x="588" y="626"/>
                  </a:lnTo>
                  <a:lnTo>
                    <a:pt x="588" y="612"/>
                  </a:lnTo>
                  <a:lnTo>
                    <a:pt x="588" y="612"/>
                  </a:lnTo>
                  <a:lnTo>
                    <a:pt x="588" y="612"/>
                  </a:lnTo>
                  <a:lnTo>
                    <a:pt x="588" y="596"/>
                  </a:lnTo>
                  <a:lnTo>
                    <a:pt x="726" y="588"/>
                  </a:lnTo>
                  <a:lnTo>
                    <a:pt x="726" y="574"/>
                  </a:lnTo>
                  <a:lnTo>
                    <a:pt x="726" y="574"/>
                  </a:lnTo>
                  <a:lnTo>
                    <a:pt x="722" y="574"/>
                  </a:lnTo>
                  <a:lnTo>
                    <a:pt x="722" y="574"/>
                  </a:lnTo>
                  <a:lnTo>
                    <a:pt x="726" y="572"/>
                  </a:lnTo>
                  <a:lnTo>
                    <a:pt x="726" y="546"/>
                  </a:lnTo>
                  <a:lnTo>
                    <a:pt x="726" y="546"/>
                  </a:lnTo>
                  <a:lnTo>
                    <a:pt x="724" y="546"/>
                  </a:lnTo>
                  <a:lnTo>
                    <a:pt x="724" y="548"/>
                  </a:lnTo>
                  <a:lnTo>
                    <a:pt x="724" y="548"/>
                  </a:lnTo>
                  <a:lnTo>
                    <a:pt x="720" y="548"/>
                  </a:lnTo>
                  <a:lnTo>
                    <a:pt x="718" y="548"/>
                  </a:lnTo>
                  <a:lnTo>
                    <a:pt x="716" y="550"/>
                  </a:lnTo>
                  <a:lnTo>
                    <a:pt x="716" y="544"/>
                  </a:lnTo>
                  <a:lnTo>
                    <a:pt x="714" y="546"/>
                  </a:lnTo>
                  <a:lnTo>
                    <a:pt x="714" y="546"/>
                  </a:lnTo>
                  <a:lnTo>
                    <a:pt x="710" y="544"/>
                  </a:lnTo>
                  <a:lnTo>
                    <a:pt x="710" y="542"/>
                  </a:lnTo>
                  <a:lnTo>
                    <a:pt x="710" y="542"/>
                  </a:lnTo>
                  <a:lnTo>
                    <a:pt x="710" y="542"/>
                  </a:lnTo>
                  <a:lnTo>
                    <a:pt x="710" y="542"/>
                  </a:lnTo>
                  <a:lnTo>
                    <a:pt x="708" y="542"/>
                  </a:lnTo>
                  <a:lnTo>
                    <a:pt x="708" y="540"/>
                  </a:lnTo>
                  <a:lnTo>
                    <a:pt x="706" y="542"/>
                  </a:lnTo>
                  <a:lnTo>
                    <a:pt x="706" y="542"/>
                  </a:lnTo>
                  <a:lnTo>
                    <a:pt x="708" y="544"/>
                  </a:lnTo>
                  <a:lnTo>
                    <a:pt x="708" y="544"/>
                  </a:lnTo>
                  <a:lnTo>
                    <a:pt x="710" y="544"/>
                  </a:lnTo>
                  <a:lnTo>
                    <a:pt x="710" y="544"/>
                  </a:lnTo>
                  <a:lnTo>
                    <a:pt x="708" y="544"/>
                  </a:lnTo>
                  <a:lnTo>
                    <a:pt x="708" y="544"/>
                  </a:lnTo>
                  <a:lnTo>
                    <a:pt x="708" y="544"/>
                  </a:lnTo>
                  <a:lnTo>
                    <a:pt x="704" y="544"/>
                  </a:lnTo>
                  <a:lnTo>
                    <a:pt x="702" y="544"/>
                  </a:lnTo>
                  <a:lnTo>
                    <a:pt x="702" y="546"/>
                  </a:lnTo>
                  <a:lnTo>
                    <a:pt x="698" y="546"/>
                  </a:lnTo>
                  <a:lnTo>
                    <a:pt x="700" y="546"/>
                  </a:lnTo>
                  <a:lnTo>
                    <a:pt x="700" y="546"/>
                  </a:lnTo>
                  <a:lnTo>
                    <a:pt x="702" y="544"/>
                  </a:lnTo>
                  <a:lnTo>
                    <a:pt x="702" y="542"/>
                  </a:lnTo>
                  <a:lnTo>
                    <a:pt x="700" y="538"/>
                  </a:lnTo>
                  <a:lnTo>
                    <a:pt x="700" y="538"/>
                  </a:lnTo>
                  <a:lnTo>
                    <a:pt x="700" y="540"/>
                  </a:lnTo>
                  <a:lnTo>
                    <a:pt x="698" y="540"/>
                  </a:lnTo>
                  <a:lnTo>
                    <a:pt x="698" y="542"/>
                  </a:lnTo>
                  <a:lnTo>
                    <a:pt x="696" y="540"/>
                  </a:lnTo>
                  <a:lnTo>
                    <a:pt x="696" y="540"/>
                  </a:lnTo>
                  <a:lnTo>
                    <a:pt x="696" y="544"/>
                  </a:lnTo>
                  <a:lnTo>
                    <a:pt x="694" y="548"/>
                  </a:lnTo>
                  <a:lnTo>
                    <a:pt x="688" y="546"/>
                  </a:lnTo>
                  <a:lnTo>
                    <a:pt x="688" y="546"/>
                  </a:lnTo>
                  <a:lnTo>
                    <a:pt x="696" y="544"/>
                  </a:lnTo>
                  <a:lnTo>
                    <a:pt x="696" y="544"/>
                  </a:lnTo>
                  <a:lnTo>
                    <a:pt x="696" y="538"/>
                  </a:lnTo>
                  <a:lnTo>
                    <a:pt x="696" y="536"/>
                  </a:lnTo>
                  <a:lnTo>
                    <a:pt x="696" y="534"/>
                  </a:lnTo>
                  <a:lnTo>
                    <a:pt x="696" y="534"/>
                  </a:lnTo>
                  <a:lnTo>
                    <a:pt x="694" y="530"/>
                  </a:lnTo>
                  <a:lnTo>
                    <a:pt x="690" y="530"/>
                  </a:lnTo>
                  <a:lnTo>
                    <a:pt x="690" y="532"/>
                  </a:lnTo>
                  <a:lnTo>
                    <a:pt x="688" y="526"/>
                  </a:lnTo>
                  <a:lnTo>
                    <a:pt x="688" y="526"/>
                  </a:lnTo>
                  <a:lnTo>
                    <a:pt x="686" y="528"/>
                  </a:lnTo>
                  <a:lnTo>
                    <a:pt x="688" y="528"/>
                  </a:lnTo>
                  <a:lnTo>
                    <a:pt x="688" y="528"/>
                  </a:lnTo>
                  <a:lnTo>
                    <a:pt x="686" y="526"/>
                  </a:lnTo>
                  <a:lnTo>
                    <a:pt x="688" y="524"/>
                  </a:lnTo>
                  <a:lnTo>
                    <a:pt x="688" y="524"/>
                  </a:lnTo>
                  <a:lnTo>
                    <a:pt x="684" y="524"/>
                  </a:lnTo>
                  <a:lnTo>
                    <a:pt x="680" y="524"/>
                  </a:lnTo>
                  <a:lnTo>
                    <a:pt x="682" y="524"/>
                  </a:lnTo>
                  <a:lnTo>
                    <a:pt x="678" y="524"/>
                  </a:lnTo>
                  <a:lnTo>
                    <a:pt x="678" y="524"/>
                  </a:lnTo>
                  <a:lnTo>
                    <a:pt x="678" y="524"/>
                  </a:lnTo>
                  <a:lnTo>
                    <a:pt x="674" y="524"/>
                  </a:lnTo>
                  <a:lnTo>
                    <a:pt x="670" y="524"/>
                  </a:lnTo>
                  <a:lnTo>
                    <a:pt x="670" y="524"/>
                  </a:lnTo>
                  <a:lnTo>
                    <a:pt x="670" y="526"/>
                  </a:lnTo>
                  <a:lnTo>
                    <a:pt x="672" y="530"/>
                  </a:lnTo>
                  <a:lnTo>
                    <a:pt x="672" y="530"/>
                  </a:lnTo>
                  <a:lnTo>
                    <a:pt x="672" y="530"/>
                  </a:lnTo>
                  <a:lnTo>
                    <a:pt x="670" y="530"/>
                  </a:lnTo>
                  <a:lnTo>
                    <a:pt x="668" y="528"/>
                  </a:lnTo>
                  <a:lnTo>
                    <a:pt x="668" y="528"/>
                  </a:lnTo>
                  <a:lnTo>
                    <a:pt x="668" y="528"/>
                  </a:lnTo>
                  <a:lnTo>
                    <a:pt x="666" y="528"/>
                  </a:lnTo>
                  <a:lnTo>
                    <a:pt x="666" y="528"/>
                  </a:lnTo>
                  <a:lnTo>
                    <a:pt x="668" y="530"/>
                  </a:lnTo>
                  <a:lnTo>
                    <a:pt x="668" y="532"/>
                  </a:lnTo>
                  <a:lnTo>
                    <a:pt x="668" y="532"/>
                  </a:lnTo>
                  <a:lnTo>
                    <a:pt x="666" y="532"/>
                  </a:lnTo>
                  <a:lnTo>
                    <a:pt x="664" y="530"/>
                  </a:lnTo>
                  <a:lnTo>
                    <a:pt x="664" y="530"/>
                  </a:lnTo>
                  <a:lnTo>
                    <a:pt x="664" y="530"/>
                  </a:lnTo>
                  <a:lnTo>
                    <a:pt x="662" y="532"/>
                  </a:lnTo>
                  <a:lnTo>
                    <a:pt x="662" y="534"/>
                  </a:lnTo>
                  <a:lnTo>
                    <a:pt x="662" y="530"/>
                  </a:lnTo>
                  <a:lnTo>
                    <a:pt x="662" y="530"/>
                  </a:lnTo>
                  <a:lnTo>
                    <a:pt x="662" y="528"/>
                  </a:lnTo>
                  <a:lnTo>
                    <a:pt x="664" y="528"/>
                  </a:lnTo>
                  <a:lnTo>
                    <a:pt x="664" y="528"/>
                  </a:lnTo>
                  <a:lnTo>
                    <a:pt x="664" y="528"/>
                  </a:lnTo>
                  <a:lnTo>
                    <a:pt x="664" y="528"/>
                  </a:lnTo>
                  <a:lnTo>
                    <a:pt x="664" y="528"/>
                  </a:lnTo>
                  <a:lnTo>
                    <a:pt x="666" y="528"/>
                  </a:lnTo>
                  <a:lnTo>
                    <a:pt x="666" y="528"/>
                  </a:lnTo>
                  <a:lnTo>
                    <a:pt x="668" y="528"/>
                  </a:lnTo>
                  <a:lnTo>
                    <a:pt x="668" y="528"/>
                  </a:lnTo>
                  <a:lnTo>
                    <a:pt x="666" y="526"/>
                  </a:lnTo>
                  <a:lnTo>
                    <a:pt x="664" y="524"/>
                  </a:lnTo>
                  <a:lnTo>
                    <a:pt x="660" y="524"/>
                  </a:lnTo>
                  <a:lnTo>
                    <a:pt x="662" y="522"/>
                  </a:lnTo>
                  <a:lnTo>
                    <a:pt x="660" y="520"/>
                  </a:lnTo>
                  <a:lnTo>
                    <a:pt x="660" y="520"/>
                  </a:lnTo>
                  <a:lnTo>
                    <a:pt x="662" y="520"/>
                  </a:lnTo>
                  <a:lnTo>
                    <a:pt x="664" y="520"/>
                  </a:lnTo>
                  <a:lnTo>
                    <a:pt x="668" y="520"/>
                  </a:lnTo>
                  <a:lnTo>
                    <a:pt x="670" y="518"/>
                  </a:lnTo>
                  <a:lnTo>
                    <a:pt x="670" y="518"/>
                  </a:lnTo>
                  <a:lnTo>
                    <a:pt x="670" y="518"/>
                  </a:lnTo>
                  <a:lnTo>
                    <a:pt x="670" y="518"/>
                  </a:lnTo>
                  <a:lnTo>
                    <a:pt x="668" y="516"/>
                  </a:lnTo>
                  <a:lnTo>
                    <a:pt x="668" y="516"/>
                  </a:lnTo>
                  <a:lnTo>
                    <a:pt x="668" y="516"/>
                  </a:lnTo>
                  <a:lnTo>
                    <a:pt x="668" y="514"/>
                  </a:lnTo>
                  <a:lnTo>
                    <a:pt x="670" y="516"/>
                  </a:lnTo>
                  <a:lnTo>
                    <a:pt x="672" y="516"/>
                  </a:lnTo>
                  <a:lnTo>
                    <a:pt x="674" y="516"/>
                  </a:lnTo>
                  <a:lnTo>
                    <a:pt x="674" y="516"/>
                  </a:lnTo>
                  <a:lnTo>
                    <a:pt x="672" y="518"/>
                  </a:lnTo>
                  <a:lnTo>
                    <a:pt x="672" y="518"/>
                  </a:lnTo>
                  <a:lnTo>
                    <a:pt x="670" y="516"/>
                  </a:lnTo>
                  <a:lnTo>
                    <a:pt x="670" y="518"/>
                  </a:lnTo>
                  <a:lnTo>
                    <a:pt x="670" y="518"/>
                  </a:lnTo>
                  <a:lnTo>
                    <a:pt x="670" y="518"/>
                  </a:lnTo>
                  <a:lnTo>
                    <a:pt x="670" y="518"/>
                  </a:lnTo>
                  <a:lnTo>
                    <a:pt x="670" y="518"/>
                  </a:lnTo>
                  <a:lnTo>
                    <a:pt x="670" y="518"/>
                  </a:lnTo>
                  <a:lnTo>
                    <a:pt x="674" y="518"/>
                  </a:lnTo>
                  <a:lnTo>
                    <a:pt x="676" y="520"/>
                  </a:lnTo>
                  <a:lnTo>
                    <a:pt x="678" y="520"/>
                  </a:lnTo>
                  <a:lnTo>
                    <a:pt x="680" y="516"/>
                  </a:lnTo>
                  <a:lnTo>
                    <a:pt x="680" y="516"/>
                  </a:lnTo>
                  <a:lnTo>
                    <a:pt x="684" y="518"/>
                  </a:lnTo>
                  <a:lnTo>
                    <a:pt x="688" y="518"/>
                  </a:lnTo>
                  <a:lnTo>
                    <a:pt x="688" y="516"/>
                  </a:lnTo>
                  <a:lnTo>
                    <a:pt x="694" y="518"/>
                  </a:lnTo>
                  <a:lnTo>
                    <a:pt x="696" y="514"/>
                  </a:lnTo>
                  <a:lnTo>
                    <a:pt x="698" y="516"/>
                  </a:lnTo>
                  <a:lnTo>
                    <a:pt x="698" y="516"/>
                  </a:lnTo>
                  <a:lnTo>
                    <a:pt x="696" y="516"/>
                  </a:lnTo>
                  <a:lnTo>
                    <a:pt x="696" y="518"/>
                  </a:lnTo>
                  <a:lnTo>
                    <a:pt x="696" y="518"/>
                  </a:lnTo>
                  <a:lnTo>
                    <a:pt x="702" y="520"/>
                  </a:lnTo>
                  <a:lnTo>
                    <a:pt x="710" y="520"/>
                  </a:lnTo>
                  <a:lnTo>
                    <a:pt x="710" y="520"/>
                  </a:lnTo>
                  <a:lnTo>
                    <a:pt x="712" y="522"/>
                  </a:lnTo>
                  <a:lnTo>
                    <a:pt x="712" y="524"/>
                  </a:lnTo>
                  <a:lnTo>
                    <a:pt x="710" y="526"/>
                  </a:lnTo>
                  <a:lnTo>
                    <a:pt x="712" y="530"/>
                  </a:lnTo>
                  <a:lnTo>
                    <a:pt x="712" y="530"/>
                  </a:lnTo>
                  <a:lnTo>
                    <a:pt x="712" y="528"/>
                  </a:lnTo>
                  <a:lnTo>
                    <a:pt x="712" y="528"/>
                  </a:lnTo>
                  <a:lnTo>
                    <a:pt x="714" y="530"/>
                  </a:lnTo>
                  <a:lnTo>
                    <a:pt x="714" y="528"/>
                  </a:lnTo>
                  <a:lnTo>
                    <a:pt x="714" y="528"/>
                  </a:lnTo>
                  <a:lnTo>
                    <a:pt x="716" y="532"/>
                  </a:lnTo>
                  <a:lnTo>
                    <a:pt x="718" y="534"/>
                  </a:lnTo>
                  <a:lnTo>
                    <a:pt x="720" y="536"/>
                  </a:lnTo>
                  <a:lnTo>
                    <a:pt x="722" y="540"/>
                  </a:lnTo>
                  <a:lnTo>
                    <a:pt x="722" y="540"/>
                  </a:lnTo>
                  <a:lnTo>
                    <a:pt x="724" y="540"/>
                  </a:lnTo>
                  <a:lnTo>
                    <a:pt x="724" y="538"/>
                  </a:lnTo>
                  <a:lnTo>
                    <a:pt x="724" y="538"/>
                  </a:lnTo>
                  <a:lnTo>
                    <a:pt x="724" y="538"/>
                  </a:lnTo>
                  <a:lnTo>
                    <a:pt x="724" y="538"/>
                  </a:lnTo>
                  <a:lnTo>
                    <a:pt x="724" y="538"/>
                  </a:lnTo>
                  <a:lnTo>
                    <a:pt x="724" y="538"/>
                  </a:lnTo>
                  <a:lnTo>
                    <a:pt x="724" y="538"/>
                  </a:lnTo>
                  <a:lnTo>
                    <a:pt x="724" y="538"/>
                  </a:lnTo>
                  <a:lnTo>
                    <a:pt x="722" y="536"/>
                  </a:lnTo>
                  <a:lnTo>
                    <a:pt x="724" y="534"/>
                  </a:lnTo>
                  <a:lnTo>
                    <a:pt x="724" y="536"/>
                  </a:lnTo>
                  <a:lnTo>
                    <a:pt x="724" y="536"/>
                  </a:lnTo>
                  <a:lnTo>
                    <a:pt x="724" y="536"/>
                  </a:lnTo>
                  <a:lnTo>
                    <a:pt x="724" y="508"/>
                  </a:lnTo>
                  <a:lnTo>
                    <a:pt x="724" y="508"/>
                  </a:lnTo>
                  <a:lnTo>
                    <a:pt x="722" y="508"/>
                  </a:lnTo>
                  <a:lnTo>
                    <a:pt x="722" y="506"/>
                  </a:lnTo>
                  <a:lnTo>
                    <a:pt x="724" y="508"/>
                  </a:lnTo>
                  <a:lnTo>
                    <a:pt x="724" y="498"/>
                  </a:lnTo>
                  <a:lnTo>
                    <a:pt x="634" y="502"/>
                  </a:lnTo>
                  <a:lnTo>
                    <a:pt x="634" y="502"/>
                  </a:lnTo>
                  <a:lnTo>
                    <a:pt x="636" y="504"/>
                  </a:lnTo>
                  <a:lnTo>
                    <a:pt x="636" y="504"/>
                  </a:lnTo>
                  <a:lnTo>
                    <a:pt x="634" y="504"/>
                  </a:lnTo>
                  <a:lnTo>
                    <a:pt x="632" y="504"/>
                  </a:lnTo>
                  <a:lnTo>
                    <a:pt x="632" y="506"/>
                  </a:lnTo>
                  <a:lnTo>
                    <a:pt x="632" y="506"/>
                  </a:lnTo>
                  <a:lnTo>
                    <a:pt x="632" y="506"/>
                  </a:lnTo>
                  <a:lnTo>
                    <a:pt x="630" y="504"/>
                  </a:lnTo>
                  <a:lnTo>
                    <a:pt x="632" y="504"/>
                  </a:lnTo>
                  <a:lnTo>
                    <a:pt x="632" y="504"/>
                  </a:lnTo>
                  <a:lnTo>
                    <a:pt x="632" y="504"/>
                  </a:lnTo>
                  <a:lnTo>
                    <a:pt x="632" y="504"/>
                  </a:lnTo>
                  <a:lnTo>
                    <a:pt x="632" y="504"/>
                  </a:lnTo>
                  <a:lnTo>
                    <a:pt x="632" y="504"/>
                  </a:lnTo>
                  <a:lnTo>
                    <a:pt x="632" y="504"/>
                  </a:lnTo>
                  <a:lnTo>
                    <a:pt x="634" y="502"/>
                  </a:lnTo>
                  <a:lnTo>
                    <a:pt x="628" y="502"/>
                  </a:lnTo>
                  <a:lnTo>
                    <a:pt x="628" y="502"/>
                  </a:lnTo>
                  <a:lnTo>
                    <a:pt x="628" y="504"/>
                  </a:lnTo>
                  <a:lnTo>
                    <a:pt x="630" y="506"/>
                  </a:lnTo>
                  <a:lnTo>
                    <a:pt x="630" y="506"/>
                  </a:lnTo>
                  <a:lnTo>
                    <a:pt x="630" y="510"/>
                  </a:lnTo>
                  <a:lnTo>
                    <a:pt x="626" y="510"/>
                  </a:lnTo>
                  <a:lnTo>
                    <a:pt x="624" y="512"/>
                  </a:lnTo>
                  <a:lnTo>
                    <a:pt x="622" y="516"/>
                  </a:lnTo>
                  <a:lnTo>
                    <a:pt x="622" y="516"/>
                  </a:lnTo>
                  <a:lnTo>
                    <a:pt x="622" y="512"/>
                  </a:lnTo>
                  <a:lnTo>
                    <a:pt x="620" y="510"/>
                  </a:lnTo>
                  <a:lnTo>
                    <a:pt x="618" y="510"/>
                  </a:lnTo>
                  <a:lnTo>
                    <a:pt x="618" y="506"/>
                  </a:lnTo>
                  <a:lnTo>
                    <a:pt x="618" y="506"/>
                  </a:lnTo>
                  <a:lnTo>
                    <a:pt x="618" y="506"/>
                  </a:lnTo>
                  <a:lnTo>
                    <a:pt x="616" y="506"/>
                  </a:lnTo>
                  <a:lnTo>
                    <a:pt x="616" y="506"/>
                  </a:lnTo>
                  <a:lnTo>
                    <a:pt x="616" y="510"/>
                  </a:lnTo>
                  <a:lnTo>
                    <a:pt x="614" y="510"/>
                  </a:lnTo>
                  <a:lnTo>
                    <a:pt x="614" y="510"/>
                  </a:lnTo>
                  <a:lnTo>
                    <a:pt x="614" y="510"/>
                  </a:lnTo>
                  <a:lnTo>
                    <a:pt x="614" y="510"/>
                  </a:lnTo>
                  <a:lnTo>
                    <a:pt x="612" y="508"/>
                  </a:lnTo>
                  <a:lnTo>
                    <a:pt x="612" y="508"/>
                  </a:lnTo>
                  <a:lnTo>
                    <a:pt x="612" y="508"/>
                  </a:lnTo>
                  <a:lnTo>
                    <a:pt x="612" y="508"/>
                  </a:lnTo>
                  <a:lnTo>
                    <a:pt x="612" y="508"/>
                  </a:lnTo>
                  <a:lnTo>
                    <a:pt x="614" y="508"/>
                  </a:lnTo>
                  <a:lnTo>
                    <a:pt x="614" y="508"/>
                  </a:lnTo>
                  <a:lnTo>
                    <a:pt x="612" y="504"/>
                  </a:lnTo>
                  <a:lnTo>
                    <a:pt x="612" y="504"/>
                  </a:lnTo>
                  <a:lnTo>
                    <a:pt x="612" y="504"/>
                  </a:lnTo>
                  <a:lnTo>
                    <a:pt x="610" y="504"/>
                  </a:lnTo>
                  <a:lnTo>
                    <a:pt x="602" y="504"/>
                  </a:lnTo>
                  <a:lnTo>
                    <a:pt x="602" y="504"/>
                  </a:lnTo>
                  <a:lnTo>
                    <a:pt x="602" y="504"/>
                  </a:lnTo>
                  <a:lnTo>
                    <a:pt x="596" y="504"/>
                  </a:lnTo>
                  <a:lnTo>
                    <a:pt x="596" y="504"/>
                  </a:lnTo>
                  <a:lnTo>
                    <a:pt x="598" y="508"/>
                  </a:lnTo>
                  <a:lnTo>
                    <a:pt x="596" y="504"/>
                  </a:lnTo>
                  <a:lnTo>
                    <a:pt x="596" y="506"/>
                  </a:lnTo>
                  <a:lnTo>
                    <a:pt x="596" y="506"/>
                  </a:lnTo>
                  <a:lnTo>
                    <a:pt x="596" y="504"/>
                  </a:lnTo>
                  <a:lnTo>
                    <a:pt x="588" y="504"/>
                  </a:lnTo>
                  <a:lnTo>
                    <a:pt x="588" y="482"/>
                  </a:lnTo>
                  <a:lnTo>
                    <a:pt x="602" y="480"/>
                  </a:lnTo>
                  <a:lnTo>
                    <a:pt x="602" y="480"/>
                  </a:lnTo>
                  <a:lnTo>
                    <a:pt x="600" y="478"/>
                  </a:lnTo>
                  <a:lnTo>
                    <a:pt x="596" y="478"/>
                  </a:lnTo>
                  <a:lnTo>
                    <a:pt x="596" y="480"/>
                  </a:lnTo>
                  <a:lnTo>
                    <a:pt x="596" y="480"/>
                  </a:lnTo>
                  <a:lnTo>
                    <a:pt x="594" y="478"/>
                  </a:lnTo>
                  <a:lnTo>
                    <a:pt x="590" y="478"/>
                  </a:lnTo>
                  <a:lnTo>
                    <a:pt x="588" y="476"/>
                  </a:lnTo>
                  <a:lnTo>
                    <a:pt x="590" y="472"/>
                  </a:lnTo>
                  <a:lnTo>
                    <a:pt x="590" y="472"/>
                  </a:lnTo>
                  <a:lnTo>
                    <a:pt x="596" y="472"/>
                  </a:lnTo>
                  <a:lnTo>
                    <a:pt x="602" y="470"/>
                  </a:lnTo>
                  <a:lnTo>
                    <a:pt x="602" y="470"/>
                  </a:lnTo>
                  <a:lnTo>
                    <a:pt x="602" y="472"/>
                  </a:lnTo>
                  <a:lnTo>
                    <a:pt x="604" y="472"/>
                  </a:lnTo>
                  <a:lnTo>
                    <a:pt x="604" y="472"/>
                  </a:lnTo>
                  <a:lnTo>
                    <a:pt x="604" y="474"/>
                  </a:lnTo>
                  <a:lnTo>
                    <a:pt x="604" y="474"/>
                  </a:lnTo>
                  <a:lnTo>
                    <a:pt x="606" y="474"/>
                  </a:lnTo>
                  <a:lnTo>
                    <a:pt x="606" y="472"/>
                  </a:lnTo>
                  <a:lnTo>
                    <a:pt x="606" y="472"/>
                  </a:lnTo>
                  <a:lnTo>
                    <a:pt x="606" y="470"/>
                  </a:lnTo>
                  <a:lnTo>
                    <a:pt x="606" y="468"/>
                  </a:lnTo>
                  <a:lnTo>
                    <a:pt x="610" y="468"/>
                  </a:lnTo>
                  <a:lnTo>
                    <a:pt x="610" y="468"/>
                  </a:lnTo>
                  <a:lnTo>
                    <a:pt x="610" y="470"/>
                  </a:lnTo>
                  <a:lnTo>
                    <a:pt x="612" y="470"/>
                  </a:lnTo>
                  <a:lnTo>
                    <a:pt x="612" y="470"/>
                  </a:lnTo>
                  <a:lnTo>
                    <a:pt x="612" y="470"/>
                  </a:lnTo>
                  <a:lnTo>
                    <a:pt x="612" y="470"/>
                  </a:lnTo>
                  <a:lnTo>
                    <a:pt x="612" y="470"/>
                  </a:lnTo>
                  <a:lnTo>
                    <a:pt x="612" y="470"/>
                  </a:lnTo>
                  <a:lnTo>
                    <a:pt x="612" y="468"/>
                  </a:lnTo>
                  <a:lnTo>
                    <a:pt x="614" y="470"/>
                  </a:lnTo>
                  <a:lnTo>
                    <a:pt x="614" y="470"/>
                  </a:lnTo>
                  <a:lnTo>
                    <a:pt x="616" y="468"/>
                  </a:lnTo>
                  <a:lnTo>
                    <a:pt x="618" y="468"/>
                  </a:lnTo>
                  <a:lnTo>
                    <a:pt x="618" y="472"/>
                  </a:lnTo>
                  <a:lnTo>
                    <a:pt x="618" y="472"/>
                  </a:lnTo>
                  <a:lnTo>
                    <a:pt x="622" y="468"/>
                  </a:lnTo>
                  <a:lnTo>
                    <a:pt x="624" y="468"/>
                  </a:lnTo>
                  <a:lnTo>
                    <a:pt x="628" y="468"/>
                  </a:lnTo>
                  <a:lnTo>
                    <a:pt x="628" y="468"/>
                  </a:lnTo>
                  <a:lnTo>
                    <a:pt x="630" y="468"/>
                  </a:lnTo>
                  <a:lnTo>
                    <a:pt x="632" y="470"/>
                  </a:lnTo>
                  <a:lnTo>
                    <a:pt x="634" y="470"/>
                  </a:lnTo>
                  <a:lnTo>
                    <a:pt x="634" y="472"/>
                  </a:lnTo>
                  <a:lnTo>
                    <a:pt x="634" y="472"/>
                  </a:lnTo>
                  <a:lnTo>
                    <a:pt x="630" y="470"/>
                  </a:lnTo>
                  <a:lnTo>
                    <a:pt x="626" y="472"/>
                  </a:lnTo>
                  <a:lnTo>
                    <a:pt x="622" y="472"/>
                  </a:lnTo>
                  <a:lnTo>
                    <a:pt x="620" y="472"/>
                  </a:lnTo>
                  <a:lnTo>
                    <a:pt x="620" y="472"/>
                  </a:lnTo>
                  <a:lnTo>
                    <a:pt x="620" y="474"/>
                  </a:lnTo>
                  <a:lnTo>
                    <a:pt x="622" y="476"/>
                  </a:lnTo>
                  <a:lnTo>
                    <a:pt x="620" y="478"/>
                  </a:lnTo>
                  <a:lnTo>
                    <a:pt x="620" y="478"/>
                  </a:lnTo>
                  <a:lnTo>
                    <a:pt x="616" y="478"/>
                  </a:lnTo>
                  <a:lnTo>
                    <a:pt x="614" y="476"/>
                  </a:lnTo>
                  <a:lnTo>
                    <a:pt x="614" y="476"/>
                  </a:lnTo>
                  <a:lnTo>
                    <a:pt x="614" y="476"/>
                  </a:lnTo>
                  <a:lnTo>
                    <a:pt x="614" y="476"/>
                  </a:lnTo>
                  <a:lnTo>
                    <a:pt x="612" y="476"/>
                  </a:lnTo>
                  <a:lnTo>
                    <a:pt x="612" y="476"/>
                  </a:lnTo>
                  <a:lnTo>
                    <a:pt x="608" y="478"/>
                  </a:lnTo>
                  <a:lnTo>
                    <a:pt x="604" y="476"/>
                  </a:lnTo>
                  <a:lnTo>
                    <a:pt x="604" y="476"/>
                  </a:lnTo>
                  <a:lnTo>
                    <a:pt x="604" y="480"/>
                  </a:lnTo>
                  <a:lnTo>
                    <a:pt x="638" y="478"/>
                  </a:lnTo>
                  <a:lnTo>
                    <a:pt x="638" y="478"/>
                  </a:lnTo>
                  <a:lnTo>
                    <a:pt x="636" y="478"/>
                  </a:lnTo>
                  <a:lnTo>
                    <a:pt x="636" y="478"/>
                  </a:lnTo>
                  <a:lnTo>
                    <a:pt x="640" y="476"/>
                  </a:lnTo>
                  <a:lnTo>
                    <a:pt x="642" y="476"/>
                  </a:lnTo>
                  <a:lnTo>
                    <a:pt x="644" y="478"/>
                  </a:lnTo>
                  <a:lnTo>
                    <a:pt x="644" y="478"/>
                  </a:lnTo>
                  <a:lnTo>
                    <a:pt x="642" y="478"/>
                  </a:lnTo>
                  <a:lnTo>
                    <a:pt x="640" y="478"/>
                  </a:lnTo>
                  <a:lnTo>
                    <a:pt x="640" y="478"/>
                  </a:lnTo>
                  <a:lnTo>
                    <a:pt x="726" y="474"/>
                  </a:lnTo>
                  <a:lnTo>
                    <a:pt x="726" y="458"/>
                  </a:lnTo>
                  <a:lnTo>
                    <a:pt x="726" y="458"/>
                  </a:lnTo>
                  <a:lnTo>
                    <a:pt x="722" y="458"/>
                  </a:lnTo>
                  <a:lnTo>
                    <a:pt x="716" y="458"/>
                  </a:lnTo>
                  <a:lnTo>
                    <a:pt x="716" y="458"/>
                  </a:lnTo>
                  <a:lnTo>
                    <a:pt x="716" y="456"/>
                  </a:lnTo>
                  <a:lnTo>
                    <a:pt x="714" y="456"/>
                  </a:lnTo>
                  <a:lnTo>
                    <a:pt x="712" y="454"/>
                  </a:lnTo>
                  <a:lnTo>
                    <a:pt x="714" y="452"/>
                  </a:lnTo>
                  <a:lnTo>
                    <a:pt x="714" y="452"/>
                  </a:lnTo>
                  <a:lnTo>
                    <a:pt x="720" y="452"/>
                  </a:lnTo>
                  <a:lnTo>
                    <a:pt x="726" y="450"/>
                  </a:lnTo>
                  <a:lnTo>
                    <a:pt x="726" y="448"/>
                  </a:lnTo>
                  <a:lnTo>
                    <a:pt x="726" y="448"/>
                  </a:lnTo>
                  <a:lnTo>
                    <a:pt x="722" y="446"/>
                  </a:lnTo>
                  <a:lnTo>
                    <a:pt x="726" y="444"/>
                  </a:lnTo>
                  <a:lnTo>
                    <a:pt x="726" y="444"/>
                  </a:lnTo>
                  <a:lnTo>
                    <a:pt x="724" y="444"/>
                  </a:lnTo>
                  <a:lnTo>
                    <a:pt x="726" y="444"/>
                  </a:lnTo>
                  <a:lnTo>
                    <a:pt x="726" y="444"/>
                  </a:lnTo>
                  <a:lnTo>
                    <a:pt x="726" y="444"/>
                  </a:lnTo>
                  <a:lnTo>
                    <a:pt x="726" y="446"/>
                  </a:lnTo>
                  <a:lnTo>
                    <a:pt x="726" y="438"/>
                  </a:lnTo>
                  <a:lnTo>
                    <a:pt x="726" y="438"/>
                  </a:lnTo>
                  <a:lnTo>
                    <a:pt x="722" y="438"/>
                  </a:lnTo>
                  <a:lnTo>
                    <a:pt x="720" y="438"/>
                  </a:lnTo>
                  <a:lnTo>
                    <a:pt x="720" y="436"/>
                  </a:lnTo>
                  <a:lnTo>
                    <a:pt x="720" y="436"/>
                  </a:lnTo>
                  <a:lnTo>
                    <a:pt x="722" y="434"/>
                  </a:lnTo>
                  <a:lnTo>
                    <a:pt x="722" y="434"/>
                  </a:lnTo>
                  <a:lnTo>
                    <a:pt x="724" y="434"/>
                  </a:lnTo>
                  <a:lnTo>
                    <a:pt x="726" y="436"/>
                  </a:lnTo>
                  <a:lnTo>
                    <a:pt x="724" y="400"/>
                  </a:lnTo>
                  <a:lnTo>
                    <a:pt x="724" y="400"/>
                  </a:lnTo>
                  <a:lnTo>
                    <a:pt x="724" y="398"/>
                  </a:lnTo>
                  <a:lnTo>
                    <a:pt x="724" y="400"/>
                  </a:lnTo>
                  <a:lnTo>
                    <a:pt x="724" y="400"/>
                  </a:lnTo>
                  <a:lnTo>
                    <a:pt x="722" y="398"/>
                  </a:lnTo>
                  <a:lnTo>
                    <a:pt x="724" y="398"/>
                  </a:lnTo>
                  <a:lnTo>
                    <a:pt x="724" y="390"/>
                  </a:lnTo>
                  <a:lnTo>
                    <a:pt x="724" y="390"/>
                  </a:lnTo>
                  <a:lnTo>
                    <a:pt x="720" y="388"/>
                  </a:lnTo>
                  <a:lnTo>
                    <a:pt x="718" y="388"/>
                  </a:lnTo>
                  <a:lnTo>
                    <a:pt x="718" y="386"/>
                  </a:lnTo>
                  <a:lnTo>
                    <a:pt x="722" y="386"/>
                  </a:lnTo>
                  <a:lnTo>
                    <a:pt x="722" y="386"/>
                  </a:lnTo>
                  <a:lnTo>
                    <a:pt x="720" y="386"/>
                  </a:lnTo>
                  <a:lnTo>
                    <a:pt x="720" y="388"/>
                  </a:lnTo>
                  <a:lnTo>
                    <a:pt x="720" y="388"/>
                  </a:lnTo>
                  <a:lnTo>
                    <a:pt x="724" y="388"/>
                  </a:lnTo>
                  <a:lnTo>
                    <a:pt x="724" y="384"/>
                  </a:lnTo>
                  <a:lnTo>
                    <a:pt x="724" y="384"/>
                  </a:lnTo>
                  <a:lnTo>
                    <a:pt x="724" y="384"/>
                  </a:lnTo>
                  <a:lnTo>
                    <a:pt x="724" y="384"/>
                  </a:lnTo>
                  <a:lnTo>
                    <a:pt x="696" y="384"/>
                  </a:lnTo>
                  <a:lnTo>
                    <a:pt x="696" y="384"/>
                  </a:lnTo>
                  <a:lnTo>
                    <a:pt x="696" y="390"/>
                  </a:lnTo>
                  <a:lnTo>
                    <a:pt x="696" y="390"/>
                  </a:lnTo>
                  <a:lnTo>
                    <a:pt x="694" y="392"/>
                  </a:lnTo>
                  <a:lnTo>
                    <a:pt x="692" y="392"/>
                  </a:lnTo>
                  <a:lnTo>
                    <a:pt x="690" y="392"/>
                  </a:lnTo>
                  <a:lnTo>
                    <a:pt x="690" y="392"/>
                  </a:lnTo>
                  <a:lnTo>
                    <a:pt x="692" y="390"/>
                  </a:lnTo>
                  <a:lnTo>
                    <a:pt x="692" y="392"/>
                  </a:lnTo>
                  <a:lnTo>
                    <a:pt x="692" y="392"/>
                  </a:lnTo>
                  <a:lnTo>
                    <a:pt x="692" y="390"/>
                  </a:lnTo>
                  <a:lnTo>
                    <a:pt x="692" y="388"/>
                  </a:lnTo>
                  <a:lnTo>
                    <a:pt x="688" y="388"/>
                  </a:lnTo>
                  <a:lnTo>
                    <a:pt x="688" y="390"/>
                  </a:lnTo>
                  <a:lnTo>
                    <a:pt x="688" y="390"/>
                  </a:lnTo>
                  <a:lnTo>
                    <a:pt x="686" y="390"/>
                  </a:lnTo>
                  <a:lnTo>
                    <a:pt x="684" y="390"/>
                  </a:lnTo>
                  <a:lnTo>
                    <a:pt x="678" y="388"/>
                  </a:lnTo>
                  <a:lnTo>
                    <a:pt x="682" y="392"/>
                  </a:lnTo>
                  <a:lnTo>
                    <a:pt x="682" y="392"/>
                  </a:lnTo>
                  <a:lnTo>
                    <a:pt x="676" y="388"/>
                  </a:lnTo>
                  <a:lnTo>
                    <a:pt x="676" y="388"/>
                  </a:lnTo>
                  <a:lnTo>
                    <a:pt x="678" y="386"/>
                  </a:lnTo>
                  <a:lnTo>
                    <a:pt x="614" y="390"/>
                  </a:lnTo>
                  <a:lnTo>
                    <a:pt x="614" y="390"/>
                  </a:lnTo>
                  <a:lnTo>
                    <a:pt x="614" y="390"/>
                  </a:lnTo>
                  <a:lnTo>
                    <a:pt x="614" y="390"/>
                  </a:lnTo>
                  <a:lnTo>
                    <a:pt x="614" y="392"/>
                  </a:lnTo>
                  <a:lnTo>
                    <a:pt x="612" y="392"/>
                  </a:lnTo>
                  <a:lnTo>
                    <a:pt x="610" y="390"/>
                  </a:lnTo>
                  <a:lnTo>
                    <a:pt x="608" y="392"/>
                  </a:lnTo>
                  <a:lnTo>
                    <a:pt x="608" y="392"/>
                  </a:lnTo>
                  <a:lnTo>
                    <a:pt x="608" y="390"/>
                  </a:lnTo>
                  <a:lnTo>
                    <a:pt x="608" y="390"/>
                  </a:lnTo>
                  <a:lnTo>
                    <a:pt x="590" y="390"/>
                  </a:lnTo>
                  <a:lnTo>
                    <a:pt x="590" y="394"/>
                  </a:lnTo>
                  <a:lnTo>
                    <a:pt x="586" y="390"/>
                  </a:lnTo>
                  <a:lnTo>
                    <a:pt x="586" y="390"/>
                  </a:lnTo>
                  <a:lnTo>
                    <a:pt x="586" y="390"/>
                  </a:lnTo>
                  <a:lnTo>
                    <a:pt x="586" y="388"/>
                  </a:lnTo>
                  <a:lnTo>
                    <a:pt x="586" y="386"/>
                  </a:lnTo>
                  <a:lnTo>
                    <a:pt x="588" y="388"/>
                  </a:lnTo>
                  <a:lnTo>
                    <a:pt x="588" y="386"/>
                  </a:lnTo>
                  <a:lnTo>
                    <a:pt x="588" y="386"/>
                  </a:lnTo>
                  <a:lnTo>
                    <a:pt x="588" y="384"/>
                  </a:lnTo>
                  <a:lnTo>
                    <a:pt x="588" y="384"/>
                  </a:lnTo>
                  <a:lnTo>
                    <a:pt x="588" y="384"/>
                  </a:lnTo>
                  <a:lnTo>
                    <a:pt x="588" y="384"/>
                  </a:lnTo>
                  <a:lnTo>
                    <a:pt x="588" y="382"/>
                  </a:lnTo>
                  <a:lnTo>
                    <a:pt x="588" y="374"/>
                  </a:lnTo>
                  <a:lnTo>
                    <a:pt x="588" y="374"/>
                  </a:lnTo>
                  <a:lnTo>
                    <a:pt x="588" y="372"/>
                  </a:lnTo>
                  <a:lnTo>
                    <a:pt x="588" y="362"/>
                  </a:lnTo>
                  <a:lnTo>
                    <a:pt x="590" y="362"/>
                  </a:lnTo>
                  <a:lnTo>
                    <a:pt x="592" y="360"/>
                  </a:lnTo>
                  <a:lnTo>
                    <a:pt x="592" y="362"/>
                  </a:lnTo>
                  <a:lnTo>
                    <a:pt x="658" y="358"/>
                  </a:lnTo>
                  <a:lnTo>
                    <a:pt x="658" y="358"/>
                  </a:lnTo>
                  <a:lnTo>
                    <a:pt x="656" y="354"/>
                  </a:lnTo>
                  <a:lnTo>
                    <a:pt x="656" y="354"/>
                  </a:lnTo>
                  <a:lnTo>
                    <a:pt x="658" y="352"/>
                  </a:lnTo>
                  <a:lnTo>
                    <a:pt x="658" y="352"/>
                  </a:lnTo>
                  <a:lnTo>
                    <a:pt x="658" y="352"/>
                  </a:lnTo>
                  <a:lnTo>
                    <a:pt x="660" y="354"/>
                  </a:lnTo>
                  <a:lnTo>
                    <a:pt x="662" y="356"/>
                  </a:lnTo>
                  <a:lnTo>
                    <a:pt x="682" y="356"/>
                  </a:lnTo>
                  <a:lnTo>
                    <a:pt x="682" y="356"/>
                  </a:lnTo>
                  <a:lnTo>
                    <a:pt x="682" y="354"/>
                  </a:lnTo>
                  <a:lnTo>
                    <a:pt x="682" y="354"/>
                  </a:lnTo>
                  <a:lnTo>
                    <a:pt x="684" y="356"/>
                  </a:lnTo>
                  <a:lnTo>
                    <a:pt x="684" y="356"/>
                  </a:lnTo>
                  <a:lnTo>
                    <a:pt x="684" y="356"/>
                  </a:lnTo>
                  <a:lnTo>
                    <a:pt x="686" y="354"/>
                  </a:lnTo>
                  <a:lnTo>
                    <a:pt x="686" y="354"/>
                  </a:lnTo>
                  <a:lnTo>
                    <a:pt x="688" y="354"/>
                  </a:lnTo>
                  <a:lnTo>
                    <a:pt x="688" y="354"/>
                  </a:lnTo>
                  <a:lnTo>
                    <a:pt x="688" y="352"/>
                  </a:lnTo>
                  <a:lnTo>
                    <a:pt x="688" y="352"/>
                  </a:lnTo>
                  <a:lnTo>
                    <a:pt x="688" y="350"/>
                  </a:lnTo>
                  <a:lnTo>
                    <a:pt x="680" y="350"/>
                  </a:lnTo>
                  <a:lnTo>
                    <a:pt x="680" y="350"/>
                  </a:lnTo>
                  <a:lnTo>
                    <a:pt x="680" y="352"/>
                  </a:lnTo>
                  <a:lnTo>
                    <a:pt x="678" y="350"/>
                  </a:lnTo>
                  <a:lnTo>
                    <a:pt x="676" y="350"/>
                  </a:lnTo>
                  <a:lnTo>
                    <a:pt x="674" y="352"/>
                  </a:lnTo>
                  <a:lnTo>
                    <a:pt x="674" y="352"/>
                  </a:lnTo>
                  <a:lnTo>
                    <a:pt x="674" y="350"/>
                  </a:lnTo>
                  <a:lnTo>
                    <a:pt x="674" y="350"/>
                  </a:lnTo>
                  <a:lnTo>
                    <a:pt x="674" y="346"/>
                  </a:lnTo>
                  <a:lnTo>
                    <a:pt x="674" y="346"/>
                  </a:lnTo>
                  <a:lnTo>
                    <a:pt x="676" y="346"/>
                  </a:lnTo>
                  <a:lnTo>
                    <a:pt x="676" y="346"/>
                  </a:lnTo>
                  <a:lnTo>
                    <a:pt x="678" y="344"/>
                  </a:lnTo>
                  <a:lnTo>
                    <a:pt x="678" y="344"/>
                  </a:lnTo>
                  <a:lnTo>
                    <a:pt x="676" y="344"/>
                  </a:lnTo>
                  <a:lnTo>
                    <a:pt x="676" y="346"/>
                  </a:lnTo>
                  <a:lnTo>
                    <a:pt x="676" y="346"/>
                  </a:lnTo>
                  <a:lnTo>
                    <a:pt x="676" y="346"/>
                  </a:lnTo>
                  <a:lnTo>
                    <a:pt x="676" y="346"/>
                  </a:lnTo>
                  <a:lnTo>
                    <a:pt x="676" y="342"/>
                  </a:lnTo>
                  <a:lnTo>
                    <a:pt x="674" y="340"/>
                  </a:lnTo>
                  <a:lnTo>
                    <a:pt x="674" y="340"/>
                  </a:lnTo>
                  <a:lnTo>
                    <a:pt x="674" y="342"/>
                  </a:lnTo>
                  <a:lnTo>
                    <a:pt x="672" y="346"/>
                  </a:lnTo>
                  <a:lnTo>
                    <a:pt x="672" y="346"/>
                  </a:lnTo>
                  <a:lnTo>
                    <a:pt x="672" y="348"/>
                  </a:lnTo>
                  <a:lnTo>
                    <a:pt x="672" y="348"/>
                  </a:lnTo>
                  <a:lnTo>
                    <a:pt x="672" y="346"/>
                  </a:lnTo>
                  <a:lnTo>
                    <a:pt x="672" y="346"/>
                  </a:lnTo>
                  <a:lnTo>
                    <a:pt x="670" y="344"/>
                  </a:lnTo>
                  <a:lnTo>
                    <a:pt x="668" y="344"/>
                  </a:lnTo>
                  <a:lnTo>
                    <a:pt x="668" y="344"/>
                  </a:lnTo>
                  <a:lnTo>
                    <a:pt x="670" y="348"/>
                  </a:lnTo>
                  <a:lnTo>
                    <a:pt x="670" y="348"/>
                  </a:lnTo>
                  <a:lnTo>
                    <a:pt x="666" y="346"/>
                  </a:lnTo>
                  <a:lnTo>
                    <a:pt x="666" y="346"/>
                  </a:lnTo>
                  <a:lnTo>
                    <a:pt x="664" y="348"/>
                  </a:lnTo>
                  <a:lnTo>
                    <a:pt x="662" y="344"/>
                  </a:lnTo>
                  <a:lnTo>
                    <a:pt x="666" y="346"/>
                  </a:lnTo>
                  <a:lnTo>
                    <a:pt x="666" y="344"/>
                  </a:lnTo>
                  <a:lnTo>
                    <a:pt x="666" y="344"/>
                  </a:lnTo>
                  <a:lnTo>
                    <a:pt x="666" y="344"/>
                  </a:lnTo>
                  <a:lnTo>
                    <a:pt x="666" y="344"/>
                  </a:lnTo>
                  <a:lnTo>
                    <a:pt x="670" y="340"/>
                  </a:lnTo>
                  <a:lnTo>
                    <a:pt x="670" y="340"/>
                  </a:lnTo>
                  <a:lnTo>
                    <a:pt x="666" y="338"/>
                  </a:lnTo>
                  <a:lnTo>
                    <a:pt x="666" y="336"/>
                  </a:lnTo>
                  <a:lnTo>
                    <a:pt x="666" y="336"/>
                  </a:lnTo>
                  <a:lnTo>
                    <a:pt x="662" y="336"/>
                  </a:lnTo>
                  <a:lnTo>
                    <a:pt x="662" y="338"/>
                  </a:lnTo>
                  <a:lnTo>
                    <a:pt x="662" y="338"/>
                  </a:lnTo>
                  <a:lnTo>
                    <a:pt x="660" y="336"/>
                  </a:lnTo>
                  <a:lnTo>
                    <a:pt x="658" y="336"/>
                  </a:lnTo>
                  <a:lnTo>
                    <a:pt x="658" y="336"/>
                  </a:lnTo>
                  <a:lnTo>
                    <a:pt x="654" y="330"/>
                  </a:lnTo>
                  <a:lnTo>
                    <a:pt x="654" y="330"/>
                  </a:lnTo>
                  <a:lnTo>
                    <a:pt x="654" y="332"/>
                  </a:lnTo>
                  <a:lnTo>
                    <a:pt x="656" y="332"/>
                  </a:lnTo>
                  <a:lnTo>
                    <a:pt x="656" y="332"/>
                  </a:lnTo>
                  <a:lnTo>
                    <a:pt x="656" y="330"/>
                  </a:lnTo>
                  <a:lnTo>
                    <a:pt x="654" y="328"/>
                  </a:lnTo>
                  <a:lnTo>
                    <a:pt x="652" y="328"/>
                  </a:lnTo>
                  <a:lnTo>
                    <a:pt x="652" y="328"/>
                  </a:lnTo>
                  <a:lnTo>
                    <a:pt x="654" y="328"/>
                  </a:lnTo>
                  <a:lnTo>
                    <a:pt x="656" y="330"/>
                  </a:lnTo>
                  <a:lnTo>
                    <a:pt x="656" y="330"/>
                  </a:lnTo>
                  <a:lnTo>
                    <a:pt x="656" y="326"/>
                  </a:lnTo>
                  <a:lnTo>
                    <a:pt x="654" y="324"/>
                  </a:lnTo>
                  <a:lnTo>
                    <a:pt x="658" y="324"/>
                  </a:lnTo>
                  <a:lnTo>
                    <a:pt x="658" y="324"/>
                  </a:lnTo>
                  <a:lnTo>
                    <a:pt x="660" y="326"/>
                  </a:lnTo>
                  <a:lnTo>
                    <a:pt x="662" y="328"/>
                  </a:lnTo>
                  <a:lnTo>
                    <a:pt x="664" y="330"/>
                  </a:lnTo>
                  <a:lnTo>
                    <a:pt x="666" y="330"/>
                  </a:lnTo>
                  <a:lnTo>
                    <a:pt x="664" y="332"/>
                  </a:lnTo>
                  <a:lnTo>
                    <a:pt x="664" y="332"/>
                  </a:lnTo>
                  <a:lnTo>
                    <a:pt x="666" y="332"/>
                  </a:lnTo>
                  <a:lnTo>
                    <a:pt x="668" y="332"/>
                  </a:lnTo>
                  <a:lnTo>
                    <a:pt x="668" y="330"/>
                  </a:lnTo>
                  <a:lnTo>
                    <a:pt x="670" y="330"/>
                  </a:lnTo>
                  <a:lnTo>
                    <a:pt x="670" y="328"/>
                  </a:lnTo>
                  <a:lnTo>
                    <a:pt x="672" y="334"/>
                  </a:lnTo>
                  <a:lnTo>
                    <a:pt x="672" y="334"/>
                  </a:lnTo>
                  <a:lnTo>
                    <a:pt x="674" y="332"/>
                  </a:lnTo>
                  <a:lnTo>
                    <a:pt x="674" y="332"/>
                  </a:lnTo>
                  <a:lnTo>
                    <a:pt x="678" y="334"/>
                  </a:lnTo>
                  <a:lnTo>
                    <a:pt x="678" y="334"/>
                  </a:lnTo>
                  <a:lnTo>
                    <a:pt x="678" y="332"/>
                  </a:lnTo>
                  <a:lnTo>
                    <a:pt x="678" y="332"/>
                  </a:lnTo>
                  <a:lnTo>
                    <a:pt x="676" y="332"/>
                  </a:lnTo>
                  <a:lnTo>
                    <a:pt x="676" y="328"/>
                  </a:lnTo>
                  <a:lnTo>
                    <a:pt x="676" y="328"/>
                  </a:lnTo>
                  <a:lnTo>
                    <a:pt x="682" y="330"/>
                  </a:lnTo>
                  <a:lnTo>
                    <a:pt x="686" y="334"/>
                  </a:lnTo>
                  <a:lnTo>
                    <a:pt x="684" y="336"/>
                  </a:lnTo>
                  <a:lnTo>
                    <a:pt x="688" y="338"/>
                  </a:lnTo>
                  <a:lnTo>
                    <a:pt x="688" y="338"/>
                  </a:lnTo>
                  <a:lnTo>
                    <a:pt x="690" y="334"/>
                  </a:lnTo>
                  <a:lnTo>
                    <a:pt x="690" y="334"/>
                  </a:lnTo>
                  <a:lnTo>
                    <a:pt x="686" y="334"/>
                  </a:lnTo>
                  <a:lnTo>
                    <a:pt x="688" y="332"/>
                  </a:lnTo>
                  <a:lnTo>
                    <a:pt x="688" y="332"/>
                  </a:lnTo>
                  <a:lnTo>
                    <a:pt x="686" y="332"/>
                  </a:lnTo>
                  <a:lnTo>
                    <a:pt x="686" y="330"/>
                  </a:lnTo>
                  <a:lnTo>
                    <a:pt x="686" y="330"/>
                  </a:lnTo>
                  <a:lnTo>
                    <a:pt x="688" y="330"/>
                  </a:lnTo>
                  <a:lnTo>
                    <a:pt x="688" y="332"/>
                  </a:lnTo>
                  <a:lnTo>
                    <a:pt x="688" y="334"/>
                  </a:lnTo>
                  <a:lnTo>
                    <a:pt x="694" y="332"/>
                  </a:lnTo>
                  <a:lnTo>
                    <a:pt x="694" y="330"/>
                  </a:lnTo>
                  <a:lnTo>
                    <a:pt x="694" y="330"/>
                  </a:lnTo>
                  <a:lnTo>
                    <a:pt x="696" y="330"/>
                  </a:lnTo>
                  <a:lnTo>
                    <a:pt x="696" y="332"/>
                  </a:lnTo>
                  <a:lnTo>
                    <a:pt x="698" y="334"/>
                  </a:lnTo>
                  <a:lnTo>
                    <a:pt x="700" y="334"/>
                  </a:lnTo>
                  <a:lnTo>
                    <a:pt x="700" y="334"/>
                  </a:lnTo>
                  <a:lnTo>
                    <a:pt x="700" y="332"/>
                  </a:lnTo>
                  <a:lnTo>
                    <a:pt x="700" y="330"/>
                  </a:lnTo>
                  <a:lnTo>
                    <a:pt x="700" y="330"/>
                  </a:lnTo>
                  <a:lnTo>
                    <a:pt x="702" y="332"/>
                  </a:lnTo>
                  <a:lnTo>
                    <a:pt x="702" y="334"/>
                  </a:lnTo>
                  <a:lnTo>
                    <a:pt x="704" y="334"/>
                  </a:lnTo>
                  <a:lnTo>
                    <a:pt x="706" y="338"/>
                  </a:lnTo>
                  <a:lnTo>
                    <a:pt x="706" y="338"/>
                  </a:lnTo>
                  <a:lnTo>
                    <a:pt x="704" y="336"/>
                  </a:lnTo>
                  <a:lnTo>
                    <a:pt x="702" y="336"/>
                  </a:lnTo>
                  <a:lnTo>
                    <a:pt x="702" y="336"/>
                  </a:lnTo>
                  <a:lnTo>
                    <a:pt x="704" y="340"/>
                  </a:lnTo>
                  <a:lnTo>
                    <a:pt x="710" y="342"/>
                  </a:lnTo>
                  <a:lnTo>
                    <a:pt x="710" y="342"/>
                  </a:lnTo>
                  <a:lnTo>
                    <a:pt x="706" y="342"/>
                  </a:lnTo>
                  <a:lnTo>
                    <a:pt x="706" y="342"/>
                  </a:lnTo>
                  <a:lnTo>
                    <a:pt x="704" y="340"/>
                  </a:lnTo>
                  <a:lnTo>
                    <a:pt x="700" y="340"/>
                  </a:lnTo>
                  <a:lnTo>
                    <a:pt x="700" y="340"/>
                  </a:lnTo>
                  <a:lnTo>
                    <a:pt x="700" y="340"/>
                  </a:lnTo>
                  <a:lnTo>
                    <a:pt x="700" y="340"/>
                  </a:lnTo>
                  <a:lnTo>
                    <a:pt x="698" y="340"/>
                  </a:lnTo>
                  <a:lnTo>
                    <a:pt x="696" y="340"/>
                  </a:lnTo>
                  <a:lnTo>
                    <a:pt x="696" y="340"/>
                  </a:lnTo>
                  <a:lnTo>
                    <a:pt x="698" y="342"/>
                  </a:lnTo>
                  <a:lnTo>
                    <a:pt x="696" y="340"/>
                  </a:lnTo>
                  <a:lnTo>
                    <a:pt x="696" y="340"/>
                  </a:lnTo>
                  <a:lnTo>
                    <a:pt x="696" y="342"/>
                  </a:lnTo>
                  <a:lnTo>
                    <a:pt x="696" y="342"/>
                  </a:lnTo>
                  <a:lnTo>
                    <a:pt x="696" y="342"/>
                  </a:lnTo>
                  <a:lnTo>
                    <a:pt x="696" y="342"/>
                  </a:lnTo>
                  <a:lnTo>
                    <a:pt x="698" y="342"/>
                  </a:lnTo>
                  <a:lnTo>
                    <a:pt x="698" y="342"/>
                  </a:lnTo>
                  <a:lnTo>
                    <a:pt x="698" y="342"/>
                  </a:lnTo>
                  <a:lnTo>
                    <a:pt x="698" y="342"/>
                  </a:lnTo>
                  <a:lnTo>
                    <a:pt x="698" y="342"/>
                  </a:lnTo>
                  <a:lnTo>
                    <a:pt x="698" y="342"/>
                  </a:lnTo>
                  <a:lnTo>
                    <a:pt x="696" y="342"/>
                  </a:lnTo>
                  <a:lnTo>
                    <a:pt x="696" y="342"/>
                  </a:lnTo>
                  <a:lnTo>
                    <a:pt x="694" y="344"/>
                  </a:lnTo>
                  <a:lnTo>
                    <a:pt x="692" y="344"/>
                  </a:lnTo>
                  <a:lnTo>
                    <a:pt x="692" y="344"/>
                  </a:lnTo>
                  <a:lnTo>
                    <a:pt x="692" y="346"/>
                  </a:lnTo>
                  <a:lnTo>
                    <a:pt x="694" y="346"/>
                  </a:lnTo>
                  <a:lnTo>
                    <a:pt x="692" y="346"/>
                  </a:lnTo>
                  <a:lnTo>
                    <a:pt x="692" y="346"/>
                  </a:lnTo>
                  <a:lnTo>
                    <a:pt x="692" y="348"/>
                  </a:lnTo>
                  <a:lnTo>
                    <a:pt x="694" y="350"/>
                  </a:lnTo>
                  <a:lnTo>
                    <a:pt x="696" y="350"/>
                  </a:lnTo>
                  <a:lnTo>
                    <a:pt x="696" y="352"/>
                  </a:lnTo>
                  <a:lnTo>
                    <a:pt x="696" y="352"/>
                  </a:lnTo>
                  <a:lnTo>
                    <a:pt x="692" y="352"/>
                  </a:lnTo>
                  <a:lnTo>
                    <a:pt x="692" y="354"/>
                  </a:lnTo>
                  <a:lnTo>
                    <a:pt x="692" y="354"/>
                  </a:lnTo>
                  <a:lnTo>
                    <a:pt x="694" y="352"/>
                  </a:lnTo>
                  <a:lnTo>
                    <a:pt x="696" y="354"/>
                  </a:lnTo>
                  <a:lnTo>
                    <a:pt x="712" y="354"/>
                  </a:lnTo>
                  <a:lnTo>
                    <a:pt x="710" y="352"/>
                  </a:lnTo>
                  <a:lnTo>
                    <a:pt x="712" y="352"/>
                  </a:lnTo>
                  <a:lnTo>
                    <a:pt x="714" y="354"/>
                  </a:lnTo>
                  <a:lnTo>
                    <a:pt x="750" y="350"/>
                  </a:lnTo>
                  <a:lnTo>
                    <a:pt x="748" y="306"/>
                  </a:lnTo>
                  <a:lnTo>
                    <a:pt x="748" y="306"/>
                  </a:lnTo>
                  <a:lnTo>
                    <a:pt x="746" y="306"/>
                  </a:lnTo>
                  <a:lnTo>
                    <a:pt x="744" y="306"/>
                  </a:lnTo>
                  <a:lnTo>
                    <a:pt x="738" y="304"/>
                  </a:lnTo>
                  <a:lnTo>
                    <a:pt x="738" y="304"/>
                  </a:lnTo>
                  <a:lnTo>
                    <a:pt x="738" y="308"/>
                  </a:lnTo>
                  <a:lnTo>
                    <a:pt x="738" y="308"/>
                  </a:lnTo>
                  <a:lnTo>
                    <a:pt x="736" y="306"/>
                  </a:lnTo>
                  <a:lnTo>
                    <a:pt x="734" y="308"/>
                  </a:lnTo>
                  <a:lnTo>
                    <a:pt x="734" y="308"/>
                  </a:lnTo>
                  <a:lnTo>
                    <a:pt x="734" y="306"/>
                  </a:lnTo>
                  <a:lnTo>
                    <a:pt x="734" y="304"/>
                  </a:lnTo>
                  <a:lnTo>
                    <a:pt x="730" y="304"/>
                  </a:lnTo>
                  <a:lnTo>
                    <a:pt x="732" y="306"/>
                  </a:lnTo>
                  <a:lnTo>
                    <a:pt x="732" y="306"/>
                  </a:lnTo>
                  <a:lnTo>
                    <a:pt x="730" y="304"/>
                  </a:lnTo>
                  <a:lnTo>
                    <a:pt x="728" y="304"/>
                  </a:lnTo>
                  <a:lnTo>
                    <a:pt x="728" y="304"/>
                  </a:lnTo>
                  <a:lnTo>
                    <a:pt x="730" y="304"/>
                  </a:lnTo>
                  <a:lnTo>
                    <a:pt x="730" y="302"/>
                  </a:lnTo>
                  <a:lnTo>
                    <a:pt x="728" y="300"/>
                  </a:lnTo>
                  <a:lnTo>
                    <a:pt x="728" y="300"/>
                  </a:lnTo>
                  <a:lnTo>
                    <a:pt x="730" y="302"/>
                  </a:lnTo>
                  <a:lnTo>
                    <a:pt x="730" y="302"/>
                  </a:lnTo>
                  <a:lnTo>
                    <a:pt x="732" y="302"/>
                  </a:lnTo>
                  <a:lnTo>
                    <a:pt x="732" y="302"/>
                  </a:lnTo>
                  <a:lnTo>
                    <a:pt x="732" y="300"/>
                  </a:lnTo>
                  <a:lnTo>
                    <a:pt x="734" y="298"/>
                  </a:lnTo>
                  <a:lnTo>
                    <a:pt x="734" y="298"/>
                  </a:lnTo>
                  <a:lnTo>
                    <a:pt x="738" y="300"/>
                  </a:lnTo>
                  <a:lnTo>
                    <a:pt x="742" y="306"/>
                  </a:lnTo>
                  <a:lnTo>
                    <a:pt x="742" y="306"/>
                  </a:lnTo>
                  <a:lnTo>
                    <a:pt x="744" y="306"/>
                  </a:lnTo>
                  <a:lnTo>
                    <a:pt x="744" y="304"/>
                  </a:lnTo>
                  <a:lnTo>
                    <a:pt x="742" y="304"/>
                  </a:lnTo>
                  <a:lnTo>
                    <a:pt x="744" y="304"/>
                  </a:lnTo>
                  <a:lnTo>
                    <a:pt x="744" y="304"/>
                  </a:lnTo>
                  <a:lnTo>
                    <a:pt x="744" y="304"/>
                  </a:lnTo>
                  <a:lnTo>
                    <a:pt x="744" y="304"/>
                  </a:lnTo>
                  <a:lnTo>
                    <a:pt x="742" y="302"/>
                  </a:lnTo>
                  <a:lnTo>
                    <a:pt x="740" y="300"/>
                  </a:lnTo>
                  <a:lnTo>
                    <a:pt x="742" y="298"/>
                  </a:lnTo>
                  <a:lnTo>
                    <a:pt x="742" y="294"/>
                  </a:lnTo>
                  <a:lnTo>
                    <a:pt x="738" y="292"/>
                  </a:lnTo>
                  <a:lnTo>
                    <a:pt x="738" y="292"/>
                  </a:lnTo>
                  <a:lnTo>
                    <a:pt x="742" y="294"/>
                  </a:lnTo>
                  <a:lnTo>
                    <a:pt x="742" y="296"/>
                  </a:lnTo>
                  <a:lnTo>
                    <a:pt x="742" y="300"/>
                  </a:lnTo>
                  <a:lnTo>
                    <a:pt x="744" y="304"/>
                  </a:lnTo>
                  <a:lnTo>
                    <a:pt x="744" y="304"/>
                  </a:lnTo>
                  <a:lnTo>
                    <a:pt x="744" y="304"/>
                  </a:lnTo>
                  <a:lnTo>
                    <a:pt x="744" y="304"/>
                  </a:lnTo>
                  <a:lnTo>
                    <a:pt x="744" y="304"/>
                  </a:lnTo>
                  <a:lnTo>
                    <a:pt x="744" y="304"/>
                  </a:lnTo>
                  <a:lnTo>
                    <a:pt x="746" y="304"/>
                  </a:lnTo>
                  <a:lnTo>
                    <a:pt x="744" y="258"/>
                  </a:lnTo>
                  <a:lnTo>
                    <a:pt x="720" y="260"/>
                  </a:lnTo>
                  <a:lnTo>
                    <a:pt x="720" y="260"/>
                  </a:lnTo>
                  <a:lnTo>
                    <a:pt x="720" y="260"/>
                  </a:lnTo>
                  <a:lnTo>
                    <a:pt x="718" y="260"/>
                  </a:lnTo>
                  <a:lnTo>
                    <a:pt x="718" y="260"/>
                  </a:lnTo>
                  <a:lnTo>
                    <a:pt x="718" y="260"/>
                  </a:lnTo>
                  <a:lnTo>
                    <a:pt x="642" y="264"/>
                  </a:lnTo>
                  <a:lnTo>
                    <a:pt x="646" y="266"/>
                  </a:lnTo>
                  <a:lnTo>
                    <a:pt x="646" y="266"/>
                  </a:lnTo>
                  <a:lnTo>
                    <a:pt x="646" y="266"/>
                  </a:lnTo>
                  <a:lnTo>
                    <a:pt x="642" y="266"/>
                  </a:lnTo>
                  <a:lnTo>
                    <a:pt x="642" y="266"/>
                  </a:lnTo>
                  <a:lnTo>
                    <a:pt x="640" y="266"/>
                  </a:lnTo>
                  <a:lnTo>
                    <a:pt x="640" y="266"/>
                  </a:lnTo>
                  <a:lnTo>
                    <a:pt x="640" y="264"/>
                  </a:lnTo>
                  <a:lnTo>
                    <a:pt x="640" y="264"/>
                  </a:lnTo>
                  <a:lnTo>
                    <a:pt x="640" y="264"/>
                  </a:lnTo>
                  <a:lnTo>
                    <a:pt x="638" y="264"/>
                  </a:lnTo>
                  <a:lnTo>
                    <a:pt x="638" y="264"/>
                  </a:lnTo>
                  <a:lnTo>
                    <a:pt x="636" y="266"/>
                  </a:lnTo>
                  <a:lnTo>
                    <a:pt x="634" y="266"/>
                  </a:lnTo>
                  <a:lnTo>
                    <a:pt x="634" y="264"/>
                  </a:lnTo>
                  <a:lnTo>
                    <a:pt x="600" y="268"/>
                  </a:lnTo>
                  <a:lnTo>
                    <a:pt x="606" y="252"/>
                  </a:lnTo>
                  <a:lnTo>
                    <a:pt x="604" y="252"/>
                  </a:lnTo>
                  <a:lnTo>
                    <a:pt x="604" y="252"/>
                  </a:lnTo>
                  <a:lnTo>
                    <a:pt x="602" y="252"/>
                  </a:lnTo>
                  <a:lnTo>
                    <a:pt x="602" y="252"/>
                  </a:lnTo>
                  <a:lnTo>
                    <a:pt x="602" y="252"/>
                  </a:lnTo>
                  <a:lnTo>
                    <a:pt x="602" y="256"/>
                  </a:lnTo>
                  <a:lnTo>
                    <a:pt x="602" y="256"/>
                  </a:lnTo>
                  <a:lnTo>
                    <a:pt x="600" y="254"/>
                  </a:lnTo>
                  <a:lnTo>
                    <a:pt x="596" y="252"/>
                  </a:lnTo>
                  <a:lnTo>
                    <a:pt x="596" y="252"/>
                  </a:lnTo>
                  <a:lnTo>
                    <a:pt x="600" y="252"/>
                  </a:lnTo>
                  <a:lnTo>
                    <a:pt x="602" y="252"/>
                  </a:lnTo>
                  <a:lnTo>
                    <a:pt x="602" y="250"/>
                  </a:lnTo>
                  <a:lnTo>
                    <a:pt x="602" y="250"/>
                  </a:lnTo>
                  <a:lnTo>
                    <a:pt x="602" y="252"/>
                  </a:lnTo>
                  <a:lnTo>
                    <a:pt x="602" y="252"/>
                  </a:lnTo>
                  <a:lnTo>
                    <a:pt x="602" y="252"/>
                  </a:lnTo>
                  <a:lnTo>
                    <a:pt x="602" y="252"/>
                  </a:lnTo>
                  <a:lnTo>
                    <a:pt x="602" y="252"/>
                  </a:lnTo>
                  <a:lnTo>
                    <a:pt x="602" y="252"/>
                  </a:lnTo>
                  <a:lnTo>
                    <a:pt x="602" y="252"/>
                  </a:lnTo>
                  <a:lnTo>
                    <a:pt x="604" y="252"/>
                  </a:lnTo>
                  <a:lnTo>
                    <a:pt x="604" y="252"/>
                  </a:lnTo>
                  <a:lnTo>
                    <a:pt x="608" y="250"/>
                  </a:lnTo>
                  <a:lnTo>
                    <a:pt x="618" y="226"/>
                  </a:lnTo>
                  <a:lnTo>
                    <a:pt x="618" y="226"/>
                  </a:lnTo>
                  <a:lnTo>
                    <a:pt x="618" y="226"/>
                  </a:lnTo>
                  <a:lnTo>
                    <a:pt x="620" y="226"/>
                  </a:lnTo>
                  <a:lnTo>
                    <a:pt x="622" y="218"/>
                  </a:lnTo>
                  <a:lnTo>
                    <a:pt x="602" y="210"/>
                  </a:lnTo>
                  <a:lnTo>
                    <a:pt x="626" y="208"/>
                  </a:lnTo>
                  <a:lnTo>
                    <a:pt x="628" y="218"/>
                  </a:lnTo>
                  <a:lnTo>
                    <a:pt x="628" y="218"/>
                  </a:lnTo>
                  <a:lnTo>
                    <a:pt x="628" y="218"/>
                  </a:lnTo>
                  <a:lnTo>
                    <a:pt x="628" y="218"/>
                  </a:lnTo>
                  <a:lnTo>
                    <a:pt x="628" y="226"/>
                  </a:lnTo>
                  <a:lnTo>
                    <a:pt x="732" y="216"/>
                  </a:lnTo>
                  <a:lnTo>
                    <a:pt x="728" y="158"/>
                  </a:lnTo>
                  <a:lnTo>
                    <a:pt x="728" y="158"/>
                  </a:lnTo>
                  <a:lnTo>
                    <a:pt x="724" y="158"/>
                  </a:lnTo>
                  <a:lnTo>
                    <a:pt x="720" y="156"/>
                  </a:lnTo>
                  <a:lnTo>
                    <a:pt x="720" y="156"/>
                  </a:lnTo>
                  <a:lnTo>
                    <a:pt x="722" y="158"/>
                  </a:lnTo>
                  <a:lnTo>
                    <a:pt x="722" y="158"/>
                  </a:lnTo>
                  <a:lnTo>
                    <a:pt x="722" y="158"/>
                  </a:lnTo>
                  <a:lnTo>
                    <a:pt x="712" y="158"/>
                  </a:lnTo>
                  <a:lnTo>
                    <a:pt x="708" y="158"/>
                  </a:lnTo>
                  <a:lnTo>
                    <a:pt x="704" y="156"/>
                  </a:lnTo>
                  <a:lnTo>
                    <a:pt x="702" y="158"/>
                  </a:lnTo>
                  <a:lnTo>
                    <a:pt x="702" y="158"/>
                  </a:lnTo>
                  <a:lnTo>
                    <a:pt x="700" y="156"/>
                  </a:lnTo>
                  <a:lnTo>
                    <a:pt x="700" y="156"/>
                  </a:lnTo>
                  <a:lnTo>
                    <a:pt x="700" y="154"/>
                  </a:lnTo>
                  <a:lnTo>
                    <a:pt x="698" y="154"/>
                  </a:lnTo>
                  <a:lnTo>
                    <a:pt x="700" y="152"/>
                  </a:lnTo>
                  <a:lnTo>
                    <a:pt x="702" y="154"/>
                  </a:lnTo>
                  <a:lnTo>
                    <a:pt x="702" y="154"/>
                  </a:lnTo>
                  <a:lnTo>
                    <a:pt x="706" y="154"/>
                  </a:lnTo>
                  <a:lnTo>
                    <a:pt x="708" y="154"/>
                  </a:lnTo>
                  <a:lnTo>
                    <a:pt x="710" y="152"/>
                  </a:lnTo>
                  <a:lnTo>
                    <a:pt x="710" y="152"/>
                  </a:lnTo>
                  <a:lnTo>
                    <a:pt x="714" y="154"/>
                  </a:lnTo>
                  <a:lnTo>
                    <a:pt x="718" y="154"/>
                  </a:lnTo>
                  <a:lnTo>
                    <a:pt x="724" y="156"/>
                  </a:lnTo>
                  <a:lnTo>
                    <a:pt x="728" y="158"/>
                  </a:lnTo>
                  <a:lnTo>
                    <a:pt x="716" y="16"/>
                  </a:lnTo>
                  <a:lnTo>
                    <a:pt x="610" y="26"/>
                  </a:lnTo>
                  <a:lnTo>
                    <a:pt x="618" y="112"/>
                  </a:lnTo>
                  <a:lnTo>
                    <a:pt x="550" y="116"/>
                  </a:lnTo>
                  <a:lnTo>
                    <a:pt x="550" y="6"/>
                  </a:lnTo>
                  <a:lnTo>
                    <a:pt x="442" y="6"/>
                  </a:lnTo>
                  <a:lnTo>
                    <a:pt x="442" y="124"/>
                  </a:lnTo>
                  <a:lnTo>
                    <a:pt x="378" y="128"/>
                  </a:lnTo>
                  <a:lnTo>
                    <a:pt x="386" y="38"/>
                  </a:lnTo>
                  <a:lnTo>
                    <a:pt x="282" y="30"/>
                  </a:lnTo>
                  <a:lnTo>
                    <a:pt x="280" y="46"/>
                  </a:lnTo>
                  <a:lnTo>
                    <a:pt x="194" y="0"/>
                  </a:lnTo>
                  <a:lnTo>
                    <a:pt x="0" y="364"/>
                  </a:lnTo>
                  <a:lnTo>
                    <a:pt x="98" y="416"/>
                  </a:lnTo>
                  <a:lnTo>
                    <a:pt x="98" y="754"/>
                  </a:lnTo>
                  <a:lnTo>
                    <a:pt x="208" y="754"/>
                  </a:lnTo>
                  <a:lnTo>
                    <a:pt x="208" y="686"/>
                  </a:lnTo>
                  <a:lnTo>
                    <a:pt x="208" y="686"/>
                  </a:lnTo>
                  <a:lnTo>
                    <a:pt x="208" y="686"/>
                  </a:lnTo>
                  <a:lnTo>
                    <a:pt x="208" y="686"/>
                  </a:lnTo>
                  <a:lnTo>
                    <a:pt x="208" y="688"/>
                  </a:lnTo>
                  <a:lnTo>
                    <a:pt x="206" y="688"/>
                  </a:lnTo>
                  <a:lnTo>
                    <a:pt x="206" y="688"/>
                  </a:lnTo>
                  <a:lnTo>
                    <a:pt x="204" y="688"/>
                  </a:lnTo>
                  <a:lnTo>
                    <a:pt x="200" y="688"/>
                  </a:lnTo>
                  <a:lnTo>
                    <a:pt x="198" y="688"/>
                  </a:lnTo>
                  <a:lnTo>
                    <a:pt x="194" y="686"/>
                  </a:lnTo>
                  <a:lnTo>
                    <a:pt x="194" y="686"/>
                  </a:lnTo>
                  <a:lnTo>
                    <a:pt x="196" y="684"/>
                  </a:lnTo>
                  <a:lnTo>
                    <a:pt x="194" y="684"/>
                  </a:lnTo>
                  <a:lnTo>
                    <a:pt x="194" y="684"/>
                  </a:lnTo>
                  <a:lnTo>
                    <a:pt x="196" y="684"/>
                  </a:lnTo>
                  <a:lnTo>
                    <a:pt x="196" y="684"/>
                  </a:lnTo>
                  <a:lnTo>
                    <a:pt x="196" y="686"/>
                  </a:lnTo>
                  <a:lnTo>
                    <a:pt x="196" y="686"/>
                  </a:lnTo>
                  <a:lnTo>
                    <a:pt x="200" y="686"/>
                  </a:lnTo>
                  <a:lnTo>
                    <a:pt x="206" y="688"/>
                  </a:lnTo>
                  <a:lnTo>
                    <a:pt x="206" y="688"/>
                  </a:lnTo>
                  <a:lnTo>
                    <a:pt x="206" y="686"/>
                  </a:lnTo>
                  <a:lnTo>
                    <a:pt x="204" y="686"/>
                  </a:lnTo>
                  <a:lnTo>
                    <a:pt x="208" y="684"/>
                  </a:lnTo>
                  <a:lnTo>
                    <a:pt x="208" y="684"/>
                  </a:lnTo>
                  <a:lnTo>
                    <a:pt x="206" y="682"/>
                  </a:lnTo>
                  <a:lnTo>
                    <a:pt x="206" y="682"/>
                  </a:lnTo>
                  <a:lnTo>
                    <a:pt x="208" y="684"/>
                  </a:lnTo>
                  <a:lnTo>
                    <a:pt x="208" y="662"/>
                  </a:lnTo>
                  <a:lnTo>
                    <a:pt x="206" y="662"/>
                  </a:lnTo>
                  <a:lnTo>
                    <a:pt x="206" y="662"/>
                  </a:lnTo>
                  <a:lnTo>
                    <a:pt x="206" y="660"/>
                  </a:lnTo>
                  <a:lnTo>
                    <a:pt x="208" y="660"/>
                  </a:lnTo>
                  <a:lnTo>
                    <a:pt x="208" y="656"/>
                  </a:lnTo>
                  <a:lnTo>
                    <a:pt x="208" y="656"/>
                  </a:lnTo>
                  <a:lnTo>
                    <a:pt x="208" y="658"/>
                  </a:lnTo>
                  <a:lnTo>
                    <a:pt x="208" y="656"/>
                  </a:lnTo>
                  <a:lnTo>
                    <a:pt x="208" y="656"/>
                  </a:lnTo>
                  <a:lnTo>
                    <a:pt x="208" y="656"/>
                  </a:lnTo>
                  <a:lnTo>
                    <a:pt x="208" y="624"/>
                  </a:lnTo>
                  <a:lnTo>
                    <a:pt x="208" y="624"/>
                  </a:lnTo>
                  <a:lnTo>
                    <a:pt x="206" y="624"/>
                  </a:lnTo>
                  <a:lnTo>
                    <a:pt x="206" y="622"/>
                  </a:lnTo>
                  <a:lnTo>
                    <a:pt x="206" y="622"/>
                  </a:lnTo>
                  <a:lnTo>
                    <a:pt x="204" y="624"/>
                  </a:lnTo>
                  <a:lnTo>
                    <a:pt x="204" y="622"/>
                  </a:lnTo>
                  <a:lnTo>
                    <a:pt x="204" y="622"/>
                  </a:lnTo>
                  <a:lnTo>
                    <a:pt x="202" y="622"/>
                  </a:lnTo>
                  <a:lnTo>
                    <a:pt x="204" y="622"/>
                  </a:lnTo>
                  <a:lnTo>
                    <a:pt x="204" y="622"/>
                  </a:lnTo>
                  <a:lnTo>
                    <a:pt x="204" y="622"/>
                  </a:lnTo>
                  <a:lnTo>
                    <a:pt x="204" y="620"/>
                  </a:lnTo>
                  <a:lnTo>
                    <a:pt x="204" y="620"/>
                  </a:lnTo>
                  <a:lnTo>
                    <a:pt x="208" y="620"/>
                  </a:lnTo>
                  <a:lnTo>
                    <a:pt x="206" y="618"/>
                  </a:lnTo>
                  <a:lnTo>
                    <a:pt x="206" y="618"/>
                  </a:lnTo>
                  <a:lnTo>
                    <a:pt x="208" y="620"/>
                  </a:lnTo>
                  <a:lnTo>
                    <a:pt x="208" y="574"/>
                  </a:lnTo>
                  <a:lnTo>
                    <a:pt x="208" y="574"/>
                  </a:lnTo>
                  <a:lnTo>
                    <a:pt x="206" y="574"/>
                  </a:lnTo>
                  <a:lnTo>
                    <a:pt x="206" y="574"/>
                  </a:lnTo>
                  <a:lnTo>
                    <a:pt x="204" y="574"/>
                  </a:lnTo>
                  <a:lnTo>
                    <a:pt x="204" y="574"/>
                  </a:lnTo>
                  <a:lnTo>
                    <a:pt x="206" y="574"/>
                  </a:lnTo>
                  <a:lnTo>
                    <a:pt x="206" y="574"/>
                  </a:lnTo>
                  <a:lnTo>
                    <a:pt x="204" y="570"/>
                  </a:lnTo>
                  <a:lnTo>
                    <a:pt x="202" y="572"/>
                  </a:lnTo>
                  <a:lnTo>
                    <a:pt x="202" y="572"/>
                  </a:lnTo>
                  <a:lnTo>
                    <a:pt x="196" y="568"/>
                  </a:lnTo>
                  <a:lnTo>
                    <a:pt x="190" y="566"/>
                  </a:lnTo>
                  <a:lnTo>
                    <a:pt x="192" y="566"/>
                  </a:lnTo>
                  <a:lnTo>
                    <a:pt x="192" y="566"/>
                  </a:lnTo>
                  <a:lnTo>
                    <a:pt x="190" y="564"/>
                  </a:lnTo>
                  <a:lnTo>
                    <a:pt x="188" y="562"/>
                  </a:lnTo>
                  <a:lnTo>
                    <a:pt x="188" y="562"/>
                  </a:lnTo>
                  <a:lnTo>
                    <a:pt x="188" y="560"/>
                  </a:lnTo>
                  <a:lnTo>
                    <a:pt x="188" y="560"/>
                  </a:lnTo>
                  <a:lnTo>
                    <a:pt x="190" y="560"/>
                  </a:lnTo>
                  <a:lnTo>
                    <a:pt x="192" y="560"/>
                  </a:lnTo>
                  <a:lnTo>
                    <a:pt x="192" y="560"/>
                  </a:lnTo>
                  <a:lnTo>
                    <a:pt x="192" y="560"/>
                  </a:lnTo>
                  <a:lnTo>
                    <a:pt x="194" y="560"/>
                  </a:lnTo>
                  <a:lnTo>
                    <a:pt x="194" y="560"/>
                  </a:lnTo>
                  <a:lnTo>
                    <a:pt x="194" y="562"/>
                  </a:lnTo>
                  <a:lnTo>
                    <a:pt x="194" y="562"/>
                  </a:lnTo>
                  <a:lnTo>
                    <a:pt x="196" y="562"/>
                  </a:lnTo>
                  <a:lnTo>
                    <a:pt x="198" y="562"/>
                  </a:lnTo>
                  <a:lnTo>
                    <a:pt x="198" y="560"/>
                  </a:lnTo>
                  <a:lnTo>
                    <a:pt x="198" y="560"/>
                  </a:lnTo>
                  <a:lnTo>
                    <a:pt x="198" y="562"/>
                  </a:lnTo>
                  <a:lnTo>
                    <a:pt x="196" y="566"/>
                  </a:lnTo>
                  <a:lnTo>
                    <a:pt x="202" y="568"/>
                  </a:lnTo>
                  <a:lnTo>
                    <a:pt x="202" y="568"/>
                  </a:lnTo>
                  <a:lnTo>
                    <a:pt x="202" y="566"/>
                  </a:lnTo>
                  <a:lnTo>
                    <a:pt x="202" y="564"/>
                  </a:lnTo>
                  <a:lnTo>
                    <a:pt x="202" y="564"/>
                  </a:lnTo>
                  <a:lnTo>
                    <a:pt x="206" y="566"/>
                  </a:lnTo>
                  <a:lnTo>
                    <a:pt x="208" y="566"/>
                  </a:lnTo>
                  <a:lnTo>
                    <a:pt x="208" y="566"/>
                  </a:lnTo>
                  <a:lnTo>
                    <a:pt x="208" y="566"/>
                  </a:lnTo>
                  <a:lnTo>
                    <a:pt x="208" y="566"/>
                  </a:lnTo>
                  <a:lnTo>
                    <a:pt x="208" y="566"/>
                  </a:lnTo>
                  <a:lnTo>
                    <a:pt x="206" y="564"/>
                  </a:lnTo>
                  <a:lnTo>
                    <a:pt x="206" y="564"/>
                  </a:lnTo>
                  <a:lnTo>
                    <a:pt x="208" y="566"/>
                  </a:lnTo>
                  <a:lnTo>
                    <a:pt x="208" y="566"/>
                  </a:lnTo>
                  <a:lnTo>
                    <a:pt x="208" y="566"/>
                  </a:lnTo>
                  <a:lnTo>
                    <a:pt x="208" y="492"/>
                  </a:lnTo>
                  <a:lnTo>
                    <a:pt x="208" y="492"/>
                  </a:lnTo>
                  <a:lnTo>
                    <a:pt x="202" y="490"/>
                  </a:lnTo>
                  <a:lnTo>
                    <a:pt x="202" y="490"/>
                  </a:lnTo>
                  <a:lnTo>
                    <a:pt x="202" y="488"/>
                  </a:lnTo>
                  <a:lnTo>
                    <a:pt x="204" y="488"/>
                  </a:lnTo>
                  <a:lnTo>
                    <a:pt x="206" y="488"/>
                  </a:lnTo>
                  <a:lnTo>
                    <a:pt x="206" y="488"/>
                  </a:lnTo>
                  <a:lnTo>
                    <a:pt x="206" y="488"/>
                  </a:lnTo>
                  <a:lnTo>
                    <a:pt x="206" y="486"/>
                  </a:lnTo>
                  <a:lnTo>
                    <a:pt x="206" y="488"/>
                  </a:lnTo>
                  <a:lnTo>
                    <a:pt x="204" y="486"/>
                  </a:lnTo>
                  <a:lnTo>
                    <a:pt x="204" y="486"/>
                  </a:lnTo>
                  <a:lnTo>
                    <a:pt x="206" y="486"/>
                  </a:lnTo>
                  <a:lnTo>
                    <a:pt x="208" y="486"/>
                  </a:lnTo>
                  <a:lnTo>
                    <a:pt x="208" y="484"/>
                  </a:lnTo>
                  <a:lnTo>
                    <a:pt x="206" y="482"/>
                  </a:lnTo>
                  <a:lnTo>
                    <a:pt x="206" y="482"/>
                  </a:lnTo>
                  <a:lnTo>
                    <a:pt x="208" y="482"/>
                  </a:lnTo>
                  <a:lnTo>
                    <a:pt x="208" y="466"/>
                  </a:lnTo>
                  <a:lnTo>
                    <a:pt x="232" y="482"/>
                  </a:lnTo>
                  <a:lnTo>
                    <a:pt x="234" y="480"/>
                  </a:lnTo>
                  <a:lnTo>
                    <a:pt x="234" y="480"/>
                  </a:lnTo>
                  <a:lnTo>
                    <a:pt x="234" y="478"/>
                  </a:lnTo>
                  <a:lnTo>
                    <a:pt x="234" y="478"/>
                  </a:lnTo>
                  <a:lnTo>
                    <a:pt x="234" y="478"/>
                  </a:lnTo>
                  <a:lnTo>
                    <a:pt x="234" y="478"/>
                  </a:lnTo>
                  <a:lnTo>
                    <a:pt x="234" y="478"/>
                  </a:lnTo>
                  <a:lnTo>
                    <a:pt x="234" y="478"/>
                  </a:lnTo>
                  <a:lnTo>
                    <a:pt x="236" y="480"/>
                  </a:lnTo>
                  <a:lnTo>
                    <a:pt x="236" y="480"/>
                  </a:lnTo>
                  <a:lnTo>
                    <a:pt x="236" y="480"/>
                  </a:lnTo>
                  <a:lnTo>
                    <a:pt x="236" y="478"/>
                  </a:lnTo>
                  <a:lnTo>
                    <a:pt x="236" y="478"/>
                  </a:lnTo>
                  <a:lnTo>
                    <a:pt x="238" y="480"/>
                  </a:lnTo>
                  <a:lnTo>
                    <a:pt x="240" y="480"/>
                  </a:lnTo>
                  <a:lnTo>
                    <a:pt x="244" y="480"/>
                  </a:lnTo>
                  <a:lnTo>
                    <a:pt x="244" y="480"/>
                  </a:lnTo>
                  <a:lnTo>
                    <a:pt x="244" y="480"/>
                  </a:lnTo>
                  <a:lnTo>
                    <a:pt x="246" y="480"/>
                  </a:lnTo>
                  <a:lnTo>
                    <a:pt x="246" y="480"/>
                  </a:lnTo>
                  <a:lnTo>
                    <a:pt x="244" y="478"/>
                  </a:lnTo>
                  <a:lnTo>
                    <a:pt x="244" y="478"/>
                  </a:lnTo>
                  <a:lnTo>
                    <a:pt x="248" y="478"/>
                  </a:lnTo>
                  <a:lnTo>
                    <a:pt x="250" y="480"/>
                  </a:lnTo>
                  <a:lnTo>
                    <a:pt x="250" y="480"/>
                  </a:lnTo>
                  <a:lnTo>
                    <a:pt x="250" y="480"/>
                  </a:lnTo>
                  <a:lnTo>
                    <a:pt x="250" y="480"/>
                  </a:lnTo>
                  <a:lnTo>
                    <a:pt x="250" y="480"/>
                  </a:lnTo>
                  <a:lnTo>
                    <a:pt x="250" y="480"/>
                  </a:lnTo>
                  <a:lnTo>
                    <a:pt x="250" y="480"/>
                  </a:lnTo>
                  <a:lnTo>
                    <a:pt x="250" y="480"/>
                  </a:lnTo>
                  <a:lnTo>
                    <a:pt x="250" y="480"/>
                  </a:lnTo>
                  <a:lnTo>
                    <a:pt x="250" y="480"/>
                  </a:lnTo>
                  <a:lnTo>
                    <a:pt x="250" y="482"/>
                  </a:lnTo>
                  <a:lnTo>
                    <a:pt x="248" y="484"/>
                  </a:lnTo>
                  <a:lnTo>
                    <a:pt x="248" y="484"/>
                  </a:lnTo>
                  <a:lnTo>
                    <a:pt x="252" y="486"/>
                  </a:lnTo>
                  <a:lnTo>
                    <a:pt x="252" y="488"/>
                  </a:lnTo>
                  <a:lnTo>
                    <a:pt x="254" y="490"/>
                  </a:lnTo>
                  <a:lnTo>
                    <a:pt x="256" y="494"/>
                  </a:lnTo>
                  <a:lnTo>
                    <a:pt x="256" y="492"/>
                  </a:lnTo>
                  <a:lnTo>
                    <a:pt x="256" y="492"/>
                  </a:lnTo>
                  <a:lnTo>
                    <a:pt x="258" y="494"/>
                  </a:lnTo>
                  <a:lnTo>
                    <a:pt x="260" y="494"/>
                  </a:lnTo>
                  <a:lnTo>
                    <a:pt x="264" y="492"/>
                  </a:lnTo>
                  <a:lnTo>
                    <a:pt x="278" y="472"/>
                  </a:lnTo>
                  <a:lnTo>
                    <a:pt x="278" y="490"/>
                  </a:lnTo>
                  <a:lnTo>
                    <a:pt x="278" y="490"/>
                  </a:lnTo>
                  <a:lnTo>
                    <a:pt x="280" y="490"/>
                  </a:lnTo>
                  <a:lnTo>
                    <a:pt x="280" y="490"/>
                  </a:lnTo>
                  <a:lnTo>
                    <a:pt x="282" y="494"/>
                  </a:lnTo>
                  <a:lnTo>
                    <a:pt x="284" y="496"/>
                  </a:lnTo>
                  <a:lnTo>
                    <a:pt x="282" y="498"/>
                  </a:lnTo>
                  <a:lnTo>
                    <a:pt x="282" y="498"/>
                  </a:lnTo>
                  <a:lnTo>
                    <a:pt x="280" y="496"/>
                  </a:lnTo>
                  <a:lnTo>
                    <a:pt x="280" y="496"/>
                  </a:lnTo>
                  <a:lnTo>
                    <a:pt x="282" y="494"/>
                  </a:lnTo>
                  <a:lnTo>
                    <a:pt x="282" y="494"/>
                  </a:lnTo>
                  <a:lnTo>
                    <a:pt x="280" y="494"/>
                  </a:lnTo>
                  <a:lnTo>
                    <a:pt x="278" y="496"/>
                  </a:lnTo>
                  <a:lnTo>
                    <a:pt x="278" y="502"/>
                  </a:lnTo>
                  <a:lnTo>
                    <a:pt x="278" y="502"/>
                  </a:lnTo>
                  <a:lnTo>
                    <a:pt x="278" y="502"/>
                  </a:lnTo>
                  <a:lnTo>
                    <a:pt x="278" y="536"/>
                  </a:lnTo>
                  <a:lnTo>
                    <a:pt x="278" y="536"/>
                  </a:lnTo>
                  <a:lnTo>
                    <a:pt x="278" y="536"/>
                  </a:lnTo>
                  <a:lnTo>
                    <a:pt x="278" y="536"/>
                  </a:lnTo>
                  <a:lnTo>
                    <a:pt x="278" y="538"/>
                  </a:lnTo>
                  <a:lnTo>
                    <a:pt x="278" y="538"/>
                  </a:lnTo>
                  <a:lnTo>
                    <a:pt x="278" y="540"/>
                  </a:lnTo>
                  <a:lnTo>
                    <a:pt x="278" y="540"/>
                  </a:lnTo>
                  <a:lnTo>
                    <a:pt x="282" y="538"/>
                  </a:lnTo>
                  <a:lnTo>
                    <a:pt x="282" y="536"/>
                  </a:lnTo>
                  <a:lnTo>
                    <a:pt x="282" y="536"/>
                  </a:lnTo>
                  <a:lnTo>
                    <a:pt x="286" y="538"/>
                  </a:lnTo>
                  <a:lnTo>
                    <a:pt x="288" y="538"/>
                  </a:lnTo>
                  <a:lnTo>
                    <a:pt x="288" y="540"/>
                  </a:lnTo>
                  <a:lnTo>
                    <a:pt x="288" y="540"/>
                  </a:lnTo>
                  <a:lnTo>
                    <a:pt x="284" y="540"/>
                  </a:lnTo>
                  <a:lnTo>
                    <a:pt x="278" y="540"/>
                  </a:lnTo>
                  <a:lnTo>
                    <a:pt x="278" y="626"/>
                  </a:lnTo>
                  <a:lnTo>
                    <a:pt x="278" y="626"/>
                  </a:lnTo>
                  <a:lnTo>
                    <a:pt x="280" y="626"/>
                  </a:lnTo>
                  <a:lnTo>
                    <a:pt x="282" y="626"/>
                  </a:lnTo>
                  <a:lnTo>
                    <a:pt x="284" y="626"/>
                  </a:lnTo>
                  <a:lnTo>
                    <a:pt x="286" y="626"/>
                  </a:lnTo>
                  <a:lnTo>
                    <a:pt x="286" y="626"/>
                  </a:lnTo>
                  <a:lnTo>
                    <a:pt x="286" y="628"/>
                  </a:lnTo>
                  <a:lnTo>
                    <a:pt x="286" y="630"/>
                  </a:lnTo>
                  <a:lnTo>
                    <a:pt x="288" y="630"/>
                  </a:lnTo>
                  <a:lnTo>
                    <a:pt x="288" y="632"/>
                  </a:lnTo>
                  <a:lnTo>
                    <a:pt x="288" y="632"/>
                  </a:lnTo>
                  <a:lnTo>
                    <a:pt x="282" y="630"/>
                  </a:lnTo>
                  <a:lnTo>
                    <a:pt x="280" y="628"/>
                  </a:lnTo>
                  <a:lnTo>
                    <a:pt x="278" y="626"/>
                  </a:lnTo>
                  <a:lnTo>
                    <a:pt x="278" y="650"/>
                  </a:lnTo>
                  <a:lnTo>
                    <a:pt x="278" y="650"/>
                  </a:lnTo>
                  <a:lnTo>
                    <a:pt x="280" y="648"/>
                  </a:lnTo>
                  <a:lnTo>
                    <a:pt x="280" y="648"/>
                  </a:lnTo>
                  <a:lnTo>
                    <a:pt x="282" y="650"/>
                  </a:lnTo>
                  <a:lnTo>
                    <a:pt x="282" y="650"/>
                  </a:lnTo>
                  <a:lnTo>
                    <a:pt x="284" y="650"/>
                  </a:lnTo>
                  <a:lnTo>
                    <a:pt x="284" y="650"/>
                  </a:lnTo>
                  <a:lnTo>
                    <a:pt x="284" y="650"/>
                  </a:lnTo>
                  <a:lnTo>
                    <a:pt x="284" y="652"/>
                  </a:lnTo>
                  <a:lnTo>
                    <a:pt x="286" y="650"/>
                  </a:lnTo>
                  <a:lnTo>
                    <a:pt x="288" y="648"/>
                  </a:lnTo>
                  <a:lnTo>
                    <a:pt x="288" y="648"/>
                  </a:lnTo>
                  <a:lnTo>
                    <a:pt x="286" y="652"/>
                  </a:lnTo>
                  <a:lnTo>
                    <a:pt x="286" y="654"/>
                  </a:lnTo>
                  <a:lnTo>
                    <a:pt x="292" y="656"/>
                  </a:lnTo>
                  <a:lnTo>
                    <a:pt x="292" y="656"/>
                  </a:lnTo>
                  <a:lnTo>
                    <a:pt x="290" y="656"/>
                  </a:lnTo>
                  <a:lnTo>
                    <a:pt x="290" y="654"/>
                  </a:lnTo>
                  <a:lnTo>
                    <a:pt x="290" y="654"/>
                  </a:lnTo>
                  <a:lnTo>
                    <a:pt x="294" y="656"/>
                  </a:lnTo>
                  <a:lnTo>
                    <a:pt x="298" y="656"/>
                  </a:lnTo>
                  <a:lnTo>
                    <a:pt x="298" y="656"/>
                  </a:lnTo>
                  <a:lnTo>
                    <a:pt x="298" y="654"/>
                  </a:lnTo>
                  <a:lnTo>
                    <a:pt x="298" y="654"/>
                  </a:lnTo>
                  <a:lnTo>
                    <a:pt x="296" y="654"/>
                  </a:lnTo>
                  <a:lnTo>
                    <a:pt x="296" y="654"/>
                  </a:lnTo>
                  <a:lnTo>
                    <a:pt x="296" y="654"/>
                  </a:lnTo>
                  <a:lnTo>
                    <a:pt x="296" y="654"/>
                  </a:lnTo>
                  <a:lnTo>
                    <a:pt x="296" y="654"/>
                  </a:lnTo>
                  <a:lnTo>
                    <a:pt x="296" y="654"/>
                  </a:lnTo>
                  <a:lnTo>
                    <a:pt x="298" y="654"/>
                  </a:lnTo>
                  <a:lnTo>
                    <a:pt x="298" y="654"/>
                  </a:lnTo>
                  <a:lnTo>
                    <a:pt x="314" y="662"/>
                  </a:lnTo>
                  <a:lnTo>
                    <a:pt x="314" y="662"/>
                  </a:lnTo>
                  <a:lnTo>
                    <a:pt x="310" y="662"/>
                  </a:lnTo>
                  <a:lnTo>
                    <a:pt x="306" y="664"/>
                  </a:lnTo>
                  <a:lnTo>
                    <a:pt x="306" y="664"/>
                  </a:lnTo>
                  <a:lnTo>
                    <a:pt x="306" y="662"/>
                  </a:lnTo>
                  <a:lnTo>
                    <a:pt x="306" y="662"/>
                  </a:lnTo>
                  <a:lnTo>
                    <a:pt x="306" y="662"/>
                  </a:lnTo>
                  <a:lnTo>
                    <a:pt x="304" y="660"/>
                  </a:lnTo>
                  <a:lnTo>
                    <a:pt x="302" y="660"/>
                  </a:lnTo>
                  <a:lnTo>
                    <a:pt x="302" y="660"/>
                  </a:lnTo>
                  <a:lnTo>
                    <a:pt x="302" y="662"/>
                  </a:lnTo>
                  <a:lnTo>
                    <a:pt x="300" y="664"/>
                  </a:lnTo>
                  <a:lnTo>
                    <a:pt x="294" y="662"/>
                  </a:lnTo>
                  <a:lnTo>
                    <a:pt x="294" y="662"/>
                  </a:lnTo>
                  <a:lnTo>
                    <a:pt x="292" y="664"/>
                  </a:lnTo>
                  <a:lnTo>
                    <a:pt x="292" y="664"/>
                  </a:lnTo>
                  <a:lnTo>
                    <a:pt x="294" y="662"/>
                  </a:lnTo>
                  <a:lnTo>
                    <a:pt x="294" y="662"/>
                  </a:lnTo>
                  <a:lnTo>
                    <a:pt x="294" y="660"/>
                  </a:lnTo>
                  <a:lnTo>
                    <a:pt x="290" y="660"/>
                  </a:lnTo>
                  <a:lnTo>
                    <a:pt x="290" y="660"/>
                  </a:lnTo>
                  <a:lnTo>
                    <a:pt x="284" y="658"/>
                  </a:lnTo>
                  <a:lnTo>
                    <a:pt x="278" y="654"/>
                  </a:lnTo>
                  <a:lnTo>
                    <a:pt x="278" y="754"/>
                  </a:lnTo>
                  <a:lnTo>
                    <a:pt x="386" y="754"/>
                  </a:lnTo>
                  <a:lnTo>
                    <a:pt x="386" y="728"/>
                  </a:lnTo>
                  <a:lnTo>
                    <a:pt x="764" y="716"/>
                  </a:lnTo>
                  <a:lnTo>
                    <a:pt x="762" y="678"/>
                  </a:lnTo>
                  <a:lnTo>
                    <a:pt x="762" y="678"/>
                  </a:lnTo>
                  <a:lnTo>
                    <a:pt x="760" y="678"/>
                  </a:lnTo>
                  <a:lnTo>
                    <a:pt x="760" y="678"/>
                  </a:lnTo>
                  <a:close/>
                  <a:moveTo>
                    <a:pt x="720" y="510"/>
                  </a:moveTo>
                  <a:lnTo>
                    <a:pt x="720" y="510"/>
                  </a:lnTo>
                  <a:lnTo>
                    <a:pt x="716" y="510"/>
                  </a:lnTo>
                  <a:lnTo>
                    <a:pt x="720" y="510"/>
                  </a:lnTo>
                  <a:close/>
                  <a:moveTo>
                    <a:pt x="716" y="526"/>
                  </a:moveTo>
                  <a:lnTo>
                    <a:pt x="716" y="526"/>
                  </a:lnTo>
                  <a:lnTo>
                    <a:pt x="716" y="528"/>
                  </a:lnTo>
                  <a:lnTo>
                    <a:pt x="716" y="526"/>
                  </a:lnTo>
                  <a:close/>
                  <a:moveTo>
                    <a:pt x="670" y="502"/>
                  </a:moveTo>
                  <a:lnTo>
                    <a:pt x="670" y="502"/>
                  </a:lnTo>
                  <a:lnTo>
                    <a:pt x="670" y="504"/>
                  </a:lnTo>
                  <a:lnTo>
                    <a:pt x="670" y="504"/>
                  </a:lnTo>
                  <a:lnTo>
                    <a:pt x="672" y="504"/>
                  </a:lnTo>
                  <a:lnTo>
                    <a:pt x="670" y="504"/>
                  </a:lnTo>
                  <a:lnTo>
                    <a:pt x="670" y="504"/>
                  </a:lnTo>
                  <a:lnTo>
                    <a:pt x="670" y="504"/>
                  </a:lnTo>
                  <a:lnTo>
                    <a:pt x="670" y="504"/>
                  </a:lnTo>
                  <a:lnTo>
                    <a:pt x="670" y="502"/>
                  </a:lnTo>
                  <a:lnTo>
                    <a:pt x="670" y="502"/>
                  </a:lnTo>
                  <a:close/>
                  <a:moveTo>
                    <a:pt x="626" y="478"/>
                  </a:moveTo>
                  <a:lnTo>
                    <a:pt x="626" y="478"/>
                  </a:lnTo>
                  <a:lnTo>
                    <a:pt x="624" y="476"/>
                  </a:lnTo>
                  <a:lnTo>
                    <a:pt x="624" y="476"/>
                  </a:lnTo>
                  <a:lnTo>
                    <a:pt x="624" y="474"/>
                  </a:lnTo>
                  <a:lnTo>
                    <a:pt x="624" y="474"/>
                  </a:lnTo>
                  <a:lnTo>
                    <a:pt x="626" y="476"/>
                  </a:lnTo>
                  <a:lnTo>
                    <a:pt x="626" y="478"/>
                  </a:lnTo>
                  <a:lnTo>
                    <a:pt x="626" y="478"/>
                  </a:lnTo>
                  <a:close/>
                  <a:moveTo>
                    <a:pt x="718" y="470"/>
                  </a:moveTo>
                  <a:lnTo>
                    <a:pt x="718" y="470"/>
                  </a:lnTo>
                  <a:lnTo>
                    <a:pt x="720" y="470"/>
                  </a:lnTo>
                  <a:lnTo>
                    <a:pt x="722" y="472"/>
                  </a:lnTo>
                  <a:lnTo>
                    <a:pt x="722" y="472"/>
                  </a:lnTo>
                  <a:lnTo>
                    <a:pt x="720" y="472"/>
                  </a:lnTo>
                  <a:lnTo>
                    <a:pt x="718" y="472"/>
                  </a:lnTo>
                  <a:lnTo>
                    <a:pt x="718" y="470"/>
                  </a:lnTo>
                  <a:close/>
                  <a:moveTo>
                    <a:pt x="616" y="468"/>
                  </a:moveTo>
                  <a:lnTo>
                    <a:pt x="616" y="468"/>
                  </a:lnTo>
                  <a:lnTo>
                    <a:pt x="616" y="466"/>
                  </a:lnTo>
                  <a:lnTo>
                    <a:pt x="616" y="464"/>
                  </a:lnTo>
                  <a:lnTo>
                    <a:pt x="616" y="464"/>
                  </a:lnTo>
                  <a:lnTo>
                    <a:pt x="616" y="466"/>
                  </a:lnTo>
                  <a:lnTo>
                    <a:pt x="618" y="468"/>
                  </a:lnTo>
                  <a:lnTo>
                    <a:pt x="616" y="468"/>
                  </a:lnTo>
                  <a:lnTo>
                    <a:pt x="616" y="468"/>
                  </a:lnTo>
                  <a:close/>
                  <a:moveTo>
                    <a:pt x="630" y="412"/>
                  </a:moveTo>
                  <a:lnTo>
                    <a:pt x="630" y="412"/>
                  </a:lnTo>
                  <a:lnTo>
                    <a:pt x="628" y="414"/>
                  </a:lnTo>
                  <a:lnTo>
                    <a:pt x="628" y="414"/>
                  </a:lnTo>
                  <a:lnTo>
                    <a:pt x="628" y="414"/>
                  </a:lnTo>
                  <a:lnTo>
                    <a:pt x="628" y="414"/>
                  </a:lnTo>
                  <a:lnTo>
                    <a:pt x="628" y="412"/>
                  </a:lnTo>
                  <a:lnTo>
                    <a:pt x="628" y="412"/>
                  </a:lnTo>
                  <a:lnTo>
                    <a:pt x="630" y="412"/>
                  </a:lnTo>
                  <a:lnTo>
                    <a:pt x="630" y="412"/>
                  </a:lnTo>
                  <a:close/>
                  <a:moveTo>
                    <a:pt x="626" y="454"/>
                  </a:moveTo>
                  <a:lnTo>
                    <a:pt x="626" y="454"/>
                  </a:lnTo>
                  <a:lnTo>
                    <a:pt x="624" y="452"/>
                  </a:lnTo>
                  <a:lnTo>
                    <a:pt x="622" y="452"/>
                  </a:lnTo>
                  <a:lnTo>
                    <a:pt x="622" y="452"/>
                  </a:lnTo>
                  <a:lnTo>
                    <a:pt x="626" y="452"/>
                  </a:lnTo>
                  <a:lnTo>
                    <a:pt x="628" y="452"/>
                  </a:lnTo>
                  <a:lnTo>
                    <a:pt x="626" y="454"/>
                  </a:lnTo>
                  <a:lnTo>
                    <a:pt x="626" y="454"/>
                  </a:lnTo>
                  <a:close/>
                  <a:moveTo>
                    <a:pt x="622" y="458"/>
                  </a:moveTo>
                  <a:lnTo>
                    <a:pt x="622" y="458"/>
                  </a:lnTo>
                  <a:lnTo>
                    <a:pt x="624" y="458"/>
                  </a:lnTo>
                  <a:lnTo>
                    <a:pt x="624" y="458"/>
                  </a:lnTo>
                  <a:lnTo>
                    <a:pt x="624" y="456"/>
                  </a:lnTo>
                  <a:lnTo>
                    <a:pt x="628" y="458"/>
                  </a:lnTo>
                  <a:lnTo>
                    <a:pt x="628" y="458"/>
                  </a:lnTo>
                  <a:lnTo>
                    <a:pt x="626" y="458"/>
                  </a:lnTo>
                  <a:lnTo>
                    <a:pt x="622" y="458"/>
                  </a:lnTo>
                  <a:lnTo>
                    <a:pt x="622" y="458"/>
                  </a:lnTo>
                  <a:close/>
                  <a:moveTo>
                    <a:pt x="642" y="466"/>
                  </a:moveTo>
                  <a:lnTo>
                    <a:pt x="642" y="466"/>
                  </a:lnTo>
                  <a:lnTo>
                    <a:pt x="636" y="464"/>
                  </a:lnTo>
                  <a:lnTo>
                    <a:pt x="632" y="464"/>
                  </a:lnTo>
                  <a:lnTo>
                    <a:pt x="632" y="464"/>
                  </a:lnTo>
                  <a:lnTo>
                    <a:pt x="630" y="460"/>
                  </a:lnTo>
                  <a:lnTo>
                    <a:pt x="628" y="456"/>
                  </a:lnTo>
                  <a:lnTo>
                    <a:pt x="628" y="456"/>
                  </a:lnTo>
                  <a:lnTo>
                    <a:pt x="636" y="450"/>
                  </a:lnTo>
                  <a:lnTo>
                    <a:pt x="640" y="452"/>
                  </a:lnTo>
                  <a:lnTo>
                    <a:pt x="640" y="452"/>
                  </a:lnTo>
                  <a:lnTo>
                    <a:pt x="638" y="454"/>
                  </a:lnTo>
                  <a:lnTo>
                    <a:pt x="636" y="456"/>
                  </a:lnTo>
                  <a:lnTo>
                    <a:pt x="636" y="456"/>
                  </a:lnTo>
                  <a:lnTo>
                    <a:pt x="636" y="458"/>
                  </a:lnTo>
                  <a:lnTo>
                    <a:pt x="636" y="460"/>
                  </a:lnTo>
                  <a:lnTo>
                    <a:pt x="644" y="462"/>
                  </a:lnTo>
                  <a:lnTo>
                    <a:pt x="644" y="462"/>
                  </a:lnTo>
                  <a:lnTo>
                    <a:pt x="642" y="462"/>
                  </a:lnTo>
                  <a:lnTo>
                    <a:pt x="642" y="466"/>
                  </a:lnTo>
                  <a:lnTo>
                    <a:pt x="642" y="466"/>
                  </a:lnTo>
                  <a:close/>
                  <a:moveTo>
                    <a:pt x="642" y="446"/>
                  </a:moveTo>
                  <a:lnTo>
                    <a:pt x="642" y="446"/>
                  </a:lnTo>
                  <a:lnTo>
                    <a:pt x="642" y="444"/>
                  </a:lnTo>
                  <a:lnTo>
                    <a:pt x="640" y="444"/>
                  </a:lnTo>
                  <a:lnTo>
                    <a:pt x="640" y="444"/>
                  </a:lnTo>
                  <a:lnTo>
                    <a:pt x="640" y="444"/>
                  </a:lnTo>
                  <a:lnTo>
                    <a:pt x="640" y="444"/>
                  </a:lnTo>
                  <a:lnTo>
                    <a:pt x="640" y="444"/>
                  </a:lnTo>
                  <a:lnTo>
                    <a:pt x="640" y="444"/>
                  </a:lnTo>
                  <a:lnTo>
                    <a:pt x="640" y="444"/>
                  </a:lnTo>
                  <a:lnTo>
                    <a:pt x="640" y="438"/>
                  </a:lnTo>
                  <a:lnTo>
                    <a:pt x="638" y="440"/>
                  </a:lnTo>
                  <a:lnTo>
                    <a:pt x="638" y="440"/>
                  </a:lnTo>
                  <a:lnTo>
                    <a:pt x="638" y="440"/>
                  </a:lnTo>
                  <a:lnTo>
                    <a:pt x="636" y="440"/>
                  </a:lnTo>
                  <a:lnTo>
                    <a:pt x="634" y="440"/>
                  </a:lnTo>
                  <a:lnTo>
                    <a:pt x="634" y="440"/>
                  </a:lnTo>
                  <a:lnTo>
                    <a:pt x="634" y="440"/>
                  </a:lnTo>
                  <a:lnTo>
                    <a:pt x="636" y="440"/>
                  </a:lnTo>
                  <a:lnTo>
                    <a:pt x="636" y="440"/>
                  </a:lnTo>
                  <a:lnTo>
                    <a:pt x="638" y="436"/>
                  </a:lnTo>
                  <a:lnTo>
                    <a:pt x="638" y="436"/>
                  </a:lnTo>
                  <a:lnTo>
                    <a:pt x="644" y="440"/>
                  </a:lnTo>
                  <a:lnTo>
                    <a:pt x="648" y="446"/>
                  </a:lnTo>
                  <a:lnTo>
                    <a:pt x="642" y="446"/>
                  </a:lnTo>
                  <a:close/>
                  <a:moveTo>
                    <a:pt x="634" y="420"/>
                  </a:moveTo>
                  <a:lnTo>
                    <a:pt x="634" y="418"/>
                  </a:lnTo>
                  <a:lnTo>
                    <a:pt x="636" y="420"/>
                  </a:lnTo>
                  <a:lnTo>
                    <a:pt x="636" y="420"/>
                  </a:lnTo>
                  <a:lnTo>
                    <a:pt x="634" y="420"/>
                  </a:lnTo>
                  <a:lnTo>
                    <a:pt x="634" y="420"/>
                  </a:lnTo>
                  <a:lnTo>
                    <a:pt x="634" y="420"/>
                  </a:lnTo>
                  <a:close/>
                  <a:moveTo>
                    <a:pt x="638" y="418"/>
                  </a:moveTo>
                  <a:lnTo>
                    <a:pt x="640" y="414"/>
                  </a:lnTo>
                  <a:lnTo>
                    <a:pt x="642" y="420"/>
                  </a:lnTo>
                  <a:lnTo>
                    <a:pt x="642" y="420"/>
                  </a:lnTo>
                  <a:lnTo>
                    <a:pt x="640" y="418"/>
                  </a:lnTo>
                  <a:lnTo>
                    <a:pt x="638" y="418"/>
                  </a:lnTo>
                  <a:lnTo>
                    <a:pt x="638" y="418"/>
                  </a:lnTo>
                  <a:close/>
                  <a:moveTo>
                    <a:pt x="646" y="420"/>
                  </a:moveTo>
                  <a:lnTo>
                    <a:pt x="646" y="420"/>
                  </a:lnTo>
                  <a:lnTo>
                    <a:pt x="646" y="422"/>
                  </a:lnTo>
                  <a:lnTo>
                    <a:pt x="646" y="422"/>
                  </a:lnTo>
                  <a:lnTo>
                    <a:pt x="642" y="422"/>
                  </a:lnTo>
                  <a:lnTo>
                    <a:pt x="642" y="422"/>
                  </a:lnTo>
                  <a:lnTo>
                    <a:pt x="642" y="422"/>
                  </a:lnTo>
                  <a:lnTo>
                    <a:pt x="642" y="420"/>
                  </a:lnTo>
                  <a:lnTo>
                    <a:pt x="642" y="420"/>
                  </a:lnTo>
                  <a:lnTo>
                    <a:pt x="642" y="420"/>
                  </a:lnTo>
                  <a:lnTo>
                    <a:pt x="644" y="422"/>
                  </a:lnTo>
                  <a:lnTo>
                    <a:pt x="646" y="422"/>
                  </a:lnTo>
                  <a:lnTo>
                    <a:pt x="646" y="420"/>
                  </a:lnTo>
                  <a:lnTo>
                    <a:pt x="646" y="420"/>
                  </a:lnTo>
                  <a:close/>
                  <a:moveTo>
                    <a:pt x="666" y="478"/>
                  </a:moveTo>
                  <a:lnTo>
                    <a:pt x="662" y="476"/>
                  </a:lnTo>
                  <a:lnTo>
                    <a:pt x="668" y="476"/>
                  </a:lnTo>
                  <a:lnTo>
                    <a:pt x="666" y="478"/>
                  </a:lnTo>
                  <a:close/>
                  <a:moveTo>
                    <a:pt x="670" y="448"/>
                  </a:moveTo>
                  <a:lnTo>
                    <a:pt x="668" y="448"/>
                  </a:lnTo>
                  <a:lnTo>
                    <a:pt x="672" y="448"/>
                  </a:lnTo>
                  <a:lnTo>
                    <a:pt x="670" y="448"/>
                  </a:lnTo>
                  <a:close/>
                  <a:moveTo>
                    <a:pt x="678" y="444"/>
                  </a:moveTo>
                  <a:lnTo>
                    <a:pt x="678" y="444"/>
                  </a:lnTo>
                  <a:lnTo>
                    <a:pt x="680" y="444"/>
                  </a:lnTo>
                  <a:lnTo>
                    <a:pt x="682" y="444"/>
                  </a:lnTo>
                  <a:lnTo>
                    <a:pt x="682" y="444"/>
                  </a:lnTo>
                  <a:lnTo>
                    <a:pt x="682" y="444"/>
                  </a:lnTo>
                  <a:lnTo>
                    <a:pt x="678" y="444"/>
                  </a:lnTo>
                  <a:lnTo>
                    <a:pt x="678" y="444"/>
                  </a:lnTo>
                  <a:close/>
                  <a:moveTo>
                    <a:pt x="684" y="474"/>
                  </a:moveTo>
                  <a:lnTo>
                    <a:pt x="684" y="474"/>
                  </a:lnTo>
                  <a:lnTo>
                    <a:pt x="686" y="474"/>
                  </a:lnTo>
                  <a:lnTo>
                    <a:pt x="688" y="474"/>
                  </a:lnTo>
                  <a:lnTo>
                    <a:pt x="688" y="474"/>
                  </a:lnTo>
                  <a:lnTo>
                    <a:pt x="686" y="474"/>
                  </a:lnTo>
                  <a:lnTo>
                    <a:pt x="684" y="474"/>
                  </a:lnTo>
                  <a:lnTo>
                    <a:pt x="684" y="474"/>
                  </a:lnTo>
                  <a:close/>
                  <a:moveTo>
                    <a:pt x="684" y="450"/>
                  </a:moveTo>
                  <a:lnTo>
                    <a:pt x="684" y="448"/>
                  </a:lnTo>
                  <a:lnTo>
                    <a:pt x="686" y="448"/>
                  </a:lnTo>
                  <a:lnTo>
                    <a:pt x="684" y="450"/>
                  </a:lnTo>
                  <a:close/>
                  <a:moveTo>
                    <a:pt x="688" y="454"/>
                  </a:moveTo>
                  <a:lnTo>
                    <a:pt x="686" y="452"/>
                  </a:lnTo>
                  <a:lnTo>
                    <a:pt x="690" y="452"/>
                  </a:lnTo>
                  <a:lnTo>
                    <a:pt x="690" y="452"/>
                  </a:lnTo>
                  <a:lnTo>
                    <a:pt x="690" y="454"/>
                  </a:lnTo>
                  <a:lnTo>
                    <a:pt x="688" y="454"/>
                  </a:lnTo>
                  <a:lnTo>
                    <a:pt x="688" y="454"/>
                  </a:lnTo>
                  <a:close/>
                  <a:moveTo>
                    <a:pt x="690" y="440"/>
                  </a:moveTo>
                  <a:lnTo>
                    <a:pt x="692" y="440"/>
                  </a:lnTo>
                  <a:lnTo>
                    <a:pt x="690" y="442"/>
                  </a:lnTo>
                  <a:lnTo>
                    <a:pt x="690" y="442"/>
                  </a:lnTo>
                  <a:lnTo>
                    <a:pt x="690" y="440"/>
                  </a:lnTo>
                  <a:lnTo>
                    <a:pt x="690" y="440"/>
                  </a:lnTo>
                  <a:close/>
                  <a:moveTo>
                    <a:pt x="702" y="472"/>
                  </a:moveTo>
                  <a:lnTo>
                    <a:pt x="702" y="472"/>
                  </a:lnTo>
                  <a:lnTo>
                    <a:pt x="704" y="472"/>
                  </a:lnTo>
                  <a:lnTo>
                    <a:pt x="706" y="472"/>
                  </a:lnTo>
                  <a:lnTo>
                    <a:pt x="706" y="472"/>
                  </a:lnTo>
                  <a:lnTo>
                    <a:pt x="704" y="472"/>
                  </a:lnTo>
                  <a:lnTo>
                    <a:pt x="702" y="472"/>
                  </a:lnTo>
                  <a:lnTo>
                    <a:pt x="702" y="472"/>
                  </a:lnTo>
                  <a:close/>
                  <a:moveTo>
                    <a:pt x="704" y="430"/>
                  </a:moveTo>
                  <a:lnTo>
                    <a:pt x="704" y="430"/>
                  </a:lnTo>
                  <a:lnTo>
                    <a:pt x="704" y="428"/>
                  </a:lnTo>
                  <a:lnTo>
                    <a:pt x="706" y="430"/>
                  </a:lnTo>
                  <a:lnTo>
                    <a:pt x="706" y="430"/>
                  </a:lnTo>
                  <a:lnTo>
                    <a:pt x="706" y="430"/>
                  </a:lnTo>
                  <a:lnTo>
                    <a:pt x="704" y="430"/>
                  </a:lnTo>
                  <a:lnTo>
                    <a:pt x="704" y="430"/>
                  </a:lnTo>
                  <a:close/>
                  <a:moveTo>
                    <a:pt x="706" y="426"/>
                  </a:moveTo>
                  <a:lnTo>
                    <a:pt x="706" y="426"/>
                  </a:lnTo>
                  <a:lnTo>
                    <a:pt x="702" y="426"/>
                  </a:lnTo>
                  <a:lnTo>
                    <a:pt x="702" y="426"/>
                  </a:lnTo>
                  <a:lnTo>
                    <a:pt x="702" y="424"/>
                  </a:lnTo>
                  <a:lnTo>
                    <a:pt x="704" y="424"/>
                  </a:lnTo>
                  <a:lnTo>
                    <a:pt x="706" y="424"/>
                  </a:lnTo>
                  <a:lnTo>
                    <a:pt x="706" y="422"/>
                  </a:lnTo>
                  <a:lnTo>
                    <a:pt x="706" y="422"/>
                  </a:lnTo>
                  <a:lnTo>
                    <a:pt x="708" y="424"/>
                  </a:lnTo>
                  <a:lnTo>
                    <a:pt x="706" y="426"/>
                  </a:lnTo>
                  <a:lnTo>
                    <a:pt x="706" y="426"/>
                  </a:lnTo>
                  <a:close/>
                  <a:moveTo>
                    <a:pt x="716" y="436"/>
                  </a:moveTo>
                  <a:lnTo>
                    <a:pt x="718" y="434"/>
                  </a:lnTo>
                  <a:lnTo>
                    <a:pt x="718" y="436"/>
                  </a:lnTo>
                  <a:lnTo>
                    <a:pt x="716" y="436"/>
                  </a:lnTo>
                  <a:close/>
                  <a:moveTo>
                    <a:pt x="718" y="388"/>
                  </a:moveTo>
                  <a:lnTo>
                    <a:pt x="716" y="388"/>
                  </a:lnTo>
                  <a:lnTo>
                    <a:pt x="716" y="388"/>
                  </a:lnTo>
                  <a:lnTo>
                    <a:pt x="718" y="388"/>
                  </a:lnTo>
                  <a:lnTo>
                    <a:pt x="716" y="390"/>
                  </a:lnTo>
                  <a:lnTo>
                    <a:pt x="716" y="390"/>
                  </a:lnTo>
                  <a:lnTo>
                    <a:pt x="716" y="388"/>
                  </a:lnTo>
                  <a:lnTo>
                    <a:pt x="718" y="388"/>
                  </a:lnTo>
                  <a:lnTo>
                    <a:pt x="718" y="388"/>
                  </a:lnTo>
                  <a:close/>
                  <a:moveTo>
                    <a:pt x="716" y="434"/>
                  </a:moveTo>
                  <a:lnTo>
                    <a:pt x="716" y="434"/>
                  </a:lnTo>
                  <a:lnTo>
                    <a:pt x="716" y="436"/>
                  </a:lnTo>
                  <a:lnTo>
                    <a:pt x="716" y="438"/>
                  </a:lnTo>
                  <a:lnTo>
                    <a:pt x="716" y="438"/>
                  </a:lnTo>
                  <a:lnTo>
                    <a:pt x="714" y="436"/>
                  </a:lnTo>
                  <a:lnTo>
                    <a:pt x="712" y="434"/>
                  </a:lnTo>
                  <a:lnTo>
                    <a:pt x="712" y="434"/>
                  </a:lnTo>
                  <a:lnTo>
                    <a:pt x="714" y="436"/>
                  </a:lnTo>
                  <a:lnTo>
                    <a:pt x="714" y="436"/>
                  </a:lnTo>
                  <a:lnTo>
                    <a:pt x="716" y="434"/>
                  </a:lnTo>
                  <a:lnTo>
                    <a:pt x="716" y="434"/>
                  </a:lnTo>
                  <a:close/>
                  <a:moveTo>
                    <a:pt x="716" y="440"/>
                  </a:moveTo>
                  <a:lnTo>
                    <a:pt x="716" y="440"/>
                  </a:lnTo>
                  <a:lnTo>
                    <a:pt x="714" y="442"/>
                  </a:lnTo>
                  <a:lnTo>
                    <a:pt x="712" y="442"/>
                  </a:lnTo>
                  <a:lnTo>
                    <a:pt x="714" y="442"/>
                  </a:lnTo>
                  <a:lnTo>
                    <a:pt x="712" y="438"/>
                  </a:lnTo>
                  <a:lnTo>
                    <a:pt x="710" y="440"/>
                  </a:lnTo>
                  <a:lnTo>
                    <a:pt x="710" y="436"/>
                  </a:lnTo>
                  <a:lnTo>
                    <a:pt x="710" y="436"/>
                  </a:lnTo>
                  <a:lnTo>
                    <a:pt x="714" y="438"/>
                  </a:lnTo>
                  <a:lnTo>
                    <a:pt x="716" y="440"/>
                  </a:lnTo>
                  <a:lnTo>
                    <a:pt x="716" y="440"/>
                  </a:lnTo>
                  <a:close/>
                  <a:moveTo>
                    <a:pt x="710" y="404"/>
                  </a:moveTo>
                  <a:lnTo>
                    <a:pt x="710" y="406"/>
                  </a:lnTo>
                  <a:lnTo>
                    <a:pt x="708" y="406"/>
                  </a:lnTo>
                  <a:lnTo>
                    <a:pt x="710" y="404"/>
                  </a:lnTo>
                  <a:close/>
                  <a:moveTo>
                    <a:pt x="704" y="390"/>
                  </a:moveTo>
                  <a:lnTo>
                    <a:pt x="706" y="390"/>
                  </a:lnTo>
                  <a:lnTo>
                    <a:pt x="704" y="394"/>
                  </a:lnTo>
                  <a:lnTo>
                    <a:pt x="704" y="390"/>
                  </a:lnTo>
                  <a:close/>
                  <a:moveTo>
                    <a:pt x="708" y="396"/>
                  </a:moveTo>
                  <a:lnTo>
                    <a:pt x="708" y="396"/>
                  </a:lnTo>
                  <a:lnTo>
                    <a:pt x="704" y="394"/>
                  </a:lnTo>
                  <a:lnTo>
                    <a:pt x="704" y="394"/>
                  </a:lnTo>
                  <a:lnTo>
                    <a:pt x="706" y="394"/>
                  </a:lnTo>
                  <a:lnTo>
                    <a:pt x="708" y="394"/>
                  </a:lnTo>
                  <a:lnTo>
                    <a:pt x="708" y="396"/>
                  </a:lnTo>
                  <a:lnTo>
                    <a:pt x="708" y="396"/>
                  </a:lnTo>
                  <a:close/>
                  <a:moveTo>
                    <a:pt x="702" y="396"/>
                  </a:moveTo>
                  <a:lnTo>
                    <a:pt x="704" y="398"/>
                  </a:lnTo>
                  <a:lnTo>
                    <a:pt x="702" y="398"/>
                  </a:lnTo>
                  <a:lnTo>
                    <a:pt x="702" y="396"/>
                  </a:lnTo>
                  <a:close/>
                  <a:moveTo>
                    <a:pt x="702" y="388"/>
                  </a:moveTo>
                  <a:lnTo>
                    <a:pt x="700" y="390"/>
                  </a:lnTo>
                  <a:lnTo>
                    <a:pt x="700" y="388"/>
                  </a:lnTo>
                  <a:lnTo>
                    <a:pt x="702" y="388"/>
                  </a:lnTo>
                  <a:close/>
                  <a:moveTo>
                    <a:pt x="696" y="442"/>
                  </a:moveTo>
                  <a:lnTo>
                    <a:pt x="696" y="442"/>
                  </a:lnTo>
                  <a:lnTo>
                    <a:pt x="696" y="442"/>
                  </a:lnTo>
                  <a:lnTo>
                    <a:pt x="696" y="444"/>
                  </a:lnTo>
                  <a:lnTo>
                    <a:pt x="696" y="444"/>
                  </a:lnTo>
                  <a:lnTo>
                    <a:pt x="696" y="444"/>
                  </a:lnTo>
                  <a:lnTo>
                    <a:pt x="696" y="442"/>
                  </a:lnTo>
                  <a:lnTo>
                    <a:pt x="696" y="442"/>
                  </a:lnTo>
                  <a:close/>
                  <a:moveTo>
                    <a:pt x="690" y="464"/>
                  </a:moveTo>
                  <a:lnTo>
                    <a:pt x="690" y="464"/>
                  </a:lnTo>
                  <a:lnTo>
                    <a:pt x="692" y="462"/>
                  </a:lnTo>
                  <a:lnTo>
                    <a:pt x="692" y="462"/>
                  </a:lnTo>
                  <a:lnTo>
                    <a:pt x="694" y="462"/>
                  </a:lnTo>
                  <a:lnTo>
                    <a:pt x="694" y="462"/>
                  </a:lnTo>
                  <a:lnTo>
                    <a:pt x="692" y="464"/>
                  </a:lnTo>
                  <a:lnTo>
                    <a:pt x="692" y="464"/>
                  </a:lnTo>
                  <a:lnTo>
                    <a:pt x="690" y="464"/>
                  </a:lnTo>
                  <a:lnTo>
                    <a:pt x="690" y="464"/>
                  </a:lnTo>
                  <a:close/>
                  <a:moveTo>
                    <a:pt x="692" y="420"/>
                  </a:moveTo>
                  <a:lnTo>
                    <a:pt x="692" y="420"/>
                  </a:lnTo>
                  <a:lnTo>
                    <a:pt x="690" y="422"/>
                  </a:lnTo>
                  <a:lnTo>
                    <a:pt x="688" y="418"/>
                  </a:lnTo>
                  <a:lnTo>
                    <a:pt x="692" y="420"/>
                  </a:lnTo>
                  <a:close/>
                  <a:moveTo>
                    <a:pt x="692" y="434"/>
                  </a:moveTo>
                  <a:lnTo>
                    <a:pt x="692" y="434"/>
                  </a:lnTo>
                  <a:lnTo>
                    <a:pt x="690" y="434"/>
                  </a:lnTo>
                  <a:lnTo>
                    <a:pt x="688" y="432"/>
                  </a:lnTo>
                  <a:lnTo>
                    <a:pt x="688" y="432"/>
                  </a:lnTo>
                  <a:lnTo>
                    <a:pt x="692" y="432"/>
                  </a:lnTo>
                  <a:lnTo>
                    <a:pt x="692" y="432"/>
                  </a:lnTo>
                  <a:lnTo>
                    <a:pt x="692" y="434"/>
                  </a:lnTo>
                  <a:lnTo>
                    <a:pt x="692" y="434"/>
                  </a:lnTo>
                  <a:close/>
                  <a:moveTo>
                    <a:pt x="682" y="408"/>
                  </a:moveTo>
                  <a:lnTo>
                    <a:pt x="680" y="410"/>
                  </a:lnTo>
                  <a:lnTo>
                    <a:pt x="680" y="406"/>
                  </a:lnTo>
                  <a:lnTo>
                    <a:pt x="682" y="408"/>
                  </a:lnTo>
                  <a:close/>
                  <a:moveTo>
                    <a:pt x="678" y="418"/>
                  </a:moveTo>
                  <a:lnTo>
                    <a:pt x="678" y="420"/>
                  </a:lnTo>
                  <a:lnTo>
                    <a:pt x="676" y="420"/>
                  </a:lnTo>
                  <a:lnTo>
                    <a:pt x="678" y="418"/>
                  </a:lnTo>
                  <a:close/>
                  <a:moveTo>
                    <a:pt x="682" y="430"/>
                  </a:moveTo>
                  <a:lnTo>
                    <a:pt x="682" y="430"/>
                  </a:lnTo>
                  <a:lnTo>
                    <a:pt x="686" y="432"/>
                  </a:lnTo>
                  <a:lnTo>
                    <a:pt x="690" y="436"/>
                  </a:lnTo>
                  <a:lnTo>
                    <a:pt x="690" y="436"/>
                  </a:lnTo>
                  <a:lnTo>
                    <a:pt x="690" y="438"/>
                  </a:lnTo>
                  <a:lnTo>
                    <a:pt x="688" y="438"/>
                  </a:lnTo>
                  <a:lnTo>
                    <a:pt x="688" y="440"/>
                  </a:lnTo>
                  <a:lnTo>
                    <a:pt x="686" y="440"/>
                  </a:lnTo>
                  <a:lnTo>
                    <a:pt x="686" y="438"/>
                  </a:lnTo>
                  <a:lnTo>
                    <a:pt x="686" y="438"/>
                  </a:lnTo>
                  <a:lnTo>
                    <a:pt x="682" y="440"/>
                  </a:lnTo>
                  <a:lnTo>
                    <a:pt x="682" y="440"/>
                  </a:lnTo>
                  <a:lnTo>
                    <a:pt x="682" y="440"/>
                  </a:lnTo>
                  <a:lnTo>
                    <a:pt x="682" y="440"/>
                  </a:lnTo>
                  <a:lnTo>
                    <a:pt x="680" y="440"/>
                  </a:lnTo>
                  <a:lnTo>
                    <a:pt x="680" y="440"/>
                  </a:lnTo>
                  <a:lnTo>
                    <a:pt x="682" y="442"/>
                  </a:lnTo>
                  <a:lnTo>
                    <a:pt x="674" y="440"/>
                  </a:lnTo>
                  <a:lnTo>
                    <a:pt x="674" y="440"/>
                  </a:lnTo>
                  <a:lnTo>
                    <a:pt x="674" y="438"/>
                  </a:lnTo>
                  <a:lnTo>
                    <a:pt x="674" y="438"/>
                  </a:lnTo>
                  <a:lnTo>
                    <a:pt x="674" y="438"/>
                  </a:lnTo>
                  <a:lnTo>
                    <a:pt x="676" y="434"/>
                  </a:lnTo>
                  <a:lnTo>
                    <a:pt x="676" y="434"/>
                  </a:lnTo>
                  <a:lnTo>
                    <a:pt x="674" y="432"/>
                  </a:lnTo>
                  <a:lnTo>
                    <a:pt x="674" y="432"/>
                  </a:lnTo>
                  <a:lnTo>
                    <a:pt x="676" y="434"/>
                  </a:lnTo>
                  <a:lnTo>
                    <a:pt x="674" y="434"/>
                  </a:lnTo>
                  <a:lnTo>
                    <a:pt x="674" y="434"/>
                  </a:lnTo>
                  <a:lnTo>
                    <a:pt x="672" y="432"/>
                  </a:lnTo>
                  <a:lnTo>
                    <a:pt x="672" y="432"/>
                  </a:lnTo>
                  <a:lnTo>
                    <a:pt x="678" y="430"/>
                  </a:lnTo>
                  <a:lnTo>
                    <a:pt x="680" y="430"/>
                  </a:lnTo>
                  <a:lnTo>
                    <a:pt x="682" y="430"/>
                  </a:lnTo>
                  <a:lnTo>
                    <a:pt x="682" y="430"/>
                  </a:lnTo>
                  <a:close/>
                  <a:moveTo>
                    <a:pt x="674" y="440"/>
                  </a:moveTo>
                  <a:lnTo>
                    <a:pt x="674" y="440"/>
                  </a:lnTo>
                  <a:lnTo>
                    <a:pt x="674" y="440"/>
                  </a:lnTo>
                  <a:lnTo>
                    <a:pt x="672" y="440"/>
                  </a:lnTo>
                  <a:lnTo>
                    <a:pt x="672" y="440"/>
                  </a:lnTo>
                  <a:lnTo>
                    <a:pt x="672" y="440"/>
                  </a:lnTo>
                  <a:lnTo>
                    <a:pt x="672" y="438"/>
                  </a:lnTo>
                  <a:lnTo>
                    <a:pt x="670" y="438"/>
                  </a:lnTo>
                  <a:lnTo>
                    <a:pt x="670" y="438"/>
                  </a:lnTo>
                  <a:lnTo>
                    <a:pt x="674" y="440"/>
                  </a:lnTo>
                  <a:close/>
                  <a:moveTo>
                    <a:pt x="674" y="442"/>
                  </a:moveTo>
                  <a:lnTo>
                    <a:pt x="674" y="444"/>
                  </a:lnTo>
                  <a:lnTo>
                    <a:pt x="668" y="442"/>
                  </a:lnTo>
                  <a:lnTo>
                    <a:pt x="674" y="442"/>
                  </a:lnTo>
                  <a:close/>
                  <a:moveTo>
                    <a:pt x="666" y="408"/>
                  </a:moveTo>
                  <a:lnTo>
                    <a:pt x="666" y="408"/>
                  </a:lnTo>
                  <a:lnTo>
                    <a:pt x="664" y="408"/>
                  </a:lnTo>
                  <a:lnTo>
                    <a:pt x="662" y="410"/>
                  </a:lnTo>
                  <a:lnTo>
                    <a:pt x="662" y="410"/>
                  </a:lnTo>
                  <a:lnTo>
                    <a:pt x="664" y="408"/>
                  </a:lnTo>
                  <a:lnTo>
                    <a:pt x="666" y="408"/>
                  </a:lnTo>
                  <a:lnTo>
                    <a:pt x="666" y="408"/>
                  </a:lnTo>
                  <a:close/>
                  <a:moveTo>
                    <a:pt x="668" y="422"/>
                  </a:moveTo>
                  <a:lnTo>
                    <a:pt x="668" y="422"/>
                  </a:lnTo>
                  <a:lnTo>
                    <a:pt x="666" y="422"/>
                  </a:lnTo>
                  <a:lnTo>
                    <a:pt x="666" y="420"/>
                  </a:lnTo>
                  <a:lnTo>
                    <a:pt x="666" y="420"/>
                  </a:lnTo>
                  <a:lnTo>
                    <a:pt x="666" y="420"/>
                  </a:lnTo>
                  <a:lnTo>
                    <a:pt x="668" y="422"/>
                  </a:lnTo>
                  <a:lnTo>
                    <a:pt x="668" y="422"/>
                  </a:lnTo>
                  <a:lnTo>
                    <a:pt x="666" y="422"/>
                  </a:lnTo>
                  <a:lnTo>
                    <a:pt x="662" y="422"/>
                  </a:lnTo>
                  <a:lnTo>
                    <a:pt x="668" y="422"/>
                  </a:lnTo>
                  <a:close/>
                  <a:moveTo>
                    <a:pt x="664" y="444"/>
                  </a:moveTo>
                  <a:lnTo>
                    <a:pt x="662" y="444"/>
                  </a:lnTo>
                  <a:lnTo>
                    <a:pt x="662" y="444"/>
                  </a:lnTo>
                  <a:lnTo>
                    <a:pt x="662" y="442"/>
                  </a:lnTo>
                  <a:lnTo>
                    <a:pt x="660" y="442"/>
                  </a:lnTo>
                  <a:lnTo>
                    <a:pt x="660" y="442"/>
                  </a:lnTo>
                  <a:lnTo>
                    <a:pt x="662" y="442"/>
                  </a:lnTo>
                  <a:lnTo>
                    <a:pt x="664" y="444"/>
                  </a:lnTo>
                  <a:lnTo>
                    <a:pt x="664" y="444"/>
                  </a:lnTo>
                  <a:close/>
                  <a:moveTo>
                    <a:pt x="656" y="406"/>
                  </a:moveTo>
                  <a:lnTo>
                    <a:pt x="658" y="408"/>
                  </a:lnTo>
                  <a:lnTo>
                    <a:pt x="658" y="408"/>
                  </a:lnTo>
                  <a:lnTo>
                    <a:pt x="656" y="410"/>
                  </a:lnTo>
                  <a:lnTo>
                    <a:pt x="656" y="410"/>
                  </a:lnTo>
                  <a:lnTo>
                    <a:pt x="656" y="406"/>
                  </a:lnTo>
                  <a:lnTo>
                    <a:pt x="656" y="406"/>
                  </a:lnTo>
                  <a:close/>
                  <a:moveTo>
                    <a:pt x="658" y="440"/>
                  </a:moveTo>
                  <a:lnTo>
                    <a:pt x="658" y="440"/>
                  </a:lnTo>
                  <a:lnTo>
                    <a:pt x="656" y="442"/>
                  </a:lnTo>
                  <a:lnTo>
                    <a:pt x="654" y="444"/>
                  </a:lnTo>
                  <a:lnTo>
                    <a:pt x="654" y="440"/>
                  </a:lnTo>
                  <a:lnTo>
                    <a:pt x="658" y="440"/>
                  </a:lnTo>
                  <a:close/>
                  <a:moveTo>
                    <a:pt x="652" y="402"/>
                  </a:moveTo>
                  <a:lnTo>
                    <a:pt x="654" y="404"/>
                  </a:lnTo>
                  <a:lnTo>
                    <a:pt x="652" y="402"/>
                  </a:lnTo>
                  <a:lnTo>
                    <a:pt x="652" y="402"/>
                  </a:lnTo>
                  <a:close/>
                  <a:moveTo>
                    <a:pt x="652" y="444"/>
                  </a:moveTo>
                  <a:lnTo>
                    <a:pt x="652" y="444"/>
                  </a:lnTo>
                  <a:lnTo>
                    <a:pt x="650" y="442"/>
                  </a:lnTo>
                  <a:lnTo>
                    <a:pt x="648" y="442"/>
                  </a:lnTo>
                  <a:lnTo>
                    <a:pt x="648" y="442"/>
                  </a:lnTo>
                  <a:lnTo>
                    <a:pt x="648" y="442"/>
                  </a:lnTo>
                  <a:lnTo>
                    <a:pt x="648" y="442"/>
                  </a:lnTo>
                  <a:lnTo>
                    <a:pt x="646" y="440"/>
                  </a:lnTo>
                  <a:lnTo>
                    <a:pt x="646" y="440"/>
                  </a:lnTo>
                  <a:lnTo>
                    <a:pt x="650" y="438"/>
                  </a:lnTo>
                  <a:lnTo>
                    <a:pt x="650" y="440"/>
                  </a:lnTo>
                  <a:lnTo>
                    <a:pt x="650" y="440"/>
                  </a:lnTo>
                  <a:lnTo>
                    <a:pt x="652" y="444"/>
                  </a:lnTo>
                  <a:close/>
                  <a:moveTo>
                    <a:pt x="648" y="426"/>
                  </a:moveTo>
                  <a:lnTo>
                    <a:pt x="648" y="426"/>
                  </a:lnTo>
                  <a:lnTo>
                    <a:pt x="650" y="424"/>
                  </a:lnTo>
                  <a:lnTo>
                    <a:pt x="650" y="424"/>
                  </a:lnTo>
                  <a:lnTo>
                    <a:pt x="650" y="424"/>
                  </a:lnTo>
                  <a:lnTo>
                    <a:pt x="648" y="426"/>
                  </a:lnTo>
                  <a:lnTo>
                    <a:pt x="648" y="426"/>
                  </a:lnTo>
                  <a:close/>
                  <a:moveTo>
                    <a:pt x="650" y="420"/>
                  </a:moveTo>
                  <a:lnTo>
                    <a:pt x="650" y="420"/>
                  </a:lnTo>
                  <a:lnTo>
                    <a:pt x="646" y="420"/>
                  </a:lnTo>
                  <a:lnTo>
                    <a:pt x="646" y="420"/>
                  </a:lnTo>
                  <a:lnTo>
                    <a:pt x="648" y="418"/>
                  </a:lnTo>
                  <a:lnTo>
                    <a:pt x="650" y="420"/>
                  </a:lnTo>
                  <a:lnTo>
                    <a:pt x="650" y="420"/>
                  </a:lnTo>
                  <a:close/>
                  <a:moveTo>
                    <a:pt x="648" y="418"/>
                  </a:moveTo>
                  <a:lnTo>
                    <a:pt x="648" y="418"/>
                  </a:lnTo>
                  <a:lnTo>
                    <a:pt x="648" y="416"/>
                  </a:lnTo>
                  <a:lnTo>
                    <a:pt x="646" y="416"/>
                  </a:lnTo>
                  <a:lnTo>
                    <a:pt x="646" y="414"/>
                  </a:lnTo>
                  <a:lnTo>
                    <a:pt x="644" y="416"/>
                  </a:lnTo>
                  <a:lnTo>
                    <a:pt x="644" y="416"/>
                  </a:lnTo>
                  <a:lnTo>
                    <a:pt x="646" y="414"/>
                  </a:lnTo>
                  <a:lnTo>
                    <a:pt x="646" y="414"/>
                  </a:lnTo>
                  <a:lnTo>
                    <a:pt x="648" y="418"/>
                  </a:lnTo>
                  <a:lnTo>
                    <a:pt x="648" y="418"/>
                  </a:lnTo>
                  <a:close/>
                  <a:moveTo>
                    <a:pt x="642" y="410"/>
                  </a:moveTo>
                  <a:lnTo>
                    <a:pt x="642" y="410"/>
                  </a:lnTo>
                  <a:lnTo>
                    <a:pt x="642" y="410"/>
                  </a:lnTo>
                  <a:lnTo>
                    <a:pt x="642" y="408"/>
                  </a:lnTo>
                  <a:lnTo>
                    <a:pt x="642" y="408"/>
                  </a:lnTo>
                  <a:lnTo>
                    <a:pt x="642" y="406"/>
                  </a:lnTo>
                  <a:lnTo>
                    <a:pt x="642" y="406"/>
                  </a:lnTo>
                  <a:lnTo>
                    <a:pt x="644" y="408"/>
                  </a:lnTo>
                  <a:lnTo>
                    <a:pt x="644" y="408"/>
                  </a:lnTo>
                  <a:lnTo>
                    <a:pt x="642" y="410"/>
                  </a:lnTo>
                  <a:lnTo>
                    <a:pt x="642" y="410"/>
                  </a:lnTo>
                  <a:close/>
                  <a:moveTo>
                    <a:pt x="644" y="396"/>
                  </a:moveTo>
                  <a:lnTo>
                    <a:pt x="644" y="400"/>
                  </a:lnTo>
                  <a:lnTo>
                    <a:pt x="644" y="400"/>
                  </a:lnTo>
                  <a:lnTo>
                    <a:pt x="640" y="398"/>
                  </a:lnTo>
                  <a:lnTo>
                    <a:pt x="644" y="396"/>
                  </a:lnTo>
                  <a:close/>
                  <a:moveTo>
                    <a:pt x="632" y="402"/>
                  </a:moveTo>
                  <a:lnTo>
                    <a:pt x="632" y="402"/>
                  </a:lnTo>
                  <a:lnTo>
                    <a:pt x="634" y="402"/>
                  </a:lnTo>
                  <a:lnTo>
                    <a:pt x="636" y="404"/>
                  </a:lnTo>
                  <a:lnTo>
                    <a:pt x="640" y="410"/>
                  </a:lnTo>
                  <a:lnTo>
                    <a:pt x="640" y="410"/>
                  </a:lnTo>
                  <a:lnTo>
                    <a:pt x="642" y="410"/>
                  </a:lnTo>
                  <a:lnTo>
                    <a:pt x="642" y="412"/>
                  </a:lnTo>
                  <a:lnTo>
                    <a:pt x="642" y="412"/>
                  </a:lnTo>
                  <a:lnTo>
                    <a:pt x="640" y="410"/>
                  </a:lnTo>
                  <a:lnTo>
                    <a:pt x="640" y="410"/>
                  </a:lnTo>
                  <a:lnTo>
                    <a:pt x="636" y="410"/>
                  </a:lnTo>
                  <a:lnTo>
                    <a:pt x="636" y="410"/>
                  </a:lnTo>
                  <a:lnTo>
                    <a:pt x="634" y="408"/>
                  </a:lnTo>
                  <a:lnTo>
                    <a:pt x="634" y="408"/>
                  </a:lnTo>
                  <a:lnTo>
                    <a:pt x="634" y="412"/>
                  </a:lnTo>
                  <a:lnTo>
                    <a:pt x="634" y="412"/>
                  </a:lnTo>
                  <a:lnTo>
                    <a:pt x="634" y="410"/>
                  </a:lnTo>
                  <a:lnTo>
                    <a:pt x="632" y="410"/>
                  </a:lnTo>
                  <a:lnTo>
                    <a:pt x="628" y="410"/>
                  </a:lnTo>
                  <a:lnTo>
                    <a:pt x="628" y="410"/>
                  </a:lnTo>
                  <a:lnTo>
                    <a:pt x="626" y="408"/>
                  </a:lnTo>
                  <a:lnTo>
                    <a:pt x="624" y="406"/>
                  </a:lnTo>
                  <a:lnTo>
                    <a:pt x="624" y="406"/>
                  </a:lnTo>
                  <a:lnTo>
                    <a:pt x="626" y="406"/>
                  </a:lnTo>
                  <a:lnTo>
                    <a:pt x="628" y="404"/>
                  </a:lnTo>
                  <a:lnTo>
                    <a:pt x="628" y="402"/>
                  </a:lnTo>
                  <a:lnTo>
                    <a:pt x="632" y="402"/>
                  </a:lnTo>
                  <a:lnTo>
                    <a:pt x="632" y="402"/>
                  </a:lnTo>
                  <a:close/>
                  <a:moveTo>
                    <a:pt x="620" y="394"/>
                  </a:moveTo>
                  <a:lnTo>
                    <a:pt x="622" y="394"/>
                  </a:lnTo>
                  <a:lnTo>
                    <a:pt x="624" y="398"/>
                  </a:lnTo>
                  <a:lnTo>
                    <a:pt x="624" y="398"/>
                  </a:lnTo>
                  <a:lnTo>
                    <a:pt x="620" y="400"/>
                  </a:lnTo>
                  <a:lnTo>
                    <a:pt x="618" y="400"/>
                  </a:lnTo>
                  <a:lnTo>
                    <a:pt x="616" y="398"/>
                  </a:lnTo>
                  <a:lnTo>
                    <a:pt x="620" y="398"/>
                  </a:lnTo>
                  <a:lnTo>
                    <a:pt x="620" y="398"/>
                  </a:lnTo>
                  <a:lnTo>
                    <a:pt x="618" y="396"/>
                  </a:lnTo>
                  <a:lnTo>
                    <a:pt x="618" y="396"/>
                  </a:lnTo>
                  <a:lnTo>
                    <a:pt x="618" y="396"/>
                  </a:lnTo>
                  <a:lnTo>
                    <a:pt x="618" y="392"/>
                  </a:lnTo>
                  <a:lnTo>
                    <a:pt x="616" y="392"/>
                  </a:lnTo>
                  <a:lnTo>
                    <a:pt x="616" y="392"/>
                  </a:lnTo>
                  <a:lnTo>
                    <a:pt x="618" y="392"/>
                  </a:lnTo>
                  <a:lnTo>
                    <a:pt x="620" y="394"/>
                  </a:lnTo>
                  <a:close/>
                  <a:moveTo>
                    <a:pt x="616" y="406"/>
                  </a:moveTo>
                  <a:lnTo>
                    <a:pt x="618" y="410"/>
                  </a:lnTo>
                  <a:lnTo>
                    <a:pt x="616" y="408"/>
                  </a:lnTo>
                  <a:lnTo>
                    <a:pt x="616" y="406"/>
                  </a:lnTo>
                  <a:close/>
                  <a:moveTo>
                    <a:pt x="596" y="468"/>
                  </a:moveTo>
                  <a:lnTo>
                    <a:pt x="596" y="466"/>
                  </a:lnTo>
                  <a:lnTo>
                    <a:pt x="600" y="470"/>
                  </a:lnTo>
                  <a:lnTo>
                    <a:pt x="596" y="468"/>
                  </a:lnTo>
                  <a:close/>
                  <a:moveTo>
                    <a:pt x="600" y="448"/>
                  </a:moveTo>
                  <a:lnTo>
                    <a:pt x="598" y="446"/>
                  </a:lnTo>
                  <a:lnTo>
                    <a:pt x="602" y="448"/>
                  </a:lnTo>
                  <a:lnTo>
                    <a:pt x="600" y="448"/>
                  </a:lnTo>
                  <a:close/>
                  <a:moveTo>
                    <a:pt x="602" y="426"/>
                  </a:moveTo>
                  <a:lnTo>
                    <a:pt x="602" y="424"/>
                  </a:lnTo>
                  <a:lnTo>
                    <a:pt x="604" y="426"/>
                  </a:lnTo>
                  <a:lnTo>
                    <a:pt x="602" y="426"/>
                  </a:lnTo>
                  <a:close/>
                  <a:moveTo>
                    <a:pt x="606" y="428"/>
                  </a:moveTo>
                  <a:lnTo>
                    <a:pt x="606" y="426"/>
                  </a:lnTo>
                  <a:lnTo>
                    <a:pt x="606" y="426"/>
                  </a:lnTo>
                  <a:lnTo>
                    <a:pt x="604" y="424"/>
                  </a:lnTo>
                  <a:lnTo>
                    <a:pt x="604" y="422"/>
                  </a:lnTo>
                  <a:lnTo>
                    <a:pt x="606" y="420"/>
                  </a:lnTo>
                  <a:lnTo>
                    <a:pt x="606" y="420"/>
                  </a:lnTo>
                  <a:lnTo>
                    <a:pt x="610" y="418"/>
                  </a:lnTo>
                  <a:lnTo>
                    <a:pt x="610" y="422"/>
                  </a:lnTo>
                  <a:lnTo>
                    <a:pt x="610" y="424"/>
                  </a:lnTo>
                  <a:lnTo>
                    <a:pt x="610" y="426"/>
                  </a:lnTo>
                  <a:lnTo>
                    <a:pt x="612" y="426"/>
                  </a:lnTo>
                  <a:lnTo>
                    <a:pt x="606" y="428"/>
                  </a:lnTo>
                  <a:close/>
                  <a:moveTo>
                    <a:pt x="606" y="438"/>
                  </a:moveTo>
                  <a:lnTo>
                    <a:pt x="606" y="438"/>
                  </a:lnTo>
                  <a:lnTo>
                    <a:pt x="610" y="438"/>
                  </a:lnTo>
                  <a:lnTo>
                    <a:pt x="610" y="438"/>
                  </a:lnTo>
                  <a:lnTo>
                    <a:pt x="608" y="440"/>
                  </a:lnTo>
                  <a:lnTo>
                    <a:pt x="608" y="440"/>
                  </a:lnTo>
                  <a:lnTo>
                    <a:pt x="606" y="438"/>
                  </a:lnTo>
                  <a:lnTo>
                    <a:pt x="606" y="438"/>
                  </a:lnTo>
                  <a:close/>
                  <a:moveTo>
                    <a:pt x="614" y="460"/>
                  </a:moveTo>
                  <a:lnTo>
                    <a:pt x="610" y="460"/>
                  </a:lnTo>
                  <a:lnTo>
                    <a:pt x="612" y="458"/>
                  </a:lnTo>
                  <a:lnTo>
                    <a:pt x="614" y="460"/>
                  </a:lnTo>
                  <a:close/>
                  <a:moveTo>
                    <a:pt x="612" y="404"/>
                  </a:moveTo>
                  <a:lnTo>
                    <a:pt x="612" y="408"/>
                  </a:lnTo>
                  <a:lnTo>
                    <a:pt x="612" y="408"/>
                  </a:lnTo>
                  <a:lnTo>
                    <a:pt x="612" y="406"/>
                  </a:lnTo>
                  <a:lnTo>
                    <a:pt x="610" y="406"/>
                  </a:lnTo>
                  <a:lnTo>
                    <a:pt x="608" y="404"/>
                  </a:lnTo>
                  <a:lnTo>
                    <a:pt x="608" y="404"/>
                  </a:lnTo>
                  <a:lnTo>
                    <a:pt x="610" y="404"/>
                  </a:lnTo>
                  <a:lnTo>
                    <a:pt x="612" y="406"/>
                  </a:lnTo>
                  <a:lnTo>
                    <a:pt x="612" y="404"/>
                  </a:lnTo>
                  <a:lnTo>
                    <a:pt x="612" y="404"/>
                  </a:lnTo>
                  <a:close/>
                  <a:moveTo>
                    <a:pt x="600" y="398"/>
                  </a:moveTo>
                  <a:lnTo>
                    <a:pt x="600" y="398"/>
                  </a:lnTo>
                  <a:lnTo>
                    <a:pt x="602" y="398"/>
                  </a:lnTo>
                  <a:lnTo>
                    <a:pt x="600" y="396"/>
                  </a:lnTo>
                  <a:lnTo>
                    <a:pt x="604" y="396"/>
                  </a:lnTo>
                  <a:lnTo>
                    <a:pt x="604" y="396"/>
                  </a:lnTo>
                  <a:lnTo>
                    <a:pt x="604" y="398"/>
                  </a:lnTo>
                  <a:lnTo>
                    <a:pt x="604" y="398"/>
                  </a:lnTo>
                  <a:lnTo>
                    <a:pt x="604" y="398"/>
                  </a:lnTo>
                  <a:lnTo>
                    <a:pt x="604" y="398"/>
                  </a:lnTo>
                  <a:lnTo>
                    <a:pt x="606" y="400"/>
                  </a:lnTo>
                  <a:lnTo>
                    <a:pt x="606" y="400"/>
                  </a:lnTo>
                  <a:lnTo>
                    <a:pt x="608" y="400"/>
                  </a:lnTo>
                  <a:lnTo>
                    <a:pt x="608" y="400"/>
                  </a:lnTo>
                  <a:lnTo>
                    <a:pt x="606" y="400"/>
                  </a:lnTo>
                  <a:lnTo>
                    <a:pt x="606" y="400"/>
                  </a:lnTo>
                  <a:lnTo>
                    <a:pt x="604" y="402"/>
                  </a:lnTo>
                  <a:lnTo>
                    <a:pt x="604" y="404"/>
                  </a:lnTo>
                  <a:lnTo>
                    <a:pt x="602" y="404"/>
                  </a:lnTo>
                  <a:lnTo>
                    <a:pt x="598" y="402"/>
                  </a:lnTo>
                  <a:lnTo>
                    <a:pt x="598" y="402"/>
                  </a:lnTo>
                  <a:lnTo>
                    <a:pt x="600" y="402"/>
                  </a:lnTo>
                  <a:lnTo>
                    <a:pt x="600" y="400"/>
                  </a:lnTo>
                  <a:lnTo>
                    <a:pt x="600" y="400"/>
                  </a:lnTo>
                  <a:lnTo>
                    <a:pt x="600" y="398"/>
                  </a:lnTo>
                  <a:lnTo>
                    <a:pt x="600" y="398"/>
                  </a:lnTo>
                  <a:close/>
                  <a:moveTo>
                    <a:pt x="598" y="422"/>
                  </a:moveTo>
                  <a:lnTo>
                    <a:pt x="598" y="422"/>
                  </a:lnTo>
                  <a:lnTo>
                    <a:pt x="600" y="422"/>
                  </a:lnTo>
                  <a:lnTo>
                    <a:pt x="602" y="422"/>
                  </a:lnTo>
                  <a:lnTo>
                    <a:pt x="596" y="424"/>
                  </a:lnTo>
                  <a:lnTo>
                    <a:pt x="598" y="422"/>
                  </a:lnTo>
                  <a:close/>
                  <a:moveTo>
                    <a:pt x="596" y="436"/>
                  </a:moveTo>
                  <a:lnTo>
                    <a:pt x="596" y="440"/>
                  </a:lnTo>
                  <a:lnTo>
                    <a:pt x="596" y="440"/>
                  </a:lnTo>
                  <a:lnTo>
                    <a:pt x="596" y="438"/>
                  </a:lnTo>
                  <a:lnTo>
                    <a:pt x="594" y="436"/>
                  </a:lnTo>
                  <a:lnTo>
                    <a:pt x="596" y="436"/>
                  </a:lnTo>
                  <a:close/>
                  <a:moveTo>
                    <a:pt x="670" y="348"/>
                  </a:moveTo>
                  <a:lnTo>
                    <a:pt x="668" y="350"/>
                  </a:lnTo>
                  <a:lnTo>
                    <a:pt x="666" y="350"/>
                  </a:lnTo>
                  <a:lnTo>
                    <a:pt x="666" y="350"/>
                  </a:lnTo>
                  <a:lnTo>
                    <a:pt x="668" y="350"/>
                  </a:lnTo>
                  <a:lnTo>
                    <a:pt x="668" y="350"/>
                  </a:lnTo>
                  <a:lnTo>
                    <a:pt x="670" y="348"/>
                  </a:lnTo>
                  <a:lnTo>
                    <a:pt x="670" y="348"/>
                  </a:lnTo>
                  <a:close/>
                  <a:moveTo>
                    <a:pt x="702" y="340"/>
                  </a:moveTo>
                  <a:lnTo>
                    <a:pt x="702" y="340"/>
                  </a:lnTo>
                  <a:lnTo>
                    <a:pt x="702" y="342"/>
                  </a:lnTo>
                  <a:lnTo>
                    <a:pt x="702" y="342"/>
                  </a:lnTo>
                  <a:lnTo>
                    <a:pt x="702" y="340"/>
                  </a:lnTo>
                  <a:lnTo>
                    <a:pt x="702" y="340"/>
                  </a:lnTo>
                  <a:close/>
                  <a:moveTo>
                    <a:pt x="732" y="310"/>
                  </a:moveTo>
                  <a:lnTo>
                    <a:pt x="732" y="310"/>
                  </a:lnTo>
                  <a:lnTo>
                    <a:pt x="736" y="310"/>
                  </a:lnTo>
                  <a:lnTo>
                    <a:pt x="738" y="312"/>
                  </a:lnTo>
                  <a:lnTo>
                    <a:pt x="740" y="314"/>
                  </a:lnTo>
                  <a:lnTo>
                    <a:pt x="740" y="312"/>
                  </a:lnTo>
                  <a:lnTo>
                    <a:pt x="740" y="316"/>
                  </a:lnTo>
                  <a:lnTo>
                    <a:pt x="740" y="316"/>
                  </a:lnTo>
                  <a:lnTo>
                    <a:pt x="734" y="316"/>
                  </a:lnTo>
                  <a:lnTo>
                    <a:pt x="734" y="316"/>
                  </a:lnTo>
                  <a:lnTo>
                    <a:pt x="732" y="312"/>
                  </a:lnTo>
                  <a:lnTo>
                    <a:pt x="730" y="312"/>
                  </a:lnTo>
                  <a:lnTo>
                    <a:pt x="728" y="312"/>
                  </a:lnTo>
                  <a:lnTo>
                    <a:pt x="726" y="310"/>
                  </a:lnTo>
                  <a:lnTo>
                    <a:pt x="726" y="310"/>
                  </a:lnTo>
                  <a:lnTo>
                    <a:pt x="728" y="310"/>
                  </a:lnTo>
                  <a:lnTo>
                    <a:pt x="728" y="310"/>
                  </a:lnTo>
                  <a:lnTo>
                    <a:pt x="730" y="310"/>
                  </a:lnTo>
                  <a:lnTo>
                    <a:pt x="732" y="310"/>
                  </a:lnTo>
                  <a:lnTo>
                    <a:pt x="732" y="310"/>
                  </a:lnTo>
                  <a:close/>
                  <a:moveTo>
                    <a:pt x="728" y="288"/>
                  </a:moveTo>
                  <a:lnTo>
                    <a:pt x="728" y="292"/>
                  </a:lnTo>
                  <a:lnTo>
                    <a:pt x="728" y="292"/>
                  </a:lnTo>
                  <a:lnTo>
                    <a:pt x="726" y="290"/>
                  </a:lnTo>
                  <a:lnTo>
                    <a:pt x="726" y="292"/>
                  </a:lnTo>
                  <a:lnTo>
                    <a:pt x="724" y="288"/>
                  </a:lnTo>
                  <a:lnTo>
                    <a:pt x="724" y="288"/>
                  </a:lnTo>
                  <a:lnTo>
                    <a:pt x="726" y="290"/>
                  </a:lnTo>
                  <a:lnTo>
                    <a:pt x="726" y="290"/>
                  </a:lnTo>
                  <a:lnTo>
                    <a:pt x="728" y="288"/>
                  </a:lnTo>
                  <a:lnTo>
                    <a:pt x="728" y="288"/>
                  </a:lnTo>
                  <a:close/>
                  <a:moveTo>
                    <a:pt x="728" y="320"/>
                  </a:moveTo>
                  <a:lnTo>
                    <a:pt x="728" y="320"/>
                  </a:lnTo>
                  <a:lnTo>
                    <a:pt x="728" y="320"/>
                  </a:lnTo>
                  <a:lnTo>
                    <a:pt x="726" y="318"/>
                  </a:lnTo>
                  <a:lnTo>
                    <a:pt x="726" y="318"/>
                  </a:lnTo>
                  <a:lnTo>
                    <a:pt x="728" y="322"/>
                  </a:lnTo>
                  <a:lnTo>
                    <a:pt x="730" y="324"/>
                  </a:lnTo>
                  <a:lnTo>
                    <a:pt x="726" y="322"/>
                  </a:lnTo>
                  <a:lnTo>
                    <a:pt x="726" y="322"/>
                  </a:lnTo>
                  <a:lnTo>
                    <a:pt x="728" y="324"/>
                  </a:lnTo>
                  <a:lnTo>
                    <a:pt x="726" y="324"/>
                  </a:lnTo>
                  <a:lnTo>
                    <a:pt x="726" y="324"/>
                  </a:lnTo>
                  <a:lnTo>
                    <a:pt x="726" y="318"/>
                  </a:lnTo>
                  <a:lnTo>
                    <a:pt x="726" y="318"/>
                  </a:lnTo>
                  <a:lnTo>
                    <a:pt x="724" y="318"/>
                  </a:lnTo>
                  <a:lnTo>
                    <a:pt x="724" y="320"/>
                  </a:lnTo>
                  <a:lnTo>
                    <a:pt x="724" y="320"/>
                  </a:lnTo>
                  <a:lnTo>
                    <a:pt x="724" y="320"/>
                  </a:lnTo>
                  <a:lnTo>
                    <a:pt x="724" y="320"/>
                  </a:lnTo>
                  <a:lnTo>
                    <a:pt x="722" y="318"/>
                  </a:lnTo>
                  <a:lnTo>
                    <a:pt x="722" y="316"/>
                  </a:lnTo>
                  <a:lnTo>
                    <a:pt x="722" y="316"/>
                  </a:lnTo>
                  <a:lnTo>
                    <a:pt x="726" y="316"/>
                  </a:lnTo>
                  <a:lnTo>
                    <a:pt x="728" y="320"/>
                  </a:lnTo>
                  <a:lnTo>
                    <a:pt x="728" y="320"/>
                  </a:lnTo>
                  <a:close/>
                  <a:moveTo>
                    <a:pt x="720" y="304"/>
                  </a:moveTo>
                  <a:lnTo>
                    <a:pt x="722" y="306"/>
                  </a:lnTo>
                  <a:lnTo>
                    <a:pt x="722" y="306"/>
                  </a:lnTo>
                  <a:lnTo>
                    <a:pt x="722" y="306"/>
                  </a:lnTo>
                  <a:lnTo>
                    <a:pt x="722" y="306"/>
                  </a:lnTo>
                  <a:lnTo>
                    <a:pt x="720" y="306"/>
                  </a:lnTo>
                  <a:lnTo>
                    <a:pt x="720" y="308"/>
                  </a:lnTo>
                  <a:lnTo>
                    <a:pt x="720" y="308"/>
                  </a:lnTo>
                  <a:lnTo>
                    <a:pt x="720" y="306"/>
                  </a:lnTo>
                  <a:lnTo>
                    <a:pt x="720" y="304"/>
                  </a:lnTo>
                  <a:lnTo>
                    <a:pt x="720" y="304"/>
                  </a:lnTo>
                  <a:close/>
                  <a:moveTo>
                    <a:pt x="710" y="312"/>
                  </a:moveTo>
                  <a:lnTo>
                    <a:pt x="710" y="312"/>
                  </a:lnTo>
                  <a:lnTo>
                    <a:pt x="712" y="312"/>
                  </a:lnTo>
                  <a:lnTo>
                    <a:pt x="716" y="314"/>
                  </a:lnTo>
                  <a:lnTo>
                    <a:pt x="716" y="314"/>
                  </a:lnTo>
                  <a:lnTo>
                    <a:pt x="714" y="314"/>
                  </a:lnTo>
                  <a:lnTo>
                    <a:pt x="714" y="316"/>
                  </a:lnTo>
                  <a:lnTo>
                    <a:pt x="716" y="316"/>
                  </a:lnTo>
                  <a:lnTo>
                    <a:pt x="716" y="316"/>
                  </a:lnTo>
                  <a:lnTo>
                    <a:pt x="714" y="318"/>
                  </a:lnTo>
                  <a:lnTo>
                    <a:pt x="712" y="318"/>
                  </a:lnTo>
                  <a:lnTo>
                    <a:pt x="708" y="314"/>
                  </a:lnTo>
                  <a:lnTo>
                    <a:pt x="708" y="314"/>
                  </a:lnTo>
                  <a:lnTo>
                    <a:pt x="708" y="314"/>
                  </a:lnTo>
                  <a:lnTo>
                    <a:pt x="710" y="314"/>
                  </a:lnTo>
                  <a:lnTo>
                    <a:pt x="710" y="312"/>
                  </a:lnTo>
                  <a:lnTo>
                    <a:pt x="710" y="312"/>
                  </a:lnTo>
                  <a:close/>
                  <a:moveTo>
                    <a:pt x="710" y="276"/>
                  </a:moveTo>
                  <a:lnTo>
                    <a:pt x="706" y="278"/>
                  </a:lnTo>
                  <a:lnTo>
                    <a:pt x="706" y="278"/>
                  </a:lnTo>
                  <a:lnTo>
                    <a:pt x="706" y="278"/>
                  </a:lnTo>
                  <a:lnTo>
                    <a:pt x="706" y="278"/>
                  </a:lnTo>
                  <a:lnTo>
                    <a:pt x="706" y="278"/>
                  </a:lnTo>
                  <a:lnTo>
                    <a:pt x="706" y="276"/>
                  </a:lnTo>
                  <a:lnTo>
                    <a:pt x="710" y="276"/>
                  </a:lnTo>
                  <a:lnTo>
                    <a:pt x="710" y="276"/>
                  </a:lnTo>
                  <a:close/>
                  <a:moveTo>
                    <a:pt x="702" y="324"/>
                  </a:moveTo>
                  <a:lnTo>
                    <a:pt x="706" y="326"/>
                  </a:lnTo>
                  <a:lnTo>
                    <a:pt x="706" y="326"/>
                  </a:lnTo>
                  <a:lnTo>
                    <a:pt x="704" y="326"/>
                  </a:lnTo>
                  <a:lnTo>
                    <a:pt x="704" y="326"/>
                  </a:lnTo>
                  <a:lnTo>
                    <a:pt x="704" y="328"/>
                  </a:lnTo>
                  <a:lnTo>
                    <a:pt x="704" y="328"/>
                  </a:lnTo>
                  <a:lnTo>
                    <a:pt x="702" y="324"/>
                  </a:lnTo>
                  <a:lnTo>
                    <a:pt x="702" y="324"/>
                  </a:lnTo>
                  <a:close/>
                  <a:moveTo>
                    <a:pt x="700" y="318"/>
                  </a:moveTo>
                  <a:lnTo>
                    <a:pt x="702" y="320"/>
                  </a:lnTo>
                  <a:lnTo>
                    <a:pt x="702" y="320"/>
                  </a:lnTo>
                  <a:lnTo>
                    <a:pt x="700" y="320"/>
                  </a:lnTo>
                  <a:lnTo>
                    <a:pt x="700" y="320"/>
                  </a:lnTo>
                  <a:lnTo>
                    <a:pt x="700" y="318"/>
                  </a:lnTo>
                  <a:lnTo>
                    <a:pt x="700" y="318"/>
                  </a:lnTo>
                  <a:close/>
                  <a:moveTo>
                    <a:pt x="690" y="270"/>
                  </a:moveTo>
                  <a:lnTo>
                    <a:pt x="690" y="270"/>
                  </a:lnTo>
                  <a:lnTo>
                    <a:pt x="688" y="270"/>
                  </a:lnTo>
                  <a:lnTo>
                    <a:pt x="688" y="270"/>
                  </a:lnTo>
                  <a:lnTo>
                    <a:pt x="690" y="270"/>
                  </a:lnTo>
                  <a:close/>
                  <a:moveTo>
                    <a:pt x="728" y="170"/>
                  </a:moveTo>
                  <a:lnTo>
                    <a:pt x="728" y="174"/>
                  </a:lnTo>
                  <a:lnTo>
                    <a:pt x="728" y="174"/>
                  </a:lnTo>
                  <a:lnTo>
                    <a:pt x="726" y="172"/>
                  </a:lnTo>
                  <a:lnTo>
                    <a:pt x="726" y="172"/>
                  </a:lnTo>
                  <a:lnTo>
                    <a:pt x="726" y="172"/>
                  </a:lnTo>
                  <a:lnTo>
                    <a:pt x="728" y="170"/>
                  </a:lnTo>
                  <a:lnTo>
                    <a:pt x="728" y="170"/>
                  </a:lnTo>
                  <a:close/>
                  <a:moveTo>
                    <a:pt x="716" y="180"/>
                  </a:moveTo>
                  <a:lnTo>
                    <a:pt x="712" y="180"/>
                  </a:lnTo>
                  <a:lnTo>
                    <a:pt x="712" y="180"/>
                  </a:lnTo>
                  <a:lnTo>
                    <a:pt x="714" y="178"/>
                  </a:lnTo>
                  <a:lnTo>
                    <a:pt x="716" y="178"/>
                  </a:lnTo>
                  <a:lnTo>
                    <a:pt x="716" y="178"/>
                  </a:lnTo>
                  <a:lnTo>
                    <a:pt x="718" y="180"/>
                  </a:lnTo>
                  <a:lnTo>
                    <a:pt x="716" y="182"/>
                  </a:lnTo>
                  <a:lnTo>
                    <a:pt x="718" y="182"/>
                  </a:lnTo>
                  <a:lnTo>
                    <a:pt x="718" y="182"/>
                  </a:lnTo>
                  <a:lnTo>
                    <a:pt x="718" y="182"/>
                  </a:lnTo>
                  <a:lnTo>
                    <a:pt x="720" y="182"/>
                  </a:lnTo>
                  <a:lnTo>
                    <a:pt x="722" y="180"/>
                  </a:lnTo>
                  <a:lnTo>
                    <a:pt x="720" y="178"/>
                  </a:lnTo>
                  <a:lnTo>
                    <a:pt x="720" y="178"/>
                  </a:lnTo>
                  <a:lnTo>
                    <a:pt x="722" y="180"/>
                  </a:lnTo>
                  <a:lnTo>
                    <a:pt x="724" y="182"/>
                  </a:lnTo>
                  <a:lnTo>
                    <a:pt x="722" y="186"/>
                  </a:lnTo>
                  <a:lnTo>
                    <a:pt x="722" y="186"/>
                  </a:lnTo>
                  <a:lnTo>
                    <a:pt x="720" y="188"/>
                  </a:lnTo>
                  <a:lnTo>
                    <a:pt x="718" y="188"/>
                  </a:lnTo>
                  <a:lnTo>
                    <a:pt x="718" y="188"/>
                  </a:lnTo>
                  <a:lnTo>
                    <a:pt x="718" y="188"/>
                  </a:lnTo>
                  <a:lnTo>
                    <a:pt x="718" y="186"/>
                  </a:lnTo>
                  <a:lnTo>
                    <a:pt x="720" y="188"/>
                  </a:lnTo>
                  <a:lnTo>
                    <a:pt x="720" y="188"/>
                  </a:lnTo>
                  <a:lnTo>
                    <a:pt x="720" y="186"/>
                  </a:lnTo>
                  <a:lnTo>
                    <a:pt x="718" y="184"/>
                  </a:lnTo>
                  <a:lnTo>
                    <a:pt x="714" y="184"/>
                  </a:lnTo>
                  <a:lnTo>
                    <a:pt x="714" y="186"/>
                  </a:lnTo>
                  <a:lnTo>
                    <a:pt x="714" y="186"/>
                  </a:lnTo>
                  <a:lnTo>
                    <a:pt x="712" y="184"/>
                  </a:lnTo>
                  <a:lnTo>
                    <a:pt x="710" y="184"/>
                  </a:lnTo>
                  <a:lnTo>
                    <a:pt x="706" y="184"/>
                  </a:lnTo>
                  <a:lnTo>
                    <a:pt x="710" y="188"/>
                  </a:lnTo>
                  <a:lnTo>
                    <a:pt x="708" y="188"/>
                  </a:lnTo>
                  <a:lnTo>
                    <a:pt x="704" y="184"/>
                  </a:lnTo>
                  <a:lnTo>
                    <a:pt x="704" y="184"/>
                  </a:lnTo>
                  <a:lnTo>
                    <a:pt x="704" y="180"/>
                  </a:lnTo>
                  <a:lnTo>
                    <a:pt x="706" y="180"/>
                  </a:lnTo>
                  <a:lnTo>
                    <a:pt x="710" y="182"/>
                  </a:lnTo>
                  <a:lnTo>
                    <a:pt x="714" y="182"/>
                  </a:lnTo>
                  <a:lnTo>
                    <a:pt x="714" y="182"/>
                  </a:lnTo>
                  <a:lnTo>
                    <a:pt x="716" y="180"/>
                  </a:lnTo>
                  <a:lnTo>
                    <a:pt x="716" y="180"/>
                  </a:lnTo>
                  <a:close/>
                  <a:moveTo>
                    <a:pt x="630" y="222"/>
                  </a:moveTo>
                  <a:lnTo>
                    <a:pt x="630" y="220"/>
                  </a:lnTo>
                  <a:lnTo>
                    <a:pt x="630" y="222"/>
                  </a:lnTo>
                  <a:lnTo>
                    <a:pt x="630" y="222"/>
                  </a:lnTo>
                  <a:close/>
                  <a:moveTo>
                    <a:pt x="654" y="210"/>
                  </a:moveTo>
                  <a:lnTo>
                    <a:pt x="654" y="210"/>
                  </a:lnTo>
                  <a:lnTo>
                    <a:pt x="654" y="210"/>
                  </a:lnTo>
                  <a:lnTo>
                    <a:pt x="654" y="208"/>
                  </a:lnTo>
                  <a:lnTo>
                    <a:pt x="656" y="208"/>
                  </a:lnTo>
                  <a:lnTo>
                    <a:pt x="656" y="208"/>
                  </a:lnTo>
                  <a:lnTo>
                    <a:pt x="656" y="208"/>
                  </a:lnTo>
                  <a:lnTo>
                    <a:pt x="656" y="210"/>
                  </a:lnTo>
                  <a:lnTo>
                    <a:pt x="654" y="210"/>
                  </a:lnTo>
                  <a:lnTo>
                    <a:pt x="654" y="210"/>
                  </a:lnTo>
                  <a:close/>
                  <a:moveTo>
                    <a:pt x="684" y="150"/>
                  </a:moveTo>
                  <a:lnTo>
                    <a:pt x="684" y="150"/>
                  </a:lnTo>
                  <a:lnTo>
                    <a:pt x="684" y="148"/>
                  </a:lnTo>
                  <a:lnTo>
                    <a:pt x="684" y="148"/>
                  </a:lnTo>
                  <a:lnTo>
                    <a:pt x="684" y="148"/>
                  </a:lnTo>
                  <a:lnTo>
                    <a:pt x="686" y="148"/>
                  </a:lnTo>
                  <a:lnTo>
                    <a:pt x="688" y="150"/>
                  </a:lnTo>
                  <a:lnTo>
                    <a:pt x="688" y="154"/>
                  </a:lnTo>
                  <a:lnTo>
                    <a:pt x="688" y="154"/>
                  </a:lnTo>
                  <a:lnTo>
                    <a:pt x="686" y="156"/>
                  </a:lnTo>
                  <a:lnTo>
                    <a:pt x="686" y="156"/>
                  </a:lnTo>
                  <a:lnTo>
                    <a:pt x="686" y="152"/>
                  </a:lnTo>
                  <a:lnTo>
                    <a:pt x="684" y="150"/>
                  </a:lnTo>
                  <a:lnTo>
                    <a:pt x="684" y="150"/>
                  </a:lnTo>
                  <a:close/>
                  <a:moveTo>
                    <a:pt x="686" y="158"/>
                  </a:moveTo>
                  <a:lnTo>
                    <a:pt x="688" y="156"/>
                  </a:lnTo>
                  <a:lnTo>
                    <a:pt x="688" y="158"/>
                  </a:lnTo>
                  <a:lnTo>
                    <a:pt x="686" y="158"/>
                  </a:lnTo>
                  <a:close/>
                  <a:moveTo>
                    <a:pt x="696" y="146"/>
                  </a:moveTo>
                  <a:lnTo>
                    <a:pt x="692" y="144"/>
                  </a:lnTo>
                  <a:lnTo>
                    <a:pt x="692" y="144"/>
                  </a:lnTo>
                  <a:lnTo>
                    <a:pt x="694" y="146"/>
                  </a:lnTo>
                  <a:lnTo>
                    <a:pt x="696" y="144"/>
                  </a:lnTo>
                  <a:lnTo>
                    <a:pt x="696" y="144"/>
                  </a:lnTo>
                  <a:lnTo>
                    <a:pt x="696" y="146"/>
                  </a:lnTo>
                  <a:close/>
                  <a:moveTo>
                    <a:pt x="718" y="134"/>
                  </a:moveTo>
                  <a:lnTo>
                    <a:pt x="718" y="134"/>
                  </a:lnTo>
                  <a:lnTo>
                    <a:pt x="718" y="136"/>
                  </a:lnTo>
                  <a:lnTo>
                    <a:pt x="720" y="136"/>
                  </a:lnTo>
                  <a:lnTo>
                    <a:pt x="720" y="136"/>
                  </a:lnTo>
                  <a:lnTo>
                    <a:pt x="722" y="134"/>
                  </a:lnTo>
                  <a:lnTo>
                    <a:pt x="724" y="136"/>
                  </a:lnTo>
                  <a:lnTo>
                    <a:pt x="724" y="136"/>
                  </a:lnTo>
                  <a:lnTo>
                    <a:pt x="720" y="136"/>
                  </a:lnTo>
                  <a:lnTo>
                    <a:pt x="720" y="136"/>
                  </a:lnTo>
                  <a:lnTo>
                    <a:pt x="718" y="136"/>
                  </a:lnTo>
                  <a:lnTo>
                    <a:pt x="716" y="136"/>
                  </a:lnTo>
                  <a:lnTo>
                    <a:pt x="718" y="134"/>
                  </a:lnTo>
                  <a:close/>
                  <a:moveTo>
                    <a:pt x="708" y="144"/>
                  </a:moveTo>
                  <a:lnTo>
                    <a:pt x="708" y="144"/>
                  </a:lnTo>
                  <a:lnTo>
                    <a:pt x="708" y="142"/>
                  </a:lnTo>
                  <a:lnTo>
                    <a:pt x="710" y="142"/>
                  </a:lnTo>
                  <a:lnTo>
                    <a:pt x="712" y="140"/>
                  </a:lnTo>
                  <a:lnTo>
                    <a:pt x="712" y="140"/>
                  </a:lnTo>
                  <a:lnTo>
                    <a:pt x="712" y="144"/>
                  </a:lnTo>
                  <a:lnTo>
                    <a:pt x="714" y="144"/>
                  </a:lnTo>
                  <a:lnTo>
                    <a:pt x="714" y="144"/>
                  </a:lnTo>
                  <a:lnTo>
                    <a:pt x="716" y="146"/>
                  </a:lnTo>
                  <a:lnTo>
                    <a:pt x="706" y="146"/>
                  </a:lnTo>
                  <a:lnTo>
                    <a:pt x="706" y="146"/>
                  </a:lnTo>
                  <a:lnTo>
                    <a:pt x="706" y="148"/>
                  </a:lnTo>
                  <a:lnTo>
                    <a:pt x="704" y="146"/>
                  </a:lnTo>
                  <a:lnTo>
                    <a:pt x="702" y="146"/>
                  </a:lnTo>
                  <a:lnTo>
                    <a:pt x="702" y="148"/>
                  </a:lnTo>
                  <a:lnTo>
                    <a:pt x="702" y="148"/>
                  </a:lnTo>
                  <a:lnTo>
                    <a:pt x="700" y="146"/>
                  </a:lnTo>
                  <a:lnTo>
                    <a:pt x="700" y="146"/>
                  </a:lnTo>
                  <a:lnTo>
                    <a:pt x="702" y="142"/>
                  </a:lnTo>
                  <a:lnTo>
                    <a:pt x="702" y="142"/>
                  </a:lnTo>
                  <a:lnTo>
                    <a:pt x="706" y="144"/>
                  </a:lnTo>
                  <a:lnTo>
                    <a:pt x="708" y="144"/>
                  </a:lnTo>
                  <a:lnTo>
                    <a:pt x="708" y="144"/>
                  </a:lnTo>
                  <a:lnTo>
                    <a:pt x="708" y="144"/>
                  </a:lnTo>
                  <a:close/>
                  <a:moveTo>
                    <a:pt x="698" y="134"/>
                  </a:moveTo>
                  <a:lnTo>
                    <a:pt x="698" y="134"/>
                  </a:lnTo>
                  <a:lnTo>
                    <a:pt x="698" y="136"/>
                  </a:lnTo>
                  <a:lnTo>
                    <a:pt x="698" y="138"/>
                  </a:lnTo>
                  <a:lnTo>
                    <a:pt x="700" y="136"/>
                  </a:lnTo>
                  <a:lnTo>
                    <a:pt x="700" y="136"/>
                  </a:lnTo>
                  <a:lnTo>
                    <a:pt x="700" y="138"/>
                  </a:lnTo>
                  <a:lnTo>
                    <a:pt x="698" y="140"/>
                  </a:lnTo>
                  <a:lnTo>
                    <a:pt x="698" y="140"/>
                  </a:lnTo>
                  <a:lnTo>
                    <a:pt x="698" y="144"/>
                  </a:lnTo>
                  <a:lnTo>
                    <a:pt x="698" y="144"/>
                  </a:lnTo>
                  <a:lnTo>
                    <a:pt x="698" y="140"/>
                  </a:lnTo>
                  <a:lnTo>
                    <a:pt x="698" y="140"/>
                  </a:lnTo>
                  <a:lnTo>
                    <a:pt x="698" y="140"/>
                  </a:lnTo>
                  <a:lnTo>
                    <a:pt x="694" y="140"/>
                  </a:lnTo>
                  <a:lnTo>
                    <a:pt x="694" y="140"/>
                  </a:lnTo>
                  <a:lnTo>
                    <a:pt x="692" y="140"/>
                  </a:lnTo>
                  <a:lnTo>
                    <a:pt x="692" y="140"/>
                  </a:lnTo>
                  <a:lnTo>
                    <a:pt x="694" y="136"/>
                  </a:lnTo>
                  <a:lnTo>
                    <a:pt x="698" y="134"/>
                  </a:lnTo>
                  <a:lnTo>
                    <a:pt x="698" y="134"/>
                  </a:lnTo>
                  <a:close/>
                  <a:moveTo>
                    <a:pt x="694" y="154"/>
                  </a:moveTo>
                  <a:lnTo>
                    <a:pt x="694" y="158"/>
                  </a:lnTo>
                  <a:lnTo>
                    <a:pt x="692" y="156"/>
                  </a:lnTo>
                  <a:lnTo>
                    <a:pt x="692" y="156"/>
                  </a:lnTo>
                  <a:lnTo>
                    <a:pt x="692" y="154"/>
                  </a:lnTo>
                  <a:lnTo>
                    <a:pt x="694" y="154"/>
                  </a:lnTo>
                  <a:lnTo>
                    <a:pt x="694" y="154"/>
                  </a:lnTo>
                  <a:close/>
                  <a:moveTo>
                    <a:pt x="686" y="140"/>
                  </a:moveTo>
                  <a:lnTo>
                    <a:pt x="686" y="138"/>
                  </a:lnTo>
                  <a:lnTo>
                    <a:pt x="686" y="138"/>
                  </a:lnTo>
                  <a:lnTo>
                    <a:pt x="688" y="140"/>
                  </a:lnTo>
                  <a:lnTo>
                    <a:pt x="688" y="142"/>
                  </a:lnTo>
                  <a:lnTo>
                    <a:pt x="688" y="144"/>
                  </a:lnTo>
                  <a:lnTo>
                    <a:pt x="686" y="144"/>
                  </a:lnTo>
                  <a:lnTo>
                    <a:pt x="688" y="140"/>
                  </a:lnTo>
                  <a:lnTo>
                    <a:pt x="684" y="140"/>
                  </a:lnTo>
                  <a:lnTo>
                    <a:pt x="684" y="140"/>
                  </a:lnTo>
                  <a:lnTo>
                    <a:pt x="682" y="138"/>
                  </a:lnTo>
                  <a:lnTo>
                    <a:pt x="682" y="138"/>
                  </a:lnTo>
                  <a:lnTo>
                    <a:pt x="684" y="138"/>
                  </a:lnTo>
                  <a:lnTo>
                    <a:pt x="686" y="140"/>
                  </a:lnTo>
                  <a:lnTo>
                    <a:pt x="686" y="140"/>
                  </a:lnTo>
                  <a:close/>
                  <a:moveTo>
                    <a:pt x="678" y="142"/>
                  </a:moveTo>
                  <a:lnTo>
                    <a:pt x="678" y="142"/>
                  </a:lnTo>
                  <a:lnTo>
                    <a:pt x="680" y="142"/>
                  </a:lnTo>
                  <a:lnTo>
                    <a:pt x="684" y="142"/>
                  </a:lnTo>
                  <a:lnTo>
                    <a:pt x="684" y="144"/>
                  </a:lnTo>
                  <a:lnTo>
                    <a:pt x="684" y="144"/>
                  </a:lnTo>
                  <a:lnTo>
                    <a:pt x="684" y="146"/>
                  </a:lnTo>
                  <a:lnTo>
                    <a:pt x="684" y="144"/>
                  </a:lnTo>
                  <a:lnTo>
                    <a:pt x="684" y="144"/>
                  </a:lnTo>
                  <a:lnTo>
                    <a:pt x="680" y="144"/>
                  </a:lnTo>
                  <a:lnTo>
                    <a:pt x="678" y="144"/>
                  </a:lnTo>
                  <a:lnTo>
                    <a:pt x="678" y="144"/>
                  </a:lnTo>
                  <a:lnTo>
                    <a:pt x="678" y="142"/>
                  </a:lnTo>
                  <a:lnTo>
                    <a:pt x="678" y="142"/>
                  </a:lnTo>
                  <a:close/>
                  <a:moveTo>
                    <a:pt x="666" y="176"/>
                  </a:moveTo>
                  <a:lnTo>
                    <a:pt x="666" y="176"/>
                  </a:lnTo>
                  <a:lnTo>
                    <a:pt x="662" y="178"/>
                  </a:lnTo>
                  <a:lnTo>
                    <a:pt x="660" y="176"/>
                  </a:lnTo>
                  <a:lnTo>
                    <a:pt x="660" y="176"/>
                  </a:lnTo>
                  <a:lnTo>
                    <a:pt x="666" y="176"/>
                  </a:lnTo>
                  <a:lnTo>
                    <a:pt x="666" y="176"/>
                  </a:lnTo>
                  <a:close/>
                  <a:moveTo>
                    <a:pt x="658" y="198"/>
                  </a:moveTo>
                  <a:lnTo>
                    <a:pt x="658" y="198"/>
                  </a:lnTo>
                  <a:lnTo>
                    <a:pt x="662" y="198"/>
                  </a:lnTo>
                  <a:lnTo>
                    <a:pt x="664" y="200"/>
                  </a:lnTo>
                  <a:lnTo>
                    <a:pt x="666" y="204"/>
                  </a:lnTo>
                  <a:lnTo>
                    <a:pt x="666" y="204"/>
                  </a:lnTo>
                  <a:lnTo>
                    <a:pt x="668" y="206"/>
                  </a:lnTo>
                  <a:lnTo>
                    <a:pt x="668" y="208"/>
                  </a:lnTo>
                  <a:lnTo>
                    <a:pt x="668" y="208"/>
                  </a:lnTo>
                  <a:lnTo>
                    <a:pt x="666" y="204"/>
                  </a:lnTo>
                  <a:lnTo>
                    <a:pt x="666" y="204"/>
                  </a:lnTo>
                  <a:lnTo>
                    <a:pt x="664" y="206"/>
                  </a:lnTo>
                  <a:lnTo>
                    <a:pt x="662" y="204"/>
                  </a:lnTo>
                  <a:lnTo>
                    <a:pt x="662" y="204"/>
                  </a:lnTo>
                  <a:lnTo>
                    <a:pt x="662" y="204"/>
                  </a:lnTo>
                  <a:lnTo>
                    <a:pt x="660" y="206"/>
                  </a:lnTo>
                  <a:lnTo>
                    <a:pt x="660" y="206"/>
                  </a:lnTo>
                  <a:lnTo>
                    <a:pt x="660" y="206"/>
                  </a:lnTo>
                  <a:lnTo>
                    <a:pt x="658" y="204"/>
                  </a:lnTo>
                  <a:lnTo>
                    <a:pt x="656" y="206"/>
                  </a:lnTo>
                  <a:lnTo>
                    <a:pt x="656" y="206"/>
                  </a:lnTo>
                  <a:lnTo>
                    <a:pt x="652" y="204"/>
                  </a:lnTo>
                  <a:lnTo>
                    <a:pt x="650" y="202"/>
                  </a:lnTo>
                  <a:lnTo>
                    <a:pt x="650" y="202"/>
                  </a:lnTo>
                  <a:lnTo>
                    <a:pt x="654" y="202"/>
                  </a:lnTo>
                  <a:lnTo>
                    <a:pt x="654" y="200"/>
                  </a:lnTo>
                  <a:lnTo>
                    <a:pt x="656" y="198"/>
                  </a:lnTo>
                  <a:lnTo>
                    <a:pt x="658" y="198"/>
                  </a:lnTo>
                  <a:lnTo>
                    <a:pt x="658" y="198"/>
                  </a:lnTo>
                  <a:close/>
                  <a:moveTo>
                    <a:pt x="646" y="190"/>
                  </a:moveTo>
                  <a:lnTo>
                    <a:pt x="648" y="188"/>
                  </a:lnTo>
                  <a:lnTo>
                    <a:pt x="650" y="194"/>
                  </a:lnTo>
                  <a:lnTo>
                    <a:pt x="650" y="194"/>
                  </a:lnTo>
                  <a:lnTo>
                    <a:pt x="646" y="194"/>
                  </a:lnTo>
                  <a:lnTo>
                    <a:pt x="646" y="196"/>
                  </a:lnTo>
                  <a:lnTo>
                    <a:pt x="644" y="194"/>
                  </a:lnTo>
                  <a:lnTo>
                    <a:pt x="646" y="192"/>
                  </a:lnTo>
                  <a:lnTo>
                    <a:pt x="646" y="192"/>
                  </a:lnTo>
                  <a:lnTo>
                    <a:pt x="644" y="192"/>
                  </a:lnTo>
                  <a:lnTo>
                    <a:pt x="644" y="192"/>
                  </a:lnTo>
                  <a:lnTo>
                    <a:pt x="644" y="192"/>
                  </a:lnTo>
                  <a:lnTo>
                    <a:pt x="644" y="188"/>
                  </a:lnTo>
                  <a:lnTo>
                    <a:pt x="644" y="186"/>
                  </a:lnTo>
                  <a:lnTo>
                    <a:pt x="644" y="186"/>
                  </a:lnTo>
                  <a:lnTo>
                    <a:pt x="644" y="188"/>
                  </a:lnTo>
                  <a:lnTo>
                    <a:pt x="646" y="190"/>
                  </a:lnTo>
                  <a:close/>
                  <a:moveTo>
                    <a:pt x="638" y="164"/>
                  </a:moveTo>
                  <a:lnTo>
                    <a:pt x="636" y="164"/>
                  </a:lnTo>
                  <a:lnTo>
                    <a:pt x="636" y="164"/>
                  </a:lnTo>
                  <a:lnTo>
                    <a:pt x="636" y="164"/>
                  </a:lnTo>
                  <a:lnTo>
                    <a:pt x="638" y="164"/>
                  </a:lnTo>
                  <a:lnTo>
                    <a:pt x="638" y="164"/>
                  </a:lnTo>
                  <a:close/>
                  <a:moveTo>
                    <a:pt x="636" y="184"/>
                  </a:moveTo>
                  <a:lnTo>
                    <a:pt x="636" y="184"/>
                  </a:lnTo>
                  <a:lnTo>
                    <a:pt x="638" y="186"/>
                  </a:lnTo>
                  <a:lnTo>
                    <a:pt x="638" y="186"/>
                  </a:lnTo>
                  <a:lnTo>
                    <a:pt x="640" y="184"/>
                  </a:lnTo>
                  <a:lnTo>
                    <a:pt x="642" y="186"/>
                  </a:lnTo>
                  <a:lnTo>
                    <a:pt x="642" y="186"/>
                  </a:lnTo>
                  <a:lnTo>
                    <a:pt x="640" y="188"/>
                  </a:lnTo>
                  <a:lnTo>
                    <a:pt x="638" y="188"/>
                  </a:lnTo>
                  <a:lnTo>
                    <a:pt x="638" y="186"/>
                  </a:lnTo>
                  <a:lnTo>
                    <a:pt x="636" y="188"/>
                  </a:lnTo>
                  <a:lnTo>
                    <a:pt x="636" y="188"/>
                  </a:lnTo>
                  <a:lnTo>
                    <a:pt x="636" y="186"/>
                  </a:lnTo>
                  <a:lnTo>
                    <a:pt x="636" y="184"/>
                  </a:lnTo>
                  <a:lnTo>
                    <a:pt x="636" y="184"/>
                  </a:lnTo>
                  <a:close/>
                  <a:moveTo>
                    <a:pt x="638" y="222"/>
                  </a:moveTo>
                  <a:lnTo>
                    <a:pt x="632" y="222"/>
                  </a:lnTo>
                  <a:lnTo>
                    <a:pt x="634" y="222"/>
                  </a:lnTo>
                  <a:lnTo>
                    <a:pt x="634" y="222"/>
                  </a:lnTo>
                  <a:lnTo>
                    <a:pt x="630" y="218"/>
                  </a:lnTo>
                  <a:lnTo>
                    <a:pt x="630" y="218"/>
                  </a:lnTo>
                  <a:lnTo>
                    <a:pt x="632" y="216"/>
                  </a:lnTo>
                  <a:lnTo>
                    <a:pt x="632" y="216"/>
                  </a:lnTo>
                  <a:lnTo>
                    <a:pt x="636" y="214"/>
                  </a:lnTo>
                  <a:lnTo>
                    <a:pt x="636" y="216"/>
                  </a:lnTo>
                  <a:lnTo>
                    <a:pt x="636" y="220"/>
                  </a:lnTo>
                  <a:lnTo>
                    <a:pt x="638" y="222"/>
                  </a:lnTo>
                  <a:lnTo>
                    <a:pt x="638" y="222"/>
                  </a:lnTo>
                  <a:lnTo>
                    <a:pt x="638" y="222"/>
                  </a:lnTo>
                  <a:close/>
                  <a:moveTo>
                    <a:pt x="632" y="192"/>
                  </a:moveTo>
                  <a:lnTo>
                    <a:pt x="632" y="192"/>
                  </a:lnTo>
                  <a:lnTo>
                    <a:pt x="632" y="192"/>
                  </a:lnTo>
                  <a:lnTo>
                    <a:pt x="632" y="194"/>
                  </a:lnTo>
                  <a:lnTo>
                    <a:pt x="626" y="192"/>
                  </a:lnTo>
                  <a:lnTo>
                    <a:pt x="632" y="192"/>
                  </a:lnTo>
                  <a:close/>
                  <a:moveTo>
                    <a:pt x="598" y="200"/>
                  </a:moveTo>
                  <a:lnTo>
                    <a:pt x="598" y="200"/>
                  </a:lnTo>
                  <a:lnTo>
                    <a:pt x="598" y="200"/>
                  </a:lnTo>
                  <a:lnTo>
                    <a:pt x="596" y="200"/>
                  </a:lnTo>
                  <a:lnTo>
                    <a:pt x="596" y="200"/>
                  </a:lnTo>
                  <a:lnTo>
                    <a:pt x="596" y="198"/>
                  </a:lnTo>
                  <a:lnTo>
                    <a:pt x="598" y="196"/>
                  </a:lnTo>
                  <a:lnTo>
                    <a:pt x="600" y="198"/>
                  </a:lnTo>
                  <a:lnTo>
                    <a:pt x="598" y="200"/>
                  </a:lnTo>
                  <a:close/>
                  <a:moveTo>
                    <a:pt x="614" y="156"/>
                  </a:moveTo>
                  <a:lnTo>
                    <a:pt x="614" y="156"/>
                  </a:lnTo>
                  <a:lnTo>
                    <a:pt x="612" y="154"/>
                  </a:lnTo>
                  <a:lnTo>
                    <a:pt x="614" y="156"/>
                  </a:lnTo>
                  <a:lnTo>
                    <a:pt x="614" y="156"/>
                  </a:lnTo>
                  <a:close/>
                  <a:moveTo>
                    <a:pt x="618" y="156"/>
                  </a:moveTo>
                  <a:lnTo>
                    <a:pt x="624" y="160"/>
                  </a:lnTo>
                  <a:lnTo>
                    <a:pt x="620" y="162"/>
                  </a:lnTo>
                  <a:lnTo>
                    <a:pt x="620" y="162"/>
                  </a:lnTo>
                  <a:lnTo>
                    <a:pt x="618" y="160"/>
                  </a:lnTo>
                  <a:lnTo>
                    <a:pt x="616" y="158"/>
                  </a:lnTo>
                  <a:lnTo>
                    <a:pt x="618" y="156"/>
                  </a:lnTo>
                  <a:close/>
                  <a:moveTo>
                    <a:pt x="610" y="120"/>
                  </a:moveTo>
                  <a:lnTo>
                    <a:pt x="610" y="118"/>
                  </a:lnTo>
                  <a:lnTo>
                    <a:pt x="610" y="118"/>
                  </a:lnTo>
                  <a:lnTo>
                    <a:pt x="612" y="120"/>
                  </a:lnTo>
                  <a:lnTo>
                    <a:pt x="614" y="120"/>
                  </a:lnTo>
                  <a:lnTo>
                    <a:pt x="614" y="118"/>
                  </a:lnTo>
                  <a:lnTo>
                    <a:pt x="614" y="120"/>
                  </a:lnTo>
                  <a:lnTo>
                    <a:pt x="614" y="120"/>
                  </a:lnTo>
                  <a:lnTo>
                    <a:pt x="608" y="122"/>
                  </a:lnTo>
                  <a:lnTo>
                    <a:pt x="606" y="122"/>
                  </a:lnTo>
                  <a:lnTo>
                    <a:pt x="604" y="118"/>
                  </a:lnTo>
                  <a:lnTo>
                    <a:pt x="604" y="118"/>
                  </a:lnTo>
                  <a:lnTo>
                    <a:pt x="608" y="120"/>
                  </a:lnTo>
                  <a:lnTo>
                    <a:pt x="610" y="120"/>
                  </a:lnTo>
                  <a:lnTo>
                    <a:pt x="610" y="120"/>
                  </a:lnTo>
                  <a:close/>
                  <a:moveTo>
                    <a:pt x="600" y="152"/>
                  </a:moveTo>
                  <a:lnTo>
                    <a:pt x="600" y="152"/>
                  </a:lnTo>
                  <a:lnTo>
                    <a:pt x="600" y="154"/>
                  </a:lnTo>
                  <a:lnTo>
                    <a:pt x="602" y="152"/>
                  </a:lnTo>
                  <a:lnTo>
                    <a:pt x="602" y="154"/>
                  </a:lnTo>
                  <a:lnTo>
                    <a:pt x="602" y="154"/>
                  </a:lnTo>
                  <a:lnTo>
                    <a:pt x="604" y="154"/>
                  </a:lnTo>
                  <a:lnTo>
                    <a:pt x="608" y="154"/>
                  </a:lnTo>
                  <a:lnTo>
                    <a:pt x="608" y="154"/>
                  </a:lnTo>
                  <a:lnTo>
                    <a:pt x="608" y="152"/>
                  </a:lnTo>
                  <a:lnTo>
                    <a:pt x="608" y="152"/>
                  </a:lnTo>
                  <a:lnTo>
                    <a:pt x="608" y="154"/>
                  </a:lnTo>
                  <a:lnTo>
                    <a:pt x="608" y="154"/>
                  </a:lnTo>
                  <a:lnTo>
                    <a:pt x="608" y="154"/>
                  </a:lnTo>
                  <a:lnTo>
                    <a:pt x="606" y="156"/>
                  </a:lnTo>
                  <a:lnTo>
                    <a:pt x="606" y="156"/>
                  </a:lnTo>
                  <a:lnTo>
                    <a:pt x="602" y="154"/>
                  </a:lnTo>
                  <a:lnTo>
                    <a:pt x="596" y="154"/>
                  </a:lnTo>
                  <a:lnTo>
                    <a:pt x="596" y="154"/>
                  </a:lnTo>
                  <a:lnTo>
                    <a:pt x="598" y="154"/>
                  </a:lnTo>
                  <a:lnTo>
                    <a:pt x="600" y="152"/>
                  </a:lnTo>
                  <a:lnTo>
                    <a:pt x="600" y="152"/>
                  </a:lnTo>
                  <a:close/>
                  <a:moveTo>
                    <a:pt x="282" y="612"/>
                  </a:moveTo>
                  <a:lnTo>
                    <a:pt x="282" y="612"/>
                  </a:lnTo>
                  <a:lnTo>
                    <a:pt x="280" y="612"/>
                  </a:lnTo>
                  <a:lnTo>
                    <a:pt x="280" y="612"/>
                  </a:lnTo>
                  <a:lnTo>
                    <a:pt x="278" y="610"/>
                  </a:lnTo>
                  <a:lnTo>
                    <a:pt x="278" y="610"/>
                  </a:lnTo>
                  <a:lnTo>
                    <a:pt x="280" y="612"/>
                  </a:lnTo>
                  <a:lnTo>
                    <a:pt x="282" y="610"/>
                  </a:lnTo>
                  <a:lnTo>
                    <a:pt x="282" y="610"/>
                  </a:lnTo>
                  <a:lnTo>
                    <a:pt x="282" y="612"/>
                  </a:lnTo>
                  <a:lnTo>
                    <a:pt x="282" y="612"/>
                  </a:lnTo>
                  <a:close/>
                  <a:moveTo>
                    <a:pt x="598" y="582"/>
                  </a:moveTo>
                  <a:lnTo>
                    <a:pt x="598" y="582"/>
                  </a:lnTo>
                  <a:lnTo>
                    <a:pt x="598" y="580"/>
                  </a:lnTo>
                  <a:lnTo>
                    <a:pt x="598" y="580"/>
                  </a:lnTo>
                  <a:lnTo>
                    <a:pt x="596" y="580"/>
                  </a:lnTo>
                  <a:lnTo>
                    <a:pt x="596" y="580"/>
                  </a:lnTo>
                  <a:lnTo>
                    <a:pt x="592" y="578"/>
                  </a:lnTo>
                  <a:lnTo>
                    <a:pt x="586" y="578"/>
                  </a:lnTo>
                  <a:lnTo>
                    <a:pt x="586" y="578"/>
                  </a:lnTo>
                  <a:lnTo>
                    <a:pt x="588" y="576"/>
                  </a:lnTo>
                  <a:lnTo>
                    <a:pt x="590" y="578"/>
                  </a:lnTo>
                  <a:lnTo>
                    <a:pt x="594" y="578"/>
                  </a:lnTo>
                  <a:lnTo>
                    <a:pt x="596" y="576"/>
                  </a:lnTo>
                  <a:lnTo>
                    <a:pt x="594" y="576"/>
                  </a:lnTo>
                  <a:lnTo>
                    <a:pt x="594" y="576"/>
                  </a:lnTo>
                  <a:lnTo>
                    <a:pt x="596" y="574"/>
                  </a:lnTo>
                  <a:lnTo>
                    <a:pt x="596" y="574"/>
                  </a:lnTo>
                  <a:lnTo>
                    <a:pt x="598" y="574"/>
                  </a:lnTo>
                  <a:lnTo>
                    <a:pt x="596" y="576"/>
                  </a:lnTo>
                  <a:lnTo>
                    <a:pt x="596" y="576"/>
                  </a:lnTo>
                  <a:lnTo>
                    <a:pt x="600" y="578"/>
                  </a:lnTo>
                  <a:lnTo>
                    <a:pt x="600" y="580"/>
                  </a:lnTo>
                  <a:lnTo>
                    <a:pt x="602" y="582"/>
                  </a:lnTo>
                  <a:lnTo>
                    <a:pt x="598" y="582"/>
                  </a:lnTo>
                  <a:close/>
                  <a:moveTo>
                    <a:pt x="574" y="570"/>
                  </a:moveTo>
                  <a:lnTo>
                    <a:pt x="578" y="572"/>
                  </a:lnTo>
                  <a:lnTo>
                    <a:pt x="578" y="572"/>
                  </a:lnTo>
                  <a:lnTo>
                    <a:pt x="578" y="572"/>
                  </a:lnTo>
                  <a:lnTo>
                    <a:pt x="578" y="574"/>
                  </a:lnTo>
                  <a:lnTo>
                    <a:pt x="578" y="574"/>
                  </a:lnTo>
                  <a:lnTo>
                    <a:pt x="578" y="572"/>
                  </a:lnTo>
                  <a:lnTo>
                    <a:pt x="578" y="572"/>
                  </a:lnTo>
                  <a:lnTo>
                    <a:pt x="578" y="572"/>
                  </a:lnTo>
                  <a:lnTo>
                    <a:pt x="576" y="570"/>
                  </a:lnTo>
                  <a:lnTo>
                    <a:pt x="574" y="570"/>
                  </a:lnTo>
                  <a:lnTo>
                    <a:pt x="574" y="570"/>
                  </a:lnTo>
                  <a:close/>
                  <a:moveTo>
                    <a:pt x="576" y="558"/>
                  </a:moveTo>
                  <a:lnTo>
                    <a:pt x="576" y="562"/>
                  </a:lnTo>
                  <a:lnTo>
                    <a:pt x="576" y="560"/>
                  </a:lnTo>
                  <a:lnTo>
                    <a:pt x="576" y="560"/>
                  </a:lnTo>
                  <a:lnTo>
                    <a:pt x="574" y="558"/>
                  </a:lnTo>
                  <a:lnTo>
                    <a:pt x="574" y="556"/>
                  </a:lnTo>
                  <a:lnTo>
                    <a:pt x="576" y="556"/>
                  </a:lnTo>
                  <a:lnTo>
                    <a:pt x="576" y="556"/>
                  </a:lnTo>
                  <a:lnTo>
                    <a:pt x="578" y="558"/>
                  </a:lnTo>
                  <a:lnTo>
                    <a:pt x="580" y="556"/>
                  </a:lnTo>
                  <a:lnTo>
                    <a:pt x="582" y="556"/>
                  </a:lnTo>
                  <a:lnTo>
                    <a:pt x="584" y="556"/>
                  </a:lnTo>
                  <a:lnTo>
                    <a:pt x="584" y="556"/>
                  </a:lnTo>
                  <a:lnTo>
                    <a:pt x="580" y="558"/>
                  </a:lnTo>
                  <a:lnTo>
                    <a:pt x="576" y="558"/>
                  </a:lnTo>
                  <a:lnTo>
                    <a:pt x="576" y="558"/>
                  </a:lnTo>
                  <a:close/>
                  <a:moveTo>
                    <a:pt x="572" y="530"/>
                  </a:moveTo>
                  <a:lnTo>
                    <a:pt x="576" y="534"/>
                  </a:lnTo>
                  <a:lnTo>
                    <a:pt x="576" y="534"/>
                  </a:lnTo>
                  <a:lnTo>
                    <a:pt x="574" y="536"/>
                  </a:lnTo>
                  <a:lnTo>
                    <a:pt x="572" y="534"/>
                  </a:lnTo>
                  <a:lnTo>
                    <a:pt x="572" y="534"/>
                  </a:lnTo>
                  <a:lnTo>
                    <a:pt x="572" y="532"/>
                  </a:lnTo>
                  <a:lnTo>
                    <a:pt x="572" y="530"/>
                  </a:lnTo>
                  <a:lnTo>
                    <a:pt x="572" y="530"/>
                  </a:lnTo>
                  <a:close/>
                  <a:moveTo>
                    <a:pt x="566" y="578"/>
                  </a:moveTo>
                  <a:lnTo>
                    <a:pt x="562" y="580"/>
                  </a:lnTo>
                  <a:lnTo>
                    <a:pt x="562" y="580"/>
                  </a:lnTo>
                  <a:lnTo>
                    <a:pt x="562" y="578"/>
                  </a:lnTo>
                  <a:lnTo>
                    <a:pt x="562" y="576"/>
                  </a:lnTo>
                  <a:lnTo>
                    <a:pt x="566" y="578"/>
                  </a:lnTo>
                  <a:close/>
                  <a:moveTo>
                    <a:pt x="560" y="532"/>
                  </a:moveTo>
                  <a:lnTo>
                    <a:pt x="560" y="532"/>
                  </a:lnTo>
                  <a:lnTo>
                    <a:pt x="560" y="534"/>
                  </a:lnTo>
                  <a:lnTo>
                    <a:pt x="558" y="534"/>
                  </a:lnTo>
                  <a:lnTo>
                    <a:pt x="558" y="536"/>
                  </a:lnTo>
                  <a:lnTo>
                    <a:pt x="556" y="534"/>
                  </a:lnTo>
                  <a:lnTo>
                    <a:pt x="556" y="534"/>
                  </a:lnTo>
                  <a:lnTo>
                    <a:pt x="554" y="536"/>
                  </a:lnTo>
                  <a:lnTo>
                    <a:pt x="552" y="536"/>
                  </a:lnTo>
                  <a:lnTo>
                    <a:pt x="548" y="534"/>
                  </a:lnTo>
                  <a:lnTo>
                    <a:pt x="548" y="534"/>
                  </a:lnTo>
                  <a:lnTo>
                    <a:pt x="552" y="532"/>
                  </a:lnTo>
                  <a:lnTo>
                    <a:pt x="556" y="530"/>
                  </a:lnTo>
                  <a:lnTo>
                    <a:pt x="556" y="530"/>
                  </a:lnTo>
                  <a:lnTo>
                    <a:pt x="554" y="530"/>
                  </a:lnTo>
                  <a:lnTo>
                    <a:pt x="556" y="530"/>
                  </a:lnTo>
                  <a:lnTo>
                    <a:pt x="556" y="530"/>
                  </a:lnTo>
                  <a:lnTo>
                    <a:pt x="556" y="530"/>
                  </a:lnTo>
                  <a:lnTo>
                    <a:pt x="556" y="530"/>
                  </a:lnTo>
                  <a:lnTo>
                    <a:pt x="558" y="532"/>
                  </a:lnTo>
                  <a:lnTo>
                    <a:pt x="558" y="532"/>
                  </a:lnTo>
                  <a:lnTo>
                    <a:pt x="558" y="532"/>
                  </a:lnTo>
                  <a:lnTo>
                    <a:pt x="558" y="530"/>
                  </a:lnTo>
                  <a:lnTo>
                    <a:pt x="558" y="530"/>
                  </a:lnTo>
                  <a:lnTo>
                    <a:pt x="560" y="532"/>
                  </a:lnTo>
                  <a:lnTo>
                    <a:pt x="562" y="530"/>
                  </a:lnTo>
                  <a:lnTo>
                    <a:pt x="564" y="532"/>
                  </a:lnTo>
                  <a:lnTo>
                    <a:pt x="566" y="532"/>
                  </a:lnTo>
                  <a:lnTo>
                    <a:pt x="566" y="532"/>
                  </a:lnTo>
                  <a:lnTo>
                    <a:pt x="566" y="534"/>
                  </a:lnTo>
                  <a:lnTo>
                    <a:pt x="566" y="532"/>
                  </a:lnTo>
                  <a:lnTo>
                    <a:pt x="560" y="532"/>
                  </a:lnTo>
                  <a:close/>
                  <a:moveTo>
                    <a:pt x="548" y="552"/>
                  </a:moveTo>
                  <a:lnTo>
                    <a:pt x="546" y="550"/>
                  </a:lnTo>
                  <a:lnTo>
                    <a:pt x="550" y="552"/>
                  </a:lnTo>
                  <a:lnTo>
                    <a:pt x="548" y="552"/>
                  </a:lnTo>
                  <a:close/>
                  <a:moveTo>
                    <a:pt x="548" y="560"/>
                  </a:moveTo>
                  <a:lnTo>
                    <a:pt x="548" y="560"/>
                  </a:lnTo>
                  <a:lnTo>
                    <a:pt x="548" y="558"/>
                  </a:lnTo>
                  <a:lnTo>
                    <a:pt x="548" y="560"/>
                  </a:lnTo>
                  <a:close/>
                  <a:moveTo>
                    <a:pt x="522" y="548"/>
                  </a:moveTo>
                  <a:lnTo>
                    <a:pt x="522" y="548"/>
                  </a:lnTo>
                  <a:lnTo>
                    <a:pt x="524" y="548"/>
                  </a:lnTo>
                  <a:lnTo>
                    <a:pt x="526" y="546"/>
                  </a:lnTo>
                  <a:lnTo>
                    <a:pt x="522" y="544"/>
                  </a:lnTo>
                  <a:lnTo>
                    <a:pt x="522" y="544"/>
                  </a:lnTo>
                  <a:lnTo>
                    <a:pt x="522" y="546"/>
                  </a:lnTo>
                  <a:lnTo>
                    <a:pt x="518" y="544"/>
                  </a:lnTo>
                  <a:lnTo>
                    <a:pt x="518" y="544"/>
                  </a:lnTo>
                  <a:lnTo>
                    <a:pt x="518" y="544"/>
                  </a:lnTo>
                  <a:lnTo>
                    <a:pt x="518" y="544"/>
                  </a:lnTo>
                  <a:lnTo>
                    <a:pt x="518" y="544"/>
                  </a:lnTo>
                  <a:lnTo>
                    <a:pt x="514" y="542"/>
                  </a:lnTo>
                  <a:lnTo>
                    <a:pt x="514" y="542"/>
                  </a:lnTo>
                  <a:lnTo>
                    <a:pt x="514" y="542"/>
                  </a:lnTo>
                  <a:lnTo>
                    <a:pt x="514" y="542"/>
                  </a:lnTo>
                  <a:lnTo>
                    <a:pt x="516" y="542"/>
                  </a:lnTo>
                  <a:lnTo>
                    <a:pt x="518" y="544"/>
                  </a:lnTo>
                  <a:lnTo>
                    <a:pt x="518" y="544"/>
                  </a:lnTo>
                  <a:lnTo>
                    <a:pt x="518" y="544"/>
                  </a:lnTo>
                  <a:lnTo>
                    <a:pt x="520" y="542"/>
                  </a:lnTo>
                  <a:lnTo>
                    <a:pt x="522" y="542"/>
                  </a:lnTo>
                  <a:lnTo>
                    <a:pt x="526" y="544"/>
                  </a:lnTo>
                  <a:lnTo>
                    <a:pt x="526" y="544"/>
                  </a:lnTo>
                  <a:lnTo>
                    <a:pt x="526" y="546"/>
                  </a:lnTo>
                  <a:lnTo>
                    <a:pt x="526" y="548"/>
                  </a:lnTo>
                  <a:lnTo>
                    <a:pt x="528" y="550"/>
                  </a:lnTo>
                  <a:lnTo>
                    <a:pt x="526" y="552"/>
                  </a:lnTo>
                  <a:lnTo>
                    <a:pt x="526" y="552"/>
                  </a:lnTo>
                  <a:lnTo>
                    <a:pt x="524" y="552"/>
                  </a:lnTo>
                  <a:lnTo>
                    <a:pt x="524" y="550"/>
                  </a:lnTo>
                  <a:lnTo>
                    <a:pt x="526" y="550"/>
                  </a:lnTo>
                  <a:lnTo>
                    <a:pt x="522" y="548"/>
                  </a:lnTo>
                  <a:close/>
                  <a:moveTo>
                    <a:pt x="504" y="532"/>
                  </a:moveTo>
                  <a:lnTo>
                    <a:pt x="504" y="532"/>
                  </a:lnTo>
                  <a:lnTo>
                    <a:pt x="504" y="530"/>
                  </a:lnTo>
                  <a:lnTo>
                    <a:pt x="504" y="530"/>
                  </a:lnTo>
                  <a:lnTo>
                    <a:pt x="504" y="530"/>
                  </a:lnTo>
                  <a:lnTo>
                    <a:pt x="506" y="530"/>
                  </a:lnTo>
                  <a:lnTo>
                    <a:pt x="510" y="530"/>
                  </a:lnTo>
                  <a:lnTo>
                    <a:pt x="510" y="530"/>
                  </a:lnTo>
                  <a:lnTo>
                    <a:pt x="510" y="528"/>
                  </a:lnTo>
                  <a:lnTo>
                    <a:pt x="508" y="528"/>
                  </a:lnTo>
                  <a:lnTo>
                    <a:pt x="504" y="528"/>
                  </a:lnTo>
                  <a:lnTo>
                    <a:pt x="504" y="528"/>
                  </a:lnTo>
                  <a:lnTo>
                    <a:pt x="504" y="528"/>
                  </a:lnTo>
                  <a:lnTo>
                    <a:pt x="500" y="528"/>
                  </a:lnTo>
                  <a:lnTo>
                    <a:pt x="494" y="526"/>
                  </a:lnTo>
                  <a:lnTo>
                    <a:pt x="496" y="528"/>
                  </a:lnTo>
                  <a:lnTo>
                    <a:pt x="492" y="526"/>
                  </a:lnTo>
                  <a:lnTo>
                    <a:pt x="494" y="526"/>
                  </a:lnTo>
                  <a:lnTo>
                    <a:pt x="494" y="526"/>
                  </a:lnTo>
                  <a:lnTo>
                    <a:pt x="490" y="524"/>
                  </a:lnTo>
                  <a:lnTo>
                    <a:pt x="488" y="522"/>
                  </a:lnTo>
                  <a:lnTo>
                    <a:pt x="486" y="522"/>
                  </a:lnTo>
                  <a:lnTo>
                    <a:pt x="486" y="522"/>
                  </a:lnTo>
                  <a:lnTo>
                    <a:pt x="486" y="522"/>
                  </a:lnTo>
                  <a:lnTo>
                    <a:pt x="486" y="520"/>
                  </a:lnTo>
                  <a:lnTo>
                    <a:pt x="488" y="522"/>
                  </a:lnTo>
                  <a:lnTo>
                    <a:pt x="488" y="522"/>
                  </a:lnTo>
                  <a:lnTo>
                    <a:pt x="488" y="520"/>
                  </a:lnTo>
                  <a:lnTo>
                    <a:pt x="488" y="520"/>
                  </a:lnTo>
                  <a:lnTo>
                    <a:pt x="488" y="520"/>
                  </a:lnTo>
                  <a:lnTo>
                    <a:pt x="482" y="518"/>
                  </a:lnTo>
                  <a:lnTo>
                    <a:pt x="482" y="518"/>
                  </a:lnTo>
                  <a:lnTo>
                    <a:pt x="484" y="516"/>
                  </a:lnTo>
                  <a:lnTo>
                    <a:pt x="484" y="516"/>
                  </a:lnTo>
                  <a:lnTo>
                    <a:pt x="484" y="514"/>
                  </a:lnTo>
                  <a:lnTo>
                    <a:pt x="484" y="514"/>
                  </a:lnTo>
                  <a:lnTo>
                    <a:pt x="484" y="514"/>
                  </a:lnTo>
                  <a:lnTo>
                    <a:pt x="488" y="514"/>
                  </a:lnTo>
                  <a:lnTo>
                    <a:pt x="490" y="516"/>
                  </a:lnTo>
                  <a:lnTo>
                    <a:pt x="490" y="516"/>
                  </a:lnTo>
                  <a:lnTo>
                    <a:pt x="488" y="512"/>
                  </a:lnTo>
                  <a:lnTo>
                    <a:pt x="488" y="512"/>
                  </a:lnTo>
                  <a:lnTo>
                    <a:pt x="474" y="514"/>
                  </a:lnTo>
                  <a:lnTo>
                    <a:pt x="474" y="512"/>
                  </a:lnTo>
                  <a:lnTo>
                    <a:pt x="474" y="512"/>
                  </a:lnTo>
                  <a:lnTo>
                    <a:pt x="474" y="512"/>
                  </a:lnTo>
                  <a:lnTo>
                    <a:pt x="470" y="512"/>
                  </a:lnTo>
                  <a:lnTo>
                    <a:pt x="468" y="512"/>
                  </a:lnTo>
                  <a:lnTo>
                    <a:pt x="468" y="512"/>
                  </a:lnTo>
                  <a:lnTo>
                    <a:pt x="464" y="512"/>
                  </a:lnTo>
                  <a:lnTo>
                    <a:pt x="464" y="512"/>
                  </a:lnTo>
                  <a:lnTo>
                    <a:pt x="464" y="512"/>
                  </a:lnTo>
                  <a:lnTo>
                    <a:pt x="464" y="512"/>
                  </a:lnTo>
                  <a:lnTo>
                    <a:pt x="464" y="512"/>
                  </a:lnTo>
                  <a:lnTo>
                    <a:pt x="464" y="512"/>
                  </a:lnTo>
                  <a:lnTo>
                    <a:pt x="462" y="516"/>
                  </a:lnTo>
                  <a:lnTo>
                    <a:pt x="462" y="518"/>
                  </a:lnTo>
                  <a:lnTo>
                    <a:pt x="464" y="520"/>
                  </a:lnTo>
                  <a:lnTo>
                    <a:pt x="468" y="518"/>
                  </a:lnTo>
                  <a:lnTo>
                    <a:pt x="468" y="518"/>
                  </a:lnTo>
                  <a:lnTo>
                    <a:pt x="468" y="520"/>
                  </a:lnTo>
                  <a:lnTo>
                    <a:pt x="466" y="520"/>
                  </a:lnTo>
                  <a:lnTo>
                    <a:pt x="464" y="520"/>
                  </a:lnTo>
                  <a:lnTo>
                    <a:pt x="464" y="520"/>
                  </a:lnTo>
                  <a:lnTo>
                    <a:pt x="468" y="520"/>
                  </a:lnTo>
                  <a:lnTo>
                    <a:pt x="472" y="520"/>
                  </a:lnTo>
                  <a:lnTo>
                    <a:pt x="472" y="520"/>
                  </a:lnTo>
                  <a:lnTo>
                    <a:pt x="474" y="522"/>
                  </a:lnTo>
                  <a:lnTo>
                    <a:pt x="474" y="522"/>
                  </a:lnTo>
                  <a:lnTo>
                    <a:pt x="474" y="526"/>
                  </a:lnTo>
                  <a:lnTo>
                    <a:pt x="474" y="526"/>
                  </a:lnTo>
                  <a:lnTo>
                    <a:pt x="466" y="524"/>
                  </a:lnTo>
                  <a:lnTo>
                    <a:pt x="466" y="526"/>
                  </a:lnTo>
                  <a:lnTo>
                    <a:pt x="466" y="526"/>
                  </a:lnTo>
                  <a:lnTo>
                    <a:pt x="462" y="524"/>
                  </a:lnTo>
                  <a:lnTo>
                    <a:pt x="462" y="524"/>
                  </a:lnTo>
                  <a:lnTo>
                    <a:pt x="460" y="522"/>
                  </a:lnTo>
                  <a:lnTo>
                    <a:pt x="460" y="520"/>
                  </a:lnTo>
                  <a:lnTo>
                    <a:pt x="460" y="520"/>
                  </a:lnTo>
                  <a:lnTo>
                    <a:pt x="460" y="520"/>
                  </a:lnTo>
                  <a:lnTo>
                    <a:pt x="460" y="520"/>
                  </a:lnTo>
                  <a:lnTo>
                    <a:pt x="458" y="520"/>
                  </a:lnTo>
                  <a:lnTo>
                    <a:pt x="458" y="520"/>
                  </a:lnTo>
                  <a:lnTo>
                    <a:pt x="458" y="520"/>
                  </a:lnTo>
                  <a:lnTo>
                    <a:pt x="460" y="520"/>
                  </a:lnTo>
                  <a:lnTo>
                    <a:pt x="460" y="520"/>
                  </a:lnTo>
                  <a:lnTo>
                    <a:pt x="460" y="518"/>
                  </a:lnTo>
                  <a:lnTo>
                    <a:pt x="458" y="518"/>
                  </a:lnTo>
                  <a:lnTo>
                    <a:pt x="456" y="518"/>
                  </a:lnTo>
                  <a:lnTo>
                    <a:pt x="456" y="516"/>
                  </a:lnTo>
                  <a:lnTo>
                    <a:pt x="456" y="516"/>
                  </a:lnTo>
                  <a:lnTo>
                    <a:pt x="452" y="518"/>
                  </a:lnTo>
                  <a:lnTo>
                    <a:pt x="452" y="518"/>
                  </a:lnTo>
                  <a:lnTo>
                    <a:pt x="450" y="516"/>
                  </a:lnTo>
                  <a:lnTo>
                    <a:pt x="452" y="516"/>
                  </a:lnTo>
                  <a:lnTo>
                    <a:pt x="452" y="516"/>
                  </a:lnTo>
                  <a:lnTo>
                    <a:pt x="452" y="512"/>
                  </a:lnTo>
                  <a:lnTo>
                    <a:pt x="386" y="516"/>
                  </a:lnTo>
                  <a:lnTo>
                    <a:pt x="386" y="494"/>
                  </a:lnTo>
                  <a:lnTo>
                    <a:pt x="386" y="494"/>
                  </a:lnTo>
                  <a:lnTo>
                    <a:pt x="386" y="494"/>
                  </a:lnTo>
                  <a:lnTo>
                    <a:pt x="386" y="494"/>
                  </a:lnTo>
                  <a:lnTo>
                    <a:pt x="384" y="492"/>
                  </a:lnTo>
                  <a:lnTo>
                    <a:pt x="384" y="492"/>
                  </a:lnTo>
                  <a:lnTo>
                    <a:pt x="384" y="488"/>
                  </a:lnTo>
                  <a:lnTo>
                    <a:pt x="384" y="488"/>
                  </a:lnTo>
                  <a:lnTo>
                    <a:pt x="386" y="490"/>
                  </a:lnTo>
                  <a:lnTo>
                    <a:pt x="386" y="492"/>
                  </a:lnTo>
                  <a:lnTo>
                    <a:pt x="390" y="492"/>
                  </a:lnTo>
                  <a:lnTo>
                    <a:pt x="392" y="492"/>
                  </a:lnTo>
                  <a:lnTo>
                    <a:pt x="392" y="492"/>
                  </a:lnTo>
                  <a:lnTo>
                    <a:pt x="390" y="490"/>
                  </a:lnTo>
                  <a:lnTo>
                    <a:pt x="390" y="490"/>
                  </a:lnTo>
                  <a:lnTo>
                    <a:pt x="392" y="490"/>
                  </a:lnTo>
                  <a:lnTo>
                    <a:pt x="394" y="492"/>
                  </a:lnTo>
                  <a:lnTo>
                    <a:pt x="398" y="492"/>
                  </a:lnTo>
                  <a:lnTo>
                    <a:pt x="398" y="490"/>
                  </a:lnTo>
                  <a:lnTo>
                    <a:pt x="398" y="490"/>
                  </a:lnTo>
                  <a:lnTo>
                    <a:pt x="400" y="490"/>
                  </a:lnTo>
                  <a:lnTo>
                    <a:pt x="402" y="490"/>
                  </a:lnTo>
                  <a:lnTo>
                    <a:pt x="402" y="488"/>
                  </a:lnTo>
                  <a:lnTo>
                    <a:pt x="402" y="490"/>
                  </a:lnTo>
                  <a:lnTo>
                    <a:pt x="402" y="490"/>
                  </a:lnTo>
                  <a:lnTo>
                    <a:pt x="402" y="490"/>
                  </a:lnTo>
                  <a:lnTo>
                    <a:pt x="404" y="490"/>
                  </a:lnTo>
                  <a:lnTo>
                    <a:pt x="406" y="488"/>
                  </a:lnTo>
                  <a:lnTo>
                    <a:pt x="406" y="492"/>
                  </a:lnTo>
                  <a:lnTo>
                    <a:pt x="448" y="488"/>
                  </a:lnTo>
                  <a:lnTo>
                    <a:pt x="448" y="488"/>
                  </a:lnTo>
                  <a:lnTo>
                    <a:pt x="446" y="486"/>
                  </a:lnTo>
                  <a:lnTo>
                    <a:pt x="446" y="486"/>
                  </a:lnTo>
                  <a:lnTo>
                    <a:pt x="446" y="486"/>
                  </a:lnTo>
                  <a:lnTo>
                    <a:pt x="446" y="486"/>
                  </a:lnTo>
                  <a:lnTo>
                    <a:pt x="446" y="486"/>
                  </a:lnTo>
                  <a:lnTo>
                    <a:pt x="446" y="486"/>
                  </a:lnTo>
                  <a:lnTo>
                    <a:pt x="444" y="488"/>
                  </a:lnTo>
                  <a:lnTo>
                    <a:pt x="444" y="488"/>
                  </a:lnTo>
                  <a:lnTo>
                    <a:pt x="438" y="484"/>
                  </a:lnTo>
                  <a:lnTo>
                    <a:pt x="438" y="484"/>
                  </a:lnTo>
                  <a:lnTo>
                    <a:pt x="438" y="484"/>
                  </a:lnTo>
                  <a:lnTo>
                    <a:pt x="438" y="484"/>
                  </a:lnTo>
                  <a:lnTo>
                    <a:pt x="436" y="482"/>
                  </a:lnTo>
                  <a:lnTo>
                    <a:pt x="436" y="482"/>
                  </a:lnTo>
                  <a:lnTo>
                    <a:pt x="438" y="484"/>
                  </a:lnTo>
                  <a:lnTo>
                    <a:pt x="438" y="480"/>
                  </a:lnTo>
                  <a:lnTo>
                    <a:pt x="434" y="480"/>
                  </a:lnTo>
                  <a:lnTo>
                    <a:pt x="434" y="480"/>
                  </a:lnTo>
                  <a:lnTo>
                    <a:pt x="440" y="478"/>
                  </a:lnTo>
                  <a:lnTo>
                    <a:pt x="442" y="478"/>
                  </a:lnTo>
                  <a:lnTo>
                    <a:pt x="444" y="480"/>
                  </a:lnTo>
                  <a:lnTo>
                    <a:pt x="444" y="480"/>
                  </a:lnTo>
                  <a:lnTo>
                    <a:pt x="442" y="482"/>
                  </a:lnTo>
                  <a:lnTo>
                    <a:pt x="442" y="482"/>
                  </a:lnTo>
                  <a:lnTo>
                    <a:pt x="442" y="484"/>
                  </a:lnTo>
                  <a:lnTo>
                    <a:pt x="442" y="484"/>
                  </a:lnTo>
                  <a:lnTo>
                    <a:pt x="444" y="484"/>
                  </a:lnTo>
                  <a:lnTo>
                    <a:pt x="444" y="484"/>
                  </a:lnTo>
                  <a:lnTo>
                    <a:pt x="444" y="484"/>
                  </a:lnTo>
                  <a:lnTo>
                    <a:pt x="444" y="484"/>
                  </a:lnTo>
                  <a:lnTo>
                    <a:pt x="444" y="482"/>
                  </a:lnTo>
                  <a:lnTo>
                    <a:pt x="444" y="482"/>
                  </a:lnTo>
                  <a:lnTo>
                    <a:pt x="448" y="486"/>
                  </a:lnTo>
                  <a:lnTo>
                    <a:pt x="448" y="488"/>
                  </a:lnTo>
                  <a:lnTo>
                    <a:pt x="480" y="488"/>
                  </a:lnTo>
                  <a:lnTo>
                    <a:pt x="480" y="488"/>
                  </a:lnTo>
                  <a:lnTo>
                    <a:pt x="480" y="486"/>
                  </a:lnTo>
                  <a:lnTo>
                    <a:pt x="480" y="484"/>
                  </a:lnTo>
                  <a:lnTo>
                    <a:pt x="480" y="484"/>
                  </a:lnTo>
                  <a:lnTo>
                    <a:pt x="480" y="486"/>
                  </a:lnTo>
                  <a:lnTo>
                    <a:pt x="480" y="486"/>
                  </a:lnTo>
                  <a:lnTo>
                    <a:pt x="480" y="488"/>
                  </a:lnTo>
                  <a:lnTo>
                    <a:pt x="484" y="488"/>
                  </a:lnTo>
                  <a:lnTo>
                    <a:pt x="484" y="488"/>
                  </a:lnTo>
                  <a:lnTo>
                    <a:pt x="482" y="486"/>
                  </a:lnTo>
                  <a:lnTo>
                    <a:pt x="482" y="486"/>
                  </a:lnTo>
                  <a:lnTo>
                    <a:pt x="482" y="486"/>
                  </a:lnTo>
                  <a:lnTo>
                    <a:pt x="482" y="484"/>
                  </a:lnTo>
                  <a:lnTo>
                    <a:pt x="484" y="484"/>
                  </a:lnTo>
                  <a:lnTo>
                    <a:pt x="484" y="486"/>
                  </a:lnTo>
                  <a:lnTo>
                    <a:pt x="484" y="488"/>
                  </a:lnTo>
                  <a:lnTo>
                    <a:pt x="486" y="486"/>
                  </a:lnTo>
                  <a:lnTo>
                    <a:pt x="486" y="488"/>
                  </a:lnTo>
                  <a:lnTo>
                    <a:pt x="490" y="490"/>
                  </a:lnTo>
                  <a:lnTo>
                    <a:pt x="490" y="490"/>
                  </a:lnTo>
                  <a:lnTo>
                    <a:pt x="490" y="490"/>
                  </a:lnTo>
                  <a:lnTo>
                    <a:pt x="490" y="490"/>
                  </a:lnTo>
                  <a:lnTo>
                    <a:pt x="488" y="492"/>
                  </a:lnTo>
                  <a:lnTo>
                    <a:pt x="488" y="492"/>
                  </a:lnTo>
                  <a:lnTo>
                    <a:pt x="486" y="490"/>
                  </a:lnTo>
                  <a:lnTo>
                    <a:pt x="486" y="492"/>
                  </a:lnTo>
                  <a:lnTo>
                    <a:pt x="486" y="492"/>
                  </a:lnTo>
                  <a:lnTo>
                    <a:pt x="488" y="492"/>
                  </a:lnTo>
                  <a:lnTo>
                    <a:pt x="486" y="494"/>
                  </a:lnTo>
                  <a:lnTo>
                    <a:pt x="486" y="494"/>
                  </a:lnTo>
                  <a:lnTo>
                    <a:pt x="486" y="502"/>
                  </a:lnTo>
                  <a:lnTo>
                    <a:pt x="486" y="502"/>
                  </a:lnTo>
                  <a:lnTo>
                    <a:pt x="488" y="504"/>
                  </a:lnTo>
                  <a:lnTo>
                    <a:pt x="486" y="504"/>
                  </a:lnTo>
                  <a:lnTo>
                    <a:pt x="486" y="506"/>
                  </a:lnTo>
                  <a:lnTo>
                    <a:pt x="486" y="506"/>
                  </a:lnTo>
                  <a:lnTo>
                    <a:pt x="492" y="508"/>
                  </a:lnTo>
                  <a:lnTo>
                    <a:pt x="494" y="508"/>
                  </a:lnTo>
                  <a:lnTo>
                    <a:pt x="496" y="510"/>
                  </a:lnTo>
                  <a:lnTo>
                    <a:pt x="496" y="510"/>
                  </a:lnTo>
                  <a:lnTo>
                    <a:pt x="492" y="510"/>
                  </a:lnTo>
                  <a:lnTo>
                    <a:pt x="492" y="512"/>
                  </a:lnTo>
                  <a:lnTo>
                    <a:pt x="492" y="514"/>
                  </a:lnTo>
                  <a:lnTo>
                    <a:pt x="492" y="514"/>
                  </a:lnTo>
                  <a:lnTo>
                    <a:pt x="492" y="514"/>
                  </a:lnTo>
                  <a:lnTo>
                    <a:pt x="492" y="516"/>
                  </a:lnTo>
                  <a:lnTo>
                    <a:pt x="496" y="520"/>
                  </a:lnTo>
                  <a:lnTo>
                    <a:pt x="502" y="522"/>
                  </a:lnTo>
                  <a:lnTo>
                    <a:pt x="502" y="522"/>
                  </a:lnTo>
                  <a:lnTo>
                    <a:pt x="506" y="522"/>
                  </a:lnTo>
                  <a:lnTo>
                    <a:pt x="510" y="520"/>
                  </a:lnTo>
                  <a:lnTo>
                    <a:pt x="510" y="520"/>
                  </a:lnTo>
                  <a:lnTo>
                    <a:pt x="510" y="522"/>
                  </a:lnTo>
                  <a:lnTo>
                    <a:pt x="510" y="524"/>
                  </a:lnTo>
                  <a:lnTo>
                    <a:pt x="512" y="524"/>
                  </a:lnTo>
                  <a:lnTo>
                    <a:pt x="512" y="524"/>
                  </a:lnTo>
                  <a:lnTo>
                    <a:pt x="512" y="522"/>
                  </a:lnTo>
                  <a:lnTo>
                    <a:pt x="510" y="520"/>
                  </a:lnTo>
                  <a:lnTo>
                    <a:pt x="510" y="520"/>
                  </a:lnTo>
                  <a:lnTo>
                    <a:pt x="512" y="520"/>
                  </a:lnTo>
                  <a:lnTo>
                    <a:pt x="514" y="522"/>
                  </a:lnTo>
                  <a:lnTo>
                    <a:pt x="514" y="524"/>
                  </a:lnTo>
                  <a:lnTo>
                    <a:pt x="516" y="524"/>
                  </a:lnTo>
                  <a:lnTo>
                    <a:pt x="516" y="524"/>
                  </a:lnTo>
                  <a:lnTo>
                    <a:pt x="520" y="524"/>
                  </a:lnTo>
                  <a:lnTo>
                    <a:pt x="524" y="524"/>
                  </a:lnTo>
                  <a:lnTo>
                    <a:pt x="526" y="526"/>
                  </a:lnTo>
                  <a:lnTo>
                    <a:pt x="526" y="526"/>
                  </a:lnTo>
                  <a:lnTo>
                    <a:pt x="520" y="528"/>
                  </a:lnTo>
                  <a:lnTo>
                    <a:pt x="512" y="528"/>
                  </a:lnTo>
                  <a:lnTo>
                    <a:pt x="512" y="528"/>
                  </a:lnTo>
                  <a:lnTo>
                    <a:pt x="512" y="530"/>
                  </a:lnTo>
                  <a:lnTo>
                    <a:pt x="514" y="530"/>
                  </a:lnTo>
                  <a:lnTo>
                    <a:pt x="510" y="534"/>
                  </a:lnTo>
                  <a:lnTo>
                    <a:pt x="510" y="534"/>
                  </a:lnTo>
                  <a:lnTo>
                    <a:pt x="510" y="534"/>
                  </a:lnTo>
                  <a:lnTo>
                    <a:pt x="508" y="532"/>
                  </a:lnTo>
                  <a:lnTo>
                    <a:pt x="504" y="532"/>
                  </a:lnTo>
                  <a:lnTo>
                    <a:pt x="504" y="532"/>
                  </a:lnTo>
                  <a:close/>
                  <a:moveTo>
                    <a:pt x="508" y="556"/>
                  </a:moveTo>
                  <a:lnTo>
                    <a:pt x="506" y="560"/>
                  </a:lnTo>
                  <a:lnTo>
                    <a:pt x="506" y="560"/>
                  </a:lnTo>
                  <a:lnTo>
                    <a:pt x="506" y="556"/>
                  </a:lnTo>
                  <a:lnTo>
                    <a:pt x="508" y="556"/>
                  </a:lnTo>
                  <a:close/>
                  <a:moveTo>
                    <a:pt x="506" y="550"/>
                  </a:moveTo>
                  <a:lnTo>
                    <a:pt x="506" y="550"/>
                  </a:lnTo>
                  <a:lnTo>
                    <a:pt x="506" y="548"/>
                  </a:lnTo>
                  <a:lnTo>
                    <a:pt x="508" y="550"/>
                  </a:lnTo>
                  <a:lnTo>
                    <a:pt x="506" y="550"/>
                  </a:lnTo>
                  <a:close/>
                  <a:moveTo>
                    <a:pt x="486" y="564"/>
                  </a:moveTo>
                  <a:lnTo>
                    <a:pt x="484" y="564"/>
                  </a:lnTo>
                  <a:lnTo>
                    <a:pt x="482" y="562"/>
                  </a:lnTo>
                  <a:lnTo>
                    <a:pt x="486" y="564"/>
                  </a:lnTo>
                  <a:close/>
                  <a:moveTo>
                    <a:pt x="480" y="558"/>
                  </a:moveTo>
                  <a:lnTo>
                    <a:pt x="478" y="558"/>
                  </a:lnTo>
                  <a:lnTo>
                    <a:pt x="480" y="556"/>
                  </a:lnTo>
                  <a:lnTo>
                    <a:pt x="480" y="558"/>
                  </a:lnTo>
                  <a:close/>
                  <a:moveTo>
                    <a:pt x="478" y="560"/>
                  </a:moveTo>
                  <a:lnTo>
                    <a:pt x="478" y="564"/>
                  </a:lnTo>
                  <a:lnTo>
                    <a:pt x="478" y="562"/>
                  </a:lnTo>
                  <a:lnTo>
                    <a:pt x="478" y="562"/>
                  </a:lnTo>
                  <a:lnTo>
                    <a:pt x="476" y="562"/>
                  </a:lnTo>
                  <a:lnTo>
                    <a:pt x="478" y="562"/>
                  </a:lnTo>
                  <a:lnTo>
                    <a:pt x="478" y="562"/>
                  </a:lnTo>
                  <a:lnTo>
                    <a:pt x="478" y="562"/>
                  </a:lnTo>
                  <a:lnTo>
                    <a:pt x="478" y="560"/>
                  </a:lnTo>
                  <a:lnTo>
                    <a:pt x="478" y="560"/>
                  </a:lnTo>
                  <a:close/>
                  <a:moveTo>
                    <a:pt x="466" y="582"/>
                  </a:moveTo>
                  <a:lnTo>
                    <a:pt x="466" y="582"/>
                  </a:lnTo>
                  <a:lnTo>
                    <a:pt x="464" y="580"/>
                  </a:lnTo>
                  <a:lnTo>
                    <a:pt x="464" y="580"/>
                  </a:lnTo>
                  <a:lnTo>
                    <a:pt x="464" y="580"/>
                  </a:lnTo>
                  <a:lnTo>
                    <a:pt x="466" y="580"/>
                  </a:lnTo>
                  <a:lnTo>
                    <a:pt x="466" y="582"/>
                  </a:lnTo>
                  <a:lnTo>
                    <a:pt x="466" y="582"/>
                  </a:lnTo>
                  <a:close/>
                  <a:moveTo>
                    <a:pt x="462" y="578"/>
                  </a:moveTo>
                  <a:lnTo>
                    <a:pt x="462" y="578"/>
                  </a:lnTo>
                  <a:lnTo>
                    <a:pt x="464" y="576"/>
                  </a:lnTo>
                  <a:lnTo>
                    <a:pt x="466" y="576"/>
                  </a:lnTo>
                  <a:lnTo>
                    <a:pt x="466" y="578"/>
                  </a:lnTo>
                  <a:lnTo>
                    <a:pt x="466" y="576"/>
                  </a:lnTo>
                  <a:lnTo>
                    <a:pt x="468" y="578"/>
                  </a:lnTo>
                  <a:lnTo>
                    <a:pt x="462" y="578"/>
                  </a:lnTo>
                  <a:close/>
                  <a:moveTo>
                    <a:pt x="444" y="564"/>
                  </a:moveTo>
                  <a:lnTo>
                    <a:pt x="444" y="564"/>
                  </a:lnTo>
                  <a:lnTo>
                    <a:pt x="442" y="562"/>
                  </a:lnTo>
                  <a:lnTo>
                    <a:pt x="442" y="562"/>
                  </a:lnTo>
                  <a:lnTo>
                    <a:pt x="442" y="560"/>
                  </a:lnTo>
                  <a:lnTo>
                    <a:pt x="442" y="560"/>
                  </a:lnTo>
                  <a:lnTo>
                    <a:pt x="444" y="562"/>
                  </a:lnTo>
                  <a:lnTo>
                    <a:pt x="446" y="562"/>
                  </a:lnTo>
                  <a:lnTo>
                    <a:pt x="446" y="560"/>
                  </a:lnTo>
                  <a:lnTo>
                    <a:pt x="446" y="560"/>
                  </a:lnTo>
                  <a:lnTo>
                    <a:pt x="446" y="558"/>
                  </a:lnTo>
                  <a:lnTo>
                    <a:pt x="446" y="560"/>
                  </a:lnTo>
                  <a:lnTo>
                    <a:pt x="446" y="560"/>
                  </a:lnTo>
                  <a:lnTo>
                    <a:pt x="448" y="560"/>
                  </a:lnTo>
                  <a:lnTo>
                    <a:pt x="450" y="562"/>
                  </a:lnTo>
                  <a:lnTo>
                    <a:pt x="450" y="562"/>
                  </a:lnTo>
                  <a:lnTo>
                    <a:pt x="452" y="564"/>
                  </a:lnTo>
                  <a:lnTo>
                    <a:pt x="454" y="564"/>
                  </a:lnTo>
                  <a:lnTo>
                    <a:pt x="456" y="562"/>
                  </a:lnTo>
                  <a:lnTo>
                    <a:pt x="456" y="564"/>
                  </a:lnTo>
                  <a:lnTo>
                    <a:pt x="456" y="564"/>
                  </a:lnTo>
                  <a:lnTo>
                    <a:pt x="458" y="566"/>
                  </a:lnTo>
                  <a:lnTo>
                    <a:pt x="458" y="566"/>
                  </a:lnTo>
                  <a:lnTo>
                    <a:pt x="458" y="566"/>
                  </a:lnTo>
                  <a:lnTo>
                    <a:pt x="458" y="566"/>
                  </a:lnTo>
                  <a:lnTo>
                    <a:pt x="458" y="566"/>
                  </a:lnTo>
                  <a:lnTo>
                    <a:pt x="460" y="568"/>
                  </a:lnTo>
                  <a:lnTo>
                    <a:pt x="460" y="568"/>
                  </a:lnTo>
                  <a:lnTo>
                    <a:pt x="458" y="568"/>
                  </a:lnTo>
                  <a:lnTo>
                    <a:pt x="458" y="568"/>
                  </a:lnTo>
                  <a:lnTo>
                    <a:pt x="454" y="568"/>
                  </a:lnTo>
                  <a:lnTo>
                    <a:pt x="454" y="568"/>
                  </a:lnTo>
                  <a:lnTo>
                    <a:pt x="452" y="568"/>
                  </a:lnTo>
                  <a:lnTo>
                    <a:pt x="452" y="568"/>
                  </a:lnTo>
                  <a:lnTo>
                    <a:pt x="452" y="568"/>
                  </a:lnTo>
                  <a:lnTo>
                    <a:pt x="452" y="568"/>
                  </a:lnTo>
                  <a:lnTo>
                    <a:pt x="450" y="564"/>
                  </a:lnTo>
                  <a:lnTo>
                    <a:pt x="450" y="564"/>
                  </a:lnTo>
                  <a:lnTo>
                    <a:pt x="448" y="564"/>
                  </a:lnTo>
                  <a:lnTo>
                    <a:pt x="446" y="564"/>
                  </a:lnTo>
                  <a:lnTo>
                    <a:pt x="446" y="566"/>
                  </a:lnTo>
                  <a:lnTo>
                    <a:pt x="444" y="564"/>
                  </a:lnTo>
                  <a:lnTo>
                    <a:pt x="444" y="564"/>
                  </a:lnTo>
                  <a:lnTo>
                    <a:pt x="446" y="564"/>
                  </a:lnTo>
                  <a:lnTo>
                    <a:pt x="444" y="564"/>
                  </a:lnTo>
                  <a:close/>
                  <a:moveTo>
                    <a:pt x="436" y="516"/>
                  </a:moveTo>
                  <a:lnTo>
                    <a:pt x="436" y="516"/>
                  </a:lnTo>
                  <a:lnTo>
                    <a:pt x="438" y="516"/>
                  </a:lnTo>
                  <a:lnTo>
                    <a:pt x="440" y="516"/>
                  </a:lnTo>
                  <a:lnTo>
                    <a:pt x="440" y="516"/>
                  </a:lnTo>
                  <a:lnTo>
                    <a:pt x="444" y="516"/>
                  </a:lnTo>
                  <a:lnTo>
                    <a:pt x="446" y="518"/>
                  </a:lnTo>
                  <a:lnTo>
                    <a:pt x="446" y="518"/>
                  </a:lnTo>
                  <a:lnTo>
                    <a:pt x="444" y="520"/>
                  </a:lnTo>
                  <a:lnTo>
                    <a:pt x="442" y="518"/>
                  </a:lnTo>
                  <a:lnTo>
                    <a:pt x="440" y="516"/>
                  </a:lnTo>
                  <a:lnTo>
                    <a:pt x="440" y="516"/>
                  </a:lnTo>
                  <a:lnTo>
                    <a:pt x="436" y="516"/>
                  </a:lnTo>
                  <a:lnTo>
                    <a:pt x="436" y="516"/>
                  </a:lnTo>
                  <a:close/>
                  <a:moveTo>
                    <a:pt x="438" y="528"/>
                  </a:moveTo>
                  <a:lnTo>
                    <a:pt x="436" y="526"/>
                  </a:lnTo>
                  <a:lnTo>
                    <a:pt x="436" y="526"/>
                  </a:lnTo>
                  <a:lnTo>
                    <a:pt x="438" y="526"/>
                  </a:lnTo>
                  <a:lnTo>
                    <a:pt x="438" y="528"/>
                  </a:lnTo>
                  <a:lnTo>
                    <a:pt x="438" y="528"/>
                  </a:lnTo>
                  <a:close/>
                  <a:moveTo>
                    <a:pt x="442" y="526"/>
                  </a:moveTo>
                  <a:lnTo>
                    <a:pt x="442" y="530"/>
                  </a:lnTo>
                  <a:lnTo>
                    <a:pt x="440" y="526"/>
                  </a:lnTo>
                  <a:lnTo>
                    <a:pt x="442" y="526"/>
                  </a:lnTo>
                  <a:close/>
                  <a:moveTo>
                    <a:pt x="454" y="520"/>
                  </a:moveTo>
                  <a:lnTo>
                    <a:pt x="454" y="520"/>
                  </a:lnTo>
                  <a:lnTo>
                    <a:pt x="456" y="518"/>
                  </a:lnTo>
                  <a:lnTo>
                    <a:pt x="456" y="520"/>
                  </a:lnTo>
                  <a:lnTo>
                    <a:pt x="456" y="520"/>
                  </a:lnTo>
                  <a:lnTo>
                    <a:pt x="456" y="520"/>
                  </a:lnTo>
                  <a:lnTo>
                    <a:pt x="454" y="520"/>
                  </a:lnTo>
                  <a:lnTo>
                    <a:pt x="454" y="520"/>
                  </a:lnTo>
                  <a:close/>
                  <a:moveTo>
                    <a:pt x="458" y="570"/>
                  </a:moveTo>
                  <a:lnTo>
                    <a:pt x="454" y="572"/>
                  </a:lnTo>
                  <a:lnTo>
                    <a:pt x="456" y="570"/>
                  </a:lnTo>
                  <a:lnTo>
                    <a:pt x="458" y="570"/>
                  </a:lnTo>
                  <a:close/>
                  <a:moveTo>
                    <a:pt x="450" y="568"/>
                  </a:moveTo>
                  <a:lnTo>
                    <a:pt x="450" y="568"/>
                  </a:lnTo>
                  <a:lnTo>
                    <a:pt x="450" y="568"/>
                  </a:lnTo>
                  <a:lnTo>
                    <a:pt x="452" y="570"/>
                  </a:lnTo>
                  <a:lnTo>
                    <a:pt x="452" y="570"/>
                  </a:lnTo>
                  <a:lnTo>
                    <a:pt x="454" y="570"/>
                  </a:lnTo>
                  <a:lnTo>
                    <a:pt x="452" y="572"/>
                  </a:lnTo>
                  <a:lnTo>
                    <a:pt x="448" y="570"/>
                  </a:lnTo>
                  <a:lnTo>
                    <a:pt x="450" y="568"/>
                  </a:lnTo>
                  <a:close/>
                  <a:moveTo>
                    <a:pt x="454" y="598"/>
                  </a:moveTo>
                  <a:lnTo>
                    <a:pt x="454" y="598"/>
                  </a:lnTo>
                  <a:lnTo>
                    <a:pt x="456" y="598"/>
                  </a:lnTo>
                  <a:lnTo>
                    <a:pt x="456" y="598"/>
                  </a:lnTo>
                  <a:lnTo>
                    <a:pt x="458" y="598"/>
                  </a:lnTo>
                  <a:lnTo>
                    <a:pt x="462" y="600"/>
                  </a:lnTo>
                  <a:lnTo>
                    <a:pt x="462" y="600"/>
                  </a:lnTo>
                  <a:lnTo>
                    <a:pt x="460" y="598"/>
                  </a:lnTo>
                  <a:lnTo>
                    <a:pt x="456" y="600"/>
                  </a:lnTo>
                  <a:lnTo>
                    <a:pt x="456" y="600"/>
                  </a:lnTo>
                  <a:lnTo>
                    <a:pt x="456" y="598"/>
                  </a:lnTo>
                  <a:lnTo>
                    <a:pt x="456" y="598"/>
                  </a:lnTo>
                  <a:lnTo>
                    <a:pt x="456" y="598"/>
                  </a:lnTo>
                  <a:lnTo>
                    <a:pt x="456" y="598"/>
                  </a:lnTo>
                  <a:lnTo>
                    <a:pt x="454" y="598"/>
                  </a:lnTo>
                  <a:lnTo>
                    <a:pt x="454" y="598"/>
                  </a:lnTo>
                  <a:lnTo>
                    <a:pt x="452" y="596"/>
                  </a:lnTo>
                  <a:lnTo>
                    <a:pt x="450" y="594"/>
                  </a:lnTo>
                  <a:lnTo>
                    <a:pt x="450" y="594"/>
                  </a:lnTo>
                  <a:lnTo>
                    <a:pt x="454" y="594"/>
                  </a:lnTo>
                  <a:lnTo>
                    <a:pt x="454" y="598"/>
                  </a:lnTo>
                  <a:lnTo>
                    <a:pt x="454" y="598"/>
                  </a:lnTo>
                  <a:close/>
                  <a:moveTo>
                    <a:pt x="416" y="552"/>
                  </a:moveTo>
                  <a:lnTo>
                    <a:pt x="420" y="554"/>
                  </a:lnTo>
                  <a:lnTo>
                    <a:pt x="418" y="554"/>
                  </a:lnTo>
                  <a:lnTo>
                    <a:pt x="416" y="552"/>
                  </a:lnTo>
                  <a:close/>
                  <a:moveTo>
                    <a:pt x="418" y="558"/>
                  </a:moveTo>
                  <a:lnTo>
                    <a:pt x="416" y="558"/>
                  </a:lnTo>
                  <a:lnTo>
                    <a:pt x="416" y="558"/>
                  </a:lnTo>
                  <a:lnTo>
                    <a:pt x="418" y="558"/>
                  </a:lnTo>
                  <a:close/>
                  <a:moveTo>
                    <a:pt x="420" y="552"/>
                  </a:moveTo>
                  <a:lnTo>
                    <a:pt x="420" y="552"/>
                  </a:lnTo>
                  <a:lnTo>
                    <a:pt x="422" y="550"/>
                  </a:lnTo>
                  <a:lnTo>
                    <a:pt x="422" y="550"/>
                  </a:lnTo>
                  <a:lnTo>
                    <a:pt x="420" y="550"/>
                  </a:lnTo>
                  <a:lnTo>
                    <a:pt x="420" y="550"/>
                  </a:lnTo>
                  <a:lnTo>
                    <a:pt x="422" y="550"/>
                  </a:lnTo>
                  <a:lnTo>
                    <a:pt x="422" y="550"/>
                  </a:lnTo>
                  <a:lnTo>
                    <a:pt x="424" y="552"/>
                  </a:lnTo>
                  <a:lnTo>
                    <a:pt x="426" y="552"/>
                  </a:lnTo>
                  <a:lnTo>
                    <a:pt x="428" y="554"/>
                  </a:lnTo>
                  <a:lnTo>
                    <a:pt x="426" y="554"/>
                  </a:lnTo>
                  <a:lnTo>
                    <a:pt x="426" y="554"/>
                  </a:lnTo>
                  <a:lnTo>
                    <a:pt x="422" y="554"/>
                  </a:lnTo>
                  <a:lnTo>
                    <a:pt x="420" y="552"/>
                  </a:lnTo>
                  <a:lnTo>
                    <a:pt x="420" y="552"/>
                  </a:lnTo>
                  <a:close/>
                  <a:moveTo>
                    <a:pt x="404" y="536"/>
                  </a:moveTo>
                  <a:lnTo>
                    <a:pt x="404" y="536"/>
                  </a:lnTo>
                  <a:lnTo>
                    <a:pt x="404" y="534"/>
                  </a:lnTo>
                  <a:lnTo>
                    <a:pt x="404" y="534"/>
                  </a:lnTo>
                  <a:lnTo>
                    <a:pt x="406" y="534"/>
                  </a:lnTo>
                  <a:lnTo>
                    <a:pt x="406" y="534"/>
                  </a:lnTo>
                  <a:lnTo>
                    <a:pt x="404" y="536"/>
                  </a:lnTo>
                  <a:lnTo>
                    <a:pt x="404" y="536"/>
                  </a:lnTo>
                  <a:lnTo>
                    <a:pt x="404" y="536"/>
                  </a:lnTo>
                  <a:lnTo>
                    <a:pt x="402" y="536"/>
                  </a:lnTo>
                  <a:lnTo>
                    <a:pt x="402" y="536"/>
                  </a:lnTo>
                  <a:lnTo>
                    <a:pt x="404" y="536"/>
                  </a:lnTo>
                  <a:lnTo>
                    <a:pt x="404" y="536"/>
                  </a:lnTo>
                  <a:close/>
                  <a:moveTo>
                    <a:pt x="400" y="520"/>
                  </a:moveTo>
                  <a:lnTo>
                    <a:pt x="400" y="520"/>
                  </a:lnTo>
                  <a:lnTo>
                    <a:pt x="400" y="518"/>
                  </a:lnTo>
                  <a:lnTo>
                    <a:pt x="402" y="518"/>
                  </a:lnTo>
                  <a:lnTo>
                    <a:pt x="402" y="518"/>
                  </a:lnTo>
                  <a:lnTo>
                    <a:pt x="400" y="520"/>
                  </a:lnTo>
                  <a:lnTo>
                    <a:pt x="400" y="520"/>
                  </a:lnTo>
                  <a:lnTo>
                    <a:pt x="400" y="520"/>
                  </a:lnTo>
                  <a:lnTo>
                    <a:pt x="400" y="520"/>
                  </a:lnTo>
                  <a:close/>
                  <a:moveTo>
                    <a:pt x="406" y="592"/>
                  </a:moveTo>
                  <a:lnTo>
                    <a:pt x="406" y="590"/>
                  </a:lnTo>
                  <a:lnTo>
                    <a:pt x="408" y="590"/>
                  </a:lnTo>
                  <a:lnTo>
                    <a:pt x="406" y="592"/>
                  </a:lnTo>
                  <a:close/>
                  <a:moveTo>
                    <a:pt x="408" y="600"/>
                  </a:moveTo>
                  <a:lnTo>
                    <a:pt x="408" y="600"/>
                  </a:lnTo>
                  <a:lnTo>
                    <a:pt x="406" y="600"/>
                  </a:lnTo>
                  <a:lnTo>
                    <a:pt x="404" y="600"/>
                  </a:lnTo>
                  <a:lnTo>
                    <a:pt x="402" y="600"/>
                  </a:lnTo>
                  <a:lnTo>
                    <a:pt x="402" y="598"/>
                  </a:lnTo>
                  <a:lnTo>
                    <a:pt x="402" y="598"/>
                  </a:lnTo>
                  <a:lnTo>
                    <a:pt x="404" y="600"/>
                  </a:lnTo>
                  <a:lnTo>
                    <a:pt x="406" y="598"/>
                  </a:lnTo>
                  <a:lnTo>
                    <a:pt x="406" y="598"/>
                  </a:lnTo>
                  <a:lnTo>
                    <a:pt x="408" y="600"/>
                  </a:lnTo>
                  <a:lnTo>
                    <a:pt x="408" y="600"/>
                  </a:lnTo>
                  <a:close/>
                  <a:moveTo>
                    <a:pt x="406" y="564"/>
                  </a:moveTo>
                  <a:lnTo>
                    <a:pt x="406" y="564"/>
                  </a:lnTo>
                  <a:lnTo>
                    <a:pt x="408" y="562"/>
                  </a:lnTo>
                  <a:lnTo>
                    <a:pt x="408" y="562"/>
                  </a:lnTo>
                  <a:lnTo>
                    <a:pt x="410" y="564"/>
                  </a:lnTo>
                  <a:lnTo>
                    <a:pt x="410" y="564"/>
                  </a:lnTo>
                  <a:lnTo>
                    <a:pt x="406" y="564"/>
                  </a:lnTo>
                  <a:lnTo>
                    <a:pt x="406" y="564"/>
                  </a:lnTo>
                  <a:close/>
                  <a:moveTo>
                    <a:pt x="408" y="568"/>
                  </a:moveTo>
                  <a:lnTo>
                    <a:pt x="408" y="568"/>
                  </a:lnTo>
                  <a:lnTo>
                    <a:pt x="408" y="566"/>
                  </a:lnTo>
                  <a:lnTo>
                    <a:pt x="410" y="566"/>
                  </a:lnTo>
                  <a:lnTo>
                    <a:pt x="410" y="566"/>
                  </a:lnTo>
                  <a:lnTo>
                    <a:pt x="410" y="566"/>
                  </a:lnTo>
                  <a:lnTo>
                    <a:pt x="410" y="566"/>
                  </a:lnTo>
                  <a:lnTo>
                    <a:pt x="408" y="568"/>
                  </a:lnTo>
                  <a:lnTo>
                    <a:pt x="408" y="568"/>
                  </a:lnTo>
                  <a:close/>
                  <a:moveTo>
                    <a:pt x="414" y="588"/>
                  </a:moveTo>
                  <a:lnTo>
                    <a:pt x="414" y="588"/>
                  </a:lnTo>
                  <a:lnTo>
                    <a:pt x="414" y="588"/>
                  </a:lnTo>
                  <a:lnTo>
                    <a:pt x="412" y="590"/>
                  </a:lnTo>
                  <a:lnTo>
                    <a:pt x="412" y="590"/>
                  </a:lnTo>
                  <a:lnTo>
                    <a:pt x="410" y="588"/>
                  </a:lnTo>
                  <a:lnTo>
                    <a:pt x="410" y="586"/>
                  </a:lnTo>
                  <a:lnTo>
                    <a:pt x="414" y="588"/>
                  </a:lnTo>
                  <a:close/>
                  <a:moveTo>
                    <a:pt x="400" y="558"/>
                  </a:moveTo>
                  <a:lnTo>
                    <a:pt x="400" y="558"/>
                  </a:lnTo>
                  <a:lnTo>
                    <a:pt x="398" y="560"/>
                  </a:lnTo>
                  <a:lnTo>
                    <a:pt x="398" y="560"/>
                  </a:lnTo>
                  <a:lnTo>
                    <a:pt x="396" y="560"/>
                  </a:lnTo>
                  <a:lnTo>
                    <a:pt x="396" y="560"/>
                  </a:lnTo>
                  <a:lnTo>
                    <a:pt x="398" y="560"/>
                  </a:lnTo>
                  <a:lnTo>
                    <a:pt x="398" y="560"/>
                  </a:lnTo>
                  <a:lnTo>
                    <a:pt x="398" y="558"/>
                  </a:lnTo>
                  <a:lnTo>
                    <a:pt x="400" y="558"/>
                  </a:lnTo>
                  <a:lnTo>
                    <a:pt x="400" y="558"/>
                  </a:lnTo>
                  <a:close/>
                  <a:moveTo>
                    <a:pt x="390" y="574"/>
                  </a:moveTo>
                  <a:lnTo>
                    <a:pt x="390" y="574"/>
                  </a:lnTo>
                  <a:lnTo>
                    <a:pt x="388" y="574"/>
                  </a:lnTo>
                  <a:lnTo>
                    <a:pt x="386" y="574"/>
                  </a:lnTo>
                  <a:lnTo>
                    <a:pt x="386" y="574"/>
                  </a:lnTo>
                  <a:lnTo>
                    <a:pt x="386" y="572"/>
                  </a:lnTo>
                  <a:lnTo>
                    <a:pt x="388" y="570"/>
                  </a:lnTo>
                  <a:lnTo>
                    <a:pt x="388" y="570"/>
                  </a:lnTo>
                  <a:lnTo>
                    <a:pt x="388" y="574"/>
                  </a:lnTo>
                  <a:lnTo>
                    <a:pt x="390" y="574"/>
                  </a:lnTo>
                  <a:close/>
                  <a:moveTo>
                    <a:pt x="388" y="454"/>
                  </a:moveTo>
                  <a:lnTo>
                    <a:pt x="386" y="450"/>
                  </a:lnTo>
                  <a:lnTo>
                    <a:pt x="386" y="450"/>
                  </a:lnTo>
                  <a:lnTo>
                    <a:pt x="388" y="452"/>
                  </a:lnTo>
                  <a:lnTo>
                    <a:pt x="388" y="452"/>
                  </a:lnTo>
                  <a:lnTo>
                    <a:pt x="390" y="452"/>
                  </a:lnTo>
                  <a:lnTo>
                    <a:pt x="388" y="454"/>
                  </a:lnTo>
                  <a:close/>
                  <a:moveTo>
                    <a:pt x="392" y="466"/>
                  </a:moveTo>
                  <a:lnTo>
                    <a:pt x="392" y="468"/>
                  </a:lnTo>
                  <a:lnTo>
                    <a:pt x="390" y="468"/>
                  </a:lnTo>
                  <a:lnTo>
                    <a:pt x="392" y="466"/>
                  </a:lnTo>
                  <a:close/>
                  <a:moveTo>
                    <a:pt x="390" y="472"/>
                  </a:moveTo>
                  <a:lnTo>
                    <a:pt x="390" y="474"/>
                  </a:lnTo>
                  <a:lnTo>
                    <a:pt x="388" y="474"/>
                  </a:lnTo>
                  <a:lnTo>
                    <a:pt x="388" y="474"/>
                  </a:lnTo>
                  <a:lnTo>
                    <a:pt x="388" y="474"/>
                  </a:lnTo>
                  <a:lnTo>
                    <a:pt x="386" y="474"/>
                  </a:lnTo>
                  <a:lnTo>
                    <a:pt x="388" y="474"/>
                  </a:lnTo>
                  <a:lnTo>
                    <a:pt x="388" y="474"/>
                  </a:lnTo>
                  <a:lnTo>
                    <a:pt x="388" y="472"/>
                  </a:lnTo>
                  <a:lnTo>
                    <a:pt x="390" y="472"/>
                  </a:lnTo>
                  <a:lnTo>
                    <a:pt x="390" y="472"/>
                  </a:lnTo>
                  <a:close/>
                  <a:moveTo>
                    <a:pt x="386" y="430"/>
                  </a:moveTo>
                  <a:lnTo>
                    <a:pt x="386" y="428"/>
                  </a:lnTo>
                  <a:lnTo>
                    <a:pt x="390" y="430"/>
                  </a:lnTo>
                  <a:lnTo>
                    <a:pt x="386" y="430"/>
                  </a:lnTo>
                  <a:close/>
                  <a:moveTo>
                    <a:pt x="404" y="450"/>
                  </a:moveTo>
                  <a:lnTo>
                    <a:pt x="404" y="450"/>
                  </a:lnTo>
                  <a:lnTo>
                    <a:pt x="406" y="450"/>
                  </a:lnTo>
                  <a:lnTo>
                    <a:pt x="406" y="448"/>
                  </a:lnTo>
                  <a:lnTo>
                    <a:pt x="410" y="450"/>
                  </a:lnTo>
                  <a:lnTo>
                    <a:pt x="410" y="450"/>
                  </a:lnTo>
                  <a:lnTo>
                    <a:pt x="412" y="452"/>
                  </a:lnTo>
                  <a:lnTo>
                    <a:pt x="412" y="452"/>
                  </a:lnTo>
                  <a:lnTo>
                    <a:pt x="408" y="452"/>
                  </a:lnTo>
                  <a:lnTo>
                    <a:pt x="408" y="452"/>
                  </a:lnTo>
                  <a:lnTo>
                    <a:pt x="408" y="452"/>
                  </a:lnTo>
                  <a:lnTo>
                    <a:pt x="410" y="454"/>
                  </a:lnTo>
                  <a:lnTo>
                    <a:pt x="402" y="452"/>
                  </a:lnTo>
                  <a:lnTo>
                    <a:pt x="402" y="454"/>
                  </a:lnTo>
                  <a:lnTo>
                    <a:pt x="402" y="454"/>
                  </a:lnTo>
                  <a:lnTo>
                    <a:pt x="402" y="452"/>
                  </a:lnTo>
                  <a:lnTo>
                    <a:pt x="402" y="452"/>
                  </a:lnTo>
                  <a:lnTo>
                    <a:pt x="404" y="450"/>
                  </a:lnTo>
                  <a:lnTo>
                    <a:pt x="404" y="450"/>
                  </a:lnTo>
                  <a:lnTo>
                    <a:pt x="404" y="450"/>
                  </a:lnTo>
                  <a:close/>
                  <a:moveTo>
                    <a:pt x="418" y="456"/>
                  </a:moveTo>
                  <a:lnTo>
                    <a:pt x="418" y="456"/>
                  </a:lnTo>
                  <a:lnTo>
                    <a:pt x="420" y="456"/>
                  </a:lnTo>
                  <a:lnTo>
                    <a:pt x="420" y="458"/>
                  </a:lnTo>
                  <a:lnTo>
                    <a:pt x="420" y="460"/>
                  </a:lnTo>
                  <a:lnTo>
                    <a:pt x="418" y="456"/>
                  </a:lnTo>
                  <a:close/>
                  <a:moveTo>
                    <a:pt x="420" y="468"/>
                  </a:moveTo>
                  <a:lnTo>
                    <a:pt x="416" y="470"/>
                  </a:lnTo>
                  <a:lnTo>
                    <a:pt x="416" y="470"/>
                  </a:lnTo>
                  <a:lnTo>
                    <a:pt x="416" y="466"/>
                  </a:lnTo>
                  <a:lnTo>
                    <a:pt x="420" y="468"/>
                  </a:lnTo>
                  <a:close/>
                  <a:moveTo>
                    <a:pt x="416" y="460"/>
                  </a:moveTo>
                  <a:lnTo>
                    <a:pt x="416" y="460"/>
                  </a:lnTo>
                  <a:lnTo>
                    <a:pt x="416" y="460"/>
                  </a:lnTo>
                  <a:lnTo>
                    <a:pt x="418" y="462"/>
                  </a:lnTo>
                  <a:lnTo>
                    <a:pt x="416" y="460"/>
                  </a:lnTo>
                  <a:close/>
                  <a:moveTo>
                    <a:pt x="418" y="454"/>
                  </a:moveTo>
                  <a:lnTo>
                    <a:pt x="418" y="454"/>
                  </a:lnTo>
                  <a:lnTo>
                    <a:pt x="418" y="454"/>
                  </a:lnTo>
                  <a:lnTo>
                    <a:pt x="420" y="454"/>
                  </a:lnTo>
                  <a:lnTo>
                    <a:pt x="420" y="454"/>
                  </a:lnTo>
                  <a:lnTo>
                    <a:pt x="418" y="454"/>
                  </a:lnTo>
                  <a:lnTo>
                    <a:pt x="418" y="454"/>
                  </a:lnTo>
                  <a:lnTo>
                    <a:pt x="418" y="454"/>
                  </a:lnTo>
                  <a:close/>
                  <a:moveTo>
                    <a:pt x="418" y="452"/>
                  </a:moveTo>
                  <a:lnTo>
                    <a:pt x="418" y="452"/>
                  </a:lnTo>
                  <a:lnTo>
                    <a:pt x="418" y="452"/>
                  </a:lnTo>
                  <a:lnTo>
                    <a:pt x="418" y="452"/>
                  </a:lnTo>
                  <a:lnTo>
                    <a:pt x="418" y="452"/>
                  </a:lnTo>
                  <a:lnTo>
                    <a:pt x="418" y="452"/>
                  </a:lnTo>
                  <a:close/>
                  <a:moveTo>
                    <a:pt x="414" y="450"/>
                  </a:moveTo>
                  <a:lnTo>
                    <a:pt x="414" y="450"/>
                  </a:lnTo>
                  <a:lnTo>
                    <a:pt x="414" y="452"/>
                  </a:lnTo>
                  <a:lnTo>
                    <a:pt x="412" y="448"/>
                  </a:lnTo>
                  <a:lnTo>
                    <a:pt x="412" y="448"/>
                  </a:lnTo>
                  <a:lnTo>
                    <a:pt x="416" y="450"/>
                  </a:lnTo>
                  <a:lnTo>
                    <a:pt x="418" y="452"/>
                  </a:lnTo>
                  <a:lnTo>
                    <a:pt x="418" y="452"/>
                  </a:lnTo>
                  <a:lnTo>
                    <a:pt x="416" y="450"/>
                  </a:lnTo>
                  <a:lnTo>
                    <a:pt x="414" y="450"/>
                  </a:lnTo>
                  <a:lnTo>
                    <a:pt x="414" y="450"/>
                  </a:lnTo>
                  <a:close/>
                  <a:moveTo>
                    <a:pt x="416" y="474"/>
                  </a:moveTo>
                  <a:lnTo>
                    <a:pt x="416" y="474"/>
                  </a:lnTo>
                  <a:lnTo>
                    <a:pt x="418" y="472"/>
                  </a:lnTo>
                  <a:lnTo>
                    <a:pt x="418" y="472"/>
                  </a:lnTo>
                  <a:lnTo>
                    <a:pt x="418" y="472"/>
                  </a:lnTo>
                  <a:lnTo>
                    <a:pt x="418" y="472"/>
                  </a:lnTo>
                  <a:lnTo>
                    <a:pt x="418" y="472"/>
                  </a:lnTo>
                  <a:lnTo>
                    <a:pt x="420" y="474"/>
                  </a:lnTo>
                  <a:lnTo>
                    <a:pt x="420" y="474"/>
                  </a:lnTo>
                  <a:lnTo>
                    <a:pt x="416" y="476"/>
                  </a:lnTo>
                  <a:lnTo>
                    <a:pt x="410" y="476"/>
                  </a:lnTo>
                  <a:lnTo>
                    <a:pt x="410" y="476"/>
                  </a:lnTo>
                  <a:lnTo>
                    <a:pt x="410" y="476"/>
                  </a:lnTo>
                  <a:lnTo>
                    <a:pt x="410" y="478"/>
                  </a:lnTo>
                  <a:lnTo>
                    <a:pt x="410" y="478"/>
                  </a:lnTo>
                  <a:lnTo>
                    <a:pt x="412" y="478"/>
                  </a:lnTo>
                  <a:lnTo>
                    <a:pt x="414" y="478"/>
                  </a:lnTo>
                  <a:lnTo>
                    <a:pt x="414" y="480"/>
                  </a:lnTo>
                  <a:lnTo>
                    <a:pt x="414" y="480"/>
                  </a:lnTo>
                  <a:lnTo>
                    <a:pt x="410" y="478"/>
                  </a:lnTo>
                  <a:lnTo>
                    <a:pt x="408" y="480"/>
                  </a:lnTo>
                  <a:lnTo>
                    <a:pt x="408" y="480"/>
                  </a:lnTo>
                  <a:lnTo>
                    <a:pt x="406" y="476"/>
                  </a:lnTo>
                  <a:lnTo>
                    <a:pt x="404" y="474"/>
                  </a:lnTo>
                  <a:lnTo>
                    <a:pt x="404" y="474"/>
                  </a:lnTo>
                  <a:lnTo>
                    <a:pt x="406" y="476"/>
                  </a:lnTo>
                  <a:lnTo>
                    <a:pt x="408" y="474"/>
                  </a:lnTo>
                  <a:lnTo>
                    <a:pt x="412" y="474"/>
                  </a:lnTo>
                  <a:lnTo>
                    <a:pt x="410" y="472"/>
                  </a:lnTo>
                  <a:lnTo>
                    <a:pt x="410" y="472"/>
                  </a:lnTo>
                  <a:lnTo>
                    <a:pt x="416" y="474"/>
                  </a:lnTo>
                  <a:lnTo>
                    <a:pt x="416" y="474"/>
                  </a:lnTo>
                  <a:close/>
                  <a:moveTo>
                    <a:pt x="406" y="458"/>
                  </a:moveTo>
                  <a:lnTo>
                    <a:pt x="406" y="458"/>
                  </a:lnTo>
                  <a:lnTo>
                    <a:pt x="408" y="458"/>
                  </a:lnTo>
                  <a:lnTo>
                    <a:pt x="408" y="458"/>
                  </a:lnTo>
                  <a:lnTo>
                    <a:pt x="408" y="458"/>
                  </a:lnTo>
                  <a:lnTo>
                    <a:pt x="406" y="458"/>
                  </a:lnTo>
                  <a:lnTo>
                    <a:pt x="406" y="458"/>
                  </a:lnTo>
                  <a:close/>
                  <a:moveTo>
                    <a:pt x="400" y="446"/>
                  </a:moveTo>
                  <a:lnTo>
                    <a:pt x="398" y="444"/>
                  </a:lnTo>
                  <a:lnTo>
                    <a:pt x="398" y="444"/>
                  </a:lnTo>
                  <a:lnTo>
                    <a:pt x="398" y="444"/>
                  </a:lnTo>
                  <a:lnTo>
                    <a:pt x="398" y="446"/>
                  </a:lnTo>
                  <a:lnTo>
                    <a:pt x="398" y="446"/>
                  </a:lnTo>
                  <a:lnTo>
                    <a:pt x="396" y="442"/>
                  </a:lnTo>
                  <a:lnTo>
                    <a:pt x="396" y="442"/>
                  </a:lnTo>
                  <a:lnTo>
                    <a:pt x="398" y="444"/>
                  </a:lnTo>
                  <a:lnTo>
                    <a:pt x="398" y="444"/>
                  </a:lnTo>
                  <a:lnTo>
                    <a:pt x="398" y="444"/>
                  </a:lnTo>
                  <a:lnTo>
                    <a:pt x="398" y="444"/>
                  </a:lnTo>
                  <a:lnTo>
                    <a:pt x="398" y="444"/>
                  </a:lnTo>
                  <a:lnTo>
                    <a:pt x="400" y="442"/>
                  </a:lnTo>
                  <a:lnTo>
                    <a:pt x="400" y="442"/>
                  </a:lnTo>
                  <a:lnTo>
                    <a:pt x="402" y="444"/>
                  </a:lnTo>
                  <a:lnTo>
                    <a:pt x="402" y="444"/>
                  </a:lnTo>
                  <a:lnTo>
                    <a:pt x="400" y="446"/>
                  </a:lnTo>
                  <a:lnTo>
                    <a:pt x="400" y="446"/>
                  </a:lnTo>
                  <a:close/>
                  <a:moveTo>
                    <a:pt x="396" y="454"/>
                  </a:moveTo>
                  <a:lnTo>
                    <a:pt x="396" y="454"/>
                  </a:lnTo>
                  <a:lnTo>
                    <a:pt x="398" y="454"/>
                  </a:lnTo>
                  <a:lnTo>
                    <a:pt x="398" y="456"/>
                  </a:lnTo>
                  <a:lnTo>
                    <a:pt x="396" y="454"/>
                  </a:lnTo>
                  <a:lnTo>
                    <a:pt x="396" y="454"/>
                  </a:lnTo>
                  <a:lnTo>
                    <a:pt x="394" y="452"/>
                  </a:lnTo>
                  <a:lnTo>
                    <a:pt x="394" y="452"/>
                  </a:lnTo>
                  <a:lnTo>
                    <a:pt x="396" y="450"/>
                  </a:lnTo>
                  <a:lnTo>
                    <a:pt x="400" y="450"/>
                  </a:lnTo>
                  <a:lnTo>
                    <a:pt x="400" y="450"/>
                  </a:lnTo>
                  <a:lnTo>
                    <a:pt x="400" y="454"/>
                  </a:lnTo>
                  <a:lnTo>
                    <a:pt x="400" y="454"/>
                  </a:lnTo>
                  <a:lnTo>
                    <a:pt x="398" y="452"/>
                  </a:lnTo>
                  <a:lnTo>
                    <a:pt x="396" y="452"/>
                  </a:lnTo>
                  <a:lnTo>
                    <a:pt x="396" y="454"/>
                  </a:lnTo>
                  <a:close/>
                  <a:moveTo>
                    <a:pt x="396" y="436"/>
                  </a:moveTo>
                  <a:lnTo>
                    <a:pt x="396" y="436"/>
                  </a:lnTo>
                  <a:lnTo>
                    <a:pt x="396" y="434"/>
                  </a:lnTo>
                  <a:lnTo>
                    <a:pt x="394" y="434"/>
                  </a:lnTo>
                  <a:lnTo>
                    <a:pt x="392" y="432"/>
                  </a:lnTo>
                  <a:lnTo>
                    <a:pt x="392" y="432"/>
                  </a:lnTo>
                  <a:lnTo>
                    <a:pt x="394" y="432"/>
                  </a:lnTo>
                  <a:lnTo>
                    <a:pt x="394" y="432"/>
                  </a:lnTo>
                  <a:lnTo>
                    <a:pt x="396" y="436"/>
                  </a:lnTo>
                  <a:lnTo>
                    <a:pt x="396" y="436"/>
                  </a:lnTo>
                  <a:lnTo>
                    <a:pt x="398" y="436"/>
                  </a:lnTo>
                  <a:lnTo>
                    <a:pt x="398" y="436"/>
                  </a:lnTo>
                  <a:lnTo>
                    <a:pt x="400" y="436"/>
                  </a:lnTo>
                  <a:lnTo>
                    <a:pt x="400" y="438"/>
                  </a:lnTo>
                  <a:lnTo>
                    <a:pt x="400" y="438"/>
                  </a:lnTo>
                  <a:lnTo>
                    <a:pt x="396" y="436"/>
                  </a:lnTo>
                  <a:lnTo>
                    <a:pt x="396" y="436"/>
                  </a:lnTo>
                  <a:close/>
                  <a:moveTo>
                    <a:pt x="424" y="462"/>
                  </a:moveTo>
                  <a:lnTo>
                    <a:pt x="424" y="462"/>
                  </a:lnTo>
                  <a:lnTo>
                    <a:pt x="422" y="462"/>
                  </a:lnTo>
                  <a:lnTo>
                    <a:pt x="424" y="462"/>
                  </a:lnTo>
                  <a:lnTo>
                    <a:pt x="424" y="462"/>
                  </a:lnTo>
                  <a:lnTo>
                    <a:pt x="422" y="460"/>
                  </a:lnTo>
                  <a:lnTo>
                    <a:pt x="422" y="460"/>
                  </a:lnTo>
                  <a:lnTo>
                    <a:pt x="426" y="460"/>
                  </a:lnTo>
                  <a:lnTo>
                    <a:pt x="428" y="460"/>
                  </a:lnTo>
                  <a:lnTo>
                    <a:pt x="428" y="460"/>
                  </a:lnTo>
                  <a:lnTo>
                    <a:pt x="430" y="460"/>
                  </a:lnTo>
                  <a:lnTo>
                    <a:pt x="430" y="458"/>
                  </a:lnTo>
                  <a:lnTo>
                    <a:pt x="430" y="458"/>
                  </a:lnTo>
                  <a:lnTo>
                    <a:pt x="426" y="458"/>
                  </a:lnTo>
                  <a:lnTo>
                    <a:pt x="430" y="458"/>
                  </a:lnTo>
                  <a:lnTo>
                    <a:pt x="430" y="458"/>
                  </a:lnTo>
                  <a:lnTo>
                    <a:pt x="430" y="458"/>
                  </a:lnTo>
                  <a:lnTo>
                    <a:pt x="434" y="460"/>
                  </a:lnTo>
                  <a:lnTo>
                    <a:pt x="434" y="460"/>
                  </a:lnTo>
                  <a:lnTo>
                    <a:pt x="436" y="460"/>
                  </a:lnTo>
                  <a:lnTo>
                    <a:pt x="436" y="458"/>
                  </a:lnTo>
                  <a:lnTo>
                    <a:pt x="432" y="454"/>
                  </a:lnTo>
                  <a:lnTo>
                    <a:pt x="432" y="454"/>
                  </a:lnTo>
                  <a:lnTo>
                    <a:pt x="432" y="456"/>
                  </a:lnTo>
                  <a:lnTo>
                    <a:pt x="430" y="456"/>
                  </a:lnTo>
                  <a:lnTo>
                    <a:pt x="430" y="456"/>
                  </a:lnTo>
                  <a:lnTo>
                    <a:pt x="430" y="456"/>
                  </a:lnTo>
                  <a:lnTo>
                    <a:pt x="430" y="456"/>
                  </a:lnTo>
                  <a:lnTo>
                    <a:pt x="430" y="456"/>
                  </a:lnTo>
                  <a:lnTo>
                    <a:pt x="426" y="454"/>
                  </a:lnTo>
                  <a:lnTo>
                    <a:pt x="426" y="454"/>
                  </a:lnTo>
                  <a:lnTo>
                    <a:pt x="426" y="452"/>
                  </a:lnTo>
                  <a:lnTo>
                    <a:pt x="426" y="452"/>
                  </a:lnTo>
                  <a:lnTo>
                    <a:pt x="428" y="454"/>
                  </a:lnTo>
                  <a:lnTo>
                    <a:pt x="430" y="456"/>
                  </a:lnTo>
                  <a:lnTo>
                    <a:pt x="430" y="456"/>
                  </a:lnTo>
                  <a:lnTo>
                    <a:pt x="430" y="456"/>
                  </a:lnTo>
                  <a:lnTo>
                    <a:pt x="432" y="454"/>
                  </a:lnTo>
                  <a:lnTo>
                    <a:pt x="434" y="454"/>
                  </a:lnTo>
                  <a:lnTo>
                    <a:pt x="438" y="454"/>
                  </a:lnTo>
                  <a:lnTo>
                    <a:pt x="438" y="454"/>
                  </a:lnTo>
                  <a:lnTo>
                    <a:pt x="438" y="458"/>
                  </a:lnTo>
                  <a:lnTo>
                    <a:pt x="438" y="460"/>
                  </a:lnTo>
                  <a:lnTo>
                    <a:pt x="440" y="460"/>
                  </a:lnTo>
                  <a:lnTo>
                    <a:pt x="440" y="462"/>
                  </a:lnTo>
                  <a:lnTo>
                    <a:pt x="440" y="462"/>
                  </a:lnTo>
                  <a:lnTo>
                    <a:pt x="442" y="462"/>
                  </a:lnTo>
                  <a:lnTo>
                    <a:pt x="442" y="462"/>
                  </a:lnTo>
                  <a:lnTo>
                    <a:pt x="450" y="458"/>
                  </a:lnTo>
                  <a:lnTo>
                    <a:pt x="450" y="458"/>
                  </a:lnTo>
                  <a:lnTo>
                    <a:pt x="450" y="458"/>
                  </a:lnTo>
                  <a:lnTo>
                    <a:pt x="450" y="456"/>
                  </a:lnTo>
                  <a:lnTo>
                    <a:pt x="450" y="458"/>
                  </a:lnTo>
                  <a:lnTo>
                    <a:pt x="450" y="458"/>
                  </a:lnTo>
                  <a:lnTo>
                    <a:pt x="454" y="462"/>
                  </a:lnTo>
                  <a:lnTo>
                    <a:pt x="456" y="462"/>
                  </a:lnTo>
                  <a:lnTo>
                    <a:pt x="456" y="462"/>
                  </a:lnTo>
                  <a:lnTo>
                    <a:pt x="456" y="464"/>
                  </a:lnTo>
                  <a:lnTo>
                    <a:pt x="456" y="466"/>
                  </a:lnTo>
                  <a:lnTo>
                    <a:pt x="456" y="466"/>
                  </a:lnTo>
                  <a:lnTo>
                    <a:pt x="460" y="468"/>
                  </a:lnTo>
                  <a:lnTo>
                    <a:pt x="458" y="468"/>
                  </a:lnTo>
                  <a:lnTo>
                    <a:pt x="458" y="468"/>
                  </a:lnTo>
                  <a:lnTo>
                    <a:pt x="458" y="468"/>
                  </a:lnTo>
                  <a:lnTo>
                    <a:pt x="454" y="468"/>
                  </a:lnTo>
                  <a:lnTo>
                    <a:pt x="454" y="468"/>
                  </a:lnTo>
                  <a:lnTo>
                    <a:pt x="456" y="468"/>
                  </a:lnTo>
                  <a:lnTo>
                    <a:pt x="454" y="472"/>
                  </a:lnTo>
                  <a:lnTo>
                    <a:pt x="454" y="472"/>
                  </a:lnTo>
                  <a:lnTo>
                    <a:pt x="456" y="472"/>
                  </a:lnTo>
                  <a:lnTo>
                    <a:pt x="456" y="472"/>
                  </a:lnTo>
                  <a:lnTo>
                    <a:pt x="456" y="472"/>
                  </a:lnTo>
                  <a:lnTo>
                    <a:pt x="456" y="472"/>
                  </a:lnTo>
                  <a:lnTo>
                    <a:pt x="456" y="472"/>
                  </a:lnTo>
                  <a:lnTo>
                    <a:pt x="456" y="472"/>
                  </a:lnTo>
                  <a:lnTo>
                    <a:pt x="458" y="474"/>
                  </a:lnTo>
                  <a:lnTo>
                    <a:pt x="460" y="474"/>
                  </a:lnTo>
                  <a:lnTo>
                    <a:pt x="460" y="474"/>
                  </a:lnTo>
                  <a:lnTo>
                    <a:pt x="458" y="474"/>
                  </a:lnTo>
                  <a:lnTo>
                    <a:pt x="456" y="472"/>
                  </a:lnTo>
                  <a:lnTo>
                    <a:pt x="456" y="472"/>
                  </a:lnTo>
                  <a:lnTo>
                    <a:pt x="456" y="472"/>
                  </a:lnTo>
                  <a:lnTo>
                    <a:pt x="456" y="472"/>
                  </a:lnTo>
                  <a:lnTo>
                    <a:pt x="454" y="472"/>
                  </a:lnTo>
                  <a:lnTo>
                    <a:pt x="454" y="474"/>
                  </a:lnTo>
                  <a:lnTo>
                    <a:pt x="454" y="476"/>
                  </a:lnTo>
                  <a:lnTo>
                    <a:pt x="452" y="476"/>
                  </a:lnTo>
                  <a:lnTo>
                    <a:pt x="452" y="476"/>
                  </a:lnTo>
                  <a:lnTo>
                    <a:pt x="452" y="478"/>
                  </a:lnTo>
                  <a:lnTo>
                    <a:pt x="452" y="478"/>
                  </a:lnTo>
                  <a:lnTo>
                    <a:pt x="454" y="478"/>
                  </a:lnTo>
                  <a:lnTo>
                    <a:pt x="456" y="480"/>
                  </a:lnTo>
                  <a:lnTo>
                    <a:pt x="456" y="480"/>
                  </a:lnTo>
                  <a:lnTo>
                    <a:pt x="452" y="480"/>
                  </a:lnTo>
                  <a:lnTo>
                    <a:pt x="452" y="478"/>
                  </a:lnTo>
                  <a:lnTo>
                    <a:pt x="450" y="476"/>
                  </a:lnTo>
                  <a:lnTo>
                    <a:pt x="448" y="476"/>
                  </a:lnTo>
                  <a:lnTo>
                    <a:pt x="448" y="478"/>
                  </a:lnTo>
                  <a:lnTo>
                    <a:pt x="448" y="478"/>
                  </a:lnTo>
                  <a:lnTo>
                    <a:pt x="446" y="478"/>
                  </a:lnTo>
                  <a:lnTo>
                    <a:pt x="444" y="476"/>
                  </a:lnTo>
                  <a:lnTo>
                    <a:pt x="444" y="474"/>
                  </a:lnTo>
                  <a:lnTo>
                    <a:pt x="444" y="474"/>
                  </a:lnTo>
                  <a:lnTo>
                    <a:pt x="444" y="472"/>
                  </a:lnTo>
                  <a:lnTo>
                    <a:pt x="440" y="470"/>
                  </a:lnTo>
                  <a:lnTo>
                    <a:pt x="440" y="470"/>
                  </a:lnTo>
                  <a:lnTo>
                    <a:pt x="440" y="470"/>
                  </a:lnTo>
                  <a:lnTo>
                    <a:pt x="440" y="470"/>
                  </a:lnTo>
                  <a:lnTo>
                    <a:pt x="442" y="472"/>
                  </a:lnTo>
                  <a:lnTo>
                    <a:pt x="440" y="472"/>
                  </a:lnTo>
                  <a:lnTo>
                    <a:pt x="440" y="472"/>
                  </a:lnTo>
                  <a:lnTo>
                    <a:pt x="440" y="470"/>
                  </a:lnTo>
                  <a:lnTo>
                    <a:pt x="440" y="470"/>
                  </a:lnTo>
                  <a:lnTo>
                    <a:pt x="440" y="470"/>
                  </a:lnTo>
                  <a:lnTo>
                    <a:pt x="440" y="470"/>
                  </a:lnTo>
                  <a:lnTo>
                    <a:pt x="438" y="470"/>
                  </a:lnTo>
                  <a:lnTo>
                    <a:pt x="438" y="468"/>
                  </a:lnTo>
                  <a:lnTo>
                    <a:pt x="438" y="468"/>
                  </a:lnTo>
                  <a:lnTo>
                    <a:pt x="438" y="468"/>
                  </a:lnTo>
                  <a:lnTo>
                    <a:pt x="438" y="468"/>
                  </a:lnTo>
                  <a:lnTo>
                    <a:pt x="436" y="470"/>
                  </a:lnTo>
                  <a:lnTo>
                    <a:pt x="436" y="474"/>
                  </a:lnTo>
                  <a:lnTo>
                    <a:pt x="436" y="474"/>
                  </a:lnTo>
                  <a:lnTo>
                    <a:pt x="436" y="474"/>
                  </a:lnTo>
                  <a:lnTo>
                    <a:pt x="438" y="476"/>
                  </a:lnTo>
                  <a:lnTo>
                    <a:pt x="438" y="476"/>
                  </a:lnTo>
                  <a:lnTo>
                    <a:pt x="436" y="474"/>
                  </a:lnTo>
                  <a:lnTo>
                    <a:pt x="436" y="474"/>
                  </a:lnTo>
                  <a:lnTo>
                    <a:pt x="436" y="474"/>
                  </a:lnTo>
                  <a:lnTo>
                    <a:pt x="436" y="474"/>
                  </a:lnTo>
                  <a:lnTo>
                    <a:pt x="436" y="474"/>
                  </a:lnTo>
                  <a:lnTo>
                    <a:pt x="436" y="474"/>
                  </a:lnTo>
                  <a:lnTo>
                    <a:pt x="434" y="472"/>
                  </a:lnTo>
                  <a:lnTo>
                    <a:pt x="432" y="470"/>
                  </a:lnTo>
                  <a:lnTo>
                    <a:pt x="426" y="470"/>
                  </a:lnTo>
                  <a:lnTo>
                    <a:pt x="426" y="470"/>
                  </a:lnTo>
                  <a:lnTo>
                    <a:pt x="426" y="472"/>
                  </a:lnTo>
                  <a:lnTo>
                    <a:pt x="424" y="474"/>
                  </a:lnTo>
                  <a:lnTo>
                    <a:pt x="420" y="470"/>
                  </a:lnTo>
                  <a:lnTo>
                    <a:pt x="420" y="470"/>
                  </a:lnTo>
                  <a:lnTo>
                    <a:pt x="424" y="468"/>
                  </a:lnTo>
                  <a:lnTo>
                    <a:pt x="426" y="464"/>
                  </a:lnTo>
                  <a:lnTo>
                    <a:pt x="426" y="464"/>
                  </a:lnTo>
                  <a:lnTo>
                    <a:pt x="424" y="464"/>
                  </a:lnTo>
                  <a:lnTo>
                    <a:pt x="424" y="462"/>
                  </a:lnTo>
                  <a:lnTo>
                    <a:pt x="424" y="462"/>
                  </a:lnTo>
                  <a:close/>
                  <a:moveTo>
                    <a:pt x="438" y="446"/>
                  </a:moveTo>
                  <a:lnTo>
                    <a:pt x="438" y="446"/>
                  </a:lnTo>
                  <a:lnTo>
                    <a:pt x="434" y="446"/>
                  </a:lnTo>
                  <a:lnTo>
                    <a:pt x="434" y="444"/>
                  </a:lnTo>
                  <a:lnTo>
                    <a:pt x="434" y="444"/>
                  </a:lnTo>
                  <a:lnTo>
                    <a:pt x="434" y="444"/>
                  </a:lnTo>
                  <a:lnTo>
                    <a:pt x="436" y="444"/>
                  </a:lnTo>
                  <a:lnTo>
                    <a:pt x="438" y="446"/>
                  </a:lnTo>
                  <a:lnTo>
                    <a:pt x="442" y="446"/>
                  </a:lnTo>
                  <a:lnTo>
                    <a:pt x="442" y="446"/>
                  </a:lnTo>
                  <a:lnTo>
                    <a:pt x="442" y="446"/>
                  </a:lnTo>
                  <a:lnTo>
                    <a:pt x="440" y="446"/>
                  </a:lnTo>
                  <a:lnTo>
                    <a:pt x="440" y="446"/>
                  </a:lnTo>
                  <a:lnTo>
                    <a:pt x="440" y="446"/>
                  </a:lnTo>
                  <a:lnTo>
                    <a:pt x="440" y="446"/>
                  </a:lnTo>
                  <a:lnTo>
                    <a:pt x="442" y="448"/>
                  </a:lnTo>
                  <a:lnTo>
                    <a:pt x="442" y="448"/>
                  </a:lnTo>
                  <a:lnTo>
                    <a:pt x="440" y="446"/>
                  </a:lnTo>
                  <a:lnTo>
                    <a:pt x="444" y="446"/>
                  </a:lnTo>
                  <a:lnTo>
                    <a:pt x="444" y="446"/>
                  </a:lnTo>
                  <a:lnTo>
                    <a:pt x="444" y="448"/>
                  </a:lnTo>
                  <a:lnTo>
                    <a:pt x="444" y="448"/>
                  </a:lnTo>
                  <a:lnTo>
                    <a:pt x="448" y="446"/>
                  </a:lnTo>
                  <a:lnTo>
                    <a:pt x="448" y="446"/>
                  </a:lnTo>
                  <a:lnTo>
                    <a:pt x="446" y="448"/>
                  </a:lnTo>
                  <a:lnTo>
                    <a:pt x="446" y="448"/>
                  </a:lnTo>
                  <a:lnTo>
                    <a:pt x="448" y="450"/>
                  </a:lnTo>
                  <a:lnTo>
                    <a:pt x="448" y="450"/>
                  </a:lnTo>
                  <a:lnTo>
                    <a:pt x="444" y="450"/>
                  </a:lnTo>
                  <a:lnTo>
                    <a:pt x="444" y="450"/>
                  </a:lnTo>
                  <a:lnTo>
                    <a:pt x="444" y="452"/>
                  </a:lnTo>
                  <a:lnTo>
                    <a:pt x="442" y="454"/>
                  </a:lnTo>
                  <a:lnTo>
                    <a:pt x="442" y="454"/>
                  </a:lnTo>
                  <a:lnTo>
                    <a:pt x="440" y="452"/>
                  </a:lnTo>
                  <a:lnTo>
                    <a:pt x="440" y="450"/>
                  </a:lnTo>
                  <a:lnTo>
                    <a:pt x="440" y="450"/>
                  </a:lnTo>
                  <a:lnTo>
                    <a:pt x="440" y="450"/>
                  </a:lnTo>
                  <a:lnTo>
                    <a:pt x="440" y="452"/>
                  </a:lnTo>
                  <a:lnTo>
                    <a:pt x="440" y="452"/>
                  </a:lnTo>
                  <a:lnTo>
                    <a:pt x="436" y="450"/>
                  </a:lnTo>
                  <a:lnTo>
                    <a:pt x="434" y="450"/>
                  </a:lnTo>
                  <a:lnTo>
                    <a:pt x="434" y="452"/>
                  </a:lnTo>
                  <a:lnTo>
                    <a:pt x="432" y="448"/>
                  </a:lnTo>
                  <a:lnTo>
                    <a:pt x="432" y="448"/>
                  </a:lnTo>
                  <a:lnTo>
                    <a:pt x="436" y="448"/>
                  </a:lnTo>
                  <a:lnTo>
                    <a:pt x="438" y="448"/>
                  </a:lnTo>
                  <a:lnTo>
                    <a:pt x="438" y="446"/>
                  </a:lnTo>
                  <a:lnTo>
                    <a:pt x="438" y="446"/>
                  </a:lnTo>
                  <a:close/>
                  <a:moveTo>
                    <a:pt x="416" y="426"/>
                  </a:moveTo>
                  <a:lnTo>
                    <a:pt x="412" y="422"/>
                  </a:lnTo>
                  <a:lnTo>
                    <a:pt x="414" y="422"/>
                  </a:lnTo>
                  <a:lnTo>
                    <a:pt x="414" y="422"/>
                  </a:lnTo>
                  <a:lnTo>
                    <a:pt x="414" y="420"/>
                  </a:lnTo>
                  <a:lnTo>
                    <a:pt x="414" y="420"/>
                  </a:lnTo>
                  <a:lnTo>
                    <a:pt x="416" y="418"/>
                  </a:lnTo>
                  <a:lnTo>
                    <a:pt x="416" y="422"/>
                  </a:lnTo>
                  <a:lnTo>
                    <a:pt x="416" y="422"/>
                  </a:lnTo>
                  <a:lnTo>
                    <a:pt x="420" y="420"/>
                  </a:lnTo>
                  <a:lnTo>
                    <a:pt x="420" y="420"/>
                  </a:lnTo>
                  <a:lnTo>
                    <a:pt x="420" y="418"/>
                  </a:lnTo>
                  <a:lnTo>
                    <a:pt x="420" y="418"/>
                  </a:lnTo>
                  <a:lnTo>
                    <a:pt x="420" y="420"/>
                  </a:lnTo>
                  <a:lnTo>
                    <a:pt x="422" y="422"/>
                  </a:lnTo>
                  <a:lnTo>
                    <a:pt x="424" y="424"/>
                  </a:lnTo>
                  <a:lnTo>
                    <a:pt x="424" y="424"/>
                  </a:lnTo>
                  <a:lnTo>
                    <a:pt x="426" y="424"/>
                  </a:lnTo>
                  <a:lnTo>
                    <a:pt x="426" y="422"/>
                  </a:lnTo>
                  <a:lnTo>
                    <a:pt x="426" y="422"/>
                  </a:lnTo>
                  <a:lnTo>
                    <a:pt x="426" y="424"/>
                  </a:lnTo>
                  <a:lnTo>
                    <a:pt x="430" y="422"/>
                  </a:lnTo>
                  <a:lnTo>
                    <a:pt x="432" y="422"/>
                  </a:lnTo>
                  <a:lnTo>
                    <a:pt x="432" y="424"/>
                  </a:lnTo>
                  <a:lnTo>
                    <a:pt x="432" y="424"/>
                  </a:lnTo>
                  <a:lnTo>
                    <a:pt x="436" y="424"/>
                  </a:lnTo>
                  <a:lnTo>
                    <a:pt x="438" y="424"/>
                  </a:lnTo>
                  <a:lnTo>
                    <a:pt x="438" y="422"/>
                  </a:lnTo>
                  <a:lnTo>
                    <a:pt x="438" y="422"/>
                  </a:lnTo>
                  <a:lnTo>
                    <a:pt x="440" y="424"/>
                  </a:lnTo>
                  <a:lnTo>
                    <a:pt x="440" y="424"/>
                  </a:lnTo>
                  <a:lnTo>
                    <a:pt x="442" y="424"/>
                  </a:lnTo>
                  <a:lnTo>
                    <a:pt x="444" y="424"/>
                  </a:lnTo>
                  <a:lnTo>
                    <a:pt x="444" y="424"/>
                  </a:lnTo>
                  <a:lnTo>
                    <a:pt x="444" y="426"/>
                  </a:lnTo>
                  <a:lnTo>
                    <a:pt x="444" y="428"/>
                  </a:lnTo>
                  <a:lnTo>
                    <a:pt x="446" y="428"/>
                  </a:lnTo>
                  <a:lnTo>
                    <a:pt x="446" y="428"/>
                  </a:lnTo>
                  <a:lnTo>
                    <a:pt x="446" y="432"/>
                  </a:lnTo>
                  <a:lnTo>
                    <a:pt x="446" y="434"/>
                  </a:lnTo>
                  <a:lnTo>
                    <a:pt x="444" y="434"/>
                  </a:lnTo>
                  <a:lnTo>
                    <a:pt x="444" y="434"/>
                  </a:lnTo>
                  <a:lnTo>
                    <a:pt x="442" y="432"/>
                  </a:lnTo>
                  <a:lnTo>
                    <a:pt x="440" y="430"/>
                  </a:lnTo>
                  <a:lnTo>
                    <a:pt x="440" y="430"/>
                  </a:lnTo>
                  <a:lnTo>
                    <a:pt x="438" y="432"/>
                  </a:lnTo>
                  <a:lnTo>
                    <a:pt x="436" y="432"/>
                  </a:lnTo>
                  <a:lnTo>
                    <a:pt x="432" y="432"/>
                  </a:lnTo>
                  <a:lnTo>
                    <a:pt x="430" y="432"/>
                  </a:lnTo>
                  <a:lnTo>
                    <a:pt x="428" y="428"/>
                  </a:lnTo>
                  <a:lnTo>
                    <a:pt x="428" y="428"/>
                  </a:lnTo>
                  <a:lnTo>
                    <a:pt x="424" y="430"/>
                  </a:lnTo>
                  <a:lnTo>
                    <a:pt x="422" y="426"/>
                  </a:lnTo>
                  <a:lnTo>
                    <a:pt x="420" y="424"/>
                  </a:lnTo>
                  <a:lnTo>
                    <a:pt x="416" y="424"/>
                  </a:lnTo>
                  <a:lnTo>
                    <a:pt x="416" y="426"/>
                  </a:lnTo>
                  <a:close/>
                  <a:moveTo>
                    <a:pt x="374" y="350"/>
                  </a:moveTo>
                  <a:lnTo>
                    <a:pt x="374" y="350"/>
                  </a:lnTo>
                  <a:lnTo>
                    <a:pt x="374" y="348"/>
                  </a:lnTo>
                  <a:lnTo>
                    <a:pt x="372" y="346"/>
                  </a:lnTo>
                  <a:lnTo>
                    <a:pt x="370" y="348"/>
                  </a:lnTo>
                  <a:lnTo>
                    <a:pt x="370" y="348"/>
                  </a:lnTo>
                  <a:lnTo>
                    <a:pt x="370" y="348"/>
                  </a:lnTo>
                  <a:lnTo>
                    <a:pt x="370" y="346"/>
                  </a:lnTo>
                  <a:lnTo>
                    <a:pt x="372" y="344"/>
                  </a:lnTo>
                  <a:lnTo>
                    <a:pt x="372" y="344"/>
                  </a:lnTo>
                  <a:lnTo>
                    <a:pt x="372" y="346"/>
                  </a:lnTo>
                  <a:lnTo>
                    <a:pt x="374" y="346"/>
                  </a:lnTo>
                  <a:lnTo>
                    <a:pt x="374" y="346"/>
                  </a:lnTo>
                  <a:lnTo>
                    <a:pt x="374" y="346"/>
                  </a:lnTo>
                  <a:lnTo>
                    <a:pt x="374" y="344"/>
                  </a:lnTo>
                  <a:lnTo>
                    <a:pt x="374" y="344"/>
                  </a:lnTo>
                  <a:lnTo>
                    <a:pt x="376" y="344"/>
                  </a:lnTo>
                  <a:lnTo>
                    <a:pt x="378" y="344"/>
                  </a:lnTo>
                  <a:lnTo>
                    <a:pt x="378" y="344"/>
                  </a:lnTo>
                  <a:lnTo>
                    <a:pt x="378" y="344"/>
                  </a:lnTo>
                  <a:lnTo>
                    <a:pt x="378" y="344"/>
                  </a:lnTo>
                  <a:lnTo>
                    <a:pt x="378" y="344"/>
                  </a:lnTo>
                  <a:lnTo>
                    <a:pt x="378" y="344"/>
                  </a:lnTo>
                  <a:lnTo>
                    <a:pt x="380" y="346"/>
                  </a:lnTo>
                  <a:lnTo>
                    <a:pt x="382" y="348"/>
                  </a:lnTo>
                  <a:lnTo>
                    <a:pt x="382" y="348"/>
                  </a:lnTo>
                  <a:lnTo>
                    <a:pt x="380" y="348"/>
                  </a:lnTo>
                  <a:lnTo>
                    <a:pt x="378" y="348"/>
                  </a:lnTo>
                  <a:lnTo>
                    <a:pt x="376" y="346"/>
                  </a:lnTo>
                  <a:lnTo>
                    <a:pt x="374" y="346"/>
                  </a:lnTo>
                  <a:lnTo>
                    <a:pt x="374" y="346"/>
                  </a:lnTo>
                  <a:lnTo>
                    <a:pt x="374" y="348"/>
                  </a:lnTo>
                  <a:lnTo>
                    <a:pt x="374" y="350"/>
                  </a:lnTo>
                  <a:lnTo>
                    <a:pt x="374" y="350"/>
                  </a:lnTo>
                  <a:close/>
                  <a:moveTo>
                    <a:pt x="374" y="404"/>
                  </a:moveTo>
                  <a:lnTo>
                    <a:pt x="374" y="404"/>
                  </a:lnTo>
                  <a:lnTo>
                    <a:pt x="370" y="406"/>
                  </a:lnTo>
                  <a:lnTo>
                    <a:pt x="368" y="406"/>
                  </a:lnTo>
                  <a:lnTo>
                    <a:pt x="366" y="404"/>
                  </a:lnTo>
                  <a:lnTo>
                    <a:pt x="366" y="404"/>
                  </a:lnTo>
                  <a:lnTo>
                    <a:pt x="368" y="404"/>
                  </a:lnTo>
                  <a:lnTo>
                    <a:pt x="368" y="402"/>
                  </a:lnTo>
                  <a:lnTo>
                    <a:pt x="374" y="402"/>
                  </a:lnTo>
                  <a:lnTo>
                    <a:pt x="372" y="404"/>
                  </a:lnTo>
                  <a:lnTo>
                    <a:pt x="372" y="404"/>
                  </a:lnTo>
                  <a:lnTo>
                    <a:pt x="374" y="404"/>
                  </a:lnTo>
                  <a:lnTo>
                    <a:pt x="374" y="404"/>
                  </a:lnTo>
                  <a:close/>
                  <a:moveTo>
                    <a:pt x="360" y="378"/>
                  </a:moveTo>
                  <a:lnTo>
                    <a:pt x="360" y="378"/>
                  </a:lnTo>
                  <a:lnTo>
                    <a:pt x="360" y="382"/>
                  </a:lnTo>
                  <a:lnTo>
                    <a:pt x="362" y="382"/>
                  </a:lnTo>
                  <a:lnTo>
                    <a:pt x="362" y="382"/>
                  </a:lnTo>
                  <a:lnTo>
                    <a:pt x="362" y="382"/>
                  </a:lnTo>
                  <a:lnTo>
                    <a:pt x="360" y="382"/>
                  </a:lnTo>
                  <a:lnTo>
                    <a:pt x="358" y="382"/>
                  </a:lnTo>
                  <a:lnTo>
                    <a:pt x="360" y="382"/>
                  </a:lnTo>
                  <a:lnTo>
                    <a:pt x="360" y="382"/>
                  </a:lnTo>
                  <a:lnTo>
                    <a:pt x="358" y="378"/>
                  </a:lnTo>
                  <a:lnTo>
                    <a:pt x="356" y="380"/>
                  </a:lnTo>
                  <a:lnTo>
                    <a:pt x="354" y="380"/>
                  </a:lnTo>
                  <a:lnTo>
                    <a:pt x="352" y="380"/>
                  </a:lnTo>
                  <a:lnTo>
                    <a:pt x="354" y="378"/>
                  </a:lnTo>
                  <a:lnTo>
                    <a:pt x="354" y="378"/>
                  </a:lnTo>
                  <a:lnTo>
                    <a:pt x="352" y="378"/>
                  </a:lnTo>
                  <a:lnTo>
                    <a:pt x="352" y="378"/>
                  </a:lnTo>
                  <a:lnTo>
                    <a:pt x="350" y="382"/>
                  </a:lnTo>
                  <a:lnTo>
                    <a:pt x="350" y="382"/>
                  </a:lnTo>
                  <a:lnTo>
                    <a:pt x="350" y="380"/>
                  </a:lnTo>
                  <a:lnTo>
                    <a:pt x="350" y="378"/>
                  </a:lnTo>
                  <a:lnTo>
                    <a:pt x="350" y="378"/>
                  </a:lnTo>
                  <a:lnTo>
                    <a:pt x="348" y="376"/>
                  </a:lnTo>
                  <a:lnTo>
                    <a:pt x="348" y="376"/>
                  </a:lnTo>
                  <a:lnTo>
                    <a:pt x="346" y="378"/>
                  </a:lnTo>
                  <a:lnTo>
                    <a:pt x="348" y="378"/>
                  </a:lnTo>
                  <a:lnTo>
                    <a:pt x="348" y="378"/>
                  </a:lnTo>
                  <a:lnTo>
                    <a:pt x="344" y="380"/>
                  </a:lnTo>
                  <a:lnTo>
                    <a:pt x="342" y="380"/>
                  </a:lnTo>
                  <a:lnTo>
                    <a:pt x="338" y="380"/>
                  </a:lnTo>
                  <a:lnTo>
                    <a:pt x="336" y="380"/>
                  </a:lnTo>
                  <a:lnTo>
                    <a:pt x="336" y="380"/>
                  </a:lnTo>
                  <a:lnTo>
                    <a:pt x="336" y="378"/>
                  </a:lnTo>
                  <a:lnTo>
                    <a:pt x="338" y="374"/>
                  </a:lnTo>
                  <a:lnTo>
                    <a:pt x="338" y="374"/>
                  </a:lnTo>
                  <a:lnTo>
                    <a:pt x="336" y="374"/>
                  </a:lnTo>
                  <a:lnTo>
                    <a:pt x="334" y="372"/>
                  </a:lnTo>
                  <a:lnTo>
                    <a:pt x="336" y="374"/>
                  </a:lnTo>
                  <a:lnTo>
                    <a:pt x="336" y="372"/>
                  </a:lnTo>
                  <a:lnTo>
                    <a:pt x="336" y="372"/>
                  </a:lnTo>
                  <a:lnTo>
                    <a:pt x="342" y="372"/>
                  </a:lnTo>
                  <a:lnTo>
                    <a:pt x="342" y="370"/>
                  </a:lnTo>
                  <a:lnTo>
                    <a:pt x="342" y="370"/>
                  </a:lnTo>
                  <a:lnTo>
                    <a:pt x="338" y="370"/>
                  </a:lnTo>
                  <a:lnTo>
                    <a:pt x="342" y="368"/>
                  </a:lnTo>
                  <a:lnTo>
                    <a:pt x="342" y="370"/>
                  </a:lnTo>
                  <a:lnTo>
                    <a:pt x="342" y="370"/>
                  </a:lnTo>
                  <a:lnTo>
                    <a:pt x="354" y="374"/>
                  </a:lnTo>
                  <a:lnTo>
                    <a:pt x="354" y="374"/>
                  </a:lnTo>
                  <a:lnTo>
                    <a:pt x="354" y="374"/>
                  </a:lnTo>
                  <a:lnTo>
                    <a:pt x="354" y="372"/>
                  </a:lnTo>
                  <a:lnTo>
                    <a:pt x="354" y="372"/>
                  </a:lnTo>
                  <a:lnTo>
                    <a:pt x="354" y="374"/>
                  </a:lnTo>
                  <a:lnTo>
                    <a:pt x="356" y="374"/>
                  </a:lnTo>
                  <a:lnTo>
                    <a:pt x="356" y="374"/>
                  </a:lnTo>
                  <a:lnTo>
                    <a:pt x="356" y="374"/>
                  </a:lnTo>
                  <a:lnTo>
                    <a:pt x="360" y="378"/>
                  </a:lnTo>
                  <a:lnTo>
                    <a:pt x="360" y="378"/>
                  </a:lnTo>
                  <a:lnTo>
                    <a:pt x="360" y="376"/>
                  </a:lnTo>
                  <a:lnTo>
                    <a:pt x="362" y="376"/>
                  </a:lnTo>
                  <a:lnTo>
                    <a:pt x="364" y="376"/>
                  </a:lnTo>
                  <a:lnTo>
                    <a:pt x="366" y="376"/>
                  </a:lnTo>
                  <a:lnTo>
                    <a:pt x="364" y="374"/>
                  </a:lnTo>
                  <a:lnTo>
                    <a:pt x="368" y="374"/>
                  </a:lnTo>
                  <a:lnTo>
                    <a:pt x="368" y="374"/>
                  </a:lnTo>
                  <a:lnTo>
                    <a:pt x="366" y="374"/>
                  </a:lnTo>
                  <a:lnTo>
                    <a:pt x="368" y="378"/>
                  </a:lnTo>
                  <a:lnTo>
                    <a:pt x="368" y="378"/>
                  </a:lnTo>
                  <a:lnTo>
                    <a:pt x="366" y="378"/>
                  </a:lnTo>
                  <a:lnTo>
                    <a:pt x="366" y="378"/>
                  </a:lnTo>
                  <a:lnTo>
                    <a:pt x="364" y="380"/>
                  </a:lnTo>
                  <a:lnTo>
                    <a:pt x="364" y="378"/>
                  </a:lnTo>
                  <a:lnTo>
                    <a:pt x="364" y="380"/>
                  </a:lnTo>
                  <a:lnTo>
                    <a:pt x="364" y="380"/>
                  </a:lnTo>
                  <a:lnTo>
                    <a:pt x="362" y="378"/>
                  </a:lnTo>
                  <a:lnTo>
                    <a:pt x="360" y="378"/>
                  </a:lnTo>
                  <a:lnTo>
                    <a:pt x="360" y="378"/>
                  </a:lnTo>
                  <a:lnTo>
                    <a:pt x="360" y="378"/>
                  </a:lnTo>
                  <a:close/>
                  <a:moveTo>
                    <a:pt x="358" y="412"/>
                  </a:moveTo>
                  <a:lnTo>
                    <a:pt x="360" y="412"/>
                  </a:lnTo>
                  <a:lnTo>
                    <a:pt x="360" y="414"/>
                  </a:lnTo>
                  <a:lnTo>
                    <a:pt x="358" y="414"/>
                  </a:lnTo>
                  <a:lnTo>
                    <a:pt x="358" y="414"/>
                  </a:lnTo>
                  <a:lnTo>
                    <a:pt x="358" y="412"/>
                  </a:lnTo>
                  <a:lnTo>
                    <a:pt x="358" y="412"/>
                  </a:lnTo>
                  <a:close/>
                  <a:moveTo>
                    <a:pt x="362" y="430"/>
                  </a:moveTo>
                  <a:lnTo>
                    <a:pt x="362" y="430"/>
                  </a:lnTo>
                  <a:lnTo>
                    <a:pt x="362" y="428"/>
                  </a:lnTo>
                  <a:lnTo>
                    <a:pt x="362" y="428"/>
                  </a:lnTo>
                  <a:lnTo>
                    <a:pt x="362" y="430"/>
                  </a:lnTo>
                  <a:lnTo>
                    <a:pt x="362" y="430"/>
                  </a:lnTo>
                  <a:lnTo>
                    <a:pt x="362" y="432"/>
                  </a:lnTo>
                  <a:lnTo>
                    <a:pt x="364" y="432"/>
                  </a:lnTo>
                  <a:lnTo>
                    <a:pt x="368" y="434"/>
                  </a:lnTo>
                  <a:lnTo>
                    <a:pt x="366" y="434"/>
                  </a:lnTo>
                  <a:lnTo>
                    <a:pt x="366" y="434"/>
                  </a:lnTo>
                  <a:lnTo>
                    <a:pt x="364" y="436"/>
                  </a:lnTo>
                  <a:lnTo>
                    <a:pt x="364" y="436"/>
                  </a:lnTo>
                  <a:lnTo>
                    <a:pt x="364" y="436"/>
                  </a:lnTo>
                  <a:lnTo>
                    <a:pt x="364" y="436"/>
                  </a:lnTo>
                  <a:lnTo>
                    <a:pt x="364" y="436"/>
                  </a:lnTo>
                  <a:lnTo>
                    <a:pt x="364" y="436"/>
                  </a:lnTo>
                  <a:lnTo>
                    <a:pt x="366" y="442"/>
                  </a:lnTo>
                  <a:lnTo>
                    <a:pt x="366" y="442"/>
                  </a:lnTo>
                  <a:lnTo>
                    <a:pt x="362" y="440"/>
                  </a:lnTo>
                  <a:lnTo>
                    <a:pt x="360" y="438"/>
                  </a:lnTo>
                  <a:lnTo>
                    <a:pt x="360" y="438"/>
                  </a:lnTo>
                  <a:lnTo>
                    <a:pt x="362" y="438"/>
                  </a:lnTo>
                  <a:lnTo>
                    <a:pt x="364" y="436"/>
                  </a:lnTo>
                  <a:lnTo>
                    <a:pt x="364" y="436"/>
                  </a:lnTo>
                  <a:lnTo>
                    <a:pt x="364" y="436"/>
                  </a:lnTo>
                  <a:lnTo>
                    <a:pt x="364" y="436"/>
                  </a:lnTo>
                  <a:lnTo>
                    <a:pt x="360" y="434"/>
                  </a:lnTo>
                  <a:lnTo>
                    <a:pt x="358" y="432"/>
                  </a:lnTo>
                  <a:lnTo>
                    <a:pt x="362" y="430"/>
                  </a:lnTo>
                  <a:close/>
                  <a:moveTo>
                    <a:pt x="366" y="430"/>
                  </a:moveTo>
                  <a:lnTo>
                    <a:pt x="366" y="430"/>
                  </a:lnTo>
                  <a:lnTo>
                    <a:pt x="366" y="428"/>
                  </a:lnTo>
                  <a:lnTo>
                    <a:pt x="368" y="432"/>
                  </a:lnTo>
                  <a:lnTo>
                    <a:pt x="368" y="432"/>
                  </a:lnTo>
                  <a:lnTo>
                    <a:pt x="366" y="432"/>
                  </a:lnTo>
                  <a:lnTo>
                    <a:pt x="366" y="430"/>
                  </a:lnTo>
                  <a:lnTo>
                    <a:pt x="366" y="430"/>
                  </a:lnTo>
                  <a:close/>
                  <a:moveTo>
                    <a:pt x="372" y="446"/>
                  </a:moveTo>
                  <a:lnTo>
                    <a:pt x="372" y="446"/>
                  </a:lnTo>
                  <a:lnTo>
                    <a:pt x="370" y="446"/>
                  </a:lnTo>
                  <a:lnTo>
                    <a:pt x="368" y="444"/>
                  </a:lnTo>
                  <a:lnTo>
                    <a:pt x="372" y="446"/>
                  </a:lnTo>
                  <a:lnTo>
                    <a:pt x="372" y="446"/>
                  </a:lnTo>
                  <a:close/>
                  <a:moveTo>
                    <a:pt x="374" y="450"/>
                  </a:moveTo>
                  <a:lnTo>
                    <a:pt x="370" y="452"/>
                  </a:lnTo>
                  <a:lnTo>
                    <a:pt x="370" y="450"/>
                  </a:lnTo>
                  <a:lnTo>
                    <a:pt x="374" y="450"/>
                  </a:lnTo>
                  <a:close/>
                  <a:moveTo>
                    <a:pt x="364" y="480"/>
                  </a:moveTo>
                  <a:lnTo>
                    <a:pt x="364" y="480"/>
                  </a:lnTo>
                  <a:lnTo>
                    <a:pt x="364" y="480"/>
                  </a:lnTo>
                  <a:lnTo>
                    <a:pt x="360" y="476"/>
                  </a:lnTo>
                  <a:lnTo>
                    <a:pt x="360" y="476"/>
                  </a:lnTo>
                  <a:lnTo>
                    <a:pt x="360" y="476"/>
                  </a:lnTo>
                  <a:lnTo>
                    <a:pt x="358" y="476"/>
                  </a:lnTo>
                  <a:lnTo>
                    <a:pt x="356" y="476"/>
                  </a:lnTo>
                  <a:lnTo>
                    <a:pt x="356" y="476"/>
                  </a:lnTo>
                  <a:lnTo>
                    <a:pt x="356" y="476"/>
                  </a:lnTo>
                  <a:lnTo>
                    <a:pt x="356" y="476"/>
                  </a:lnTo>
                  <a:lnTo>
                    <a:pt x="358" y="474"/>
                  </a:lnTo>
                  <a:lnTo>
                    <a:pt x="360" y="472"/>
                  </a:lnTo>
                  <a:lnTo>
                    <a:pt x="360" y="472"/>
                  </a:lnTo>
                  <a:lnTo>
                    <a:pt x="364" y="476"/>
                  </a:lnTo>
                  <a:lnTo>
                    <a:pt x="364" y="476"/>
                  </a:lnTo>
                  <a:lnTo>
                    <a:pt x="366" y="474"/>
                  </a:lnTo>
                  <a:lnTo>
                    <a:pt x="366" y="478"/>
                  </a:lnTo>
                  <a:lnTo>
                    <a:pt x="366" y="478"/>
                  </a:lnTo>
                  <a:lnTo>
                    <a:pt x="368" y="478"/>
                  </a:lnTo>
                  <a:lnTo>
                    <a:pt x="364" y="480"/>
                  </a:lnTo>
                  <a:lnTo>
                    <a:pt x="364" y="480"/>
                  </a:lnTo>
                  <a:close/>
                  <a:moveTo>
                    <a:pt x="358" y="472"/>
                  </a:moveTo>
                  <a:lnTo>
                    <a:pt x="358" y="472"/>
                  </a:lnTo>
                  <a:lnTo>
                    <a:pt x="356" y="472"/>
                  </a:lnTo>
                  <a:lnTo>
                    <a:pt x="354" y="472"/>
                  </a:lnTo>
                  <a:lnTo>
                    <a:pt x="354" y="472"/>
                  </a:lnTo>
                  <a:lnTo>
                    <a:pt x="356" y="472"/>
                  </a:lnTo>
                  <a:lnTo>
                    <a:pt x="358" y="472"/>
                  </a:lnTo>
                  <a:lnTo>
                    <a:pt x="358" y="472"/>
                  </a:lnTo>
                  <a:close/>
                  <a:moveTo>
                    <a:pt x="346" y="504"/>
                  </a:moveTo>
                  <a:lnTo>
                    <a:pt x="346" y="504"/>
                  </a:lnTo>
                  <a:lnTo>
                    <a:pt x="344" y="500"/>
                  </a:lnTo>
                  <a:lnTo>
                    <a:pt x="342" y="494"/>
                  </a:lnTo>
                  <a:lnTo>
                    <a:pt x="344" y="496"/>
                  </a:lnTo>
                  <a:lnTo>
                    <a:pt x="344" y="494"/>
                  </a:lnTo>
                  <a:lnTo>
                    <a:pt x="344" y="494"/>
                  </a:lnTo>
                  <a:lnTo>
                    <a:pt x="346" y="496"/>
                  </a:lnTo>
                  <a:lnTo>
                    <a:pt x="348" y="496"/>
                  </a:lnTo>
                  <a:lnTo>
                    <a:pt x="350" y="496"/>
                  </a:lnTo>
                  <a:lnTo>
                    <a:pt x="350" y="498"/>
                  </a:lnTo>
                  <a:lnTo>
                    <a:pt x="350" y="498"/>
                  </a:lnTo>
                  <a:lnTo>
                    <a:pt x="344" y="500"/>
                  </a:lnTo>
                  <a:lnTo>
                    <a:pt x="346" y="504"/>
                  </a:lnTo>
                  <a:close/>
                  <a:moveTo>
                    <a:pt x="340" y="520"/>
                  </a:moveTo>
                  <a:lnTo>
                    <a:pt x="340" y="520"/>
                  </a:lnTo>
                  <a:lnTo>
                    <a:pt x="338" y="522"/>
                  </a:lnTo>
                  <a:lnTo>
                    <a:pt x="338" y="522"/>
                  </a:lnTo>
                  <a:lnTo>
                    <a:pt x="336" y="520"/>
                  </a:lnTo>
                  <a:lnTo>
                    <a:pt x="336" y="520"/>
                  </a:lnTo>
                  <a:lnTo>
                    <a:pt x="338" y="520"/>
                  </a:lnTo>
                  <a:lnTo>
                    <a:pt x="338" y="520"/>
                  </a:lnTo>
                  <a:lnTo>
                    <a:pt x="340" y="518"/>
                  </a:lnTo>
                  <a:lnTo>
                    <a:pt x="342" y="520"/>
                  </a:lnTo>
                  <a:lnTo>
                    <a:pt x="342" y="520"/>
                  </a:lnTo>
                  <a:lnTo>
                    <a:pt x="340" y="520"/>
                  </a:lnTo>
                  <a:lnTo>
                    <a:pt x="340" y="520"/>
                  </a:lnTo>
                  <a:lnTo>
                    <a:pt x="340" y="520"/>
                  </a:lnTo>
                  <a:close/>
                  <a:moveTo>
                    <a:pt x="320" y="500"/>
                  </a:moveTo>
                  <a:lnTo>
                    <a:pt x="318" y="502"/>
                  </a:lnTo>
                  <a:lnTo>
                    <a:pt x="316" y="500"/>
                  </a:lnTo>
                  <a:lnTo>
                    <a:pt x="320" y="500"/>
                  </a:lnTo>
                  <a:close/>
                  <a:moveTo>
                    <a:pt x="318" y="476"/>
                  </a:moveTo>
                  <a:lnTo>
                    <a:pt x="318" y="476"/>
                  </a:lnTo>
                  <a:lnTo>
                    <a:pt x="318" y="474"/>
                  </a:lnTo>
                  <a:lnTo>
                    <a:pt x="320" y="474"/>
                  </a:lnTo>
                  <a:lnTo>
                    <a:pt x="322" y="476"/>
                  </a:lnTo>
                  <a:lnTo>
                    <a:pt x="322" y="476"/>
                  </a:lnTo>
                  <a:lnTo>
                    <a:pt x="318" y="476"/>
                  </a:lnTo>
                  <a:lnTo>
                    <a:pt x="318" y="476"/>
                  </a:lnTo>
                  <a:close/>
                  <a:moveTo>
                    <a:pt x="318" y="478"/>
                  </a:moveTo>
                  <a:lnTo>
                    <a:pt x="318" y="478"/>
                  </a:lnTo>
                  <a:lnTo>
                    <a:pt x="320" y="478"/>
                  </a:lnTo>
                  <a:lnTo>
                    <a:pt x="320" y="476"/>
                  </a:lnTo>
                  <a:lnTo>
                    <a:pt x="322" y="476"/>
                  </a:lnTo>
                  <a:lnTo>
                    <a:pt x="322" y="476"/>
                  </a:lnTo>
                  <a:lnTo>
                    <a:pt x="320" y="478"/>
                  </a:lnTo>
                  <a:lnTo>
                    <a:pt x="318" y="478"/>
                  </a:lnTo>
                  <a:lnTo>
                    <a:pt x="318" y="478"/>
                  </a:lnTo>
                  <a:close/>
                  <a:moveTo>
                    <a:pt x="326" y="500"/>
                  </a:moveTo>
                  <a:lnTo>
                    <a:pt x="326" y="500"/>
                  </a:lnTo>
                  <a:lnTo>
                    <a:pt x="324" y="500"/>
                  </a:lnTo>
                  <a:lnTo>
                    <a:pt x="324" y="502"/>
                  </a:lnTo>
                  <a:lnTo>
                    <a:pt x="324" y="502"/>
                  </a:lnTo>
                  <a:lnTo>
                    <a:pt x="322" y="500"/>
                  </a:lnTo>
                  <a:lnTo>
                    <a:pt x="322" y="498"/>
                  </a:lnTo>
                  <a:lnTo>
                    <a:pt x="326" y="500"/>
                  </a:lnTo>
                  <a:close/>
                  <a:moveTo>
                    <a:pt x="320" y="458"/>
                  </a:moveTo>
                  <a:lnTo>
                    <a:pt x="320" y="458"/>
                  </a:lnTo>
                  <a:lnTo>
                    <a:pt x="320" y="460"/>
                  </a:lnTo>
                  <a:lnTo>
                    <a:pt x="320" y="460"/>
                  </a:lnTo>
                  <a:lnTo>
                    <a:pt x="320" y="458"/>
                  </a:lnTo>
                  <a:lnTo>
                    <a:pt x="320" y="458"/>
                  </a:lnTo>
                  <a:lnTo>
                    <a:pt x="320" y="456"/>
                  </a:lnTo>
                  <a:lnTo>
                    <a:pt x="318" y="456"/>
                  </a:lnTo>
                  <a:lnTo>
                    <a:pt x="318" y="456"/>
                  </a:lnTo>
                  <a:lnTo>
                    <a:pt x="312" y="452"/>
                  </a:lnTo>
                  <a:lnTo>
                    <a:pt x="306" y="450"/>
                  </a:lnTo>
                  <a:lnTo>
                    <a:pt x="308" y="450"/>
                  </a:lnTo>
                  <a:lnTo>
                    <a:pt x="308" y="450"/>
                  </a:lnTo>
                  <a:lnTo>
                    <a:pt x="306" y="448"/>
                  </a:lnTo>
                  <a:lnTo>
                    <a:pt x="306" y="448"/>
                  </a:lnTo>
                  <a:lnTo>
                    <a:pt x="306" y="448"/>
                  </a:lnTo>
                  <a:lnTo>
                    <a:pt x="306" y="448"/>
                  </a:lnTo>
                  <a:lnTo>
                    <a:pt x="304" y="448"/>
                  </a:lnTo>
                  <a:lnTo>
                    <a:pt x="304" y="448"/>
                  </a:lnTo>
                  <a:lnTo>
                    <a:pt x="304" y="448"/>
                  </a:lnTo>
                  <a:lnTo>
                    <a:pt x="304" y="448"/>
                  </a:lnTo>
                  <a:lnTo>
                    <a:pt x="304" y="448"/>
                  </a:lnTo>
                  <a:lnTo>
                    <a:pt x="304" y="450"/>
                  </a:lnTo>
                  <a:lnTo>
                    <a:pt x="304" y="450"/>
                  </a:lnTo>
                  <a:lnTo>
                    <a:pt x="304" y="448"/>
                  </a:lnTo>
                  <a:lnTo>
                    <a:pt x="302" y="448"/>
                  </a:lnTo>
                  <a:lnTo>
                    <a:pt x="302" y="448"/>
                  </a:lnTo>
                  <a:lnTo>
                    <a:pt x="302" y="448"/>
                  </a:lnTo>
                  <a:lnTo>
                    <a:pt x="302" y="448"/>
                  </a:lnTo>
                  <a:lnTo>
                    <a:pt x="302" y="448"/>
                  </a:lnTo>
                  <a:lnTo>
                    <a:pt x="302" y="446"/>
                  </a:lnTo>
                  <a:lnTo>
                    <a:pt x="302" y="446"/>
                  </a:lnTo>
                  <a:lnTo>
                    <a:pt x="302" y="446"/>
                  </a:lnTo>
                  <a:lnTo>
                    <a:pt x="302" y="446"/>
                  </a:lnTo>
                  <a:lnTo>
                    <a:pt x="304" y="446"/>
                  </a:lnTo>
                  <a:lnTo>
                    <a:pt x="304" y="446"/>
                  </a:lnTo>
                  <a:lnTo>
                    <a:pt x="304" y="444"/>
                  </a:lnTo>
                  <a:lnTo>
                    <a:pt x="306" y="446"/>
                  </a:lnTo>
                  <a:lnTo>
                    <a:pt x="306" y="446"/>
                  </a:lnTo>
                  <a:lnTo>
                    <a:pt x="308" y="444"/>
                  </a:lnTo>
                  <a:lnTo>
                    <a:pt x="308" y="444"/>
                  </a:lnTo>
                  <a:lnTo>
                    <a:pt x="308" y="446"/>
                  </a:lnTo>
                  <a:lnTo>
                    <a:pt x="310" y="446"/>
                  </a:lnTo>
                  <a:lnTo>
                    <a:pt x="310" y="444"/>
                  </a:lnTo>
                  <a:lnTo>
                    <a:pt x="310" y="446"/>
                  </a:lnTo>
                  <a:lnTo>
                    <a:pt x="310" y="446"/>
                  </a:lnTo>
                  <a:lnTo>
                    <a:pt x="312" y="448"/>
                  </a:lnTo>
                  <a:lnTo>
                    <a:pt x="312" y="448"/>
                  </a:lnTo>
                  <a:lnTo>
                    <a:pt x="312" y="446"/>
                  </a:lnTo>
                  <a:lnTo>
                    <a:pt x="312" y="446"/>
                  </a:lnTo>
                  <a:lnTo>
                    <a:pt x="314" y="446"/>
                  </a:lnTo>
                  <a:lnTo>
                    <a:pt x="314" y="446"/>
                  </a:lnTo>
                  <a:lnTo>
                    <a:pt x="314" y="444"/>
                  </a:lnTo>
                  <a:lnTo>
                    <a:pt x="314" y="444"/>
                  </a:lnTo>
                  <a:lnTo>
                    <a:pt x="314" y="446"/>
                  </a:lnTo>
                  <a:lnTo>
                    <a:pt x="314" y="446"/>
                  </a:lnTo>
                  <a:lnTo>
                    <a:pt x="314" y="448"/>
                  </a:lnTo>
                  <a:lnTo>
                    <a:pt x="314" y="448"/>
                  </a:lnTo>
                  <a:lnTo>
                    <a:pt x="314" y="446"/>
                  </a:lnTo>
                  <a:lnTo>
                    <a:pt x="316" y="446"/>
                  </a:lnTo>
                  <a:lnTo>
                    <a:pt x="316" y="446"/>
                  </a:lnTo>
                  <a:lnTo>
                    <a:pt x="316" y="448"/>
                  </a:lnTo>
                  <a:lnTo>
                    <a:pt x="314" y="448"/>
                  </a:lnTo>
                  <a:lnTo>
                    <a:pt x="314" y="448"/>
                  </a:lnTo>
                  <a:lnTo>
                    <a:pt x="314" y="448"/>
                  </a:lnTo>
                  <a:lnTo>
                    <a:pt x="314" y="448"/>
                  </a:lnTo>
                  <a:lnTo>
                    <a:pt x="312" y="450"/>
                  </a:lnTo>
                  <a:lnTo>
                    <a:pt x="318" y="452"/>
                  </a:lnTo>
                  <a:lnTo>
                    <a:pt x="318" y="452"/>
                  </a:lnTo>
                  <a:lnTo>
                    <a:pt x="318" y="450"/>
                  </a:lnTo>
                  <a:lnTo>
                    <a:pt x="318" y="448"/>
                  </a:lnTo>
                  <a:lnTo>
                    <a:pt x="318" y="448"/>
                  </a:lnTo>
                  <a:lnTo>
                    <a:pt x="322" y="450"/>
                  </a:lnTo>
                  <a:lnTo>
                    <a:pt x="326" y="450"/>
                  </a:lnTo>
                  <a:lnTo>
                    <a:pt x="326" y="450"/>
                  </a:lnTo>
                  <a:lnTo>
                    <a:pt x="326" y="450"/>
                  </a:lnTo>
                  <a:lnTo>
                    <a:pt x="326" y="450"/>
                  </a:lnTo>
                  <a:lnTo>
                    <a:pt x="324" y="450"/>
                  </a:lnTo>
                  <a:lnTo>
                    <a:pt x="324" y="450"/>
                  </a:lnTo>
                  <a:lnTo>
                    <a:pt x="322" y="448"/>
                  </a:lnTo>
                  <a:lnTo>
                    <a:pt x="322" y="448"/>
                  </a:lnTo>
                  <a:lnTo>
                    <a:pt x="324" y="450"/>
                  </a:lnTo>
                  <a:lnTo>
                    <a:pt x="324" y="450"/>
                  </a:lnTo>
                  <a:lnTo>
                    <a:pt x="326" y="450"/>
                  </a:lnTo>
                  <a:lnTo>
                    <a:pt x="326" y="450"/>
                  </a:lnTo>
                  <a:lnTo>
                    <a:pt x="340" y="458"/>
                  </a:lnTo>
                  <a:lnTo>
                    <a:pt x="340" y="458"/>
                  </a:lnTo>
                  <a:lnTo>
                    <a:pt x="336" y="458"/>
                  </a:lnTo>
                  <a:lnTo>
                    <a:pt x="332" y="458"/>
                  </a:lnTo>
                  <a:lnTo>
                    <a:pt x="332" y="458"/>
                  </a:lnTo>
                  <a:lnTo>
                    <a:pt x="334" y="458"/>
                  </a:lnTo>
                  <a:lnTo>
                    <a:pt x="334" y="456"/>
                  </a:lnTo>
                  <a:lnTo>
                    <a:pt x="334" y="456"/>
                  </a:lnTo>
                  <a:lnTo>
                    <a:pt x="332" y="456"/>
                  </a:lnTo>
                  <a:lnTo>
                    <a:pt x="330" y="456"/>
                  </a:lnTo>
                  <a:lnTo>
                    <a:pt x="330" y="456"/>
                  </a:lnTo>
                  <a:lnTo>
                    <a:pt x="328" y="458"/>
                  </a:lnTo>
                  <a:lnTo>
                    <a:pt x="326" y="458"/>
                  </a:lnTo>
                  <a:lnTo>
                    <a:pt x="320" y="458"/>
                  </a:lnTo>
                  <a:lnTo>
                    <a:pt x="320" y="458"/>
                  </a:lnTo>
                  <a:close/>
                  <a:moveTo>
                    <a:pt x="310" y="470"/>
                  </a:moveTo>
                  <a:lnTo>
                    <a:pt x="310" y="470"/>
                  </a:lnTo>
                  <a:lnTo>
                    <a:pt x="308" y="470"/>
                  </a:lnTo>
                  <a:lnTo>
                    <a:pt x="308" y="470"/>
                  </a:lnTo>
                  <a:lnTo>
                    <a:pt x="308" y="470"/>
                  </a:lnTo>
                  <a:lnTo>
                    <a:pt x="308" y="470"/>
                  </a:lnTo>
                  <a:lnTo>
                    <a:pt x="308" y="470"/>
                  </a:lnTo>
                  <a:lnTo>
                    <a:pt x="308" y="470"/>
                  </a:lnTo>
                  <a:lnTo>
                    <a:pt x="310" y="470"/>
                  </a:lnTo>
                  <a:lnTo>
                    <a:pt x="310" y="470"/>
                  </a:lnTo>
                  <a:lnTo>
                    <a:pt x="310" y="470"/>
                  </a:lnTo>
                  <a:close/>
                  <a:moveTo>
                    <a:pt x="296" y="426"/>
                  </a:moveTo>
                  <a:lnTo>
                    <a:pt x="296" y="428"/>
                  </a:lnTo>
                  <a:lnTo>
                    <a:pt x="296" y="428"/>
                  </a:lnTo>
                  <a:lnTo>
                    <a:pt x="294" y="426"/>
                  </a:lnTo>
                  <a:lnTo>
                    <a:pt x="294" y="426"/>
                  </a:lnTo>
                  <a:lnTo>
                    <a:pt x="292" y="424"/>
                  </a:lnTo>
                  <a:lnTo>
                    <a:pt x="290" y="422"/>
                  </a:lnTo>
                  <a:lnTo>
                    <a:pt x="294" y="424"/>
                  </a:lnTo>
                  <a:lnTo>
                    <a:pt x="294" y="424"/>
                  </a:lnTo>
                  <a:lnTo>
                    <a:pt x="294" y="424"/>
                  </a:lnTo>
                  <a:lnTo>
                    <a:pt x="296" y="424"/>
                  </a:lnTo>
                  <a:lnTo>
                    <a:pt x="296" y="424"/>
                  </a:lnTo>
                  <a:lnTo>
                    <a:pt x="298" y="422"/>
                  </a:lnTo>
                  <a:lnTo>
                    <a:pt x="298" y="424"/>
                  </a:lnTo>
                  <a:lnTo>
                    <a:pt x="298" y="424"/>
                  </a:lnTo>
                  <a:lnTo>
                    <a:pt x="298" y="426"/>
                  </a:lnTo>
                  <a:lnTo>
                    <a:pt x="298" y="426"/>
                  </a:lnTo>
                  <a:lnTo>
                    <a:pt x="302" y="424"/>
                  </a:lnTo>
                  <a:lnTo>
                    <a:pt x="302" y="424"/>
                  </a:lnTo>
                  <a:lnTo>
                    <a:pt x="300" y="426"/>
                  </a:lnTo>
                  <a:lnTo>
                    <a:pt x="296" y="426"/>
                  </a:lnTo>
                  <a:lnTo>
                    <a:pt x="296" y="426"/>
                  </a:lnTo>
                  <a:close/>
                  <a:moveTo>
                    <a:pt x="300" y="486"/>
                  </a:moveTo>
                  <a:lnTo>
                    <a:pt x="300" y="486"/>
                  </a:lnTo>
                  <a:lnTo>
                    <a:pt x="300" y="486"/>
                  </a:lnTo>
                  <a:lnTo>
                    <a:pt x="298" y="484"/>
                  </a:lnTo>
                  <a:lnTo>
                    <a:pt x="298" y="484"/>
                  </a:lnTo>
                  <a:lnTo>
                    <a:pt x="298" y="484"/>
                  </a:lnTo>
                  <a:lnTo>
                    <a:pt x="300" y="482"/>
                  </a:lnTo>
                  <a:lnTo>
                    <a:pt x="300" y="482"/>
                  </a:lnTo>
                  <a:lnTo>
                    <a:pt x="300" y="486"/>
                  </a:lnTo>
                  <a:lnTo>
                    <a:pt x="300" y="486"/>
                  </a:lnTo>
                  <a:close/>
                  <a:moveTo>
                    <a:pt x="296" y="444"/>
                  </a:moveTo>
                  <a:lnTo>
                    <a:pt x="294" y="444"/>
                  </a:lnTo>
                  <a:lnTo>
                    <a:pt x="294" y="440"/>
                  </a:lnTo>
                  <a:lnTo>
                    <a:pt x="296" y="444"/>
                  </a:lnTo>
                  <a:close/>
                  <a:moveTo>
                    <a:pt x="274" y="416"/>
                  </a:moveTo>
                  <a:lnTo>
                    <a:pt x="274" y="416"/>
                  </a:lnTo>
                  <a:lnTo>
                    <a:pt x="276" y="418"/>
                  </a:lnTo>
                  <a:lnTo>
                    <a:pt x="270" y="416"/>
                  </a:lnTo>
                  <a:lnTo>
                    <a:pt x="272" y="416"/>
                  </a:lnTo>
                  <a:lnTo>
                    <a:pt x="272" y="416"/>
                  </a:lnTo>
                  <a:lnTo>
                    <a:pt x="270" y="414"/>
                  </a:lnTo>
                  <a:lnTo>
                    <a:pt x="270" y="412"/>
                  </a:lnTo>
                  <a:lnTo>
                    <a:pt x="272" y="410"/>
                  </a:lnTo>
                  <a:lnTo>
                    <a:pt x="276" y="410"/>
                  </a:lnTo>
                  <a:lnTo>
                    <a:pt x="276" y="410"/>
                  </a:lnTo>
                  <a:lnTo>
                    <a:pt x="278" y="412"/>
                  </a:lnTo>
                  <a:lnTo>
                    <a:pt x="280" y="410"/>
                  </a:lnTo>
                  <a:lnTo>
                    <a:pt x="282" y="408"/>
                  </a:lnTo>
                  <a:lnTo>
                    <a:pt x="282" y="408"/>
                  </a:lnTo>
                  <a:lnTo>
                    <a:pt x="284" y="412"/>
                  </a:lnTo>
                  <a:lnTo>
                    <a:pt x="288" y="414"/>
                  </a:lnTo>
                  <a:lnTo>
                    <a:pt x="288" y="414"/>
                  </a:lnTo>
                  <a:lnTo>
                    <a:pt x="288" y="414"/>
                  </a:lnTo>
                  <a:lnTo>
                    <a:pt x="290" y="414"/>
                  </a:lnTo>
                  <a:lnTo>
                    <a:pt x="290" y="412"/>
                  </a:lnTo>
                  <a:lnTo>
                    <a:pt x="294" y="414"/>
                  </a:lnTo>
                  <a:lnTo>
                    <a:pt x="294" y="414"/>
                  </a:lnTo>
                  <a:lnTo>
                    <a:pt x="294" y="412"/>
                  </a:lnTo>
                  <a:lnTo>
                    <a:pt x="292" y="412"/>
                  </a:lnTo>
                  <a:lnTo>
                    <a:pt x="294" y="412"/>
                  </a:lnTo>
                  <a:lnTo>
                    <a:pt x="296" y="412"/>
                  </a:lnTo>
                  <a:lnTo>
                    <a:pt x="296" y="412"/>
                  </a:lnTo>
                  <a:lnTo>
                    <a:pt x="294" y="412"/>
                  </a:lnTo>
                  <a:lnTo>
                    <a:pt x="294" y="412"/>
                  </a:lnTo>
                  <a:lnTo>
                    <a:pt x="294" y="414"/>
                  </a:lnTo>
                  <a:lnTo>
                    <a:pt x="296" y="414"/>
                  </a:lnTo>
                  <a:lnTo>
                    <a:pt x="296" y="418"/>
                  </a:lnTo>
                  <a:lnTo>
                    <a:pt x="292" y="414"/>
                  </a:lnTo>
                  <a:lnTo>
                    <a:pt x="288" y="418"/>
                  </a:lnTo>
                  <a:lnTo>
                    <a:pt x="288" y="418"/>
                  </a:lnTo>
                  <a:lnTo>
                    <a:pt x="288" y="418"/>
                  </a:lnTo>
                  <a:lnTo>
                    <a:pt x="288" y="418"/>
                  </a:lnTo>
                  <a:lnTo>
                    <a:pt x="288" y="418"/>
                  </a:lnTo>
                  <a:lnTo>
                    <a:pt x="288" y="418"/>
                  </a:lnTo>
                  <a:lnTo>
                    <a:pt x="290" y="418"/>
                  </a:lnTo>
                  <a:lnTo>
                    <a:pt x="290" y="418"/>
                  </a:lnTo>
                  <a:lnTo>
                    <a:pt x="288" y="418"/>
                  </a:lnTo>
                  <a:lnTo>
                    <a:pt x="284" y="420"/>
                  </a:lnTo>
                  <a:lnTo>
                    <a:pt x="286" y="422"/>
                  </a:lnTo>
                  <a:lnTo>
                    <a:pt x="286" y="422"/>
                  </a:lnTo>
                  <a:lnTo>
                    <a:pt x="280" y="420"/>
                  </a:lnTo>
                  <a:lnTo>
                    <a:pt x="276" y="416"/>
                  </a:lnTo>
                  <a:lnTo>
                    <a:pt x="276" y="416"/>
                  </a:lnTo>
                  <a:lnTo>
                    <a:pt x="276" y="416"/>
                  </a:lnTo>
                  <a:lnTo>
                    <a:pt x="276" y="416"/>
                  </a:lnTo>
                  <a:lnTo>
                    <a:pt x="274" y="416"/>
                  </a:lnTo>
                  <a:lnTo>
                    <a:pt x="274" y="416"/>
                  </a:lnTo>
                  <a:close/>
                  <a:moveTo>
                    <a:pt x="274" y="418"/>
                  </a:moveTo>
                  <a:lnTo>
                    <a:pt x="270" y="418"/>
                  </a:lnTo>
                  <a:lnTo>
                    <a:pt x="268" y="416"/>
                  </a:lnTo>
                  <a:lnTo>
                    <a:pt x="274" y="418"/>
                  </a:lnTo>
                  <a:close/>
                  <a:moveTo>
                    <a:pt x="288" y="346"/>
                  </a:moveTo>
                  <a:lnTo>
                    <a:pt x="288" y="346"/>
                  </a:lnTo>
                  <a:lnTo>
                    <a:pt x="286" y="346"/>
                  </a:lnTo>
                  <a:lnTo>
                    <a:pt x="286" y="348"/>
                  </a:lnTo>
                  <a:lnTo>
                    <a:pt x="282" y="346"/>
                  </a:lnTo>
                  <a:lnTo>
                    <a:pt x="282" y="346"/>
                  </a:lnTo>
                  <a:lnTo>
                    <a:pt x="284" y="344"/>
                  </a:lnTo>
                  <a:lnTo>
                    <a:pt x="284" y="344"/>
                  </a:lnTo>
                  <a:lnTo>
                    <a:pt x="288" y="344"/>
                  </a:lnTo>
                  <a:lnTo>
                    <a:pt x="288" y="344"/>
                  </a:lnTo>
                  <a:lnTo>
                    <a:pt x="290" y="344"/>
                  </a:lnTo>
                  <a:lnTo>
                    <a:pt x="290" y="344"/>
                  </a:lnTo>
                  <a:lnTo>
                    <a:pt x="290" y="344"/>
                  </a:lnTo>
                  <a:lnTo>
                    <a:pt x="290" y="344"/>
                  </a:lnTo>
                  <a:lnTo>
                    <a:pt x="290" y="344"/>
                  </a:lnTo>
                  <a:lnTo>
                    <a:pt x="290" y="344"/>
                  </a:lnTo>
                  <a:lnTo>
                    <a:pt x="292" y="346"/>
                  </a:lnTo>
                  <a:lnTo>
                    <a:pt x="292" y="346"/>
                  </a:lnTo>
                  <a:lnTo>
                    <a:pt x="292" y="346"/>
                  </a:lnTo>
                  <a:lnTo>
                    <a:pt x="292" y="346"/>
                  </a:lnTo>
                  <a:lnTo>
                    <a:pt x="292" y="346"/>
                  </a:lnTo>
                  <a:lnTo>
                    <a:pt x="292" y="346"/>
                  </a:lnTo>
                  <a:lnTo>
                    <a:pt x="292" y="346"/>
                  </a:lnTo>
                  <a:lnTo>
                    <a:pt x="292" y="346"/>
                  </a:lnTo>
                  <a:lnTo>
                    <a:pt x="290" y="348"/>
                  </a:lnTo>
                  <a:lnTo>
                    <a:pt x="290" y="348"/>
                  </a:lnTo>
                  <a:lnTo>
                    <a:pt x="290" y="348"/>
                  </a:lnTo>
                  <a:lnTo>
                    <a:pt x="290" y="348"/>
                  </a:lnTo>
                  <a:lnTo>
                    <a:pt x="290" y="348"/>
                  </a:lnTo>
                  <a:lnTo>
                    <a:pt x="290" y="350"/>
                  </a:lnTo>
                  <a:lnTo>
                    <a:pt x="288" y="350"/>
                  </a:lnTo>
                  <a:lnTo>
                    <a:pt x="288" y="350"/>
                  </a:lnTo>
                  <a:lnTo>
                    <a:pt x="288" y="350"/>
                  </a:lnTo>
                  <a:lnTo>
                    <a:pt x="288" y="350"/>
                  </a:lnTo>
                  <a:lnTo>
                    <a:pt x="286" y="348"/>
                  </a:lnTo>
                  <a:lnTo>
                    <a:pt x="286" y="348"/>
                  </a:lnTo>
                  <a:lnTo>
                    <a:pt x="288" y="346"/>
                  </a:lnTo>
                  <a:lnTo>
                    <a:pt x="288" y="346"/>
                  </a:lnTo>
                  <a:lnTo>
                    <a:pt x="288" y="346"/>
                  </a:lnTo>
                  <a:lnTo>
                    <a:pt x="288" y="346"/>
                  </a:lnTo>
                  <a:close/>
                  <a:moveTo>
                    <a:pt x="268" y="344"/>
                  </a:moveTo>
                  <a:lnTo>
                    <a:pt x="274" y="340"/>
                  </a:lnTo>
                  <a:lnTo>
                    <a:pt x="274" y="340"/>
                  </a:lnTo>
                  <a:lnTo>
                    <a:pt x="274" y="340"/>
                  </a:lnTo>
                  <a:lnTo>
                    <a:pt x="274" y="340"/>
                  </a:lnTo>
                  <a:lnTo>
                    <a:pt x="274" y="340"/>
                  </a:lnTo>
                  <a:lnTo>
                    <a:pt x="274" y="340"/>
                  </a:lnTo>
                  <a:lnTo>
                    <a:pt x="274" y="342"/>
                  </a:lnTo>
                  <a:lnTo>
                    <a:pt x="276" y="344"/>
                  </a:lnTo>
                  <a:lnTo>
                    <a:pt x="280" y="346"/>
                  </a:lnTo>
                  <a:lnTo>
                    <a:pt x="276" y="346"/>
                  </a:lnTo>
                  <a:lnTo>
                    <a:pt x="276" y="346"/>
                  </a:lnTo>
                  <a:lnTo>
                    <a:pt x="274" y="348"/>
                  </a:lnTo>
                  <a:lnTo>
                    <a:pt x="274" y="348"/>
                  </a:lnTo>
                  <a:lnTo>
                    <a:pt x="274" y="348"/>
                  </a:lnTo>
                  <a:lnTo>
                    <a:pt x="274" y="348"/>
                  </a:lnTo>
                  <a:lnTo>
                    <a:pt x="274" y="348"/>
                  </a:lnTo>
                  <a:lnTo>
                    <a:pt x="274" y="348"/>
                  </a:lnTo>
                  <a:lnTo>
                    <a:pt x="276" y="352"/>
                  </a:lnTo>
                  <a:lnTo>
                    <a:pt x="276" y="352"/>
                  </a:lnTo>
                  <a:lnTo>
                    <a:pt x="274" y="352"/>
                  </a:lnTo>
                  <a:lnTo>
                    <a:pt x="270" y="348"/>
                  </a:lnTo>
                  <a:lnTo>
                    <a:pt x="270" y="348"/>
                  </a:lnTo>
                  <a:lnTo>
                    <a:pt x="274" y="348"/>
                  </a:lnTo>
                  <a:lnTo>
                    <a:pt x="274" y="348"/>
                  </a:lnTo>
                  <a:lnTo>
                    <a:pt x="274" y="348"/>
                  </a:lnTo>
                  <a:lnTo>
                    <a:pt x="274" y="348"/>
                  </a:lnTo>
                  <a:lnTo>
                    <a:pt x="274" y="348"/>
                  </a:lnTo>
                  <a:lnTo>
                    <a:pt x="272" y="346"/>
                  </a:lnTo>
                  <a:lnTo>
                    <a:pt x="268" y="344"/>
                  </a:lnTo>
                  <a:lnTo>
                    <a:pt x="268" y="344"/>
                  </a:lnTo>
                  <a:close/>
                  <a:moveTo>
                    <a:pt x="278" y="392"/>
                  </a:moveTo>
                  <a:lnTo>
                    <a:pt x="282" y="396"/>
                  </a:lnTo>
                  <a:lnTo>
                    <a:pt x="282" y="396"/>
                  </a:lnTo>
                  <a:lnTo>
                    <a:pt x="280" y="394"/>
                  </a:lnTo>
                  <a:lnTo>
                    <a:pt x="278" y="394"/>
                  </a:lnTo>
                  <a:lnTo>
                    <a:pt x="278" y="394"/>
                  </a:lnTo>
                  <a:lnTo>
                    <a:pt x="278" y="394"/>
                  </a:lnTo>
                  <a:lnTo>
                    <a:pt x="276" y="394"/>
                  </a:lnTo>
                  <a:lnTo>
                    <a:pt x="278" y="392"/>
                  </a:lnTo>
                  <a:lnTo>
                    <a:pt x="278" y="392"/>
                  </a:lnTo>
                  <a:close/>
                  <a:moveTo>
                    <a:pt x="280" y="332"/>
                  </a:moveTo>
                  <a:lnTo>
                    <a:pt x="276" y="332"/>
                  </a:lnTo>
                  <a:lnTo>
                    <a:pt x="276" y="332"/>
                  </a:lnTo>
                  <a:lnTo>
                    <a:pt x="278" y="332"/>
                  </a:lnTo>
                  <a:lnTo>
                    <a:pt x="278" y="330"/>
                  </a:lnTo>
                  <a:lnTo>
                    <a:pt x="278" y="330"/>
                  </a:lnTo>
                  <a:lnTo>
                    <a:pt x="280" y="328"/>
                  </a:lnTo>
                  <a:lnTo>
                    <a:pt x="284" y="330"/>
                  </a:lnTo>
                  <a:lnTo>
                    <a:pt x="280" y="330"/>
                  </a:lnTo>
                  <a:lnTo>
                    <a:pt x="280" y="330"/>
                  </a:lnTo>
                  <a:lnTo>
                    <a:pt x="280" y="332"/>
                  </a:lnTo>
                  <a:lnTo>
                    <a:pt x="280" y="332"/>
                  </a:lnTo>
                  <a:close/>
                  <a:moveTo>
                    <a:pt x="284" y="310"/>
                  </a:moveTo>
                  <a:lnTo>
                    <a:pt x="284" y="310"/>
                  </a:lnTo>
                  <a:lnTo>
                    <a:pt x="284" y="312"/>
                  </a:lnTo>
                  <a:lnTo>
                    <a:pt x="284" y="314"/>
                  </a:lnTo>
                  <a:lnTo>
                    <a:pt x="284" y="318"/>
                  </a:lnTo>
                  <a:lnTo>
                    <a:pt x="284" y="318"/>
                  </a:lnTo>
                  <a:lnTo>
                    <a:pt x="282" y="318"/>
                  </a:lnTo>
                  <a:lnTo>
                    <a:pt x="280" y="318"/>
                  </a:lnTo>
                  <a:lnTo>
                    <a:pt x="280" y="318"/>
                  </a:lnTo>
                  <a:lnTo>
                    <a:pt x="282" y="314"/>
                  </a:lnTo>
                  <a:lnTo>
                    <a:pt x="282" y="314"/>
                  </a:lnTo>
                  <a:lnTo>
                    <a:pt x="282" y="312"/>
                  </a:lnTo>
                  <a:lnTo>
                    <a:pt x="282" y="312"/>
                  </a:lnTo>
                  <a:lnTo>
                    <a:pt x="280" y="310"/>
                  </a:lnTo>
                  <a:lnTo>
                    <a:pt x="280" y="310"/>
                  </a:lnTo>
                  <a:lnTo>
                    <a:pt x="278" y="310"/>
                  </a:lnTo>
                  <a:lnTo>
                    <a:pt x="274" y="308"/>
                  </a:lnTo>
                  <a:lnTo>
                    <a:pt x="276" y="310"/>
                  </a:lnTo>
                  <a:lnTo>
                    <a:pt x="276" y="310"/>
                  </a:lnTo>
                  <a:lnTo>
                    <a:pt x="278" y="308"/>
                  </a:lnTo>
                  <a:lnTo>
                    <a:pt x="278" y="306"/>
                  </a:lnTo>
                  <a:lnTo>
                    <a:pt x="278" y="306"/>
                  </a:lnTo>
                  <a:lnTo>
                    <a:pt x="280" y="308"/>
                  </a:lnTo>
                  <a:lnTo>
                    <a:pt x="282" y="308"/>
                  </a:lnTo>
                  <a:lnTo>
                    <a:pt x="282" y="310"/>
                  </a:lnTo>
                  <a:lnTo>
                    <a:pt x="284" y="310"/>
                  </a:lnTo>
                  <a:close/>
                  <a:moveTo>
                    <a:pt x="288" y="308"/>
                  </a:moveTo>
                  <a:lnTo>
                    <a:pt x="288" y="308"/>
                  </a:lnTo>
                  <a:lnTo>
                    <a:pt x="288" y="308"/>
                  </a:lnTo>
                  <a:lnTo>
                    <a:pt x="290" y="308"/>
                  </a:lnTo>
                  <a:lnTo>
                    <a:pt x="288" y="310"/>
                  </a:lnTo>
                  <a:lnTo>
                    <a:pt x="288" y="308"/>
                  </a:lnTo>
                  <a:lnTo>
                    <a:pt x="286" y="310"/>
                  </a:lnTo>
                  <a:lnTo>
                    <a:pt x="286" y="310"/>
                  </a:lnTo>
                  <a:lnTo>
                    <a:pt x="284" y="310"/>
                  </a:lnTo>
                  <a:lnTo>
                    <a:pt x="282" y="308"/>
                  </a:lnTo>
                  <a:lnTo>
                    <a:pt x="282" y="306"/>
                  </a:lnTo>
                  <a:lnTo>
                    <a:pt x="282" y="306"/>
                  </a:lnTo>
                  <a:lnTo>
                    <a:pt x="284" y="308"/>
                  </a:lnTo>
                  <a:lnTo>
                    <a:pt x="286" y="308"/>
                  </a:lnTo>
                  <a:lnTo>
                    <a:pt x="288" y="308"/>
                  </a:lnTo>
                  <a:lnTo>
                    <a:pt x="288" y="308"/>
                  </a:lnTo>
                  <a:close/>
                  <a:moveTo>
                    <a:pt x="290" y="316"/>
                  </a:moveTo>
                  <a:lnTo>
                    <a:pt x="288" y="318"/>
                  </a:lnTo>
                  <a:lnTo>
                    <a:pt x="288" y="316"/>
                  </a:lnTo>
                  <a:lnTo>
                    <a:pt x="290" y="316"/>
                  </a:lnTo>
                  <a:close/>
                  <a:moveTo>
                    <a:pt x="280" y="320"/>
                  </a:moveTo>
                  <a:lnTo>
                    <a:pt x="280" y="322"/>
                  </a:lnTo>
                  <a:lnTo>
                    <a:pt x="280" y="322"/>
                  </a:lnTo>
                  <a:lnTo>
                    <a:pt x="280" y="320"/>
                  </a:lnTo>
                  <a:close/>
                  <a:moveTo>
                    <a:pt x="284" y="362"/>
                  </a:moveTo>
                  <a:lnTo>
                    <a:pt x="282" y="364"/>
                  </a:lnTo>
                  <a:lnTo>
                    <a:pt x="282" y="362"/>
                  </a:lnTo>
                  <a:lnTo>
                    <a:pt x="284" y="362"/>
                  </a:lnTo>
                  <a:close/>
                  <a:moveTo>
                    <a:pt x="298" y="316"/>
                  </a:moveTo>
                  <a:lnTo>
                    <a:pt x="298" y="316"/>
                  </a:lnTo>
                  <a:lnTo>
                    <a:pt x="300" y="318"/>
                  </a:lnTo>
                  <a:lnTo>
                    <a:pt x="300" y="318"/>
                  </a:lnTo>
                  <a:lnTo>
                    <a:pt x="302" y="318"/>
                  </a:lnTo>
                  <a:lnTo>
                    <a:pt x="302" y="318"/>
                  </a:lnTo>
                  <a:lnTo>
                    <a:pt x="302" y="318"/>
                  </a:lnTo>
                  <a:lnTo>
                    <a:pt x="302" y="320"/>
                  </a:lnTo>
                  <a:lnTo>
                    <a:pt x="302" y="320"/>
                  </a:lnTo>
                  <a:lnTo>
                    <a:pt x="302" y="320"/>
                  </a:lnTo>
                  <a:lnTo>
                    <a:pt x="302" y="320"/>
                  </a:lnTo>
                  <a:lnTo>
                    <a:pt x="302" y="320"/>
                  </a:lnTo>
                  <a:lnTo>
                    <a:pt x="302" y="320"/>
                  </a:lnTo>
                  <a:lnTo>
                    <a:pt x="308" y="330"/>
                  </a:lnTo>
                  <a:lnTo>
                    <a:pt x="308" y="330"/>
                  </a:lnTo>
                  <a:lnTo>
                    <a:pt x="306" y="332"/>
                  </a:lnTo>
                  <a:lnTo>
                    <a:pt x="302" y="332"/>
                  </a:lnTo>
                  <a:lnTo>
                    <a:pt x="302" y="332"/>
                  </a:lnTo>
                  <a:lnTo>
                    <a:pt x="302" y="330"/>
                  </a:lnTo>
                  <a:lnTo>
                    <a:pt x="302" y="330"/>
                  </a:lnTo>
                  <a:lnTo>
                    <a:pt x="304" y="328"/>
                  </a:lnTo>
                  <a:lnTo>
                    <a:pt x="300" y="328"/>
                  </a:lnTo>
                  <a:lnTo>
                    <a:pt x="300" y="328"/>
                  </a:lnTo>
                  <a:lnTo>
                    <a:pt x="300" y="326"/>
                  </a:lnTo>
                  <a:lnTo>
                    <a:pt x="302" y="326"/>
                  </a:lnTo>
                  <a:lnTo>
                    <a:pt x="302" y="326"/>
                  </a:lnTo>
                  <a:lnTo>
                    <a:pt x="302" y="324"/>
                  </a:lnTo>
                  <a:lnTo>
                    <a:pt x="302" y="324"/>
                  </a:lnTo>
                  <a:lnTo>
                    <a:pt x="300" y="326"/>
                  </a:lnTo>
                  <a:lnTo>
                    <a:pt x="296" y="322"/>
                  </a:lnTo>
                  <a:lnTo>
                    <a:pt x="296" y="322"/>
                  </a:lnTo>
                  <a:lnTo>
                    <a:pt x="296" y="322"/>
                  </a:lnTo>
                  <a:lnTo>
                    <a:pt x="294" y="318"/>
                  </a:lnTo>
                  <a:lnTo>
                    <a:pt x="292" y="316"/>
                  </a:lnTo>
                  <a:lnTo>
                    <a:pt x="298" y="318"/>
                  </a:lnTo>
                  <a:lnTo>
                    <a:pt x="298" y="318"/>
                  </a:lnTo>
                  <a:lnTo>
                    <a:pt x="298" y="316"/>
                  </a:lnTo>
                  <a:lnTo>
                    <a:pt x="298" y="316"/>
                  </a:lnTo>
                  <a:close/>
                  <a:moveTo>
                    <a:pt x="304" y="286"/>
                  </a:moveTo>
                  <a:lnTo>
                    <a:pt x="304" y="284"/>
                  </a:lnTo>
                  <a:lnTo>
                    <a:pt x="304" y="286"/>
                  </a:lnTo>
                  <a:lnTo>
                    <a:pt x="304" y="286"/>
                  </a:lnTo>
                  <a:lnTo>
                    <a:pt x="308" y="286"/>
                  </a:lnTo>
                  <a:lnTo>
                    <a:pt x="308" y="286"/>
                  </a:lnTo>
                  <a:lnTo>
                    <a:pt x="310" y="290"/>
                  </a:lnTo>
                  <a:lnTo>
                    <a:pt x="310" y="292"/>
                  </a:lnTo>
                  <a:lnTo>
                    <a:pt x="308" y="294"/>
                  </a:lnTo>
                  <a:lnTo>
                    <a:pt x="308" y="294"/>
                  </a:lnTo>
                  <a:lnTo>
                    <a:pt x="308" y="292"/>
                  </a:lnTo>
                  <a:lnTo>
                    <a:pt x="306" y="290"/>
                  </a:lnTo>
                  <a:lnTo>
                    <a:pt x="308" y="290"/>
                  </a:lnTo>
                  <a:lnTo>
                    <a:pt x="308" y="290"/>
                  </a:lnTo>
                  <a:lnTo>
                    <a:pt x="306" y="290"/>
                  </a:lnTo>
                  <a:lnTo>
                    <a:pt x="306" y="290"/>
                  </a:lnTo>
                  <a:lnTo>
                    <a:pt x="304" y="292"/>
                  </a:lnTo>
                  <a:lnTo>
                    <a:pt x="304" y="292"/>
                  </a:lnTo>
                  <a:lnTo>
                    <a:pt x="302" y="288"/>
                  </a:lnTo>
                  <a:lnTo>
                    <a:pt x="304" y="286"/>
                  </a:lnTo>
                  <a:lnTo>
                    <a:pt x="304" y="286"/>
                  </a:lnTo>
                  <a:close/>
                  <a:moveTo>
                    <a:pt x="310" y="270"/>
                  </a:moveTo>
                  <a:lnTo>
                    <a:pt x="310" y="270"/>
                  </a:lnTo>
                  <a:lnTo>
                    <a:pt x="310" y="272"/>
                  </a:lnTo>
                  <a:lnTo>
                    <a:pt x="310" y="274"/>
                  </a:lnTo>
                  <a:lnTo>
                    <a:pt x="308" y="276"/>
                  </a:lnTo>
                  <a:lnTo>
                    <a:pt x="306" y="272"/>
                  </a:lnTo>
                  <a:lnTo>
                    <a:pt x="310" y="274"/>
                  </a:lnTo>
                  <a:lnTo>
                    <a:pt x="310" y="274"/>
                  </a:lnTo>
                  <a:lnTo>
                    <a:pt x="310" y="274"/>
                  </a:lnTo>
                  <a:lnTo>
                    <a:pt x="310" y="272"/>
                  </a:lnTo>
                  <a:lnTo>
                    <a:pt x="310" y="270"/>
                  </a:lnTo>
                  <a:lnTo>
                    <a:pt x="310" y="270"/>
                  </a:lnTo>
                  <a:close/>
                  <a:moveTo>
                    <a:pt x="310" y="336"/>
                  </a:moveTo>
                  <a:lnTo>
                    <a:pt x="316" y="340"/>
                  </a:lnTo>
                  <a:lnTo>
                    <a:pt x="316" y="342"/>
                  </a:lnTo>
                  <a:lnTo>
                    <a:pt x="316" y="342"/>
                  </a:lnTo>
                  <a:lnTo>
                    <a:pt x="312" y="342"/>
                  </a:lnTo>
                  <a:lnTo>
                    <a:pt x="312" y="338"/>
                  </a:lnTo>
                  <a:lnTo>
                    <a:pt x="310" y="340"/>
                  </a:lnTo>
                  <a:lnTo>
                    <a:pt x="310" y="338"/>
                  </a:lnTo>
                  <a:lnTo>
                    <a:pt x="312" y="338"/>
                  </a:lnTo>
                  <a:lnTo>
                    <a:pt x="312" y="338"/>
                  </a:lnTo>
                  <a:lnTo>
                    <a:pt x="310" y="336"/>
                  </a:lnTo>
                  <a:lnTo>
                    <a:pt x="310" y="336"/>
                  </a:lnTo>
                  <a:close/>
                  <a:moveTo>
                    <a:pt x="312" y="304"/>
                  </a:moveTo>
                  <a:lnTo>
                    <a:pt x="312" y="306"/>
                  </a:lnTo>
                  <a:lnTo>
                    <a:pt x="312" y="306"/>
                  </a:lnTo>
                  <a:lnTo>
                    <a:pt x="312" y="306"/>
                  </a:lnTo>
                  <a:lnTo>
                    <a:pt x="312" y="304"/>
                  </a:lnTo>
                  <a:close/>
                  <a:moveTo>
                    <a:pt x="314" y="314"/>
                  </a:moveTo>
                  <a:lnTo>
                    <a:pt x="314" y="318"/>
                  </a:lnTo>
                  <a:lnTo>
                    <a:pt x="314" y="318"/>
                  </a:lnTo>
                  <a:lnTo>
                    <a:pt x="312" y="318"/>
                  </a:lnTo>
                  <a:lnTo>
                    <a:pt x="312" y="318"/>
                  </a:lnTo>
                  <a:lnTo>
                    <a:pt x="312" y="318"/>
                  </a:lnTo>
                  <a:lnTo>
                    <a:pt x="314" y="314"/>
                  </a:lnTo>
                  <a:lnTo>
                    <a:pt x="314" y="314"/>
                  </a:lnTo>
                  <a:close/>
                  <a:moveTo>
                    <a:pt x="318" y="254"/>
                  </a:moveTo>
                  <a:lnTo>
                    <a:pt x="318" y="254"/>
                  </a:lnTo>
                  <a:lnTo>
                    <a:pt x="320" y="256"/>
                  </a:lnTo>
                  <a:lnTo>
                    <a:pt x="322" y="256"/>
                  </a:lnTo>
                  <a:lnTo>
                    <a:pt x="324" y="256"/>
                  </a:lnTo>
                  <a:lnTo>
                    <a:pt x="320" y="258"/>
                  </a:lnTo>
                  <a:lnTo>
                    <a:pt x="320" y="258"/>
                  </a:lnTo>
                  <a:lnTo>
                    <a:pt x="320" y="258"/>
                  </a:lnTo>
                  <a:lnTo>
                    <a:pt x="318" y="258"/>
                  </a:lnTo>
                  <a:lnTo>
                    <a:pt x="318" y="258"/>
                  </a:lnTo>
                  <a:lnTo>
                    <a:pt x="318" y="256"/>
                  </a:lnTo>
                  <a:lnTo>
                    <a:pt x="318" y="256"/>
                  </a:lnTo>
                  <a:lnTo>
                    <a:pt x="318" y="256"/>
                  </a:lnTo>
                  <a:lnTo>
                    <a:pt x="318" y="254"/>
                  </a:lnTo>
                  <a:lnTo>
                    <a:pt x="318" y="254"/>
                  </a:lnTo>
                  <a:close/>
                  <a:moveTo>
                    <a:pt x="324" y="334"/>
                  </a:moveTo>
                  <a:lnTo>
                    <a:pt x="326" y="334"/>
                  </a:lnTo>
                  <a:lnTo>
                    <a:pt x="326" y="334"/>
                  </a:lnTo>
                  <a:lnTo>
                    <a:pt x="324" y="332"/>
                  </a:lnTo>
                  <a:lnTo>
                    <a:pt x="326" y="330"/>
                  </a:lnTo>
                  <a:lnTo>
                    <a:pt x="328" y="330"/>
                  </a:lnTo>
                  <a:lnTo>
                    <a:pt x="328" y="332"/>
                  </a:lnTo>
                  <a:lnTo>
                    <a:pt x="330" y="332"/>
                  </a:lnTo>
                  <a:lnTo>
                    <a:pt x="330" y="332"/>
                  </a:lnTo>
                  <a:lnTo>
                    <a:pt x="332" y="332"/>
                  </a:lnTo>
                  <a:lnTo>
                    <a:pt x="330" y="330"/>
                  </a:lnTo>
                  <a:lnTo>
                    <a:pt x="330" y="330"/>
                  </a:lnTo>
                  <a:lnTo>
                    <a:pt x="332" y="330"/>
                  </a:lnTo>
                  <a:lnTo>
                    <a:pt x="334" y="332"/>
                  </a:lnTo>
                  <a:lnTo>
                    <a:pt x="336" y="336"/>
                  </a:lnTo>
                  <a:lnTo>
                    <a:pt x="336" y="336"/>
                  </a:lnTo>
                  <a:lnTo>
                    <a:pt x="336" y="334"/>
                  </a:lnTo>
                  <a:lnTo>
                    <a:pt x="336" y="334"/>
                  </a:lnTo>
                  <a:lnTo>
                    <a:pt x="336" y="336"/>
                  </a:lnTo>
                  <a:lnTo>
                    <a:pt x="336" y="336"/>
                  </a:lnTo>
                  <a:lnTo>
                    <a:pt x="334" y="330"/>
                  </a:lnTo>
                  <a:lnTo>
                    <a:pt x="334" y="330"/>
                  </a:lnTo>
                  <a:lnTo>
                    <a:pt x="338" y="328"/>
                  </a:lnTo>
                  <a:lnTo>
                    <a:pt x="338" y="328"/>
                  </a:lnTo>
                  <a:lnTo>
                    <a:pt x="340" y="332"/>
                  </a:lnTo>
                  <a:lnTo>
                    <a:pt x="344" y="332"/>
                  </a:lnTo>
                  <a:lnTo>
                    <a:pt x="348" y="330"/>
                  </a:lnTo>
                  <a:lnTo>
                    <a:pt x="350" y="332"/>
                  </a:lnTo>
                  <a:lnTo>
                    <a:pt x="350" y="332"/>
                  </a:lnTo>
                  <a:lnTo>
                    <a:pt x="348" y="332"/>
                  </a:lnTo>
                  <a:lnTo>
                    <a:pt x="348" y="334"/>
                  </a:lnTo>
                  <a:lnTo>
                    <a:pt x="350" y="334"/>
                  </a:lnTo>
                  <a:lnTo>
                    <a:pt x="350" y="334"/>
                  </a:lnTo>
                  <a:lnTo>
                    <a:pt x="350" y="334"/>
                  </a:lnTo>
                  <a:lnTo>
                    <a:pt x="350" y="334"/>
                  </a:lnTo>
                  <a:lnTo>
                    <a:pt x="350" y="334"/>
                  </a:lnTo>
                  <a:lnTo>
                    <a:pt x="352" y="334"/>
                  </a:lnTo>
                  <a:lnTo>
                    <a:pt x="354" y="334"/>
                  </a:lnTo>
                  <a:lnTo>
                    <a:pt x="356" y="336"/>
                  </a:lnTo>
                  <a:lnTo>
                    <a:pt x="356" y="336"/>
                  </a:lnTo>
                  <a:lnTo>
                    <a:pt x="354" y="338"/>
                  </a:lnTo>
                  <a:lnTo>
                    <a:pt x="356" y="338"/>
                  </a:lnTo>
                  <a:lnTo>
                    <a:pt x="358" y="340"/>
                  </a:lnTo>
                  <a:lnTo>
                    <a:pt x="358" y="340"/>
                  </a:lnTo>
                  <a:lnTo>
                    <a:pt x="356" y="344"/>
                  </a:lnTo>
                  <a:lnTo>
                    <a:pt x="356" y="344"/>
                  </a:lnTo>
                  <a:lnTo>
                    <a:pt x="354" y="346"/>
                  </a:lnTo>
                  <a:lnTo>
                    <a:pt x="354" y="346"/>
                  </a:lnTo>
                  <a:lnTo>
                    <a:pt x="352" y="344"/>
                  </a:lnTo>
                  <a:lnTo>
                    <a:pt x="350" y="342"/>
                  </a:lnTo>
                  <a:lnTo>
                    <a:pt x="350" y="342"/>
                  </a:lnTo>
                  <a:lnTo>
                    <a:pt x="350" y="344"/>
                  </a:lnTo>
                  <a:lnTo>
                    <a:pt x="346" y="342"/>
                  </a:lnTo>
                  <a:lnTo>
                    <a:pt x="344" y="342"/>
                  </a:lnTo>
                  <a:lnTo>
                    <a:pt x="342" y="344"/>
                  </a:lnTo>
                  <a:lnTo>
                    <a:pt x="338" y="340"/>
                  </a:lnTo>
                  <a:lnTo>
                    <a:pt x="338" y="340"/>
                  </a:lnTo>
                  <a:lnTo>
                    <a:pt x="338" y="340"/>
                  </a:lnTo>
                  <a:lnTo>
                    <a:pt x="338" y="340"/>
                  </a:lnTo>
                  <a:lnTo>
                    <a:pt x="338" y="342"/>
                  </a:lnTo>
                  <a:lnTo>
                    <a:pt x="330" y="342"/>
                  </a:lnTo>
                  <a:lnTo>
                    <a:pt x="330" y="342"/>
                  </a:lnTo>
                  <a:lnTo>
                    <a:pt x="330" y="334"/>
                  </a:lnTo>
                  <a:lnTo>
                    <a:pt x="330" y="334"/>
                  </a:lnTo>
                  <a:lnTo>
                    <a:pt x="326" y="334"/>
                  </a:lnTo>
                  <a:lnTo>
                    <a:pt x="328" y="338"/>
                  </a:lnTo>
                  <a:lnTo>
                    <a:pt x="326" y="336"/>
                  </a:lnTo>
                  <a:lnTo>
                    <a:pt x="326" y="336"/>
                  </a:lnTo>
                  <a:lnTo>
                    <a:pt x="326" y="336"/>
                  </a:lnTo>
                  <a:lnTo>
                    <a:pt x="320" y="336"/>
                  </a:lnTo>
                  <a:lnTo>
                    <a:pt x="320" y="336"/>
                  </a:lnTo>
                  <a:lnTo>
                    <a:pt x="322" y="336"/>
                  </a:lnTo>
                  <a:lnTo>
                    <a:pt x="322" y="334"/>
                  </a:lnTo>
                  <a:lnTo>
                    <a:pt x="322" y="334"/>
                  </a:lnTo>
                  <a:lnTo>
                    <a:pt x="326" y="334"/>
                  </a:lnTo>
                  <a:lnTo>
                    <a:pt x="324" y="334"/>
                  </a:lnTo>
                  <a:close/>
                  <a:moveTo>
                    <a:pt x="330" y="240"/>
                  </a:moveTo>
                  <a:lnTo>
                    <a:pt x="334" y="242"/>
                  </a:lnTo>
                  <a:lnTo>
                    <a:pt x="334" y="242"/>
                  </a:lnTo>
                  <a:lnTo>
                    <a:pt x="332" y="242"/>
                  </a:lnTo>
                  <a:lnTo>
                    <a:pt x="332" y="244"/>
                  </a:lnTo>
                  <a:lnTo>
                    <a:pt x="332" y="244"/>
                  </a:lnTo>
                  <a:lnTo>
                    <a:pt x="332" y="242"/>
                  </a:lnTo>
                  <a:lnTo>
                    <a:pt x="330" y="242"/>
                  </a:lnTo>
                  <a:lnTo>
                    <a:pt x="330" y="242"/>
                  </a:lnTo>
                  <a:lnTo>
                    <a:pt x="330" y="244"/>
                  </a:lnTo>
                  <a:lnTo>
                    <a:pt x="330" y="242"/>
                  </a:lnTo>
                  <a:lnTo>
                    <a:pt x="330" y="242"/>
                  </a:lnTo>
                  <a:lnTo>
                    <a:pt x="330" y="240"/>
                  </a:lnTo>
                  <a:lnTo>
                    <a:pt x="330" y="240"/>
                  </a:lnTo>
                  <a:lnTo>
                    <a:pt x="330" y="240"/>
                  </a:lnTo>
                  <a:close/>
                  <a:moveTo>
                    <a:pt x="332" y="322"/>
                  </a:moveTo>
                  <a:lnTo>
                    <a:pt x="332" y="322"/>
                  </a:lnTo>
                  <a:lnTo>
                    <a:pt x="332" y="322"/>
                  </a:lnTo>
                  <a:lnTo>
                    <a:pt x="332" y="320"/>
                  </a:lnTo>
                  <a:lnTo>
                    <a:pt x="334" y="324"/>
                  </a:lnTo>
                  <a:lnTo>
                    <a:pt x="334" y="324"/>
                  </a:lnTo>
                  <a:lnTo>
                    <a:pt x="332" y="322"/>
                  </a:lnTo>
                  <a:lnTo>
                    <a:pt x="332" y="322"/>
                  </a:lnTo>
                  <a:close/>
                  <a:moveTo>
                    <a:pt x="334" y="326"/>
                  </a:moveTo>
                  <a:lnTo>
                    <a:pt x="332" y="326"/>
                  </a:lnTo>
                  <a:lnTo>
                    <a:pt x="332" y="324"/>
                  </a:lnTo>
                  <a:lnTo>
                    <a:pt x="334" y="326"/>
                  </a:lnTo>
                  <a:close/>
                  <a:moveTo>
                    <a:pt x="330" y="300"/>
                  </a:moveTo>
                  <a:lnTo>
                    <a:pt x="330" y="300"/>
                  </a:lnTo>
                  <a:lnTo>
                    <a:pt x="334" y="300"/>
                  </a:lnTo>
                  <a:lnTo>
                    <a:pt x="336" y="300"/>
                  </a:lnTo>
                  <a:lnTo>
                    <a:pt x="330" y="300"/>
                  </a:lnTo>
                  <a:close/>
                  <a:moveTo>
                    <a:pt x="328" y="296"/>
                  </a:moveTo>
                  <a:lnTo>
                    <a:pt x="328" y="296"/>
                  </a:lnTo>
                  <a:lnTo>
                    <a:pt x="328" y="296"/>
                  </a:lnTo>
                  <a:lnTo>
                    <a:pt x="330" y="296"/>
                  </a:lnTo>
                  <a:lnTo>
                    <a:pt x="332" y="298"/>
                  </a:lnTo>
                  <a:lnTo>
                    <a:pt x="332" y="298"/>
                  </a:lnTo>
                  <a:lnTo>
                    <a:pt x="330" y="300"/>
                  </a:lnTo>
                  <a:lnTo>
                    <a:pt x="330" y="298"/>
                  </a:lnTo>
                  <a:lnTo>
                    <a:pt x="328" y="296"/>
                  </a:lnTo>
                  <a:close/>
                  <a:moveTo>
                    <a:pt x="330" y="270"/>
                  </a:moveTo>
                  <a:lnTo>
                    <a:pt x="330" y="270"/>
                  </a:lnTo>
                  <a:lnTo>
                    <a:pt x="326" y="270"/>
                  </a:lnTo>
                  <a:lnTo>
                    <a:pt x="330" y="270"/>
                  </a:lnTo>
                  <a:close/>
                  <a:moveTo>
                    <a:pt x="338" y="242"/>
                  </a:moveTo>
                  <a:lnTo>
                    <a:pt x="338" y="242"/>
                  </a:lnTo>
                  <a:lnTo>
                    <a:pt x="340" y="242"/>
                  </a:lnTo>
                  <a:lnTo>
                    <a:pt x="342" y="244"/>
                  </a:lnTo>
                  <a:lnTo>
                    <a:pt x="342" y="244"/>
                  </a:lnTo>
                  <a:lnTo>
                    <a:pt x="340" y="242"/>
                  </a:lnTo>
                  <a:lnTo>
                    <a:pt x="340" y="244"/>
                  </a:lnTo>
                  <a:lnTo>
                    <a:pt x="338" y="244"/>
                  </a:lnTo>
                  <a:lnTo>
                    <a:pt x="338" y="244"/>
                  </a:lnTo>
                  <a:lnTo>
                    <a:pt x="338" y="242"/>
                  </a:lnTo>
                  <a:lnTo>
                    <a:pt x="338" y="242"/>
                  </a:lnTo>
                  <a:close/>
                  <a:moveTo>
                    <a:pt x="338" y="242"/>
                  </a:moveTo>
                  <a:lnTo>
                    <a:pt x="338" y="242"/>
                  </a:lnTo>
                  <a:lnTo>
                    <a:pt x="338" y="242"/>
                  </a:lnTo>
                  <a:lnTo>
                    <a:pt x="338" y="242"/>
                  </a:lnTo>
                  <a:lnTo>
                    <a:pt x="338" y="242"/>
                  </a:lnTo>
                  <a:lnTo>
                    <a:pt x="338" y="240"/>
                  </a:lnTo>
                  <a:lnTo>
                    <a:pt x="338" y="240"/>
                  </a:lnTo>
                  <a:lnTo>
                    <a:pt x="338" y="242"/>
                  </a:lnTo>
                  <a:lnTo>
                    <a:pt x="338" y="242"/>
                  </a:lnTo>
                  <a:lnTo>
                    <a:pt x="338" y="242"/>
                  </a:lnTo>
                  <a:lnTo>
                    <a:pt x="338" y="242"/>
                  </a:lnTo>
                  <a:close/>
                  <a:moveTo>
                    <a:pt x="342" y="294"/>
                  </a:moveTo>
                  <a:lnTo>
                    <a:pt x="340" y="294"/>
                  </a:lnTo>
                  <a:lnTo>
                    <a:pt x="340" y="292"/>
                  </a:lnTo>
                  <a:lnTo>
                    <a:pt x="342" y="294"/>
                  </a:lnTo>
                  <a:close/>
                  <a:moveTo>
                    <a:pt x="342" y="306"/>
                  </a:moveTo>
                  <a:lnTo>
                    <a:pt x="342" y="306"/>
                  </a:lnTo>
                  <a:lnTo>
                    <a:pt x="342" y="308"/>
                  </a:lnTo>
                  <a:lnTo>
                    <a:pt x="342" y="308"/>
                  </a:lnTo>
                  <a:lnTo>
                    <a:pt x="340" y="306"/>
                  </a:lnTo>
                  <a:lnTo>
                    <a:pt x="342" y="306"/>
                  </a:lnTo>
                  <a:close/>
                  <a:moveTo>
                    <a:pt x="348" y="310"/>
                  </a:moveTo>
                  <a:lnTo>
                    <a:pt x="348" y="312"/>
                  </a:lnTo>
                  <a:lnTo>
                    <a:pt x="348" y="312"/>
                  </a:lnTo>
                  <a:lnTo>
                    <a:pt x="348" y="312"/>
                  </a:lnTo>
                  <a:lnTo>
                    <a:pt x="348" y="312"/>
                  </a:lnTo>
                  <a:lnTo>
                    <a:pt x="348" y="312"/>
                  </a:lnTo>
                  <a:lnTo>
                    <a:pt x="346" y="310"/>
                  </a:lnTo>
                  <a:lnTo>
                    <a:pt x="346" y="310"/>
                  </a:lnTo>
                  <a:lnTo>
                    <a:pt x="344" y="310"/>
                  </a:lnTo>
                  <a:lnTo>
                    <a:pt x="344" y="310"/>
                  </a:lnTo>
                  <a:lnTo>
                    <a:pt x="346" y="310"/>
                  </a:lnTo>
                  <a:lnTo>
                    <a:pt x="346" y="310"/>
                  </a:lnTo>
                  <a:lnTo>
                    <a:pt x="348" y="310"/>
                  </a:lnTo>
                  <a:lnTo>
                    <a:pt x="348" y="310"/>
                  </a:lnTo>
                  <a:close/>
                  <a:moveTo>
                    <a:pt x="352" y="288"/>
                  </a:moveTo>
                  <a:lnTo>
                    <a:pt x="350" y="292"/>
                  </a:lnTo>
                  <a:lnTo>
                    <a:pt x="348" y="288"/>
                  </a:lnTo>
                  <a:lnTo>
                    <a:pt x="350" y="290"/>
                  </a:lnTo>
                  <a:lnTo>
                    <a:pt x="352" y="288"/>
                  </a:lnTo>
                  <a:lnTo>
                    <a:pt x="352" y="288"/>
                  </a:lnTo>
                  <a:close/>
                  <a:moveTo>
                    <a:pt x="352" y="284"/>
                  </a:moveTo>
                  <a:lnTo>
                    <a:pt x="352" y="284"/>
                  </a:lnTo>
                  <a:lnTo>
                    <a:pt x="354" y="284"/>
                  </a:lnTo>
                  <a:lnTo>
                    <a:pt x="354" y="286"/>
                  </a:lnTo>
                  <a:lnTo>
                    <a:pt x="352" y="284"/>
                  </a:lnTo>
                  <a:close/>
                  <a:moveTo>
                    <a:pt x="366" y="270"/>
                  </a:moveTo>
                  <a:lnTo>
                    <a:pt x="366" y="270"/>
                  </a:lnTo>
                  <a:lnTo>
                    <a:pt x="366" y="272"/>
                  </a:lnTo>
                  <a:lnTo>
                    <a:pt x="368" y="272"/>
                  </a:lnTo>
                  <a:lnTo>
                    <a:pt x="368" y="272"/>
                  </a:lnTo>
                  <a:lnTo>
                    <a:pt x="368" y="270"/>
                  </a:lnTo>
                  <a:lnTo>
                    <a:pt x="368" y="270"/>
                  </a:lnTo>
                  <a:lnTo>
                    <a:pt x="368" y="272"/>
                  </a:lnTo>
                  <a:lnTo>
                    <a:pt x="370" y="272"/>
                  </a:lnTo>
                  <a:lnTo>
                    <a:pt x="370" y="278"/>
                  </a:lnTo>
                  <a:lnTo>
                    <a:pt x="370" y="278"/>
                  </a:lnTo>
                  <a:lnTo>
                    <a:pt x="368" y="276"/>
                  </a:lnTo>
                  <a:lnTo>
                    <a:pt x="366" y="276"/>
                  </a:lnTo>
                  <a:lnTo>
                    <a:pt x="362" y="278"/>
                  </a:lnTo>
                  <a:lnTo>
                    <a:pt x="362" y="278"/>
                  </a:lnTo>
                  <a:lnTo>
                    <a:pt x="362" y="276"/>
                  </a:lnTo>
                  <a:lnTo>
                    <a:pt x="360" y="276"/>
                  </a:lnTo>
                  <a:lnTo>
                    <a:pt x="358" y="274"/>
                  </a:lnTo>
                  <a:lnTo>
                    <a:pt x="358" y="274"/>
                  </a:lnTo>
                  <a:lnTo>
                    <a:pt x="358" y="276"/>
                  </a:lnTo>
                  <a:lnTo>
                    <a:pt x="360" y="278"/>
                  </a:lnTo>
                  <a:lnTo>
                    <a:pt x="356" y="274"/>
                  </a:lnTo>
                  <a:lnTo>
                    <a:pt x="356" y="274"/>
                  </a:lnTo>
                  <a:lnTo>
                    <a:pt x="366" y="270"/>
                  </a:lnTo>
                  <a:lnTo>
                    <a:pt x="366" y="270"/>
                  </a:lnTo>
                  <a:close/>
                  <a:moveTo>
                    <a:pt x="358" y="242"/>
                  </a:moveTo>
                  <a:lnTo>
                    <a:pt x="358" y="242"/>
                  </a:lnTo>
                  <a:lnTo>
                    <a:pt x="360" y="242"/>
                  </a:lnTo>
                  <a:lnTo>
                    <a:pt x="362" y="242"/>
                  </a:lnTo>
                  <a:lnTo>
                    <a:pt x="364" y="242"/>
                  </a:lnTo>
                  <a:lnTo>
                    <a:pt x="364" y="244"/>
                  </a:lnTo>
                  <a:lnTo>
                    <a:pt x="364" y="244"/>
                  </a:lnTo>
                  <a:lnTo>
                    <a:pt x="362" y="242"/>
                  </a:lnTo>
                  <a:lnTo>
                    <a:pt x="360" y="242"/>
                  </a:lnTo>
                  <a:lnTo>
                    <a:pt x="358" y="242"/>
                  </a:lnTo>
                  <a:lnTo>
                    <a:pt x="358" y="242"/>
                  </a:lnTo>
                  <a:close/>
                  <a:moveTo>
                    <a:pt x="370" y="202"/>
                  </a:moveTo>
                  <a:lnTo>
                    <a:pt x="374" y="204"/>
                  </a:lnTo>
                  <a:lnTo>
                    <a:pt x="370" y="204"/>
                  </a:lnTo>
                  <a:lnTo>
                    <a:pt x="370" y="202"/>
                  </a:lnTo>
                  <a:close/>
                  <a:moveTo>
                    <a:pt x="370" y="138"/>
                  </a:moveTo>
                  <a:lnTo>
                    <a:pt x="372" y="136"/>
                  </a:lnTo>
                  <a:lnTo>
                    <a:pt x="372" y="138"/>
                  </a:lnTo>
                  <a:lnTo>
                    <a:pt x="370" y="138"/>
                  </a:lnTo>
                  <a:close/>
                  <a:moveTo>
                    <a:pt x="374" y="270"/>
                  </a:moveTo>
                  <a:lnTo>
                    <a:pt x="372" y="270"/>
                  </a:lnTo>
                  <a:lnTo>
                    <a:pt x="372" y="270"/>
                  </a:lnTo>
                  <a:lnTo>
                    <a:pt x="372" y="270"/>
                  </a:lnTo>
                  <a:lnTo>
                    <a:pt x="372" y="270"/>
                  </a:lnTo>
                  <a:lnTo>
                    <a:pt x="372" y="270"/>
                  </a:lnTo>
                  <a:lnTo>
                    <a:pt x="372" y="270"/>
                  </a:lnTo>
                  <a:lnTo>
                    <a:pt x="372" y="270"/>
                  </a:lnTo>
                  <a:lnTo>
                    <a:pt x="374" y="268"/>
                  </a:lnTo>
                  <a:lnTo>
                    <a:pt x="376" y="268"/>
                  </a:lnTo>
                  <a:lnTo>
                    <a:pt x="378" y="266"/>
                  </a:lnTo>
                  <a:lnTo>
                    <a:pt x="380" y="268"/>
                  </a:lnTo>
                  <a:lnTo>
                    <a:pt x="380" y="268"/>
                  </a:lnTo>
                  <a:lnTo>
                    <a:pt x="374" y="270"/>
                  </a:lnTo>
                  <a:lnTo>
                    <a:pt x="374" y="270"/>
                  </a:lnTo>
                  <a:close/>
                  <a:moveTo>
                    <a:pt x="378" y="294"/>
                  </a:moveTo>
                  <a:lnTo>
                    <a:pt x="378" y="294"/>
                  </a:lnTo>
                  <a:lnTo>
                    <a:pt x="372" y="296"/>
                  </a:lnTo>
                  <a:lnTo>
                    <a:pt x="372" y="300"/>
                  </a:lnTo>
                  <a:lnTo>
                    <a:pt x="372" y="300"/>
                  </a:lnTo>
                  <a:lnTo>
                    <a:pt x="370" y="294"/>
                  </a:lnTo>
                  <a:lnTo>
                    <a:pt x="368" y="290"/>
                  </a:lnTo>
                  <a:lnTo>
                    <a:pt x="372" y="292"/>
                  </a:lnTo>
                  <a:lnTo>
                    <a:pt x="372" y="290"/>
                  </a:lnTo>
                  <a:lnTo>
                    <a:pt x="372" y="290"/>
                  </a:lnTo>
                  <a:lnTo>
                    <a:pt x="372" y="292"/>
                  </a:lnTo>
                  <a:lnTo>
                    <a:pt x="376" y="292"/>
                  </a:lnTo>
                  <a:lnTo>
                    <a:pt x="376" y="292"/>
                  </a:lnTo>
                  <a:lnTo>
                    <a:pt x="378" y="294"/>
                  </a:lnTo>
                  <a:lnTo>
                    <a:pt x="378" y="294"/>
                  </a:lnTo>
                  <a:close/>
                  <a:moveTo>
                    <a:pt x="378" y="300"/>
                  </a:moveTo>
                  <a:lnTo>
                    <a:pt x="378" y="300"/>
                  </a:lnTo>
                  <a:lnTo>
                    <a:pt x="380" y="302"/>
                  </a:lnTo>
                  <a:lnTo>
                    <a:pt x="380" y="304"/>
                  </a:lnTo>
                  <a:lnTo>
                    <a:pt x="380" y="304"/>
                  </a:lnTo>
                  <a:lnTo>
                    <a:pt x="384" y="306"/>
                  </a:lnTo>
                  <a:lnTo>
                    <a:pt x="376" y="306"/>
                  </a:lnTo>
                  <a:lnTo>
                    <a:pt x="376" y="306"/>
                  </a:lnTo>
                  <a:lnTo>
                    <a:pt x="378" y="300"/>
                  </a:lnTo>
                  <a:lnTo>
                    <a:pt x="378" y="300"/>
                  </a:lnTo>
                  <a:close/>
                  <a:moveTo>
                    <a:pt x="370" y="376"/>
                  </a:moveTo>
                  <a:lnTo>
                    <a:pt x="370" y="376"/>
                  </a:lnTo>
                  <a:lnTo>
                    <a:pt x="370" y="376"/>
                  </a:lnTo>
                  <a:lnTo>
                    <a:pt x="370" y="376"/>
                  </a:lnTo>
                  <a:lnTo>
                    <a:pt x="370" y="376"/>
                  </a:lnTo>
                  <a:lnTo>
                    <a:pt x="370" y="376"/>
                  </a:lnTo>
                  <a:lnTo>
                    <a:pt x="370" y="376"/>
                  </a:lnTo>
                  <a:lnTo>
                    <a:pt x="370" y="372"/>
                  </a:lnTo>
                  <a:lnTo>
                    <a:pt x="370" y="372"/>
                  </a:lnTo>
                  <a:lnTo>
                    <a:pt x="372" y="374"/>
                  </a:lnTo>
                  <a:lnTo>
                    <a:pt x="372" y="376"/>
                  </a:lnTo>
                  <a:lnTo>
                    <a:pt x="372" y="376"/>
                  </a:lnTo>
                  <a:lnTo>
                    <a:pt x="372" y="376"/>
                  </a:lnTo>
                  <a:lnTo>
                    <a:pt x="370" y="376"/>
                  </a:lnTo>
                  <a:lnTo>
                    <a:pt x="370" y="376"/>
                  </a:lnTo>
                  <a:close/>
                  <a:moveTo>
                    <a:pt x="366" y="350"/>
                  </a:moveTo>
                  <a:lnTo>
                    <a:pt x="366" y="348"/>
                  </a:lnTo>
                  <a:lnTo>
                    <a:pt x="370" y="350"/>
                  </a:lnTo>
                  <a:lnTo>
                    <a:pt x="366" y="350"/>
                  </a:lnTo>
                  <a:close/>
                  <a:moveTo>
                    <a:pt x="372" y="218"/>
                  </a:moveTo>
                  <a:lnTo>
                    <a:pt x="370" y="220"/>
                  </a:lnTo>
                  <a:lnTo>
                    <a:pt x="370" y="220"/>
                  </a:lnTo>
                  <a:lnTo>
                    <a:pt x="372" y="218"/>
                  </a:lnTo>
                  <a:close/>
                  <a:moveTo>
                    <a:pt x="352" y="358"/>
                  </a:moveTo>
                  <a:lnTo>
                    <a:pt x="356" y="358"/>
                  </a:lnTo>
                  <a:lnTo>
                    <a:pt x="356" y="358"/>
                  </a:lnTo>
                  <a:lnTo>
                    <a:pt x="356" y="362"/>
                  </a:lnTo>
                  <a:lnTo>
                    <a:pt x="354" y="364"/>
                  </a:lnTo>
                  <a:lnTo>
                    <a:pt x="352" y="364"/>
                  </a:lnTo>
                  <a:lnTo>
                    <a:pt x="352" y="364"/>
                  </a:lnTo>
                  <a:lnTo>
                    <a:pt x="352" y="362"/>
                  </a:lnTo>
                  <a:lnTo>
                    <a:pt x="352" y="362"/>
                  </a:lnTo>
                  <a:lnTo>
                    <a:pt x="352" y="360"/>
                  </a:lnTo>
                  <a:lnTo>
                    <a:pt x="352" y="358"/>
                  </a:lnTo>
                  <a:lnTo>
                    <a:pt x="352" y="358"/>
                  </a:lnTo>
                  <a:close/>
                  <a:moveTo>
                    <a:pt x="356" y="348"/>
                  </a:moveTo>
                  <a:lnTo>
                    <a:pt x="356" y="348"/>
                  </a:lnTo>
                  <a:lnTo>
                    <a:pt x="358" y="346"/>
                  </a:lnTo>
                  <a:lnTo>
                    <a:pt x="358" y="344"/>
                  </a:lnTo>
                  <a:lnTo>
                    <a:pt x="358" y="346"/>
                  </a:lnTo>
                  <a:lnTo>
                    <a:pt x="358" y="346"/>
                  </a:lnTo>
                  <a:lnTo>
                    <a:pt x="362" y="348"/>
                  </a:lnTo>
                  <a:lnTo>
                    <a:pt x="362" y="348"/>
                  </a:lnTo>
                  <a:lnTo>
                    <a:pt x="364" y="346"/>
                  </a:lnTo>
                  <a:lnTo>
                    <a:pt x="364" y="346"/>
                  </a:lnTo>
                  <a:lnTo>
                    <a:pt x="364" y="346"/>
                  </a:lnTo>
                  <a:lnTo>
                    <a:pt x="364" y="346"/>
                  </a:lnTo>
                  <a:lnTo>
                    <a:pt x="364" y="346"/>
                  </a:lnTo>
                  <a:lnTo>
                    <a:pt x="364" y="346"/>
                  </a:lnTo>
                  <a:lnTo>
                    <a:pt x="364" y="348"/>
                  </a:lnTo>
                  <a:lnTo>
                    <a:pt x="364" y="350"/>
                  </a:lnTo>
                  <a:lnTo>
                    <a:pt x="362" y="350"/>
                  </a:lnTo>
                  <a:lnTo>
                    <a:pt x="362" y="350"/>
                  </a:lnTo>
                  <a:lnTo>
                    <a:pt x="360" y="350"/>
                  </a:lnTo>
                  <a:lnTo>
                    <a:pt x="358" y="350"/>
                  </a:lnTo>
                  <a:lnTo>
                    <a:pt x="356" y="348"/>
                  </a:lnTo>
                  <a:lnTo>
                    <a:pt x="356" y="348"/>
                  </a:lnTo>
                  <a:close/>
                  <a:moveTo>
                    <a:pt x="362" y="356"/>
                  </a:moveTo>
                  <a:lnTo>
                    <a:pt x="366" y="360"/>
                  </a:lnTo>
                  <a:lnTo>
                    <a:pt x="366" y="360"/>
                  </a:lnTo>
                  <a:lnTo>
                    <a:pt x="362" y="360"/>
                  </a:lnTo>
                  <a:lnTo>
                    <a:pt x="362" y="360"/>
                  </a:lnTo>
                  <a:lnTo>
                    <a:pt x="362" y="358"/>
                  </a:lnTo>
                  <a:lnTo>
                    <a:pt x="362" y="356"/>
                  </a:lnTo>
                  <a:lnTo>
                    <a:pt x="362" y="356"/>
                  </a:lnTo>
                  <a:close/>
                  <a:moveTo>
                    <a:pt x="358" y="148"/>
                  </a:moveTo>
                  <a:lnTo>
                    <a:pt x="354" y="148"/>
                  </a:lnTo>
                  <a:lnTo>
                    <a:pt x="358" y="148"/>
                  </a:lnTo>
                  <a:lnTo>
                    <a:pt x="358" y="148"/>
                  </a:lnTo>
                  <a:close/>
                  <a:moveTo>
                    <a:pt x="334" y="452"/>
                  </a:moveTo>
                  <a:lnTo>
                    <a:pt x="334" y="452"/>
                  </a:lnTo>
                  <a:lnTo>
                    <a:pt x="328" y="450"/>
                  </a:lnTo>
                  <a:lnTo>
                    <a:pt x="328" y="450"/>
                  </a:lnTo>
                  <a:lnTo>
                    <a:pt x="328" y="448"/>
                  </a:lnTo>
                  <a:lnTo>
                    <a:pt x="330" y="448"/>
                  </a:lnTo>
                  <a:lnTo>
                    <a:pt x="330" y="448"/>
                  </a:lnTo>
                  <a:lnTo>
                    <a:pt x="330" y="448"/>
                  </a:lnTo>
                  <a:lnTo>
                    <a:pt x="330" y="448"/>
                  </a:lnTo>
                  <a:lnTo>
                    <a:pt x="330" y="446"/>
                  </a:lnTo>
                  <a:lnTo>
                    <a:pt x="332" y="444"/>
                  </a:lnTo>
                  <a:lnTo>
                    <a:pt x="332" y="446"/>
                  </a:lnTo>
                  <a:lnTo>
                    <a:pt x="332" y="446"/>
                  </a:lnTo>
                  <a:lnTo>
                    <a:pt x="336" y="446"/>
                  </a:lnTo>
                  <a:lnTo>
                    <a:pt x="336" y="448"/>
                  </a:lnTo>
                  <a:lnTo>
                    <a:pt x="336" y="448"/>
                  </a:lnTo>
                  <a:lnTo>
                    <a:pt x="334" y="446"/>
                  </a:lnTo>
                  <a:lnTo>
                    <a:pt x="334" y="446"/>
                  </a:lnTo>
                  <a:lnTo>
                    <a:pt x="332" y="448"/>
                  </a:lnTo>
                  <a:lnTo>
                    <a:pt x="334" y="448"/>
                  </a:lnTo>
                  <a:lnTo>
                    <a:pt x="334" y="450"/>
                  </a:lnTo>
                  <a:lnTo>
                    <a:pt x="334" y="452"/>
                  </a:lnTo>
                  <a:lnTo>
                    <a:pt x="334" y="452"/>
                  </a:lnTo>
                  <a:close/>
                  <a:moveTo>
                    <a:pt x="326" y="446"/>
                  </a:moveTo>
                  <a:lnTo>
                    <a:pt x="326" y="448"/>
                  </a:lnTo>
                  <a:lnTo>
                    <a:pt x="326" y="448"/>
                  </a:lnTo>
                  <a:lnTo>
                    <a:pt x="326" y="448"/>
                  </a:lnTo>
                  <a:lnTo>
                    <a:pt x="326" y="446"/>
                  </a:lnTo>
                  <a:lnTo>
                    <a:pt x="326" y="446"/>
                  </a:lnTo>
                  <a:lnTo>
                    <a:pt x="326" y="446"/>
                  </a:lnTo>
                  <a:close/>
                  <a:moveTo>
                    <a:pt x="326" y="362"/>
                  </a:moveTo>
                  <a:lnTo>
                    <a:pt x="326" y="362"/>
                  </a:lnTo>
                  <a:lnTo>
                    <a:pt x="324" y="362"/>
                  </a:lnTo>
                  <a:lnTo>
                    <a:pt x="324" y="358"/>
                  </a:lnTo>
                  <a:lnTo>
                    <a:pt x="324" y="358"/>
                  </a:lnTo>
                  <a:lnTo>
                    <a:pt x="326" y="360"/>
                  </a:lnTo>
                  <a:lnTo>
                    <a:pt x="328" y="364"/>
                  </a:lnTo>
                  <a:lnTo>
                    <a:pt x="328" y="364"/>
                  </a:lnTo>
                  <a:lnTo>
                    <a:pt x="328" y="362"/>
                  </a:lnTo>
                  <a:lnTo>
                    <a:pt x="326" y="362"/>
                  </a:lnTo>
                  <a:lnTo>
                    <a:pt x="326" y="362"/>
                  </a:lnTo>
                  <a:close/>
                  <a:moveTo>
                    <a:pt x="320" y="364"/>
                  </a:moveTo>
                  <a:lnTo>
                    <a:pt x="312" y="364"/>
                  </a:lnTo>
                  <a:lnTo>
                    <a:pt x="312" y="364"/>
                  </a:lnTo>
                  <a:lnTo>
                    <a:pt x="312" y="364"/>
                  </a:lnTo>
                  <a:lnTo>
                    <a:pt x="312" y="364"/>
                  </a:lnTo>
                  <a:lnTo>
                    <a:pt x="314" y="362"/>
                  </a:lnTo>
                  <a:lnTo>
                    <a:pt x="316" y="362"/>
                  </a:lnTo>
                  <a:lnTo>
                    <a:pt x="316" y="360"/>
                  </a:lnTo>
                  <a:lnTo>
                    <a:pt x="316" y="360"/>
                  </a:lnTo>
                  <a:lnTo>
                    <a:pt x="318" y="362"/>
                  </a:lnTo>
                  <a:lnTo>
                    <a:pt x="318" y="360"/>
                  </a:lnTo>
                  <a:lnTo>
                    <a:pt x="322" y="362"/>
                  </a:lnTo>
                  <a:lnTo>
                    <a:pt x="322" y="362"/>
                  </a:lnTo>
                  <a:lnTo>
                    <a:pt x="322" y="362"/>
                  </a:lnTo>
                  <a:lnTo>
                    <a:pt x="322" y="362"/>
                  </a:lnTo>
                  <a:lnTo>
                    <a:pt x="320" y="362"/>
                  </a:lnTo>
                  <a:lnTo>
                    <a:pt x="320" y="362"/>
                  </a:lnTo>
                  <a:lnTo>
                    <a:pt x="320" y="364"/>
                  </a:lnTo>
                  <a:lnTo>
                    <a:pt x="320" y="364"/>
                  </a:lnTo>
                  <a:lnTo>
                    <a:pt x="320" y="364"/>
                  </a:lnTo>
                  <a:close/>
                  <a:moveTo>
                    <a:pt x="318" y="398"/>
                  </a:moveTo>
                  <a:lnTo>
                    <a:pt x="318" y="398"/>
                  </a:lnTo>
                  <a:lnTo>
                    <a:pt x="318" y="400"/>
                  </a:lnTo>
                  <a:lnTo>
                    <a:pt x="318" y="402"/>
                  </a:lnTo>
                  <a:lnTo>
                    <a:pt x="318" y="402"/>
                  </a:lnTo>
                  <a:lnTo>
                    <a:pt x="318" y="402"/>
                  </a:lnTo>
                  <a:lnTo>
                    <a:pt x="318" y="400"/>
                  </a:lnTo>
                  <a:lnTo>
                    <a:pt x="318" y="398"/>
                  </a:lnTo>
                  <a:lnTo>
                    <a:pt x="318" y="398"/>
                  </a:lnTo>
                  <a:close/>
                  <a:moveTo>
                    <a:pt x="318" y="370"/>
                  </a:moveTo>
                  <a:lnTo>
                    <a:pt x="318" y="370"/>
                  </a:lnTo>
                  <a:lnTo>
                    <a:pt x="318" y="368"/>
                  </a:lnTo>
                  <a:lnTo>
                    <a:pt x="318" y="368"/>
                  </a:lnTo>
                  <a:lnTo>
                    <a:pt x="318" y="370"/>
                  </a:lnTo>
                  <a:lnTo>
                    <a:pt x="318" y="370"/>
                  </a:lnTo>
                  <a:lnTo>
                    <a:pt x="318" y="370"/>
                  </a:lnTo>
                  <a:close/>
                  <a:moveTo>
                    <a:pt x="318" y="420"/>
                  </a:moveTo>
                  <a:lnTo>
                    <a:pt x="318" y="420"/>
                  </a:lnTo>
                  <a:lnTo>
                    <a:pt x="318" y="420"/>
                  </a:lnTo>
                  <a:lnTo>
                    <a:pt x="318" y="422"/>
                  </a:lnTo>
                  <a:lnTo>
                    <a:pt x="318" y="422"/>
                  </a:lnTo>
                  <a:lnTo>
                    <a:pt x="318" y="422"/>
                  </a:lnTo>
                  <a:lnTo>
                    <a:pt x="318" y="420"/>
                  </a:lnTo>
                  <a:lnTo>
                    <a:pt x="318" y="420"/>
                  </a:lnTo>
                  <a:lnTo>
                    <a:pt x="318" y="420"/>
                  </a:lnTo>
                  <a:close/>
                  <a:moveTo>
                    <a:pt x="320" y="446"/>
                  </a:moveTo>
                  <a:lnTo>
                    <a:pt x="320" y="446"/>
                  </a:lnTo>
                  <a:lnTo>
                    <a:pt x="318" y="448"/>
                  </a:lnTo>
                  <a:lnTo>
                    <a:pt x="316" y="450"/>
                  </a:lnTo>
                  <a:lnTo>
                    <a:pt x="316" y="450"/>
                  </a:lnTo>
                  <a:lnTo>
                    <a:pt x="316" y="448"/>
                  </a:lnTo>
                  <a:lnTo>
                    <a:pt x="316" y="448"/>
                  </a:lnTo>
                  <a:lnTo>
                    <a:pt x="320" y="446"/>
                  </a:lnTo>
                  <a:lnTo>
                    <a:pt x="320" y="446"/>
                  </a:lnTo>
                  <a:close/>
                  <a:moveTo>
                    <a:pt x="310" y="430"/>
                  </a:moveTo>
                  <a:lnTo>
                    <a:pt x="310" y="430"/>
                  </a:lnTo>
                  <a:lnTo>
                    <a:pt x="312" y="428"/>
                  </a:lnTo>
                  <a:lnTo>
                    <a:pt x="314" y="430"/>
                  </a:lnTo>
                  <a:lnTo>
                    <a:pt x="314" y="430"/>
                  </a:lnTo>
                  <a:lnTo>
                    <a:pt x="312" y="430"/>
                  </a:lnTo>
                  <a:lnTo>
                    <a:pt x="312" y="432"/>
                  </a:lnTo>
                  <a:lnTo>
                    <a:pt x="310" y="430"/>
                  </a:lnTo>
                  <a:lnTo>
                    <a:pt x="310" y="430"/>
                  </a:lnTo>
                  <a:close/>
                  <a:moveTo>
                    <a:pt x="312" y="446"/>
                  </a:moveTo>
                  <a:lnTo>
                    <a:pt x="312" y="446"/>
                  </a:lnTo>
                  <a:lnTo>
                    <a:pt x="312" y="446"/>
                  </a:lnTo>
                  <a:lnTo>
                    <a:pt x="310" y="446"/>
                  </a:lnTo>
                  <a:lnTo>
                    <a:pt x="310" y="446"/>
                  </a:lnTo>
                  <a:lnTo>
                    <a:pt x="310" y="446"/>
                  </a:lnTo>
                  <a:lnTo>
                    <a:pt x="312" y="446"/>
                  </a:lnTo>
                  <a:lnTo>
                    <a:pt x="312" y="444"/>
                  </a:lnTo>
                  <a:lnTo>
                    <a:pt x="312" y="444"/>
                  </a:lnTo>
                  <a:lnTo>
                    <a:pt x="312" y="446"/>
                  </a:lnTo>
                  <a:lnTo>
                    <a:pt x="312" y="446"/>
                  </a:lnTo>
                  <a:close/>
                  <a:moveTo>
                    <a:pt x="306" y="422"/>
                  </a:moveTo>
                  <a:lnTo>
                    <a:pt x="306" y="422"/>
                  </a:lnTo>
                  <a:lnTo>
                    <a:pt x="308" y="422"/>
                  </a:lnTo>
                  <a:lnTo>
                    <a:pt x="308" y="422"/>
                  </a:lnTo>
                  <a:lnTo>
                    <a:pt x="306" y="422"/>
                  </a:lnTo>
                  <a:lnTo>
                    <a:pt x="306" y="422"/>
                  </a:lnTo>
                  <a:lnTo>
                    <a:pt x="306" y="420"/>
                  </a:lnTo>
                  <a:lnTo>
                    <a:pt x="306" y="420"/>
                  </a:lnTo>
                  <a:lnTo>
                    <a:pt x="306" y="420"/>
                  </a:lnTo>
                  <a:lnTo>
                    <a:pt x="308" y="418"/>
                  </a:lnTo>
                  <a:lnTo>
                    <a:pt x="310" y="418"/>
                  </a:lnTo>
                  <a:lnTo>
                    <a:pt x="314" y="420"/>
                  </a:lnTo>
                  <a:lnTo>
                    <a:pt x="314" y="420"/>
                  </a:lnTo>
                  <a:lnTo>
                    <a:pt x="312" y="420"/>
                  </a:lnTo>
                  <a:lnTo>
                    <a:pt x="312" y="420"/>
                  </a:lnTo>
                  <a:lnTo>
                    <a:pt x="314" y="422"/>
                  </a:lnTo>
                  <a:lnTo>
                    <a:pt x="314" y="422"/>
                  </a:lnTo>
                  <a:lnTo>
                    <a:pt x="312" y="424"/>
                  </a:lnTo>
                  <a:lnTo>
                    <a:pt x="312" y="426"/>
                  </a:lnTo>
                  <a:lnTo>
                    <a:pt x="316" y="426"/>
                  </a:lnTo>
                  <a:lnTo>
                    <a:pt x="314" y="428"/>
                  </a:lnTo>
                  <a:lnTo>
                    <a:pt x="314" y="428"/>
                  </a:lnTo>
                  <a:lnTo>
                    <a:pt x="310" y="426"/>
                  </a:lnTo>
                  <a:lnTo>
                    <a:pt x="306" y="424"/>
                  </a:lnTo>
                  <a:lnTo>
                    <a:pt x="306" y="422"/>
                  </a:lnTo>
                  <a:lnTo>
                    <a:pt x="306" y="422"/>
                  </a:lnTo>
                  <a:close/>
                  <a:moveTo>
                    <a:pt x="306" y="322"/>
                  </a:moveTo>
                  <a:lnTo>
                    <a:pt x="306" y="322"/>
                  </a:lnTo>
                  <a:lnTo>
                    <a:pt x="306" y="322"/>
                  </a:lnTo>
                  <a:lnTo>
                    <a:pt x="308" y="320"/>
                  </a:lnTo>
                  <a:lnTo>
                    <a:pt x="308" y="320"/>
                  </a:lnTo>
                  <a:lnTo>
                    <a:pt x="310" y="322"/>
                  </a:lnTo>
                  <a:lnTo>
                    <a:pt x="310" y="322"/>
                  </a:lnTo>
                  <a:lnTo>
                    <a:pt x="310" y="324"/>
                  </a:lnTo>
                  <a:lnTo>
                    <a:pt x="310" y="324"/>
                  </a:lnTo>
                  <a:lnTo>
                    <a:pt x="308" y="324"/>
                  </a:lnTo>
                  <a:lnTo>
                    <a:pt x="306" y="322"/>
                  </a:lnTo>
                  <a:lnTo>
                    <a:pt x="304" y="320"/>
                  </a:lnTo>
                  <a:lnTo>
                    <a:pt x="304" y="320"/>
                  </a:lnTo>
                  <a:lnTo>
                    <a:pt x="306" y="322"/>
                  </a:lnTo>
                  <a:lnTo>
                    <a:pt x="306" y="322"/>
                  </a:lnTo>
                  <a:close/>
                  <a:moveTo>
                    <a:pt x="304" y="298"/>
                  </a:moveTo>
                  <a:lnTo>
                    <a:pt x="304" y="296"/>
                  </a:lnTo>
                  <a:lnTo>
                    <a:pt x="306" y="296"/>
                  </a:lnTo>
                  <a:lnTo>
                    <a:pt x="304" y="298"/>
                  </a:lnTo>
                  <a:close/>
                  <a:moveTo>
                    <a:pt x="308" y="366"/>
                  </a:moveTo>
                  <a:lnTo>
                    <a:pt x="308" y="366"/>
                  </a:lnTo>
                  <a:lnTo>
                    <a:pt x="308" y="366"/>
                  </a:lnTo>
                  <a:lnTo>
                    <a:pt x="308" y="368"/>
                  </a:lnTo>
                  <a:lnTo>
                    <a:pt x="308" y="366"/>
                  </a:lnTo>
                  <a:lnTo>
                    <a:pt x="308" y="366"/>
                  </a:lnTo>
                  <a:lnTo>
                    <a:pt x="306" y="364"/>
                  </a:lnTo>
                  <a:lnTo>
                    <a:pt x="306" y="364"/>
                  </a:lnTo>
                  <a:lnTo>
                    <a:pt x="308" y="362"/>
                  </a:lnTo>
                  <a:lnTo>
                    <a:pt x="312" y="362"/>
                  </a:lnTo>
                  <a:lnTo>
                    <a:pt x="312" y="362"/>
                  </a:lnTo>
                  <a:lnTo>
                    <a:pt x="310" y="364"/>
                  </a:lnTo>
                  <a:lnTo>
                    <a:pt x="310" y="364"/>
                  </a:lnTo>
                  <a:lnTo>
                    <a:pt x="310" y="364"/>
                  </a:lnTo>
                  <a:lnTo>
                    <a:pt x="308" y="364"/>
                  </a:lnTo>
                  <a:lnTo>
                    <a:pt x="308" y="366"/>
                  </a:lnTo>
                  <a:close/>
                  <a:moveTo>
                    <a:pt x="308" y="354"/>
                  </a:moveTo>
                  <a:lnTo>
                    <a:pt x="308" y="354"/>
                  </a:lnTo>
                  <a:lnTo>
                    <a:pt x="308" y="354"/>
                  </a:lnTo>
                  <a:lnTo>
                    <a:pt x="310" y="356"/>
                  </a:lnTo>
                  <a:lnTo>
                    <a:pt x="310" y="356"/>
                  </a:lnTo>
                  <a:lnTo>
                    <a:pt x="308" y="354"/>
                  </a:lnTo>
                  <a:lnTo>
                    <a:pt x="308" y="354"/>
                  </a:lnTo>
                  <a:lnTo>
                    <a:pt x="308" y="354"/>
                  </a:lnTo>
                  <a:lnTo>
                    <a:pt x="308" y="354"/>
                  </a:lnTo>
                  <a:lnTo>
                    <a:pt x="308" y="354"/>
                  </a:lnTo>
                  <a:lnTo>
                    <a:pt x="308" y="354"/>
                  </a:lnTo>
                  <a:lnTo>
                    <a:pt x="310" y="354"/>
                  </a:lnTo>
                  <a:lnTo>
                    <a:pt x="312" y="354"/>
                  </a:lnTo>
                  <a:lnTo>
                    <a:pt x="312" y="354"/>
                  </a:lnTo>
                  <a:lnTo>
                    <a:pt x="312" y="354"/>
                  </a:lnTo>
                  <a:lnTo>
                    <a:pt x="312" y="356"/>
                  </a:lnTo>
                  <a:lnTo>
                    <a:pt x="312" y="356"/>
                  </a:lnTo>
                  <a:lnTo>
                    <a:pt x="308" y="354"/>
                  </a:lnTo>
                  <a:close/>
                  <a:moveTo>
                    <a:pt x="306" y="348"/>
                  </a:moveTo>
                  <a:lnTo>
                    <a:pt x="306" y="348"/>
                  </a:lnTo>
                  <a:lnTo>
                    <a:pt x="306" y="346"/>
                  </a:lnTo>
                  <a:lnTo>
                    <a:pt x="306" y="344"/>
                  </a:lnTo>
                  <a:lnTo>
                    <a:pt x="302" y="342"/>
                  </a:lnTo>
                  <a:lnTo>
                    <a:pt x="302" y="342"/>
                  </a:lnTo>
                  <a:lnTo>
                    <a:pt x="304" y="342"/>
                  </a:lnTo>
                  <a:lnTo>
                    <a:pt x="306" y="344"/>
                  </a:lnTo>
                  <a:lnTo>
                    <a:pt x="308" y="348"/>
                  </a:lnTo>
                  <a:lnTo>
                    <a:pt x="308" y="348"/>
                  </a:lnTo>
                  <a:lnTo>
                    <a:pt x="310" y="348"/>
                  </a:lnTo>
                  <a:lnTo>
                    <a:pt x="310" y="348"/>
                  </a:lnTo>
                  <a:lnTo>
                    <a:pt x="310" y="346"/>
                  </a:lnTo>
                  <a:lnTo>
                    <a:pt x="310" y="350"/>
                  </a:lnTo>
                  <a:lnTo>
                    <a:pt x="310" y="350"/>
                  </a:lnTo>
                  <a:lnTo>
                    <a:pt x="306" y="348"/>
                  </a:lnTo>
                  <a:lnTo>
                    <a:pt x="306" y="348"/>
                  </a:lnTo>
                  <a:close/>
                  <a:moveTo>
                    <a:pt x="322" y="354"/>
                  </a:moveTo>
                  <a:lnTo>
                    <a:pt x="322" y="354"/>
                  </a:lnTo>
                  <a:lnTo>
                    <a:pt x="322" y="356"/>
                  </a:lnTo>
                  <a:lnTo>
                    <a:pt x="318" y="356"/>
                  </a:lnTo>
                  <a:lnTo>
                    <a:pt x="316" y="356"/>
                  </a:lnTo>
                  <a:lnTo>
                    <a:pt x="316" y="356"/>
                  </a:lnTo>
                  <a:lnTo>
                    <a:pt x="316" y="356"/>
                  </a:lnTo>
                  <a:lnTo>
                    <a:pt x="314" y="354"/>
                  </a:lnTo>
                  <a:lnTo>
                    <a:pt x="314" y="354"/>
                  </a:lnTo>
                  <a:lnTo>
                    <a:pt x="314" y="352"/>
                  </a:lnTo>
                  <a:lnTo>
                    <a:pt x="314" y="352"/>
                  </a:lnTo>
                  <a:lnTo>
                    <a:pt x="316" y="354"/>
                  </a:lnTo>
                  <a:lnTo>
                    <a:pt x="318" y="354"/>
                  </a:lnTo>
                  <a:lnTo>
                    <a:pt x="318" y="354"/>
                  </a:lnTo>
                  <a:lnTo>
                    <a:pt x="318" y="354"/>
                  </a:lnTo>
                  <a:lnTo>
                    <a:pt x="318" y="354"/>
                  </a:lnTo>
                  <a:lnTo>
                    <a:pt x="320" y="352"/>
                  </a:lnTo>
                  <a:lnTo>
                    <a:pt x="320" y="350"/>
                  </a:lnTo>
                  <a:lnTo>
                    <a:pt x="320" y="350"/>
                  </a:lnTo>
                  <a:lnTo>
                    <a:pt x="322" y="350"/>
                  </a:lnTo>
                  <a:lnTo>
                    <a:pt x="322" y="352"/>
                  </a:lnTo>
                  <a:lnTo>
                    <a:pt x="324" y="354"/>
                  </a:lnTo>
                  <a:lnTo>
                    <a:pt x="326" y="354"/>
                  </a:lnTo>
                  <a:lnTo>
                    <a:pt x="326" y="354"/>
                  </a:lnTo>
                  <a:lnTo>
                    <a:pt x="326" y="354"/>
                  </a:lnTo>
                  <a:lnTo>
                    <a:pt x="326" y="352"/>
                  </a:lnTo>
                  <a:lnTo>
                    <a:pt x="324" y="350"/>
                  </a:lnTo>
                  <a:lnTo>
                    <a:pt x="324" y="350"/>
                  </a:lnTo>
                  <a:lnTo>
                    <a:pt x="326" y="350"/>
                  </a:lnTo>
                  <a:lnTo>
                    <a:pt x="326" y="350"/>
                  </a:lnTo>
                  <a:lnTo>
                    <a:pt x="326" y="352"/>
                  </a:lnTo>
                  <a:lnTo>
                    <a:pt x="326" y="352"/>
                  </a:lnTo>
                  <a:lnTo>
                    <a:pt x="330" y="350"/>
                  </a:lnTo>
                  <a:lnTo>
                    <a:pt x="328" y="350"/>
                  </a:lnTo>
                  <a:lnTo>
                    <a:pt x="332" y="352"/>
                  </a:lnTo>
                  <a:lnTo>
                    <a:pt x="332" y="352"/>
                  </a:lnTo>
                  <a:lnTo>
                    <a:pt x="330" y="352"/>
                  </a:lnTo>
                  <a:lnTo>
                    <a:pt x="328" y="354"/>
                  </a:lnTo>
                  <a:lnTo>
                    <a:pt x="326" y="356"/>
                  </a:lnTo>
                  <a:lnTo>
                    <a:pt x="322" y="354"/>
                  </a:lnTo>
                  <a:close/>
                  <a:moveTo>
                    <a:pt x="322" y="340"/>
                  </a:moveTo>
                  <a:lnTo>
                    <a:pt x="322" y="340"/>
                  </a:lnTo>
                  <a:lnTo>
                    <a:pt x="324" y="338"/>
                  </a:lnTo>
                  <a:lnTo>
                    <a:pt x="324" y="340"/>
                  </a:lnTo>
                  <a:lnTo>
                    <a:pt x="326" y="342"/>
                  </a:lnTo>
                  <a:lnTo>
                    <a:pt x="326" y="342"/>
                  </a:lnTo>
                  <a:lnTo>
                    <a:pt x="324" y="342"/>
                  </a:lnTo>
                  <a:lnTo>
                    <a:pt x="324" y="340"/>
                  </a:lnTo>
                  <a:lnTo>
                    <a:pt x="324" y="340"/>
                  </a:lnTo>
                  <a:lnTo>
                    <a:pt x="322" y="340"/>
                  </a:lnTo>
                  <a:lnTo>
                    <a:pt x="322" y="340"/>
                  </a:lnTo>
                  <a:close/>
                  <a:moveTo>
                    <a:pt x="330" y="362"/>
                  </a:moveTo>
                  <a:lnTo>
                    <a:pt x="330" y="362"/>
                  </a:lnTo>
                  <a:lnTo>
                    <a:pt x="328" y="364"/>
                  </a:lnTo>
                  <a:lnTo>
                    <a:pt x="328" y="364"/>
                  </a:lnTo>
                  <a:lnTo>
                    <a:pt x="330" y="362"/>
                  </a:lnTo>
                  <a:lnTo>
                    <a:pt x="330" y="362"/>
                  </a:lnTo>
                  <a:close/>
                  <a:moveTo>
                    <a:pt x="332" y="366"/>
                  </a:moveTo>
                  <a:lnTo>
                    <a:pt x="332" y="366"/>
                  </a:lnTo>
                  <a:lnTo>
                    <a:pt x="330" y="366"/>
                  </a:lnTo>
                  <a:lnTo>
                    <a:pt x="328" y="366"/>
                  </a:lnTo>
                  <a:lnTo>
                    <a:pt x="328" y="366"/>
                  </a:lnTo>
                  <a:lnTo>
                    <a:pt x="330" y="366"/>
                  </a:lnTo>
                  <a:lnTo>
                    <a:pt x="332" y="366"/>
                  </a:lnTo>
                  <a:lnTo>
                    <a:pt x="332" y="366"/>
                  </a:lnTo>
                  <a:close/>
                  <a:moveTo>
                    <a:pt x="330" y="368"/>
                  </a:moveTo>
                  <a:lnTo>
                    <a:pt x="330" y="368"/>
                  </a:lnTo>
                  <a:lnTo>
                    <a:pt x="330" y="368"/>
                  </a:lnTo>
                  <a:lnTo>
                    <a:pt x="332" y="368"/>
                  </a:lnTo>
                  <a:lnTo>
                    <a:pt x="332" y="372"/>
                  </a:lnTo>
                  <a:lnTo>
                    <a:pt x="330" y="368"/>
                  </a:lnTo>
                  <a:close/>
                  <a:moveTo>
                    <a:pt x="320" y="340"/>
                  </a:moveTo>
                  <a:lnTo>
                    <a:pt x="318" y="340"/>
                  </a:lnTo>
                  <a:lnTo>
                    <a:pt x="318" y="340"/>
                  </a:lnTo>
                  <a:lnTo>
                    <a:pt x="318" y="340"/>
                  </a:lnTo>
                  <a:lnTo>
                    <a:pt x="318" y="340"/>
                  </a:lnTo>
                  <a:lnTo>
                    <a:pt x="318" y="340"/>
                  </a:lnTo>
                  <a:lnTo>
                    <a:pt x="318" y="340"/>
                  </a:lnTo>
                  <a:lnTo>
                    <a:pt x="316" y="340"/>
                  </a:lnTo>
                  <a:lnTo>
                    <a:pt x="314" y="338"/>
                  </a:lnTo>
                  <a:lnTo>
                    <a:pt x="316" y="336"/>
                  </a:lnTo>
                  <a:lnTo>
                    <a:pt x="316" y="336"/>
                  </a:lnTo>
                  <a:lnTo>
                    <a:pt x="316" y="338"/>
                  </a:lnTo>
                  <a:lnTo>
                    <a:pt x="318" y="338"/>
                  </a:lnTo>
                  <a:lnTo>
                    <a:pt x="320" y="338"/>
                  </a:lnTo>
                  <a:lnTo>
                    <a:pt x="320" y="340"/>
                  </a:lnTo>
                  <a:lnTo>
                    <a:pt x="320" y="340"/>
                  </a:lnTo>
                  <a:close/>
                  <a:moveTo>
                    <a:pt x="316" y="324"/>
                  </a:moveTo>
                  <a:lnTo>
                    <a:pt x="316" y="324"/>
                  </a:lnTo>
                  <a:lnTo>
                    <a:pt x="314" y="324"/>
                  </a:lnTo>
                  <a:lnTo>
                    <a:pt x="314" y="326"/>
                  </a:lnTo>
                  <a:lnTo>
                    <a:pt x="312" y="326"/>
                  </a:lnTo>
                  <a:lnTo>
                    <a:pt x="312" y="326"/>
                  </a:lnTo>
                  <a:lnTo>
                    <a:pt x="314" y="324"/>
                  </a:lnTo>
                  <a:lnTo>
                    <a:pt x="314" y="324"/>
                  </a:lnTo>
                  <a:lnTo>
                    <a:pt x="314" y="324"/>
                  </a:lnTo>
                  <a:lnTo>
                    <a:pt x="312" y="324"/>
                  </a:lnTo>
                  <a:lnTo>
                    <a:pt x="314" y="324"/>
                  </a:lnTo>
                  <a:lnTo>
                    <a:pt x="314" y="324"/>
                  </a:lnTo>
                  <a:lnTo>
                    <a:pt x="314" y="322"/>
                  </a:lnTo>
                  <a:lnTo>
                    <a:pt x="314" y="322"/>
                  </a:lnTo>
                  <a:lnTo>
                    <a:pt x="314" y="320"/>
                  </a:lnTo>
                  <a:lnTo>
                    <a:pt x="314" y="320"/>
                  </a:lnTo>
                  <a:lnTo>
                    <a:pt x="314" y="320"/>
                  </a:lnTo>
                  <a:lnTo>
                    <a:pt x="314" y="322"/>
                  </a:lnTo>
                  <a:lnTo>
                    <a:pt x="314" y="322"/>
                  </a:lnTo>
                  <a:lnTo>
                    <a:pt x="316" y="322"/>
                  </a:lnTo>
                  <a:lnTo>
                    <a:pt x="318" y="324"/>
                  </a:lnTo>
                  <a:lnTo>
                    <a:pt x="318" y="324"/>
                  </a:lnTo>
                  <a:lnTo>
                    <a:pt x="316" y="324"/>
                  </a:lnTo>
                  <a:lnTo>
                    <a:pt x="316" y="324"/>
                  </a:lnTo>
                  <a:close/>
                  <a:moveTo>
                    <a:pt x="300" y="414"/>
                  </a:moveTo>
                  <a:lnTo>
                    <a:pt x="300" y="414"/>
                  </a:lnTo>
                  <a:lnTo>
                    <a:pt x="298" y="414"/>
                  </a:lnTo>
                  <a:lnTo>
                    <a:pt x="298" y="414"/>
                  </a:lnTo>
                  <a:lnTo>
                    <a:pt x="298" y="414"/>
                  </a:lnTo>
                  <a:lnTo>
                    <a:pt x="298" y="412"/>
                  </a:lnTo>
                  <a:lnTo>
                    <a:pt x="300" y="412"/>
                  </a:lnTo>
                  <a:lnTo>
                    <a:pt x="300" y="410"/>
                  </a:lnTo>
                  <a:lnTo>
                    <a:pt x="302" y="412"/>
                  </a:lnTo>
                  <a:lnTo>
                    <a:pt x="302" y="412"/>
                  </a:lnTo>
                  <a:lnTo>
                    <a:pt x="302" y="412"/>
                  </a:lnTo>
                  <a:lnTo>
                    <a:pt x="300" y="412"/>
                  </a:lnTo>
                  <a:lnTo>
                    <a:pt x="300" y="414"/>
                  </a:lnTo>
                  <a:close/>
                  <a:moveTo>
                    <a:pt x="294" y="346"/>
                  </a:moveTo>
                  <a:lnTo>
                    <a:pt x="294" y="348"/>
                  </a:lnTo>
                  <a:lnTo>
                    <a:pt x="294" y="348"/>
                  </a:lnTo>
                  <a:lnTo>
                    <a:pt x="294" y="350"/>
                  </a:lnTo>
                  <a:lnTo>
                    <a:pt x="292" y="348"/>
                  </a:lnTo>
                  <a:lnTo>
                    <a:pt x="294" y="348"/>
                  </a:lnTo>
                  <a:lnTo>
                    <a:pt x="294" y="346"/>
                  </a:lnTo>
                  <a:close/>
                  <a:moveTo>
                    <a:pt x="294" y="326"/>
                  </a:moveTo>
                  <a:lnTo>
                    <a:pt x="294" y="326"/>
                  </a:lnTo>
                  <a:lnTo>
                    <a:pt x="292" y="326"/>
                  </a:lnTo>
                  <a:lnTo>
                    <a:pt x="292" y="324"/>
                  </a:lnTo>
                  <a:lnTo>
                    <a:pt x="292" y="324"/>
                  </a:lnTo>
                  <a:lnTo>
                    <a:pt x="292" y="324"/>
                  </a:lnTo>
                  <a:lnTo>
                    <a:pt x="292" y="322"/>
                  </a:lnTo>
                  <a:lnTo>
                    <a:pt x="292" y="324"/>
                  </a:lnTo>
                  <a:lnTo>
                    <a:pt x="292" y="324"/>
                  </a:lnTo>
                  <a:lnTo>
                    <a:pt x="294" y="326"/>
                  </a:lnTo>
                  <a:lnTo>
                    <a:pt x="294" y="326"/>
                  </a:lnTo>
                  <a:lnTo>
                    <a:pt x="296" y="326"/>
                  </a:lnTo>
                  <a:lnTo>
                    <a:pt x="298" y="328"/>
                  </a:lnTo>
                  <a:lnTo>
                    <a:pt x="298" y="328"/>
                  </a:lnTo>
                  <a:lnTo>
                    <a:pt x="294" y="326"/>
                  </a:lnTo>
                  <a:lnTo>
                    <a:pt x="294" y="326"/>
                  </a:lnTo>
                  <a:close/>
                  <a:moveTo>
                    <a:pt x="298" y="346"/>
                  </a:moveTo>
                  <a:lnTo>
                    <a:pt x="298" y="346"/>
                  </a:lnTo>
                  <a:lnTo>
                    <a:pt x="298" y="346"/>
                  </a:lnTo>
                  <a:lnTo>
                    <a:pt x="298" y="344"/>
                  </a:lnTo>
                  <a:lnTo>
                    <a:pt x="298" y="344"/>
                  </a:lnTo>
                  <a:lnTo>
                    <a:pt x="300" y="344"/>
                  </a:lnTo>
                  <a:lnTo>
                    <a:pt x="298" y="346"/>
                  </a:lnTo>
                  <a:lnTo>
                    <a:pt x="298" y="348"/>
                  </a:lnTo>
                  <a:lnTo>
                    <a:pt x="300" y="348"/>
                  </a:lnTo>
                  <a:lnTo>
                    <a:pt x="296" y="346"/>
                  </a:lnTo>
                  <a:lnTo>
                    <a:pt x="298" y="346"/>
                  </a:lnTo>
                  <a:close/>
                  <a:moveTo>
                    <a:pt x="298" y="342"/>
                  </a:moveTo>
                  <a:lnTo>
                    <a:pt x="298" y="338"/>
                  </a:lnTo>
                  <a:lnTo>
                    <a:pt x="300" y="342"/>
                  </a:lnTo>
                  <a:lnTo>
                    <a:pt x="298" y="342"/>
                  </a:lnTo>
                  <a:close/>
                  <a:moveTo>
                    <a:pt x="302" y="364"/>
                  </a:moveTo>
                  <a:lnTo>
                    <a:pt x="300" y="364"/>
                  </a:lnTo>
                  <a:lnTo>
                    <a:pt x="298" y="360"/>
                  </a:lnTo>
                  <a:lnTo>
                    <a:pt x="298" y="360"/>
                  </a:lnTo>
                  <a:lnTo>
                    <a:pt x="300" y="362"/>
                  </a:lnTo>
                  <a:lnTo>
                    <a:pt x="300" y="364"/>
                  </a:lnTo>
                  <a:lnTo>
                    <a:pt x="302" y="364"/>
                  </a:lnTo>
                  <a:lnTo>
                    <a:pt x="302" y="364"/>
                  </a:lnTo>
                  <a:close/>
                  <a:moveTo>
                    <a:pt x="294" y="334"/>
                  </a:moveTo>
                  <a:lnTo>
                    <a:pt x="294" y="334"/>
                  </a:lnTo>
                  <a:lnTo>
                    <a:pt x="290" y="332"/>
                  </a:lnTo>
                  <a:lnTo>
                    <a:pt x="292" y="332"/>
                  </a:lnTo>
                  <a:lnTo>
                    <a:pt x="294" y="334"/>
                  </a:lnTo>
                  <a:close/>
                  <a:moveTo>
                    <a:pt x="288" y="358"/>
                  </a:moveTo>
                  <a:lnTo>
                    <a:pt x="290" y="360"/>
                  </a:lnTo>
                  <a:lnTo>
                    <a:pt x="290" y="360"/>
                  </a:lnTo>
                  <a:lnTo>
                    <a:pt x="288" y="362"/>
                  </a:lnTo>
                  <a:lnTo>
                    <a:pt x="288" y="362"/>
                  </a:lnTo>
                  <a:lnTo>
                    <a:pt x="288" y="362"/>
                  </a:lnTo>
                  <a:lnTo>
                    <a:pt x="286" y="360"/>
                  </a:lnTo>
                  <a:lnTo>
                    <a:pt x="288" y="358"/>
                  </a:lnTo>
                  <a:lnTo>
                    <a:pt x="288" y="358"/>
                  </a:lnTo>
                  <a:close/>
                  <a:moveTo>
                    <a:pt x="292" y="406"/>
                  </a:moveTo>
                  <a:lnTo>
                    <a:pt x="292" y="406"/>
                  </a:lnTo>
                  <a:lnTo>
                    <a:pt x="288" y="404"/>
                  </a:lnTo>
                  <a:lnTo>
                    <a:pt x="288" y="404"/>
                  </a:lnTo>
                  <a:lnTo>
                    <a:pt x="288" y="402"/>
                  </a:lnTo>
                  <a:lnTo>
                    <a:pt x="288" y="402"/>
                  </a:lnTo>
                  <a:lnTo>
                    <a:pt x="290" y="404"/>
                  </a:lnTo>
                  <a:lnTo>
                    <a:pt x="292" y="406"/>
                  </a:lnTo>
                  <a:lnTo>
                    <a:pt x="292" y="406"/>
                  </a:lnTo>
                  <a:lnTo>
                    <a:pt x="292" y="406"/>
                  </a:lnTo>
                  <a:close/>
                  <a:moveTo>
                    <a:pt x="286" y="446"/>
                  </a:moveTo>
                  <a:lnTo>
                    <a:pt x="286" y="446"/>
                  </a:lnTo>
                  <a:lnTo>
                    <a:pt x="286" y="448"/>
                  </a:lnTo>
                  <a:lnTo>
                    <a:pt x="286" y="448"/>
                  </a:lnTo>
                  <a:lnTo>
                    <a:pt x="286" y="446"/>
                  </a:lnTo>
                  <a:lnTo>
                    <a:pt x="286" y="446"/>
                  </a:lnTo>
                  <a:close/>
                  <a:moveTo>
                    <a:pt x="286" y="436"/>
                  </a:moveTo>
                  <a:lnTo>
                    <a:pt x="288" y="434"/>
                  </a:lnTo>
                  <a:lnTo>
                    <a:pt x="288" y="434"/>
                  </a:lnTo>
                  <a:lnTo>
                    <a:pt x="288" y="434"/>
                  </a:lnTo>
                  <a:lnTo>
                    <a:pt x="288" y="436"/>
                  </a:lnTo>
                  <a:lnTo>
                    <a:pt x="290" y="438"/>
                  </a:lnTo>
                  <a:lnTo>
                    <a:pt x="286" y="436"/>
                  </a:lnTo>
                  <a:close/>
                  <a:moveTo>
                    <a:pt x="292" y="448"/>
                  </a:moveTo>
                  <a:lnTo>
                    <a:pt x="292" y="448"/>
                  </a:lnTo>
                  <a:lnTo>
                    <a:pt x="290" y="448"/>
                  </a:lnTo>
                  <a:lnTo>
                    <a:pt x="288" y="446"/>
                  </a:lnTo>
                  <a:lnTo>
                    <a:pt x="288" y="446"/>
                  </a:lnTo>
                  <a:lnTo>
                    <a:pt x="290" y="448"/>
                  </a:lnTo>
                  <a:lnTo>
                    <a:pt x="292" y="448"/>
                  </a:lnTo>
                  <a:lnTo>
                    <a:pt x="292" y="448"/>
                  </a:lnTo>
                  <a:close/>
                  <a:moveTo>
                    <a:pt x="328" y="464"/>
                  </a:moveTo>
                  <a:lnTo>
                    <a:pt x="332" y="464"/>
                  </a:lnTo>
                  <a:lnTo>
                    <a:pt x="330" y="466"/>
                  </a:lnTo>
                  <a:lnTo>
                    <a:pt x="328" y="464"/>
                  </a:lnTo>
                  <a:close/>
                  <a:moveTo>
                    <a:pt x="330" y="470"/>
                  </a:moveTo>
                  <a:lnTo>
                    <a:pt x="328" y="470"/>
                  </a:lnTo>
                  <a:lnTo>
                    <a:pt x="328" y="468"/>
                  </a:lnTo>
                  <a:lnTo>
                    <a:pt x="330" y="470"/>
                  </a:lnTo>
                  <a:close/>
                  <a:moveTo>
                    <a:pt x="330" y="464"/>
                  </a:moveTo>
                  <a:lnTo>
                    <a:pt x="330" y="464"/>
                  </a:lnTo>
                  <a:lnTo>
                    <a:pt x="332" y="462"/>
                  </a:lnTo>
                  <a:lnTo>
                    <a:pt x="332" y="462"/>
                  </a:lnTo>
                  <a:lnTo>
                    <a:pt x="332" y="460"/>
                  </a:lnTo>
                  <a:lnTo>
                    <a:pt x="332" y="460"/>
                  </a:lnTo>
                  <a:lnTo>
                    <a:pt x="332" y="462"/>
                  </a:lnTo>
                  <a:lnTo>
                    <a:pt x="332" y="462"/>
                  </a:lnTo>
                  <a:lnTo>
                    <a:pt x="334" y="464"/>
                  </a:lnTo>
                  <a:lnTo>
                    <a:pt x="338" y="464"/>
                  </a:lnTo>
                  <a:lnTo>
                    <a:pt x="340" y="464"/>
                  </a:lnTo>
                  <a:lnTo>
                    <a:pt x="338" y="466"/>
                  </a:lnTo>
                  <a:lnTo>
                    <a:pt x="338" y="466"/>
                  </a:lnTo>
                  <a:lnTo>
                    <a:pt x="334" y="466"/>
                  </a:lnTo>
                  <a:lnTo>
                    <a:pt x="330" y="464"/>
                  </a:lnTo>
                  <a:lnTo>
                    <a:pt x="330" y="464"/>
                  </a:lnTo>
                  <a:close/>
                  <a:moveTo>
                    <a:pt x="348" y="474"/>
                  </a:moveTo>
                  <a:lnTo>
                    <a:pt x="348" y="474"/>
                  </a:lnTo>
                  <a:lnTo>
                    <a:pt x="346" y="474"/>
                  </a:lnTo>
                  <a:lnTo>
                    <a:pt x="346" y="474"/>
                  </a:lnTo>
                  <a:lnTo>
                    <a:pt x="346" y="476"/>
                  </a:lnTo>
                  <a:lnTo>
                    <a:pt x="346" y="474"/>
                  </a:lnTo>
                  <a:lnTo>
                    <a:pt x="346" y="474"/>
                  </a:lnTo>
                  <a:lnTo>
                    <a:pt x="346" y="474"/>
                  </a:lnTo>
                  <a:lnTo>
                    <a:pt x="346" y="474"/>
                  </a:lnTo>
                  <a:lnTo>
                    <a:pt x="348" y="472"/>
                  </a:lnTo>
                  <a:lnTo>
                    <a:pt x="350" y="472"/>
                  </a:lnTo>
                  <a:lnTo>
                    <a:pt x="350" y="470"/>
                  </a:lnTo>
                  <a:lnTo>
                    <a:pt x="352" y="472"/>
                  </a:lnTo>
                  <a:lnTo>
                    <a:pt x="352" y="472"/>
                  </a:lnTo>
                  <a:lnTo>
                    <a:pt x="348" y="474"/>
                  </a:lnTo>
                  <a:lnTo>
                    <a:pt x="348" y="474"/>
                  </a:lnTo>
                  <a:close/>
                  <a:moveTo>
                    <a:pt x="346" y="456"/>
                  </a:moveTo>
                  <a:lnTo>
                    <a:pt x="348" y="456"/>
                  </a:lnTo>
                  <a:lnTo>
                    <a:pt x="350" y="458"/>
                  </a:lnTo>
                  <a:lnTo>
                    <a:pt x="346" y="456"/>
                  </a:lnTo>
                  <a:close/>
                  <a:moveTo>
                    <a:pt x="346" y="446"/>
                  </a:moveTo>
                  <a:lnTo>
                    <a:pt x="346" y="446"/>
                  </a:lnTo>
                  <a:lnTo>
                    <a:pt x="344" y="444"/>
                  </a:lnTo>
                  <a:lnTo>
                    <a:pt x="344" y="444"/>
                  </a:lnTo>
                  <a:lnTo>
                    <a:pt x="344" y="442"/>
                  </a:lnTo>
                  <a:lnTo>
                    <a:pt x="342" y="442"/>
                  </a:lnTo>
                  <a:lnTo>
                    <a:pt x="346" y="440"/>
                  </a:lnTo>
                  <a:lnTo>
                    <a:pt x="346" y="442"/>
                  </a:lnTo>
                  <a:lnTo>
                    <a:pt x="346" y="442"/>
                  </a:lnTo>
                  <a:lnTo>
                    <a:pt x="350" y="444"/>
                  </a:lnTo>
                  <a:lnTo>
                    <a:pt x="354" y="442"/>
                  </a:lnTo>
                  <a:lnTo>
                    <a:pt x="354" y="442"/>
                  </a:lnTo>
                  <a:lnTo>
                    <a:pt x="354" y="444"/>
                  </a:lnTo>
                  <a:lnTo>
                    <a:pt x="352" y="444"/>
                  </a:lnTo>
                  <a:lnTo>
                    <a:pt x="348" y="444"/>
                  </a:lnTo>
                  <a:lnTo>
                    <a:pt x="346" y="446"/>
                  </a:lnTo>
                  <a:lnTo>
                    <a:pt x="346" y="446"/>
                  </a:lnTo>
                  <a:close/>
                  <a:moveTo>
                    <a:pt x="344" y="408"/>
                  </a:moveTo>
                  <a:lnTo>
                    <a:pt x="344" y="408"/>
                  </a:lnTo>
                  <a:lnTo>
                    <a:pt x="348" y="408"/>
                  </a:lnTo>
                  <a:lnTo>
                    <a:pt x="344" y="408"/>
                  </a:lnTo>
                  <a:close/>
                  <a:moveTo>
                    <a:pt x="350" y="440"/>
                  </a:moveTo>
                  <a:lnTo>
                    <a:pt x="346" y="438"/>
                  </a:lnTo>
                  <a:lnTo>
                    <a:pt x="346" y="438"/>
                  </a:lnTo>
                  <a:lnTo>
                    <a:pt x="350" y="438"/>
                  </a:lnTo>
                  <a:lnTo>
                    <a:pt x="350" y="440"/>
                  </a:lnTo>
                  <a:lnTo>
                    <a:pt x="350" y="440"/>
                  </a:lnTo>
                  <a:close/>
                  <a:moveTo>
                    <a:pt x="352" y="438"/>
                  </a:moveTo>
                  <a:lnTo>
                    <a:pt x="354" y="438"/>
                  </a:lnTo>
                  <a:lnTo>
                    <a:pt x="354" y="440"/>
                  </a:lnTo>
                  <a:lnTo>
                    <a:pt x="352" y="438"/>
                  </a:lnTo>
                  <a:close/>
                  <a:moveTo>
                    <a:pt x="352" y="426"/>
                  </a:moveTo>
                  <a:lnTo>
                    <a:pt x="352" y="426"/>
                  </a:lnTo>
                  <a:lnTo>
                    <a:pt x="348" y="428"/>
                  </a:lnTo>
                  <a:lnTo>
                    <a:pt x="348" y="428"/>
                  </a:lnTo>
                  <a:lnTo>
                    <a:pt x="350" y="426"/>
                  </a:lnTo>
                  <a:lnTo>
                    <a:pt x="352" y="426"/>
                  </a:lnTo>
                  <a:lnTo>
                    <a:pt x="352" y="426"/>
                  </a:lnTo>
                  <a:lnTo>
                    <a:pt x="356" y="428"/>
                  </a:lnTo>
                  <a:lnTo>
                    <a:pt x="356" y="430"/>
                  </a:lnTo>
                  <a:lnTo>
                    <a:pt x="356" y="430"/>
                  </a:lnTo>
                  <a:lnTo>
                    <a:pt x="356" y="430"/>
                  </a:lnTo>
                  <a:lnTo>
                    <a:pt x="354" y="430"/>
                  </a:lnTo>
                  <a:lnTo>
                    <a:pt x="352" y="426"/>
                  </a:lnTo>
                  <a:lnTo>
                    <a:pt x="352" y="426"/>
                  </a:lnTo>
                  <a:close/>
                  <a:moveTo>
                    <a:pt x="352" y="388"/>
                  </a:moveTo>
                  <a:lnTo>
                    <a:pt x="352" y="388"/>
                  </a:lnTo>
                  <a:lnTo>
                    <a:pt x="350" y="386"/>
                  </a:lnTo>
                  <a:lnTo>
                    <a:pt x="348" y="384"/>
                  </a:lnTo>
                  <a:lnTo>
                    <a:pt x="350" y="382"/>
                  </a:lnTo>
                  <a:lnTo>
                    <a:pt x="350" y="382"/>
                  </a:lnTo>
                  <a:lnTo>
                    <a:pt x="350" y="384"/>
                  </a:lnTo>
                  <a:lnTo>
                    <a:pt x="350" y="384"/>
                  </a:lnTo>
                  <a:lnTo>
                    <a:pt x="352" y="386"/>
                  </a:lnTo>
                  <a:lnTo>
                    <a:pt x="352" y="388"/>
                  </a:lnTo>
                  <a:lnTo>
                    <a:pt x="352" y="388"/>
                  </a:lnTo>
                  <a:close/>
                  <a:moveTo>
                    <a:pt x="354" y="424"/>
                  </a:moveTo>
                  <a:lnTo>
                    <a:pt x="352" y="424"/>
                  </a:lnTo>
                  <a:lnTo>
                    <a:pt x="350" y="422"/>
                  </a:lnTo>
                  <a:lnTo>
                    <a:pt x="354" y="424"/>
                  </a:lnTo>
                  <a:close/>
                  <a:moveTo>
                    <a:pt x="358" y="384"/>
                  </a:moveTo>
                  <a:lnTo>
                    <a:pt x="360" y="386"/>
                  </a:lnTo>
                  <a:lnTo>
                    <a:pt x="360" y="386"/>
                  </a:lnTo>
                  <a:lnTo>
                    <a:pt x="358" y="388"/>
                  </a:lnTo>
                  <a:lnTo>
                    <a:pt x="358" y="388"/>
                  </a:lnTo>
                  <a:lnTo>
                    <a:pt x="356" y="386"/>
                  </a:lnTo>
                  <a:lnTo>
                    <a:pt x="356" y="386"/>
                  </a:lnTo>
                  <a:lnTo>
                    <a:pt x="354" y="386"/>
                  </a:lnTo>
                  <a:lnTo>
                    <a:pt x="358" y="386"/>
                  </a:lnTo>
                  <a:lnTo>
                    <a:pt x="358" y="384"/>
                  </a:lnTo>
                  <a:close/>
                  <a:moveTo>
                    <a:pt x="356" y="394"/>
                  </a:moveTo>
                  <a:lnTo>
                    <a:pt x="358" y="398"/>
                  </a:lnTo>
                  <a:lnTo>
                    <a:pt x="356" y="398"/>
                  </a:lnTo>
                  <a:lnTo>
                    <a:pt x="356" y="394"/>
                  </a:lnTo>
                  <a:close/>
                  <a:moveTo>
                    <a:pt x="356" y="392"/>
                  </a:moveTo>
                  <a:lnTo>
                    <a:pt x="356" y="392"/>
                  </a:lnTo>
                  <a:lnTo>
                    <a:pt x="358" y="390"/>
                  </a:lnTo>
                  <a:lnTo>
                    <a:pt x="358" y="390"/>
                  </a:lnTo>
                  <a:lnTo>
                    <a:pt x="360" y="388"/>
                  </a:lnTo>
                  <a:lnTo>
                    <a:pt x="360" y="388"/>
                  </a:lnTo>
                  <a:lnTo>
                    <a:pt x="358" y="390"/>
                  </a:lnTo>
                  <a:lnTo>
                    <a:pt x="356" y="392"/>
                  </a:lnTo>
                  <a:lnTo>
                    <a:pt x="356" y="392"/>
                  </a:lnTo>
                  <a:close/>
                  <a:moveTo>
                    <a:pt x="382" y="324"/>
                  </a:moveTo>
                  <a:lnTo>
                    <a:pt x="384" y="324"/>
                  </a:lnTo>
                  <a:lnTo>
                    <a:pt x="382" y="326"/>
                  </a:lnTo>
                  <a:lnTo>
                    <a:pt x="382" y="326"/>
                  </a:lnTo>
                  <a:lnTo>
                    <a:pt x="382" y="326"/>
                  </a:lnTo>
                  <a:lnTo>
                    <a:pt x="382" y="324"/>
                  </a:lnTo>
                  <a:lnTo>
                    <a:pt x="382" y="324"/>
                  </a:lnTo>
                  <a:close/>
                  <a:moveTo>
                    <a:pt x="384" y="318"/>
                  </a:moveTo>
                  <a:lnTo>
                    <a:pt x="384" y="318"/>
                  </a:lnTo>
                  <a:lnTo>
                    <a:pt x="386" y="320"/>
                  </a:lnTo>
                  <a:lnTo>
                    <a:pt x="388" y="320"/>
                  </a:lnTo>
                  <a:lnTo>
                    <a:pt x="388" y="320"/>
                  </a:lnTo>
                  <a:lnTo>
                    <a:pt x="388" y="320"/>
                  </a:lnTo>
                  <a:lnTo>
                    <a:pt x="386" y="322"/>
                  </a:lnTo>
                  <a:lnTo>
                    <a:pt x="384" y="322"/>
                  </a:lnTo>
                  <a:lnTo>
                    <a:pt x="384" y="322"/>
                  </a:lnTo>
                  <a:lnTo>
                    <a:pt x="384" y="322"/>
                  </a:lnTo>
                  <a:lnTo>
                    <a:pt x="384" y="322"/>
                  </a:lnTo>
                  <a:lnTo>
                    <a:pt x="384" y="322"/>
                  </a:lnTo>
                  <a:lnTo>
                    <a:pt x="384" y="322"/>
                  </a:lnTo>
                  <a:lnTo>
                    <a:pt x="384" y="320"/>
                  </a:lnTo>
                  <a:lnTo>
                    <a:pt x="384" y="318"/>
                  </a:lnTo>
                  <a:lnTo>
                    <a:pt x="384" y="318"/>
                  </a:lnTo>
                  <a:close/>
                  <a:moveTo>
                    <a:pt x="386" y="234"/>
                  </a:moveTo>
                  <a:lnTo>
                    <a:pt x="386" y="234"/>
                  </a:lnTo>
                  <a:lnTo>
                    <a:pt x="388" y="234"/>
                  </a:lnTo>
                  <a:lnTo>
                    <a:pt x="390" y="232"/>
                  </a:lnTo>
                  <a:lnTo>
                    <a:pt x="390" y="232"/>
                  </a:lnTo>
                  <a:lnTo>
                    <a:pt x="390" y="232"/>
                  </a:lnTo>
                  <a:lnTo>
                    <a:pt x="390" y="232"/>
                  </a:lnTo>
                  <a:lnTo>
                    <a:pt x="386" y="230"/>
                  </a:lnTo>
                  <a:lnTo>
                    <a:pt x="384" y="228"/>
                  </a:lnTo>
                  <a:lnTo>
                    <a:pt x="388" y="226"/>
                  </a:lnTo>
                  <a:lnTo>
                    <a:pt x="388" y="226"/>
                  </a:lnTo>
                  <a:lnTo>
                    <a:pt x="390" y="224"/>
                  </a:lnTo>
                  <a:lnTo>
                    <a:pt x="390" y="224"/>
                  </a:lnTo>
                  <a:lnTo>
                    <a:pt x="388" y="226"/>
                  </a:lnTo>
                  <a:lnTo>
                    <a:pt x="388" y="226"/>
                  </a:lnTo>
                  <a:lnTo>
                    <a:pt x="390" y="226"/>
                  </a:lnTo>
                  <a:lnTo>
                    <a:pt x="390" y="228"/>
                  </a:lnTo>
                  <a:lnTo>
                    <a:pt x="394" y="230"/>
                  </a:lnTo>
                  <a:lnTo>
                    <a:pt x="392" y="230"/>
                  </a:lnTo>
                  <a:lnTo>
                    <a:pt x="392" y="230"/>
                  </a:lnTo>
                  <a:lnTo>
                    <a:pt x="390" y="232"/>
                  </a:lnTo>
                  <a:lnTo>
                    <a:pt x="390" y="232"/>
                  </a:lnTo>
                  <a:lnTo>
                    <a:pt x="390" y="232"/>
                  </a:lnTo>
                  <a:lnTo>
                    <a:pt x="390" y="232"/>
                  </a:lnTo>
                  <a:lnTo>
                    <a:pt x="390" y="232"/>
                  </a:lnTo>
                  <a:lnTo>
                    <a:pt x="390" y="232"/>
                  </a:lnTo>
                  <a:lnTo>
                    <a:pt x="392" y="236"/>
                  </a:lnTo>
                  <a:lnTo>
                    <a:pt x="392" y="236"/>
                  </a:lnTo>
                  <a:lnTo>
                    <a:pt x="388" y="236"/>
                  </a:lnTo>
                  <a:lnTo>
                    <a:pt x="386" y="234"/>
                  </a:lnTo>
                  <a:lnTo>
                    <a:pt x="386" y="234"/>
                  </a:lnTo>
                  <a:close/>
                  <a:moveTo>
                    <a:pt x="386" y="254"/>
                  </a:moveTo>
                  <a:lnTo>
                    <a:pt x="384" y="254"/>
                  </a:lnTo>
                  <a:lnTo>
                    <a:pt x="384" y="252"/>
                  </a:lnTo>
                  <a:lnTo>
                    <a:pt x="386" y="254"/>
                  </a:lnTo>
                  <a:close/>
                  <a:moveTo>
                    <a:pt x="390" y="300"/>
                  </a:moveTo>
                  <a:lnTo>
                    <a:pt x="390" y="300"/>
                  </a:lnTo>
                  <a:lnTo>
                    <a:pt x="392" y="300"/>
                  </a:lnTo>
                  <a:lnTo>
                    <a:pt x="392" y="300"/>
                  </a:lnTo>
                  <a:lnTo>
                    <a:pt x="392" y="298"/>
                  </a:lnTo>
                  <a:lnTo>
                    <a:pt x="392" y="296"/>
                  </a:lnTo>
                  <a:lnTo>
                    <a:pt x="392" y="296"/>
                  </a:lnTo>
                  <a:lnTo>
                    <a:pt x="392" y="296"/>
                  </a:lnTo>
                  <a:lnTo>
                    <a:pt x="396" y="300"/>
                  </a:lnTo>
                  <a:lnTo>
                    <a:pt x="400" y="304"/>
                  </a:lnTo>
                  <a:lnTo>
                    <a:pt x="400" y="304"/>
                  </a:lnTo>
                  <a:lnTo>
                    <a:pt x="400" y="302"/>
                  </a:lnTo>
                  <a:lnTo>
                    <a:pt x="404" y="302"/>
                  </a:lnTo>
                  <a:lnTo>
                    <a:pt x="406" y="302"/>
                  </a:lnTo>
                  <a:lnTo>
                    <a:pt x="406" y="302"/>
                  </a:lnTo>
                  <a:lnTo>
                    <a:pt x="404" y="302"/>
                  </a:lnTo>
                  <a:lnTo>
                    <a:pt x="400" y="306"/>
                  </a:lnTo>
                  <a:lnTo>
                    <a:pt x="402" y="308"/>
                  </a:lnTo>
                  <a:lnTo>
                    <a:pt x="402" y="308"/>
                  </a:lnTo>
                  <a:lnTo>
                    <a:pt x="398" y="306"/>
                  </a:lnTo>
                  <a:lnTo>
                    <a:pt x="394" y="304"/>
                  </a:lnTo>
                  <a:lnTo>
                    <a:pt x="394" y="304"/>
                  </a:lnTo>
                  <a:lnTo>
                    <a:pt x="394" y="304"/>
                  </a:lnTo>
                  <a:lnTo>
                    <a:pt x="394" y="304"/>
                  </a:lnTo>
                  <a:lnTo>
                    <a:pt x="388" y="302"/>
                  </a:lnTo>
                  <a:lnTo>
                    <a:pt x="386" y="302"/>
                  </a:lnTo>
                  <a:lnTo>
                    <a:pt x="386" y="302"/>
                  </a:lnTo>
                  <a:lnTo>
                    <a:pt x="386" y="302"/>
                  </a:lnTo>
                  <a:lnTo>
                    <a:pt x="386" y="302"/>
                  </a:lnTo>
                  <a:lnTo>
                    <a:pt x="386" y="302"/>
                  </a:lnTo>
                  <a:lnTo>
                    <a:pt x="384" y="302"/>
                  </a:lnTo>
                  <a:lnTo>
                    <a:pt x="386" y="302"/>
                  </a:lnTo>
                  <a:lnTo>
                    <a:pt x="386" y="302"/>
                  </a:lnTo>
                  <a:lnTo>
                    <a:pt x="386" y="300"/>
                  </a:lnTo>
                  <a:lnTo>
                    <a:pt x="388" y="300"/>
                  </a:lnTo>
                  <a:lnTo>
                    <a:pt x="390" y="302"/>
                  </a:lnTo>
                  <a:lnTo>
                    <a:pt x="390" y="300"/>
                  </a:lnTo>
                  <a:lnTo>
                    <a:pt x="390" y="300"/>
                  </a:lnTo>
                  <a:close/>
                  <a:moveTo>
                    <a:pt x="410" y="284"/>
                  </a:moveTo>
                  <a:lnTo>
                    <a:pt x="410" y="284"/>
                  </a:lnTo>
                  <a:lnTo>
                    <a:pt x="410" y="286"/>
                  </a:lnTo>
                  <a:lnTo>
                    <a:pt x="410" y="288"/>
                  </a:lnTo>
                  <a:lnTo>
                    <a:pt x="414" y="292"/>
                  </a:lnTo>
                  <a:lnTo>
                    <a:pt x="414" y="292"/>
                  </a:lnTo>
                  <a:lnTo>
                    <a:pt x="410" y="290"/>
                  </a:lnTo>
                  <a:lnTo>
                    <a:pt x="408" y="290"/>
                  </a:lnTo>
                  <a:lnTo>
                    <a:pt x="408" y="288"/>
                  </a:lnTo>
                  <a:lnTo>
                    <a:pt x="406" y="288"/>
                  </a:lnTo>
                  <a:lnTo>
                    <a:pt x="406" y="288"/>
                  </a:lnTo>
                  <a:lnTo>
                    <a:pt x="406" y="286"/>
                  </a:lnTo>
                  <a:lnTo>
                    <a:pt x="406" y="286"/>
                  </a:lnTo>
                  <a:lnTo>
                    <a:pt x="408" y="288"/>
                  </a:lnTo>
                  <a:lnTo>
                    <a:pt x="410" y="284"/>
                  </a:lnTo>
                  <a:close/>
                  <a:moveTo>
                    <a:pt x="410" y="280"/>
                  </a:moveTo>
                  <a:lnTo>
                    <a:pt x="410" y="280"/>
                  </a:lnTo>
                  <a:lnTo>
                    <a:pt x="412" y="282"/>
                  </a:lnTo>
                  <a:lnTo>
                    <a:pt x="412" y="282"/>
                  </a:lnTo>
                  <a:lnTo>
                    <a:pt x="412" y="282"/>
                  </a:lnTo>
                  <a:lnTo>
                    <a:pt x="410" y="282"/>
                  </a:lnTo>
                  <a:lnTo>
                    <a:pt x="410" y="280"/>
                  </a:lnTo>
                  <a:lnTo>
                    <a:pt x="410" y="280"/>
                  </a:lnTo>
                  <a:close/>
                  <a:moveTo>
                    <a:pt x="418" y="296"/>
                  </a:moveTo>
                  <a:lnTo>
                    <a:pt x="418" y="296"/>
                  </a:lnTo>
                  <a:lnTo>
                    <a:pt x="426" y="300"/>
                  </a:lnTo>
                  <a:lnTo>
                    <a:pt x="430" y="304"/>
                  </a:lnTo>
                  <a:lnTo>
                    <a:pt x="430" y="304"/>
                  </a:lnTo>
                  <a:lnTo>
                    <a:pt x="426" y="302"/>
                  </a:lnTo>
                  <a:lnTo>
                    <a:pt x="426" y="304"/>
                  </a:lnTo>
                  <a:lnTo>
                    <a:pt x="426" y="304"/>
                  </a:lnTo>
                  <a:lnTo>
                    <a:pt x="430" y="304"/>
                  </a:lnTo>
                  <a:lnTo>
                    <a:pt x="430" y="304"/>
                  </a:lnTo>
                  <a:lnTo>
                    <a:pt x="428" y="304"/>
                  </a:lnTo>
                  <a:lnTo>
                    <a:pt x="428" y="304"/>
                  </a:lnTo>
                  <a:lnTo>
                    <a:pt x="428" y="304"/>
                  </a:lnTo>
                  <a:lnTo>
                    <a:pt x="428" y="304"/>
                  </a:lnTo>
                  <a:lnTo>
                    <a:pt x="428" y="304"/>
                  </a:lnTo>
                  <a:lnTo>
                    <a:pt x="424" y="306"/>
                  </a:lnTo>
                  <a:lnTo>
                    <a:pt x="422" y="306"/>
                  </a:lnTo>
                  <a:lnTo>
                    <a:pt x="422" y="306"/>
                  </a:lnTo>
                  <a:lnTo>
                    <a:pt x="422" y="304"/>
                  </a:lnTo>
                  <a:lnTo>
                    <a:pt x="422" y="304"/>
                  </a:lnTo>
                  <a:lnTo>
                    <a:pt x="422" y="304"/>
                  </a:lnTo>
                  <a:lnTo>
                    <a:pt x="422" y="304"/>
                  </a:lnTo>
                  <a:lnTo>
                    <a:pt x="422" y="304"/>
                  </a:lnTo>
                  <a:lnTo>
                    <a:pt x="420" y="302"/>
                  </a:lnTo>
                  <a:lnTo>
                    <a:pt x="416" y="300"/>
                  </a:lnTo>
                  <a:lnTo>
                    <a:pt x="416" y="300"/>
                  </a:lnTo>
                  <a:lnTo>
                    <a:pt x="418" y="300"/>
                  </a:lnTo>
                  <a:lnTo>
                    <a:pt x="418" y="298"/>
                  </a:lnTo>
                  <a:lnTo>
                    <a:pt x="418" y="296"/>
                  </a:lnTo>
                  <a:close/>
                  <a:moveTo>
                    <a:pt x="426" y="280"/>
                  </a:moveTo>
                  <a:lnTo>
                    <a:pt x="426" y="280"/>
                  </a:lnTo>
                  <a:lnTo>
                    <a:pt x="428" y="282"/>
                  </a:lnTo>
                  <a:lnTo>
                    <a:pt x="428" y="282"/>
                  </a:lnTo>
                  <a:lnTo>
                    <a:pt x="430" y="280"/>
                  </a:lnTo>
                  <a:lnTo>
                    <a:pt x="430" y="280"/>
                  </a:lnTo>
                  <a:lnTo>
                    <a:pt x="430" y="282"/>
                  </a:lnTo>
                  <a:lnTo>
                    <a:pt x="428" y="282"/>
                  </a:lnTo>
                  <a:lnTo>
                    <a:pt x="428" y="282"/>
                  </a:lnTo>
                  <a:lnTo>
                    <a:pt x="426" y="282"/>
                  </a:lnTo>
                  <a:lnTo>
                    <a:pt x="426" y="282"/>
                  </a:lnTo>
                  <a:lnTo>
                    <a:pt x="426" y="282"/>
                  </a:lnTo>
                  <a:lnTo>
                    <a:pt x="424" y="282"/>
                  </a:lnTo>
                  <a:lnTo>
                    <a:pt x="426" y="282"/>
                  </a:lnTo>
                  <a:lnTo>
                    <a:pt x="426" y="280"/>
                  </a:lnTo>
                  <a:close/>
                  <a:moveTo>
                    <a:pt x="432" y="304"/>
                  </a:moveTo>
                  <a:lnTo>
                    <a:pt x="432" y="304"/>
                  </a:lnTo>
                  <a:lnTo>
                    <a:pt x="434" y="304"/>
                  </a:lnTo>
                  <a:lnTo>
                    <a:pt x="434" y="306"/>
                  </a:lnTo>
                  <a:lnTo>
                    <a:pt x="432" y="306"/>
                  </a:lnTo>
                  <a:lnTo>
                    <a:pt x="432" y="306"/>
                  </a:lnTo>
                  <a:lnTo>
                    <a:pt x="432" y="304"/>
                  </a:lnTo>
                  <a:lnTo>
                    <a:pt x="432" y="304"/>
                  </a:lnTo>
                  <a:lnTo>
                    <a:pt x="432" y="304"/>
                  </a:lnTo>
                  <a:close/>
                  <a:moveTo>
                    <a:pt x="440" y="366"/>
                  </a:moveTo>
                  <a:lnTo>
                    <a:pt x="438" y="366"/>
                  </a:lnTo>
                  <a:lnTo>
                    <a:pt x="438" y="366"/>
                  </a:lnTo>
                  <a:lnTo>
                    <a:pt x="440" y="368"/>
                  </a:lnTo>
                  <a:lnTo>
                    <a:pt x="440" y="368"/>
                  </a:lnTo>
                  <a:lnTo>
                    <a:pt x="442" y="368"/>
                  </a:lnTo>
                  <a:lnTo>
                    <a:pt x="442" y="368"/>
                  </a:lnTo>
                  <a:lnTo>
                    <a:pt x="440" y="368"/>
                  </a:lnTo>
                  <a:lnTo>
                    <a:pt x="440" y="370"/>
                  </a:lnTo>
                  <a:lnTo>
                    <a:pt x="438" y="370"/>
                  </a:lnTo>
                  <a:lnTo>
                    <a:pt x="436" y="370"/>
                  </a:lnTo>
                  <a:lnTo>
                    <a:pt x="436" y="370"/>
                  </a:lnTo>
                  <a:lnTo>
                    <a:pt x="438" y="370"/>
                  </a:lnTo>
                  <a:lnTo>
                    <a:pt x="438" y="368"/>
                  </a:lnTo>
                  <a:lnTo>
                    <a:pt x="438" y="366"/>
                  </a:lnTo>
                  <a:lnTo>
                    <a:pt x="440" y="366"/>
                  </a:lnTo>
                  <a:lnTo>
                    <a:pt x="440" y="366"/>
                  </a:lnTo>
                  <a:close/>
                  <a:moveTo>
                    <a:pt x="454" y="316"/>
                  </a:moveTo>
                  <a:lnTo>
                    <a:pt x="454" y="318"/>
                  </a:lnTo>
                  <a:lnTo>
                    <a:pt x="454" y="318"/>
                  </a:lnTo>
                  <a:lnTo>
                    <a:pt x="450" y="316"/>
                  </a:lnTo>
                  <a:lnTo>
                    <a:pt x="448" y="316"/>
                  </a:lnTo>
                  <a:lnTo>
                    <a:pt x="448" y="314"/>
                  </a:lnTo>
                  <a:lnTo>
                    <a:pt x="452" y="316"/>
                  </a:lnTo>
                  <a:lnTo>
                    <a:pt x="452" y="316"/>
                  </a:lnTo>
                  <a:lnTo>
                    <a:pt x="452" y="314"/>
                  </a:lnTo>
                  <a:lnTo>
                    <a:pt x="448" y="314"/>
                  </a:lnTo>
                  <a:lnTo>
                    <a:pt x="446" y="312"/>
                  </a:lnTo>
                  <a:lnTo>
                    <a:pt x="446" y="310"/>
                  </a:lnTo>
                  <a:lnTo>
                    <a:pt x="446" y="310"/>
                  </a:lnTo>
                  <a:lnTo>
                    <a:pt x="446" y="310"/>
                  </a:lnTo>
                  <a:lnTo>
                    <a:pt x="450" y="310"/>
                  </a:lnTo>
                  <a:lnTo>
                    <a:pt x="454" y="308"/>
                  </a:lnTo>
                  <a:lnTo>
                    <a:pt x="454" y="308"/>
                  </a:lnTo>
                  <a:lnTo>
                    <a:pt x="456" y="310"/>
                  </a:lnTo>
                  <a:lnTo>
                    <a:pt x="458" y="312"/>
                  </a:lnTo>
                  <a:lnTo>
                    <a:pt x="458" y="312"/>
                  </a:lnTo>
                  <a:lnTo>
                    <a:pt x="458" y="312"/>
                  </a:lnTo>
                  <a:lnTo>
                    <a:pt x="458" y="312"/>
                  </a:lnTo>
                  <a:lnTo>
                    <a:pt x="460" y="312"/>
                  </a:lnTo>
                  <a:lnTo>
                    <a:pt x="460" y="314"/>
                  </a:lnTo>
                  <a:lnTo>
                    <a:pt x="460" y="314"/>
                  </a:lnTo>
                  <a:lnTo>
                    <a:pt x="466" y="314"/>
                  </a:lnTo>
                  <a:lnTo>
                    <a:pt x="472" y="316"/>
                  </a:lnTo>
                  <a:lnTo>
                    <a:pt x="472" y="316"/>
                  </a:lnTo>
                  <a:lnTo>
                    <a:pt x="470" y="316"/>
                  </a:lnTo>
                  <a:lnTo>
                    <a:pt x="470" y="316"/>
                  </a:lnTo>
                  <a:lnTo>
                    <a:pt x="470" y="314"/>
                  </a:lnTo>
                  <a:lnTo>
                    <a:pt x="468" y="312"/>
                  </a:lnTo>
                  <a:lnTo>
                    <a:pt x="468" y="312"/>
                  </a:lnTo>
                  <a:lnTo>
                    <a:pt x="462" y="312"/>
                  </a:lnTo>
                  <a:lnTo>
                    <a:pt x="462" y="312"/>
                  </a:lnTo>
                  <a:lnTo>
                    <a:pt x="466" y="310"/>
                  </a:lnTo>
                  <a:lnTo>
                    <a:pt x="468" y="312"/>
                  </a:lnTo>
                  <a:lnTo>
                    <a:pt x="468" y="312"/>
                  </a:lnTo>
                  <a:lnTo>
                    <a:pt x="470" y="312"/>
                  </a:lnTo>
                  <a:lnTo>
                    <a:pt x="472" y="314"/>
                  </a:lnTo>
                  <a:lnTo>
                    <a:pt x="472" y="314"/>
                  </a:lnTo>
                  <a:lnTo>
                    <a:pt x="472" y="314"/>
                  </a:lnTo>
                  <a:lnTo>
                    <a:pt x="472" y="314"/>
                  </a:lnTo>
                  <a:lnTo>
                    <a:pt x="474" y="318"/>
                  </a:lnTo>
                  <a:lnTo>
                    <a:pt x="474" y="318"/>
                  </a:lnTo>
                  <a:lnTo>
                    <a:pt x="472" y="318"/>
                  </a:lnTo>
                  <a:lnTo>
                    <a:pt x="472" y="318"/>
                  </a:lnTo>
                  <a:lnTo>
                    <a:pt x="468" y="320"/>
                  </a:lnTo>
                  <a:lnTo>
                    <a:pt x="470" y="318"/>
                  </a:lnTo>
                  <a:lnTo>
                    <a:pt x="470" y="318"/>
                  </a:lnTo>
                  <a:lnTo>
                    <a:pt x="470" y="316"/>
                  </a:lnTo>
                  <a:lnTo>
                    <a:pt x="468" y="316"/>
                  </a:lnTo>
                  <a:lnTo>
                    <a:pt x="468" y="316"/>
                  </a:lnTo>
                  <a:lnTo>
                    <a:pt x="468" y="318"/>
                  </a:lnTo>
                  <a:lnTo>
                    <a:pt x="464" y="318"/>
                  </a:lnTo>
                  <a:lnTo>
                    <a:pt x="466" y="322"/>
                  </a:lnTo>
                  <a:lnTo>
                    <a:pt x="466" y="322"/>
                  </a:lnTo>
                  <a:lnTo>
                    <a:pt x="462" y="320"/>
                  </a:lnTo>
                  <a:lnTo>
                    <a:pt x="460" y="320"/>
                  </a:lnTo>
                  <a:lnTo>
                    <a:pt x="458" y="322"/>
                  </a:lnTo>
                  <a:lnTo>
                    <a:pt x="458" y="322"/>
                  </a:lnTo>
                  <a:lnTo>
                    <a:pt x="460" y="324"/>
                  </a:lnTo>
                  <a:lnTo>
                    <a:pt x="460" y="324"/>
                  </a:lnTo>
                  <a:lnTo>
                    <a:pt x="450" y="326"/>
                  </a:lnTo>
                  <a:lnTo>
                    <a:pt x="446" y="326"/>
                  </a:lnTo>
                  <a:lnTo>
                    <a:pt x="442" y="324"/>
                  </a:lnTo>
                  <a:lnTo>
                    <a:pt x="442" y="324"/>
                  </a:lnTo>
                  <a:lnTo>
                    <a:pt x="440" y="322"/>
                  </a:lnTo>
                  <a:lnTo>
                    <a:pt x="440" y="322"/>
                  </a:lnTo>
                  <a:lnTo>
                    <a:pt x="444" y="322"/>
                  </a:lnTo>
                  <a:lnTo>
                    <a:pt x="448" y="320"/>
                  </a:lnTo>
                  <a:lnTo>
                    <a:pt x="452" y="318"/>
                  </a:lnTo>
                  <a:lnTo>
                    <a:pt x="456" y="318"/>
                  </a:lnTo>
                  <a:lnTo>
                    <a:pt x="456" y="318"/>
                  </a:lnTo>
                  <a:lnTo>
                    <a:pt x="454" y="316"/>
                  </a:lnTo>
                  <a:lnTo>
                    <a:pt x="454" y="316"/>
                  </a:lnTo>
                  <a:lnTo>
                    <a:pt x="454" y="316"/>
                  </a:lnTo>
                  <a:close/>
                  <a:moveTo>
                    <a:pt x="446" y="292"/>
                  </a:moveTo>
                  <a:lnTo>
                    <a:pt x="450" y="290"/>
                  </a:lnTo>
                  <a:lnTo>
                    <a:pt x="450" y="290"/>
                  </a:lnTo>
                  <a:lnTo>
                    <a:pt x="452" y="292"/>
                  </a:lnTo>
                  <a:lnTo>
                    <a:pt x="452" y="292"/>
                  </a:lnTo>
                  <a:lnTo>
                    <a:pt x="452" y="294"/>
                  </a:lnTo>
                  <a:lnTo>
                    <a:pt x="450" y="294"/>
                  </a:lnTo>
                  <a:lnTo>
                    <a:pt x="446" y="292"/>
                  </a:lnTo>
                  <a:lnTo>
                    <a:pt x="446" y="292"/>
                  </a:lnTo>
                  <a:close/>
                  <a:moveTo>
                    <a:pt x="468" y="308"/>
                  </a:moveTo>
                  <a:lnTo>
                    <a:pt x="462" y="306"/>
                  </a:lnTo>
                  <a:lnTo>
                    <a:pt x="462" y="306"/>
                  </a:lnTo>
                  <a:lnTo>
                    <a:pt x="466" y="306"/>
                  </a:lnTo>
                  <a:lnTo>
                    <a:pt x="468" y="304"/>
                  </a:lnTo>
                  <a:lnTo>
                    <a:pt x="468" y="304"/>
                  </a:lnTo>
                  <a:lnTo>
                    <a:pt x="468" y="306"/>
                  </a:lnTo>
                  <a:lnTo>
                    <a:pt x="468" y="308"/>
                  </a:lnTo>
                  <a:lnTo>
                    <a:pt x="468" y="308"/>
                  </a:lnTo>
                  <a:lnTo>
                    <a:pt x="468" y="308"/>
                  </a:lnTo>
                  <a:close/>
                  <a:moveTo>
                    <a:pt x="464" y="288"/>
                  </a:moveTo>
                  <a:lnTo>
                    <a:pt x="462" y="288"/>
                  </a:lnTo>
                  <a:lnTo>
                    <a:pt x="464" y="288"/>
                  </a:lnTo>
                  <a:lnTo>
                    <a:pt x="464" y="288"/>
                  </a:lnTo>
                  <a:close/>
                  <a:moveTo>
                    <a:pt x="462" y="308"/>
                  </a:moveTo>
                  <a:lnTo>
                    <a:pt x="460" y="310"/>
                  </a:lnTo>
                  <a:lnTo>
                    <a:pt x="458" y="308"/>
                  </a:lnTo>
                  <a:lnTo>
                    <a:pt x="462" y="308"/>
                  </a:lnTo>
                  <a:close/>
                  <a:moveTo>
                    <a:pt x="478" y="308"/>
                  </a:moveTo>
                  <a:lnTo>
                    <a:pt x="478" y="308"/>
                  </a:lnTo>
                  <a:lnTo>
                    <a:pt x="478" y="308"/>
                  </a:lnTo>
                  <a:lnTo>
                    <a:pt x="476" y="304"/>
                  </a:lnTo>
                  <a:lnTo>
                    <a:pt x="476" y="304"/>
                  </a:lnTo>
                  <a:lnTo>
                    <a:pt x="482" y="308"/>
                  </a:lnTo>
                  <a:lnTo>
                    <a:pt x="482" y="306"/>
                  </a:lnTo>
                  <a:lnTo>
                    <a:pt x="486" y="306"/>
                  </a:lnTo>
                  <a:lnTo>
                    <a:pt x="486" y="306"/>
                  </a:lnTo>
                  <a:lnTo>
                    <a:pt x="484" y="308"/>
                  </a:lnTo>
                  <a:lnTo>
                    <a:pt x="484" y="308"/>
                  </a:lnTo>
                  <a:lnTo>
                    <a:pt x="490" y="304"/>
                  </a:lnTo>
                  <a:lnTo>
                    <a:pt x="494" y="302"/>
                  </a:lnTo>
                  <a:lnTo>
                    <a:pt x="498" y="302"/>
                  </a:lnTo>
                  <a:lnTo>
                    <a:pt x="496" y="300"/>
                  </a:lnTo>
                  <a:lnTo>
                    <a:pt x="500" y="302"/>
                  </a:lnTo>
                  <a:lnTo>
                    <a:pt x="500" y="302"/>
                  </a:lnTo>
                  <a:lnTo>
                    <a:pt x="500" y="300"/>
                  </a:lnTo>
                  <a:lnTo>
                    <a:pt x="500" y="300"/>
                  </a:lnTo>
                  <a:lnTo>
                    <a:pt x="496" y="298"/>
                  </a:lnTo>
                  <a:lnTo>
                    <a:pt x="496" y="298"/>
                  </a:lnTo>
                  <a:lnTo>
                    <a:pt x="494" y="300"/>
                  </a:lnTo>
                  <a:lnTo>
                    <a:pt x="492" y="300"/>
                  </a:lnTo>
                  <a:lnTo>
                    <a:pt x="488" y="298"/>
                  </a:lnTo>
                  <a:lnTo>
                    <a:pt x="488" y="298"/>
                  </a:lnTo>
                  <a:lnTo>
                    <a:pt x="484" y="298"/>
                  </a:lnTo>
                  <a:lnTo>
                    <a:pt x="482" y="296"/>
                  </a:lnTo>
                  <a:lnTo>
                    <a:pt x="482" y="294"/>
                  </a:lnTo>
                  <a:lnTo>
                    <a:pt x="480" y="292"/>
                  </a:lnTo>
                  <a:lnTo>
                    <a:pt x="478" y="292"/>
                  </a:lnTo>
                  <a:lnTo>
                    <a:pt x="486" y="292"/>
                  </a:lnTo>
                  <a:lnTo>
                    <a:pt x="486" y="292"/>
                  </a:lnTo>
                  <a:lnTo>
                    <a:pt x="484" y="292"/>
                  </a:lnTo>
                  <a:lnTo>
                    <a:pt x="484" y="294"/>
                  </a:lnTo>
                  <a:lnTo>
                    <a:pt x="488" y="294"/>
                  </a:lnTo>
                  <a:lnTo>
                    <a:pt x="486" y="292"/>
                  </a:lnTo>
                  <a:lnTo>
                    <a:pt x="486" y="292"/>
                  </a:lnTo>
                  <a:lnTo>
                    <a:pt x="488" y="292"/>
                  </a:lnTo>
                  <a:lnTo>
                    <a:pt x="490" y="292"/>
                  </a:lnTo>
                  <a:lnTo>
                    <a:pt x="490" y="290"/>
                  </a:lnTo>
                  <a:lnTo>
                    <a:pt x="490" y="290"/>
                  </a:lnTo>
                  <a:lnTo>
                    <a:pt x="490" y="290"/>
                  </a:lnTo>
                  <a:lnTo>
                    <a:pt x="490" y="290"/>
                  </a:lnTo>
                  <a:lnTo>
                    <a:pt x="492" y="290"/>
                  </a:lnTo>
                  <a:lnTo>
                    <a:pt x="492" y="290"/>
                  </a:lnTo>
                  <a:lnTo>
                    <a:pt x="492" y="288"/>
                  </a:lnTo>
                  <a:lnTo>
                    <a:pt x="492" y="288"/>
                  </a:lnTo>
                  <a:lnTo>
                    <a:pt x="492" y="288"/>
                  </a:lnTo>
                  <a:lnTo>
                    <a:pt x="492" y="286"/>
                  </a:lnTo>
                  <a:lnTo>
                    <a:pt x="492" y="286"/>
                  </a:lnTo>
                  <a:lnTo>
                    <a:pt x="496" y="286"/>
                  </a:lnTo>
                  <a:lnTo>
                    <a:pt x="498" y="286"/>
                  </a:lnTo>
                  <a:lnTo>
                    <a:pt x="500" y="288"/>
                  </a:lnTo>
                  <a:lnTo>
                    <a:pt x="500" y="288"/>
                  </a:lnTo>
                  <a:lnTo>
                    <a:pt x="502" y="288"/>
                  </a:lnTo>
                  <a:lnTo>
                    <a:pt x="502" y="286"/>
                  </a:lnTo>
                  <a:lnTo>
                    <a:pt x="502" y="286"/>
                  </a:lnTo>
                  <a:lnTo>
                    <a:pt x="504" y="288"/>
                  </a:lnTo>
                  <a:lnTo>
                    <a:pt x="506" y="288"/>
                  </a:lnTo>
                  <a:lnTo>
                    <a:pt x="510" y="286"/>
                  </a:lnTo>
                  <a:lnTo>
                    <a:pt x="510" y="286"/>
                  </a:lnTo>
                  <a:lnTo>
                    <a:pt x="510" y="286"/>
                  </a:lnTo>
                  <a:lnTo>
                    <a:pt x="512" y="288"/>
                  </a:lnTo>
                  <a:lnTo>
                    <a:pt x="514" y="290"/>
                  </a:lnTo>
                  <a:lnTo>
                    <a:pt x="514" y="288"/>
                  </a:lnTo>
                  <a:lnTo>
                    <a:pt x="514" y="288"/>
                  </a:lnTo>
                  <a:lnTo>
                    <a:pt x="514" y="288"/>
                  </a:lnTo>
                  <a:lnTo>
                    <a:pt x="514" y="290"/>
                  </a:lnTo>
                  <a:lnTo>
                    <a:pt x="510" y="288"/>
                  </a:lnTo>
                  <a:lnTo>
                    <a:pt x="510" y="288"/>
                  </a:lnTo>
                  <a:lnTo>
                    <a:pt x="512" y="292"/>
                  </a:lnTo>
                  <a:lnTo>
                    <a:pt x="512" y="294"/>
                  </a:lnTo>
                  <a:lnTo>
                    <a:pt x="514" y="298"/>
                  </a:lnTo>
                  <a:lnTo>
                    <a:pt x="514" y="300"/>
                  </a:lnTo>
                  <a:lnTo>
                    <a:pt x="512" y="300"/>
                  </a:lnTo>
                  <a:lnTo>
                    <a:pt x="512" y="300"/>
                  </a:lnTo>
                  <a:lnTo>
                    <a:pt x="514" y="302"/>
                  </a:lnTo>
                  <a:lnTo>
                    <a:pt x="518" y="302"/>
                  </a:lnTo>
                  <a:lnTo>
                    <a:pt x="520" y="304"/>
                  </a:lnTo>
                  <a:lnTo>
                    <a:pt x="522" y="306"/>
                  </a:lnTo>
                  <a:lnTo>
                    <a:pt x="522" y="306"/>
                  </a:lnTo>
                  <a:lnTo>
                    <a:pt x="520" y="306"/>
                  </a:lnTo>
                  <a:lnTo>
                    <a:pt x="520" y="308"/>
                  </a:lnTo>
                  <a:lnTo>
                    <a:pt x="520" y="308"/>
                  </a:lnTo>
                  <a:lnTo>
                    <a:pt x="518" y="310"/>
                  </a:lnTo>
                  <a:lnTo>
                    <a:pt x="518" y="310"/>
                  </a:lnTo>
                  <a:lnTo>
                    <a:pt x="520" y="312"/>
                  </a:lnTo>
                  <a:lnTo>
                    <a:pt x="522" y="314"/>
                  </a:lnTo>
                  <a:lnTo>
                    <a:pt x="530" y="316"/>
                  </a:lnTo>
                  <a:lnTo>
                    <a:pt x="530" y="316"/>
                  </a:lnTo>
                  <a:lnTo>
                    <a:pt x="532" y="318"/>
                  </a:lnTo>
                  <a:lnTo>
                    <a:pt x="536" y="316"/>
                  </a:lnTo>
                  <a:lnTo>
                    <a:pt x="536" y="316"/>
                  </a:lnTo>
                  <a:lnTo>
                    <a:pt x="536" y="318"/>
                  </a:lnTo>
                  <a:lnTo>
                    <a:pt x="536" y="318"/>
                  </a:lnTo>
                  <a:lnTo>
                    <a:pt x="538" y="316"/>
                  </a:lnTo>
                  <a:lnTo>
                    <a:pt x="538" y="316"/>
                  </a:lnTo>
                  <a:lnTo>
                    <a:pt x="538" y="316"/>
                  </a:lnTo>
                  <a:lnTo>
                    <a:pt x="538" y="316"/>
                  </a:lnTo>
                  <a:lnTo>
                    <a:pt x="538" y="316"/>
                  </a:lnTo>
                  <a:lnTo>
                    <a:pt x="538" y="316"/>
                  </a:lnTo>
                  <a:lnTo>
                    <a:pt x="540" y="314"/>
                  </a:lnTo>
                  <a:lnTo>
                    <a:pt x="542" y="314"/>
                  </a:lnTo>
                  <a:lnTo>
                    <a:pt x="542" y="314"/>
                  </a:lnTo>
                  <a:lnTo>
                    <a:pt x="546" y="314"/>
                  </a:lnTo>
                  <a:lnTo>
                    <a:pt x="548" y="316"/>
                  </a:lnTo>
                  <a:lnTo>
                    <a:pt x="552" y="320"/>
                  </a:lnTo>
                  <a:lnTo>
                    <a:pt x="552" y="320"/>
                  </a:lnTo>
                  <a:lnTo>
                    <a:pt x="552" y="322"/>
                  </a:lnTo>
                  <a:lnTo>
                    <a:pt x="554" y="322"/>
                  </a:lnTo>
                  <a:lnTo>
                    <a:pt x="554" y="322"/>
                  </a:lnTo>
                  <a:lnTo>
                    <a:pt x="552" y="322"/>
                  </a:lnTo>
                  <a:lnTo>
                    <a:pt x="552" y="322"/>
                  </a:lnTo>
                  <a:lnTo>
                    <a:pt x="540" y="324"/>
                  </a:lnTo>
                  <a:lnTo>
                    <a:pt x="540" y="324"/>
                  </a:lnTo>
                  <a:lnTo>
                    <a:pt x="540" y="326"/>
                  </a:lnTo>
                  <a:lnTo>
                    <a:pt x="540" y="326"/>
                  </a:lnTo>
                  <a:lnTo>
                    <a:pt x="540" y="326"/>
                  </a:lnTo>
                  <a:lnTo>
                    <a:pt x="542" y="326"/>
                  </a:lnTo>
                  <a:lnTo>
                    <a:pt x="538" y="330"/>
                  </a:lnTo>
                  <a:lnTo>
                    <a:pt x="538" y="330"/>
                  </a:lnTo>
                  <a:lnTo>
                    <a:pt x="538" y="330"/>
                  </a:lnTo>
                  <a:lnTo>
                    <a:pt x="536" y="328"/>
                  </a:lnTo>
                  <a:lnTo>
                    <a:pt x="530" y="328"/>
                  </a:lnTo>
                  <a:lnTo>
                    <a:pt x="530" y="328"/>
                  </a:lnTo>
                  <a:lnTo>
                    <a:pt x="530" y="326"/>
                  </a:lnTo>
                  <a:lnTo>
                    <a:pt x="530" y="326"/>
                  </a:lnTo>
                  <a:lnTo>
                    <a:pt x="530" y="326"/>
                  </a:lnTo>
                  <a:lnTo>
                    <a:pt x="534" y="326"/>
                  </a:lnTo>
                  <a:lnTo>
                    <a:pt x="536" y="326"/>
                  </a:lnTo>
                  <a:lnTo>
                    <a:pt x="536" y="326"/>
                  </a:lnTo>
                  <a:lnTo>
                    <a:pt x="536" y="324"/>
                  </a:lnTo>
                  <a:lnTo>
                    <a:pt x="534" y="324"/>
                  </a:lnTo>
                  <a:lnTo>
                    <a:pt x="530" y="322"/>
                  </a:lnTo>
                  <a:lnTo>
                    <a:pt x="530" y="324"/>
                  </a:lnTo>
                  <a:lnTo>
                    <a:pt x="530" y="324"/>
                  </a:lnTo>
                  <a:lnTo>
                    <a:pt x="526" y="324"/>
                  </a:lnTo>
                  <a:lnTo>
                    <a:pt x="522" y="320"/>
                  </a:lnTo>
                  <a:lnTo>
                    <a:pt x="522" y="324"/>
                  </a:lnTo>
                  <a:lnTo>
                    <a:pt x="520" y="322"/>
                  </a:lnTo>
                  <a:lnTo>
                    <a:pt x="520" y="322"/>
                  </a:lnTo>
                  <a:lnTo>
                    <a:pt x="520" y="322"/>
                  </a:lnTo>
                  <a:lnTo>
                    <a:pt x="516" y="318"/>
                  </a:lnTo>
                  <a:lnTo>
                    <a:pt x="514" y="318"/>
                  </a:lnTo>
                  <a:lnTo>
                    <a:pt x="512" y="318"/>
                  </a:lnTo>
                  <a:lnTo>
                    <a:pt x="512" y="318"/>
                  </a:lnTo>
                  <a:lnTo>
                    <a:pt x="512" y="316"/>
                  </a:lnTo>
                  <a:lnTo>
                    <a:pt x="512" y="316"/>
                  </a:lnTo>
                  <a:lnTo>
                    <a:pt x="514" y="318"/>
                  </a:lnTo>
                  <a:lnTo>
                    <a:pt x="514" y="318"/>
                  </a:lnTo>
                  <a:lnTo>
                    <a:pt x="514" y="316"/>
                  </a:lnTo>
                  <a:lnTo>
                    <a:pt x="516" y="312"/>
                  </a:lnTo>
                  <a:lnTo>
                    <a:pt x="516" y="308"/>
                  </a:lnTo>
                  <a:lnTo>
                    <a:pt x="516" y="308"/>
                  </a:lnTo>
                  <a:lnTo>
                    <a:pt x="516" y="310"/>
                  </a:lnTo>
                  <a:lnTo>
                    <a:pt x="512" y="308"/>
                  </a:lnTo>
                  <a:lnTo>
                    <a:pt x="512" y="308"/>
                  </a:lnTo>
                  <a:lnTo>
                    <a:pt x="500" y="310"/>
                  </a:lnTo>
                  <a:lnTo>
                    <a:pt x="502" y="306"/>
                  </a:lnTo>
                  <a:lnTo>
                    <a:pt x="502" y="306"/>
                  </a:lnTo>
                  <a:lnTo>
                    <a:pt x="498" y="308"/>
                  </a:lnTo>
                  <a:lnTo>
                    <a:pt x="494" y="308"/>
                  </a:lnTo>
                  <a:lnTo>
                    <a:pt x="494" y="304"/>
                  </a:lnTo>
                  <a:lnTo>
                    <a:pt x="494" y="304"/>
                  </a:lnTo>
                  <a:lnTo>
                    <a:pt x="492" y="306"/>
                  </a:lnTo>
                  <a:lnTo>
                    <a:pt x="492" y="308"/>
                  </a:lnTo>
                  <a:lnTo>
                    <a:pt x="490" y="306"/>
                  </a:lnTo>
                  <a:lnTo>
                    <a:pt x="490" y="306"/>
                  </a:lnTo>
                  <a:lnTo>
                    <a:pt x="490" y="308"/>
                  </a:lnTo>
                  <a:lnTo>
                    <a:pt x="490" y="310"/>
                  </a:lnTo>
                  <a:lnTo>
                    <a:pt x="490" y="312"/>
                  </a:lnTo>
                  <a:lnTo>
                    <a:pt x="490" y="314"/>
                  </a:lnTo>
                  <a:lnTo>
                    <a:pt x="494" y="314"/>
                  </a:lnTo>
                  <a:lnTo>
                    <a:pt x="494" y="314"/>
                  </a:lnTo>
                  <a:lnTo>
                    <a:pt x="494" y="314"/>
                  </a:lnTo>
                  <a:lnTo>
                    <a:pt x="494" y="316"/>
                  </a:lnTo>
                  <a:lnTo>
                    <a:pt x="492" y="316"/>
                  </a:lnTo>
                  <a:lnTo>
                    <a:pt x="492" y="316"/>
                  </a:lnTo>
                  <a:lnTo>
                    <a:pt x="494" y="316"/>
                  </a:lnTo>
                  <a:lnTo>
                    <a:pt x="498" y="316"/>
                  </a:lnTo>
                  <a:lnTo>
                    <a:pt x="498" y="316"/>
                  </a:lnTo>
                  <a:lnTo>
                    <a:pt x="500" y="316"/>
                  </a:lnTo>
                  <a:lnTo>
                    <a:pt x="502" y="318"/>
                  </a:lnTo>
                  <a:lnTo>
                    <a:pt x="500" y="322"/>
                  </a:lnTo>
                  <a:lnTo>
                    <a:pt x="500" y="322"/>
                  </a:lnTo>
                  <a:lnTo>
                    <a:pt x="492" y="320"/>
                  </a:lnTo>
                  <a:lnTo>
                    <a:pt x="492" y="320"/>
                  </a:lnTo>
                  <a:lnTo>
                    <a:pt x="492" y="320"/>
                  </a:lnTo>
                  <a:lnTo>
                    <a:pt x="488" y="320"/>
                  </a:lnTo>
                  <a:lnTo>
                    <a:pt x="488" y="320"/>
                  </a:lnTo>
                  <a:lnTo>
                    <a:pt x="488" y="318"/>
                  </a:lnTo>
                  <a:lnTo>
                    <a:pt x="486" y="316"/>
                  </a:lnTo>
                  <a:lnTo>
                    <a:pt x="486" y="316"/>
                  </a:lnTo>
                  <a:lnTo>
                    <a:pt x="486" y="316"/>
                  </a:lnTo>
                  <a:lnTo>
                    <a:pt x="486" y="316"/>
                  </a:lnTo>
                  <a:lnTo>
                    <a:pt x="486" y="316"/>
                  </a:lnTo>
                  <a:lnTo>
                    <a:pt x="484" y="316"/>
                  </a:lnTo>
                  <a:lnTo>
                    <a:pt x="484" y="316"/>
                  </a:lnTo>
                  <a:lnTo>
                    <a:pt x="486" y="316"/>
                  </a:lnTo>
                  <a:lnTo>
                    <a:pt x="486" y="316"/>
                  </a:lnTo>
                  <a:lnTo>
                    <a:pt x="486" y="314"/>
                  </a:lnTo>
                  <a:lnTo>
                    <a:pt x="484" y="314"/>
                  </a:lnTo>
                  <a:lnTo>
                    <a:pt x="484" y="316"/>
                  </a:lnTo>
                  <a:lnTo>
                    <a:pt x="484" y="316"/>
                  </a:lnTo>
                  <a:lnTo>
                    <a:pt x="482" y="316"/>
                  </a:lnTo>
                  <a:lnTo>
                    <a:pt x="482" y="316"/>
                  </a:lnTo>
                  <a:lnTo>
                    <a:pt x="480" y="314"/>
                  </a:lnTo>
                  <a:lnTo>
                    <a:pt x="480" y="314"/>
                  </a:lnTo>
                  <a:lnTo>
                    <a:pt x="482" y="314"/>
                  </a:lnTo>
                  <a:lnTo>
                    <a:pt x="482" y="314"/>
                  </a:lnTo>
                  <a:lnTo>
                    <a:pt x="482" y="312"/>
                  </a:lnTo>
                  <a:lnTo>
                    <a:pt x="482" y="312"/>
                  </a:lnTo>
                  <a:lnTo>
                    <a:pt x="482" y="312"/>
                  </a:lnTo>
                  <a:lnTo>
                    <a:pt x="482" y="312"/>
                  </a:lnTo>
                  <a:lnTo>
                    <a:pt x="480" y="312"/>
                  </a:lnTo>
                  <a:lnTo>
                    <a:pt x="478" y="314"/>
                  </a:lnTo>
                  <a:lnTo>
                    <a:pt x="478" y="312"/>
                  </a:lnTo>
                  <a:lnTo>
                    <a:pt x="480" y="312"/>
                  </a:lnTo>
                  <a:lnTo>
                    <a:pt x="480" y="312"/>
                  </a:lnTo>
                  <a:lnTo>
                    <a:pt x="478" y="310"/>
                  </a:lnTo>
                  <a:lnTo>
                    <a:pt x="478" y="310"/>
                  </a:lnTo>
                  <a:lnTo>
                    <a:pt x="474" y="308"/>
                  </a:lnTo>
                  <a:lnTo>
                    <a:pt x="470" y="308"/>
                  </a:lnTo>
                  <a:lnTo>
                    <a:pt x="470" y="308"/>
                  </a:lnTo>
                  <a:lnTo>
                    <a:pt x="478" y="308"/>
                  </a:lnTo>
                  <a:lnTo>
                    <a:pt x="478" y="308"/>
                  </a:lnTo>
                  <a:close/>
                  <a:moveTo>
                    <a:pt x="472" y="278"/>
                  </a:moveTo>
                  <a:lnTo>
                    <a:pt x="472" y="282"/>
                  </a:lnTo>
                  <a:lnTo>
                    <a:pt x="472" y="282"/>
                  </a:lnTo>
                  <a:lnTo>
                    <a:pt x="472" y="278"/>
                  </a:lnTo>
                  <a:close/>
                  <a:moveTo>
                    <a:pt x="484" y="286"/>
                  </a:moveTo>
                  <a:lnTo>
                    <a:pt x="490" y="286"/>
                  </a:lnTo>
                  <a:lnTo>
                    <a:pt x="488" y="288"/>
                  </a:lnTo>
                  <a:lnTo>
                    <a:pt x="488" y="288"/>
                  </a:lnTo>
                  <a:lnTo>
                    <a:pt x="488" y="288"/>
                  </a:lnTo>
                  <a:lnTo>
                    <a:pt x="488" y="288"/>
                  </a:lnTo>
                  <a:lnTo>
                    <a:pt x="486" y="290"/>
                  </a:lnTo>
                  <a:lnTo>
                    <a:pt x="484" y="290"/>
                  </a:lnTo>
                  <a:lnTo>
                    <a:pt x="482" y="288"/>
                  </a:lnTo>
                  <a:lnTo>
                    <a:pt x="482" y="288"/>
                  </a:lnTo>
                  <a:lnTo>
                    <a:pt x="484" y="288"/>
                  </a:lnTo>
                  <a:lnTo>
                    <a:pt x="484" y="286"/>
                  </a:lnTo>
                  <a:lnTo>
                    <a:pt x="484" y="286"/>
                  </a:lnTo>
                  <a:close/>
                  <a:moveTo>
                    <a:pt x="496" y="270"/>
                  </a:moveTo>
                  <a:lnTo>
                    <a:pt x="500" y="270"/>
                  </a:lnTo>
                  <a:lnTo>
                    <a:pt x="498" y="272"/>
                  </a:lnTo>
                  <a:lnTo>
                    <a:pt x="498" y="272"/>
                  </a:lnTo>
                  <a:lnTo>
                    <a:pt x="496" y="270"/>
                  </a:lnTo>
                  <a:lnTo>
                    <a:pt x="496" y="270"/>
                  </a:lnTo>
                  <a:close/>
                  <a:moveTo>
                    <a:pt x="502" y="274"/>
                  </a:moveTo>
                  <a:lnTo>
                    <a:pt x="502" y="272"/>
                  </a:lnTo>
                  <a:lnTo>
                    <a:pt x="508" y="276"/>
                  </a:lnTo>
                  <a:lnTo>
                    <a:pt x="504" y="276"/>
                  </a:lnTo>
                  <a:lnTo>
                    <a:pt x="504" y="276"/>
                  </a:lnTo>
                  <a:lnTo>
                    <a:pt x="504" y="274"/>
                  </a:lnTo>
                  <a:lnTo>
                    <a:pt x="502" y="274"/>
                  </a:lnTo>
                  <a:lnTo>
                    <a:pt x="502" y="274"/>
                  </a:lnTo>
                  <a:close/>
                  <a:moveTo>
                    <a:pt x="504" y="204"/>
                  </a:moveTo>
                  <a:lnTo>
                    <a:pt x="506" y="202"/>
                  </a:lnTo>
                  <a:lnTo>
                    <a:pt x="508" y="206"/>
                  </a:lnTo>
                  <a:lnTo>
                    <a:pt x="504" y="204"/>
                  </a:lnTo>
                  <a:close/>
                  <a:moveTo>
                    <a:pt x="508" y="208"/>
                  </a:moveTo>
                  <a:lnTo>
                    <a:pt x="508" y="210"/>
                  </a:lnTo>
                  <a:lnTo>
                    <a:pt x="506" y="210"/>
                  </a:lnTo>
                  <a:lnTo>
                    <a:pt x="506" y="210"/>
                  </a:lnTo>
                  <a:lnTo>
                    <a:pt x="506" y="208"/>
                  </a:lnTo>
                  <a:lnTo>
                    <a:pt x="508" y="208"/>
                  </a:lnTo>
                  <a:lnTo>
                    <a:pt x="508" y="208"/>
                  </a:lnTo>
                  <a:close/>
                  <a:moveTo>
                    <a:pt x="500" y="206"/>
                  </a:moveTo>
                  <a:lnTo>
                    <a:pt x="500" y="206"/>
                  </a:lnTo>
                  <a:lnTo>
                    <a:pt x="498" y="206"/>
                  </a:lnTo>
                  <a:lnTo>
                    <a:pt x="498" y="206"/>
                  </a:lnTo>
                  <a:lnTo>
                    <a:pt x="500" y="206"/>
                  </a:lnTo>
                  <a:lnTo>
                    <a:pt x="500" y="206"/>
                  </a:lnTo>
                  <a:lnTo>
                    <a:pt x="500" y="204"/>
                  </a:lnTo>
                  <a:lnTo>
                    <a:pt x="500" y="202"/>
                  </a:lnTo>
                  <a:lnTo>
                    <a:pt x="500" y="202"/>
                  </a:lnTo>
                  <a:lnTo>
                    <a:pt x="502" y="204"/>
                  </a:lnTo>
                  <a:lnTo>
                    <a:pt x="504" y="204"/>
                  </a:lnTo>
                  <a:lnTo>
                    <a:pt x="502" y="206"/>
                  </a:lnTo>
                  <a:lnTo>
                    <a:pt x="502" y="206"/>
                  </a:lnTo>
                  <a:lnTo>
                    <a:pt x="502" y="206"/>
                  </a:lnTo>
                  <a:lnTo>
                    <a:pt x="500" y="206"/>
                  </a:lnTo>
                  <a:lnTo>
                    <a:pt x="500" y="206"/>
                  </a:lnTo>
                  <a:close/>
                  <a:moveTo>
                    <a:pt x="500" y="208"/>
                  </a:moveTo>
                  <a:lnTo>
                    <a:pt x="498" y="210"/>
                  </a:lnTo>
                  <a:lnTo>
                    <a:pt x="498" y="210"/>
                  </a:lnTo>
                  <a:lnTo>
                    <a:pt x="496" y="210"/>
                  </a:lnTo>
                  <a:lnTo>
                    <a:pt x="496" y="210"/>
                  </a:lnTo>
                  <a:lnTo>
                    <a:pt x="500" y="208"/>
                  </a:lnTo>
                  <a:close/>
                  <a:moveTo>
                    <a:pt x="502" y="188"/>
                  </a:moveTo>
                  <a:lnTo>
                    <a:pt x="500" y="186"/>
                  </a:lnTo>
                  <a:lnTo>
                    <a:pt x="500" y="186"/>
                  </a:lnTo>
                  <a:lnTo>
                    <a:pt x="502" y="184"/>
                  </a:lnTo>
                  <a:lnTo>
                    <a:pt x="504" y="186"/>
                  </a:lnTo>
                  <a:lnTo>
                    <a:pt x="504" y="186"/>
                  </a:lnTo>
                  <a:lnTo>
                    <a:pt x="506" y="184"/>
                  </a:lnTo>
                  <a:lnTo>
                    <a:pt x="506" y="184"/>
                  </a:lnTo>
                  <a:lnTo>
                    <a:pt x="508" y="184"/>
                  </a:lnTo>
                  <a:lnTo>
                    <a:pt x="510" y="186"/>
                  </a:lnTo>
                  <a:lnTo>
                    <a:pt x="512" y="186"/>
                  </a:lnTo>
                  <a:lnTo>
                    <a:pt x="514" y="186"/>
                  </a:lnTo>
                  <a:lnTo>
                    <a:pt x="514" y="186"/>
                  </a:lnTo>
                  <a:lnTo>
                    <a:pt x="512" y="188"/>
                  </a:lnTo>
                  <a:lnTo>
                    <a:pt x="512" y="188"/>
                  </a:lnTo>
                  <a:lnTo>
                    <a:pt x="510" y="188"/>
                  </a:lnTo>
                  <a:lnTo>
                    <a:pt x="508" y="188"/>
                  </a:lnTo>
                  <a:lnTo>
                    <a:pt x="508" y="188"/>
                  </a:lnTo>
                  <a:lnTo>
                    <a:pt x="504" y="186"/>
                  </a:lnTo>
                  <a:lnTo>
                    <a:pt x="502" y="186"/>
                  </a:lnTo>
                  <a:lnTo>
                    <a:pt x="502" y="188"/>
                  </a:lnTo>
                  <a:lnTo>
                    <a:pt x="502" y="188"/>
                  </a:lnTo>
                  <a:close/>
                  <a:moveTo>
                    <a:pt x="514" y="150"/>
                  </a:moveTo>
                  <a:lnTo>
                    <a:pt x="514" y="150"/>
                  </a:lnTo>
                  <a:lnTo>
                    <a:pt x="516" y="150"/>
                  </a:lnTo>
                  <a:lnTo>
                    <a:pt x="518" y="150"/>
                  </a:lnTo>
                  <a:lnTo>
                    <a:pt x="520" y="150"/>
                  </a:lnTo>
                  <a:lnTo>
                    <a:pt x="522" y="148"/>
                  </a:lnTo>
                  <a:lnTo>
                    <a:pt x="522" y="148"/>
                  </a:lnTo>
                  <a:lnTo>
                    <a:pt x="522" y="146"/>
                  </a:lnTo>
                  <a:lnTo>
                    <a:pt x="522" y="144"/>
                  </a:lnTo>
                  <a:lnTo>
                    <a:pt x="524" y="144"/>
                  </a:lnTo>
                  <a:lnTo>
                    <a:pt x="524" y="146"/>
                  </a:lnTo>
                  <a:lnTo>
                    <a:pt x="522" y="146"/>
                  </a:lnTo>
                  <a:lnTo>
                    <a:pt x="522" y="146"/>
                  </a:lnTo>
                  <a:lnTo>
                    <a:pt x="522" y="150"/>
                  </a:lnTo>
                  <a:lnTo>
                    <a:pt x="524" y="152"/>
                  </a:lnTo>
                  <a:lnTo>
                    <a:pt x="524" y="154"/>
                  </a:lnTo>
                  <a:lnTo>
                    <a:pt x="522" y="154"/>
                  </a:lnTo>
                  <a:lnTo>
                    <a:pt x="522" y="154"/>
                  </a:lnTo>
                  <a:lnTo>
                    <a:pt x="520" y="154"/>
                  </a:lnTo>
                  <a:lnTo>
                    <a:pt x="518" y="154"/>
                  </a:lnTo>
                  <a:lnTo>
                    <a:pt x="516" y="154"/>
                  </a:lnTo>
                  <a:lnTo>
                    <a:pt x="512" y="152"/>
                  </a:lnTo>
                  <a:lnTo>
                    <a:pt x="516" y="152"/>
                  </a:lnTo>
                  <a:lnTo>
                    <a:pt x="516" y="152"/>
                  </a:lnTo>
                  <a:lnTo>
                    <a:pt x="516" y="150"/>
                  </a:lnTo>
                  <a:lnTo>
                    <a:pt x="514" y="150"/>
                  </a:lnTo>
                  <a:close/>
                  <a:moveTo>
                    <a:pt x="514" y="156"/>
                  </a:moveTo>
                  <a:lnTo>
                    <a:pt x="514" y="156"/>
                  </a:lnTo>
                  <a:lnTo>
                    <a:pt x="520" y="156"/>
                  </a:lnTo>
                  <a:lnTo>
                    <a:pt x="524" y="156"/>
                  </a:lnTo>
                  <a:lnTo>
                    <a:pt x="524" y="156"/>
                  </a:lnTo>
                  <a:lnTo>
                    <a:pt x="528" y="158"/>
                  </a:lnTo>
                  <a:lnTo>
                    <a:pt x="532" y="162"/>
                  </a:lnTo>
                  <a:lnTo>
                    <a:pt x="532" y="162"/>
                  </a:lnTo>
                  <a:lnTo>
                    <a:pt x="532" y="164"/>
                  </a:lnTo>
                  <a:lnTo>
                    <a:pt x="532" y="164"/>
                  </a:lnTo>
                  <a:lnTo>
                    <a:pt x="532" y="162"/>
                  </a:lnTo>
                  <a:lnTo>
                    <a:pt x="532" y="162"/>
                  </a:lnTo>
                  <a:lnTo>
                    <a:pt x="526" y="160"/>
                  </a:lnTo>
                  <a:lnTo>
                    <a:pt x="526" y="160"/>
                  </a:lnTo>
                  <a:lnTo>
                    <a:pt x="526" y="160"/>
                  </a:lnTo>
                  <a:lnTo>
                    <a:pt x="526" y="162"/>
                  </a:lnTo>
                  <a:lnTo>
                    <a:pt x="526" y="162"/>
                  </a:lnTo>
                  <a:lnTo>
                    <a:pt x="526" y="162"/>
                  </a:lnTo>
                  <a:lnTo>
                    <a:pt x="526" y="162"/>
                  </a:lnTo>
                  <a:lnTo>
                    <a:pt x="526" y="162"/>
                  </a:lnTo>
                  <a:lnTo>
                    <a:pt x="526" y="162"/>
                  </a:lnTo>
                  <a:lnTo>
                    <a:pt x="524" y="160"/>
                  </a:lnTo>
                  <a:lnTo>
                    <a:pt x="520" y="160"/>
                  </a:lnTo>
                  <a:lnTo>
                    <a:pt x="514" y="160"/>
                  </a:lnTo>
                  <a:lnTo>
                    <a:pt x="514" y="160"/>
                  </a:lnTo>
                  <a:lnTo>
                    <a:pt x="514" y="160"/>
                  </a:lnTo>
                  <a:lnTo>
                    <a:pt x="512" y="160"/>
                  </a:lnTo>
                  <a:lnTo>
                    <a:pt x="512" y="158"/>
                  </a:lnTo>
                  <a:lnTo>
                    <a:pt x="514" y="156"/>
                  </a:lnTo>
                  <a:lnTo>
                    <a:pt x="514" y="156"/>
                  </a:lnTo>
                  <a:lnTo>
                    <a:pt x="514" y="156"/>
                  </a:lnTo>
                  <a:close/>
                  <a:moveTo>
                    <a:pt x="526" y="150"/>
                  </a:moveTo>
                  <a:lnTo>
                    <a:pt x="528" y="152"/>
                  </a:lnTo>
                  <a:lnTo>
                    <a:pt x="528" y="152"/>
                  </a:lnTo>
                  <a:lnTo>
                    <a:pt x="528" y="152"/>
                  </a:lnTo>
                  <a:lnTo>
                    <a:pt x="526" y="150"/>
                  </a:lnTo>
                  <a:close/>
                  <a:moveTo>
                    <a:pt x="534" y="180"/>
                  </a:moveTo>
                  <a:lnTo>
                    <a:pt x="534" y="180"/>
                  </a:lnTo>
                  <a:lnTo>
                    <a:pt x="542" y="184"/>
                  </a:lnTo>
                  <a:lnTo>
                    <a:pt x="546" y="188"/>
                  </a:lnTo>
                  <a:lnTo>
                    <a:pt x="546" y="188"/>
                  </a:lnTo>
                  <a:lnTo>
                    <a:pt x="542" y="186"/>
                  </a:lnTo>
                  <a:lnTo>
                    <a:pt x="542" y="190"/>
                  </a:lnTo>
                  <a:lnTo>
                    <a:pt x="542" y="190"/>
                  </a:lnTo>
                  <a:lnTo>
                    <a:pt x="538" y="188"/>
                  </a:lnTo>
                  <a:lnTo>
                    <a:pt x="532" y="184"/>
                  </a:lnTo>
                  <a:lnTo>
                    <a:pt x="532" y="184"/>
                  </a:lnTo>
                  <a:lnTo>
                    <a:pt x="534" y="184"/>
                  </a:lnTo>
                  <a:lnTo>
                    <a:pt x="534" y="184"/>
                  </a:lnTo>
                  <a:lnTo>
                    <a:pt x="534" y="180"/>
                  </a:lnTo>
                  <a:close/>
                  <a:moveTo>
                    <a:pt x="542" y="166"/>
                  </a:moveTo>
                  <a:lnTo>
                    <a:pt x="542" y="166"/>
                  </a:lnTo>
                  <a:lnTo>
                    <a:pt x="544" y="166"/>
                  </a:lnTo>
                  <a:lnTo>
                    <a:pt x="544" y="166"/>
                  </a:lnTo>
                  <a:lnTo>
                    <a:pt x="546" y="164"/>
                  </a:lnTo>
                  <a:lnTo>
                    <a:pt x="546" y="164"/>
                  </a:lnTo>
                  <a:lnTo>
                    <a:pt x="546" y="166"/>
                  </a:lnTo>
                  <a:lnTo>
                    <a:pt x="544" y="166"/>
                  </a:lnTo>
                  <a:lnTo>
                    <a:pt x="544" y="166"/>
                  </a:lnTo>
                  <a:lnTo>
                    <a:pt x="542" y="166"/>
                  </a:lnTo>
                  <a:lnTo>
                    <a:pt x="542" y="168"/>
                  </a:lnTo>
                  <a:lnTo>
                    <a:pt x="542" y="168"/>
                  </a:lnTo>
                  <a:lnTo>
                    <a:pt x="540" y="166"/>
                  </a:lnTo>
                  <a:lnTo>
                    <a:pt x="542" y="166"/>
                  </a:lnTo>
                  <a:lnTo>
                    <a:pt x="542" y="166"/>
                  </a:lnTo>
                  <a:close/>
                  <a:moveTo>
                    <a:pt x="538" y="164"/>
                  </a:moveTo>
                  <a:lnTo>
                    <a:pt x="540" y="162"/>
                  </a:lnTo>
                  <a:lnTo>
                    <a:pt x="540" y="164"/>
                  </a:lnTo>
                  <a:lnTo>
                    <a:pt x="538" y="164"/>
                  </a:lnTo>
                  <a:close/>
                  <a:moveTo>
                    <a:pt x="552" y="254"/>
                  </a:moveTo>
                  <a:lnTo>
                    <a:pt x="552" y="256"/>
                  </a:lnTo>
                  <a:lnTo>
                    <a:pt x="552" y="256"/>
                  </a:lnTo>
                  <a:lnTo>
                    <a:pt x="546" y="256"/>
                  </a:lnTo>
                  <a:lnTo>
                    <a:pt x="544" y="256"/>
                  </a:lnTo>
                  <a:lnTo>
                    <a:pt x="544" y="256"/>
                  </a:lnTo>
                  <a:lnTo>
                    <a:pt x="544" y="256"/>
                  </a:lnTo>
                  <a:lnTo>
                    <a:pt x="546" y="256"/>
                  </a:lnTo>
                  <a:lnTo>
                    <a:pt x="548" y="254"/>
                  </a:lnTo>
                  <a:lnTo>
                    <a:pt x="550" y="254"/>
                  </a:lnTo>
                  <a:lnTo>
                    <a:pt x="552" y="254"/>
                  </a:lnTo>
                  <a:lnTo>
                    <a:pt x="552" y="254"/>
                  </a:lnTo>
                  <a:close/>
                  <a:moveTo>
                    <a:pt x="550" y="164"/>
                  </a:moveTo>
                  <a:lnTo>
                    <a:pt x="548" y="162"/>
                  </a:lnTo>
                  <a:lnTo>
                    <a:pt x="550" y="164"/>
                  </a:lnTo>
                  <a:lnTo>
                    <a:pt x="550" y="164"/>
                  </a:lnTo>
                  <a:close/>
                  <a:moveTo>
                    <a:pt x="560" y="228"/>
                  </a:moveTo>
                  <a:lnTo>
                    <a:pt x="560" y="228"/>
                  </a:lnTo>
                  <a:lnTo>
                    <a:pt x="560" y="228"/>
                  </a:lnTo>
                  <a:lnTo>
                    <a:pt x="560" y="230"/>
                  </a:lnTo>
                  <a:lnTo>
                    <a:pt x="560" y="230"/>
                  </a:lnTo>
                  <a:lnTo>
                    <a:pt x="558" y="230"/>
                  </a:lnTo>
                  <a:lnTo>
                    <a:pt x="560" y="228"/>
                  </a:lnTo>
                  <a:lnTo>
                    <a:pt x="560" y="228"/>
                  </a:lnTo>
                  <a:lnTo>
                    <a:pt x="560" y="228"/>
                  </a:lnTo>
                  <a:lnTo>
                    <a:pt x="560" y="228"/>
                  </a:lnTo>
                  <a:close/>
                  <a:moveTo>
                    <a:pt x="566" y="228"/>
                  </a:moveTo>
                  <a:lnTo>
                    <a:pt x="566" y="228"/>
                  </a:lnTo>
                  <a:lnTo>
                    <a:pt x="568" y="228"/>
                  </a:lnTo>
                  <a:lnTo>
                    <a:pt x="568" y="228"/>
                  </a:lnTo>
                  <a:lnTo>
                    <a:pt x="570" y="230"/>
                  </a:lnTo>
                  <a:lnTo>
                    <a:pt x="568" y="230"/>
                  </a:lnTo>
                  <a:lnTo>
                    <a:pt x="568" y="230"/>
                  </a:lnTo>
                  <a:lnTo>
                    <a:pt x="566" y="228"/>
                  </a:lnTo>
                  <a:close/>
                  <a:moveTo>
                    <a:pt x="568" y="254"/>
                  </a:moveTo>
                  <a:lnTo>
                    <a:pt x="566" y="254"/>
                  </a:lnTo>
                  <a:lnTo>
                    <a:pt x="566" y="254"/>
                  </a:lnTo>
                  <a:lnTo>
                    <a:pt x="568" y="254"/>
                  </a:lnTo>
                  <a:lnTo>
                    <a:pt x="568" y="254"/>
                  </a:lnTo>
                  <a:lnTo>
                    <a:pt x="570" y="252"/>
                  </a:lnTo>
                  <a:lnTo>
                    <a:pt x="570" y="254"/>
                  </a:lnTo>
                  <a:lnTo>
                    <a:pt x="570" y="254"/>
                  </a:lnTo>
                  <a:lnTo>
                    <a:pt x="568" y="254"/>
                  </a:lnTo>
                  <a:lnTo>
                    <a:pt x="568" y="254"/>
                  </a:lnTo>
                  <a:lnTo>
                    <a:pt x="570" y="256"/>
                  </a:lnTo>
                  <a:lnTo>
                    <a:pt x="570" y="254"/>
                  </a:lnTo>
                  <a:lnTo>
                    <a:pt x="570" y="254"/>
                  </a:lnTo>
                  <a:lnTo>
                    <a:pt x="572" y="256"/>
                  </a:lnTo>
                  <a:lnTo>
                    <a:pt x="574" y="258"/>
                  </a:lnTo>
                  <a:lnTo>
                    <a:pt x="572" y="260"/>
                  </a:lnTo>
                  <a:lnTo>
                    <a:pt x="570" y="260"/>
                  </a:lnTo>
                  <a:lnTo>
                    <a:pt x="572" y="256"/>
                  </a:lnTo>
                  <a:lnTo>
                    <a:pt x="568" y="256"/>
                  </a:lnTo>
                  <a:lnTo>
                    <a:pt x="568" y="256"/>
                  </a:lnTo>
                  <a:lnTo>
                    <a:pt x="568" y="256"/>
                  </a:lnTo>
                  <a:lnTo>
                    <a:pt x="568" y="256"/>
                  </a:lnTo>
                  <a:lnTo>
                    <a:pt x="566" y="256"/>
                  </a:lnTo>
                  <a:lnTo>
                    <a:pt x="566" y="254"/>
                  </a:lnTo>
                  <a:lnTo>
                    <a:pt x="566" y="254"/>
                  </a:lnTo>
                  <a:lnTo>
                    <a:pt x="568" y="254"/>
                  </a:lnTo>
                  <a:lnTo>
                    <a:pt x="568" y="254"/>
                  </a:lnTo>
                  <a:close/>
                  <a:moveTo>
                    <a:pt x="582" y="254"/>
                  </a:moveTo>
                  <a:lnTo>
                    <a:pt x="584" y="252"/>
                  </a:lnTo>
                  <a:lnTo>
                    <a:pt x="584" y="252"/>
                  </a:lnTo>
                  <a:lnTo>
                    <a:pt x="584" y="254"/>
                  </a:lnTo>
                  <a:lnTo>
                    <a:pt x="582" y="256"/>
                  </a:lnTo>
                  <a:lnTo>
                    <a:pt x="582" y="256"/>
                  </a:lnTo>
                  <a:lnTo>
                    <a:pt x="584" y="258"/>
                  </a:lnTo>
                  <a:lnTo>
                    <a:pt x="584" y="258"/>
                  </a:lnTo>
                  <a:lnTo>
                    <a:pt x="582" y="256"/>
                  </a:lnTo>
                  <a:lnTo>
                    <a:pt x="582" y="256"/>
                  </a:lnTo>
                  <a:lnTo>
                    <a:pt x="582" y="256"/>
                  </a:lnTo>
                  <a:lnTo>
                    <a:pt x="580" y="256"/>
                  </a:lnTo>
                  <a:lnTo>
                    <a:pt x="578" y="256"/>
                  </a:lnTo>
                  <a:lnTo>
                    <a:pt x="576" y="254"/>
                  </a:lnTo>
                  <a:lnTo>
                    <a:pt x="576" y="254"/>
                  </a:lnTo>
                  <a:lnTo>
                    <a:pt x="580" y="252"/>
                  </a:lnTo>
                  <a:lnTo>
                    <a:pt x="582" y="250"/>
                  </a:lnTo>
                  <a:lnTo>
                    <a:pt x="582" y="250"/>
                  </a:lnTo>
                  <a:lnTo>
                    <a:pt x="582" y="252"/>
                  </a:lnTo>
                  <a:lnTo>
                    <a:pt x="582" y="254"/>
                  </a:lnTo>
                  <a:lnTo>
                    <a:pt x="582" y="254"/>
                  </a:lnTo>
                  <a:close/>
                  <a:moveTo>
                    <a:pt x="596" y="296"/>
                  </a:moveTo>
                  <a:lnTo>
                    <a:pt x="596" y="296"/>
                  </a:lnTo>
                  <a:lnTo>
                    <a:pt x="600" y="294"/>
                  </a:lnTo>
                  <a:lnTo>
                    <a:pt x="600" y="294"/>
                  </a:lnTo>
                  <a:lnTo>
                    <a:pt x="600" y="294"/>
                  </a:lnTo>
                  <a:lnTo>
                    <a:pt x="602" y="296"/>
                  </a:lnTo>
                  <a:lnTo>
                    <a:pt x="602" y="296"/>
                  </a:lnTo>
                  <a:lnTo>
                    <a:pt x="602" y="298"/>
                  </a:lnTo>
                  <a:lnTo>
                    <a:pt x="604" y="298"/>
                  </a:lnTo>
                  <a:lnTo>
                    <a:pt x="604" y="298"/>
                  </a:lnTo>
                  <a:lnTo>
                    <a:pt x="606" y="296"/>
                  </a:lnTo>
                  <a:lnTo>
                    <a:pt x="606" y="296"/>
                  </a:lnTo>
                  <a:lnTo>
                    <a:pt x="606" y="294"/>
                  </a:lnTo>
                  <a:lnTo>
                    <a:pt x="606" y="294"/>
                  </a:lnTo>
                  <a:lnTo>
                    <a:pt x="608" y="296"/>
                  </a:lnTo>
                  <a:lnTo>
                    <a:pt x="608" y="298"/>
                  </a:lnTo>
                  <a:lnTo>
                    <a:pt x="608" y="302"/>
                  </a:lnTo>
                  <a:lnTo>
                    <a:pt x="608" y="302"/>
                  </a:lnTo>
                  <a:lnTo>
                    <a:pt x="604" y="302"/>
                  </a:lnTo>
                  <a:lnTo>
                    <a:pt x="604" y="304"/>
                  </a:lnTo>
                  <a:lnTo>
                    <a:pt x="602" y="304"/>
                  </a:lnTo>
                  <a:lnTo>
                    <a:pt x="602" y="304"/>
                  </a:lnTo>
                  <a:lnTo>
                    <a:pt x="602" y="302"/>
                  </a:lnTo>
                  <a:lnTo>
                    <a:pt x="604" y="302"/>
                  </a:lnTo>
                  <a:lnTo>
                    <a:pt x="604" y="302"/>
                  </a:lnTo>
                  <a:lnTo>
                    <a:pt x="604" y="302"/>
                  </a:lnTo>
                  <a:lnTo>
                    <a:pt x="602" y="300"/>
                  </a:lnTo>
                  <a:lnTo>
                    <a:pt x="598" y="300"/>
                  </a:lnTo>
                  <a:lnTo>
                    <a:pt x="598" y="302"/>
                  </a:lnTo>
                  <a:lnTo>
                    <a:pt x="598" y="302"/>
                  </a:lnTo>
                  <a:lnTo>
                    <a:pt x="596" y="300"/>
                  </a:lnTo>
                  <a:lnTo>
                    <a:pt x="594" y="300"/>
                  </a:lnTo>
                  <a:lnTo>
                    <a:pt x="590" y="300"/>
                  </a:lnTo>
                  <a:lnTo>
                    <a:pt x="594" y="304"/>
                  </a:lnTo>
                  <a:lnTo>
                    <a:pt x="592" y="304"/>
                  </a:lnTo>
                  <a:lnTo>
                    <a:pt x="588" y="298"/>
                  </a:lnTo>
                  <a:lnTo>
                    <a:pt x="588" y="298"/>
                  </a:lnTo>
                  <a:lnTo>
                    <a:pt x="590" y="296"/>
                  </a:lnTo>
                  <a:lnTo>
                    <a:pt x="590" y="296"/>
                  </a:lnTo>
                  <a:lnTo>
                    <a:pt x="594" y="296"/>
                  </a:lnTo>
                  <a:lnTo>
                    <a:pt x="598" y="298"/>
                  </a:lnTo>
                  <a:lnTo>
                    <a:pt x="600" y="298"/>
                  </a:lnTo>
                  <a:lnTo>
                    <a:pt x="600" y="296"/>
                  </a:lnTo>
                  <a:lnTo>
                    <a:pt x="596" y="296"/>
                  </a:lnTo>
                  <a:close/>
                  <a:moveTo>
                    <a:pt x="608" y="316"/>
                  </a:moveTo>
                  <a:lnTo>
                    <a:pt x="608" y="316"/>
                  </a:lnTo>
                  <a:lnTo>
                    <a:pt x="610" y="316"/>
                  </a:lnTo>
                  <a:lnTo>
                    <a:pt x="610" y="318"/>
                  </a:lnTo>
                  <a:lnTo>
                    <a:pt x="610" y="318"/>
                  </a:lnTo>
                  <a:lnTo>
                    <a:pt x="608" y="318"/>
                  </a:lnTo>
                  <a:lnTo>
                    <a:pt x="608" y="318"/>
                  </a:lnTo>
                  <a:lnTo>
                    <a:pt x="608" y="316"/>
                  </a:lnTo>
                  <a:lnTo>
                    <a:pt x="608" y="316"/>
                  </a:lnTo>
                  <a:close/>
                  <a:moveTo>
                    <a:pt x="600" y="326"/>
                  </a:moveTo>
                  <a:lnTo>
                    <a:pt x="604" y="330"/>
                  </a:lnTo>
                  <a:lnTo>
                    <a:pt x="604" y="330"/>
                  </a:lnTo>
                  <a:lnTo>
                    <a:pt x="602" y="332"/>
                  </a:lnTo>
                  <a:lnTo>
                    <a:pt x="598" y="330"/>
                  </a:lnTo>
                  <a:lnTo>
                    <a:pt x="598" y="330"/>
                  </a:lnTo>
                  <a:lnTo>
                    <a:pt x="598" y="328"/>
                  </a:lnTo>
                  <a:lnTo>
                    <a:pt x="600" y="326"/>
                  </a:lnTo>
                  <a:lnTo>
                    <a:pt x="600" y="326"/>
                  </a:lnTo>
                  <a:close/>
                  <a:moveTo>
                    <a:pt x="604" y="346"/>
                  </a:moveTo>
                  <a:lnTo>
                    <a:pt x="604" y="346"/>
                  </a:lnTo>
                  <a:lnTo>
                    <a:pt x="602" y="346"/>
                  </a:lnTo>
                  <a:lnTo>
                    <a:pt x="600" y="344"/>
                  </a:lnTo>
                  <a:lnTo>
                    <a:pt x="600" y="344"/>
                  </a:lnTo>
                  <a:lnTo>
                    <a:pt x="602" y="344"/>
                  </a:lnTo>
                  <a:lnTo>
                    <a:pt x="604" y="344"/>
                  </a:lnTo>
                  <a:lnTo>
                    <a:pt x="604" y="346"/>
                  </a:lnTo>
                  <a:lnTo>
                    <a:pt x="604" y="346"/>
                  </a:lnTo>
                  <a:close/>
                  <a:moveTo>
                    <a:pt x="604" y="332"/>
                  </a:moveTo>
                  <a:lnTo>
                    <a:pt x="604" y="330"/>
                  </a:lnTo>
                  <a:lnTo>
                    <a:pt x="604" y="330"/>
                  </a:lnTo>
                  <a:lnTo>
                    <a:pt x="606" y="332"/>
                  </a:lnTo>
                  <a:lnTo>
                    <a:pt x="606" y="332"/>
                  </a:lnTo>
                  <a:lnTo>
                    <a:pt x="606" y="334"/>
                  </a:lnTo>
                  <a:lnTo>
                    <a:pt x="604" y="332"/>
                  </a:lnTo>
                  <a:close/>
                  <a:moveTo>
                    <a:pt x="606" y="316"/>
                  </a:moveTo>
                  <a:lnTo>
                    <a:pt x="606" y="316"/>
                  </a:lnTo>
                  <a:lnTo>
                    <a:pt x="606" y="316"/>
                  </a:lnTo>
                  <a:lnTo>
                    <a:pt x="608" y="316"/>
                  </a:lnTo>
                  <a:lnTo>
                    <a:pt x="608" y="316"/>
                  </a:lnTo>
                  <a:lnTo>
                    <a:pt x="606" y="316"/>
                  </a:lnTo>
                  <a:lnTo>
                    <a:pt x="606" y="316"/>
                  </a:lnTo>
                  <a:close/>
                  <a:moveTo>
                    <a:pt x="596" y="332"/>
                  </a:moveTo>
                  <a:lnTo>
                    <a:pt x="596" y="330"/>
                  </a:lnTo>
                  <a:lnTo>
                    <a:pt x="596" y="330"/>
                  </a:lnTo>
                  <a:lnTo>
                    <a:pt x="596" y="330"/>
                  </a:lnTo>
                  <a:lnTo>
                    <a:pt x="596" y="328"/>
                  </a:lnTo>
                  <a:lnTo>
                    <a:pt x="594" y="328"/>
                  </a:lnTo>
                  <a:lnTo>
                    <a:pt x="598" y="328"/>
                  </a:lnTo>
                  <a:lnTo>
                    <a:pt x="598" y="328"/>
                  </a:lnTo>
                  <a:lnTo>
                    <a:pt x="598" y="330"/>
                  </a:lnTo>
                  <a:lnTo>
                    <a:pt x="596" y="330"/>
                  </a:lnTo>
                  <a:lnTo>
                    <a:pt x="596" y="330"/>
                  </a:lnTo>
                  <a:lnTo>
                    <a:pt x="596" y="332"/>
                  </a:lnTo>
                  <a:lnTo>
                    <a:pt x="596" y="332"/>
                  </a:lnTo>
                  <a:close/>
                  <a:moveTo>
                    <a:pt x="588" y="326"/>
                  </a:moveTo>
                  <a:lnTo>
                    <a:pt x="588" y="326"/>
                  </a:lnTo>
                  <a:lnTo>
                    <a:pt x="582" y="326"/>
                  </a:lnTo>
                  <a:lnTo>
                    <a:pt x="582" y="326"/>
                  </a:lnTo>
                  <a:lnTo>
                    <a:pt x="582" y="326"/>
                  </a:lnTo>
                  <a:lnTo>
                    <a:pt x="582" y="326"/>
                  </a:lnTo>
                  <a:lnTo>
                    <a:pt x="582" y="326"/>
                  </a:lnTo>
                  <a:lnTo>
                    <a:pt x="586" y="328"/>
                  </a:lnTo>
                  <a:lnTo>
                    <a:pt x="586" y="328"/>
                  </a:lnTo>
                  <a:lnTo>
                    <a:pt x="586" y="326"/>
                  </a:lnTo>
                  <a:lnTo>
                    <a:pt x="586" y="326"/>
                  </a:lnTo>
                  <a:lnTo>
                    <a:pt x="586" y="326"/>
                  </a:lnTo>
                  <a:lnTo>
                    <a:pt x="588" y="326"/>
                  </a:lnTo>
                  <a:lnTo>
                    <a:pt x="590" y="326"/>
                  </a:lnTo>
                  <a:lnTo>
                    <a:pt x="592" y="326"/>
                  </a:lnTo>
                  <a:lnTo>
                    <a:pt x="594" y="328"/>
                  </a:lnTo>
                  <a:lnTo>
                    <a:pt x="594" y="328"/>
                  </a:lnTo>
                  <a:lnTo>
                    <a:pt x="592" y="330"/>
                  </a:lnTo>
                  <a:lnTo>
                    <a:pt x="592" y="328"/>
                  </a:lnTo>
                  <a:lnTo>
                    <a:pt x="586" y="328"/>
                  </a:lnTo>
                  <a:lnTo>
                    <a:pt x="586" y="328"/>
                  </a:lnTo>
                  <a:lnTo>
                    <a:pt x="586" y="330"/>
                  </a:lnTo>
                  <a:lnTo>
                    <a:pt x="586" y="330"/>
                  </a:lnTo>
                  <a:lnTo>
                    <a:pt x="584" y="332"/>
                  </a:lnTo>
                  <a:lnTo>
                    <a:pt x="582" y="330"/>
                  </a:lnTo>
                  <a:lnTo>
                    <a:pt x="582" y="330"/>
                  </a:lnTo>
                  <a:lnTo>
                    <a:pt x="582" y="332"/>
                  </a:lnTo>
                  <a:lnTo>
                    <a:pt x="580" y="330"/>
                  </a:lnTo>
                  <a:lnTo>
                    <a:pt x="574" y="330"/>
                  </a:lnTo>
                  <a:lnTo>
                    <a:pt x="574" y="330"/>
                  </a:lnTo>
                  <a:lnTo>
                    <a:pt x="578" y="328"/>
                  </a:lnTo>
                  <a:lnTo>
                    <a:pt x="582" y="326"/>
                  </a:lnTo>
                  <a:lnTo>
                    <a:pt x="582" y="326"/>
                  </a:lnTo>
                  <a:lnTo>
                    <a:pt x="582" y="326"/>
                  </a:lnTo>
                  <a:lnTo>
                    <a:pt x="582" y="326"/>
                  </a:lnTo>
                  <a:lnTo>
                    <a:pt x="580" y="326"/>
                  </a:lnTo>
                  <a:lnTo>
                    <a:pt x="578" y="322"/>
                  </a:lnTo>
                  <a:lnTo>
                    <a:pt x="578" y="322"/>
                  </a:lnTo>
                  <a:lnTo>
                    <a:pt x="580" y="324"/>
                  </a:lnTo>
                  <a:lnTo>
                    <a:pt x="584" y="326"/>
                  </a:lnTo>
                  <a:lnTo>
                    <a:pt x="584" y="324"/>
                  </a:lnTo>
                  <a:lnTo>
                    <a:pt x="584" y="324"/>
                  </a:lnTo>
                  <a:lnTo>
                    <a:pt x="586" y="324"/>
                  </a:lnTo>
                  <a:lnTo>
                    <a:pt x="586" y="324"/>
                  </a:lnTo>
                  <a:lnTo>
                    <a:pt x="588" y="324"/>
                  </a:lnTo>
                  <a:lnTo>
                    <a:pt x="588" y="326"/>
                  </a:lnTo>
                  <a:lnTo>
                    <a:pt x="588" y="326"/>
                  </a:lnTo>
                  <a:close/>
                  <a:moveTo>
                    <a:pt x="584" y="358"/>
                  </a:moveTo>
                  <a:lnTo>
                    <a:pt x="584" y="358"/>
                  </a:lnTo>
                  <a:lnTo>
                    <a:pt x="584" y="356"/>
                  </a:lnTo>
                  <a:lnTo>
                    <a:pt x="582" y="356"/>
                  </a:lnTo>
                  <a:lnTo>
                    <a:pt x="582" y="356"/>
                  </a:lnTo>
                  <a:lnTo>
                    <a:pt x="582" y="358"/>
                  </a:lnTo>
                  <a:lnTo>
                    <a:pt x="582" y="358"/>
                  </a:lnTo>
                  <a:lnTo>
                    <a:pt x="582" y="356"/>
                  </a:lnTo>
                  <a:lnTo>
                    <a:pt x="582" y="356"/>
                  </a:lnTo>
                  <a:lnTo>
                    <a:pt x="582" y="354"/>
                  </a:lnTo>
                  <a:lnTo>
                    <a:pt x="586" y="354"/>
                  </a:lnTo>
                  <a:lnTo>
                    <a:pt x="586" y="354"/>
                  </a:lnTo>
                  <a:lnTo>
                    <a:pt x="584" y="356"/>
                  </a:lnTo>
                  <a:lnTo>
                    <a:pt x="584" y="358"/>
                  </a:lnTo>
                  <a:lnTo>
                    <a:pt x="584" y="358"/>
                  </a:lnTo>
                  <a:close/>
                  <a:moveTo>
                    <a:pt x="584" y="352"/>
                  </a:moveTo>
                  <a:lnTo>
                    <a:pt x="584" y="352"/>
                  </a:lnTo>
                  <a:lnTo>
                    <a:pt x="584" y="350"/>
                  </a:lnTo>
                  <a:lnTo>
                    <a:pt x="582" y="350"/>
                  </a:lnTo>
                  <a:lnTo>
                    <a:pt x="582" y="350"/>
                  </a:lnTo>
                  <a:lnTo>
                    <a:pt x="580" y="348"/>
                  </a:lnTo>
                  <a:lnTo>
                    <a:pt x="586" y="352"/>
                  </a:lnTo>
                  <a:lnTo>
                    <a:pt x="586" y="352"/>
                  </a:lnTo>
                  <a:lnTo>
                    <a:pt x="584" y="352"/>
                  </a:lnTo>
                  <a:lnTo>
                    <a:pt x="584" y="352"/>
                  </a:lnTo>
                  <a:lnTo>
                    <a:pt x="584" y="352"/>
                  </a:lnTo>
                  <a:close/>
                  <a:moveTo>
                    <a:pt x="578" y="360"/>
                  </a:moveTo>
                  <a:lnTo>
                    <a:pt x="578" y="360"/>
                  </a:lnTo>
                  <a:lnTo>
                    <a:pt x="576" y="360"/>
                  </a:lnTo>
                  <a:lnTo>
                    <a:pt x="570" y="360"/>
                  </a:lnTo>
                  <a:lnTo>
                    <a:pt x="570" y="360"/>
                  </a:lnTo>
                  <a:lnTo>
                    <a:pt x="570" y="360"/>
                  </a:lnTo>
                  <a:lnTo>
                    <a:pt x="568" y="360"/>
                  </a:lnTo>
                  <a:lnTo>
                    <a:pt x="568" y="360"/>
                  </a:lnTo>
                  <a:lnTo>
                    <a:pt x="568" y="362"/>
                  </a:lnTo>
                  <a:lnTo>
                    <a:pt x="568" y="362"/>
                  </a:lnTo>
                  <a:lnTo>
                    <a:pt x="570" y="364"/>
                  </a:lnTo>
                  <a:lnTo>
                    <a:pt x="570" y="364"/>
                  </a:lnTo>
                  <a:lnTo>
                    <a:pt x="570" y="364"/>
                  </a:lnTo>
                  <a:lnTo>
                    <a:pt x="568" y="364"/>
                  </a:lnTo>
                  <a:lnTo>
                    <a:pt x="566" y="362"/>
                  </a:lnTo>
                  <a:lnTo>
                    <a:pt x="566" y="362"/>
                  </a:lnTo>
                  <a:lnTo>
                    <a:pt x="562" y="362"/>
                  </a:lnTo>
                  <a:lnTo>
                    <a:pt x="564" y="362"/>
                  </a:lnTo>
                  <a:lnTo>
                    <a:pt x="564" y="362"/>
                  </a:lnTo>
                  <a:lnTo>
                    <a:pt x="562" y="362"/>
                  </a:lnTo>
                  <a:lnTo>
                    <a:pt x="558" y="360"/>
                  </a:lnTo>
                  <a:lnTo>
                    <a:pt x="560" y="358"/>
                  </a:lnTo>
                  <a:lnTo>
                    <a:pt x="560" y="358"/>
                  </a:lnTo>
                  <a:lnTo>
                    <a:pt x="558" y="356"/>
                  </a:lnTo>
                  <a:lnTo>
                    <a:pt x="556" y="354"/>
                  </a:lnTo>
                  <a:lnTo>
                    <a:pt x="556" y="354"/>
                  </a:lnTo>
                  <a:lnTo>
                    <a:pt x="556" y="354"/>
                  </a:lnTo>
                  <a:lnTo>
                    <a:pt x="556" y="354"/>
                  </a:lnTo>
                  <a:lnTo>
                    <a:pt x="556" y="356"/>
                  </a:lnTo>
                  <a:lnTo>
                    <a:pt x="556" y="356"/>
                  </a:lnTo>
                  <a:lnTo>
                    <a:pt x="556" y="356"/>
                  </a:lnTo>
                  <a:lnTo>
                    <a:pt x="556" y="354"/>
                  </a:lnTo>
                  <a:lnTo>
                    <a:pt x="554" y="352"/>
                  </a:lnTo>
                  <a:lnTo>
                    <a:pt x="554" y="352"/>
                  </a:lnTo>
                  <a:lnTo>
                    <a:pt x="552" y="356"/>
                  </a:lnTo>
                  <a:lnTo>
                    <a:pt x="552" y="358"/>
                  </a:lnTo>
                  <a:lnTo>
                    <a:pt x="552" y="358"/>
                  </a:lnTo>
                  <a:lnTo>
                    <a:pt x="552" y="358"/>
                  </a:lnTo>
                  <a:lnTo>
                    <a:pt x="552" y="360"/>
                  </a:lnTo>
                  <a:lnTo>
                    <a:pt x="552" y="360"/>
                  </a:lnTo>
                  <a:lnTo>
                    <a:pt x="552" y="358"/>
                  </a:lnTo>
                  <a:lnTo>
                    <a:pt x="552" y="358"/>
                  </a:lnTo>
                  <a:lnTo>
                    <a:pt x="550" y="358"/>
                  </a:lnTo>
                  <a:lnTo>
                    <a:pt x="550" y="358"/>
                  </a:lnTo>
                  <a:lnTo>
                    <a:pt x="552" y="358"/>
                  </a:lnTo>
                  <a:lnTo>
                    <a:pt x="552" y="358"/>
                  </a:lnTo>
                  <a:lnTo>
                    <a:pt x="550" y="356"/>
                  </a:lnTo>
                  <a:lnTo>
                    <a:pt x="546" y="354"/>
                  </a:lnTo>
                  <a:lnTo>
                    <a:pt x="542" y="354"/>
                  </a:lnTo>
                  <a:lnTo>
                    <a:pt x="542" y="354"/>
                  </a:lnTo>
                  <a:lnTo>
                    <a:pt x="540" y="356"/>
                  </a:lnTo>
                  <a:lnTo>
                    <a:pt x="540" y="358"/>
                  </a:lnTo>
                  <a:lnTo>
                    <a:pt x="536" y="354"/>
                  </a:lnTo>
                  <a:lnTo>
                    <a:pt x="536" y="354"/>
                  </a:lnTo>
                  <a:lnTo>
                    <a:pt x="540" y="352"/>
                  </a:lnTo>
                  <a:lnTo>
                    <a:pt x="542" y="348"/>
                  </a:lnTo>
                  <a:lnTo>
                    <a:pt x="542" y="348"/>
                  </a:lnTo>
                  <a:lnTo>
                    <a:pt x="540" y="348"/>
                  </a:lnTo>
                  <a:lnTo>
                    <a:pt x="540" y="348"/>
                  </a:lnTo>
                  <a:lnTo>
                    <a:pt x="540" y="346"/>
                  </a:lnTo>
                  <a:lnTo>
                    <a:pt x="538" y="344"/>
                  </a:lnTo>
                  <a:lnTo>
                    <a:pt x="538" y="344"/>
                  </a:lnTo>
                  <a:lnTo>
                    <a:pt x="540" y="344"/>
                  </a:lnTo>
                  <a:lnTo>
                    <a:pt x="544" y="344"/>
                  </a:lnTo>
                  <a:lnTo>
                    <a:pt x="546" y="346"/>
                  </a:lnTo>
                  <a:lnTo>
                    <a:pt x="546" y="346"/>
                  </a:lnTo>
                  <a:lnTo>
                    <a:pt x="544" y="346"/>
                  </a:lnTo>
                  <a:lnTo>
                    <a:pt x="542" y="346"/>
                  </a:lnTo>
                  <a:lnTo>
                    <a:pt x="542" y="346"/>
                  </a:lnTo>
                  <a:lnTo>
                    <a:pt x="544" y="350"/>
                  </a:lnTo>
                  <a:lnTo>
                    <a:pt x="548" y="350"/>
                  </a:lnTo>
                  <a:lnTo>
                    <a:pt x="548" y="354"/>
                  </a:lnTo>
                  <a:lnTo>
                    <a:pt x="548" y="354"/>
                  </a:lnTo>
                  <a:lnTo>
                    <a:pt x="550" y="354"/>
                  </a:lnTo>
                  <a:lnTo>
                    <a:pt x="552" y="354"/>
                  </a:lnTo>
                  <a:lnTo>
                    <a:pt x="552" y="354"/>
                  </a:lnTo>
                  <a:lnTo>
                    <a:pt x="552" y="352"/>
                  </a:lnTo>
                  <a:lnTo>
                    <a:pt x="552" y="350"/>
                  </a:lnTo>
                  <a:lnTo>
                    <a:pt x="556" y="350"/>
                  </a:lnTo>
                  <a:lnTo>
                    <a:pt x="556" y="348"/>
                  </a:lnTo>
                  <a:lnTo>
                    <a:pt x="556" y="348"/>
                  </a:lnTo>
                  <a:lnTo>
                    <a:pt x="560" y="344"/>
                  </a:lnTo>
                  <a:lnTo>
                    <a:pt x="566" y="344"/>
                  </a:lnTo>
                  <a:lnTo>
                    <a:pt x="566" y="342"/>
                  </a:lnTo>
                  <a:lnTo>
                    <a:pt x="566" y="342"/>
                  </a:lnTo>
                  <a:lnTo>
                    <a:pt x="564" y="340"/>
                  </a:lnTo>
                  <a:lnTo>
                    <a:pt x="566" y="342"/>
                  </a:lnTo>
                  <a:lnTo>
                    <a:pt x="566" y="342"/>
                  </a:lnTo>
                  <a:lnTo>
                    <a:pt x="568" y="346"/>
                  </a:lnTo>
                  <a:lnTo>
                    <a:pt x="570" y="348"/>
                  </a:lnTo>
                  <a:lnTo>
                    <a:pt x="570" y="350"/>
                  </a:lnTo>
                  <a:lnTo>
                    <a:pt x="570" y="350"/>
                  </a:lnTo>
                  <a:lnTo>
                    <a:pt x="574" y="350"/>
                  </a:lnTo>
                  <a:lnTo>
                    <a:pt x="574" y="352"/>
                  </a:lnTo>
                  <a:lnTo>
                    <a:pt x="574" y="352"/>
                  </a:lnTo>
                  <a:lnTo>
                    <a:pt x="574" y="352"/>
                  </a:lnTo>
                  <a:lnTo>
                    <a:pt x="574" y="352"/>
                  </a:lnTo>
                  <a:lnTo>
                    <a:pt x="570" y="352"/>
                  </a:lnTo>
                  <a:lnTo>
                    <a:pt x="570" y="352"/>
                  </a:lnTo>
                  <a:lnTo>
                    <a:pt x="570" y="354"/>
                  </a:lnTo>
                  <a:lnTo>
                    <a:pt x="570" y="356"/>
                  </a:lnTo>
                  <a:lnTo>
                    <a:pt x="570" y="356"/>
                  </a:lnTo>
                  <a:lnTo>
                    <a:pt x="572" y="356"/>
                  </a:lnTo>
                  <a:lnTo>
                    <a:pt x="572" y="356"/>
                  </a:lnTo>
                  <a:lnTo>
                    <a:pt x="572" y="356"/>
                  </a:lnTo>
                  <a:lnTo>
                    <a:pt x="572" y="356"/>
                  </a:lnTo>
                  <a:lnTo>
                    <a:pt x="572" y="356"/>
                  </a:lnTo>
                  <a:lnTo>
                    <a:pt x="572" y="356"/>
                  </a:lnTo>
                  <a:lnTo>
                    <a:pt x="572" y="356"/>
                  </a:lnTo>
                  <a:lnTo>
                    <a:pt x="572" y="356"/>
                  </a:lnTo>
                  <a:lnTo>
                    <a:pt x="574" y="356"/>
                  </a:lnTo>
                  <a:lnTo>
                    <a:pt x="574" y="356"/>
                  </a:lnTo>
                  <a:lnTo>
                    <a:pt x="574" y="358"/>
                  </a:lnTo>
                  <a:lnTo>
                    <a:pt x="576" y="358"/>
                  </a:lnTo>
                  <a:lnTo>
                    <a:pt x="574" y="358"/>
                  </a:lnTo>
                  <a:lnTo>
                    <a:pt x="574" y="358"/>
                  </a:lnTo>
                  <a:lnTo>
                    <a:pt x="578" y="358"/>
                  </a:lnTo>
                  <a:lnTo>
                    <a:pt x="580" y="358"/>
                  </a:lnTo>
                  <a:lnTo>
                    <a:pt x="580" y="358"/>
                  </a:lnTo>
                  <a:lnTo>
                    <a:pt x="580" y="356"/>
                  </a:lnTo>
                  <a:lnTo>
                    <a:pt x="580" y="356"/>
                  </a:lnTo>
                  <a:lnTo>
                    <a:pt x="580" y="358"/>
                  </a:lnTo>
                  <a:lnTo>
                    <a:pt x="580" y="358"/>
                  </a:lnTo>
                  <a:lnTo>
                    <a:pt x="580" y="360"/>
                  </a:lnTo>
                  <a:lnTo>
                    <a:pt x="578" y="360"/>
                  </a:lnTo>
                  <a:lnTo>
                    <a:pt x="578" y="360"/>
                  </a:lnTo>
                  <a:close/>
                  <a:moveTo>
                    <a:pt x="582" y="520"/>
                  </a:moveTo>
                  <a:lnTo>
                    <a:pt x="582" y="520"/>
                  </a:lnTo>
                  <a:lnTo>
                    <a:pt x="582" y="520"/>
                  </a:lnTo>
                  <a:lnTo>
                    <a:pt x="582" y="522"/>
                  </a:lnTo>
                  <a:lnTo>
                    <a:pt x="582" y="522"/>
                  </a:lnTo>
                  <a:lnTo>
                    <a:pt x="582" y="522"/>
                  </a:lnTo>
                  <a:lnTo>
                    <a:pt x="582" y="522"/>
                  </a:lnTo>
                  <a:lnTo>
                    <a:pt x="582" y="522"/>
                  </a:lnTo>
                  <a:lnTo>
                    <a:pt x="582" y="520"/>
                  </a:lnTo>
                  <a:close/>
                  <a:moveTo>
                    <a:pt x="570" y="454"/>
                  </a:moveTo>
                  <a:lnTo>
                    <a:pt x="568" y="450"/>
                  </a:lnTo>
                  <a:lnTo>
                    <a:pt x="568" y="450"/>
                  </a:lnTo>
                  <a:lnTo>
                    <a:pt x="568" y="450"/>
                  </a:lnTo>
                  <a:lnTo>
                    <a:pt x="568" y="450"/>
                  </a:lnTo>
                  <a:lnTo>
                    <a:pt x="568" y="450"/>
                  </a:lnTo>
                  <a:lnTo>
                    <a:pt x="570" y="450"/>
                  </a:lnTo>
                  <a:lnTo>
                    <a:pt x="572" y="450"/>
                  </a:lnTo>
                  <a:lnTo>
                    <a:pt x="576" y="452"/>
                  </a:lnTo>
                  <a:lnTo>
                    <a:pt x="576" y="452"/>
                  </a:lnTo>
                  <a:lnTo>
                    <a:pt x="574" y="454"/>
                  </a:lnTo>
                  <a:lnTo>
                    <a:pt x="572" y="454"/>
                  </a:lnTo>
                  <a:lnTo>
                    <a:pt x="570" y="454"/>
                  </a:lnTo>
                  <a:lnTo>
                    <a:pt x="570" y="454"/>
                  </a:lnTo>
                  <a:close/>
                  <a:moveTo>
                    <a:pt x="574" y="454"/>
                  </a:moveTo>
                  <a:lnTo>
                    <a:pt x="570" y="456"/>
                  </a:lnTo>
                  <a:lnTo>
                    <a:pt x="570" y="454"/>
                  </a:lnTo>
                  <a:lnTo>
                    <a:pt x="574" y="454"/>
                  </a:lnTo>
                  <a:close/>
                  <a:moveTo>
                    <a:pt x="570" y="404"/>
                  </a:moveTo>
                  <a:lnTo>
                    <a:pt x="570" y="404"/>
                  </a:lnTo>
                  <a:lnTo>
                    <a:pt x="570" y="402"/>
                  </a:lnTo>
                  <a:lnTo>
                    <a:pt x="570" y="402"/>
                  </a:lnTo>
                  <a:lnTo>
                    <a:pt x="574" y="402"/>
                  </a:lnTo>
                  <a:lnTo>
                    <a:pt x="572" y="406"/>
                  </a:lnTo>
                  <a:lnTo>
                    <a:pt x="572" y="406"/>
                  </a:lnTo>
                  <a:lnTo>
                    <a:pt x="570" y="404"/>
                  </a:lnTo>
                  <a:lnTo>
                    <a:pt x="570" y="404"/>
                  </a:lnTo>
                  <a:lnTo>
                    <a:pt x="570" y="404"/>
                  </a:lnTo>
                  <a:close/>
                  <a:moveTo>
                    <a:pt x="562" y="396"/>
                  </a:moveTo>
                  <a:lnTo>
                    <a:pt x="564" y="394"/>
                  </a:lnTo>
                  <a:lnTo>
                    <a:pt x="564" y="394"/>
                  </a:lnTo>
                  <a:lnTo>
                    <a:pt x="562" y="392"/>
                  </a:lnTo>
                  <a:lnTo>
                    <a:pt x="562" y="392"/>
                  </a:lnTo>
                  <a:lnTo>
                    <a:pt x="566" y="392"/>
                  </a:lnTo>
                  <a:lnTo>
                    <a:pt x="566" y="392"/>
                  </a:lnTo>
                  <a:lnTo>
                    <a:pt x="566" y="392"/>
                  </a:lnTo>
                  <a:lnTo>
                    <a:pt x="566" y="390"/>
                  </a:lnTo>
                  <a:lnTo>
                    <a:pt x="568" y="388"/>
                  </a:lnTo>
                  <a:lnTo>
                    <a:pt x="570" y="390"/>
                  </a:lnTo>
                  <a:lnTo>
                    <a:pt x="570" y="390"/>
                  </a:lnTo>
                  <a:lnTo>
                    <a:pt x="568" y="390"/>
                  </a:lnTo>
                  <a:lnTo>
                    <a:pt x="566" y="390"/>
                  </a:lnTo>
                  <a:lnTo>
                    <a:pt x="566" y="392"/>
                  </a:lnTo>
                  <a:lnTo>
                    <a:pt x="568" y="394"/>
                  </a:lnTo>
                  <a:lnTo>
                    <a:pt x="568" y="394"/>
                  </a:lnTo>
                  <a:lnTo>
                    <a:pt x="570" y="394"/>
                  </a:lnTo>
                  <a:lnTo>
                    <a:pt x="570" y="392"/>
                  </a:lnTo>
                  <a:lnTo>
                    <a:pt x="570" y="392"/>
                  </a:lnTo>
                  <a:lnTo>
                    <a:pt x="570" y="392"/>
                  </a:lnTo>
                  <a:lnTo>
                    <a:pt x="570" y="392"/>
                  </a:lnTo>
                  <a:lnTo>
                    <a:pt x="574" y="392"/>
                  </a:lnTo>
                  <a:lnTo>
                    <a:pt x="578" y="392"/>
                  </a:lnTo>
                  <a:lnTo>
                    <a:pt x="574" y="396"/>
                  </a:lnTo>
                  <a:lnTo>
                    <a:pt x="574" y="396"/>
                  </a:lnTo>
                  <a:lnTo>
                    <a:pt x="576" y="396"/>
                  </a:lnTo>
                  <a:lnTo>
                    <a:pt x="576" y="396"/>
                  </a:lnTo>
                  <a:lnTo>
                    <a:pt x="568" y="396"/>
                  </a:lnTo>
                  <a:lnTo>
                    <a:pt x="564" y="396"/>
                  </a:lnTo>
                  <a:lnTo>
                    <a:pt x="562" y="396"/>
                  </a:lnTo>
                  <a:lnTo>
                    <a:pt x="562" y="396"/>
                  </a:lnTo>
                  <a:close/>
                  <a:moveTo>
                    <a:pt x="564" y="448"/>
                  </a:moveTo>
                  <a:lnTo>
                    <a:pt x="560" y="448"/>
                  </a:lnTo>
                  <a:lnTo>
                    <a:pt x="560" y="448"/>
                  </a:lnTo>
                  <a:lnTo>
                    <a:pt x="558" y="446"/>
                  </a:lnTo>
                  <a:lnTo>
                    <a:pt x="556" y="446"/>
                  </a:lnTo>
                  <a:lnTo>
                    <a:pt x="558" y="444"/>
                  </a:lnTo>
                  <a:lnTo>
                    <a:pt x="558" y="444"/>
                  </a:lnTo>
                  <a:lnTo>
                    <a:pt x="560" y="446"/>
                  </a:lnTo>
                  <a:lnTo>
                    <a:pt x="562" y="446"/>
                  </a:lnTo>
                  <a:lnTo>
                    <a:pt x="562" y="444"/>
                  </a:lnTo>
                  <a:lnTo>
                    <a:pt x="562" y="444"/>
                  </a:lnTo>
                  <a:lnTo>
                    <a:pt x="560" y="442"/>
                  </a:lnTo>
                  <a:lnTo>
                    <a:pt x="562" y="444"/>
                  </a:lnTo>
                  <a:lnTo>
                    <a:pt x="562" y="444"/>
                  </a:lnTo>
                  <a:lnTo>
                    <a:pt x="564" y="446"/>
                  </a:lnTo>
                  <a:lnTo>
                    <a:pt x="566" y="446"/>
                  </a:lnTo>
                  <a:lnTo>
                    <a:pt x="566" y="448"/>
                  </a:lnTo>
                  <a:lnTo>
                    <a:pt x="566" y="448"/>
                  </a:lnTo>
                  <a:lnTo>
                    <a:pt x="564" y="446"/>
                  </a:lnTo>
                  <a:lnTo>
                    <a:pt x="562" y="446"/>
                  </a:lnTo>
                  <a:lnTo>
                    <a:pt x="562" y="446"/>
                  </a:lnTo>
                  <a:lnTo>
                    <a:pt x="564" y="448"/>
                  </a:lnTo>
                  <a:lnTo>
                    <a:pt x="564" y="448"/>
                  </a:lnTo>
                  <a:close/>
                  <a:moveTo>
                    <a:pt x="564" y="466"/>
                  </a:moveTo>
                  <a:lnTo>
                    <a:pt x="564" y="466"/>
                  </a:lnTo>
                  <a:lnTo>
                    <a:pt x="562" y="468"/>
                  </a:lnTo>
                  <a:lnTo>
                    <a:pt x="560" y="468"/>
                  </a:lnTo>
                  <a:lnTo>
                    <a:pt x="560" y="468"/>
                  </a:lnTo>
                  <a:lnTo>
                    <a:pt x="562" y="466"/>
                  </a:lnTo>
                  <a:lnTo>
                    <a:pt x="564" y="466"/>
                  </a:lnTo>
                  <a:lnTo>
                    <a:pt x="564" y="466"/>
                  </a:lnTo>
                  <a:close/>
                  <a:moveTo>
                    <a:pt x="546" y="450"/>
                  </a:moveTo>
                  <a:lnTo>
                    <a:pt x="548" y="452"/>
                  </a:lnTo>
                  <a:lnTo>
                    <a:pt x="548" y="452"/>
                  </a:lnTo>
                  <a:lnTo>
                    <a:pt x="548" y="452"/>
                  </a:lnTo>
                  <a:lnTo>
                    <a:pt x="550" y="450"/>
                  </a:lnTo>
                  <a:lnTo>
                    <a:pt x="548" y="452"/>
                  </a:lnTo>
                  <a:lnTo>
                    <a:pt x="548" y="452"/>
                  </a:lnTo>
                  <a:lnTo>
                    <a:pt x="548" y="452"/>
                  </a:lnTo>
                  <a:lnTo>
                    <a:pt x="548" y="452"/>
                  </a:lnTo>
                  <a:lnTo>
                    <a:pt x="548" y="452"/>
                  </a:lnTo>
                  <a:lnTo>
                    <a:pt x="548" y="452"/>
                  </a:lnTo>
                  <a:lnTo>
                    <a:pt x="546" y="450"/>
                  </a:lnTo>
                  <a:lnTo>
                    <a:pt x="546" y="450"/>
                  </a:lnTo>
                  <a:lnTo>
                    <a:pt x="546" y="450"/>
                  </a:lnTo>
                  <a:close/>
                  <a:moveTo>
                    <a:pt x="546" y="422"/>
                  </a:moveTo>
                  <a:lnTo>
                    <a:pt x="546" y="420"/>
                  </a:lnTo>
                  <a:lnTo>
                    <a:pt x="546" y="422"/>
                  </a:lnTo>
                  <a:lnTo>
                    <a:pt x="546" y="422"/>
                  </a:lnTo>
                  <a:close/>
                  <a:moveTo>
                    <a:pt x="552" y="416"/>
                  </a:moveTo>
                  <a:lnTo>
                    <a:pt x="552" y="420"/>
                  </a:lnTo>
                  <a:lnTo>
                    <a:pt x="552" y="420"/>
                  </a:lnTo>
                  <a:lnTo>
                    <a:pt x="556" y="420"/>
                  </a:lnTo>
                  <a:lnTo>
                    <a:pt x="556" y="420"/>
                  </a:lnTo>
                  <a:lnTo>
                    <a:pt x="556" y="418"/>
                  </a:lnTo>
                  <a:lnTo>
                    <a:pt x="556" y="418"/>
                  </a:lnTo>
                  <a:lnTo>
                    <a:pt x="556" y="420"/>
                  </a:lnTo>
                  <a:lnTo>
                    <a:pt x="558" y="420"/>
                  </a:lnTo>
                  <a:lnTo>
                    <a:pt x="558" y="420"/>
                  </a:lnTo>
                  <a:lnTo>
                    <a:pt x="558" y="422"/>
                  </a:lnTo>
                  <a:lnTo>
                    <a:pt x="556" y="424"/>
                  </a:lnTo>
                  <a:lnTo>
                    <a:pt x="556" y="424"/>
                  </a:lnTo>
                  <a:lnTo>
                    <a:pt x="554" y="422"/>
                  </a:lnTo>
                  <a:lnTo>
                    <a:pt x="552" y="422"/>
                  </a:lnTo>
                  <a:lnTo>
                    <a:pt x="550" y="422"/>
                  </a:lnTo>
                  <a:lnTo>
                    <a:pt x="550" y="420"/>
                  </a:lnTo>
                  <a:lnTo>
                    <a:pt x="550" y="420"/>
                  </a:lnTo>
                  <a:lnTo>
                    <a:pt x="552" y="420"/>
                  </a:lnTo>
                  <a:lnTo>
                    <a:pt x="552" y="420"/>
                  </a:lnTo>
                  <a:lnTo>
                    <a:pt x="552" y="416"/>
                  </a:lnTo>
                  <a:lnTo>
                    <a:pt x="552" y="416"/>
                  </a:lnTo>
                  <a:close/>
                  <a:moveTo>
                    <a:pt x="560" y="434"/>
                  </a:moveTo>
                  <a:lnTo>
                    <a:pt x="558" y="436"/>
                  </a:lnTo>
                  <a:lnTo>
                    <a:pt x="558" y="434"/>
                  </a:lnTo>
                  <a:lnTo>
                    <a:pt x="560" y="434"/>
                  </a:lnTo>
                  <a:close/>
                  <a:moveTo>
                    <a:pt x="560" y="420"/>
                  </a:moveTo>
                  <a:lnTo>
                    <a:pt x="562" y="422"/>
                  </a:lnTo>
                  <a:lnTo>
                    <a:pt x="562" y="422"/>
                  </a:lnTo>
                  <a:lnTo>
                    <a:pt x="560" y="422"/>
                  </a:lnTo>
                  <a:lnTo>
                    <a:pt x="560" y="420"/>
                  </a:lnTo>
                  <a:close/>
                  <a:moveTo>
                    <a:pt x="556" y="400"/>
                  </a:moveTo>
                  <a:lnTo>
                    <a:pt x="554" y="400"/>
                  </a:lnTo>
                  <a:lnTo>
                    <a:pt x="554" y="400"/>
                  </a:lnTo>
                  <a:lnTo>
                    <a:pt x="554" y="398"/>
                  </a:lnTo>
                  <a:lnTo>
                    <a:pt x="554" y="398"/>
                  </a:lnTo>
                  <a:lnTo>
                    <a:pt x="554" y="398"/>
                  </a:lnTo>
                  <a:lnTo>
                    <a:pt x="554" y="398"/>
                  </a:lnTo>
                  <a:lnTo>
                    <a:pt x="554" y="398"/>
                  </a:lnTo>
                  <a:lnTo>
                    <a:pt x="556" y="396"/>
                  </a:lnTo>
                  <a:lnTo>
                    <a:pt x="552" y="396"/>
                  </a:lnTo>
                  <a:lnTo>
                    <a:pt x="552" y="396"/>
                  </a:lnTo>
                  <a:lnTo>
                    <a:pt x="554" y="394"/>
                  </a:lnTo>
                  <a:lnTo>
                    <a:pt x="556" y="392"/>
                  </a:lnTo>
                  <a:lnTo>
                    <a:pt x="556" y="392"/>
                  </a:lnTo>
                  <a:lnTo>
                    <a:pt x="556" y="394"/>
                  </a:lnTo>
                  <a:lnTo>
                    <a:pt x="556" y="396"/>
                  </a:lnTo>
                  <a:lnTo>
                    <a:pt x="558" y="396"/>
                  </a:lnTo>
                  <a:lnTo>
                    <a:pt x="558" y="396"/>
                  </a:lnTo>
                  <a:lnTo>
                    <a:pt x="558" y="396"/>
                  </a:lnTo>
                  <a:lnTo>
                    <a:pt x="558" y="396"/>
                  </a:lnTo>
                  <a:lnTo>
                    <a:pt x="558" y="396"/>
                  </a:lnTo>
                  <a:lnTo>
                    <a:pt x="556" y="396"/>
                  </a:lnTo>
                  <a:lnTo>
                    <a:pt x="556" y="396"/>
                  </a:lnTo>
                  <a:lnTo>
                    <a:pt x="556" y="398"/>
                  </a:lnTo>
                  <a:lnTo>
                    <a:pt x="556" y="396"/>
                  </a:lnTo>
                  <a:lnTo>
                    <a:pt x="556" y="396"/>
                  </a:lnTo>
                  <a:lnTo>
                    <a:pt x="554" y="398"/>
                  </a:lnTo>
                  <a:lnTo>
                    <a:pt x="554" y="398"/>
                  </a:lnTo>
                  <a:lnTo>
                    <a:pt x="554" y="398"/>
                  </a:lnTo>
                  <a:lnTo>
                    <a:pt x="556" y="400"/>
                  </a:lnTo>
                  <a:close/>
                  <a:moveTo>
                    <a:pt x="548" y="394"/>
                  </a:moveTo>
                  <a:lnTo>
                    <a:pt x="548" y="394"/>
                  </a:lnTo>
                  <a:lnTo>
                    <a:pt x="550" y="394"/>
                  </a:lnTo>
                  <a:lnTo>
                    <a:pt x="550" y="392"/>
                  </a:lnTo>
                  <a:lnTo>
                    <a:pt x="550" y="392"/>
                  </a:lnTo>
                  <a:lnTo>
                    <a:pt x="550" y="390"/>
                  </a:lnTo>
                  <a:lnTo>
                    <a:pt x="548" y="388"/>
                  </a:lnTo>
                  <a:lnTo>
                    <a:pt x="548" y="388"/>
                  </a:lnTo>
                  <a:lnTo>
                    <a:pt x="552" y="388"/>
                  </a:lnTo>
                  <a:lnTo>
                    <a:pt x="554" y="388"/>
                  </a:lnTo>
                  <a:lnTo>
                    <a:pt x="556" y="388"/>
                  </a:lnTo>
                  <a:lnTo>
                    <a:pt x="556" y="388"/>
                  </a:lnTo>
                  <a:lnTo>
                    <a:pt x="552" y="388"/>
                  </a:lnTo>
                  <a:lnTo>
                    <a:pt x="550" y="390"/>
                  </a:lnTo>
                  <a:lnTo>
                    <a:pt x="550" y="392"/>
                  </a:lnTo>
                  <a:lnTo>
                    <a:pt x="550" y="392"/>
                  </a:lnTo>
                  <a:lnTo>
                    <a:pt x="552" y="392"/>
                  </a:lnTo>
                  <a:lnTo>
                    <a:pt x="552" y="390"/>
                  </a:lnTo>
                  <a:lnTo>
                    <a:pt x="552" y="394"/>
                  </a:lnTo>
                  <a:lnTo>
                    <a:pt x="552" y="394"/>
                  </a:lnTo>
                  <a:lnTo>
                    <a:pt x="548" y="394"/>
                  </a:lnTo>
                  <a:lnTo>
                    <a:pt x="548" y="394"/>
                  </a:lnTo>
                  <a:close/>
                  <a:moveTo>
                    <a:pt x="548" y="394"/>
                  </a:moveTo>
                  <a:lnTo>
                    <a:pt x="548" y="394"/>
                  </a:lnTo>
                  <a:lnTo>
                    <a:pt x="546" y="396"/>
                  </a:lnTo>
                  <a:lnTo>
                    <a:pt x="542" y="394"/>
                  </a:lnTo>
                  <a:lnTo>
                    <a:pt x="542" y="394"/>
                  </a:lnTo>
                  <a:lnTo>
                    <a:pt x="544" y="394"/>
                  </a:lnTo>
                  <a:lnTo>
                    <a:pt x="546" y="394"/>
                  </a:lnTo>
                  <a:lnTo>
                    <a:pt x="546" y="394"/>
                  </a:lnTo>
                  <a:lnTo>
                    <a:pt x="548" y="394"/>
                  </a:lnTo>
                  <a:lnTo>
                    <a:pt x="548" y="394"/>
                  </a:lnTo>
                  <a:close/>
                  <a:moveTo>
                    <a:pt x="550" y="376"/>
                  </a:moveTo>
                  <a:lnTo>
                    <a:pt x="552" y="376"/>
                  </a:lnTo>
                  <a:lnTo>
                    <a:pt x="552" y="378"/>
                  </a:lnTo>
                  <a:lnTo>
                    <a:pt x="550" y="376"/>
                  </a:lnTo>
                  <a:close/>
                  <a:moveTo>
                    <a:pt x="558" y="390"/>
                  </a:moveTo>
                  <a:lnTo>
                    <a:pt x="556" y="388"/>
                  </a:lnTo>
                  <a:lnTo>
                    <a:pt x="560" y="388"/>
                  </a:lnTo>
                  <a:lnTo>
                    <a:pt x="560" y="388"/>
                  </a:lnTo>
                  <a:lnTo>
                    <a:pt x="558" y="390"/>
                  </a:lnTo>
                  <a:lnTo>
                    <a:pt x="558" y="390"/>
                  </a:lnTo>
                  <a:close/>
                  <a:moveTo>
                    <a:pt x="560" y="372"/>
                  </a:moveTo>
                  <a:lnTo>
                    <a:pt x="560" y="372"/>
                  </a:lnTo>
                  <a:lnTo>
                    <a:pt x="554" y="368"/>
                  </a:lnTo>
                  <a:lnTo>
                    <a:pt x="554" y="368"/>
                  </a:lnTo>
                  <a:lnTo>
                    <a:pt x="554" y="368"/>
                  </a:lnTo>
                  <a:lnTo>
                    <a:pt x="554" y="368"/>
                  </a:lnTo>
                  <a:lnTo>
                    <a:pt x="552" y="368"/>
                  </a:lnTo>
                  <a:lnTo>
                    <a:pt x="552" y="368"/>
                  </a:lnTo>
                  <a:lnTo>
                    <a:pt x="554" y="368"/>
                  </a:lnTo>
                  <a:lnTo>
                    <a:pt x="554" y="364"/>
                  </a:lnTo>
                  <a:lnTo>
                    <a:pt x="550" y="364"/>
                  </a:lnTo>
                  <a:lnTo>
                    <a:pt x="550" y="364"/>
                  </a:lnTo>
                  <a:lnTo>
                    <a:pt x="548" y="366"/>
                  </a:lnTo>
                  <a:lnTo>
                    <a:pt x="546" y="366"/>
                  </a:lnTo>
                  <a:lnTo>
                    <a:pt x="546" y="366"/>
                  </a:lnTo>
                  <a:lnTo>
                    <a:pt x="548" y="370"/>
                  </a:lnTo>
                  <a:lnTo>
                    <a:pt x="548" y="372"/>
                  </a:lnTo>
                  <a:lnTo>
                    <a:pt x="556" y="372"/>
                  </a:lnTo>
                  <a:lnTo>
                    <a:pt x="556" y="372"/>
                  </a:lnTo>
                  <a:lnTo>
                    <a:pt x="552" y="374"/>
                  </a:lnTo>
                  <a:lnTo>
                    <a:pt x="552" y="376"/>
                  </a:lnTo>
                  <a:lnTo>
                    <a:pt x="552" y="376"/>
                  </a:lnTo>
                  <a:lnTo>
                    <a:pt x="548" y="374"/>
                  </a:lnTo>
                  <a:lnTo>
                    <a:pt x="542" y="376"/>
                  </a:lnTo>
                  <a:lnTo>
                    <a:pt x="542" y="376"/>
                  </a:lnTo>
                  <a:lnTo>
                    <a:pt x="542" y="372"/>
                  </a:lnTo>
                  <a:lnTo>
                    <a:pt x="538" y="368"/>
                  </a:lnTo>
                  <a:lnTo>
                    <a:pt x="538" y="368"/>
                  </a:lnTo>
                  <a:lnTo>
                    <a:pt x="546" y="362"/>
                  </a:lnTo>
                  <a:lnTo>
                    <a:pt x="550" y="364"/>
                  </a:lnTo>
                  <a:lnTo>
                    <a:pt x="550" y="364"/>
                  </a:lnTo>
                  <a:lnTo>
                    <a:pt x="550" y="364"/>
                  </a:lnTo>
                  <a:lnTo>
                    <a:pt x="550" y="364"/>
                  </a:lnTo>
                  <a:lnTo>
                    <a:pt x="556" y="362"/>
                  </a:lnTo>
                  <a:lnTo>
                    <a:pt x="558" y="362"/>
                  </a:lnTo>
                  <a:lnTo>
                    <a:pt x="560" y="364"/>
                  </a:lnTo>
                  <a:lnTo>
                    <a:pt x="560" y="364"/>
                  </a:lnTo>
                  <a:lnTo>
                    <a:pt x="558" y="366"/>
                  </a:lnTo>
                  <a:lnTo>
                    <a:pt x="558" y="366"/>
                  </a:lnTo>
                  <a:lnTo>
                    <a:pt x="558" y="368"/>
                  </a:lnTo>
                  <a:lnTo>
                    <a:pt x="558" y="368"/>
                  </a:lnTo>
                  <a:lnTo>
                    <a:pt x="560" y="368"/>
                  </a:lnTo>
                  <a:lnTo>
                    <a:pt x="560" y="368"/>
                  </a:lnTo>
                  <a:lnTo>
                    <a:pt x="560" y="368"/>
                  </a:lnTo>
                  <a:lnTo>
                    <a:pt x="564" y="370"/>
                  </a:lnTo>
                  <a:lnTo>
                    <a:pt x="564" y="374"/>
                  </a:lnTo>
                  <a:lnTo>
                    <a:pt x="564" y="374"/>
                  </a:lnTo>
                  <a:lnTo>
                    <a:pt x="562" y="374"/>
                  </a:lnTo>
                  <a:lnTo>
                    <a:pt x="562" y="370"/>
                  </a:lnTo>
                  <a:lnTo>
                    <a:pt x="562" y="370"/>
                  </a:lnTo>
                  <a:lnTo>
                    <a:pt x="560" y="370"/>
                  </a:lnTo>
                  <a:lnTo>
                    <a:pt x="560" y="372"/>
                  </a:lnTo>
                  <a:lnTo>
                    <a:pt x="560" y="372"/>
                  </a:lnTo>
                  <a:close/>
                  <a:moveTo>
                    <a:pt x="526" y="372"/>
                  </a:moveTo>
                  <a:lnTo>
                    <a:pt x="526" y="372"/>
                  </a:lnTo>
                  <a:lnTo>
                    <a:pt x="528" y="370"/>
                  </a:lnTo>
                  <a:lnTo>
                    <a:pt x="528" y="370"/>
                  </a:lnTo>
                  <a:lnTo>
                    <a:pt x="528" y="370"/>
                  </a:lnTo>
                  <a:lnTo>
                    <a:pt x="528" y="370"/>
                  </a:lnTo>
                  <a:lnTo>
                    <a:pt x="528" y="370"/>
                  </a:lnTo>
                  <a:lnTo>
                    <a:pt x="526" y="370"/>
                  </a:lnTo>
                  <a:lnTo>
                    <a:pt x="524" y="368"/>
                  </a:lnTo>
                  <a:lnTo>
                    <a:pt x="524" y="368"/>
                  </a:lnTo>
                  <a:lnTo>
                    <a:pt x="528" y="368"/>
                  </a:lnTo>
                  <a:lnTo>
                    <a:pt x="530" y="366"/>
                  </a:lnTo>
                  <a:lnTo>
                    <a:pt x="530" y="368"/>
                  </a:lnTo>
                  <a:lnTo>
                    <a:pt x="530" y="368"/>
                  </a:lnTo>
                  <a:lnTo>
                    <a:pt x="532" y="368"/>
                  </a:lnTo>
                  <a:lnTo>
                    <a:pt x="534" y="370"/>
                  </a:lnTo>
                  <a:lnTo>
                    <a:pt x="534" y="374"/>
                  </a:lnTo>
                  <a:lnTo>
                    <a:pt x="534" y="376"/>
                  </a:lnTo>
                  <a:lnTo>
                    <a:pt x="534" y="376"/>
                  </a:lnTo>
                  <a:lnTo>
                    <a:pt x="532" y="376"/>
                  </a:lnTo>
                  <a:lnTo>
                    <a:pt x="530" y="374"/>
                  </a:lnTo>
                  <a:lnTo>
                    <a:pt x="530" y="372"/>
                  </a:lnTo>
                  <a:lnTo>
                    <a:pt x="526" y="372"/>
                  </a:lnTo>
                  <a:lnTo>
                    <a:pt x="526" y="372"/>
                  </a:lnTo>
                  <a:close/>
                  <a:moveTo>
                    <a:pt x="528" y="404"/>
                  </a:moveTo>
                  <a:lnTo>
                    <a:pt x="528" y="402"/>
                  </a:lnTo>
                  <a:lnTo>
                    <a:pt x="528" y="402"/>
                  </a:lnTo>
                  <a:lnTo>
                    <a:pt x="530" y="404"/>
                  </a:lnTo>
                  <a:lnTo>
                    <a:pt x="530" y="404"/>
                  </a:lnTo>
                  <a:lnTo>
                    <a:pt x="528" y="404"/>
                  </a:lnTo>
                  <a:lnTo>
                    <a:pt x="528" y="404"/>
                  </a:lnTo>
                  <a:close/>
                  <a:moveTo>
                    <a:pt x="526" y="382"/>
                  </a:moveTo>
                  <a:lnTo>
                    <a:pt x="526" y="382"/>
                  </a:lnTo>
                  <a:lnTo>
                    <a:pt x="524" y="382"/>
                  </a:lnTo>
                  <a:lnTo>
                    <a:pt x="524" y="382"/>
                  </a:lnTo>
                  <a:lnTo>
                    <a:pt x="524" y="382"/>
                  </a:lnTo>
                  <a:lnTo>
                    <a:pt x="524" y="380"/>
                  </a:lnTo>
                  <a:lnTo>
                    <a:pt x="526" y="380"/>
                  </a:lnTo>
                  <a:lnTo>
                    <a:pt x="526" y="378"/>
                  </a:lnTo>
                  <a:lnTo>
                    <a:pt x="528" y="380"/>
                  </a:lnTo>
                  <a:lnTo>
                    <a:pt x="526" y="380"/>
                  </a:lnTo>
                  <a:lnTo>
                    <a:pt x="526" y="382"/>
                  </a:lnTo>
                  <a:close/>
                  <a:moveTo>
                    <a:pt x="524" y="384"/>
                  </a:moveTo>
                  <a:lnTo>
                    <a:pt x="524" y="384"/>
                  </a:lnTo>
                  <a:lnTo>
                    <a:pt x="522" y="384"/>
                  </a:lnTo>
                  <a:lnTo>
                    <a:pt x="522" y="384"/>
                  </a:lnTo>
                  <a:lnTo>
                    <a:pt x="524" y="384"/>
                  </a:lnTo>
                  <a:lnTo>
                    <a:pt x="524" y="384"/>
                  </a:lnTo>
                  <a:lnTo>
                    <a:pt x="524" y="386"/>
                  </a:lnTo>
                  <a:lnTo>
                    <a:pt x="526" y="388"/>
                  </a:lnTo>
                  <a:lnTo>
                    <a:pt x="526" y="388"/>
                  </a:lnTo>
                  <a:lnTo>
                    <a:pt x="524" y="388"/>
                  </a:lnTo>
                  <a:lnTo>
                    <a:pt x="522" y="388"/>
                  </a:lnTo>
                  <a:lnTo>
                    <a:pt x="524" y="384"/>
                  </a:lnTo>
                  <a:lnTo>
                    <a:pt x="524" y="384"/>
                  </a:lnTo>
                  <a:close/>
                  <a:moveTo>
                    <a:pt x="526" y="462"/>
                  </a:moveTo>
                  <a:lnTo>
                    <a:pt x="526" y="462"/>
                  </a:lnTo>
                  <a:lnTo>
                    <a:pt x="526" y="462"/>
                  </a:lnTo>
                  <a:lnTo>
                    <a:pt x="522" y="462"/>
                  </a:lnTo>
                  <a:lnTo>
                    <a:pt x="522" y="462"/>
                  </a:lnTo>
                  <a:lnTo>
                    <a:pt x="522" y="462"/>
                  </a:lnTo>
                  <a:lnTo>
                    <a:pt x="522" y="462"/>
                  </a:lnTo>
                  <a:lnTo>
                    <a:pt x="520" y="462"/>
                  </a:lnTo>
                  <a:lnTo>
                    <a:pt x="520" y="462"/>
                  </a:lnTo>
                  <a:lnTo>
                    <a:pt x="520" y="460"/>
                  </a:lnTo>
                  <a:lnTo>
                    <a:pt x="520" y="460"/>
                  </a:lnTo>
                  <a:lnTo>
                    <a:pt x="516" y="460"/>
                  </a:lnTo>
                  <a:lnTo>
                    <a:pt x="516" y="460"/>
                  </a:lnTo>
                  <a:lnTo>
                    <a:pt x="518" y="460"/>
                  </a:lnTo>
                  <a:lnTo>
                    <a:pt x="518" y="460"/>
                  </a:lnTo>
                  <a:lnTo>
                    <a:pt x="520" y="458"/>
                  </a:lnTo>
                  <a:lnTo>
                    <a:pt x="520" y="458"/>
                  </a:lnTo>
                  <a:lnTo>
                    <a:pt x="520" y="460"/>
                  </a:lnTo>
                  <a:lnTo>
                    <a:pt x="520" y="460"/>
                  </a:lnTo>
                  <a:lnTo>
                    <a:pt x="524" y="458"/>
                  </a:lnTo>
                  <a:lnTo>
                    <a:pt x="524" y="458"/>
                  </a:lnTo>
                  <a:lnTo>
                    <a:pt x="524" y="458"/>
                  </a:lnTo>
                  <a:lnTo>
                    <a:pt x="524" y="458"/>
                  </a:lnTo>
                  <a:lnTo>
                    <a:pt x="524" y="458"/>
                  </a:lnTo>
                  <a:lnTo>
                    <a:pt x="526" y="460"/>
                  </a:lnTo>
                  <a:lnTo>
                    <a:pt x="526" y="460"/>
                  </a:lnTo>
                  <a:lnTo>
                    <a:pt x="526" y="460"/>
                  </a:lnTo>
                  <a:lnTo>
                    <a:pt x="526" y="462"/>
                  </a:lnTo>
                  <a:lnTo>
                    <a:pt x="526" y="462"/>
                  </a:lnTo>
                  <a:close/>
                  <a:moveTo>
                    <a:pt x="530" y="490"/>
                  </a:moveTo>
                  <a:lnTo>
                    <a:pt x="530" y="490"/>
                  </a:lnTo>
                  <a:lnTo>
                    <a:pt x="528" y="490"/>
                  </a:lnTo>
                  <a:lnTo>
                    <a:pt x="528" y="490"/>
                  </a:lnTo>
                  <a:lnTo>
                    <a:pt x="526" y="492"/>
                  </a:lnTo>
                  <a:lnTo>
                    <a:pt x="524" y="494"/>
                  </a:lnTo>
                  <a:lnTo>
                    <a:pt x="524" y="492"/>
                  </a:lnTo>
                  <a:lnTo>
                    <a:pt x="524" y="492"/>
                  </a:lnTo>
                  <a:lnTo>
                    <a:pt x="524" y="490"/>
                  </a:lnTo>
                  <a:lnTo>
                    <a:pt x="524" y="490"/>
                  </a:lnTo>
                  <a:lnTo>
                    <a:pt x="526" y="492"/>
                  </a:lnTo>
                  <a:lnTo>
                    <a:pt x="526" y="490"/>
                  </a:lnTo>
                  <a:lnTo>
                    <a:pt x="526" y="490"/>
                  </a:lnTo>
                  <a:lnTo>
                    <a:pt x="522" y="490"/>
                  </a:lnTo>
                  <a:lnTo>
                    <a:pt x="518" y="488"/>
                  </a:lnTo>
                  <a:lnTo>
                    <a:pt x="522" y="486"/>
                  </a:lnTo>
                  <a:lnTo>
                    <a:pt x="522" y="486"/>
                  </a:lnTo>
                  <a:lnTo>
                    <a:pt x="522" y="488"/>
                  </a:lnTo>
                  <a:lnTo>
                    <a:pt x="522" y="488"/>
                  </a:lnTo>
                  <a:lnTo>
                    <a:pt x="524" y="488"/>
                  </a:lnTo>
                  <a:lnTo>
                    <a:pt x="526" y="488"/>
                  </a:lnTo>
                  <a:lnTo>
                    <a:pt x="528" y="488"/>
                  </a:lnTo>
                  <a:lnTo>
                    <a:pt x="530" y="490"/>
                  </a:lnTo>
                  <a:lnTo>
                    <a:pt x="530" y="490"/>
                  </a:lnTo>
                  <a:close/>
                  <a:moveTo>
                    <a:pt x="528" y="448"/>
                  </a:moveTo>
                  <a:lnTo>
                    <a:pt x="528" y="448"/>
                  </a:lnTo>
                  <a:lnTo>
                    <a:pt x="530" y="448"/>
                  </a:lnTo>
                  <a:lnTo>
                    <a:pt x="528" y="448"/>
                  </a:lnTo>
                  <a:close/>
                  <a:moveTo>
                    <a:pt x="534" y="432"/>
                  </a:moveTo>
                  <a:lnTo>
                    <a:pt x="534" y="432"/>
                  </a:lnTo>
                  <a:lnTo>
                    <a:pt x="534" y="434"/>
                  </a:lnTo>
                  <a:lnTo>
                    <a:pt x="534" y="434"/>
                  </a:lnTo>
                  <a:lnTo>
                    <a:pt x="534" y="434"/>
                  </a:lnTo>
                  <a:lnTo>
                    <a:pt x="532" y="434"/>
                  </a:lnTo>
                  <a:lnTo>
                    <a:pt x="532" y="434"/>
                  </a:lnTo>
                  <a:lnTo>
                    <a:pt x="534" y="432"/>
                  </a:lnTo>
                  <a:lnTo>
                    <a:pt x="534" y="432"/>
                  </a:lnTo>
                  <a:lnTo>
                    <a:pt x="534" y="432"/>
                  </a:lnTo>
                  <a:close/>
                  <a:moveTo>
                    <a:pt x="508" y="490"/>
                  </a:moveTo>
                  <a:lnTo>
                    <a:pt x="508" y="490"/>
                  </a:lnTo>
                  <a:lnTo>
                    <a:pt x="502" y="490"/>
                  </a:lnTo>
                  <a:lnTo>
                    <a:pt x="498" y="490"/>
                  </a:lnTo>
                  <a:lnTo>
                    <a:pt x="498" y="490"/>
                  </a:lnTo>
                  <a:lnTo>
                    <a:pt x="500" y="488"/>
                  </a:lnTo>
                  <a:lnTo>
                    <a:pt x="502" y="488"/>
                  </a:lnTo>
                  <a:lnTo>
                    <a:pt x="504" y="490"/>
                  </a:lnTo>
                  <a:lnTo>
                    <a:pt x="506" y="488"/>
                  </a:lnTo>
                  <a:lnTo>
                    <a:pt x="506" y="486"/>
                  </a:lnTo>
                  <a:lnTo>
                    <a:pt x="506" y="486"/>
                  </a:lnTo>
                  <a:lnTo>
                    <a:pt x="506" y="486"/>
                  </a:lnTo>
                  <a:lnTo>
                    <a:pt x="508" y="486"/>
                  </a:lnTo>
                  <a:lnTo>
                    <a:pt x="510" y="486"/>
                  </a:lnTo>
                  <a:lnTo>
                    <a:pt x="508" y="488"/>
                  </a:lnTo>
                  <a:lnTo>
                    <a:pt x="508" y="488"/>
                  </a:lnTo>
                  <a:lnTo>
                    <a:pt x="510" y="490"/>
                  </a:lnTo>
                  <a:lnTo>
                    <a:pt x="512" y="490"/>
                  </a:lnTo>
                  <a:lnTo>
                    <a:pt x="512" y="492"/>
                  </a:lnTo>
                  <a:lnTo>
                    <a:pt x="508" y="494"/>
                  </a:lnTo>
                  <a:lnTo>
                    <a:pt x="508" y="494"/>
                  </a:lnTo>
                  <a:lnTo>
                    <a:pt x="510" y="492"/>
                  </a:lnTo>
                  <a:lnTo>
                    <a:pt x="510" y="492"/>
                  </a:lnTo>
                  <a:lnTo>
                    <a:pt x="508" y="490"/>
                  </a:lnTo>
                  <a:lnTo>
                    <a:pt x="508" y="490"/>
                  </a:lnTo>
                  <a:close/>
                  <a:moveTo>
                    <a:pt x="490" y="488"/>
                  </a:moveTo>
                  <a:lnTo>
                    <a:pt x="494" y="488"/>
                  </a:lnTo>
                  <a:lnTo>
                    <a:pt x="494" y="492"/>
                  </a:lnTo>
                  <a:lnTo>
                    <a:pt x="494" y="492"/>
                  </a:lnTo>
                  <a:lnTo>
                    <a:pt x="494" y="490"/>
                  </a:lnTo>
                  <a:lnTo>
                    <a:pt x="494" y="490"/>
                  </a:lnTo>
                  <a:lnTo>
                    <a:pt x="492" y="488"/>
                  </a:lnTo>
                  <a:lnTo>
                    <a:pt x="490" y="488"/>
                  </a:lnTo>
                  <a:lnTo>
                    <a:pt x="490" y="488"/>
                  </a:lnTo>
                  <a:close/>
                  <a:moveTo>
                    <a:pt x="492" y="494"/>
                  </a:moveTo>
                  <a:lnTo>
                    <a:pt x="492" y="494"/>
                  </a:lnTo>
                  <a:lnTo>
                    <a:pt x="490" y="494"/>
                  </a:lnTo>
                  <a:lnTo>
                    <a:pt x="490" y="494"/>
                  </a:lnTo>
                  <a:lnTo>
                    <a:pt x="490" y="494"/>
                  </a:lnTo>
                  <a:lnTo>
                    <a:pt x="492" y="494"/>
                  </a:lnTo>
                  <a:lnTo>
                    <a:pt x="492" y="494"/>
                  </a:lnTo>
                  <a:lnTo>
                    <a:pt x="492" y="494"/>
                  </a:lnTo>
                  <a:close/>
                  <a:moveTo>
                    <a:pt x="486" y="470"/>
                  </a:moveTo>
                  <a:lnTo>
                    <a:pt x="488" y="472"/>
                  </a:lnTo>
                  <a:lnTo>
                    <a:pt x="486" y="472"/>
                  </a:lnTo>
                  <a:lnTo>
                    <a:pt x="486" y="472"/>
                  </a:lnTo>
                  <a:lnTo>
                    <a:pt x="486" y="470"/>
                  </a:lnTo>
                  <a:lnTo>
                    <a:pt x="486" y="468"/>
                  </a:lnTo>
                  <a:lnTo>
                    <a:pt x="486" y="468"/>
                  </a:lnTo>
                  <a:lnTo>
                    <a:pt x="486" y="468"/>
                  </a:lnTo>
                  <a:lnTo>
                    <a:pt x="490" y="468"/>
                  </a:lnTo>
                  <a:lnTo>
                    <a:pt x="490" y="468"/>
                  </a:lnTo>
                  <a:lnTo>
                    <a:pt x="492" y="466"/>
                  </a:lnTo>
                  <a:lnTo>
                    <a:pt x="494" y="468"/>
                  </a:lnTo>
                  <a:lnTo>
                    <a:pt x="494" y="468"/>
                  </a:lnTo>
                  <a:lnTo>
                    <a:pt x="492" y="468"/>
                  </a:lnTo>
                  <a:lnTo>
                    <a:pt x="486" y="470"/>
                  </a:lnTo>
                  <a:lnTo>
                    <a:pt x="486" y="470"/>
                  </a:lnTo>
                  <a:close/>
                  <a:moveTo>
                    <a:pt x="486" y="482"/>
                  </a:moveTo>
                  <a:lnTo>
                    <a:pt x="490" y="482"/>
                  </a:lnTo>
                  <a:lnTo>
                    <a:pt x="490" y="482"/>
                  </a:lnTo>
                  <a:lnTo>
                    <a:pt x="490" y="484"/>
                  </a:lnTo>
                  <a:lnTo>
                    <a:pt x="490" y="484"/>
                  </a:lnTo>
                  <a:lnTo>
                    <a:pt x="490" y="484"/>
                  </a:lnTo>
                  <a:lnTo>
                    <a:pt x="488" y="484"/>
                  </a:lnTo>
                  <a:lnTo>
                    <a:pt x="488" y="484"/>
                  </a:lnTo>
                  <a:lnTo>
                    <a:pt x="488" y="484"/>
                  </a:lnTo>
                  <a:lnTo>
                    <a:pt x="488" y="482"/>
                  </a:lnTo>
                  <a:lnTo>
                    <a:pt x="486" y="482"/>
                  </a:lnTo>
                  <a:lnTo>
                    <a:pt x="486" y="482"/>
                  </a:lnTo>
                  <a:close/>
                  <a:moveTo>
                    <a:pt x="484" y="442"/>
                  </a:moveTo>
                  <a:lnTo>
                    <a:pt x="488" y="446"/>
                  </a:lnTo>
                  <a:lnTo>
                    <a:pt x="488" y="446"/>
                  </a:lnTo>
                  <a:lnTo>
                    <a:pt x="486" y="446"/>
                  </a:lnTo>
                  <a:lnTo>
                    <a:pt x="484" y="446"/>
                  </a:lnTo>
                  <a:lnTo>
                    <a:pt x="484" y="446"/>
                  </a:lnTo>
                  <a:lnTo>
                    <a:pt x="484" y="444"/>
                  </a:lnTo>
                  <a:lnTo>
                    <a:pt x="484" y="442"/>
                  </a:lnTo>
                  <a:lnTo>
                    <a:pt x="484" y="442"/>
                  </a:lnTo>
                  <a:close/>
                  <a:moveTo>
                    <a:pt x="482" y="448"/>
                  </a:moveTo>
                  <a:lnTo>
                    <a:pt x="480" y="446"/>
                  </a:lnTo>
                  <a:lnTo>
                    <a:pt x="480" y="446"/>
                  </a:lnTo>
                  <a:lnTo>
                    <a:pt x="480" y="446"/>
                  </a:lnTo>
                  <a:lnTo>
                    <a:pt x="480" y="444"/>
                  </a:lnTo>
                  <a:lnTo>
                    <a:pt x="478" y="444"/>
                  </a:lnTo>
                  <a:lnTo>
                    <a:pt x="482" y="444"/>
                  </a:lnTo>
                  <a:lnTo>
                    <a:pt x="482" y="444"/>
                  </a:lnTo>
                  <a:lnTo>
                    <a:pt x="482" y="444"/>
                  </a:lnTo>
                  <a:lnTo>
                    <a:pt x="480" y="446"/>
                  </a:lnTo>
                  <a:lnTo>
                    <a:pt x="480" y="446"/>
                  </a:lnTo>
                  <a:lnTo>
                    <a:pt x="482" y="448"/>
                  </a:lnTo>
                  <a:lnTo>
                    <a:pt x="482" y="448"/>
                  </a:lnTo>
                  <a:close/>
                  <a:moveTo>
                    <a:pt x="478" y="448"/>
                  </a:moveTo>
                  <a:lnTo>
                    <a:pt x="476" y="448"/>
                  </a:lnTo>
                  <a:lnTo>
                    <a:pt x="476" y="448"/>
                  </a:lnTo>
                  <a:lnTo>
                    <a:pt x="476" y="448"/>
                  </a:lnTo>
                  <a:lnTo>
                    <a:pt x="476" y="448"/>
                  </a:lnTo>
                  <a:lnTo>
                    <a:pt x="476" y="448"/>
                  </a:lnTo>
                  <a:lnTo>
                    <a:pt x="476" y="448"/>
                  </a:lnTo>
                  <a:lnTo>
                    <a:pt x="476" y="448"/>
                  </a:lnTo>
                  <a:lnTo>
                    <a:pt x="476" y="448"/>
                  </a:lnTo>
                  <a:lnTo>
                    <a:pt x="476" y="446"/>
                  </a:lnTo>
                  <a:lnTo>
                    <a:pt x="478" y="446"/>
                  </a:lnTo>
                  <a:lnTo>
                    <a:pt x="478" y="446"/>
                  </a:lnTo>
                  <a:lnTo>
                    <a:pt x="478" y="448"/>
                  </a:lnTo>
                  <a:lnTo>
                    <a:pt x="478" y="448"/>
                  </a:lnTo>
                  <a:lnTo>
                    <a:pt x="478" y="448"/>
                  </a:lnTo>
                  <a:lnTo>
                    <a:pt x="478" y="448"/>
                  </a:lnTo>
                  <a:close/>
                  <a:moveTo>
                    <a:pt x="470" y="474"/>
                  </a:moveTo>
                  <a:lnTo>
                    <a:pt x="470" y="474"/>
                  </a:lnTo>
                  <a:lnTo>
                    <a:pt x="468" y="472"/>
                  </a:lnTo>
                  <a:lnTo>
                    <a:pt x="466" y="472"/>
                  </a:lnTo>
                  <a:lnTo>
                    <a:pt x="466" y="472"/>
                  </a:lnTo>
                  <a:lnTo>
                    <a:pt x="466" y="472"/>
                  </a:lnTo>
                  <a:lnTo>
                    <a:pt x="466" y="472"/>
                  </a:lnTo>
                  <a:lnTo>
                    <a:pt x="466" y="472"/>
                  </a:lnTo>
                  <a:lnTo>
                    <a:pt x="466" y="472"/>
                  </a:lnTo>
                  <a:lnTo>
                    <a:pt x="466" y="470"/>
                  </a:lnTo>
                  <a:lnTo>
                    <a:pt x="470" y="470"/>
                  </a:lnTo>
                  <a:lnTo>
                    <a:pt x="470" y="470"/>
                  </a:lnTo>
                  <a:lnTo>
                    <a:pt x="470" y="472"/>
                  </a:lnTo>
                  <a:lnTo>
                    <a:pt x="470" y="474"/>
                  </a:lnTo>
                  <a:lnTo>
                    <a:pt x="470" y="474"/>
                  </a:lnTo>
                  <a:close/>
                  <a:moveTo>
                    <a:pt x="472" y="478"/>
                  </a:moveTo>
                  <a:lnTo>
                    <a:pt x="470" y="482"/>
                  </a:lnTo>
                  <a:lnTo>
                    <a:pt x="470" y="482"/>
                  </a:lnTo>
                  <a:lnTo>
                    <a:pt x="468" y="480"/>
                  </a:lnTo>
                  <a:lnTo>
                    <a:pt x="468" y="478"/>
                  </a:lnTo>
                  <a:lnTo>
                    <a:pt x="464" y="478"/>
                  </a:lnTo>
                  <a:lnTo>
                    <a:pt x="472" y="478"/>
                  </a:lnTo>
                  <a:close/>
                  <a:moveTo>
                    <a:pt x="468" y="448"/>
                  </a:moveTo>
                  <a:lnTo>
                    <a:pt x="466" y="446"/>
                  </a:lnTo>
                  <a:lnTo>
                    <a:pt x="466" y="446"/>
                  </a:lnTo>
                  <a:lnTo>
                    <a:pt x="466" y="446"/>
                  </a:lnTo>
                  <a:lnTo>
                    <a:pt x="464" y="446"/>
                  </a:lnTo>
                  <a:lnTo>
                    <a:pt x="460" y="444"/>
                  </a:lnTo>
                  <a:lnTo>
                    <a:pt x="460" y="444"/>
                  </a:lnTo>
                  <a:lnTo>
                    <a:pt x="464" y="444"/>
                  </a:lnTo>
                  <a:lnTo>
                    <a:pt x="466" y="442"/>
                  </a:lnTo>
                  <a:lnTo>
                    <a:pt x="466" y="442"/>
                  </a:lnTo>
                  <a:lnTo>
                    <a:pt x="466" y="440"/>
                  </a:lnTo>
                  <a:lnTo>
                    <a:pt x="466" y="442"/>
                  </a:lnTo>
                  <a:lnTo>
                    <a:pt x="466" y="442"/>
                  </a:lnTo>
                  <a:lnTo>
                    <a:pt x="466" y="442"/>
                  </a:lnTo>
                  <a:lnTo>
                    <a:pt x="466" y="442"/>
                  </a:lnTo>
                  <a:lnTo>
                    <a:pt x="470" y="444"/>
                  </a:lnTo>
                  <a:lnTo>
                    <a:pt x="470" y="444"/>
                  </a:lnTo>
                  <a:lnTo>
                    <a:pt x="470" y="442"/>
                  </a:lnTo>
                  <a:lnTo>
                    <a:pt x="470" y="442"/>
                  </a:lnTo>
                  <a:lnTo>
                    <a:pt x="470" y="442"/>
                  </a:lnTo>
                  <a:lnTo>
                    <a:pt x="472" y="442"/>
                  </a:lnTo>
                  <a:lnTo>
                    <a:pt x="474" y="442"/>
                  </a:lnTo>
                  <a:lnTo>
                    <a:pt x="476" y="442"/>
                  </a:lnTo>
                  <a:lnTo>
                    <a:pt x="478" y="444"/>
                  </a:lnTo>
                  <a:lnTo>
                    <a:pt x="478" y="444"/>
                  </a:lnTo>
                  <a:lnTo>
                    <a:pt x="476" y="446"/>
                  </a:lnTo>
                  <a:lnTo>
                    <a:pt x="476" y="444"/>
                  </a:lnTo>
                  <a:lnTo>
                    <a:pt x="470" y="444"/>
                  </a:lnTo>
                  <a:lnTo>
                    <a:pt x="470" y="444"/>
                  </a:lnTo>
                  <a:lnTo>
                    <a:pt x="470" y="446"/>
                  </a:lnTo>
                  <a:lnTo>
                    <a:pt x="470" y="446"/>
                  </a:lnTo>
                  <a:lnTo>
                    <a:pt x="468" y="448"/>
                  </a:lnTo>
                  <a:lnTo>
                    <a:pt x="468" y="448"/>
                  </a:lnTo>
                  <a:close/>
                  <a:moveTo>
                    <a:pt x="460" y="464"/>
                  </a:moveTo>
                  <a:lnTo>
                    <a:pt x="458" y="460"/>
                  </a:lnTo>
                  <a:lnTo>
                    <a:pt x="462" y="464"/>
                  </a:lnTo>
                  <a:lnTo>
                    <a:pt x="460" y="464"/>
                  </a:lnTo>
                  <a:close/>
                  <a:moveTo>
                    <a:pt x="460" y="470"/>
                  </a:moveTo>
                  <a:lnTo>
                    <a:pt x="458" y="472"/>
                  </a:lnTo>
                  <a:lnTo>
                    <a:pt x="460" y="470"/>
                  </a:lnTo>
                  <a:lnTo>
                    <a:pt x="460" y="470"/>
                  </a:lnTo>
                  <a:close/>
                  <a:moveTo>
                    <a:pt x="468" y="430"/>
                  </a:moveTo>
                  <a:lnTo>
                    <a:pt x="468" y="430"/>
                  </a:lnTo>
                  <a:lnTo>
                    <a:pt x="468" y="432"/>
                  </a:lnTo>
                  <a:lnTo>
                    <a:pt x="468" y="434"/>
                  </a:lnTo>
                  <a:lnTo>
                    <a:pt x="468" y="436"/>
                  </a:lnTo>
                  <a:lnTo>
                    <a:pt x="470" y="436"/>
                  </a:lnTo>
                  <a:lnTo>
                    <a:pt x="468" y="438"/>
                  </a:lnTo>
                  <a:lnTo>
                    <a:pt x="468" y="438"/>
                  </a:lnTo>
                  <a:lnTo>
                    <a:pt x="466" y="436"/>
                  </a:lnTo>
                  <a:lnTo>
                    <a:pt x="464" y="436"/>
                  </a:lnTo>
                  <a:lnTo>
                    <a:pt x="462" y="436"/>
                  </a:lnTo>
                  <a:lnTo>
                    <a:pt x="460" y="434"/>
                  </a:lnTo>
                  <a:lnTo>
                    <a:pt x="460" y="434"/>
                  </a:lnTo>
                  <a:lnTo>
                    <a:pt x="464" y="436"/>
                  </a:lnTo>
                  <a:lnTo>
                    <a:pt x="466" y="432"/>
                  </a:lnTo>
                  <a:lnTo>
                    <a:pt x="466" y="432"/>
                  </a:lnTo>
                  <a:lnTo>
                    <a:pt x="466" y="432"/>
                  </a:lnTo>
                  <a:lnTo>
                    <a:pt x="466" y="432"/>
                  </a:lnTo>
                  <a:lnTo>
                    <a:pt x="466" y="432"/>
                  </a:lnTo>
                  <a:lnTo>
                    <a:pt x="466" y="432"/>
                  </a:lnTo>
                  <a:lnTo>
                    <a:pt x="468" y="430"/>
                  </a:lnTo>
                  <a:lnTo>
                    <a:pt x="468" y="430"/>
                  </a:lnTo>
                  <a:close/>
                  <a:moveTo>
                    <a:pt x="474" y="408"/>
                  </a:moveTo>
                  <a:lnTo>
                    <a:pt x="474" y="408"/>
                  </a:lnTo>
                  <a:lnTo>
                    <a:pt x="476" y="408"/>
                  </a:lnTo>
                  <a:lnTo>
                    <a:pt x="476" y="408"/>
                  </a:lnTo>
                  <a:lnTo>
                    <a:pt x="476" y="410"/>
                  </a:lnTo>
                  <a:lnTo>
                    <a:pt x="476" y="410"/>
                  </a:lnTo>
                  <a:lnTo>
                    <a:pt x="474" y="412"/>
                  </a:lnTo>
                  <a:lnTo>
                    <a:pt x="474" y="412"/>
                  </a:lnTo>
                  <a:lnTo>
                    <a:pt x="474" y="412"/>
                  </a:lnTo>
                  <a:lnTo>
                    <a:pt x="472" y="412"/>
                  </a:lnTo>
                  <a:lnTo>
                    <a:pt x="472" y="412"/>
                  </a:lnTo>
                  <a:lnTo>
                    <a:pt x="474" y="412"/>
                  </a:lnTo>
                  <a:lnTo>
                    <a:pt x="474" y="412"/>
                  </a:lnTo>
                  <a:lnTo>
                    <a:pt x="472" y="408"/>
                  </a:lnTo>
                  <a:lnTo>
                    <a:pt x="474" y="408"/>
                  </a:lnTo>
                  <a:lnTo>
                    <a:pt x="474" y="408"/>
                  </a:lnTo>
                  <a:close/>
                  <a:moveTo>
                    <a:pt x="474" y="412"/>
                  </a:moveTo>
                  <a:lnTo>
                    <a:pt x="470" y="414"/>
                  </a:lnTo>
                  <a:lnTo>
                    <a:pt x="470" y="414"/>
                  </a:lnTo>
                  <a:lnTo>
                    <a:pt x="470" y="414"/>
                  </a:lnTo>
                  <a:lnTo>
                    <a:pt x="470" y="414"/>
                  </a:lnTo>
                  <a:lnTo>
                    <a:pt x="474" y="412"/>
                  </a:lnTo>
                  <a:close/>
                  <a:moveTo>
                    <a:pt x="478" y="414"/>
                  </a:moveTo>
                  <a:lnTo>
                    <a:pt x="478" y="414"/>
                  </a:lnTo>
                  <a:lnTo>
                    <a:pt x="478" y="412"/>
                  </a:lnTo>
                  <a:lnTo>
                    <a:pt x="480" y="412"/>
                  </a:lnTo>
                  <a:lnTo>
                    <a:pt x="480" y="414"/>
                  </a:lnTo>
                  <a:lnTo>
                    <a:pt x="478" y="414"/>
                  </a:lnTo>
                  <a:close/>
                  <a:moveTo>
                    <a:pt x="478" y="408"/>
                  </a:moveTo>
                  <a:lnTo>
                    <a:pt x="478" y="406"/>
                  </a:lnTo>
                  <a:lnTo>
                    <a:pt x="482" y="410"/>
                  </a:lnTo>
                  <a:lnTo>
                    <a:pt x="478" y="408"/>
                  </a:lnTo>
                  <a:close/>
                  <a:moveTo>
                    <a:pt x="480" y="406"/>
                  </a:moveTo>
                  <a:lnTo>
                    <a:pt x="480" y="406"/>
                  </a:lnTo>
                  <a:lnTo>
                    <a:pt x="482" y="406"/>
                  </a:lnTo>
                  <a:lnTo>
                    <a:pt x="484" y="406"/>
                  </a:lnTo>
                  <a:lnTo>
                    <a:pt x="480" y="406"/>
                  </a:lnTo>
                  <a:close/>
                  <a:moveTo>
                    <a:pt x="480" y="364"/>
                  </a:moveTo>
                  <a:lnTo>
                    <a:pt x="478" y="364"/>
                  </a:lnTo>
                  <a:lnTo>
                    <a:pt x="478" y="364"/>
                  </a:lnTo>
                  <a:lnTo>
                    <a:pt x="476" y="360"/>
                  </a:lnTo>
                  <a:lnTo>
                    <a:pt x="476" y="360"/>
                  </a:lnTo>
                  <a:lnTo>
                    <a:pt x="474" y="360"/>
                  </a:lnTo>
                  <a:lnTo>
                    <a:pt x="474" y="360"/>
                  </a:lnTo>
                  <a:lnTo>
                    <a:pt x="472" y="362"/>
                  </a:lnTo>
                  <a:lnTo>
                    <a:pt x="472" y="360"/>
                  </a:lnTo>
                  <a:lnTo>
                    <a:pt x="472" y="360"/>
                  </a:lnTo>
                  <a:lnTo>
                    <a:pt x="472" y="360"/>
                  </a:lnTo>
                  <a:lnTo>
                    <a:pt x="474" y="360"/>
                  </a:lnTo>
                  <a:lnTo>
                    <a:pt x="476" y="358"/>
                  </a:lnTo>
                  <a:lnTo>
                    <a:pt x="476" y="358"/>
                  </a:lnTo>
                  <a:lnTo>
                    <a:pt x="478" y="360"/>
                  </a:lnTo>
                  <a:lnTo>
                    <a:pt x="480" y="360"/>
                  </a:lnTo>
                  <a:lnTo>
                    <a:pt x="482" y="358"/>
                  </a:lnTo>
                  <a:lnTo>
                    <a:pt x="482" y="362"/>
                  </a:lnTo>
                  <a:lnTo>
                    <a:pt x="482" y="362"/>
                  </a:lnTo>
                  <a:lnTo>
                    <a:pt x="484" y="362"/>
                  </a:lnTo>
                  <a:lnTo>
                    <a:pt x="478" y="364"/>
                  </a:lnTo>
                  <a:lnTo>
                    <a:pt x="480" y="364"/>
                  </a:lnTo>
                  <a:close/>
                  <a:moveTo>
                    <a:pt x="464" y="364"/>
                  </a:moveTo>
                  <a:lnTo>
                    <a:pt x="464" y="366"/>
                  </a:lnTo>
                  <a:lnTo>
                    <a:pt x="464" y="366"/>
                  </a:lnTo>
                  <a:lnTo>
                    <a:pt x="464" y="366"/>
                  </a:lnTo>
                  <a:lnTo>
                    <a:pt x="464" y="366"/>
                  </a:lnTo>
                  <a:lnTo>
                    <a:pt x="466" y="364"/>
                  </a:lnTo>
                  <a:lnTo>
                    <a:pt x="468" y="364"/>
                  </a:lnTo>
                  <a:lnTo>
                    <a:pt x="468" y="364"/>
                  </a:lnTo>
                  <a:lnTo>
                    <a:pt x="470" y="360"/>
                  </a:lnTo>
                  <a:lnTo>
                    <a:pt x="470" y="360"/>
                  </a:lnTo>
                  <a:lnTo>
                    <a:pt x="474" y="362"/>
                  </a:lnTo>
                  <a:lnTo>
                    <a:pt x="474" y="360"/>
                  </a:lnTo>
                  <a:lnTo>
                    <a:pt x="476" y="364"/>
                  </a:lnTo>
                  <a:lnTo>
                    <a:pt x="476" y="364"/>
                  </a:lnTo>
                  <a:lnTo>
                    <a:pt x="474" y="364"/>
                  </a:lnTo>
                  <a:lnTo>
                    <a:pt x="474" y="366"/>
                  </a:lnTo>
                  <a:lnTo>
                    <a:pt x="468" y="364"/>
                  </a:lnTo>
                  <a:lnTo>
                    <a:pt x="468" y="366"/>
                  </a:lnTo>
                  <a:lnTo>
                    <a:pt x="468" y="366"/>
                  </a:lnTo>
                  <a:lnTo>
                    <a:pt x="464" y="366"/>
                  </a:lnTo>
                  <a:lnTo>
                    <a:pt x="464" y="366"/>
                  </a:lnTo>
                  <a:lnTo>
                    <a:pt x="464" y="366"/>
                  </a:lnTo>
                  <a:lnTo>
                    <a:pt x="464" y="366"/>
                  </a:lnTo>
                  <a:lnTo>
                    <a:pt x="464" y="366"/>
                  </a:lnTo>
                  <a:lnTo>
                    <a:pt x="462" y="364"/>
                  </a:lnTo>
                  <a:lnTo>
                    <a:pt x="464" y="364"/>
                  </a:lnTo>
                  <a:close/>
                  <a:moveTo>
                    <a:pt x="462" y="322"/>
                  </a:moveTo>
                  <a:lnTo>
                    <a:pt x="462" y="322"/>
                  </a:lnTo>
                  <a:lnTo>
                    <a:pt x="464" y="322"/>
                  </a:lnTo>
                  <a:lnTo>
                    <a:pt x="466" y="324"/>
                  </a:lnTo>
                  <a:lnTo>
                    <a:pt x="462" y="322"/>
                  </a:lnTo>
                  <a:close/>
                  <a:moveTo>
                    <a:pt x="468" y="322"/>
                  </a:moveTo>
                  <a:lnTo>
                    <a:pt x="470" y="322"/>
                  </a:lnTo>
                  <a:lnTo>
                    <a:pt x="470" y="326"/>
                  </a:lnTo>
                  <a:lnTo>
                    <a:pt x="468" y="322"/>
                  </a:lnTo>
                  <a:close/>
                  <a:moveTo>
                    <a:pt x="472" y="342"/>
                  </a:moveTo>
                  <a:lnTo>
                    <a:pt x="472" y="342"/>
                  </a:lnTo>
                  <a:lnTo>
                    <a:pt x="476" y="344"/>
                  </a:lnTo>
                  <a:lnTo>
                    <a:pt x="472" y="342"/>
                  </a:lnTo>
                  <a:close/>
                  <a:moveTo>
                    <a:pt x="488" y="360"/>
                  </a:moveTo>
                  <a:lnTo>
                    <a:pt x="488" y="360"/>
                  </a:lnTo>
                  <a:lnTo>
                    <a:pt x="494" y="362"/>
                  </a:lnTo>
                  <a:lnTo>
                    <a:pt x="498" y="360"/>
                  </a:lnTo>
                  <a:lnTo>
                    <a:pt x="498" y="360"/>
                  </a:lnTo>
                  <a:lnTo>
                    <a:pt x="502" y="362"/>
                  </a:lnTo>
                  <a:lnTo>
                    <a:pt x="504" y="366"/>
                  </a:lnTo>
                  <a:lnTo>
                    <a:pt x="504" y="366"/>
                  </a:lnTo>
                  <a:lnTo>
                    <a:pt x="506" y="368"/>
                  </a:lnTo>
                  <a:lnTo>
                    <a:pt x="506" y="368"/>
                  </a:lnTo>
                  <a:lnTo>
                    <a:pt x="504" y="366"/>
                  </a:lnTo>
                  <a:lnTo>
                    <a:pt x="504" y="366"/>
                  </a:lnTo>
                  <a:lnTo>
                    <a:pt x="500" y="364"/>
                  </a:lnTo>
                  <a:lnTo>
                    <a:pt x="500" y="364"/>
                  </a:lnTo>
                  <a:lnTo>
                    <a:pt x="498" y="366"/>
                  </a:lnTo>
                  <a:lnTo>
                    <a:pt x="500" y="366"/>
                  </a:lnTo>
                  <a:lnTo>
                    <a:pt x="500" y="366"/>
                  </a:lnTo>
                  <a:lnTo>
                    <a:pt x="500" y="368"/>
                  </a:lnTo>
                  <a:lnTo>
                    <a:pt x="500" y="368"/>
                  </a:lnTo>
                  <a:lnTo>
                    <a:pt x="500" y="366"/>
                  </a:lnTo>
                  <a:lnTo>
                    <a:pt x="500" y="366"/>
                  </a:lnTo>
                  <a:lnTo>
                    <a:pt x="498" y="364"/>
                  </a:lnTo>
                  <a:lnTo>
                    <a:pt x="494" y="364"/>
                  </a:lnTo>
                  <a:lnTo>
                    <a:pt x="486" y="364"/>
                  </a:lnTo>
                  <a:lnTo>
                    <a:pt x="486" y="364"/>
                  </a:lnTo>
                  <a:lnTo>
                    <a:pt x="486" y="364"/>
                  </a:lnTo>
                  <a:lnTo>
                    <a:pt x="484" y="364"/>
                  </a:lnTo>
                  <a:lnTo>
                    <a:pt x="486" y="362"/>
                  </a:lnTo>
                  <a:lnTo>
                    <a:pt x="488" y="360"/>
                  </a:lnTo>
                  <a:lnTo>
                    <a:pt x="488" y="360"/>
                  </a:lnTo>
                  <a:lnTo>
                    <a:pt x="488" y="360"/>
                  </a:lnTo>
                  <a:close/>
                  <a:moveTo>
                    <a:pt x="494" y="352"/>
                  </a:moveTo>
                  <a:lnTo>
                    <a:pt x="494" y="352"/>
                  </a:lnTo>
                  <a:lnTo>
                    <a:pt x="494" y="350"/>
                  </a:lnTo>
                  <a:lnTo>
                    <a:pt x="494" y="348"/>
                  </a:lnTo>
                  <a:lnTo>
                    <a:pt x="496" y="348"/>
                  </a:lnTo>
                  <a:lnTo>
                    <a:pt x="498" y="350"/>
                  </a:lnTo>
                  <a:lnTo>
                    <a:pt x="496" y="352"/>
                  </a:lnTo>
                  <a:lnTo>
                    <a:pt x="496" y="352"/>
                  </a:lnTo>
                  <a:lnTo>
                    <a:pt x="496" y="354"/>
                  </a:lnTo>
                  <a:lnTo>
                    <a:pt x="498" y="356"/>
                  </a:lnTo>
                  <a:lnTo>
                    <a:pt x="498" y="358"/>
                  </a:lnTo>
                  <a:lnTo>
                    <a:pt x="496" y="358"/>
                  </a:lnTo>
                  <a:lnTo>
                    <a:pt x="496" y="358"/>
                  </a:lnTo>
                  <a:lnTo>
                    <a:pt x="494" y="358"/>
                  </a:lnTo>
                  <a:lnTo>
                    <a:pt x="490" y="358"/>
                  </a:lnTo>
                  <a:lnTo>
                    <a:pt x="488" y="358"/>
                  </a:lnTo>
                  <a:lnTo>
                    <a:pt x="486" y="358"/>
                  </a:lnTo>
                  <a:lnTo>
                    <a:pt x="488" y="358"/>
                  </a:lnTo>
                  <a:lnTo>
                    <a:pt x="488" y="358"/>
                  </a:lnTo>
                  <a:lnTo>
                    <a:pt x="490" y="354"/>
                  </a:lnTo>
                  <a:lnTo>
                    <a:pt x="486" y="356"/>
                  </a:lnTo>
                  <a:lnTo>
                    <a:pt x="486" y="356"/>
                  </a:lnTo>
                  <a:lnTo>
                    <a:pt x="488" y="354"/>
                  </a:lnTo>
                  <a:lnTo>
                    <a:pt x="492" y="354"/>
                  </a:lnTo>
                  <a:lnTo>
                    <a:pt x="494" y="354"/>
                  </a:lnTo>
                  <a:lnTo>
                    <a:pt x="494" y="352"/>
                  </a:lnTo>
                  <a:lnTo>
                    <a:pt x="494" y="352"/>
                  </a:lnTo>
                  <a:close/>
                  <a:moveTo>
                    <a:pt x="492" y="334"/>
                  </a:moveTo>
                  <a:lnTo>
                    <a:pt x="490" y="336"/>
                  </a:lnTo>
                  <a:lnTo>
                    <a:pt x="490" y="336"/>
                  </a:lnTo>
                  <a:lnTo>
                    <a:pt x="490" y="336"/>
                  </a:lnTo>
                  <a:lnTo>
                    <a:pt x="490" y="336"/>
                  </a:lnTo>
                  <a:lnTo>
                    <a:pt x="492" y="334"/>
                  </a:lnTo>
                  <a:lnTo>
                    <a:pt x="492" y="334"/>
                  </a:lnTo>
                  <a:close/>
                  <a:moveTo>
                    <a:pt x="518" y="338"/>
                  </a:moveTo>
                  <a:lnTo>
                    <a:pt x="518" y="338"/>
                  </a:lnTo>
                  <a:lnTo>
                    <a:pt x="518" y="338"/>
                  </a:lnTo>
                  <a:lnTo>
                    <a:pt x="518" y="338"/>
                  </a:lnTo>
                  <a:lnTo>
                    <a:pt x="518" y="338"/>
                  </a:lnTo>
                  <a:lnTo>
                    <a:pt x="518" y="338"/>
                  </a:lnTo>
                  <a:lnTo>
                    <a:pt x="516" y="334"/>
                  </a:lnTo>
                  <a:lnTo>
                    <a:pt x="516" y="332"/>
                  </a:lnTo>
                  <a:lnTo>
                    <a:pt x="516" y="332"/>
                  </a:lnTo>
                  <a:lnTo>
                    <a:pt x="516" y="332"/>
                  </a:lnTo>
                  <a:lnTo>
                    <a:pt x="520" y="330"/>
                  </a:lnTo>
                  <a:lnTo>
                    <a:pt x="522" y="332"/>
                  </a:lnTo>
                  <a:lnTo>
                    <a:pt x="522" y="336"/>
                  </a:lnTo>
                  <a:lnTo>
                    <a:pt x="522" y="338"/>
                  </a:lnTo>
                  <a:lnTo>
                    <a:pt x="524" y="338"/>
                  </a:lnTo>
                  <a:lnTo>
                    <a:pt x="518" y="338"/>
                  </a:lnTo>
                  <a:lnTo>
                    <a:pt x="518" y="338"/>
                  </a:lnTo>
                  <a:lnTo>
                    <a:pt x="518" y="340"/>
                  </a:lnTo>
                  <a:lnTo>
                    <a:pt x="518" y="342"/>
                  </a:lnTo>
                  <a:lnTo>
                    <a:pt x="520" y="344"/>
                  </a:lnTo>
                  <a:lnTo>
                    <a:pt x="520" y="344"/>
                  </a:lnTo>
                  <a:lnTo>
                    <a:pt x="518" y="342"/>
                  </a:lnTo>
                  <a:lnTo>
                    <a:pt x="518" y="346"/>
                  </a:lnTo>
                  <a:lnTo>
                    <a:pt x="518" y="346"/>
                  </a:lnTo>
                  <a:lnTo>
                    <a:pt x="516" y="346"/>
                  </a:lnTo>
                  <a:lnTo>
                    <a:pt x="514" y="346"/>
                  </a:lnTo>
                  <a:lnTo>
                    <a:pt x="512" y="346"/>
                  </a:lnTo>
                  <a:lnTo>
                    <a:pt x="508" y="344"/>
                  </a:lnTo>
                  <a:lnTo>
                    <a:pt x="508" y="344"/>
                  </a:lnTo>
                  <a:lnTo>
                    <a:pt x="512" y="344"/>
                  </a:lnTo>
                  <a:lnTo>
                    <a:pt x="518" y="344"/>
                  </a:lnTo>
                  <a:lnTo>
                    <a:pt x="518" y="342"/>
                  </a:lnTo>
                  <a:lnTo>
                    <a:pt x="518" y="342"/>
                  </a:lnTo>
                  <a:lnTo>
                    <a:pt x="516" y="342"/>
                  </a:lnTo>
                  <a:lnTo>
                    <a:pt x="518" y="342"/>
                  </a:lnTo>
                  <a:lnTo>
                    <a:pt x="518" y="342"/>
                  </a:lnTo>
                  <a:lnTo>
                    <a:pt x="514" y="340"/>
                  </a:lnTo>
                  <a:lnTo>
                    <a:pt x="510" y="338"/>
                  </a:lnTo>
                  <a:lnTo>
                    <a:pt x="510" y="338"/>
                  </a:lnTo>
                  <a:lnTo>
                    <a:pt x="512" y="336"/>
                  </a:lnTo>
                  <a:lnTo>
                    <a:pt x="514" y="336"/>
                  </a:lnTo>
                  <a:lnTo>
                    <a:pt x="514" y="336"/>
                  </a:lnTo>
                  <a:lnTo>
                    <a:pt x="516" y="336"/>
                  </a:lnTo>
                  <a:lnTo>
                    <a:pt x="514" y="338"/>
                  </a:lnTo>
                  <a:lnTo>
                    <a:pt x="518" y="338"/>
                  </a:lnTo>
                  <a:close/>
                  <a:moveTo>
                    <a:pt x="526" y="356"/>
                  </a:moveTo>
                  <a:lnTo>
                    <a:pt x="526" y="356"/>
                  </a:lnTo>
                  <a:lnTo>
                    <a:pt x="532" y="360"/>
                  </a:lnTo>
                  <a:lnTo>
                    <a:pt x="532" y="360"/>
                  </a:lnTo>
                  <a:lnTo>
                    <a:pt x="534" y="358"/>
                  </a:lnTo>
                  <a:lnTo>
                    <a:pt x="534" y="356"/>
                  </a:lnTo>
                  <a:lnTo>
                    <a:pt x="534" y="356"/>
                  </a:lnTo>
                  <a:lnTo>
                    <a:pt x="534" y="356"/>
                  </a:lnTo>
                  <a:lnTo>
                    <a:pt x="534" y="358"/>
                  </a:lnTo>
                  <a:lnTo>
                    <a:pt x="536" y="358"/>
                  </a:lnTo>
                  <a:lnTo>
                    <a:pt x="536" y="358"/>
                  </a:lnTo>
                  <a:lnTo>
                    <a:pt x="532" y="360"/>
                  </a:lnTo>
                  <a:lnTo>
                    <a:pt x="526" y="360"/>
                  </a:lnTo>
                  <a:lnTo>
                    <a:pt x="526" y="360"/>
                  </a:lnTo>
                  <a:lnTo>
                    <a:pt x="526" y="360"/>
                  </a:lnTo>
                  <a:lnTo>
                    <a:pt x="526" y="362"/>
                  </a:lnTo>
                  <a:lnTo>
                    <a:pt x="526" y="362"/>
                  </a:lnTo>
                  <a:lnTo>
                    <a:pt x="528" y="362"/>
                  </a:lnTo>
                  <a:lnTo>
                    <a:pt x="530" y="362"/>
                  </a:lnTo>
                  <a:lnTo>
                    <a:pt x="530" y="364"/>
                  </a:lnTo>
                  <a:lnTo>
                    <a:pt x="530" y="364"/>
                  </a:lnTo>
                  <a:lnTo>
                    <a:pt x="526" y="362"/>
                  </a:lnTo>
                  <a:lnTo>
                    <a:pt x="524" y="364"/>
                  </a:lnTo>
                  <a:lnTo>
                    <a:pt x="524" y="364"/>
                  </a:lnTo>
                  <a:lnTo>
                    <a:pt x="522" y="362"/>
                  </a:lnTo>
                  <a:lnTo>
                    <a:pt x="520" y="360"/>
                  </a:lnTo>
                  <a:lnTo>
                    <a:pt x="520" y="360"/>
                  </a:lnTo>
                  <a:lnTo>
                    <a:pt x="522" y="360"/>
                  </a:lnTo>
                  <a:lnTo>
                    <a:pt x="524" y="360"/>
                  </a:lnTo>
                  <a:lnTo>
                    <a:pt x="528" y="358"/>
                  </a:lnTo>
                  <a:lnTo>
                    <a:pt x="526" y="356"/>
                  </a:lnTo>
                  <a:close/>
                  <a:moveTo>
                    <a:pt x="532" y="346"/>
                  </a:moveTo>
                  <a:lnTo>
                    <a:pt x="532" y="346"/>
                  </a:lnTo>
                  <a:lnTo>
                    <a:pt x="532" y="344"/>
                  </a:lnTo>
                  <a:lnTo>
                    <a:pt x="534" y="346"/>
                  </a:lnTo>
                  <a:lnTo>
                    <a:pt x="532" y="346"/>
                  </a:lnTo>
                  <a:close/>
                  <a:moveTo>
                    <a:pt x="536" y="352"/>
                  </a:moveTo>
                  <a:lnTo>
                    <a:pt x="532" y="354"/>
                  </a:lnTo>
                  <a:lnTo>
                    <a:pt x="532" y="354"/>
                  </a:lnTo>
                  <a:lnTo>
                    <a:pt x="532" y="350"/>
                  </a:lnTo>
                  <a:lnTo>
                    <a:pt x="536" y="352"/>
                  </a:lnTo>
                  <a:close/>
                  <a:moveTo>
                    <a:pt x="538" y="366"/>
                  </a:moveTo>
                  <a:lnTo>
                    <a:pt x="538" y="366"/>
                  </a:lnTo>
                  <a:lnTo>
                    <a:pt x="536" y="364"/>
                  </a:lnTo>
                  <a:lnTo>
                    <a:pt x="534" y="362"/>
                  </a:lnTo>
                  <a:lnTo>
                    <a:pt x="534" y="362"/>
                  </a:lnTo>
                  <a:lnTo>
                    <a:pt x="538" y="364"/>
                  </a:lnTo>
                  <a:lnTo>
                    <a:pt x="538" y="364"/>
                  </a:lnTo>
                  <a:lnTo>
                    <a:pt x="538" y="366"/>
                  </a:lnTo>
                  <a:lnTo>
                    <a:pt x="538" y="366"/>
                  </a:lnTo>
                  <a:close/>
                  <a:moveTo>
                    <a:pt x="514" y="372"/>
                  </a:moveTo>
                  <a:lnTo>
                    <a:pt x="514" y="372"/>
                  </a:lnTo>
                  <a:lnTo>
                    <a:pt x="514" y="370"/>
                  </a:lnTo>
                  <a:lnTo>
                    <a:pt x="514" y="370"/>
                  </a:lnTo>
                  <a:lnTo>
                    <a:pt x="514" y="370"/>
                  </a:lnTo>
                  <a:lnTo>
                    <a:pt x="514" y="370"/>
                  </a:lnTo>
                  <a:lnTo>
                    <a:pt x="516" y="370"/>
                  </a:lnTo>
                  <a:lnTo>
                    <a:pt x="516" y="370"/>
                  </a:lnTo>
                  <a:lnTo>
                    <a:pt x="518" y="368"/>
                  </a:lnTo>
                  <a:lnTo>
                    <a:pt x="518" y="368"/>
                  </a:lnTo>
                  <a:lnTo>
                    <a:pt x="518" y="370"/>
                  </a:lnTo>
                  <a:lnTo>
                    <a:pt x="516" y="370"/>
                  </a:lnTo>
                  <a:lnTo>
                    <a:pt x="516" y="370"/>
                  </a:lnTo>
                  <a:lnTo>
                    <a:pt x="514" y="370"/>
                  </a:lnTo>
                  <a:lnTo>
                    <a:pt x="514" y="372"/>
                  </a:lnTo>
                  <a:close/>
                  <a:moveTo>
                    <a:pt x="510" y="368"/>
                  </a:moveTo>
                  <a:lnTo>
                    <a:pt x="512" y="366"/>
                  </a:lnTo>
                  <a:lnTo>
                    <a:pt x="514" y="368"/>
                  </a:lnTo>
                  <a:lnTo>
                    <a:pt x="510" y="368"/>
                  </a:lnTo>
                  <a:close/>
                  <a:moveTo>
                    <a:pt x="518" y="350"/>
                  </a:moveTo>
                  <a:lnTo>
                    <a:pt x="518" y="350"/>
                  </a:lnTo>
                  <a:lnTo>
                    <a:pt x="522" y="350"/>
                  </a:lnTo>
                  <a:lnTo>
                    <a:pt x="522" y="350"/>
                  </a:lnTo>
                  <a:lnTo>
                    <a:pt x="520" y="350"/>
                  </a:lnTo>
                  <a:lnTo>
                    <a:pt x="518" y="350"/>
                  </a:lnTo>
                  <a:lnTo>
                    <a:pt x="518" y="350"/>
                  </a:lnTo>
                  <a:lnTo>
                    <a:pt x="518" y="350"/>
                  </a:lnTo>
                  <a:close/>
                  <a:moveTo>
                    <a:pt x="520" y="342"/>
                  </a:moveTo>
                  <a:lnTo>
                    <a:pt x="522" y="342"/>
                  </a:lnTo>
                  <a:lnTo>
                    <a:pt x="524" y="342"/>
                  </a:lnTo>
                  <a:lnTo>
                    <a:pt x="520" y="342"/>
                  </a:lnTo>
                  <a:close/>
                  <a:moveTo>
                    <a:pt x="508" y="336"/>
                  </a:moveTo>
                  <a:lnTo>
                    <a:pt x="508" y="332"/>
                  </a:lnTo>
                  <a:lnTo>
                    <a:pt x="508" y="332"/>
                  </a:lnTo>
                  <a:lnTo>
                    <a:pt x="510" y="332"/>
                  </a:lnTo>
                  <a:lnTo>
                    <a:pt x="514" y="334"/>
                  </a:lnTo>
                  <a:lnTo>
                    <a:pt x="508" y="336"/>
                  </a:lnTo>
                  <a:close/>
                  <a:moveTo>
                    <a:pt x="514" y="378"/>
                  </a:moveTo>
                  <a:lnTo>
                    <a:pt x="512" y="376"/>
                  </a:lnTo>
                  <a:lnTo>
                    <a:pt x="512" y="376"/>
                  </a:lnTo>
                  <a:lnTo>
                    <a:pt x="516" y="374"/>
                  </a:lnTo>
                  <a:lnTo>
                    <a:pt x="518" y="376"/>
                  </a:lnTo>
                  <a:lnTo>
                    <a:pt x="516" y="374"/>
                  </a:lnTo>
                  <a:lnTo>
                    <a:pt x="518" y="374"/>
                  </a:lnTo>
                  <a:lnTo>
                    <a:pt x="518" y="376"/>
                  </a:lnTo>
                  <a:lnTo>
                    <a:pt x="518" y="376"/>
                  </a:lnTo>
                  <a:lnTo>
                    <a:pt x="520" y="374"/>
                  </a:lnTo>
                  <a:lnTo>
                    <a:pt x="522" y="372"/>
                  </a:lnTo>
                  <a:lnTo>
                    <a:pt x="520" y="378"/>
                  </a:lnTo>
                  <a:lnTo>
                    <a:pt x="520" y="378"/>
                  </a:lnTo>
                  <a:lnTo>
                    <a:pt x="516" y="376"/>
                  </a:lnTo>
                  <a:lnTo>
                    <a:pt x="514" y="376"/>
                  </a:lnTo>
                  <a:lnTo>
                    <a:pt x="512" y="376"/>
                  </a:lnTo>
                  <a:lnTo>
                    <a:pt x="512" y="376"/>
                  </a:lnTo>
                  <a:lnTo>
                    <a:pt x="514" y="378"/>
                  </a:lnTo>
                  <a:lnTo>
                    <a:pt x="514" y="380"/>
                  </a:lnTo>
                  <a:lnTo>
                    <a:pt x="514" y="380"/>
                  </a:lnTo>
                  <a:lnTo>
                    <a:pt x="512" y="378"/>
                  </a:lnTo>
                  <a:lnTo>
                    <a:pt x="508" y="378"/>
                  </a:lnTo>
                  <a:lnTo>
                    <a:pt x="502" y="378"/>
                  </a:lnTo>
                  <a:lnTo>
                    <a:pt x="502" y="378"/>
                  </a:lnTo>
                  <a:lnTo>
                    <a:pt x="500" y="378"/>
                  </a:lnTo>
                  <a:lnTo>
                    <a:pt x="500" y="376"/>
                  </a:lnTo>
                  <a:lnTo>
                    <a:pt x="500" y="372"/>
                  </a:lnTo>
                  <a:lnTo>
                    <a:pt x="500" y="372"/>
                  </a:lnTo>
                  <a:lnTo>
                    <a:pt x="502" y="376"/>
                  </a:lnTo>
                  <a:lnTo>
                    <a:pt x="504" y="376"/>
                  </a:lnTo>
                  <a:lnTo>
                    <a:pt x="506" y="376"/>
                  </a:lnTo>
                  <a:lnTo>
                    <a:pt x="508" y="378"/>
                  </a:lnTo>
                  <a:lnTo>
                    <a:pt x="508" y="378"/>
                  </a:lnTo>
                  <a:lnTo>
                    <a:pt x="508" y="376"/>
                  </a:lnTo>
                  <a:lnTo>
                    <a:pt x="506" y="374"/>
                  </a:lnTo>
                  <a:lnTo>
                    <a:pt x="506" y="374"/>
                  </a:lnTo>
                  <a:lnTo>
                    <a:pt x="508" y="374"/>
                  </a:lnTo>
                  <a:lnTo>
                    <a:pt x="510" y="376"/>
                  </a:lnTo>
                  <a:lnTo>
                    <a:pt x="510" y="376"/>
                  </a:lnTo>
                  <a:lnTo>
                    <a:pt x="514" y="378"/>
                  </a:lnTo>
                  <a:lnTo>
                    <a:pt x="514" y="378"/>
                  </a:lnTo>
                  <a:close/>
                  <a:moveTo>
                    <a:pt x="504" y="410"/>
                  </a:moveTo>
                  <a:lnTo>
                    <a:pt x="504" y="410"/>
                  </a:lnTo>
                  <a:lnTo>
                    <a:pt x="506" y="410"/>
                  </a:lnTo>
                  <a:lnTo>
                    <a:pt x="506" y="408"/>
                  </a:lnTo>
                  <a:lnTo>
                    <a:pt x="508" y="414"/>
                  </a:lnTo>
                  <a:lnTo>
                    <a:pt x="508" y="414"/>
                  </a:lnTo>
                  <a:lnTo>
                    <a:pt x="508" y="414"/>
                  </a:lnTo>
                  <a:lnTo>
                    <a:pt x="506" y="414"/>
                  </a:lnTo>
                  <a:lnTo>
                    <a:pt x="504" y="412"/>
                  </a:lnTo>
                  <a:lnTo>
                    <a:pt x="504" y="410"/>
                  </a:lnTo>
                  <a:lnTo>
                    <a:pt x="504" y="410"/>
                  </a:lnTo>
                  <a:close/>
                  <a:moveTo>
                    <a:pt x="508" y="418"/>
                  </a:moveTo>
                  <a:lnTo>
                    <a:pt x="508" y="416"/>
                  </a:lnTo>
                  <a:lnTo>
                    <a:pt x="508" y="416"/>
                  </a:lnTo>
                  <a:lnTo>
                    <a:pt x="508" y="416"/>
                  </a:lnTo>
                  <a:lnTo>
                    <a:pt x="506" y="414"/>
                  </a:lnTo>
                  <a:lnTo>
                    <a:pt x="506" y="414"/>
                  </a:lnTo>
                  <a:lnTo>
                    <a:pt x="508" y="414"/>
                  </a:lnTo>
                  <a:lnTo>
                    <a:pt x="508" y="414"/>
                  </a:lnTo>
                  <a:lnTo>
                    <a:pt x="508" y="418"/>
                  </a:lnTo>
                  <a:lnTo>
                    <a:pt x="508" y="418"/>
                  </a:lnTo>
                  <a:close/>
                  <a:moveTo>
                    <a:pt x="494" y="376"/>
                  </a:moveTo>
                  <a:lnTo>
                    <a:pt x="494" y="376"/>
                  </a:lnTo>
                  <a:lnTo>
                    <a:pt x="494" y="376"/>
                  </a:lnTo>
                  <a:lnTo>
                    <a:pt x="494" y="374"/>
                  </a:lnTo>
                  <a:lnTo>
                    <a:pt x="496" y="376"/>
                  </a:lnTo>
                  <a:lnTo>
                    <a:pt x="498" y="374"/>
                  </a:lnTo>
                  <a:lnTo>
                    <a:pt x="498" y="374"/>
                  </a:lnTo>
                  <a:lnTo>
                    <a:pt x="500" y="376"/>
                  </a:lnTo>
                  <a:lnTo>
                    <a:pt x="498" y="378"/>
                  </a:lnTo>
                  <a:lnTo>
                    <a:pt x="502" y="382"/>
                  </a:lnTo>
                  <a:lnTo>
                    <a:pt x="502" y="382"/>
                  </a:lnTo>
                  <a:lnTo>
                    <a:pt x="498" y="380"/>
                  </a:lnTo>
                  <a:lnTo>
                    <a:pt x="498" y="378"/>
                  </a:lnTo>
                  <a:lnTo>
                    <a:pt x="498" y="376"/>
                  </a:lnTo>
                  <a:lnTo>
                    <a:pt x="494" y="376"/>
                  </a:lnTo>
                  <a:close/>
                  <a:moveTo>
                    <a:pt x="494" y="432"/>
                  </a:moveTo>
                  <a:lnTo>
                    <a:pt x="494" y="432"/>
                  </a:lnTo>
                  <a:lnTo>
                    <a:pt x="494" y="434"/>
                  </a:lnTo>
                  <a:lnTo>
                    <a:pt x="494" y="434"/>
                  </a:lnTo>
                  <a:lnTo>
                    <a:pt x="492" y="432"/>
                  </a:lnTo>
                  <a:lnTo>
                    <a:pt x="492" y="432"/>
                  </a:lnTo>
                  <a:lnTo>
                    <a:pt x="492" y="432"/>
                  </a:lnTo>
                  <a:lnTo>
                    <a:pt x="492" y="434"/>
                  </a:lnTo>
                  <a:lnTo>
                    <a:pt x="492" y="434"/>
                  </a:lnTo>
                  <a:lnTo>
                    <a:pt x="492" y="432"/>
                  </a:lnTo>
                  <a:lnTo>
                    <a:pt x="492" y="432"/>
                  </a:lnTo>
                  <a:lnTo>
                    <a:pt x="492" y="432"/>
                  </a:lnTo>
                  <a:lnTo>
                    <a:pt x="492" y="432"/>
                  </a:lnTo>
                  <a:lnTo>
                    <a:pt x="490" y="432"/>
                  </a:lnTo>
                  <a:lnTo>
                    <a:pt x="490" y="432"/>
                  </a:lnTo>
                  <a:lnTo>
                    <a:pt x="492" y="432"/>
                  </a:lnTo>
                  <a:lnTo>
                    <a:pt x="492" y="432"/>
                  </a:lnTo>
                  <a:lnTo>
                    <a:pt x="492" y="432"/>
                  </a:lnTo>
                  <a:lnTo>
                    <a:pt x="492" y="432"/>
                  </a:lnTo>
                  <a:lnTo>
                    <a:pt x="492" y="432"/>
                  </a:lnTo>
                  <a:lnTo>
                    <a:pt x="494" y="432"/>
                  </a:lnTo>
                  <a:lnTo>
                    <a:pt x="494" y="432"/>
                  </a:lnTo>
                  <a:lnTo>
                    <a:pt x="494" y="432"/>
                  </a:lnTo>
                  <a:lnTo>
                    <a:pt x="494" y="432"/>
                  </a:lnTo>
                  <a:lnTo>
                    <a:pt x="494" y="432"/>
                  </a:lnTo>
                  <a:lnTo>
                    <a:pt x="496" y="434"/>
                  </a:lnTo>
                  <a:lnTo>
                    <a:pt x="496" y="434"/>
                  </a:lnTo>
                  <a:lnTo>
                    <a:pt x="494" y="434"/>
                  </a:lnTo>
                  <a:lnTo>
                    <a:pt x="494" y="432"/>
                  </a:lnTo>
                  <a:lnTo>
                    <a:pt x="494" y="432"/>
                  </a:lnTo>
                  <a:close/>
                  <a:moveTo>
                    <a:pt x="494" y="372"/>
                  </a:moveTo>
                  <a:lnTo>
                    <a:pt x="494" y="374"/>
                  </a:lnTo>
                  <a:lnTo>
                    <a:pt x="490" y="372"/>
                  </a:lnTo>
                  <a:lnTo>
                    <a:pt x="490" y="372"/>
                  </a:lnTo>
                  <a:lnTo>
                    <a:pt x="492" y="372"/>
                  </a:lnTo>
                  <a:lnTo>
                    <a:pt x="492" y="372"/>
                  </a:lnTo>
                  <a:lnTo>
                    <a:pt x="494" y="372"/>
                  </a:lnTo>
                  <a:lnTo>
                    <a:pt x="494" y="372"/>
                  </a:lnTo>
                  <a:lnTo>
                    <a:pt x="494" y="372"/>
                  </a:lnTo>
                  <a:close/>
                  <a:moveTo>
                    <a:pt x="492" y="378"/>
                  </a:moveTo>
                  <a:lnTo>
                    <a:pt x="492" y="378"/>
                  </a:lnTo>
                  <a:lnTo>
                    <a:pt x="490" y="376"/>
                  </a:lnTo>
                  <a:lnTo>
                    <a:pt x="492" y="376"/>
                  </a:lnTo>
                  <a:lnTo>
                    <a:pt x="492" y="376"/>
                  </a:lnTo>
                  <a:lnTo>
                    <a:pt x="494" y="376"/>
                  </a:lnTo>
                  <a:lnTo>
                    <a:pt x="492" y="378"/>
                  </a:lnTo>
                  <a:lnTo>
                    <a:pt x="492" y="378"/>
                  </a:lnTo>
                  <a:close/>
                  <a:moveTo>
                    <a:pt x="498" y="368"/>
                  </a:moveTo>
                  <a:lnTo>
                    <a:pt x="498" y="368"/>
                  </a:lnTo>
                  <a:lnTo>
                    <a:pt x="500" y="370"/>
                  </a:lnTo>
                  <a:lnTo>
                    <a:pt x="500" y="372"/>
                  </a:lnTo>
                  <a:lnTo>
                    <a:pt x="500" y="372"/>
                  </a:lnTo>
                  <a:lnTo>
                    <a:pt x="500" y="370"/>
                  </a:lnTo>
                  <a:lnTo>
                    <a:pt x="498" y="368"/>
                  </a:lnTo>
                  <a:lnTo>
                    <a:pt x="498" y="368"/>
                  </a:lnTo>
                  <a:close/>
                  <a:moveTo>
                    <a:pt x="500" y="392"/>
                  </a:moveTo>
                  <a:lnTo>
                    <a:pt x="500" y="392"/>
                  </a:lnTo>
                  <a:lnTo>
                    <a:pt x="502" y="392"/>
                  </a:lnTo>
                  <a:lnTo>
                    <a:pt x="500" y="392"/>
                  </a:lnTo>
                  <a:lnTo>
                    <a:pt x="500" y="392"/>
                  </a:lnTo>
                  <a:lnTo>
                    <a:pt x="498" y="392"/>
                  </a:lnTo>
                  <a:lnTo>
                    <a:pt x="500" y="392"/>
                  </a:lnTo>
                  <a:close/>
                  <a:moveTo>
                    <a:pt x="500" y="388"/>
                  </a:moveTo>
                  <a:lnTo>
                    <a:pt x="500" y="388"/>
                  </a:lnTo>
                  <a:lnTo>
                    <a:pt x="500" y="388"/>
                  </a:lnTo>
                  <a:lnTo>
                    <a:pt x="502" y="388"/>
                  </a:lnTo>
                  <a:lnTo>
                    <a:pt x="502" y="388"/>
                  </a:lnTo>
                  <a:lnTo>
                    <a:pt x="504" y="388"/>
                  </a:lnTo>
                  <a:lnTo>
                    <a:pt x="504" y="388"/>
                  </a:lnTo>
                  <a:lnTo>
                    <a:pt x="502" y="388"/>
                  </a:lnTo>
                  <a:lnTo>
                    <a:pt x="502" y="388"/>
                  </a:lnTo>
                  <a:lnTo>
                    <a:pt x="502" y="390"/>
                  </a:lnTo>
                  <a:lnTo>
                    <a:pt x="500" y="388"/>
                  </a:lnTo>
                  <a:lnTo>
                    <a:pt x="500" y="388"/>
                  </a:lnTo>
                  <a:close/>
                  <a:moveTo>
                    <a:pt x="506" y="352"/>
                  </a:moveTo>
                  <a:lnTo>
                    <a:pt x="508" y="350"/>
                  </a:lnTo>
                  <a:lnTo>
                    <a:pt x="508" y="352"/>
                  </a:lnTo>
                  <a:lnTo>
                    <a:pt x="506" y="352"/>
                  </a:lnTo>
                  <a:close/>
                  <a:moveTo>
                    <a:pt x="504" y="348"/>
                  </a:moveTo>
                  <a:lnTo>
                    <a:pt x="508" y="348"/>
                  </a:lnTo>
                  <a:lnTo>
                    <a:pt x="508" y="352"/>
                  </a:lnTo>
                  <a:lnTo>
                    <a:pt x="508" y="352"/>
                  </a:lnTo>
                  <a:lnTo>
                    <a:pt x="506" y="350"/>
                  </a:lnTo>
                  <a:lnTo>
                    <a:pt x="504" y="348"/>
                  </a:lnTo>
                  <a:lnTo>
                    <a:pt x="504" y="348"/>
                  </a:lnTo>
                  <a:close/>
                  <a:moveTo>
                    <a:pt x="504" y="356"/>
                  </a:moveTo>
                  <a:lnTo>
                    <a:pt x="506" y="358"/>
                  </a:lnTo>
                  <a:lnTo>
                    <a:pt x="504" y="358"/>
                  </a:lnTo>
                  <a:lnTo>
                    <a:pt x="504" y="358"/>
                  </a:lnTo>
                  <a:lnTo>
                    <a:pt x="504" y="358"/>
                  </a:lnTo>
                  <a:lnTo>
                    <a:pt x="502" y="358"/>
                  </a:lnTo>
                  <a:lnTo>
                    <a:pt x="504" y="358"/>
                  </a:lnTo>
                  <a:lnTo>
                    <a:pt x="504" y="358"/>
                  </a:lnTo>
                  <a:lnTo>
                    <a:pt x="504" y="356"/>
                  </a:lnTo>
                  <a:lnTo>
                    <a:pt x="504" y="356"/>
                  </a:lnTo>
                  <a:lnTo>
                    <a:pt x="504" y="356"/>
                  </a:lnTo>
                  <a:close/>
                  <a:moveTo>
                    <a:pt x="502" y="338"/>
                  </a:moveTo>
                  <a:lnTo>
                    <a:pt x="502" y="338"/>
                  </a:lnTo>
                  <a:lnTo>
                    <a:pt x="500" y="336"/>
                  </a:lnTo>
                  <a:lnTo>
                    <a:pt x="500" y="334"/>
                  </a:lnTo>
                  <a:lnTo>
                    <a:pt x="500" y="334"/>
                  </a:lnTo>
                  <a:lnTo>
                    <a:pt x="508" y="338"/>
                  </a:lnTo>
                  <a:lnTo>
                    <a:pt x="502" y="338"/>
                  </a:lnTo>
                  <a:close/>
                  <a:moveTo>
                    <a:pt x="500" y="356"/>
                  </a:moveTo>
                  <a:lnTo>
                    <a:pt x="502" y="356"/>
                  </a:lnTo>
                  <a:lnTo>
                    <a:pt x="500" y="358"/>
                  </a:lnTo>
                  <a:lnTo>
                    <a:pt x="500" y="356"/>
                  </a:lnTo>
                  <a:lnTo>
                    <a:pt x="500" y="356"/>
                  </a:lnTo>
                  <a:close/>
                  <a:moveTo>
                    <a:pt x="498" y="336"/>
                  </a:moveTo>
                  <a:lnTo>
                    <a:pt x="498" y="336"/>
                  </a:lnTo>
                  <a:lnTo>
                    <a:pt x="496" y="338"/>
                  </a:lnTo>
                  <a:lnTo>
                    <a:pt x="496" y="336"/>
                  </a:lnTo>
                  <a:lnTo>
                    <a:pt x="494" y="336"/>
                  </a:lnTo>
                  <a:lnTo>
                    <a:pt x="494" y="332"/>
                  </a:lnTo>
                  <a:lnTo>
                    <a:pt x="494" y="332"/>
                  </a:lnTo>
                  <a:lnTo>
                    <a:pt x="500" y="334"/>
                  </a:lnTo>
                  <a:lnTo>
                    <a:pt x="500" y="334"/>
                  </a:lnTo>
                  <a:lnTo>
                    <a:pt x="498" y="336"/>
                  </a:lnTo>
                  <a:lnTo>
                    <a:pt x="498" y="336"/>
                  </a:lnTo>
                  <a:lnTo>
                    <a:pt x="498" y="336"/>
                  </a:lnTo>
                  <a:lnTo>
                    <a:pt x="498" y="336"/>
                  </a:lnTo>
                  <a:close/>
                  <a:moveTo>
                    <a:pt x="486" y="334"/>
                  </a:moveTo>
                  <a:lnTo>
                    <a:pt x="486" y="334"/>
                  </a:lnTo>
                  <a:lnTo>
                    <a:pt x="488" y="334"/>
                  </a:lnTo>
                  <a:lnTo>
                    <a:pt x="488" y="336"/>
                  </a:lnTo>
                  <a:lnTo>
                    <a:pt x="488" y="336"/>
                  </a:lnTo>
                  <a:lnTo>
                    <a:pt x="486" y="336"/>
                  </a:lnTo>
                  <a:lnTo>
                    <a:pt x="486" y="334"/>
                  </a:lnTo>
                  <a:lnTo>
                    <a:pt x="486" y="334"/>
                  </a:lnTo>
                  <a:close/>
                  <a:moveTo>
                    <a:pt x="492" y="450"/>
                  </a:moveTo>
                  <a:lnTo>
                    <a:pt x="488" y="448"/>
                  </a:lnTo>
                  <a:lnTo>
                    <a:pt x="490" y="446"/>
                  </a:lnTo>
                  <a:lnTo>
                    <a:pt x="490" y="446"/>
                  </a:lnTo>
                  <a:lnTo>
                    <a:pt x="490" y="446"/>
                  </a:lnTo>
                  <a:lnTo>
                    <a:pt x="490" y="448"/>
                  </a:lnTo>
                  <a:lnTo>
                    <a:pt x="492" y="450"/>
                  </a:lnTo>
                  <a:lnTo>
                    <a:pt x="492" y="450"/>
                  </a:lnTo>
                  <a:close/>
                  <a:moveTo>
                    <a:pt x="498" y="486"/>
                  </a:moveTo>
                  <a:lnTo>
                    <a:pt x="498" y="484"/>
                  </a:lnTo>
                  <a:lnTo>
                    <a:pt x="498" y="486"/>
                  </a:lnTo>
                  <a:lnTo>
                    <a:pt x="498" y="486"/>
                  </a:lnTo>
                  <a:lnTo>
                    <a:pt x="498" y="486"/>
                  </a:lnTo>
                  <a:lnTo>
                    <a:pt x="494" y="484"/>
                  </a:lnTo>
                  <a:lnTo>
                    <a:pt x="498" y="486"/>
                  </a:lnTo>
                  <a:close/>
                  <a:moveTo>
                    <a:pt x="510" y="468"/>
                  </a:moveTo>
                  <a:lnTo>
                    <a:pt x="510" y="468"/>
                  </a:lnTo>
                  <a:lnTo>
                    <a:pt x="504" y="470"/>
                  </a:lnTo>
                  <a:lnTo>
                    <a:pt x="502" y="470"/>
                  </a:lnTo>
                  <a:lnTo>
                    <a:pt x="500" y="468"/>
                  </a:lnTo>
                  <a:lnTo>
                    <a:pt x="500" y="468"/>
                  </a:lnTo>
                  <a:lnTo>
                    <a:pt x="502" y="466"/>
                  </a:lnTo>
                  <a:lnTo>
                    <a:pt x="504" y="468"/>
                  </a:lnTo>
                  <a:lnTo>
                    <a:pt x="510" y="468"/>
                  </a:lnTo>
                  <a:lnTo>
                    <a:pt x="510" y="468"/>
                  </a:lnTo>
                  <a:close/>
                  <a:moveTo>
                    <a:pt x="502" y="452"/>
                  </a:moveTo>
                  <a:lnTo>
                    <a:pt x="502" y="452"/>
                  </a:lnTo>
                  <a:lnTo>
                    <a:pt x="502" y="454"/>
                  </a:lnTo>
                  <a:lnTo>
                    <a:pt x="504" y="456"/>
                  </a:lnTo>
                  <a:lnTo>
                    <a:pt x="502" y="452"/>
                  </a:lnTo>
                  <a:close/>
                  <a:moveTo>
                    <a:pt x="506" y="460"/>
                  </a:moveTo>
                  <a:lnTo>
                    <a:pt x="506" y="460"/>
                  </a:lnTo>
                  <a:lnTo>
                    <a:pt x="506" y="460"/>
                  </a:lnTo>
                  <a:lnTo>
                    <a:pt x="506" y="458"/>
                  </a:lnTo>
                  <a:lnTo>
                    <a:pt x="508" y="460"/>
                  </a:lnTo>
                  <a:lnTo>
                    <a:pt x="506" y="460"/>
                  </a:lnTo>
                  <a:lnTo>
                    <a:pt x="506" y="460"/>
                  </a:lnTo>
                  <a:close/>
                  <a:moveTo>
                    <a:pt x="506" y="452"/>
                  </a:moveTo>
                  <a:lnTo>
                    <a:pt x="506" y="452"/>
                  </a:lnTo>
                  <a:lnTo>
                    <a:pt x="506" y="450"/>
                  </a:lnTo>
                  <a:lnTo>
                    <a:pt x="506" y="452"/>
                  </a:lnTo>
                  <a:lnTo>
                    <a:pt x="506" y="452"/>
                  </a:lnTo>
                  <a:lnTo>
                    <a:pt x="508" y="450"/>
                  </a:lnTo>
                  <a:lnTo>
                    <a:pt x="510" y="452"/>
                  </a:lnTo>
                  <a:lnTo>
                    <a:pt x="506" y="452"/>
                  </a:lnTo>
                  <a:close/>
                  <a:moveTo>
                    <a:pt x="508" y="476"/>
                  </a:moveTo>
                  <a:lnTo>
                    <a:pt x="508" y="476"/>
                  </a:lnTo>
                  <a:lnTo>
                    <a:pt x="508" y="476"/>
                  </a:lnTo>
                  <a:lnTo>
                    <a:pt x="510" y="476"/>
                  </a:lnTo>
                  <a:lnTo>
                    <a:pt x="510" y="476"/>
                  </a:lnTo>
                  <a:lnTo>
                    <a:pt x="508" y="478"/>
                  </a:lnTo>
                  <a:lnTo>
                    <a:pt x="508" y="478"/>
                  </a:lnTo>
                  <a:lnTo>
                    <a:pt x="508" y="478"/>
                  </a:lnTo>
                  <a:lnTo>
                    <a:pt x="502" y="478"/>
                  </a:lnTo>
                  <a:lnTo>
                    <a:pt x="504" y="480"/>
                  </a:lnTo>
                  <a:lnTo>
                    <a:pt x="502" y="480"/>
                  </a:lnTo>
                  <a:lnTo>
                    <a:pt x="502" y="478"/>
                  </a:lnTo>
                  <a:lnTo>
                    <a:pt x="502" y="478"/>
                  </a:lnTo>
                  <a:lnTo>
                    <a:pt x="500" y="480"/>
                  </a:lnTo>
                  <a:lnTo>
                    <a:pt x="498" y="482"/>
                  </a:lnTo>
                  <a:lnTo>
                    <a:pt x="498" y="476"/>
                  </a:lnTo>
                  <a:lnTo>
                    <a:pt x="496" y="478"/>
                  </a:lnTo>
                  <a:lnTo>
                    <a:pt x="496" y="478"/>
                  </a:lnTo>
                  <a:lnTo>
                    <a:pt x="502" y="476"/>
                  </a:lnTo>
                  <a:lnTo>
                    <a:pt x="508" y="476"/>
                  </a:lnTo>
                  <a:lnTo>
                    <a:pt x="508" y="476"/>
                  </a:lnTo>
                  <a:close/>
                  <a:moveTo>
                    <a:pt x="512" y="498"/>
                  </a:moveTo>
                  <a:lnTo>
                    <a:pt x="510" y="498"/>
                  </a:lnTo>
                  <a:lnTo>
                    <a:pt x="510" y="498"/>
                  </a:lnTo>
                  <a:lnTo>
                    <a:pt x="512" y="496"/>
                  </a:lnTo>
                  <a:lnTo>
                    <a:pt x="512" y="498"/>
                  </a:lnTo>
                  <a:lnTo>
                    <a:pt x="512" y="498"/>
                  </a:lnTo>
                  <a:close/>
                  <a:moveTo>
                    <a:pt x="508" y="436"/>
                  </a:moveTo>
                  <a:lnTo>
                    <a:pt x="510" y="438"/>
                  </a:lnTo>
                  <a:lnTo>
                    <a:pt x="508" y="440"/>
                  </a:lnTo>
                  <a:lnTo>
                    <a:pt x="508" y="438"/>
                  </a:lnTo>
                  <a:lnTo>
                    <a:pt x="508" y="438"/>
                  </a:lnTo>
                  <a:lnTo>
                    <a:pt x="506" y="436"/>
                  </a:lnTo>
                  <a:lnTo>
                    <a:pt x="502" y="436"/>
                  </a:lnTo>
                  <a:lnTo>
                    <a:pt x="496" y="434"/>
                  </a:lnTo>
                  <a:lnTo>
                    <a:pt x="496" y="434"/>
                  </a:lnTo>
                  <a:lnTo>
                    <a:pt x="496" y="434"/>
                  </a:lnTo>
                  <a:lnTo>
                    <a:pt x="496" y="432"/>
                  </a:lnTo>
                  <a:lnTo>
                    <a:pt x="500" y="432"/>
                  </a:lnTo>
                  <a:lnTo>
                    <a:pt x="498" y="430"/>
                  </a:lnTo>
                  <a:lnTo>
                    <a:pt x="500" y="432"/>
                  </a:lnTo>
                  <a:lnTo>
                    <a:pt x="500" y="432"/>
                  </a:lnTo>
                  <a:lnTo>
                    <a:pt x="502" y="430"/>
                  </a:lnTo>
                  <a:lnTo>
                    <a:pt x="504" y="430"/>
                  </a:lnTo>
                  <a:lnTo>
                    <a:pt x="506" y="430"/>
                  </a:lnTo>
                  <a:lnTo>
                    <a:pt x="508" y="426"/>
                  </a:lnTo>
                  <a:lnTo>
                    <a:pt x="508" y="426"/>
                  </a:lnTo>
                  <a:lnTo>
                    <a:pt x="512" y="428"/>
                  </a:lnTo>
                  <a:lnTo>
                    <a:pt x="512" y="430"/>
                  </a:lnTo>
                  <a:lnTo>
                    <a:pt x="512" y="432"/>
                  </a:lnTo>
                  <a:lnTo>
                    <a:pt x="514" y="436"/>
                  </a:lnTo>
                  <a:lnTo>
                    <a:pt x="514" y="438"/>
                  </a:lnTo>
                  <a:lnTo>
                    <a:pt x="514" y="438"/>
                  </a:lnTo>
                  <a:lnTo>
                    <a:pt x="512" y="436"/>
                  </a:lnTo>
                  <a:lnTo>
                    <a:pt x="510" y="434"/>
                  </a:lnTo>
                  <a:lnTo>
                    <a:pt x="508" y="436"/>
                  </a:lnTo>
                  <a:lnTo>
                    <a:pt x="508" y="436"/>
                  </a:lnTo>
                  <a:lnTo>
                    <a:pt x="508" y="436"/>
                  </a:lnTo>
                  <a:close/>
                  <a:moveTo>
                    <a:pt x="514" y="414"/>
                  </a:moveTo>
                  <a:lnTo>
                    <a:pt x="512" y="414"/>
                  </a:lnTo>
                  <a:lnTo>
                    <a:pt x="514" y="416"/>
                  </a:lnTo>
                  <a:lnTo>
                    <a:pt x="512" y="414"/>
                  </a:lnTo>
                  <a:lnTo>
                    <a:pt x="512" y="414"/>
                  </a:lnTo>
                  <a:lnTo>
                    <a:pt x="510" y="412"/>
                  </a:lnTo>
                  <a:lnTo>
                    <a:pt x="514" y="414"/>
                  </a:lnTo>
                  <a:lnTo>
                    <a:pt x="514" y="414"/>
                  </a:lnTo>
                  <a:close/>
                  <a:moveTo>
                    <a:pt x="514" y="420"/>
                  </a:moveTo>
                  <a:lnTo>
                    <a:pt x="514" y="420"/>
                  </a:lnTo>
                  <a:lnTo>
                    <a:pt x="512" y="418"/>
                  </a:lnTo>
                  <a:lnTo>
                    <a:pt x="512" y="418"/>
                  </a:lnTo>
                  <a:lnTo>
                    <a:pt x="514" y="420"/>
                  </a:lnTo>
                  <a:close/>
                  <a:moveTo>
                    <a:pt x="512" y="422"/>
                  </a:moveTo>
                  <a:lnTo>
                    <a:pt x="512" y="422"/>
                  </a:lnTo>
                  <a:lnTo>
                    <a:pt x="510" y="424"/>
                  </a:lnTo>
                  <a:lnTo>
                    <a:pt x="510" y="424"/>
                  </a:lnTo>
                  <a:lnTo>
                    <a:pt x="510" y="422"/>
                  </a:lnTo>
                  <a:lnTo>
                    <a:pt x="512" y="422"/>
                  </a:lnTo>
                  <a:lnTo>
                    <a:pt x="512" y="422"/>
                  </a:lnTo>
                  <a:close/>
                  <a:moveTo>
                    <a:pt x="516" y="492"/>
                  </a:moveTo>
                  <a:lnTo>
                    <a:pt x="516" y="492"/>
                  </a:lnTo>
                  <a:lnTo>
                    <a:pt x="516" y="494"/>
                  </a:lnTo>
                  <a:lnTo>
                    <a:pt x="518" y="494"/>
                  </a:lnTo>
                  <a:lnTo>
                    <a:pt x="518" y="494"/>
                  </a:lnTo>
                  <a:lnTo>
                    <a:pt x="518" y="494"/>
                  </a:lnTo>
                  <a:lnTo>
                    <a:pt x="522" y="498"/>
                  </a:lnTo>
                  <a:lnTo>
                    <a:pt x="528" y="500"/>
                  </a:lnTo>
                  <a:lnTo>
                    <a:pt x="528" y="500"/>
                  </a:lnTo>
                  <a:lnTo>
                    <a:pt x="526" y="502"/>
                  </a:lnTo>
                  <a:lnTo>
                    <a:pt x="526" y="502"/>
                  </a:lnTo>
                  <a:lnTo>
                    <a:pt x="528" y="502"/>
                  </a:lnTo>
                  <a:lnTo>
                    <a:pt x="528" y="502"/>
                  </a:lnTo>
                  <a:lnTo>
                    <a:pt x="520" y="502"/>
                  </a:lnTo>
                  <a:lnTo>
                    <a:pt x="516" y="500"/>
                  </a:lnTo>
                  <a:lnTo>
                    <a:pt x="516" y="500"/>
                  </a:lnTo>
                  <a:lnTo>
                    <a:pt x="514" y="502"/>
                  </a:lnTo>
                  <a:lnTo>
                    <a:pt x="514" y="502"/>
                  </a:lnTo>
                  <a:lnTo>
                    <a:pt x="514" y="500"/>
                  </a:lnTo>
                  <a:lnTo>
                    <a:pt x="514" y="498"/>
                  </a:lnTo>
                  <a:lnTo>
                    <a:pt x="516" y="492"/>
                  </a:lnTo>
                  <a:lnTo>
                    <a:pt x="516" y="492"/>
                  </a:lnTo>
                  <a:close/>
                  <a:moveTo>
                    <a:pt x="518" y="458"/>
                  </a:moveTo>
                  <a:lnTo>
                    <a:pt x="516" y="458"/>
                  </a:lnTo>
                  <a:lnTo>
                    <a:pt x="516" y="460"/>
                  </a:lnTo>
                  <a:lnTo>
                    <a:pt x="516" y="460"/>
                  </a:lnTo>
                  <a:lnTo>
                    <a:pt x="516" y="460"/>
                  </a:lnTo>
                  <a:lnTo>
                    <a:pt x="514" y="458"/>
                  </a:lnTo>
                  <a:lnTo>
                    <a:pt x="516" y="456"/>
                  </a:lnTo>
                  <a:lnTo>
                    <a:pt x="518" y="458"/>
                  </a:lnTo>
                  <a:close/>
                  <a:moveTo>
                    <a:pt x="516" y="436"/>
                  </a:moveTo>
                  <a:lnTo>
                    <a:pt x="518" y="438"/>
                  </a:lnTo>
                  <a:lnTo>
                    <a:pt x="518" y="440"/>
                  </a:lnTo>
                  <a:lnTo>
                    <a:pt x="516" y="436"/>
                  </a:lnTo>
                  <a:close/>
                  <a:moveTo>
                    <a:pt x="528" y="512"/>
                  </a:moveTo>
                  <a:lnTo>
                    <a:pt x="528" y="516"/>
                  </a:lnTo>
                  <a:lnTo>
                    <a:pt x="528" y="516"/>
                  </a:lnTo>
                  <a:lnTo>
                    <a:pt x="524" y="514"/>
                  </a:lnTo>
                  <a:lnTo>
                    <a:pt x="528" y="512"/>
                  </a:lnTo>
                  <a:close/>
                  <a:moveTo>
                    <a:pt x="528" y="522"/>
                  </a:moveTo>
                  <a:lnTo>
                    <a:pt x="528" y="522"/>
                  </a:lnTo>
                  <a:lnTo>
                    <a:pt x="528" y="522"/>
                  </a:lnTo>
                  <a:lnTo>
                    <a:pt x="528" y="524"/>
                  </a:lnTo>
                  <a:lnTo>
                    <a:pt x="528" y="526"/>
                  </a:lnTo>
                  <a:lnTo>
                    <a:pt x="528" y="526"/>
                  </a:lnTo>
                  <a:lnTo>
                    <a:pt x="526" y="524"/>
                  </a:lnTo>
                  <a:lnTo>
                    <a:pt x="526" y="524"/>
                  </a:lnTo>
                  <a:lnTo>
                    <a:pt x="528" y="524"/>
                  </a:lnTo>
                  <a:lnTo>
                    <a:pt x="528" y="522"/>
                  </a:lnTo>
                  <a:lnTo>
                    <a:pt x="528" y="522"/>
                  </a:lnTo>
                  <a:close/>
                  <a:moveTo>
                    <a:pt x="532" y="532"/>
                  </a:moveTo>
                  <a:lnTo>
                    <a:pt x="532" y="532"/>
                  </a:lnTo>
                  <a:lnTo>
                    <a:pt x="530" y="532"/>
                  </a:lnTo>
                  <a:lnTo>
                    <a:pt x="528" y="532"/>
                  </a:lnTo>
                  <a:lnTo>
                    <a:pt x="526" y="532"/>
                  </a:lnTo>
                  <a:lnTo>
                    <a:pt x="526" y="532"/>
                  </a:lnTo>
                  <a:lnTo>
                    <a:pt x="530" y="530"/>
                  </a:lnTo>
                  <a:lnTo>
                    <a:pt x="532" y="532"/>
                  </a:lnTo>
                  <a:lnTo>
                    <a:pt x="532" y="532"/>
                  </a:lnTo>
                  <a:close/>
                  <a:moveTo>
                    <a:pt x="532" y="494"/>
                  </a:moveTo>
                  <a:lnTo>
                    <a:pt x="532" y="494"/>
                  </a:lnTo>
                  <a:lnTo>
                    <a:pt x="532" y="496"/>
                  </a:lnTo>
                  <a:lnTo>
                    <a:pt x="530" y="496"/>
                  </a:lnTo>
                  <a:lnTo>
                    <a:pt x="530" y="496"/>
                  </a:lnTo>
                  <a:lnTo>
                    <a:pt x="530" y="494"/>
                  </a:lnTo>
                  <a:lnTo>
                    <a:pt x="532" y="494"/>
                  </a:lnTo>
                  <a:lnTo>
                    <a:pt x="532" y="494"/>
                  </a:lnTo>
                  <a:close/>
                  <a:moveTo>
                    <a:pt x="516" y="434"/>
                  </a:moveTo>
                  <a:lnTo>
                    <a:pt x="516" y="434"/>
                  </a:lnTo>
                  <a:lnTo>
                    <a:pt x="516" y="434"/>
                  </a:lnTo>
                  <a:lnTo>
                    <a:pt x="516" y="432"/>
                  </a:lnTo>
                  <a:lnTo>
                    <a:pt x="516" y="430"/>
                  </a:lnTo>
                  <a:lnTo>
                    <a:pt x="516" y="428"/>
                  </a:lnTo>
                  <a:lnTo>
                    <a:pt x="516" y="428"/>
                  </a:lnTo>
                  <a:lnTo>
                    <a:pt x="516" y="430"/>
                  </a:lnTo>
                  <a:lnTo>
                    <a:pt x="518" y="430"/>
                  </a:lnTo>
                  <a:lnTo>
                    <a:pt x="522" y="430"/>
                  </a:lnTo>
                  <a:lnTo>
                    <a:pt x="522" y="430"/>
                  </a:lnTo>
                  <a:lnTo>
                    <a:pt x="516" y="434"/>
                  </a:lnTo>
                  <a:lnTo>
                    <a:pt x="516" y="434"/>
                  </a:lnTo>
                  <a:close/>
                  <a:moveTo>
                    <a:pt x="516" y="394"/>
                  </a:moveTo>
                  <a:lnTo>
                    <a:pt x="516" y="394"/>
                  </a:lnTo>
                  <a:lnTo>
                    <a:pt x="510" y="392"/>
                  </a:lnTo>
                  <a:lnTo>
                    <a:pt x="506" y="388"/>
                  </a:lnTo>
                  <a:lnTo>
                    <a:pt x="506" y="388"/>
                  </a:lnTo>
                  <a:lnTo>
                    <a:pt x="506" y="388"/>
                  </a:lnTo>
                  <a:lnTo>
                    <a:pt x="508" y="388"/>
                  </a:lnTo>
                  <a:lnTo>
                    <a:pt x="508" y="386"/>
                  </a:lnTo>
                  <a:lnTo>
                    <a:pt x="508" y="386"/>
                  </a:lnTo>
                  <a:lnTo>
                    <a:pt x="514" y="388"/>
                  </a:lnTo>
                  <a:lnTo>
                    <a:pt x="514" y="388"/>
                  </a:lnTo>
                  <a:lnTo>
                    <a:pt x="514" y="386"/>
                  </a:lnTo>
                  <a:lnTo>
                    <a:pt x="516" y="386"/>
                  </a:lnTo>
                  <a:lnTo>
                    <a:pt x="516" y="386"/>
                  </a:lnTo>
                  <a:lnTo>
                    <a:pt x="516" y="388"/>
                  </a:lnTo>
                  <a:lnTo>
                    <a:pt x="516" y="388"/>
                  </a:lnTo>
                  <a:lnTo>
                    <a:pt x="520" y="392"/>
                  </a:lnTo>
                  <a:lnTo>
                    <a:pt x="520" y="392"/>
                  </a:lnTo>
                  <a:lnTo>
                    <a:pt x="516" y="392"/>
                  </a:lnTo>
                  <a:lnTo>
                    <a:pt x="516" y="394"/>
                  </a:lnTo>
                  <a:close/>
                  <a:moveTo>
                    <a:pt x="518" y="382"/>
                  </a:moveTo>
                  <a:lnTo>
                    <a:pt x="518" y="380"/>
                  </a:lnTo>
                  <a:lnTo>
                    <a:pt x="522" y="380"/>
                  </a:lnTo>
                  <a:lnTo>
                    <a:pt x="522" y="380"/>
                  </a:lnTo>
                  <a:lnTo>
                    <a:pt x="522" y="382"/>
                  </a:lnTo>
                  <a:lnTo>
                    <a:pt x="520" y="382"/>
                  </a:lnTo>
                  <a:lnTo>
                    <a:pt x="518" y="382"/>
                  </a:lnTo>
                  <a:lnTo>
                    <a:pt x="518" y="382"/>
                  </a:lnTo>
                  <a:close/>
                  <a:moveTo>
                    <a:pt x="520" y="366"/>
                  </a:moveTo>
                  <a:lnTo>
                    <a:pt x="524" y="368"/>
                  </a:lnTo>
                  <a:lnTo>
                    <a:pt x="522" y="368"/>
                  </a:lnTo>
                  <a:lnTo>
                    <a:pt x="520" y="366"/>
                  </a:lnTo>
                  <a:close/>
                  <a:moveTo>
                    <a:pt x="526" y="376"/>
                  </a:moveTo>
                  <a:lnTo>
                    <a:pt x="526" y="376"/>
                  </a:lnTo>
                  <a:lnTo>
                    <a:pt x="528" y="378"/>
                  </a:lnTo>
                  <a:lnTo>
                    <a:pt x="528" y="378"/>
                  </a:lnTo>
                  <a:lnTo>
                    <a:pt x="528" y="380"/>
                  </a:lnTo>
                  <a:lnTo>
                    <a:pt x="528" y="380"/>
                  </a:lnTo>
                  <a:lnTo>
                    <a:pt x="526" y="378"/>
                  </a:lnTo>
                  <a:lnTo>
                    <a:pt x="526" y="376"/>
                  </a:lnTo>
                  <a:lnTo>
                    <a:pt x="526" y="376"/>
                  </a:lnTo>
                  <a:close/>
                  <a:moveTo>
                    <a:pt x="534" y="368"/>
                  </a:moveTo>
                  <a:lnTo>
                    <a:pt x="534" y="368"/>
                  </a:lnTo>
                  <a:lnTo>
                    <a:pt x="536" y="370"/>
                  </a:lnTo>
                  <a:lnTo>
                    <a:pt x="536" y="368"/>
                  </a:lnTo>
                  <a:lnTo>
                    <a:pt x="536" y="366"/>
                  </a:lnTo>
                  <a:lnTo>
                    <a:pt x="538" y="370"/>
                  </a:lnTo>
                  <a:lnTo>
                    <a:pt x="538" y="370"/>
                  </a:lnTo>
                  <a:lnTo>
                    <a:pt x="536" y="370"/>
                  </a:lnTo>
                  <a:lnTo>
                    <a:pt x="534" y="368"/>
                  </a:lnTo>
                  <a:lnTo>
                    <a:pt x="534" y="368"/>
                  </a:lnTo>
                  <a:close/>
                  <a:moveTo>
                    <a:pt x="540" y="378"/>
                  </a:moveTo>
                  <a:lnTo>
                    <a:pt x="540" y="378"/>
                  </a:lnTo>
                  <a:lnTo>
                    <a:pt x="542" y="382"/>
                  </a:lnTo>
                  <a:lnTo>
                    <a:pt x="542" y="382"/>
                  </a:lnTo>
                  <a:lnTo>
                    <a:pt x="540" y="382"/>
                  </a:lnTo>
                  <a:lnTo>
                    <a:pt x="538" y="382"/>
                  </a:lnTo>
                  <a:lnTo>
                    <a:pt x="536" y="380"/>
                  </a:lnTo>
                  <a:lnTo>
                    <a:pt x="540" y="378"/>
                  </a:lnTo>
                  <a:close/>
                  <a:moveTo>
                    <a:pt x="550" y="362"/>
                  </a:moveTo>
                  <a:lnTo>
                    <a:pt x="550" y="362"/>
                  </a:lnTo>
                  <a:lnTo>
                    <a:pt x="550" y="360"/>
                  </a:lnTo>
                  <a:lnTo>
                    <a:pt x="548" y="360"/>
                  </a:lnTo>
                  <a:lnTo>
                    <a:pt x="548" y="360"/>
                  </a:lnTo>
                  <a:lnTo>
                    <a:pt x="550" y="358"/>
                  </a:lnTo>
                  <a:lnTo>
                    <a:pt x="550" y="358"/>
                  </a:lnTo>
                  <a:lnTo>
                    <a:pt x="550" y="362"/>
                  </a:lnTo>
                  <a:lnTo>
                    <a:pt x="550" y="362"/>
                  </a:lnTo>
                  <a:close/>
                  <a:moveTo>
                    <a:pt x="578" y="536"/>
                  </a:moveTo>
                  <a:lnTo>
                    <a:pt x="578" y="536"/>
                  </a:lnTo>
                  <a:lnTo>
                    <a:pt x="580" y="536"/>
                  </a:lnTo>
                  <a:lnTo>
                    <a:pt x="580" y="536"/>
                  </a:lnTo>
                  <a:lnTo>
                    <a:pt x="580" y="538"/>
                  </a:lnTo>
                  <a:lnTo>
                    <a:pt x="576" y="538"/>
                  </a:lnTo>
                  <a:lnTo>
                    <a:pt x="578" y="536"/>
                  </a:lnTo>
                  <a:close/>
                  <a:moveTo>
                    <a:pt x="578" y="520"/>
                  </a:moveTo>
                  <a:lnTo>
                    <a:pt x="578" y="520"/>
                  </a:lnTo>
                  <a:lnTo>
                    <a:pt x="580" y="520"/>
                  </a:lnTo>
                  <a:lnTo>
                    <a:pt x="580" y="522"/>
                  </a:lnTo>
                  <a:lnTo>
                    <a:pt x="580" y="522"/>
                  </a:lnTo>
                  <a:lnTo>
                    <a:pt x="578" y="520"/>
                  </a:lnTo>
                  <a:lnTo>
                    <a:pt x="578" y="520"/>
                  </a:lnTo>
                  <a:close/>
                  <a:moveTo>
                    <a:pt x="542" y="338"/>
                  </a:moveTo>
                  <a:lnTo>
                    <a:pt x="542" y="338"/>
                  </a:lnTo>
                  <a:lnTo>
                    <a:pt x="544" y="338"/>
                  </a:lnTo>
                  <a:lnTo>
                    <a:pt x="544" y="340"/>
                  </a:lnTo>
                  <a:lnTo>
                    <a:pt x="546" y="340"/>
                  </a:lnTo>
                  <a:lnTo>
                    <a:pt x="546" y="340"/>
                  </a:lnTo>
                  <a:lnTo>
                    <a:pt x="546" y="338"/>
                  </a:lnTo>
                  <a:lnTo>
                    <a:pt x="548" y="338"/>
                  </a:lnTo>
                  <a:lnTo>
                    <a:pt x="554" y="340"/>
                  </a:lnTo>
                  <a:lnTo>
                    <a:pt x="554" y="340"/>
                  </a:lnTo>
                  <a:lnTo>
                    <a:pt x="554" y="342"/>
                  </a:lnTo>
                  <a:lnTo>
                    <a:pt x="554" y="344"/>
                  </a:lnTo>
                  <a:lnTo>
                    <a:pt x="556" y="346"/>
                  </a:lnTo>
                  <a:lnTo>
                    <a:pt x="552" y="348"/>
                  </a:lnTo>
                  <a:lnTo>
                    <a:pt x="552" y="348"/>
                  </a:lnTo>
                  <a:lnTo>
                    <a:pt x="552" y="346"/>
                  </a:lnTo>
                  <a:lnTo>
                    <a:pt x="550" y="346"/>
                  </a:lnTo>
                  <a:lnTo>
                    <a:pt x="552" y="344"/>
                  </a:lnTo>
                  <a:lnTo>
                    <a:pt x="550" y="344"/>
                  </a:lnTo>
                  <a:lnTo>
                    <a:pt x="550" y="344"/>
                  </a:lnTo>
                  <a:lnTo>
                    <a:pt x="552" y="344"/>
                  </a:lnTo>
                  <a:lnTo>
                    <a:pt x="552" y="342"/>
                  </a:lnTo>
                  <a:lnTo>
                    <a:pt x="548" y="338"/>
                  </a:lnTo>
                  <a:lnTo>
                    <a:pt x="548" y="338"/>
                  </a:lnTo>
                  <a:lnTo>
                    <a:pt x="548" y="342"/>
                  </a:lnTo>
                  <a:lnTo>
                    <a:pt x="546" y="340"/>
                  </a:lnTo>
                  <a:lnTo>
                    <a:pt x="546" y="340"/>
                  </a:lnTo>
                  <a:lnTo>
                    <a:pt x="546" y="340"/>
                  </a:lnTo>
                  <a:lnTo>
                    <a:pt x="546" y="340"/>
                  </a:lnTo>
                  <a:lnTo>
                    <a:pt x="544" y="340"/>
                  </a:lnTo>
                  <a:lnTo>
                    <a:pt x="542" y="338"/>
                  </a:lnTo>
                  <a:lnTo>
                    <a:pt x="542" y="338"/>
                  </a:lnTo>
                  <a:lnTo>
                    <a:pt x="542" y="338"/>
                  </a:lnTo>
                  <a:lnTo>
                    <a:pt x="542" y="338"/>
                  </a:lnTo>
                  <a:close/>
                  <a:moveTo>
                    <a:pt x="570" y="262"/>
                  </a:moveTo>
                  <a:lnTo>
                    <a:pt x="570" y="262"/>
                  </a:lnTo>
                  <a:lnTo>
                    <a:pt x="572" y="264"/>
                  </a:lnTo>
                  <a:lnTo>
                    <a:pt x="572" y="266"/>
                  </a:lnTo>
                  <a:lnTo>
                    <a:pt x="574" y="270"/>
                  </a:lnTo>
                  <a:lnTo>
                    <a:pt x="574" y="270"/>
                  </a:lnTo>
                  <a:lnTo>
                    <a:pt x="570" y="270"/>
                  </a:lnTo>
                  <a:lnTo>
                    <a:pt x="570" y="270"/>
                  </a:lnTo>
                  <a:lnTo>
                    <a:pt x="570" y="268"/>
                  </a:lnTo>
                  <a:lnTo>
                    <a:pt x="568" y="266"/>
                  </a:lnTo>
                  <a:lnTo>
                    <a:pt x="568" y="266"/>
                  </a:lnTo>
                  <a:lnTo>
                    <a:pt x="568" y="264"/>
                  </a:lnTo>
                  <a:lnTo>
                    <a:pt x="570" y="262"/>
                  </a:lnTo>
                  <a:lnTo>
                    <a:pt x="570" y="262"/>
                  </a:lnTo>
                  <a:close/>
                  <a:moveTo>
                    <a:pt x="574" y="348"/>
                  </a:moveTo>
                  <a:lnTo>
                    <a:pt x="574" y="344"/>
                  </a:lnTo>
                  <a:lnTo>
                    <a:pt x="578" y="348"/>
                  </a:lnTo>
                  <a:lnTo>
                    <a:pt x="574" y="348"/>
                  </a:lnTo>
                  <a:close/>
                  <a:moveTo>
                    <a:pt x="576" y="356"/>
                  </a:moveTo>
                  <a:lnTo>
                    <a:pt x="574" y="356"/>
                  </a:lnTo>
                  <a:lnTo>
                    <a:pt x="574" y="354"/>
                  </a:lnTo>
                  <a:lnTo>
                    <a:pt x="576" y="356"/>
                  </a:lnTo>
                  <a:close/>
                  <a:moveTo>
                    <a:pt x="574" y="272"/>
                  </a:moveTo>
                  <a:lnTo>
                    <a:pt x="570" y="272"/>
                  </a:lnTo>
                  <a:lnTo>
                    <a:pt x="572" y="272"/>
                  </a:lnTo>
                  <a:lnTo>
                    <a:pt x="574" y="272"/>
                  </a:lnTo>
                  <a:close/>
                  <a:moveTo>
                    <a:pt x="580" y="262"/>
                  </a:moveTo>
                  <a:lnTo>
                    <a:pt x="578" y="260"/>
                  </a:lnTo>
                  <a:lnTo>
                    <a:pt x="578" y="260"/>
                  </a:lnTo>
                  <a:lnTo>
                    <a:pt x="578" y="260"/>
                  </a:lnTo>
                  <a:lnTo>
                    <a:pt x="580" y="260"/>
                  </a:lnTo>
                  <a:lnTo>
                    <a:pt x="580" y="258"/>
                  </a:lnTo>
                  <a:lnTo>
                    <a:pt x="580" y="262"/>
                  </a:lnTo>
                  <a:close/>
                  <a:moveTo>
                    <a:pt x="578" y="270"/>
                  </a:moveTo>
                  <a:lnTo>
                    <a:pt x="578" y="272"/>
                  </a:lnTo>
                  <a:lnTo>
                    <a:pt x="576" y="272"/>
                  </a:lnTo>
                  <a:lnTo>
                    <a:pt x="576" y="272"/>
                  </a:lnTo>
                  <a:lnTo>
                    <a:pt x="576" y="270"/>
                  </a:lnTo>
                  <a:lnTo>
                    <a:pt x="578" y="270"/>
                  </a:lnTo>
                  <a:lnTo>
                    <a:pt x="578" y="270"/>
                  </a:lnTo>
                  <a:close/>
                  <a:moveTo>
                    <a:pt x="574" y="248"/>
                  </a:moveTo>
                  <a:lnTo>
                    <a:pt x="574" y="248"/>
                  </a:lnTo>
                  <a:lnTo>
                    <a:pt x="574" y="248"/>
                  </a:lnTo>
                  <a:lnTo>
                    <a:pt x="574" y="248"/>
                  </a:lnTo>
                  <a:lnTo>
                    <a:pt x="574" y="248"/>
                  </a:lnTo>
                  <a:lnTo>
                    <a:pt x="574" y="248"/>
                  </a:lnTo>
                  <a:lnTo>
                    <a:pt x="574" y="246"/>
                  </a:lnTo>
                  <a:lnTo>
                    <a:pt x="574" y="246"/>
                  </a:lnTo>
                  <a:lnTo>
                    <a:pt x="574" y="248"/>
                  </a:lnTo>
                  <a:lnTo>
                    <a:pt x="574" y="248"/>
                  </a:lnTo>
                  <a:lnTo>
                    <a:pt x="574" y="248"/>
                  </a:lnTo>
                  <a:lnTo>
                    <a:pt x="576" y="246"/>
                  </a:lnTo>
                  <a:lnTo>
                    <a:pt x="574" y="248"/>
                  </a:lnTo>
                  <a:close/>
                  <a:moveTo>
                    <a:pt x="564" y="230"/>
                  </a:moveTo>
                  <a:lnTo>
                    <a:pt x="562" y="228"/>
                  </a:lnTo>
                  <a:lnTo>
                    <a:pt x="564" y="230"/>
                  </a:lnTo>
                  <a:lnTo>
                    <a:pt x="566" y="228"/>
                  </a:lnTo>
                  <a:lnTo>
                    <a:pt x="564" y="230"/>
                  </a:lnTo>
                  <a:close/>
                  <a:moveTo>
                    <a:pt x="568" y="258"/>
                  </a:moveTo>
                  <a:lnTo>
                    <a:pt x="568" y="260"/>
                  </a:lnTo>
                  <a:lnTo>
                    <a:pt x="568" y="260"/>
                  </a:lnTo>
                  <a:lnTo>
                    <a:pt x="568" y="262"/>
                  </a:lnTo>
                  <a:lnTo>
                    <a:pt x="568" y="260"/>
                  </a:lnTo>
                  <a:lnTo>
                    <a:pt x="568" y="260"/>
                  </a:lnTo>
                  <a:lnTo>
                    <a:pt x="566" y="258"/>
                  </a:lnTo>
                  <a:lnTo>
                    <a:pt x="562" y="258"/>
                  </a:lnTo>
                  <a:lnTo>
                    <a:pt x="562" y="258"/>
                  </a:lnTo>
                  <a:lnTo>
                    <a:pt x="562" y="256"/>
                  </a:lnTo>
                  <a:lnTo>
                    <a:pt x="562" y="256"/>
                  </a:lnTo>
                  <a:lnTo>
                    <a:pt x="564" y="258"/>
                  </a:lnTo>
                  <a:lnTo>
                    <a:pt x="568" y="258"/>
                  </a:lnTo>
                  <a:lnTo>
                    <a:pt x="568" y="258"/>
                  </a:lnTo>
                  <a:close/>
                  <a:moveTo>
                    <a:pt x="562" y="330"/>
                  </a:moveTo>
                  <a:lnTo>
                    <a:pt x="562" y="330"/>
                  </a:lnTo>
                  <a:lnTo>
                    <a:pt x="562" y="332"/>
                  </a:lnTo>
                  <a:lnTo>
                    <a:pt x="562" y="334"/>
                  </a:lnTo>
                  <a:lnTo>
                    <a:pt x="562" y="334"/>
                  </a:lnTo>
                  <a:lnTo>
                    <a:pt x="562" y="334"/>
                  </a:lnTo>
                  <a:lnTo>
                    <a:pt x="558" y="334"/>
                  </a:lnTo>
                  <a:lnTo>
                    <a:pt x="554" y="334"/>
                  </a:lnTo>
                  <a:lnTo>
                    <a:pt x="554" y="336"/>
                  </a:lnTo>
                  <a:lnTo>
                    <a:pt x="554" y="336"/>
                  </a:lnTo>
                  <a:lnTo>
                    <a:pt x="552" y="334"/>
                  </a:lnTo>
                  <a:lnTo>
                    <a:pt x="550" y="334"/>
                  </a:lnTo>
                  <a:lnTo>
                    <a:pt x="548" y="336"/>
                  </a:lnTo>
                  <a:lnTo>
                    <a:pt x="548" y="332"/>
                  </a:lnTo>
                  <a:lnTo>
                    <a:pt x="548" y="332"/>
                  </a:lnTo>
                  <a:lnTo>
                    <a:pt x="552" y="334"/>
                  </a:lnTo>
                  <a:lnTo>
                    <a:pt x="552" y="332"/>
                  </a:lnTo>
                  <a:lnTo>
                    <a:pt x="552" y="332"/>
                  </a:lnTo>
                  <a:lnTo>
                    <a:pt x="552" y="332"/>
                  </a:lnTo>
                  <a:lnTo>
                    <a:pt x="550" y="330"/>
                  </a:lnTo>
                  <a:lnTo>
                    <a:pt x="548" y="328"/>
                  </a:lnTo>
                  <a:lnTo>
                    <a:pt x="550" y="328"/>
                  </a:lnTo>
                  <a:lnTo>
                    <a:pt x="550" y="328"/>
                  </a:lnTo>
                  <a:lnTo>
                    <a:pt x="550" y="330"/>
                  </a:lnTo>
                  <a:lnTo>
                    <a:pt x="554" y="330"/>
                  </a:lnTo>
                  <a:lnTo>
                    <a:pt x="556" y="330"/>
                  </a:lnTo>
                  <a:lnTo>
                    <a:pt x="556" y="330"/>
                  </a:lnTo>
                  <a:lnTo>
                    <a:pt x="556" y="330"/>
                  </a:lnTo>
                  <a:lnTo>
                    <a:pt x="556" y="330"/>
                  </a:lnTo>
                  <a:lnTo>
                    <a:pt x="556" y="330"/>
                  </a:lnTo>
                  <a:lnTo>
                    <a:pt x="554" y="330"/>
                  </a:lnTo>
                  <a:lnTo>
                    <a:pt x="554" y="330"/>
                  </a:lnTo>
                  <a:lnTo>
                    <a:pt x="556" y="332"/>
                  </a:lnTo>
                  <a:lnTo>
                    <a:pt x="558" y="332"/>
                  </a:lnTo>
                  <a:lnTo>
                    <a:pt x="562" y="330"/>
                  </a:lnTo>
                  <a:lnTo>
                    <a:pt x="562" y="330"/>
                  </a:lnTo>
                  <a:close/>
                  <a:moveTo>
                    <a:pt x="528" y="306"/>
                  </a:moveTo>
                  <a:lnTo>
                    <a:pt x="528" y="306"/>
                  </a:lnTo>
                  <a:lnTo>
                    <a:pt x="528" y="304"/>
                  </a:lnTo>
                  <a:lnTo>
                    <a:pt x="528" y="302"/>
                  </a:lnTo>
                  <a:lnTo>
                    <a:pt x="528" y="302"/>
                  </a:lnTo>
                  <a:lnTo>
                    <a:pt x="528" y="304"/>
                  </a:lnTo>
                  <a:lnTo>
                    <a:pt x="530" y="306"/>
                  </a:lnTo>
                  <a:lnTo>
                    <a:pt x="532" y="304"/>
                  </a:lnTo>
                  <a:lnTo>
                    <a:pt x="534" y="310"/>
                  </a:lnTo>
                  <a:lnTo>
                    <a:pt x="534" y="310"/>
                  </a:lnTo>
                  <a:lnTo>
                    <a:pt x="530" y="310"/>
                  </a:lnTo>
                  <a:lnTo>
                    <a:pt x="530" y="310"/>
                  </a:lnTo>
                  <a:lnTo>
                    <a:pt x="528" y="310"/>
                  </a:lnTo>
                  <a:lnTo>
                    <a:pt x="530" y="308"/>
                  </a:lnTo>
                  <a:lnTo>
                    <a:pt x="530" y="308"/>
                  </a:lnTo>
                  <a:lnTo>
                    <a:pt x="530" y="308"/>
                  </a:lnTo>
                  <a:lnTo>
                    <a:pt x="528" y="306"/>
                  </a:lnTo>
                  <a:lnTo>
                    <a:pt x="528" y="306"/>
                  </a:lnTo>
                  <a:close/>
                  <a:moveTo>
                    <a:pt x="526" y="170"/>
                  </a:moveTo>
                  <a:lnTo>
                    <a:pt x="526" y="170"/>
                  </a:lnTo>
                  <a:lnTo>
                    <a:pt x="526" y="170"/>
                  </a:lnTo>
                  <a:lnTo>
                    <a:pt x="526" y="174"/>
                  </a:lnTo>
                  <a:lnTo>
                    <a:pt x="528" y="176"/>
                  </a:lnTo>
                  <a:lnTo>
                    <a:pt x="528" y="176"/>
                  </a:lnTo>
                  <a:lnTo>
                    <a:pt x="526" y="176"/>
                  </a:lnTo>
                  <a:lnTo>
                    <a:pt x="524" y="174"/>
                  </a:lnTo>
                  <a:lnTo>
                    <a:pt x="524" y="172"/>
                  </a:lnTo>
                  <a:lnTo>
                    <a:pt x="522" y="172"/>
                  </a:lnTo>
                  <a:lnTo>
                    <a:pt x="522" y="172"/>
                  </a:lnTo>
                  <a:lnTo>
                    <a:pt x="522" y="172"/>
                  </a:lnTo>
                  <a:lnTo>
                    <a:pt x="522" y="170"/>
                  </a:lnTo>
                  <a:lnTo>
                    <a:pt x="522" y="172"/>
                  </a:lnTo>
                  <a:lnTo>
                    <a:pt x="526" y="170"/>
                  </a:lnTo>
                  <a:close/>
                  <a:moveTo>
                    <a:pt x="526" y="164"/>
                  </a:moveTo>
                  <a:lnTo>
                    <a:pt x="526" y="164"/>
                  </a:lnTo>
                  <a:lnTo>
                    <a:pt x="528" y="166"/>
                  </a:lnTo>
                  <a:lnTo>
                    <a:pt x="526" y="168"/>
                  </a:lnTo>
                  <a:lnTo>
                    <a:pt x="526" y="168"/>
                  </a:lnTo>
                  <a:lnTo>
                    <a:pt x="526" y="166"/>
                  </a:lnTo>
                  <a:lnTo>
                    <a:pt x="526" y="164"/>
                  </a:lnTo>
                  <a:lnTo>
                    <a:pt x="526" y="164"/>
                  </a:lnTo>
                  <a:close/>
                  <a:moveTo>
                    <a:pt x="530" y="184"/>
                  </a:moveTo>
                  <a:lnTo>
                    <a:pt x="530" y="184"/>
                  </a:lnTo>
                  <a:lnTo>
                    <a:pt x="528" y="184"/>
                  </a:lnTo>
                  <a:lnTo>
                    <a:pt x="526" y="184"/>
                  </a:lnTo>
                  <a:lnTo>
                    <a:pt x="526" y="184"/>
                  </a:lnTo>
                  <a:lnTo>
                    <a:pt x="528" y="182"/>
                  </a:lnTo>
                  <a:lnTo>
                    <a:pt x="528" y="182"/>
                  </a:lnTo>
                  <a:lnTo>
                    <a:pt x="530" y="184"/>
                  </a:lnTo>
                  <a:lnTo>
                    <a:pt x="530" y="184"/>
                  </a:lnTo>
                  <a:lnTo>
                    <a:pt x="530" y="184"/>
                  </a:lnTo>
                  <a:lnTo>
                    <a:pt x="530" y="184"/>
                  </a:lnTo>
                  <a:lnTo>
                    <a:pt x="530" y="184"/>
                  </a:lnTo>
                  <a:lnTo>
                    <a:pt x="530" y="184"/>
                  </a:lnTo>
                  <a:close/>
                  <a:moveTo>
                    <a:pt x="530" y="250"/>
                  </a:moveTo>
                  <a:lnTo>
                    <a:pt x="528" y="248"/>
                  </a:lnTo>
                  <a:lnTo>
                    <a:pt x="528" y="248"/>
                  </a:lnTo>
                  <a:lnTo>
                    <a:pt x="530" y="248"/>
                  </a:lnTo>
                  <a:lnTo>
                    <a:pt x="530" y="250"/>
                  </a:lnTo>
                  <a:lnTo>
                    <a:pt x="530" y="250"/>
                  </a:lnTo>
                  <a:close/>
                  <a:moveTo>
                    <a:pt x="522" y="228"/>
                  </a:moveTo>
                  <a:lnTo>
                    <a:pt x="522" y="228"/>
                  </a:lnTo>
                  <a:lnTo>
                    <a:pt x="522" y="230"/>
                  </a:lnTo>
                  <a:lnTo>
                    <a:pt x="520" y="228"/>
                  </a:lnTo>
                  <a:lnTo>
                    <a:pt x="518" y="228"/>
                  </a:lnTo>
                  <a:lnTo>
                    <a:pt x="518" y="228"/>
                  </a:lnTo>
                  <a:lnTo>
                    <a:pt x="520" y="228"/>
                  </a:lnTo>
                  <a:lnTo>
                    <a:pt x="520" y="228"/>
                  </a:lnTo>
                  <a:lnTo>
                    <a:pt x="522" y="228"/>
                  </a:lnTo>
                  <a:lnTo>
                    <a:pt x="522" y="228"/>
                  </a:lnTo>
                  <a:close/>
                  <a:moveTo>
                    <a:pt x="522" y="280"/>
                  </a:moveTo>
                  <a:lnTo>
                    <a:pt x="520" y="280"/>
                  </a:lnTo>
                  <a:lnTo>
                    <a:pt x="520" y="280"/>
                  </a:lnTo>
                  <a:lnTo>
                    <a:pt x="520" y="278"/>
                  </a:lnTo>
                  <a:lnTo>
                    <a:pt x="522" y="280"/>
                  </a:lnTo>
                  <a:lnTo>
                    <a:pt x="522" y="280"/>
                  </a:lnTo>
                  <a:close/>
                  <a:moveTo>
                    <a:pt x="520" y="300"/>
                  </a:moveTo>
                  <a:lnTo>
                    <a:pt x="520" y="300"/>
                  </a:lnTo>
                  <a:lnTo>
                    <a:pt x="522" y="302"/>
                  </a:lnTo>
                  <a:lnTo>
                    <a:pt x="522" y="300"/>
                  </a:lnTo>
                  <a:lnTo>
                    <a:pt x="524" y="300"/>
                  </a:lnTo>
                  <a:lnTo>
                    <a:pt x="526" y="302"/>
                  </a:lnTo>
                  <a:lnTo>
                    <a:pt x="526" y="302"/>
                  </a:lnTo>
                  <a:lnTo>
                    <a:pt x="524" y="304"/>
                  </a:lnTo>
                  <a:lnTo>
                    <a:pt x="524" y="302"/>
                  </a:lnTo>
                  <a:lnTo>
                    <a:pt x="522" y="302"/>
                  </a:lnTo>
                  <a:lnTo>
                    <a:pt x="520" y="302"/>
                  </a:lnTo>
                  <a:lnTo>
                    <a:pt x="520" y="302"/>
                  </a:lnTo>
                  <a:lnTo>
                    <a:pt x="520" y="302"/>
                  </a:lnTo>
                  <a:lnTo>
                    <a:pt x="520" y="300"/>
                  </a:lnTo>
                  <a:lnTo>
                    <a:pt x="520" y="300"/>
                  </a:lnTo>
                  <a:close/>
                  <a:moveTo>
                    <a:pt x="526" y="188"/>
                  </a:moveTo>
                  <a:lnTo>
                    <a:pt x="526" y="188"/>
                  </a:lnTo>
                  <a:lnTo>
                    <a:pt x="528" y="186"/>
                  </a:lnTo>
                  <a:lnTo>
                    <a:pt x="528" y="188"/>
                  </a:lnTo>
                  <a:lnTo>
                    <a:pt x="526" y="188"/>
                  </a:lnTo>
                  <a:lnTo>
                    <a:pt x="526" y="188"/>
                  </a:lnTo>
                  <a:lnTo>
                    <a:pt x="526" y="188"/>
                  </a:lnTo>
                  <a:close/>
                  <a:moveTo>
                    <a:pt x="528" y="272"/>
                  </a:moveTo>
                  <a:lnTo>
                    <a:pt x="530" y="274"/>
                  </a:lnTo>
                  <a:lnTo>
                    <a:pt x="530" y="276"/>
                  </a:lnTo>
                  <a:lnTo>
                    <a:pt x="528" y="272"/>
                  </a:lnTo>
                  <a:lnTo>
                    <a:pt x="528" y="272"/>
                  </a:lnTo>
                  <a:close/>
                  <a:moveTo>
                    <a:pt x="532" y="256"/>
                  </a:moveTo>
                  <a:lnTo>
                    <a:pt x="532" y="254"/>
                  </a:lnTo>
                  <a:lnTo>
                    <a:pt x="532" y="254"/>
                  </a:lnTo>
                  <a:lnTo>
                    <a:pt x="532" y="254"/>
                  </a:lnTo>
                  <a:lnTo>
                    <a:pt x="536" y="256"/>
                  </a:lnTo>
                  <a:lnTo>
                    <a:pt x="532" y="254"/>
                  </a:lnTo>
                  <a:lnTo>
                    <a:pt x="532" y="256"/>
                  </a:lnTo>
                  <a:close/>
                  <a:moveTo>
                    <a:pt x="534" y="272"/>
                  </a:moveTo>
                  <a:lnTo>
                    <a:pt x="534" y="272"/>
                  </a:lnTo>
                  <a:lnTo>
                    <a:pt x="534" y="272"/>
                  </a:lnTo>
                  <a:lnTo>
                    <a:pt x="534" y="270"/>
                  </a:lnTo>
                  <a:lnTo>
                    <a:pt x="536" y="272"/>
                  </a:lnTo>
                  <a:lnTo>
                    <a:pt x="536" y="272"/>
                  </a:lnTo>
                  <a:lnTo>
                    <a:pt x="536" y="274"/>
                  </a:lnTo>
                  <a:lnTo>
                    <a:pt x="534" y="272"/>
                  </a:lnTo>
                  <a:lnTo>
                    <a:pt x="534" y="272"/>
                  </a:lnTo>
                  <a:close/>
                  <a:moveTo>
                    <a:pt x="534" y="246"/>
                  </a:moveTo>
                  <a:lnTo>
                    <a:pt x="534" y="246"/>
                  </a:lnTo>
                  <a:lnTo>
                    <a:pt x="532" y="246"/>
                  </a:lnTo>
                  <a:lnTo>
                    <a:pt x="534" y="246"/>
                  </a:lnTo>
                  <a:lnTo>
                    <a:pt x="534" y="246"/>
                  </a:lnTo>
                  <a:lnTo>
                    <a:pt x="536" y="246"/>
                  </a:lnTo>
                  <a:lnTo>
                    <a:pt x="536" y="248"/>
                  </a:lnTo>
                  <a:lnTo>
                    <a:pt x="534" y="246"/>
                  </a:lnTo>
                  <a:close/>
                  <a:moveTo>
                    <a:pt x="540" y="294"/>
                  </a:moveTo>
                  <a:lnTo>
                    <a:pt x="536" y="294"/>
                  </a:lnTo>
                  <a:lnTo>
                    <a:pt x="536" y="294"/>
                  </a:lnTo>
                  <a:lnTo>
                    <a:pt x="538" y="292"/>
                  </a:lnTo>
                  <a:lnTo>
                    <a:pt x="540" y="294"/>
                  </a:lnTo>
                  <a:lnTo>
                    <a:pt x="540" y="294"/>
                  </a:lnTo>
                  <a:close/>
                  <a:moveTo>
                    <a:pt x="538" y="208"/>
                  </a:moveTo>
                  <a:lnTo>
                    <a:pt x="542" y="210"/>
                  </a:lnTo>
                  <a:lnTo>
                    <a:pt x="540" y="210"/>
                  </a:lnTo>
                  <a:lnTo>
                    <a:pt x="538" y="208"/>
                  </a:lnTo>
                  <a:close/>
                  <a:moveTo>
                    <a:pt x="542" y="288"/>
                  </a:moveTo>
                  <a:lnTo>
                    <a:pt x="542" y="288"/>
                  </a:lnTo>
                  <a:lnTo>
                    <a:pt x="544" y="290"/>
                  </a:lnTo>
                  <a:lnTo>
                    <a:pt x="546" y="290"/>
                  </a:lnTo>
                  <a:lnTo>
                    <a:pt x="546" y="290"/>
                  </a:lnTo>
                  <a:lnTo>
                    <a:pt x="546" y="290"/>
                  </a:lnTo>
                  <a:lnTo>
                    <a:pt x="550" y="292"/>
                  </a:lnTo>
                  <a:lnTo>
                    <a:pt x="550" y="292"/>
                  </a:lnTo>
                  <a:lnTo>
                    <a:pt x="550" y="292"/>
                  </a:lnTo>
                  <a:lnTo>
                    <a:pt x="550" y="292"/>
                  </a:lnTo>
                  <a:lnTo>
                    <a:pt x="550" y="292"/>
                  </a:lnTo>
                  <a:lnTo>
                    <a:pt x="550" y="292"/>
                  </a:lnTo>
                  <a:lnTo>
                    <a:pt x="554" y="294"/>
                  </a:lnTo>
                  <a:lnTo>
                    <a:pt x="554" y="294"/>
                  </a:lnTo>
                  <a:lnTo>
                    <a:pt x="554" y="296"/>
                  </a:lnTo>
                  <a:lnTo>
                    <a:pt x="554" y="298"/>
                  </a:lnTo>
                  <a:lnTo>
                    <a:pt x="554" y="298"/>
                  </a:lnTo>
                  <a:lnTo>
                    <a:pt x="554" y="298"/>
                  </a:lnTo>
                  <a:lnTo>
                    <a:pt x="548" y="298"/>
                  </a:lnTo>
                  <a:lnTo>
                    <a:pt x="542" y="294"/>
                  </a:lnTo>
                  <a:lnTo>
                    <a:pt x="542" y="294"/>
                  </a:lnTo>
                  <a:lnTo>
                    <a:pt x="542" y="298"/>
                  </a:lnTo>
                  <a:lnTo>
                    <a:pt x="542" y="298"/>
                  </a:lnTo>
                  <a:lnTo>
                    <a:pt x="540" y="296"/>
                  </a:lnTo>
                  <a:lnTo>
                    <a:pt x="540" y="294"/>
                  </a:lnTo>
                  <a:lnTo>
                    <a:pt x="542" y="288"/>
                  </a:lnTo>
                  <a:lnTo>
                    <a:pt x="542" y="288"/>
                  </a:lnTo>
                  <a:close/>
                  <a:moveTo>
                    <a:pt x="560" y="326"/>
                  </a:moveTo>
                  <a:lnTo>
                    <a:pt x="560" y="326"/>
                  </a:lnTo>
                  <a:lnTo>
                    <a:pt x="556" y="328"/>
                  </a:lnTo>
                  <a:lnTo>
                    <a:pt x="554" y="328"/>
                  </a:lnTo>
                  <a:lnTo>
                    <a:pt x="554" y="326"/>
                  </a:lnTo>
                  <a:lnTo>
                    <a:pt x="554" y="326"/>
                  </a:lnTo>
                  <a:lnTo>
                    <a:pt x="556" y="326"/>
                  </a:lnTo>
                  <a:lnTo>
                    <a:pt x="560" y="326"/>
                  </a:lnTo>
                  <a:lnTo>
                    <a:pt x="560" y="326"/>
                  </a:lnTo>
                  <a:close/>
                  <a:moveTo>
                    <a:pt x="560" y="288"/>
                  </a:moveTo>
                  <a:lnTo>
                    <a:pt x="560" y="288"/>
                  </a:lnTo>
                  <a:lnTo>
                    <a:pt x="558" y="290"/>
                  </a:lnTo>
                  <a:lnTo>
                    <a:pt x="556" y="292"/>
                  </a:lnTo>
                  <a:lnTo>
                    <a:pt x="556" y="292"/>
                  </a:lnTo>
                  <a:lnTo>
                    <a:pt x="558" y="290"/>
                  </a:lnTo>
                  <a:lnTo>
                    <a:pt x="560" y="288"/>
                  </a:lnTo>
                  <a:lnTo>
                    <a:pt x="560" y="288"/>
                  </a:lnTo>
                  <a:close/>
                  <a:moveTo>
                    <a:pt x="544" y="284"/>
                  </a:moveTo>
                  <a:lnTo>
                    <a:pt x="548" y="282"/>
                  </a:lnTo>
                  <a:lnTo>
                    <a:pt x="548" y="282"/>
                  </a:lnTo>
                  <a:lnTo>
                    <a:pt x="550" y="284"/>
                  </a:lnTo>
                  <a:lnTo>
                    <a:pt x="550" y="284"/>
                  </a:lnTo>
                  <a:lnTo>
                    <a:pt x="552" y="284"/>
                  </a:lnTo>
                  <a:lnTo>
                    <a:pt x="554" y="284"/>
                  </a:lnTo>
                  <a:lnTo>
                    <a:pt x="556" y="284"/>
                  </a:lnTo>
                  <a:lnTo>
                    <a:pt x="556" y="286"/>
                  </a:lnTo>
                  <a:lnTo>
                    <a:pt x="556" y="286"/>
                  </a:lnTo>
                  <a:lnTo>
                    <a:pt x="550" y="286"/>
                  </a:lnTo>
                  <a:lnTo>
                    <a:pt x="544" y="284"/>
                  </a:lnTo>
                  <a:lnTo>
                    <a:pt x="544" y="284"/>
                  </a:lnTo>
                  <a:close/>
                  <a:moveTo>
                    <a:pt x="534" y="204"/>
                  </a:moveTo>
                  <a:lnTo>
                    <a:pt x="534" y="210"/>
                  </a:lnTo>
                  <a:lnTo>
                    <a:pt x="534" y="210"/>
                  </a:lnTo>
                  <a:lnTo>
                    <a:pt x="534" y="210"/>
                  </a:lnTo>
                  <a:lnTo>
                    <a:pt x="532" y="208"/>
                  </a:lnTo>
                  <a:lnTo>
                    <a:pt x="530" y="208"/>
                  </a:lnTo>
                  <a:lnTo>
                    <a:pt x="530" y="206"/>
                  </a:lnTo>
                  <a:lnTo>
                    <a:pt x="530" y="206"/>
                  </a:lnTo>
                  <a:lnTo>
                    <a:pt x="532" y="206"/>
                  </a:lnTo>
                  <a:lnTo>
                    <a:pt x="534" y="204"/>
                  </a:lnTo>
                  <a:lnTo>
                    <a:pt x="534" y="204"/>
                  </a:lnTo>
                  <a:close/>
                  <a:moveTo>
                    <a:pt x="512" y="202"/>
                  </a:moveTo>
                  <a:lnTo>
                    <a:pt x="508" y="202"/>
                  </a:lnTo>
                  <a:lnTo>
                    <a:pt x="508" y="202"/>
                  </a:lnTo>
                  <a:lnTo>
                    <a:pt x="510" y="202"/>
                  </a:lnTo>
                  <a:lnTo>
                    <a:pt x="512" y="202"/>
                  </a:lnTo>
                  <a:lnTo>
                    <a:pt x="512" y="202"/>
                  </a:lnTo>
                  <a:close/>
                  <a:moveTo>
                    <a:pt x="448" y="364"/>
                  </a:moveTo>
                  <a:lnTo>
                    <a:pt x="448" y="364"/>
                  </a:lnTo>
                  <a:lnTo>
                    <a:pt x="448" y="364"/>
                  </a:lnTo>
                  <a:lnTo>
                    <a:pt x="448" y="366"/>
                  </a:lnTo>
                  <a:lnTo>
                    <a:pt x="446" y="364"/>
                  </a:lnTo>
                  <a:lnTo>
                    <a:pt x="446" y="364"/>
                  </a:lnTo>
                  <a:lnTo>
                    <a:pt x="454" y="360"/>
                  </a:lnTo>
                  <a:lnTo>
                    <a:pt x="454" y="360"/>
                  </a:lnTo>
                  <a:lnTo>
                    <a:pt x="454" y="362"/>
                  </a:lnTo>
                  <a:lnTo>
                    <a:pt x="456" y="362"/>
                  </a:lnTo>
                  <a:lnTo>
                    <a:pt x="456" y="362"/>
                  </a:lnTo>
                  <a:lnTo>
                    <a:pt x="456" y="360"/>
                  </a:lnTo>
                  <a:lnTo>
                    <a:pt x="456" y="360"/>
                  </a:lnTo>
                  <a:lnTo>
                    <a:pt x="458" y="360"/>
                  </a:lnTo>
                  <a:lnTo>
                    <a:pt x="458" y="362"/>
                  </a:lnTo>
                  <a:lnTo>
                    <a:pt x="458" y="364"/>
                  </a:lnTo>
                  <a:lnTo>
                    <a:pt x="458" y="364"/>
                  </a:lnTo>
                  <a:lnTo>
                    <a:pt x="460" y="364"/>
                  </a:lnTo>
                  <a:lnTo>
                    <a:pt x="460" y="362"/>
                  </a:lnTo>
                  <a:lnTo>
                    <a:pt x="460" y="364"/>
                  </a:lnTo>
                  <a:lnTo>
                    <a:pt x="460" y="364"/>
                  </a:lnTo>
                  <a:lnTo>
                    <a:pt x="460" y="364"/>
                  </a:lnTo>
                  <a:lnTo>
                    <a:pt x="458" y="364"/>
                  </a:lnTo>
                  <a:lnTo>
                    <a:pt x="458" y="364"/>
                  </a:lnTo>
                  <a:lnTo>
                    <a:pt x="458" y="364"/>
                  </a:lnTo>
                  <a:lnTo>
                    <a:pt x="458" y="362"/>
                  </a:lnTo>
                  <a:lnTo>
                    <a:pt x="458" y="362"/>
                  </a:lnTo>
                  <a:lnTo>
                    <a:pt x="458" y="366"/>
                  </a:lnTo>
                  <a:lnTo>
                    <a:pt x="458" y="366"/>
                  </a:lnTo>
                  <a:lnTo>
                    <a:pt x="456" y="366"/>
                  </a:lnTo>
                  <a:lnTo>
                    <a:pt x="454" y="364"/>
                  </a:lnTo>
                  <a:lnTo>
                    <a:pt x="450" y="366"/>
                  </a:lnTo>
                  <a:lnTo>
                    <a:pt x="450" y="366"/>
                  </a:lnTo>
                  <a:lnTo>
                    <a:pt x="450" y="364"/>
                  </a:lnTo>
                  <a:lnTo>
                    <a:pt x="450" y="364"/>
                  </a:lnTo>
                  <a:lnTo>
                    <a:pt x="448" y="364"/>
                  </a:lnTo>
                  <a:lnTo>
                    <a:pt x="448" y="364"/>
                  </a:lnTo>
                  <a:close/>
                  <a:moveTo>
                    <a:pt x="444" y="348"/>
                  </a:moveTo>
                  <a:lnTo>
                    <a:pt x="448" y="350"/>
                  </a:lnTo>
                  <a:lnTo>
                    <a:pt x="446" y="350"/>
                  </a:lnTo>
                  <a:lnTo>
                    <a:pt x="444" y="348"/>
                  </a:lnTo>
                  <a:close/>
                  <a:moveTo>
                    <a:pt x="446" y="354"/>
                  </a:moveTo>
                  <a:lnTo>
                    <a:pt x="444" y="354"/>
                  </a:lnTo>
                  <a:lnTo>
                    <a:pt x="442" y="352"/>
                  </a:lnTo>
                  <a:lnTo>
                    <a:pt x="446" y="354"/>
                  </a:lnTo>
                  <a:close/>
                  <a:moveTo>
                    <a:pt x="444" y="342"/>
                  </a:moveTo>
                  <a:lnTo>
                    <a:pt x="444" y="342"/>
                  </a:lnTo>
                  <a:lnTo>
                    <a:pt x="444" y="344"/>
                  </a:lnTo>
                  <a:lnTo>
                    <a:pt x="444" y="346"/>
                  </a:lnTo>
                  <a:lnTo>
                    <a:pt x="444" y="346"/>
                  </a:lnTo>
                  <a:lnTo>
                    <a:pt x="444" y="346"/>
                  </a:lnTo>
                  <a:lnTo>
                    <a:pt x="444" y="344"/>
                  </a:lnTo>
                  <a:lnTo>
                    <a:pt x="444" y="344"/>
                  </a:lnTo>
                  <a:lnTo>
                    <a:pt x="444" y="342"/>
                  </a:lnTo>
                  <a:lnTo>
                    <a:pt x="444" y="342"/>
                  </a:lnTo>
                  <a:close/>
                  <a:moveTo>
                    <a:pt x="448" y="346"/>
                  </a:moveTo>
                  <a:lnTo>
                    <a:pt x="448" y="346"/>
                  </a:lnTo>
                  <a:lnTo>
                    <a:pt x="448" y="344"/>
                  </a:lnTo>
                  <a:lnTo>
                    <a:pt x="448" y="344"/>
                  </a:lnTo>
                  <a:lnTo>
                    <a:pt x="450" y="342"/>
                  </a:lnTo>
                  <a:lnTo>
                    <a:pt x="448" y="346"/>
                  </a:lnTo>
                  <a:lnTo>
                    <a:pt x="448" y="346"/>
                  </a:lnTo>
                  <a:lnTo>
                    <a:pt x="448" y="346"/>
                  </a:lnTo>
                  <a:lnTo>
                    <a:pt x="448" y="346"/>
                  </a:lnTo>
                  <a:lnTo>
                    <a:pt x="450" y="348"/>
                  </a:lnTo>
                  <a:lnTo>
                    <a:pt x="454" y="348"/>
                  </a:lnTo>
                  <a:lnTo>
                    <a:pt x="456" y="348"/>
                  </a:lnTo>
                  <a:lnTo>
                    <a:pt x="454" y="350"/>
                  </a:lnTo>
                  <a:lnTo>
                    <a:pt x="454" y="350"/>
                  </a:lnTo>
                  <a:lnTo>
                    <a:pt x="450" y="350"/>
                  </a:lnTo>
                  <a:lnTo>
                    <a:pt x="446" y="348"/>
                  </a:lnTo>
                  <a:lnTo>
                    <a:pt x="446" y="348"/>
                  </a:lnTo>
                  <a:lnTo>
                    <a:pt x="448" y="346"/>
                  </a:lnTo>
                  <a:lnTo>
                    <a:pt x="448" y="346"/>
                  </a:lnTo>
                  <a:lnTo>
                    <a:pt x="448" y="346"/>
                  </a:lnTo>
                  <a:lnTo>
                    <a:pt x="448" y="346"/>
                  </a:lnTo>
                  <a:close/>
                  <a:moveTo>
                    <a:pt x="452" y="344"/>
                  </a:moveTo>
                  <a:lnTo>
                    <a:pt x="452" y="344"/>
                  </a:lnTo>
                  <a:lnTo>
                    <a:pt x="452" y="344"/>
                  </a:lnTo>
                  <a:lnTo>
                    <a:pt x="454" y="344"/>
                  </a:lnTo>
                  <a:lnTo>
                    <a:pt x="454" y="346"/>
                  </a:lnTo>
                  <a:lnTo>
                    <a:pt x="452" y="346"/>
                  </a:lnTo>
                  <a:lnTo>
                    <a:pt x="452" y="344"/>
                  </a:lnTo>
                  <a:lnTo>
                    <a:pt x="452" y="344"/>
                  </a:lnTo>
                  <a:close/>
                  <a:moveTo>
                    <a:pt x="434" y="364"/>
                  </a:moveTo>
                  <a:lnTo>
                    <a:pt x="434" y="364"/>
                  </a:lnTo>
                  <a:lnTo>
                    <a:pt x="436" y="362"/>
                  </a:lnTo>
                  <a:lnTo>
                    <a:pt x="436" y="360"/>
                  </a:lnTo>
                  <a:lnTo>
                    <a:pt x="438" y="360"/>
                  </a:lnTo>
                  <a:lnTo>
                    <a:pt x="438" y="360"/>
                  </a:lnTo>
                  <a:lnTo>
                    <a:pt x="436" y="362"/>
                  </a:lnTo>
                  <a:lnTo>
                    <a:pt x="434" y="364"/>
                  </a:lnTo>
                  <a:lnTo>
                    <a:pt x="434" y="364"/>
                  </a:lnTo>
                  <a:close/>
                  <a:moveTo>
                    <a:pt x="434" y="360"/>
                  </a:moveTo>
                  <a:lnTo>
                    <a:pt x="434" y="360"/>
                  </a:lnTo>
                  <a:lnTo>
                    <a:pt x="434" y="358"/>
                  </a:lnTo>
                  <a:lnTo>
                    <a:pt x="436" y="358"/>
                  </a:lnTo>
                  <a:lnTo>
                    <a:pt x="438" y="360"/>
                  </a:lnTo>
                  <a:lnTo>
                    <a:pt x="438" y="360"/>
                  </a:lnTo>
                  <a:lnTo>
                    <a:pt x="434" y="360"/>
                  </a:lnTo>
                  <a:lnTo>
                    <a:pt x="434" y="360"/>
                  </a:lnTo>
                  <a:close/>
                  <a:moveTo>
                    <a:pt x="436" y="370"/>
                  </a:moveTo>
                  <a:lnTo>
                    <a:pt x="436" y="372"/>
                  </a:lnTo>
                  <a:lnTo>
                    <a:pt x="436" y="372"/>
                  </a:lnTo>
                  <a:lnTo>
                    <a:pt x="432" y="372"/>
                  </a:lnTo>
                  <a:lnTo>
                    <a:pt x="430" y="372"/>
                  </a:lnTo>
                  <a:lnTo>
                    <a:pt x="428" y="372"/>
                  </a:lnTo>
                  <a:lnTo>
                    <a:pt x="428" y="372"/>
                  </a:lnTo>
                  <a:lnTo>
                    <a:pt x="430" y="372"/>
                  </a:lnTo>
                  <a:lnTo>
                    <a:pt x="432" y="370"/>
                  </a:lnTo>
                  <a:lnTo>
                    <a:pt x="434" y="370"/>
                  </a:lnTo>
                  <a:lnTo>
                    <a:pt x="436" y="370"/>
                  </a:lnTo>
                  <a:lnTo>
                    <a:pt x="436" y="370"/>
                  </a:lnTo>
                  <a:close/>
                  <a:moveTo>
                    <a:pt x="426" y="314"/>
                  </a:moveTo>
                  <a:lnTo>
                    <a:pt x="426" y="314"/>
                  </a:lnTo>
                  <a:lnTo>
                    <a:pt x="428" y="314"/>
                  </a:lnTo>
                  <a:lnTo>
                    <a:pt x="430" y="314"/>
                  </a:lnTo>
                  <a:lnTo>
                    <a:pt x="430" y="314"/>
                  </a:lnTo>
                  <a:lnTo>
                    <a:pt x="428" y="316"/>
                  </a:lnTo>
                  <a:lnTo>
                    <a:pt x="426" y="316"/>
                  </a:lnTo>
                  <a:lnTo>
                    <a:pt x="426" y="314"/>
                  </a:lnTo>
                  <a:lnTo>
                    <a:pt x="426" y="314"/>
                  </a:lnTo>
                  <a:close/>
                  <a:moveTo>
                    <a:pt x="428" y="332"/>
                  </a:moveTo>
                  <a:lnTo>
                    <a:pt x="428" y="332"/>
                  </a:lnTo>
                  <a:lnTo>
                    <a:pt x="430" y="332"/>
                  </a:lnTo>
                  <a:lnTo>
                    <a:pt x="430" y="332"/>
                  </a:lnTo>
                  <a:lnTo>
                    <a:pt x="430" y="330"/>
                  </a:lnTo>
                  <a:lnTo>
                    <a:pt x="430" y="330"/>
                  </a:lnTo>
                  <a:lnTo>
                    <a:pt x="432" y="330"/>
                  </a:lnTo>
                  <a:lnTo>
                    <a:pt x="432" y="330"/>
                  </a:lnTo>
                  <a:lnTo>
                    <a:pt x="432" y="332"/>
                  </a:lnTo>
                  <a:lnTo>
                    <a:pt x="430" y="332"/>
                  </a:lnTo>
                  <a:lnTo>
                    <a:pt x="430" y="332"/>
                  </a:lnTo>
                  <a:lnTo>
                    <a:pt x="428" y="332"/>
                  </a:lnTo>
                  <a:lnTo>
                    <a:pt x="428" y="332"/>
                  </a:lnTo>
                  <a:close/>
                  <a:moveTo>
                    <a:pt x="432" y="326"/>
                  </a:moveTo>
                  <a:lnTo>
                    <a:pt x="432" y="326"/>
                  </a:lnTo>
                  <a:lnTo>
                    <a:pt x="430" y="326"/>
                  </a:lnTo>
                  <a:lnTo>
                    <a:pt x="428" y="326"/>
                  </a:lnTo>
                  <a:lnTo>
                    <a:pt x="430" y="324"/>
                  </a:lnTo>
                  <a:lnTo>
                    <a:pt x="430" y="326"/>
                  </a:lnTo>
                  <a:lnTo>
                    <a:pt x="430" y="326"/>
                  </a:lnTo>
                  <a:lnTo>
                    <a:pt x="432" y="324"/>
                  </a:lnTo>
                  <a:lnTo>
                    <a:pt x="432" y="322"/>
                  </a:lnTo>
                  <a:lnTo>
                    <a:pt x="432" y="322"/>
                  </a:lnTo>
                  <a:lnTo>
                    <a:pt x="432" y="326"/>
                  </a:lnTo>
                  <a:lnTo>
                    <a:pt x="432" y="326"/>
                  </a:lnTo>
                  <a:close/>
                  <a:moveTo>
                    <a:pt x="424" y="356"/>
                  </a:moveTo>
                  <a:lnTo>
                    <a:pt x="424" y="356"/>
                  </a:lnTo>
                  <a:lnTo>
                    <a:pt x="424" y="354"/>
                  </a:lnTo>
                  <a:lnTo>
                    <a:pt x="426" y="354"/>
                  </a:lnTo>
                  <a:lnTo>
                    <a:pt x="426" y="354"/>
                  </a:lnTo>
                  <a:lnTo>
                    <a:pt x="424" y="356"/>
                  </a:lnTo>
                  <a:lnTo>
                    <a:pt x="424" y="356"/>
                  </a:lnTo>
                  <a:lnTo>
                    <a:pt x="424" y="356"/>
                  </a:lnTo>
                  <a:lnTo>
                    <a:pt x="424" y="356"/>
                  </a:lnTo>
                  <a:lnTo>
                    <a:pt x="424" y="356"/>
                  </a:lnTo>
                  <a:lnTo>
                    <a:pt x="424" y="356"/>
                  </a:lnTo>
                  <a:close/>
                  <a:moveTo>
                    <a:pt x="422" y="324"/>
                  </a:moveTo>
                  <a:lnTo>
                    <a:pt x="426" y="324"/>
                  </a:lnTo>
                  <a:lnTo>
                    <a:pt x="424" y="326"/>
                  </a:lnTo>
                  <a:lnTo>
                    <a:pt x="422" y="324"/>
                  </a:lnTo>
                  <a:close/>
                  <a:moveTo>
                    <a:pt x="418" y="372"/>
                  </a:moveTo>
                  <a:lnTo>
                    <a:pt x="418" y="370"/>
                  </a:lnTo>
                  <a:lnTo>
                    <a:pt x="418" y="370"/>
                  </a:lnTo>
                  <a:lnTo>
                    <a:pt x="418" y="370"/>
                  </a:lnTo>
                  <a:lnTo>
                    <a:pt x="420" y="372"/>
                  </a:lnTo>
                  <a:lnTo>
                    <a:pt x="418" y="370"/>
                  </a:lnTo>
                  <a:lnTo>
                    <a:pt x="418" y="372"/>
                  </a:lnTo>
                  <a:close/>
                  <a:moveTo>
                    <a:pt x="418" y="362"/>
                  </a:moveTo>
                  <a:lnTo>
                    <a:pt x="418" y="362"/>
                  </a:lnTo>
                  <a:lnTo>
                    <a:pt x="416" y="362"/>
                  </a:lnTo>
                  <a:lnTo>
                    <a:pt x="418" y="362"/>
                  </a:lnTo>
                  <a:lnTo>
                    <a:pt x="418" y="362"/>
                  </a:lnTo>
                  <a:lnTo>
                    <a:pt x="420" y="362"/>
                  </a:lnTo>
                  <a:lnTo>
                    <a:pt x="422" y="364"/>
                  </a:lnTo>
                  <a:lnTo>
                    <a:pt x="418" y="362"/>
                  </a:lnTo>
                  <a:close/>
                  <a:moveTo>
                    <a:pt x="416" y="358"/>
                  </a:moveTo>
                  <a:lnTo>
                    <a:pt x="418" y="358"/>
                  </a:lnTo>
                  <a:lnTo>
                    <a:pt x="418" y="360"/>
                  </a:lnTo>
                  <a:lnTo>
                    <a:pt x="416" y="358"/>
                  </a:lnTo>
                  <a:close/>
                  <a:moveTo>
                    <a:pt x="418" y="320"/>
                  </a:moveTo>
                  <a:lnTo>
                    <a:pt x="420" y="326"/>
                  </a:lnTo>
                  <a:lnTo>
                    <a:pt x="420" y="326"/>
                  </a:lnTo>
                  <a:lnTo>
                    <a:pt x="418" y="324"/>
                  </a:lnTo>
                  <a:lnTo>
                    <a:pt x="416" y="324"/>
                  </a:lnTo>
                  <a:lnTo>
                    <a:pt x="416" y="324"/>
                  </a:lnTo>
                  <a:lnTo>
                    <a:pt x="416" y="322"/>
                  </a:lnTo>
                  <a:lnTo>
                    <a:pt x="416" y="322"/>
                  </a:lnTo>
                  <a:lnTo>
                    <a:pt x="416" y="322"/>
                  </a:lnTo>
                  <a:lnTo>
                    <a:pt x="418" y="320"/>
                  </a:lnTo>
                  <a:lnTo>
                    <a:pt x="418" y="320"/>
                  </a:lnTo>
                  <a:close/>
                  <a:moveTo>
                    <a:pt x="414" y="370"/>
                  </a:moveTo>
                  <a:lnTo>
                    <a:pt x="416" y="370"/>
                  </a:lnTo>
                  <a:lnTo>
                    <a:pt x="416" y="370"/>
                  </a:lnTo>
                  <a:lnTo>
                    <a:pt x="414" y="370"/>
                  </a:lnTo>
                  <a:lnTo>
                    <a:pt x="412" y="368"/>
                  </a:lnTo>
                  <a:lnTo>
                    <a:pt x="412" y="368"/>
                  </a:lnTo>
                  <a:lnTo>
                    <a:pt x="414" y="368"/>
                  </a:lnTo>
                  <a:lnTo>
                    <a:pt x="414" y="366"/>
                  </a:lnTo>
                  <a:lnTo>
                    <a:pt x="414" y="366"/>
                  </a:lnTo>
                  <a:lnTo>
                    <a:pt x="414" y="370"/>
                  </a:lnTo>
                  <a:lnTo>
                    <a:pt x="414" y="370"/>
                  </a:lnTo>
                  <a:close/>
                  <a:moveTo>
                    <a:pt x="410" y="304"/>
                  </a:moveTo>
                  <a:lnTo>
                    <a:pt x="410" y="304"/>
                  </a:lnTo>
                  <a:lnTo>
                    <a:pt x="410" y="304"/>
                  </a:lnTo>
                  <a:lnTo>
                    <a:pt x="410" y="304"/>
                  </a:lnTo>
                  <a:lnTo>
                    <a:pt x="412" y="302"/>
                  </a:lnTo>
                  <a:lnTo>
                    <a:pt x="412" y="304"/>
                  </a:lnTo>
                  <a:lnTo>
                    <a:pt x="410" y="304"/>
                  </a:lnTo>
                  <a:close/>
                  <a:moveTo>
                    <a:pt x="414" y="366"/>
                  </a:moveTo>
                  <a:lnTo>
                    <a:pt x="412" y="362"/>
                  </a:lnTo>
                  <a:lnTo>
                    <a:pt x="412" y="362"/>
                  </a:lnTo>
                  <a:lnTo>
                    <a:pt x="414" y="364"/>
                  </a:lnTo>
                  <a:lnTo>
                    <a:pt x="414" y="366"/>
                  </a:lnTo>
                  <a:lnTo>
                    <a:pt x="414" y="366"/>
                  </a:lnTo>
                  <a:close/>
                  <a:moveTo>
                    <a:pt x="414" y="300"/>
                  </a:moveTo>
                  <a:lnTo>
                    <a:pt x="414" y="300"/>
                  </a:lnTo>
                  <a:lnTo>
                    <a:pt x="412" y="300"/>
                  </a:lnTo>
                  <a:lnTo>
                    <a:pt x="412" y="300"/>
                  </a:lnTo>
                  <a:lnTo>
                    <a:pt x="412" y="300"/>
                  </a:lnTo>
                  <a:lnTo>
                    <a:pt x="412" y="298"/>
                  </a:lnTo>
                  <a:lnTo>
                    <a:pt x="412" y="298"/>
                  </a:lnTo>
                  <a:lnTo>
                    <a:pt x="414" y="300"/>
                  </a:lnTo>
                  <a:lnTo>
                    <a:pt x="414" y="300"/>
                  </a:lnTo>
                  <a:lnTo>
                    <a:pt x="414" y="300"/>
                  </a:lnTo>
                  <a:lnTo>
                    <a:pt x="414" y="300"/>
                  </a:lnTo>
                  <a:lnTo>
                    <a:pt x="414" y="300"/>
                  </a:lnTo>
                  <a:lnTo>
                    <a:pt x="414" y="300"/>
                  </a:lnTo>
                  <a:close/>
                  <a:moveTo>
                    <a:pt x="406" y="292"/>
                  </a:moveTo>
                  <a:lnTo>
                    <a:pt x="406" y="292"/>
                  </a:lnTo>
                  <a:lnTo>
                    <a:pt x="404" y="290"/>
                  </a:lnTo>
                  <a:lnTo>
                    <a:pt x="404" y="288"/>
                  </a:lnTo>
                  <a:lnTo>
                    <a:pt x="404" y="288"/>
                  </a:lnTo>
                  <a:lnTo>
                    <a:pt x="404" y="288"/>
                  </a:lnTo>
                  <a:lnTo>
                    <a:pt x="406" y="288"/>
                  </a:lnTo>
                  <a:lnTo>
                    <a:pt x="408" y="290"/>
                  </a:lnTo>
                  <a:lnTo>
                    <a:pt x="406" y="292"/>
                  </a:lnTo>
                  <a:lnTo>
                    <a:pt x="406" y="292"/>
                  </a:lnTo>
                  <a:close/>
                  <a:moveTo>
                    <a:pt x="402" y="344"/>
                  </a:moveTo>
                  <a:lnTo>
                    <a:pt x="402" y="344"/>
                  </a:lnTo>
                  <a:lnTo>
                    <a:pt x="404" y="344"/>
                  </a:lnTo>
                  <a:lnTo>
                    <a:pt x="404" y="344"/>
                  </a:lnTo>
                  <a:lnTo>
                    <a:pt x="406" y="344"/>
                  </a:lnTo>
                  <a:lnTo>
                    <a:pt x="406" y="344"/>
                  </a:lnTo>
                  <a:lnTo>
                    <a:pt x="406" y="344"/>
                  </a:lnTo>
                  <a:lnTo>
                    <a:pt x="406" y="344"/>
                  </a:lnTo>
                  <a:lnTo>
                    <a:pt x="402" y="344"/>
                  </a:lnTo>
                  <a:close/>
                  <a:moveTo>
                    <a:pt x="402" y="320"/>
                  </a:moveTo>
                  <a:lnTo>
                    <a:pt x="402" y="318"/>
                  </a:lnTo>
                  <a:lnTo>
                    <a:pt x="402" y="318"/>
                  </a:lnTo>
                  <a:lnTo>
                    <a:pt x="404" y="318"/>
                  </a:lnTo>
                  <a:lnTo>
                    <a:pt x="404" y="320"/>
                  </a:lnTo>
                  <a:lnTo>
                    <a:pt x="406" y="322"/>
                  </a:lnTo>
                  <a:lnTo>
                    <a:pt x="402" y="320"/>
                  </a:lnTo>
                  <a:close/>
                  <a:moveTo>
                    <a:pt x="398" y="360"/>
                  </a:moveTo>
                  <a:lnTo>
                    <a:pt x="398" y="360"/>
                  </a:lnTo>
                  <a:lnTo>
                    <a:pt x="400" y="362"/>
                  </a:lnTo>
                  <a:lnTo>
                    <a:pt x="398" y="362"/>
                  </a:lnTo>
                  <a:lnTo>
                    <a:pt x="396" y="364"/>
                  </a:lnTo>
                  <a:lnTo>
                    <a:pt x="396" y="362"/>
                  </a:lnTo>
                  <a:lnTo>
                    <a:pt x="398" y="362"/>
                  </a:lnTo>
                  <a:lnTo>
                    <a:pt x="398" y="362"/>
                  </a:lnTo>
                  <a:lnTo>
                    <a:pt x="398" y="362"/>
                  </a:lnTo>
                  <a:lnTo>
                    <a:pt x="398" y="360"/>
                  </a:lnTo>
                  <a:lnTo>
                    <a:pt x="398" y="360"/>
                  </a:lnTo>
                  <a:lnTo>
                    <a:pt x="398" y="360"/>
                  </a:lnTo>
                  <a:close/>
                  <a:moveTo>
                    <a:pt x="398" y="330"/>
                  </a:moveTo>
                  <a:lnTo>
                    <a:pt x="394" y="328"/>
                  </a:lnTo>
                  <a:lnTo>
                    <a:pt x="394" y="328"/>
                  </a:lnTo>
                  <a:lnTo>
                    <a:pt x="394" y="326"/>
                  </a:lnTo>
                  <a:lnTo>
                    <a:pt x="394" y="326"/>
                  </a:lnTo>
                  <a:lnTo>
                    <a:pt x="398" y="324"/>
                  </a:lnTo>
                  <a:lnTo>
                    <a:pt x="400" y="324"/>
                  </a:lnTo>
                  <a:lnTo>
                    <a:pt x="400" y="326"/>
                  </a:lnTo>
                  <a:lnTo>
                    <a:pt x="400" y="326"/>
                  </a:lnTo>
                  <a:lnTo>
                    <a:pt x="398" y="328"/>
                  </a:lnTo>
                  <a:lnTo>
                    <a:pt x="398" y="328"/>
                  </a:lnTo>
                  <a:lnTo>
                    <a:pt x="398" y="330"/>
                  </a:lnTo>
                  <a:lnTo>
                    <a:pt x="398" y="330"/>
                  </a:lnTo>
                  <a:close/>
                  <a:moveTo>
                    <a:pt x="388" y="320"/>
                  </a:moveTo>
                  <a:lnTo>
                    <a:pt x="390" y="318"/>
                  </a:lnTo>
                  <a:lnTo>
                    <a:pt x="392" y="322"/>
                  </a:lnTo>
                  <a:lnTo>
                    <a:pt x="388" y="320"/>
                  </a:lnTo>
                  <a:close/>
                  <a:moveTo>
                    <a:pt x="392" y="324"/>
                  </a:moveTo>
                  <a:lnTo>
                    <a:pt x="392" y="324"/>
                  </a:lnTo>
                  <a:lnTo>
                    <a:pt x="390" y="324"/>
                  </a:lnTo>
                  <a:lnTo>
                    <a:pt x="390" y="324"/>
                  </a:lnTo>
                  <a:lnTo>
                    <a:pt x="390" y="324"/>
                  </a:lnTo>
                  <a:lnTo>
                    <a:pt x="392" y="324"/>
                  </a:lnTo>
                  <a:lnTo>
                    <a:pt x="392" y="324"/>
                  </a:lnTo>
                  <a:close/>
                  <a:moveTo>
                    <a:pt x="392" y="318"/>
                  </a:moveTo>
                  <a:lnTo>
                    <a:pt x="392" y="318"/>
                  </a:lnTo>
                  <a:lnTo>
                    <a:pt x="394" y="316"/>
                  </a:lnTo>
                  <a:lnTo>
                    <a:pt x="396" y="318"/>
                  </a:lnTo>
                  <a:lnTo>
                    <a:pt x="392" y="318"/>
                  </a:lnTo>
                  <a:close/>
                  <a:moveTo>
                    <a:pt x="386" y="344"/>
                  </a:moveTo>
                  <a:lnTo>
                    <a:pt x="386" y="344"/>
                  </a:lnTo>
                  <a:lnTo>
                    <a:pt x="386" y="346"/>
                  </a:lnTo>
                  <a:lnTo>
                    <a:pt x="388" y="346"/>
                  </a:lnTo>
                  <a:lnTo>
                    <a:pt x="386" y="348"/>
                  </a:lnTo>
                  <a:lnTo>
                    <a:pt x="386" y="348"/>
                  </a:lnTo>
                  <a:lnTo>
                    <a:pt x="386" y="348"/>
                  </a:lnTo>
                  <a:lnTo>
                    <a:pt x="384" y="346"/>
                  </a:lnTo>
                  <a:lnTo>
                    <a:pt x="382" y="344"/>
                  </a:lnTo>
                  <a:lnTo>
                    <a:pt x="386" y="344"/>
                  </a:lnTo>
                  <a:close/>
                  <a:moveTo>
                    <a:pt x="386" y="376"/>
                  </a:moveTo>
                  <a:lnTo>
                    <a:pt x="440" y="372"/>
                  </a:lnTo>
                  <a:lnTo>
                    <a:pt x="440" y="372"/>
                  </a:lnTo>
                  <a:lnTo>
                    <a:pt x="440" y="372"/>
                  </a:lnTo>
                  <a:lnTo>
                    <a:pt x="440" y="372"/>
                  </a:lnTo>
                  <a:lnTo>
                    <a:pt x="450" y="372"/>
                  </a:lnTo>
                  <a:lnTo>
                    <a:pt x="450" y="370"/>
                  </a:lnTo>
                  <a:lnTo>
                    <a:pt x="450" y="370"/>
                  </a:lnTo>
                  <a:lnTo>
                    <a:pt x="452" y="370"/>
                  </a:lnTo>
                  <a:lnTo>
                    <a:pt x="452" y="370"/>
                  </a:lnTo>
                  <a:lnTo>
                    <a:pt x="454" y="368"/>
                  </a:lnTo>
                  <a:lnTo>
                    <a:pt x="454" y="370"/>
                  </a:lnTo>
                  <a:lnTo>
                    <a:pt x="454" y="370"/>
                  </a:lnTo>
                  <a:lnTo>
                    <a:pt x="452" y="370"/>
                  </a:lnTo>
                  <a:lnTo>
                    <a:pt x="450" y="372"/>
                  </a:lnTo>
                  <a:lnTo>
                    <a:pt x="482" y="370"/>
                  </a:lnTo>
                  <a:lnTo>
                    <a:pt x="482" y="370"/>
                  </a:lnTo>
                  <a:lnTo>
                    <a:pt x="480" y="368"/>
                  </a:lnTo>
                  <a:lnTo>
                    <a:pt x="480" y="368"/>
                  </a:lnTo>
                  <a:lnTo>
                    <a:pt x="482" y="368"/>
                  </a:lnTo>
                  <a:lnTo>
                    <a:pt x="484" y="368"/>
                  </a:lnTo>
                  <a:lnTo>
                    <a:pt x="486" y="368"/>
                  </a:lnTo>
                  <a:lnTo>
                    <a:pt x="488" y="366"/>
                  </a:lnTo>
                  <a:lnTo>
                    <a:pt x="488" y="366"/>
                  </a:lnTo>
                  <a:lnTo>
                    <a:pt x="486" y="370"/>
                  </a:lnTo>
                  <a:lnTo>
                    <a:pt x="486" y="370"/>
                  </a:lnTo>
                  <a:lnTo>
                    <a:pt x="486" y="370"/>
                  </a:lnTo>
                  <a:lnTo>
                    <a:pt x="486" y="390"/>
                  </a:lnTo>
                  <a:lnTo>
                    <a:pt x="486" y="390"/>
                  </a:lnTo>
                  <a:lnTo>
                    <a:pt x="486" y="390"/>
                  </a:lnTo>
                  <a:lnTo>
                    <a:pt x="486" y="390"/>
                  </a:lnTo>
                  <a:lnTo>
                    <a:pt x="486" y="390"/>
                  </a:lnTo>
                  <a:lnTo>
                    <a:pt x="486" y="394"/>
                  </a:lnTo>
                  <a:lnTo>
                    <a:pt x="486" y="394"/>
                  </a:lnTo>
                  <a:lnTo>
                    <a:pt x="488" y="396"/>
                  </a:lnTo>
                  <a:lnTo>
                    <a:pt x="488" y="396"/>
                  </a:lnTo>
                  <a:lnTo>
                    <a:pt x="486" y="394"/>
                  </a:lnTo>
                  <a:lnTo>
                    <a:pt x="486" y="396"/>
                  </a:lnTo>
                  <a:lnTo>
                    <a:pt x="476" y="396"/>
                  </a:lnTo>
                  <a:lnTo>
                    <a:pt x="476" y="396"/>
                  </a:lnTo>
                  <a:lnTo>
                    <a:pt x="476" y="398"/>
                  </a:lnTo>
                  <a:lnTo>
                    <a:pt x="476" y="400"/>
                  </a:lnTo>
                  <a:lnTo>
                    <a:pt x="476" y="400"/>
                  </a:lnTo>
                  <a:lnTo>
                    <a:pt x="470" y="396"/>
                  </a:lnTo>
                  <a:lnTo>
                    <a:pt x="434" y="398"/>
                  </a:lnTo>
                  <a:lnTo>
                    <a:pt x="434" y="398"/>
                  </a:lnTo>
                  <a:lnTo>
                    <a:pt x="434" y="398"/>
                  </a:lnTo>
                  <a:lnTo>
                    <a:pt x="434" y="398"/>
                  </a:lnTo>
                  <a:lnTo>
                    <a:pt x="436" y="400"/>
                  </a:lnTo>
                  <a:lnTo>
                    <a:pt x="436" y="400"/>
                  </a:lnTo>
                  <a:lnTo>
                    <a:pt x="436" y="400"/>
                  </a:lnTo>
                  <a:lnTo>
                    <a:pt x="436" y="400"/>
                  </a:lnTo>
                  <a:lnTo>
                    <a:pt x="436" y="400"/>
                  </a:lnTo>
                  <a:lnTo>
                    <a:pt x="436" y="400"/>
                  </a:lnTo>
                  <a:lnTo>
                    <a:pt x="436" y="400"/>
                  </a:lnTo>
                  <a:lnTo>
                    <a:pt x="440" y="400"/>
                  </a:lnTo>
                  <a:lnTo>
                    <a:pt x="440" y="400"/>
                  </a:lnTo>
                  <a:lnTo>
                    <a:pt x="442" y="402"/>
                  </a:lnTo>
                  <a:lnTo>
                    <a:pt x="442" y="402"/>
                  </a:lnTo>
                  <a:lnTo>
                    <a:pt x="446" y="402"/>
                  </a:lnTo>
                  <a:lnTo>
                    <a:pt x="448" y="400"/>
                  </a:lnTo>
                  <a:lnTo>
                    <a:pt x="450" y="398"/>
                  </a:lnTo>
                  <a:lnTo>
                    <a:pt x="450" y="398"/>
                  </a:lnTo>
                  <a:lnTo>
                    <a:pt x="452" y="402"/>
                  </a:lnTo>
                  <a:lnTo>
                    <a:pt x="450" y="404"/>
                  </a:lnTo>
                  <a:lnTo>
                    <a:pt x="450" y="406"/>
                  </a:lnTo>
                  <a:lnTo>
                    <a:pt x="452" y="410"/>
                  </a:lnTo>
                  <a:lnTo>
                    <a:pt x="452" y="410"/>
                  </a:lnTo>
                  <a:lnTo>
                    <a:pt x="454" y="410"/>
                  </a:lnTo>
                  <a:lnTo>
                    <a:pt x="454" y="408"/>
                  </a:lnTo>
                  <a:lnTo>
                    <a:pt x="454" y="408"/>
                  </a:lnTo>
                  <a:lnTo>
                    <a:pt x="456" y="408"/>
                  </a:lnTo>
                  <a:lnTo>
                    <a:pt x="456" y="410"/>
                  </a:lnTo>
                  <a:lnTo>
                    <a:pt x="456" y="410"/>
                  </a:lnTo>
                  <a:lnTo>
                    <a:pt x="456" y="408"/>
                  </a:lnTo>
                  <a:lnTo>
                    <a:pt x="458" y="408"/>
                  </a:lnTo>
                  <a:lnTo>
                    <a:pt x="462" y="410"/>
                  </a:lnTo>
                  <a:lnTo>
                    <a:pt x="462" y="410"/>
                  </a:lnTo>
                  <a:lnTo>
                    <a:pt x="462" y="412"/>
                  </a:lnTo>
                  <a:lnTo>
                    <a:pt x="460" y="412"/>
                  </a:lnTo>
                  <a:lnTo>
                    <a:pt x="458" y="412"/>
                  </a:lnTo>
                  <a:lnTo>
                    <a:pt x="456" y="412"/>
                  </a:lnTo>
                  <a:lnTo>
                    <a:pt x="456" y="412"/>
                  </a:lnTo>
                  <a:lnTo>
                    <a:pt x="456" y="412"/>
                  </a:lnTo>
                  <a:lnTo>
                    <a:pt x="452" y="410"/>
                  </a:lnTo>
                  <a:lnTo>
                    <a:pt x="452" y="410"/>
                  </a:lnTo>
                  <a:lnTo>
                    <a:pt x="450" y="412"/>
                  </a:lnTo>
                  <a:lnTo>
                    <a:pt x="448" y="412"/>
                  </a:lnTo>
                  <a:lnTo>
                    <a:pt x="446" y="412"/>
                  </a:lnTo>
                  <a:lnTo>
                    <a:pt x="444" y="414"/>
                  </a:lnTo>
                  <a:lnTo>
                    <a:pt x="444" y="414"/>
                  </a:lnTo>
                  <a:lnTo>
                    <a:pt x="438" y="410"/>
                  </a:lnTo>
                  <a:lnTo>
                    <a:pt x="438" y="410"/>
                  </a:lnTo>
                  <a:lnTo>
                    <a:pt x="438" y="412"/>
                  </a:lnTo>
                  <a:lnTo>
                    <a:pt x="438" y="414"/>
                  </a:lnTo>
                  <a:lnTo>
                    <a:pt x="438" y="414"/>
                  </a:lnTo>
                  <a:lnTo>
                    <a:pt x="432" y="412"/>
                  </a:lnTo>
                  <a:lnTo>
                    <a:pt x="428" y="412"/>
                  </a:lnTo>
                  <a:lnTo>
                    <a:pt x="428" y="412"/>
                  </a:lnTo>
                  <a:lnTo>
                    <a:pt x="426" y="412"/>
                  </a:lnTo>
                  <a:lnTo>
                    <a:pt x="428" y="412"/>
                  </a:lnTo>
                  <a:lnTo>
                    <a:pt x="426" y="412"/>
                  </a:lnTo>
                  <a:lnTo>
                    <a:pt x="426" y="412"/>
                  </a:lnTo>
                  <a:lnTo>
                    <a:pt x="426" y="414"/>
                  </a:lnTo>
                  <a:lnTo>
                    <a:pt x="426" y="414"/>
                  </a:lnTo>
                  <a:lnTo>
                    <a:pt x="424" y="412"/>
                  </a:lnTo>
                  <a:lnTo>
                    <a:pt x="424" y="410"/>
                  </a:lnTo>
                  <a:lnTo>
                    <a:pt x="424" y="410"/>
                  </a:lnTo>
                  <a:lnTo>
                    <a:pt x="424" y="410"/>
                  </a:lnTo>
                  <a:lnTo>
                    <a:pt x="424" y="408"/>
                  </a:lnTo>
                  <a:lnTo>
                    <a:pt x="424" y="408"/>
                  </a:lnTo>
                  <a:lnTo>
                    <a:pt x="424" y="408"/>
                  </a:lnTo>
                  <a:lnTo>
                    <a:pt x="420" y="410"/>
                  </a:lnTo>
                  <a:lnTo>
                    <a:pt x="420" y="410"/>
                  </a:lnTo>
                  <a:lnTo>
                    <a:pt x="422" y="408"/>
                  </a:lnTo>
                  <a:lnTo>
                    <a:pt x="424" y="408"/>
                  </a:lnTo>
                  <a:lnTo>
                    <a:pt x="424" y="410"/>
                  </a:lnTo>
                  <a:lnTo>
                    <a:pt x="424" y="410"/>
                  </a:lnTo>
                  <a:lnTo>
                    <a:pt x="424" y="410"/>
                  </a:lnTo>
                  <a:lnTo>
                    <a:pt x="424" y="410"/>
                  </a:lnTo>
                  <a:lnTo>
                    <a:pt x="426" y="404"/>
                  </a:lnTo>
                  <a:lnTo>
                    <a:pt x="426" y="404"/>
                  </a:lnTo>
                  <a:lnTo>
                    <a:pt x="428" y="406"/>
                  </a:lnTo>
                  <a:lnTo>
                    <a:pt x="430" y="406"/>
                  </a:lnTo>
                  <a:lnTo>
                    <a:pt x="430" y="406"/>
                  </a:lnTo>
                  <a:lnTo>
                    <a:pt x="430" y="406"/>
                  </a:lnTo>
                  <a:lnTo>
                    <a:pt x="432" y="406"/>
                  </a:lnTo>
                  <a:lnTo>
                    <a:pt x="432" y="406"/>
                  </a:lnTo>
                  <a:lnTo>
                    <a:pt x="434" y="406"/>
                  </a:lnTo>
                  <a:lnTo>
                    <a:pt x="432" y="404"/>
                  </a:lnTo>
                  <a:lnTo>
                    <a:pt x="432" y="404"/>
                  </a:lnTo>
                  <a:lnTo>
                    <a:pt x="434" y="404"/>
                  </a:lnTo>
                  <a:lnTo>
                    <a:pt x="436" y="404"/>
                  </a:lnTo>
                  <a:lnTo>
                    <a:pt x="436" y="406"/>
                  </a:lnTo>
                  <a:lnTo>
                    <a:pt x="438" y="404"/>
                  </a:lnTo>
                  <a:lnTo>
                    <a:pt x="438" y="404"/>
                  </a:lnTo>
                  <a:lnTo>
                    <a:pt x="440" y="402"/>
                  </a:lnTo>
                  <a:lnTo>
                    <a:pt x="440" y="402"/>
                  </a:lnTo>
                  <a:lnTo>
                    <a:pt x="434" y="402"/>
                  </a:lnTo>
                  <a:lnTo>
                    <a:pt x="428" y="400"/>
                  </a:lnTo>
                  <a:lnTo>
                    <a:pt x="428" y="398"/>
                  </a:lnTo>
                  <a:lnTo>
                    <a:pt x="422" y="400"/>
                  </a:lnTo>
                  <a:lnTo>
                    <a:pt x="422" y="400"/>
                  </a:lnTo>
                  <a:lnTo>
                    <a:pt x="422" y="400"/>
                  </a:lnTo>
                  <a:lnTo>
                    <a:pt x="420" y="400"/>
                  </a:lnTo>
                  <a:lnTo>
                    <a:pt x="418" y="400"/>
                  </a:lnTo>
                  <a:lnTo>
                    <a:pt x="386" y="400"/>
                  </a:lnTo>
                  <a:lnTo>
                    <a:pt x="386" y="376"/>
                  </a:lnTo>
                  <a:close/>
                  <a:moveTo>
                    <a:pt x="456" y="406"/>
                  </a:moveTo>
                  <a:lnTo>
                    <a:pt x="456" y="406"/>
                  </a:lnTo>
                  <a:lnTo>
                    <a:pt x="454" y="406"/>
                  </a:lnTo>
                  <a:lnTo>
                    <a:pt x="452" y="406"/>
                  </a:lnTo>
                  <a:lnTo>
                    <a:pt x="452" y="404"/>
                  </a:lnTo>
                  <a:lnTo>
                    <a:pt x="452" y="404"/>
                  </a:lnTo>
                  <a:lnTo>
                    <a:pt x="454" y="406"/>
                  </a:lnTo>
                  <a:lnTo>
                    <a:pt x="454" y="404"/>
                  </a:lnTo>
                  <a:lnTo>
                    <a:pt x="454" y="402"/>
                  </a:lnTo>
                  <a:lnTo>
                    <a:pt x="458" y="404"/>
                  </a:lnTo>
                  <a:lnTo>
                    <a:pt x="458" y="404"/>
                  </a:lnTo>
                  <a:lnTo>
                    <a:pt x="456" y="404"/>
                  </a:lnTo>
                  <a:lnTo>
                    <a:pt x="456" y="406"/>
                  </a:lnTo>
                  <a:lnTo>
                    <a:pt x="456" y="406"/>
                  </a:lnTo>
                  <a:close/>
                  <a:moveTo>
                    <a:pt x="458" y="416"/>
                  </a:moveTo>
                  <a:lnTo>
                    <a:pt x="456" y="416"/>
                  </a:lnTo>
                  <a:lnTo>
                    <a:pt x="456" y="416"/>
                  </a:lnTo>
                  <a:lnTo>
                    <a:pt x="456" y="416"/>
                  </a:lnTo>
                  <a:lnTo>
                    <a:pt x="454" y="416"/>
                  </a:lnTo>
                  <a:lnTo>
                    <a:pt x="458" y="416"/>
                  </a:lnTo>
                  <a:close/>
                  <a:moveTo>
                    <a:pt x="452" y="446"/>
                  </a:moveTo>
                  <a:lnTo>
                    <a:pt x="454" y="448"/>
                  </a:lnTo>
                  <a:lnTo>
                    <a:pt x="454" y="448"/>
                  </a:lnTo>
                  <a:lnTo>
                    <a:pt x="450" y="448"/>
                  </a:lnTo>
                  <a:lnTo>
                    <a:pt x="450" y="448"/>
                  </a:lnTo>
                  <a:lnTo>
                    <a:pt x="452" y="446"/>
                  </a:lnTo>
                  <a:lnTo>
                    <a:pt x="452" y="446"/>
                  </a:lnTo>
                  <a:lnTo>
                    <a:pt x="452" y="446"/>
                  </a:lnTo>
                  <a:close/>
                  <a:moveTo>
                    <a:pt x="422" y="410"/>
                  </a:moveTo>
                  <a:lnTo>
                    <a:pt x="422" y="410"/>
                  </a:lnTo>
                  <a:lnTo>
                    <a:pt x="420" y="412"/>
                  </a:lnTo>
                  <a:lnTo>
                    <a:pt x="418" y="412"/>
                  </a:lnTo>
                  <a:lnTo>
                    <a:pt x="418" y="412"/>
                  </a:lnTo>
                  <a:lnTo>
                    <a:pt x="418" y="410"/>
                  </a:lnTo>
                  <a:lnTo>
                    <a:pt x="422" y="410"/>
                  </a:lnTo>
                  <a:lnTo>
                    <a:pt x="422" y="410"/>
                  </a:lnTo>
                  <a:close/>
                  <a:moveTo>
                    <a:pt x="424" y="402"/>
                  </a:moveTo>
                  <a:lnTo>
                    <a:pt x="426" y="404"/>
                  </a:lnTo>
                  <a:lnTo>
                    <a:pt x="424" y="404"/>
                  </a:lnTo>
                  <a:lnTo>
                    <a:pt x="424" y="402"/>
                  </a:lnTo>
                  <a:close/>
                  <a:moveTo>
                    <a:pt x="444" y="442"/>
                  </a:moveTo>
                  <a:lnTo>
                    <a:pt x="444" y="442"/>
                  </a:lnTo>
                  <a:lnTo>
                    <a:pt x="440" y="444"/>
                  </a:lnTo>
                  <a:lnTo>
                    <a:pt x="438" y="444"/>
                  </a:lnTo>
                  <a:lnTo>
                    <a:pt x="438" y="442"/>
                  </a:lnTo>
                  <a:lnTo>
                    <a:pt x="438" y="442"/>
                  </a:lnTo>
                  <a:lnTo>
                    <a:pt x="440" y="442"/>
                  </a:lnTo>
                  <a:lnTo>
                    <a:pt x="444" y="442"/>
                  </a:lnTo>
                  <a:lnTo>
                    <a:pt x="444" y="442"/>
                  </a:lnTo>
                  <a:close/>
                  <a:moveTo>
                    <a:pt x="450" y="476"/>
                  </a:moveTo>
                  <a:lnTo>
                    <a:pt x="450" y="476"/>
                  </a:lnTo>
                  <a:lnTo>
                    <a:pt x="448" y="480"/>
                  </a:lnTo>
                  <a:lnTo>
                    <a:pt x="446" y="480"/>
                  </a:lnTo>
                  <a:lnTo>
                    <a:pt x="446" y="480"/>
                  </a:lnTo>
                  <a:lnTo>
                    <a:pt x="446" y="478"/>
                  </a:lnTo>
                  <a:lnTo>
                    <a:pt x="446" y="478"/>
                  </a:lnTo>
                  <a:lnTo>
                    <a:pt x="450" y="476"/>
                  </a:lnTo>
                  <a:lnTo>
                    <a:pt x="450" y="476"/>
                  </a:lnTo>
                  <a:close/>
                  <a:moveTo>
                    <a:pt x="442" y="476"/>
                  </a:moveTo>
                  <a:lnTo>
                    <a:pt x="442" y="476"/>
                  </a:lnTo>
                  <a:lnTo>
                    <a:pt x="438" y="476"/>
                  </a:lnTo>
                  <a:lnTo>
                    <a:pt x="438" y="476"/>
                  </a:lnTo>
                  <a:lnTo>
                    <a:pt x="438" y="474"/>
                  </a:lnTo>
                  <a:lnTo>
                    <a:pt x="438" y="474"/>
                  </a:lnTo>
                  <a:lnTo>
                    <a:pt x="440" y="474"/>
                  </a:lnTo>
                  <a:lnTo>
                    <a:pt x="442" y="476"/>
                  </a:lnTo>
                  <a:lnTo>
                    <a:pt x="442" y="476"/>
                  </a:lnTo>
                  <a:close/>
                  <a:moveTo>
                    <a:pt x="436" y="476"/>
                  </a:moveTo>
                  <a:lnTo>
                    <a:pt x="436" y="476"/>
                  </a:lnTo>
                  <a:lnTo>
                    <a:pt x="434" y="476"/>
                  </a:lnTo>
                  <a:lnTo>
                    <a:pt x="432" y="476"/>
                  </a:lnTo>
                  <a:lnTo>
                    <a:pt x="432" y="476"/>
                  </a:lnTo>
                  <a:lnTo>
                    <a:pt x="436" y="474"/>
                  </a:lnTo>
                  <a:lnTo>
                    <a:pt x="436" y="474"/>
                  </a:lnTo>
                  <a:lnTo>
                    <a:pt x="436" y="476"/>
                  </a:lnTo>
                  <a:lnTo>
                    <a:pt x="436" y="476"/>
                  </a:lnTo>
                  <a:close/>
                  <a:moveTo>
                    <a:pt x="528" y="540"/>
                  </a:moveTo>
                  <a:lnTo>
                    <a:pt x="528" y="540"/>
                  </a:lnTo>
                  <a:lnTo>
                    <a:pt x="524" y="540"/>
                  </a:lnTo>
                  <a:lnTo>
                    <a:pt x="522" y="538"/>
                  </a:lnTo>
                  <a:lnTo>
                    <a:pt x="522" y="540"/>
                  </a:lnTo>
                  <a:lnTo>
                    <a:pt x="522" y="538"/>
                  </a:lnTo>
                  <a:lnTo>
                    <a:pt x="522" y="538"/>
                  </a:lnTo>
                  <a:lnTo>
                    <a:pt x="524" y="538"/>
                  </a:lnTo>
                  <a:lnTo>
                    <a:pt x="526" y="536"/>
                  </a:lnTo>
                  <a:lnTo>
                    <a:pt x="526" y="536"/>
                  </a:lnTo>
                  <a:lnTo>
                    <a:pt x="526" y="536"/>
                  </a:lnTo>
                  <a:lnTo>
                    <a:pt x="526" y="536"/>
                  </a:lnTo>
                  <a:lnTo>
                    <a:pt x="526" y="536"/>
                  </a:lnTo>
                  <a:lnTo>
                    <a:pt x="526" y="536"/>
                  </a:lnTo>
                  <a:lnTo>
                    <a:pt x="526" y="536"/>
                  </a:lnTo>
                  <a:lnTo>
                    <a:pt x="526" y="536"/>
                  </a:lnTo>
                  <a:lnTo>
                    <a:pt x="526" y="536"/>
                  </a:lnTo>
                  <a:lnTo>
                    <a:pt x="524" y="534"/>
                  </a:lnTo>
                  <a:lnTo>
                    <a:pt x="522" y="534"/>
                  </a:lnTo>
                  <a:lnTo>
                    <a:pt x="522" y="532"/>
                  </a:lnTo>
                  <a:lnTo>
                    <a:pt x="522" y="532"/>
                  </a:lnTo>
                  <a:lnTo>
                    <a:pt x="524" y="534"/>
                  </a:lnTo>
                  <a:lnTo>
                    <a:pt x="526" y="534"/>
                  </a:lnTo>
                  <a:lnTo>
                    <a:pt x="530" y="534"/>
                  </a:lnTo>
                  <a:lnTo>
                    <a:pt x="530" y="534"/>
                  </a:lnTo>
                  <a:lnTo>
                    <a:pt x="530" y="534"/>
                  </a:lnTo>
                  <a:lnTo>
                    <a:pt x="530" y="534"/>
                  </a:lnTo>
                  <a:lnTo>
                    <a:pt x="528" y="534"/>
                  </a:lnTo>
                  <a:lnTo>
                    <a:pt x="528" y="534"/>
                  </a:lnTo>
                  <a:lnTo>
                    <a:pt x="528" y="534"/>
                  </a:lnTo>
                  <a:lnTo>
                    <a:pt x="530" y="536"/>
                  </a:lnTo>
                  <a:lnTo>
                    <a:pt x="530" y="536"/>
                  </a:lnTo>
                  <a:lnTo>
                    <a:pt x="530" y="536"/>
                  </a:lnTo>
                  <a:lnTo>
                    <a:pt x="530" y="536"/>
                  </a:lnTo>
                  <a:lnTo>
                    <a:pt x="530" y="536"/>
                  </a:lnTo>
                  <a:lnTo>
                    <a:pt x="530" y="536"/>
                  </a:lnTo>
                  <a:lnTo>
                    <a:pt x="534" y="536"/>
                  </a:lnTo>
                  <a:lnTo>
                    <a:pt x="536" y="534"/>
                  </a:lnTo>
                  <a:lnTo>
                    <a:pt x="536" y="534"/>
                  </a:lnTo>
                  <a:lnTo>
                    <a:pt x="534" y="536"/>
                  </a:lnTo>
                  <a:lnTo>
                    <a:pt x="534" y="538"/>
                  </a:lnTo>
                  <a:lnTo>
                    <a:pt x="536" y="538"/>
                  </a:lnTo>
                  <a:lnTo>
                    <a:pt x="536" y="538"/>
                  </a:lnTo>
                  <a:lnTo>
                    <a:pt x="532" y="538"/>
                  </a:lnTo>
                  <a:lnTo>
                    <a:pt x="528" y="538"/>
                  </a:lnTo>
                  <a:lnTo>
                    <a:pt x="528" y="540"/>
                  </a:lnTo>
                  <a:close/>
                  <a:moveTo>
                    <a:pt x="536" y="432"/>
                  </a:moveTo>
                  <a:lnTo>
                    <a:pt x="536" y="434"/>
                  </a:lnTo>
                  <a:lnTo>
                    <a:pt x="538" y="432"/>
                  </a:lnTo>
                  <a:lnTo>
                    <a:pt x="536" y="434"/>
                  </a:lnTo>
                  <a:lnTo>
                    <a:pt x="536" y="432"/>
                  </a:lnTo>
                  <a:close/>
                  <a:moveTo>
                    <a:pt x="536" y="516"/>
                  </a:moveTo>
                  <a:lnTo>
                    <a:pt x="538" y="518"/>
                  </a:lnTo>
                  <a:lnTo>
                    <a:pt x="536" y="518"/>
                  </a:lnTo>
                  <a:lnTo>
                    <a:pt x="536" y="516"/>
                  </a:lnTo>
                  <a:close/>
                  <a:moveTo>
                    <a:pt x="538" y="458"/>
                  </a:moveTo>
                  <a:lnTo>
                    <a:pt x="538" y="458"/>
                  </a:lnTo>
                  <a:lnTo>
                    <a:pt x="540" y="458"/>
                  </a:lnTo>
                  <a:lnTo>
                    <a:pt x="542" y="458"/>
                  </a:lnTo>
                  <a:lnTo>
                    <a:pt x="542" y="458"/>
                  </a:lnTo>
                  <a:lnTo>
                    <a:pt x="544" y="458"/>
                  </a:lnTo>
                  <a:lnTo>
                    <a:pt x="544" y="458"/>
                  </a:lnTo>
                  <a:lnTo>
                    <a:pt x="542" y="460"/>
                  </a:lnTo>
                  <a:lnTo>
                    <a:pt x="540" y="460"/>
                  </a:lnTo>
                  <a:lnTo>
                    <a:pt x="538" y="458"/>
                  </a:lnTo>
                  <a:close/>
                  <a:moveTo>
                    <a:pt x="542" y="434"/>
                  </a:moveTo>
                  <a:lnTo>
                    <a:pt x="542" y="434"/>
                  </a:lnTo>
                  <a:lnTo>
                    <a:pt x="540" y="432"/>
                  </a:lnTo>
                  <a:lnTo>
                    <a:pt x="540" y="432"/>
                  </a:lnTo>
                  <a:lnTo>
                    <a:pt x="540" y="432"/>
                  </a:lnTo>
                  <a:lnTo>
                    <a:pt x="542" y="432"/>
                  </a:lnTo>
                  <a:lnTo>
                    <a:pt x="544" y="434"/>
                  </a:lnTo>
                  <a:lnTo>
                    <a:pt x="542" y="434"/>
                  </a:lnTo>
                  <a:close/>
                  <a:moveTo>
                    <a:pt x="542" y="416"/>
                  </a:moveTo>
                  <a:lnTo>
                    <a:pt x="542" y="416"/>
                  </a:lnTo>
                  <a:lnTo>
                    <a:pt x="542" y="416"/>
                  </a:lnTo>
                  <a:lnTo>
                    <a:pt x="544" y="414"/>
                  </a:lnTo>
                  <a:lnTo>
                    <a:pt x="544" y="414"/>
                  </a:lnTo>
                  <a:lnTo>
                    <a:pt x="544" y="418"/>
                  </a:lnTo>
                  <a:lnTo>
                    <a:pt x="542" y="416"/>
                  </a:lnTo>
                  <a:close/>
                  <a:moveTo>
                    <a:pt x="540" y="414"/>
                  </a:moveTo>
                  <a:lnTo>
                    <a:pt x="540" y="414"/>
                  </a:lnTo>
                  <a:lnTo>
                    <a:pt x="540" y="416"/>
                  </a:lnTo>
                  <a:lnTo>
                    <a:pt x="542" y="418"/>
                  </a:lnTo>
                  <a:lnTo>
                    <a:pt x="542" y="418"/>
                  </a:lnTo>
                  <a:lnTo>
                    <a:pt x="540" y="420"/>
                  </a:lnTo>
                  <a:lnTo>
                    <a:pt x="538" y="422"/>
                  </a:lnTo>
                  <a:lnTo>
                    <a:pt x="534" y="422"/>
                  </a:lnTo>
                  <a:lnTo>
                    <a:pt x="534" y="426"/>
                  </a:lnTo>
                  <a:lnTo>
                    <a:pt x="534" y="426"/>
                  </a:lnTo>
                  <a:lnTo>
                    <a:pt x="532" y="422"/>
                  </a:lnTo>
                  <a:lnTo>
                    <a:pt x="532" y="420"/>
                  </a:lnTo>
                  <a:lnTo>
                    <a:pt x="528" y="422"/>
                  </a:lnTo>
                  <a:lnTo>
                    <a:pt x="530" y="418"/>
                  </a:lnTo>
                  <a:lnTo>
                    <a:pt x="530" y="418"/>
                  </a:lnTo>
                  <a:lnTo>
                    <a:pt x="530" y="416"/>
                  </a:lnTo>
                  <a:lnTo>
                    <a:pt x="528" y="418"/>
                  </a:lnTo>
                  <a:lnTo>
                    <a:pt x="528" y="418"/>
                  </a:lnTo>
                  <a:lnTo>
                    <a:pt x="528" y="420"/>
                  </a:lnTo>
                  <a:lnTo>
                    <a:pt x="526" y="422"/>
                  </a:lnTo>
                  <a:lnTo>
                    <a:pt x="526" y="422"/>
                  </a:lnTo>
                  <a:lnTo>
                    <a:pt x="526" y="420"/>
                  </a:lnTo>
                  <a:lnTo>
                    <a:pt x="524" y="420"/>
                  </a:lnTo>
                  <a:lnTo>
                    <a:pt x="524" y="420"/>
                  </a:lnTo>
                  <a:lnTo>
                    <a:pt x="522" y="420"/>
                  </a:lnTo>
                  <a:lnTo>
                    <a:pt x="522" y="420"/>
                  </a:lnTo>
                  <a:lnTo>
                    <a:pt x="524" y="418"/>
                  </a:lnTo>
                  <a:lnTo>
                    <a:pt x="524" y="418"/>
                  </a:lnTo>
                  <a:lnTo>
                    <a:pt x="526" y="418"/>
                  </a:lnTo>
                  <a:lnTo>
                    <a:pt x="526" y="418"/>
                  </a:lnTo>
                  <a:lnTo>
                    <a:pt x="524" y="416"/>
                  </a:lnTo>
                  <a:lnTo>
                    <a:pt x="524" y="416"/>
                  </a:lnTo>
                  <a:lnTo>
                    <a:pt x="524" y="416"/>
                  </a:lnTo>
                  <a:lnTo>
                    <a:pt x="520" y="414"/>
                  </a:lnTo>
                  <a:lnTo>
                    <a:pt x="520" y="414"/>
                  </a:lnTo>
                  <a:lnTo>
                    <a:pt x="520" y="414"/>
                  </a:lnTo>
                  <a:lnTo>
                    <a:pt x="516" y="414"/>
                  </a:lnTo>
                  <a:lnTo>
                    <a:pt x="518" y="412"/>
                  </a:lnTo>
                  <a:lnTo>
                    <a:pt x="518" y="414"/>
                  </a:lnTo>
                  <a:lnTo>
                    <a:pt x="518" y="414"/>
                  </a:lnTo>
                  <a:lnTo>
                    <a:pt x="520" y="414"/>
                  </a:lnTo>
                  <a:lnTo>
                    <a:pt x="520" y="414"/>
                  </a:lnTo>
                  <a:lnTo>
                    <a:pt x="518" y="410"/>
                  </a:lnTo>
                  <a:lnTo>
                    <a:pt x="518" y="410"/>
                  </a:lnTo>
                  <a:lnTo>
                    <a:pt x="520" y="412"/>
                  </a:lnTo>
                  <a:lnTo>
                    <a:pt x="520" y="410"/>
                  </a:lnTo>
                  <a:lnTo>
                    <a:pt x="522" y="410"/>
                  </a:lnTo>
                  <a:lnTo>
                    <a:pt x="522" y="412"/>
                  </a:lnTo>
                  <a:lnTo>
                    <a:pt x="522" y="412"/>
                  </a:lnTo>
                  <a:lnTo>
                    <a:pt x="522" y="412"/>
                  </a:lnTo>
                  <a:lnTo>
                    <a:pt x="520" y="414"/>
                  </a:lnTo>
                  <a:lnTo>
                    <a:pt x="520" y="414"/>
                  </a:lnTo>
                  <a:lnTo>
                    <a:pt x="520" y="414"/>
                  </a:lnTo>
                  <a:lnTo>
                    <a:pt x="520" y="414"/>
                  </a:lnTo>
                  <a:lnTo>
                    <a:pt x="520" y="414"/>
                  </a:lnTo>
                  <a:lnTo>
                    <a:pt x="530" y="414"/>
                  </a:lnTo>
                  <a:lnTo>
                    <a:pt x="530" y="414"/>
                  </a:lnTo>
                  <a:lnTo>
                    <a:pt x="528" y="410"/>
                  </a:lnTo>
                  <a:lnTo>
                    <a:pt x="528" y="410"/>
                  </a:lnTo>
                  <a:lnTo>
                    <a:pt x="532" y="410"/>
                  </a:lnTo>
                  <a:lnTo>
                    <a:pt x="536" y="410"/>
                  </a:lnTo>
                  <a:lnTo>
                    <a:pt x="540" y="408"/>
                  </a:lnTo>
                  <a:lnTo>
                    <a:pt x="544" y="406"/>
                  </a:lnTo>
                  <a:lnTo>
                    <a:pt x="544" y="406"/>
                  </a:lnTo>
                  <a:lnTo>
                    <a:pt x="544" y="406"/>
                  </a:lnTo>
                  <a:lnTo>
                    <a:pt x="542" y="404"/>
                  </a:lnTo>
                  <a:lnTo>
                    <a:pt x="542" y="406"/>
                  </a:lnTo>
                  <a:lnTo>
                    <a:pt x="542" y="406"/>
                  </a:lnTo>
                  <a:lnTo>
                    <a:pt x="538" y="406"/>
                  </a:lnTo>
                  <a:lnTo>
                    <a:pt x="536" y="404"/>
                  </a:lnTo>
                  <a:lnTo>
                    <a:pt x="538" y="402"/>
                  </a:lnTo>
                  <a:lnTo>
                    <a:pt x="542" y="404"/>
                  </a:lnTo>
                  <a:lnTo>
                    <a:pt x="542" y="404"/>
                  </a:lnTo>
                  <a:lnTo>
                    <a:pt x="540" y="402"/>
                  </a:lnTo>
                  <a:lnTo>
                    <a:pt x="538" y="402"/>
                  </a:lnTo>
                  <a:lnTo>
                    <a:pt x="534" y="402"/>
                  </a:lnTo>
                  <a:lnTo>
                    <a:pt x="534" y="400"/>
                  </a:lnTo>
                  <a:lnTo>
                    <a:pt x="534" y="400"/>
                  </a:lnTo>
                  <a:lnTo>
                    <a:pt x="536" y="398"/>
                  </a:lnTo>
                  <a:lnTo>
                    <a:pt x="538" y="398"/>
                  </a:lnTo>
                  <a:lnTo>
                    <a:pt x="542" y="396"/>
                  </a:lnTo>
                  <a:lnTo>
                    <a:pt x="542" y="396"/>
                  </a:lnTo>
                  <a:lnTo>
                    <a:pt x="544" y="400"/>
                  </a:lnTo>
                  <a:lnTo>
                    <a:pt x="544" y="400"/>
                  </a:lnTo>
                  <a:lnTo>
                    <a:pt x="544" y="400"/>
                  </a:lnTo>
                  <a:lnTo>
                    <a:pt x="544" y="400"/>
                  </a:lnTo>
                  <a:lnTo>
                    <a:pt x="546" y="402"/>
                  </a:lnTo>
                  <a:lnTo>
                    <a:pt x="546" y="402"/>
                  </a:lnTo>
                  <a:lnTo>
                    <a:pt x="546" y="400"/>
                  </a:lnTo>
                  <a:lnTo>
                    <a:pt x="546" y="400"/>
                  </a:lnTo>
                  <a:lnTo>
                    <a:pt x="548" y="400"/>
                  </a:lnTo>
                  <a:lnTo>
                    <a:pt x="548" y="402"/>
                  </a:lnTo>
                  <a:lnTo>
                    <a:pt x="548" y="402"/>
                  </a:lnTo>
                  <a:lnTo>
                    <a:pt x="554" y="402"/>
                  </a:lnTo>
                  <a:lnTo>
                    <a:pt x="560" y="406"/>
                  </a:lnTo>
                  <a:lnTo>
                    <a:pt x="560" y="406"/>
                  </a:lnTo>
                  <a:lnTo>
                    <a:pt x="558" y="402"/>
                  </a:lnTo>
                  <a:lnTo>
                    <a:pt x="558" y="402"/>
                  </a:lnTo>
                  <a:lnTo>
                    <a:pt x="558" y="400"/>
                  </a:lnTo>
                  <a:lnTo>
                    <a:pt x="558" y="400"/>
                  </a:lnTo>
                  <a:lnTo>
                    <a:pt x="558" y="402"/>
                  </a:lnTo>
                  <a:lnTo>
                    <a:pt x="558" y="402"/>
                  </a:lnTo>
                  <a:lnTo>
                    <a:pt x="562" y="406"/>
                  </a:lnTo>
                  <a:lnTo>
                    <a:pt x="562" y="406"/>
                  </a:lnTo>
                  <a:lnTo>
                    <a:pt x="562" y="408"/>
                  </a:lnTo>
                  <a:lnTo>
                    <a:pt x="560" y="408"/>
                  </a:lnTo>
                  <a:lnTo>
                    <a:pt x="556" y="408"/>
                  </a:lnTo>
                  <a:lnTo>
                    <a:pt x="558" y="406"/>
                  </a:lnTo>
                  <a:lnTo>
                    <a:pt x="558" y="406"/>
                  </a:lnTo>
                  <a:lnTo>
                    <a:pt x="558" y="406"/>
                  </a:lnTo>
                  <a:lnTo>
                    <a:pt x="556" y="406"/>
                  </a:lnTo>
                  <a:lnTo>
                    <a:pt x="556" y="406"/>
                  </a:lnTo>
                  <a:lnTo>
                    <a:pt x="558" y="406"/>
                  </a:lnTo>
                  <a:lnTo>
                    <a:pt x="554" y="406"/>
                  </a:lnTo>
                  <a:lnTo>
                    <a:pt x="554" y="412"/>
                  </a:lnTo>
                  <a:lnTo>
                    <a:pt x="554" y="412"/>
                  </a:lnTo>
                  <a:lnTo>
                    <a:pt x="550" y="410"/>
                  </a:lnTo>
                  <a:lnTo>
                    <a:pt x="548" y="410"/>
                  </a:lnTo>
                  <a:lnTo>
                    <a:pt x="546" y="412"/>
                  </a:lnTo>
                  <a:lnTo>
                    <a:pt x="546" y="412"/>
                  </a:lnTo>
                  <a:lnTo>
                    <a:pt x="548" y="414"/>
                  </a:lnTo>
                  <a:lnTo>
                    <a:pt x="548" y="414"/>
                  </a:lnTo>
                  <a:lnTo>
                    <a:pt x="540" y="414"/>
                  </a:lnTo>
                  <a:lnTo>
                    <a:pt x="540" y="414"/>
                  </a:lnTo>
                  <a:close/>
                  <a:moveTo>
                    <a:pt x="550" y="418"/>
                  </a:moveTo>
                  <a:lnTo>
                    <a:pt x="550" y="418"/>
                  </a:lnTo>
                  <a:lnTo>
                    <a:pt x="548" y="418"/>
                  </a:lnTo>
                  <a:lnTo>
                    <a:pt x="546" y="418"/>
                  </a:lnTo>
                  <a:lnTo>
                    <a:pt x="546" y="418"/>
                  </a:lnTo>
                  <a:lnTo>
                    <a:pt x="546" y="418"/>
                  </a:lnTo>
                  <a:lnTo>
                    <a:pt x="550" y="418"/>
                  </a:lnTo>
                  <a:lnTo>
                    <a:pt x="550" y="418"/>
                  </a:lnTo>
                  <a:close/>
                  <a:moveTo>
                    <a:pt x="550" y="462"/>
                  </a:moveTo>
                  <a:lnTo>
                    <a:pt x="552" y="458"/>
                  </a:lnTo>
                  <a:lnTo>
                    <a:pt x="552" y="458"/>
                  </a:lnTo>
                  <a:lnTo>
                    <a:pt x="552" y="460"/>
                  </a:lnTo>
                  <a:lnTo>
                    <a:pt x="554" y="460"/>
                  </a:lnTo>
                  <a:lnTo>
                    <a:pt x="554" y="462"/>
                  </a:lnTo>
                  <a:lnTo>
                    <a:pt x="554" y="462"/>
                  </a:lnTo>
                  <a:lnTo>
                    <a:pt x="550" y="462"/>
                  </a:lnTo>
                  <a:lnTo>
                    <a:pt x="550" y="462"/>
                  </a:lnTo>
                  <a:lnTo>
                    <a:pt x="548" y="462"/>
                  </a:lnTo>
                  <a:lnTo>
                    <a:pt x="546" y="460"/>
                  </a:lnTo>
                  <a:lnTo>
                    <a:pt x="550" y="462"/>
                  </a:lnTo>
                  <a:close/>
                  <a:moveTo>
                    <a:pt x="564" y="456"/>
                  </a:moveTo>
                  <a:lnTo>
                    <a:pt x="566" y="452"/>
                  </a:lnTo>
                  <a:lnTo>
                    <a:pt x="566" y="452"/>
                  </a:lnTo>
                  <a:lnTo>
                    <a:pt x="566" y="454"/>
                  </a:lnTo>
                  <a:lnTo>
                    <a:pt x="566" y="454"/>
                  </a:lnTo>
                  <a:lnTo>
                    <a:pt x="568" y="456"/>
                  </a:lnTo>
                  <a:lnTo>
                    <a:pt x="570" y="456"/>
                  </a:lnTo>
                  <a:lnTo>
                    <a:pt x="568" y="458"/>
                  </a:lnTo>
                  <a:lnTo>
                    <a:pt x="564" y="456"/>
                  </a:lnTo>
                  <a:close/>
                  <a:moveTo>
                    <a:pt x="576" y="456"/>
                  </a:moveTo>
                  <a:lnTo>
                    <a:pt x="576" y="456"/>
                  </a:lnTo>
                  <a:lnTo>
                    <a:pt x="576" y="460"/>
                  </a:lnTo>
                  <a:lnTo>
                    <a:pt x="576" y="460"/>
                  </a:lnTo>
                  <a:lnTo>
                    <a:pt x="572" y="458"/>
                  </a:lnTo>
                  <a:lnTo>
                    <a:pt x="568" y="456"/>
                  </a:lnTo>
                  <a:lnTo>
                    <a:pt x="568" y="456"/>
                  </a:lnTo>
                  <a:lnTo>
                    <a:pt x="572" y="458"/>
                  </a:lnTo>
                  <a:lnTo>
                    <a:pt x="572" y="456"/>
                  </a:lnTo>
                  <a:lnTo>
                    <a:pt x="574" y="456"/>
                  </a:lnTo>
                  <a:lnTo>
                    <a:pt x="576" y="456"/>
                  </a:lnTo>
                  <a:lnTo>
                    <a:pt x="576" y="456"/>
                  </a:lnTo>
                  <a:close/>
                  <a:moveTo>
                    <a:pt x="586" y="574"/>
                  </a:moveTo>
                  <a:lnTo>
                    <a:pt x="586" y="574"/>
                  </a:lnTo>
                  <a:lnTo>
                    <a:pt x="588" y="576"/>
                  </a:lnTo>
                  <a:lnTo>
                    <a:pt x="586" y="574"/>
                  </a:lnTo>
                  <a:lnTo>
                    <a:pt x="586" y="574"/>
                  </a:lnTo>
                  <a:lnTo>
                    <a:pt x="584" y="572"/>
                  </a:lnTo>
                  <a:lnTo>
                    <a:pt x="586" y="574"/>
                  </a:lnTo>
                  <a:close/>
                  <a:moveTo>
                    <a:pt x="590" y="538"/>
                  </a:moveTo>
                  <a:lnTo>
                    <a:pt x="590" y="538"/>
                  </a:lnTo>
                  <a:lnTo>
                    <a:pt x="592" y="540"/>
                  </a:lnTo>
                  <a:lnTo>
                    <a:pt x="592" y="542"/>
                  </a:lnTo>
                  <a:lnTo>
                    <a:pt x="592" y="542"/>
                  </a:lnTo>
                  <a:lnTo>
                    <a:pt x="586" y="542"/>
                  </a:lnTo>
                  <a:lnTo>
                    <a:pt x="586" y="542"/>
                  </a:lnTo>
                  <a:lnTo>
                    <a:pt x="586" y="540"/>
                  </a:lnTo>
                  <a:lnTo>
                    <a:pt x="588" y="540"/>
                  </a:lnTo>
                  <a:lnTo>
                    <a:pt x="590" y="540"/>
                  </a:lnTo>
                  <a:lnTo>
                    <a:pt x="590" y="538"/>
                  </a:lnTo>
                  <a:lnTo>
                    <a:pt x="590" y="538"/>
                  </a:lnTo>
                  <a:close/>
                  <a:moveTo>
                    <a:pt x="596" y="554"/>
                  </a:moveTo>
                  <a:lnTo>
                    <a:pt x="596" y="554"/>
                  </a:lnTo>
                  <a:lnTo>
                    <a:pt x="594" y="552"/>
                  </a:lnTo>
                  <a:lnTo>
                    <a:pt x="594" y="552"/>
                  </a:lnTo>
                  <a:lnTo>
                    <a:pt x="598" y="552"/>
                  </a:lnTo>
                  <a:lnTo>
                    <a:pt x="600" y="556"/>
                  </a:lnTo>
                  <a:lnTo>
                    <a:pt x="600" y="556"/>
                  </a:lnTo>
                  <a:lnTo>
                    <a:pt x="598" y="558"/>
                  </a:lnTo>
                  <a:lnTo>
                    <a:pt x="596" y="558"/>
                  </a:lnTo>
                  <a:lnTo>
                    <a:pt x="596" y="558"/>
                  </a:lnTo>
                  <a:lnTo>
                    <a:pt x="596" y="558"/>
                  </a:lnTo>
                  <a:lnTo>
                    <a:pt x="592" y="558"/>
                  </a:lnTo>
                  <a:lnTo>
                    <a:pt x="590" y="558"/>
                  </a:lnTo>
                  <a:lnTo>
                    <a:pt x="590" y="558"/>
                  </a:lnTo>
                  <a:lnTo>
                    <a:pt x="590" y="556"/>
                  </a:lnTo>
                  <a:lnTo>
                    <a:pt x="592" y="556"/>
                  </a:lnTo>
                  <a:lnTo>
                    <a:pt x="598" y="558"/>
                  </a:lnTo>
                  <a:lnTo>
                    <a:pt x="598" y="556"/>
                  </a:lnTo>
                  <a:lnTo>
                    <a:pt x="596" y="554"/>
                  </a:lnTo>
                  <a:close/>
                  <a:moveTo>
                    <a:pt x="588" y="544"/>
                  </a:moveTo>
                  <a:lnTo>
                    <a:pt x="588" y="544"/>
                  </a:lnTo>
                  <a:lnTo>
                    <a:pt x="590" y="544"/>
                  </a:lnTo>
                  <a:lnTo>
                    <a:pt x="592" y="544"/>
                  </a:lnTo>
                  <a:lnTo>
                    <a:pt x="592" y="544"/>
                  </a:lnTo>
                  <a:lnTo>
                    <a:pt x="590" y="546"/>
                  </a:lnTo>
                  <a:lnTo>
                    <a:pt x="588" y="544"/>
                  </a:lnTo>
                  <a:lnTo>
                    <a:pt x="588" y="544"/>
                  </a:lnTo>
                  <a:close/>
                  <a:moveTo>
                    <a:pt x="596" y="566"/>
                  </a:moveTo>
                  <a:lnTo>
                    <a:pt x="596" y="566"/>
                  </a:lnTo>
                  <a:lnTo>
                    <a:pt x="592" y="566"/>
                  </a:lnTo>
                  <a:lnTo>
                    <a:pt x="588" y="568"/>
                  </a:lnTo>
                  <a:lnTo>
                    <a:pt x="588" y="570"/>
                  </a:lnTo>
                  <a:lnTo>
                    <a:pt x="586" y="566"/>
                  </a:lnTo>
                  <a:lnTo>
                    <a:pt x="586" y="566"/>
                  </a:lnTo>
                  <a:lnTo>
                    <a:pt x="586" y="566"/>
                  </a:lnTo>
                  <a:lnTo>
                    <a:pt x="590" y="564"/>
                  </a:lnTo>
                  <a:lnTo>
                    <a:pt x="596" y="566"/>
                  </a:lnTo>
                  <a:lnTo>
                    <a:pt x="596" y="566"/>
                  </a:lnTo>
                  <a:close/>
                  <a:moveTo>
                    <a:pt x="610" y="550"/>
                  </a:moveTo>
                  <a:lnTo>
                    <a:pt x="610" y="550"/>
                  </a:lnTo>
                  <a:lnTo>
                    <a:pt x="610" y="550"/>
                  </a:lnTo>
                  <a:lnTo>
                    <a:pt x="610" y="550"/>
                  </a:lnTo>
                  <a:lnTo>
                    <a:pt x="608" y="550"/>
                  </a:lnTo>
                  <a:lnTo>
                    <a:pt x="608" y="548"/>
                  </a:lnTo>
                  <a:lnTo>
                    <a:pt x="608" y="548"/>
                  </a:lnTo>
                  <a:lnTo>
                    <a:pt x="610" y="548"/>
                  </a:lnTo>
                  <a:lnTo>
                    <a:pt x="610" y="548"/>
                  </a:lnTo>
                  <a:lnTo>
                    <a:pt x="610" y="550"/>
                  </a:lnTo>
                  <a:lnTo>
                    <a:pt x="610" y="550"/>
                  </a:lnTo>
                  <a:lnTo>
                    <a:pt x="610" y="550"/>
                  </a:lnTo>
                  <a:lnTo>
                    <a:pt x="610" y="550"/>
                  </a:lnTo>
                  <a:lnTo>
                    <a:pt x="612" y="550"/>
                  </a:lnTo>
                  <a:lnTo>
                    <a:pt x="612" y="550"/>
                  </a:lnTo>
                  <a:lnTo>
                    <a:pt x="612" y="550"/>
                  </a:lnTo>
                  <a:lnTo>
                    <a:pt x="612" y="548"/>
                  </a:lnTo>
                  <a:lnTo>
                    <a:pt x="612" y="548"/>
                  </a:lnTo>
                  <a:lnTo>
                    <a:pt x="610" y="548"/>
                  </a:lnTo>
                  <a:lnTo>
                    <a:pt x="610" y="548"/>
                  </a:lnTo>
                  <a:lnTo>
                    <a:pt x="610" y="548"/>
                  </a:lnTo>
                  <a:lnTo>
                    <a:pt x="612" y="548"/>
                  </a:lnTo>
                  <a:lnTo>
                    <a:pt x="612" y="546"/>
                  </a:lnTo>
                  <a:lnTo>
                    <a:pt x="612" y="546"/>
                  </a:lnTo>
                  <a:lnTo>
                    <a:pt x="616" y="550"/>
                  </a:lnTo>
                  <a:lnTo>
                    <a:pt x="614" y="550"/>
                  </a:lnTo>
                  <a:lnTo>
                    <a:pt x="614" y="550"/>
                  </a:lnTo>
                  <a:lnTo>
                    <a:pt x="610" y="550"/>
                  </a:lnTo>
                  <a:lnTo>
                    <a:pt x="610" y="550"/>
                  </a:lnTo>
                  <a:lnTo>
                    <a:pt x="610" y="550"/>
                  </a:lnTo>
                  <a:lnTo>
                    <a:pt x="610" y="550"/>
                  </a:lnTo>
                  <a:close/>
                  <a:moveTo>
                    <a:pt x="612" y="544"/>
                  </a:moveTo>
                  <a:lnTo>
                    <a:pt x="612" y="544"/>
                  </a:lnTo>
                  <a:lnTo>
                    <a:pt x="612" y="544"/>
                  </a:lnTo>
                  <a:lnTo>
                    <a:pt x="612" y="546"/>
                  </a:lnTo>
                  <a:lnTo>
                    <a:pt x="612" y="546"/>
                  </a:lnTo>
                  <a:lnTo>
                    <a:pt x="612" y="544"/>
                  </a:lnTo>
                  <a:lnTo>
                    <a:pt x="612" y="544"/>
                  </a:lnTo>
                  <a:lnTo>
                    <a:pt x="612" y="544"/>
                  </a:lnTo>
                  <a:close/>
                  <a:moveTo>
                    <a:pt x="610" y="548"/>
                  </a:moveTo>
                  <a:lnTo>
                    <a:pt x="610" y="548"/>
                  </a:lnTo>
                  <a:lnTo>
                    <a:pt x="612" y="546"/>
                  </a:lnTo>
                  <a:lnTo>
                    <a:pt x="612" y="546"/>
                  </a:lnTo>
                  <a:lnTo>
                    <a:pt x="610" y="548"/>
                  </a:lnTo>
                  <a:lnTo>
                    <a:pt x="610" y="548"/>
                  </a:lnTo>
                  <a:close/>
                  <a:moveTo>
                    <a:pt x="612" y="582"/>
                  </a:moveTo>
                  <a:lnTo>
                    <a:pt x="612" y="582"/>
                  </a:lnTo>
                  <a:lnTo>
                    <a:pt x="614" y="582"/>
                  </a:lnTo>
                  <a:lnTo>
                    <a:pt x="612" y="580"/>
                  </a:lnTo>
                  <a:lnTo>
                    <a:pt x="612" y="580"/>
                  </a:lnTo>
                  <a:lnTo>
                    <a:pt x="614" y="580"/>
                  </a:lnTo>
                  <a:lnTo>
                    <a:pt x="616" y="578"/>
                  </a:lnTo>
                  <a:lnTo>
                    <a:pt x="616" y="578"/>
                  </a:lnTo>
                  <a:lnTo>
                    <a:pt x="614" y="582"/>
                  </a:lnTo>
                  <a:lnTo>
                    <a:pt x="612" y="582"/>
                  </a:lnTo>
                  <a:lnTo>
                    <a:pt x="612" y="582"/>
                  </a:lnTo>
                  <a:close/>
                  <a:moveTo>
                    <a:pt x="612" y="538"/>
                  </a:moveTo>
                  <a:lnTo>
                    <a:pt x="612" y="538"/>
                  </a:lnTo>
                  <a:lnTo>
                    <a:pt x="610" y="534"/>
                  </a:lnTo>
                  <a:lnTo>
                    <a:pt x="610" y="532"/>
                  </a:lnTo>
                  <a:lnTo>
                    <a:pt x="614" y="530"/>
                  </a:lnTo>
                  <a:lnTo>
                    <a:pt x="614" y="534"/>
                  </a:lnTo>
                  <a:lnTo>
                    <a:pt x="614" y="534"/>
                  </a:lnTo>
                  <a:lnTo>
                    <a:pt x="612" y="532"/>
                  </a:lnTo>
                  <a:lnTo>
                    <a:pt x="610" y="534"/>
                  </a:lnTo>
                  <a:lnTo>
                    <a:pt x="610" y="534"/>
                  </a:lnTo>
                  <a:lnTo>
                    <a:pt x="612" y="538"/>
                  </a:lnTo>
                  <a:lnTo>
                    <a:pt x="614" y="538"/>
                  </a:lnTo>
                  <a:lnTo>
                    <a:pt x="618" y="538"/>
                  </a:lnTo>
                  <a:lnTo>
                    <a:pt x="618" y="538"/>
                  </a:lnTo>
                  <a:lnTo>
                    <a:pt x="618" y="538"/>
                  </a:lnTo>
                  <a:lnTo>
                    <a:pt x="616" y="538"/>
                  </a:lnTo>
                  <a:lnTo>
                    <a:pt x="612" y="538"/>
                  </a:lnTo>
                  <a:lnTo>
                    <a:pt x="612" y="538"/>
                  </a:lnTo>
                  <a:close/>
                  <a:moveTo>
                    <a:pt x="616" y="536"/>
                  </a:moveTo>
                  <a:lnTo>
                    <a:pt x="616" y="536"/>
                  </a:lnTo>
                  <a:lnTo>
                    <a:pt x="618" y="536"/>
                  </a:lnTo>
                  <a:lnTo>
                    <a:pt x="616" y="536"/>
                  </a:lnTo>
                  <a:close/>
                  <a:moveTo>
                    <a:pt x="626" y="528"/>
                  </a:moveTo>
                  <a:lnTo>
                    <a:pt x="628" y="530"/>
                  </a:lnTo>
                  <a:lnTo>
                    <a:pt x="630" y="530"/>
                  </a:lnTo>
                  <a:lnTo>
                    <a:pt x="626" y="528"/>
                  </a:lnTo>
                  <a:close/>
                  <a:moveTo>
                    <a:pt x="634" y="538"/>
                  </a:moveTo>
                  <a:lnTo>
                    <a:pt x="634" y="538"/>
                  </a:lnTo>
                  <a:lnTo>
                    <a:pt x="644" y="540"/>
                  </a:lnTo>
                  <a:lnTo>
                    <a:pt x="644" y="540"/>
                  </a:lnTo>
                  <a:lnTo>
                    <a:pt x="642" y="542"/>
                  </a:lnTo>
                  <a:lnTo>
                    <a:pt x="642" y="544"/>
                  </a:lnTo>
                  <a:lnTo>
                    <a:pt x="638" y="542"/>
                  </a:lnTo>
                  <a:lnTo>
                    <a:pt x="640" y="546"/>
                  </a:lnTo>
                  <a:lnTo>
                    <a:pt x="640" y="546"/>
                  </a:lnTo>
                  <a:lnTo>
                    <a:pt x="636" y="544"/>
                  </a:lnTo>
                  <a:lnTo>
                    <a:pt x="632" y="542"/>
                  </a:lnTo>
                  <a:lnTo>
                    <a:pt x="632" y="542"/>
                  </a:lnTo>
                  <a:lnTo>
                    <a:pt x="634" y="540"/>
                  </a:lnTo>
                  <a:lnTo>
                    <a:pt x="634" y="538"/>
                  </a:lnTo>
                  <a:lnTo>
                    <a:pt x="634" y="538"/>
                  </a:lnTo>
                  <a:close/>
                  <a:moveTo>
                    <a:pt x="640" y="524"/>
                  </a:moveTo>
                  <a:lnTo>
                    <a:pt x="638" y="522"/>
                  </a:lnTo>
                  <a:lnTo>
                    <a:pt x="640" y="520"/>
                  </a:lnTo>
                  <a:lnTo>
                    <a:pt x="636" y="516"/>
                  </a:lnTo>
                  <a:lnTo>
                    <a:pt x="636" y="516"/>
                  </a:lnTo>
                  <a:lnTo>
                    <a:pt x="640" y="516"/>
                  </a:lnTo>
                  <a:lnTo>
                    <a:pt x="640" y="518"/>
                  </a:lnTo>
                  <a:lnTo>
                    <a:pt x="640" y="522"/>
                  </a:lnTo>
                  <a:lnTo>
                    <a:pt x="640" y="524"/>
                  </a:lnTo>
                  <a:lnTo>
                    <a:pt x="640" y="524"/>
                  </a:lnTo>
                  <a:close/>
                  <a:moveTo>
                    <a:pt x="640" y="528"/>
                  </a:moveTo>
                  <a:lnTo>
                    <a:pt x="640" y="528"/>
                  </a:lnTo>
                  <a:lnTo>
                    <a:pt x="640" y="526"/>
                  </a:lnTo>
                  <a:lnTo>
                    <a:pt x="640" y="524"/>
                  </a:lnTo>
                  <a:lnTo>
                    <a:pt x="644" y="524"/>
                  </a:lnTo>
                  <a:lnTo>
                    <a:pt x="644" y="524"/>
                  </a:lnTo>
                  <a:lnTo>
                    <a:pt x="644" y="522"/>
                  </a:lnTo>
                  <a:lnTo>
                    <a:pt x="644" y="522"/>
                  </a:lnTo>
                  <a:lnTo>
                    <a:pt x="644" y="524"/>
                  </a:lnTo>
                  <a:lnTo>
                    <a:pt x="644" y="524"/>
                  </a:lnTo>
                  <a:lnTo>
                    <a:pt x="640" y="526"/>
                  </a:lnTo>
                  <a:lnTo>
                    <a:pt x="642" y="530"/>
                  </a:lnTo>
                  <a:lnTo>
                    <a:pt x="642" y="530"/>
                  </a:lnTo>
                  <a:lnTo>
                    <a:pt x="640" y="528"/>
                  </a:lnTo>
                  <a:lnTo>
                    <a:pt x="638" y="528"/>
                  </a:lnTo>
                  <a:lnTo>
                    <a:pt x="638" y="528"/>
                  </a:lnTo>
                  <a:lnTo>
                    <a:pt x="636" y="526"/>
                  </a:lnTo>
                  <a:lnTo>
                    <a:pt x="640" y="528"/>
                  </a:lnTo>
                  <a:close/>
                  <a:moveTo>
                    <a:pt x="632" y="548"/>
                  </a:moveTo>
                  <a:lnTo>
                    <a:pt x="634" y="546"/>
                  </a:lnTo>
                  <a:lnTo>
                    <a:pt x="634" y="546"/>
                  </a:lnTo>
                  <a:lnTo>
                    <a:pt x="632" y="548"/>
                  </a:lnTo>
                  <a:close/>
                  <a:moveTo>
                    <a:pt x="640" y="550"/>
                  </a:moveTo>
                  <a:lnTo>
                    <a:pt x="640" y="548"/>
                  </a:lnTo>
                  <a:lnTo>
                    <a:pt x="640" y="548"/>
                  </a:lnTo>
                  <a:lnTo>
                    <a:pt x="642" y="548"/>
                  </a:lnTo>
                  <a:lnTo>
                    <a:pt x="642" y="550"/>
                  </a:lnTo>
                  <a:lnTo>
                    <a:pt x="644" y="552"/>
                  </a:lnTo>
                  <a:lnTo>
                    <a:pt x="644" y="552"/>
                  </a:lnTo>
                  <a:lnTo>
                    <a:pt x="640" y="550"/>
                  </a:lnTo>
                  <a:lnTo>
                    <a:pt x="638" y="550"/>
                  </a:lnTo>
                  <a:lnTo>
                    <a:pt x="638" y="552"/>
                  </a:lnTo>
                  <a:lnTo>
                    <a:pt x="634" y="550"/>
                  </a:lnTo>
                  <a:lnTo>
                    <a:pt x="640" y="550"/>
                  </a:lnTo>
                  <a:close/>
                  <a:moveTo>
                    <a:pt x="638" y="582"/>
                  </a:moveTo>
                  <a:lnTo>
                    <a:pt x="638" y="582"/>
                  </a:lnTo>
                  <a:lnTo>
                    <a:pt x="636" y="582"/>
                  </a:lnTo>
                  <a:lnTo>
                    <a:pt x="636" y="582"/>
                  </a:lnTo>
                  <a:lnTo>
                    <a:pt x="636" y="582"/>
                  </a:lnTo>
                  <a:lnTo>
                    <a:pt x="638" y="582"/>
                  </a:lnTo>
                  <a:lnTo>
                    <a:pt x="638" y="582"/>
                  </a:lnTo>
                  <a:lnTo>
                    <a:pt x="638" y="580"/>
                  </a:lnTo>
                  <a:lnTo>
                    <a:pt x="638" y="578"/>
                  </a:lnTo>
                  <a:lnTo>
                    <a:pt x="642" y="582"/>
                  </a:lnTo>
                  <a:lnTo>
                    <a:pt x="642" y="582"/>
                  </a:lnTo>
                  <a:lnTo>
                    <a:pt x="638" y="582"/>
                  </a:lnTo>
                  <a:lnTo>
                    <a:pt x="638" y="582"/>
                  </a:lnTo>
                  <a:close/>
                  <a:moveTo>
                    <a:pt x="644" y="590"/>
                  </a:moveTo>
                  <a:lnTo>
                    <a:pt x="644" y="590"/>
                  </a:lnTo>
                  <a:lnTo>
                    <a:pt x="642" y="588"/>
                  </a:lnTo>
                  <a:lnTo>
                    <a:pt x="640" y="586"/>
                  </a:lnTo>
                  <a:lnTo>
                    <a:pt x="640" y="586"/>
                  </a:lnTo>
                  <a:lnTo>
                    <a:pt x="646" y="588"/>
                  </a:lnTo>
                  <a:lnTo>
                    <a:pt x="644" y="590"/>
                  </a:lnTo>
                  <a:close/>
                  <a:moveTo>
                    <a:pt x="650" y="586"/>
                  </a:moveTo>
                  <a:lnTo>
                    <a:pt x="650" y="588"/>
                  </a:lnTo>
                  <a:lnTo>
                    <a:pt x="650" y="588"/>
                  </a:lnTo>
                  <a:lnTo>
                    <a:pt x="650" y="586"/>
                  </a:lnTo>
                  <a:lnTo>
                    <a:pt x="648" y="586"/>
                  </a:lnTo>
                  <a:lnTo>
                    <a:pt x="644" y="584"/>
                  </a:lnTo>
                  <a:lnTo>
                    <a:pt x="644" y="584"/>
                  </a:lnTo>
                  <a:lnTo>
                    <a:pt x="646" y="582"/>
                  </a:lnTo>
                  <a:lnTo>
                    <a:pt x="648" y="584"/>
                  </a:lnTo>
                  <a:lnTo>
                    <a:pt x="648" y="584"/>
                  </a:lnTo>
                  <a:lnTo>
                    <a:pt x="648" y="580"/>
                  </a:lnTo>
                  <a:lnTo>
                    <a:pt x="648" y="576"/>
                  </a:lnTo>
                  <a:lnTo>
                    <a:pt x="650" y="578"/>
                  </a:lnTo>
                  <a:lnTo>
                    <a:pt x="650" y="578"/>
                  </a:lnTo>
                  <a:lnTo>
                    <a:pt x="650" y="578"/>
                  </a:lnTo>
                  <a:lnTo>
                    <a:pt x="650" y="580"/>
                  </a:lnTo>
                  <a:lnTo>
                    <a:pt x="650" y="584"/>
                  </a:lnTo>
                  <a:lnTo>
                    <a:pt x="650" y="584"/>
                  </a:lnTo>
                  <a:lnTo>
                    <a:pt x="654" y="586"/>
                  </a:lnTo>
                  <a:lnTo>
                    <a:pt x="656" y="588"/>
                  </a:lnTo>
                  <a:lnTo>
                    <a:pt x="658" y="590"/>
                  </a:lnTo>
                  <a:lnTo>
                    <a:pt x="658" y="590"/>
                  </a:lnTo>
                  <a:lnTo>
                    <a:pt x="654" y="588"/>
                  </a:lnTo>
                  <a:lnTo>
                    <a:pt x="650" y="586"/>
                  </a:lnTo>
                  <a:lnTo>
                    <a:pt x="650" y="586"/>
                  </a:lnTo>
                  <a:close/>
                  <a:moveTo>
                    <a:pt x="646" y="532"/>
                  </a:moveTo>
                  <a:lnTo>
                    <a:pt x="646" y="532"/>
                  </a:lnTo>
                  <a:lnTo>
                    <a:pt x="646" y="530"/>
                  </a:lnTo>
                  <a:lnTo>
                    <a:pt x="648" y="530"/>
                  </a:lnTo>
                  <a:lnTo>
                    <a:pt x="650" y="532"/>
                  </a:lnTo>
                  <a:lnTo>
                    <a:pt x="650" y="532"/>
                  </a:lnTo>
                  <a:lnTo>
                    <a:pt x="652" y="532"/>
                  </a:lnTo>
                  <a:lnTo>
                    <a:pt x="652" y="532"/>
                  </a:lnTo>
                  <a:lnTo>
                    <a:pt x="650" y="532"/>
                  </a:lnTo>
                  <a:lnTo>
                    <a:pt x="650" y="532"/>
                  </a:lnTo>
                  <a:lnTo>
                    <a:pt x="648" y="532"/>
                  </a:lnTo>
                  <a:lnTo>
                    <a:pt x="646" y="532"/>
                  </a:lnTo>
                  <a:lnTo>
                    <a:pt x="646" y="532"/>
                  </a:lnTo>
                  <a:close/>
                  <a:moveTo>
                    <a:pt x="672" y="588"/>
                  </a:moveTo>
                  <a:lnTo>
                    <a:pt x="672" y="588"/>
                  </a:lnTo>
                  <a:lnTo>
                    <a:pt x="672" y="588"/>
                  </a:lnTo>
                  <a:lnTo>
                    <a:pt x="674" y="588"/>
                  </a:lnTo>
                  <a:lnTo>
                    <a:pt x="674" y="588"/>
                  </a:lnTo>
                  <a:lnTo>
                    <a:pt x="674" y="590"/>
                  </a:lnTo>
                  <a:lnTo>
                    <a:pt x="674" y="590"/>
                  </a:lnTo>
                  <a:lnTo>
                    <a:pt x="672" y="588"/>
                  </a:lnTo>
                  <a:lnTo>
                    <a:pt x="672" y="588"/>
                  </a:lnTo>
                  <a:close/>
                  <a:moveTo>
                    <a:pt x="692" y="582"/>
                  </a:moveTo>
                  <a:lnTo>
                    <a:pt x="692" y="582"/>
                  </a:lnTo>
                  <a:lnTo>
                    <a:pt x="690" y="582"/>
                  </a:lnTo>
                  <a:lnTo>
                    <a:pt x="688" y="580"/>
                  </a:lnTo>
                  <a:lnTo>
                    <a:pt x="688" y="580"/>
                  </a:lnTo>
                  <a:lnTo>
                    <a:pt x="686" y="580"/>
                  </a:lnTo>
                  <a:lnTo>
                    <a:pt x="686" y="580"/>
                  </a:lnTo>
                  <a:lnTo>
                    <a:pt x="686" y="580"/>
                  </a:lnTo>
                  <a:lnTo>
                    <a:pt x="686" y="582"/>
                  </a:lnTo>
                  <a:lnTo>
                    <a:pt x="686" y="580"/>
                  </a:lnTo>
                  <a:lnTo>
                    <a:pt x="686" y="580"/>
                  </a:lnTo>
                  <a:lnTo>
                    <a:pt x="686" y="580"/>
                  </a:lnTo>
                  <a:lnTo>
                    <a:pt x="686" y="580"/>
                  </a:lnTo>
                  <a:lnTo>
                    <a:pt x="688" y="580"/>
                  </a:lnTo>
                  <a:lnTo>
                    <a:pt x="688" y="580"/>
                  </a:lnTo>
                  <a:lnTo>
                    <a:pt x="690" y="580"/>
                  </a:lnTo>
                  <a:lnTo>
                    <a:pt x="692" y="578"/>
                  </a:lnTo>
                  <a:lnTo>
                    <a:pt x="692" y="578"/>
                  </a:lnTo>
                  <a:lnTo>
                    <a:pt x="692" y="580"/>
                  </a:lnTo>
                  <a:lnTo>
                    <a:pt x="692" y="582"/>
                  </a:lnTo>
                  <a:lnTo>
                    <a:pt x="692" y="582"/>
                  </a:lnTo>
                  <a:close/>
                  <a:moveTo>
                    <a:pt x="696" y="580"/>
                  </a:moveTo>
                  <a:lnTo>
                    <a:pt x="694" y="578"/>
                  </a:lnTo>
                  <a:lnTo>
                    <a:pt x="698" y="578"/>
                  </a:lnTo>
                  <a:lnTo>
                    <a:pt x="698" y="578"/>
                  </a:lnTo>
                  <a:lnTo>
                    <a:pt x="698" y="580"/>
                  </a:lnTo>
                  <a:lnTo>
                    <a:pt x="696" y="580"/>
                  </a:lnTo>
                  <a:lnTo>
                    <a:pt x="696" y="580"/>
                  </a:lnTo>
                  <a:lnTo>
                    <a:pt x="696" y="580"/>
                  </a:lnTo>
                  <a:close/>
                  <a:moveTo>
                    <a:pt x="698" y="576"/>
                  </a:moveTo>
                  <a:lnTo>
                    <a:pt x="698" y="576"/>
                  </a:lnTo>
                  <a:lnTo>
                    <a:pt x="700" y="574"/>
                  </a:lnTo>
                  <a:lnTo>
                    <a:pt x="700" y="574"/>
                  </a:lnTo>
                  <a:lnTo>
                    <a:pt x="700" y="574"/>
                  </a:lnTo>
                  <a:lnTo>
                    <a:pt x="700" y="574"/>
                  </a:lnTo>
                  <a:lnTo>
                    <a:pt x="698" y="572"/>
                  </a:lnTo>
                  <a:lnTo>
                    <a:pt x="700" y="574"/>
                  </a:lnTo>
                  <a:lnTo>
                    <a:pt x="700" y="574"/>
                  </a:lnTo>
                  <a:lnTo>
                    <a:pt x="700" y="574"/>
                  </a:lnTo>
                  <a:lnTo>
                    <a:pt x="700" y="574"/>
                  </a:lnTo>
                  <a:lnTo>
                    <a:pt x="700" y="574"/>
                  </a:lnTo>
                  <a:lnTo>
                    <a:pt x="702" y="574"/>
                  </a:lnTo>
                  <a:lnTo>
                    <a:pt x="702" y="574"/>
                  </a:lnTo>
                  <a:lnTo>
                    <a:pt x="700" y="574"/>
                  </a:lnTo>
                  <a:lnTo>
                    <a:pt x="700" y="576"/>
                  </a:lnTo>
                  <a:lnTo>
                    <a:pt x="700" y="576"/>
                  </a:lnTo>
                  <a:lnTo>
                    <a:pt x="698" y="576"/>
                  </a:lnTo>
                  <a:lnTo>
                    <a:pt x="698" y="576"/>
                  </a:lnTo>
                  <a:close/>
                  <a:moveTo>
                    <a:pt x="714" y="566"/>
                  </a:moveTo>
                  <a:lnTo>
                    <a:pt x="714" y="566"/>
                  </a:lnTo>
                  <a:lnTo>
                    <a:pt x="712" y="564"/>
                  </a:lnTo>
                  <a:lnTo>
                    <a:pt x="712" y="564"/>
                  </a:lnTo>
                  <a:lnTo>
                    <a:pt x="714" y="564"/>
                  </a:lnTo>
                  <a:lnTo>
                    <a:pt x="714" y="564"/>
                  </a:lnTo>
                  <a:lnTo>
                    <a:pt x="714" y="566"/>
                  </a:lnTo>
                  <a:lnTo>
                    <a:pt x="714" y="566"/>
                  </a:lnTo>
                  <a:lnTo>
                    <a:pt x="714" y="566"/>
                  </a:lnTo>
                  <a:close/>
                  <a:moveTo>
                    <a:pt x="684" y="556"/>
                  </a:moveTo>
                  <a:lnTo>
                    <a:pt x="688" y="558"/>
                  </a:lnTo>
                  <a:lnTo>
                    <a:pt x="684" y="558"/>
                  </a:lnTo>
                  <a:lnTo>
                    <a:pt x="684" y="556"/>
                  </a:lnTo>
                  <a:close/>
                  <a:moveTo>
                    <a:pt x="688" y="558"/>
                  </a:moveTo>
                  <a:lnTo>
                    <a:pt x="688" y="558"/>
                  </a:lnTo>
                  <a:lnTo>
                    <a:pt x="686" y="560"/>
                  </a:lnTo>
                  <a:lnTo>
                    <a:pt x="686" y="560"/>
                  </a:lnTo>
                  <a:lnTo>
                    <a:pt x="690" y="560"/>
                  </a:lnTo>
                  <a:lnTo>
                    <a:pt x="690" y="560"/>
                  </a:lnTo>
                  <a:lnTo>
                    <a:pt x="690" y="560"/>
                  </a:lnTo>
                  <a:lnTo>
                    <a:pt x="692" y="560"/>
                  </a:lnTo>
                  <a:lnTo>
                    <a:pt x="694" y="562"/>
                  </a:lnTo>
                  <a:lnTo>
                    <a:pt x="694" y="564"/>
                  </a:lnTo>
                  <a:lnTo>
                    <a:pt x="694" y="564"/>
                  </a:lnTo>
                  <a:lnTo>
                    <a:pt x="696" y="564"/>
                  </a:lnTo>
                  <a:lnTo>
                    <a:pt x="696" y="562"/>
                  </a:lnTo>
                  <a:lnTo>
                    <a:pt x="694" y="560"/>
                  </a:lnTo>
                  <a:lnTo>
                    <a:pt x="696" y="558"/>
                  </a:lnTo>
                  <a:lnTo>
                    <a:pt x="692" y="558"/>
                  </a:lnTo>
                  <a:lnTo>
                    <a:pt x="692" y="558"/>
                  </a:lnTo>
                  <a:lnTo>
                    <a:pt x="692" y="558"/>
                  </a:lnTo>
                  <a:lnTo>
                    <a:pt x="692" y="556"/>
                  </a:lnTo>
                  <a:lnTo>
                    <a:pt x="696" y="558"/>
                  </a:lnTo>
                  <a:lnTo>
                    <a:pt x="702" y="558"/>
                  </a:lnTo>
                  <a:lnTo>
                    <a:pt x="702" y="558"/>
                  </a:lnTo>
                  <a:lnTo>
                    <a:pt x="702" y="558"/>
                  </a:lnTo>
                  <a:lnTo>
                    <a:pt x="702" y="558"/>
                  </a:lnTo>
                  <a:lnTo>
                    <a:pt x="702" y="558"/>
                  </a:lnTo>
                  <a:lnTo>
                    <a:pt x="704" y="558"/>
                  </a:lnTo>
                  <a:lnTo>
                    <a:pt x="708" y="558"/>
                  </a:lnTo>
                  <a:lnTo>
                    <a:pt x="706" y="562"/>
                  </a:lnTo>
                  <a:lnTo>
                    <a:pt x="706" y="562"/>
                  </a:lnTo>
                  <a:lnTo>
                    <a:pt x="712" y="558"/>
                  </a:lnTo>
                  <a:lnTo>
                    <a:pt x="714" y="556"/>
                  </a:lnTo>
                  <a:lnTo>
                    <a:pt x="716" y="556"/>
                  </a:lnTo>
                  <a:lnTo>
                    <a:pt x="716" y="556"/>
                  </a:lnTo>
                  <a:lnTo>
                    <a:pt x="718" y="558"/>
                  </a:lnTo>
                  <a:lnTo>
                    <a:pt x="720" y="558"/>
                  </a:lnTo>
                  <a:lnTo>
                    <a:pt x="722" y="558"/>
                  </a:lnTo>
                  <a:lnTo>
                    <a:pt x="722" y="560"/>
                  </a:lnTo>
                  <a:lnTo>
                    <a:pt x="722" y="560"/>
                  </a:lnTo>
                  <a:lnTo>
                    <a:pt x="718" y="560"/>
                  </a:lnTo>
                  <a:lnTo>
                    <a:pt x="716" y="560"/>
                  </a:lnTo>
                  <a:lnTo>
                    <a:pt x="712" y="562"/>
                  </a:lnTo>
                  <a:lnTo>
                    <a:pt x="708" y="560"/>
                  </a:lnTo>
                  <a:lnTo>
                    <a:pt x="708" y="560"/>
                  </a:lnTo>
                  <a:lnTo>
                    <a:pt x="710" y="562"/>
                  </a:lnTo>
                  <a:lnTo>
                    <a:pt x="710" y="562"/>
                  </a:lnTo>
                  <a:lnTo>
                    <a:pt x="712" y="564"/>
                  </a:lnTo>
                  <a:lnTo>
                    <a:pt x="710" y="564"/>
                  </a:lnTo>
                  <a:lnTo>
                    <a:pt x="710" y="564"/>
                  </a:lnTo>
                  <a:lnTo>
                    <a:pt x="710" y="564"/>
                  </a:lnTo>
                  <a:lnTo>
                    <a:pt x="708" y="568"/>
                  </a:lnTo>
                  <a:lnTo>
                    <a:pt x="708" y="568"/>
                  </a:lnTo>
                  <a:lnTo>
                    <a:pt x="704" y="566"/>
                  </a:lnTo>
                  <a:lnTo>
                    <a:pt x="700" y="566"/>
                  </a:lnTo>
                  <a:lnTo>
                    <a:pt x="696" y="566"/>
                  </a:lnTo>
                  <a:lnTo>
                    <a:pt x="692" y="564"/>
                  </a:lnTo>
                  <a:lnTo>
                    <a:pt x="692" y="564"/>
                  </a:lnTo>
                  <a:lnTo>
                    <a:pt x="694" y="570"/>
                  </a:lnTo>
                  <a:lnTo>
                    <a:pt x="694" y="570"/>
                  </a:lnTo>
                  <a:lnTo>
                    <a:pt x="694" y="572"/>
                  </a:lnTo>
                  <a:lnTo>
                    <a:pt x="694" y="572"/>
                  </a:lnTo>
                  <a:lnTo>
                    <a:pt x="692" y="572"/>
                  </a:lnTo>
                  <a:lnTo>
                    <a:pt x="690" y="572"/>
                  </a:lnTo>
                  <a:lnTo>
                    <a:pt x="694" y="572"/>
                  </a:lnTo>
                  <a:lnTo>
                    <a:pt x="694" y="572"/>
                  </a:lnTo>
                  <a:lnTo>
                    <a:pt x="690" y="568"/>
                  </a:lnTo>
                  <a:lnTo>
                    <a:pt x="688" y="566"/>
                  </a:lnTo>
                  <a:lnTo>
                    <a:pt x="684" y="566"/>
                  </a:lnTo>
                  <a:lnTo>
                    <a:pt x="684" y="568"/>
                  </a:lnTo>
                  <a:lnTo>
                    <a:pt x="684" y="568"/>
                  </a:lnTo>
                  <a:lnTo>
                    <a:pt x="682" y="568"/>
                  </a:lnTo>
                  <a:lnTo>
                    <a:pt x="680" y="566"/>
                  </a:lnTo>
                  <a:lnTo>
                    <a:pt x="678" y="564"/>
                  </a:lnTo>
                  <a:lnTo>
                    <a:pt x="678" y="562"/>
                  </a:lnTo>
                  <a:lnTo>
                    <a:pt x="678" y="562"/>
                  </a:lnTo>
                  <a:lnTo>
                    <a:pt x="680" y="562"/>
                  </a:lnTo>
                  <a:lnTo>
                    <a:pt x="680" y="562"/>
                  </a:lnTo>
                  <a:lnTo>
                    <a:pt x="676" y="556"/>
                  </a:lnTo>
                  <a:lnTo>
                    <a:pt x="688" y="558"/>
                  </a:lnTo>
                  <a:close/>
                  <a:moveTo>
                    <a:pt x="674" y="530"/>
                  </a:moveTo>
                  <a:lnTo>
                    <a:pt x="678" y="530"/>
                  </a:lnTo>
                  <a:lnTo>
                    <a:pt x="678" y="530"/>
                  </a:lnTo>
                  <a:lnTo>
                    <a:pt x="678" y="530"/>
                  </a:lnTo>
                  <a:lnTo>
                    <a:pt x="676" y="530"/>
                  </a:lnTo>
                  <a:lnTo>
                    <a:pt x="676" y="532"/>
                  </a:lnTo>
                  <a:lnTo>
                    <a:pt x="676" y="532"/>
                  </a:lnTo>
                  <a:lnTo>
                    <a:pt x="674" y="530"/>
                  </a:lnTo>
                  <a:lnTo>
                    <a:pt x="674" y="530"/>
                  </a:lnTo>
                  <a:close/>
                  <a:moveTo>
                    <a:pt x="670" y="554"/>
                  </a:moveTo>
                  <a:lnTo>
                    <a:pt x="670" y="554"/>
                  </a:lnTo>
                  <a:lnTo>
                    <a:pt x="674" y="556"/>
                  </a:lnTo>
                  <a:lnTo>
                    <a:pt x="676" y="558"/>
                  </a:lnTo>
                  <a:lnTo>
                    <a:pt x="672" y="558"/>
                  </a:lnTo>
                  <a:lnTo>
                    <a:pt x="672" y="560"/>
                  </a:lnTo>
                  <a:lnTo>
                    <a:pt x="672" y="560"/>
                  </a:lnTo>
                  <a:lnTo>
                    <a:pt x="672" y="558"/>
                  </a:lnTo>
                  <a:lnTo>
                    <a:pt x="672" y="558"/>
                  </a:lnTo>
                  <a:lnTo>
                    <a:pt x="674" y="556"/>
                  </a:lnTo>
                  <a:lnTo>
                    <a:pt x="674" y="556"/>
                  </a:lnTo>
                  <a:lnTo>
                    <a:pt x="674" y="556"/>
                  </a:lnTo>
                  <a:lnTo>
                    <a:pt x="672" y="556"/>
                  </a:lnTo>
                  <a:lnTo>
                    <a:pt x="672" y="556"/>
                  </a:lnTo>
                  <a:lnTo>
                    <a:pt x="670" y="556"/>
                  </a:lnTo>
                  <a:lnTo>
                    <a:pt x="670" y="558"/>
                  </a:lnTo>
                  <a:lnTo>
                    <a:pt x="672" y="562"/>
                  </a:lnTo>
                  <a:lnTo>
                    <a:pt x="668" y="560"/>
                  </a:lnTo>
                  <a:lnTo>
                    <a:pt x="668" y="560"/>
                  </a:lnTo>
                  <a:lnTo>
                    <a:pt x="670" y="558"/>
                  </a:lnTo>
                  <a:lnTo>
                    <a:pt x="670" y="556"/>
                  </a:lnTo>
                  <a:lnTo>
                    <a:pt x="670" y="556"/>
                  </a:lnTo>
                  <a:lnTo>
                    <a:pt x="670" y="554"/>
                  </a:lnTo>
                  <a:lnTo>
                    <a:pt x="670" y="554"/>
                  </a:lnTo>
                  <a:close/>
                  <a:moveTo>
                    <a:pt x="666" y="566"/>
                  </a:moveTo>
                  <a:lnTo>
                    <a:pt x="666" y="566"/>
                  </a:lnTo>
                  <a:lnTo>
                    <a:pt x="668" y="568"/>
                  </a:lnTo>
                  <a:lnTo>
                    <a:pt x="672" y="570"/>
                  </a:lnTo>
                  <a:lnTo>
                    <a:pt x="672" y="570"/>
                  </a:lnTo>
                  <a:lnTo>
                    <a:pt x="674" y="570"/>
                  </a:lnTo>
                  <a:lnTo>
                    <a:pt x="674" y="570"/>
                  </a:lnTo>
                  <a:lnTo>
                    <a:pt x="672" y="570"/>
                  </a:lnTo>
                  <a:lnTo>
                    <a:pt x="672" y="570"/>
                  </a:lnTo>
                  <a:lnTo>
                    <a:pt x="666" y="570"/>
                  </a:lnTo>
                  <a:lnTo>
                    <a:pt x="662" y="570"/>
                  </a:lnTo>
                  <a:lnTo>
                    <a:pt x="666" y="566"/>
                  </a:lnTo>
                  <a:close/>
                  <a:moveTo>
                    <a:pt x="656" y="542"/>
                  </a:moveTo>
                  <a:lnTo>
                    <a:pt x="656" y="542"/>
                  </a:lnTo>
                  <a:lnTo>
                    <a:pt x="656" y="540"/>
                  </a:lnTo>
                  <a:lnTo>
                    <a:pt x="658" y="542"/>
                  </a:lnTo>
                  <a:lnTo>
                    <a:pt x="662" y="542"/>
                  </a:lnTo>
                  <a:lnTo>
                    <a:pt x="662" y="542"/>
                  </a:lnTo>
                  <a:lnTo>
                    <a:pt x="660" y="540"/>
                  </a:lnTo>
                  <a:lnTo>
                    <a:pt x="660" y="540"/>
                  </a:lnTo>
                  <a:lnTo>
                    <a:pt x="660" y="540"/>
                  </a:lnTo>
                  <a:lnTo>
                    <a:pt x="664" y="542"/>
                  </a:lnTo>
                  <a:lnTo>
                    <a:pt x="664" y="546"/>
                  </a:lnTo>
                  <a:lnTo>
                    <a:pt x="664" y="546"/>
                  </a:lnTo>
                  <a:lnTo>
                    <a:pt x="660" y="544"/>
                  </a:lnTo>
                  <a:lnTo>
                    <a:pt x="654" y="544"/>
                  </a:lnTo>
                  <a:lnTo>
                    <a:pt x="654" y="544"/>
                  </a:lnTo>
                  <a:lnTo>
                    <a:pt x="656" y="542"/>
                  </a:lnTo>
                  <a:lnTo>
                    <a:pt x="656" y="542"/>
                  </a:lnTo>
                  <a:lnTo>
                    <a:pt x="656" y="542"/>
                  </a:lnTo>
                  <a:close/>
                  <a:moveTo>
                    <a:pt x="652" y="512"/>
                  </a:moveTo>
                  <a:lnTo>
                    <a:pt x="650" y="510"/>
                  </a:lnTo>
                  <a:lnTo>
                    <a:pt x="650" y="510"/>
                  </a:lnTo>
                  <a:lnTo>
                    <a:pt x="650" y="508"/>
                  </a:lnTo>
                  <a:lnTo>
                    <a:pt x="652" y="512"/>
                  </a:lnTo>
                  <a:close/>
                  <a:moveTo>
                    <a:pt x="648" y="524"/>
                  </a:moveTo>
                  <a:lnTo>
                    <a:pt x="646" y="522"/>
                  </a:lnTo>
                  <a:lnTo>
                    <a:pt x="648" y="524"/>
                  </a:lnTo>
                  <a:lnTo>
                    <a:pt x="648" y="524"/>
                  </a:lnTo>
                  <a:close/>
                  <a:moveTo>
                    <a:pt x="642" y="506"/>
                  </a:moveTo>
                  <a:lnTo>
                    <a:pt x="642" y="510"/>
                  </a:lnTo>
                  <a:lnTo>
                    <a:pt x="642" y="510"/>
                  </a:lnTo>
                  <a:lnTo>
                    <a:pt x="644" y="508"/>
                  </a:lnTo>
                  <a:lnTo>
                    <a:pt x="644" y="508"/>
                  </a:lnTo>
                  <a:lnTo>
                    <a:pt x="644" y="506"/>
                  </a:lnTo>
                  <a:lnTo>
                    <a:pt x="644" y="506"/>
                  </a:lnTo>
                  <a:lnTo>
                    <a:pt x="646" y="508"/>
                  </a:lnTo>
                  <a:lnTo>
                    <a:pt x="648" y="508"/>
                  </a:lnTo>
                  <a:lnTo>
                    <a:pt x="648" y="508"/>
                  </a:lnTo>
                  <a:lnTo>
                    <a:pt x="646" y="510"/>
                  </a:lnTo>
                  <a:lnTo>
                    <a:pt x="646" y="512"/>
                  </a:lnTo>
                  <a:lnTo>
                    <a:pt x="646" y="512"/>
                  </a:lnTo>
                  <a:lnTo>
                    <a:pt x="644" y="510"/>
                  </a:lnTo>
                  <a:lnTo>
                    <a:pt x="642" y="510"/>
                  </a:lnTo>
                  <a:lnTo>
                    <a:pt x="640" y="510"/>
                  </a:lnTo>
                  <a:lnTo>
                    <a:pt x="638" y="510"/>
                  </a:lnTo>
                  <a:lnTo>
                    <a:pt x="638" y="510"/>
                  </a:lnTo>
                  <a:lnTo>
                    <a:pt x="640" y="510"/>
                  </a:lnTo>
                  <a:lnTo>
                    <a:pt x="640" y="508"/>
                  </a:lnTo>
                  <a:lnTo>
                    <a:pt x="642" y="506"/>
                  </a:lnTo>
                  <a:lnTo>
                    <a:pt x="642" y="506"/>
                  </a:lnTo>
                  <a:close/>
                  <a:moveTo>
                    <a:pt x="638" y="506"/>
                  </a:moveTo>
                  <a:lnTo>
                    <a:pt x="638" y="506"/>
                  </a:lnTo>
                  <a:lnTo>
                    <a:pt x="636" y="508"/>
                  </a:lnTo>
                  <a:lnTo>
                    <a:pt x="636" y="508"/>
                  </a:lnTo>
                  <a:lnTo>
                    <a:pt x="634" y="506"/>
                  </a:lnTo>
                  <a:lnTo>
                    <a:pt x="634" y="506"/>
                  </a:lnTo>
                  <a:lnTo>
                    <a:pt x="638" y="506"/>
                  </a:lnTo>
                  <a:lnTo>
                    <a:pt x="638" y="506"/>
                  </a:lnTo>
                  <a:close/>
                  <a:moveTo>
                    <a:pt x="636" y="508"/>
                  </a:moveTo>
                  <a:lnTo>
                    <a:pt x="636" y="512"/>
                  </a:lnTo>
                  <a:lnTo>
                    <a:pt x="634" y="510"/>
                  </a:lnTo>
                  <a:lnTo>
                    <a:pt x="636" y="508"/>
                  </a:lnTo>
                  <a:close/>
                  <a:moveTo>
                    <a:pt x="608" y="512"/>
                  </a:moveTo>
                  <a:lnTo>
                    <a:pt x="608" y="512"/>
                  </a:lnTo>
                  <a:lnTo>
                    <a:pt x="612" y="514"/>
                  </a:lnTo>
                  <a:lnTo>
                    <a:pt x="612" y="516"/>
                  </a:lnTo>
                  <a:lnTo>
                    <a:pt x="612" y="516"/>
                  </a:lnTo>
                  <a:lnTo>
                    <a:pt x="616" y="516"/>
                  </a:lnTo>
                  <a:lnTo>
                    <a:pt x="616" y="516"/>
                  </a:lnTo>
                  <a:lnTo>
                    <a:pt x="616" y="514"/>
                  </a:lnTo>
                  <a:lnTo>
                    <a:pt x="616" y="514"/>
                  </a:lnTo>
                  <a:lnTo>
                    <a:pt x="620" y="516"/>
                  </a:lnTo>
                  <a:lnTo>
                    <a:pt x="624" y="516"/>
                  </a:lnTo>
                  <a:lnTo>
                    <a:pt x="632" y="514"/>
                  </a:lnTo>
                  <a:lnTo>
                    <a:pt x="632" y="514"/>
                  </a:lnTo>
                  <a:lnTo>
                    <a:pt x="634" y="514"/>
                  </a:lnTo>
                  <a:lnTo>
                    <a:pt x="634" y="516"/>
                  </a:lnTo>
                  <a:lnTo>
                    <a:pt x="634" y="516"/>
                  </a:lnTo>
                  <a:lnTo>
                    <a:pt x="636" y="516"/>
                  </a:lnTo>
                  <a:lnTo>
                    <a:pt x="636" y="516"/>
                  </a:lnTo>
                  <a:lnTo>
                    <a:pt x="634" y="518"/>
                  </a:lnTo>
                  <a:lnTo>
                    <a:pt x="634" y="520"/>
                  </a:lnTo>
                  <a:lnTo>
                    <a:pt x="634" y="522"/>
                  </a:lnTo>
                  <a:lnTo>
                    <a:pt x="634" y="522"/>
                  </a:lnTo>
                  <a:lnTo>
                    <a:pt x="634" y="522"/>
                  </a:lnTo>
                  <a:lnTo>
                    <a:pt x="636" y="524"/>
                  </a:lnTo>
                  <a:lnTo>
                    <a:pt x="634" y="526"/>
                  </a:lnTo>
                  <a:lnTo>
                    <a:pt x="634" y="526"/>
                  </a:lnTo>
                  <a:lnTo>
                    <a:pt x="636" y="526"/>
                  </a:lnTo>
                  <a:lnTo>
                    <a:pt x="636" y="528"/>
                  </a:lnTo>
                  <a:lnTo>
                    <a:pt x="636" y="530"/>
                  </a:lnTo>
                  <a:lnTo>
                    <a:pt x="636" y="532"/>
                  </a:lnTo>
                  <a:lnTo>
                    <a:pt x="628" y="526"/>
                  </a:lnTo>
                  <a:lnTo>
                    <a:pt x="628" y="526"/>
                  </a:lnTo>
                  <a:lnTo>
                    <a:pt x="630" y="524"/>
                  </a:lnTo>
                  <a:lnTo>
                    <a:pt x="632" y="522"/>
                  </a:lnTo>
                  <a:lnTo>
                    <a:pt x="632" y="522"/>
                  </a:lnTo>
                  <a:lnTo>
                    <a:pt x="630" y="522"/>
                  </a:lnTo>
                  <a:lnTo>
                    <a:pt x="628" y="522"/>
                  </a:lnTo>
                  <a:lnTo>
                    <a:pt x="622" y="522"/>
                  </a:lnTo>
                  <a:lnTo>
                    <a:pt x="626" y="526"/>
                  </a:lnTo>
                  <a:lnTo>
                    <a:pt x="624" y="528"/>
                  </a:lnTo>
                  <a:lnTo>
                    <a:pt x="624" y="528"/>
                  </a:lnTo>
                  <a:lnTo>
                    <a:pt x="620" y="526"/>
                  </a:lnTo>
                  <a:lnTo>
                    <a:pt x="616" y="526"/>
                  </a:lnTo>
                  <a:lnTo>
                    <a:pt x="612" y="526"/>
                  </a:lnTo>
                  <a:lnTo>
                    <a:pt x="608" y="524"/>
                  </a:lnTo>
                  <a:lnTo>
                    <a:pt x="608" y="524"/>
                  </a:lnTo>
                  <a:lnTo>
                    <a:pt x="616" y="524"/>
                  </a:lnTo>
                  <a:lnTo>
                    <a:pt x="622" y="524"/>
                  </a:lnTo>
                  <a:lnTo>
                    <a:pt x="622" y="524"/>
                  </a:lnTo>
                  <a:lnTo>
                    <a:pt x="618" y="520"/>
                  </a:lnTo>
                  <a:lnTo>
                    <a:pt x="614" y="518"/>
                  </a:lnTo>
                  <a:lnTo>
                    <a:pt x="610" y="516"/>
                  </a:lnTo>
                  <a:lnTo>
                    <a:pt x="608" y="514"/>
                  </a:lnTo>
                  <a:lnTo>
                    <a:pt x="608" y="516"/>
                  </a:lnTo>
                  <a:lnTo>
                    <a:pt x="608" y="516"/>
                  </a:lnTo>
                  <a:lnTo>
                    <a:pt x="606" y="514"/>
                  </a:lnTo>
                  <a:lnTo>
                    <a:pt x="608" y="514"/>
                  </a:lnTo>
                  <a:lnTo>
                    <a:pt x="608" y="514"/>
                  </a:lnTo>
                  <a:lnTo>
                    <a:pt x="608" y="512"/>
                  </a:lnTo>
                  <a:lnTo>
                    <a:pt x="608" y="512"/>
                  </a:lnTo>
                  <a:close/>
                  <a:moveTo>
                    <a:pt x="604" y="518"/>
                  </a:moveTo>
                  <a:lnTo>
                    <a:pt x="604" y="518"/>
                  </a:lnTo>
                  <a:lnTo>
                    <a:pt x="606" y="520"/>
                  </a:lnTo>
                  <a:lnTo>
                    <a:pt x="606" y="520"/>
                  </a:lnTo>
                  <a:lnTo>
                    <a:pt x="610" y="520"/>
                  </a:lnTo>
                  <a:lnTo>
                    <a:pt x="610" y="520"/>
                  </a:lnTo>
                  <a:lnTo>
                    <a:pt x="606" y="524"/>
                  </a:lnTo>
                  <a:lnTo>
                    <a:pt x="604" y="522"/>
                  </a:lnTo>
                  <a:lnTo>
                    <a:pt x="604" y="522"/>
                  </a:lnTo>
                  <a:lnTo>
                    <a:pt x="604" y="520"/>
                  </a:lnTo>
                  <a:lnTo>
                    <a:pt x="604" y="520"/>
                  </a:lnTo>
                  <a:lnTo>
                    <a:pt x="604" y="518"/>
                  </a:lnTo>
                  <a:lnTo>
                    <a:pt x="604" y="518"/>
                  </a:lnTo>
                  <a:close/>
                  <a:moveTo>
                    <a:pt x="606" y="526"/>
                  </a:moveTo>
                  <a:lnTo>
                    <a:pt x="606" y="528"/>
                  </a:lnTo>
                  <a:lnTo>
                    <a:pt x="604" y="526"/>
                  </a:lnTo>
                  <a:lnTo>
                    <a:pt x="606" y="526"/>
                  </a:lnTo>
                  <a:close/>
                  <a:moveTo>
                    <a:pt x="604" y="546"/>
                  </a:moveTo>
                  <a:lnTo>
                    <a:pt x="606" y="548"/>
                  </a:lnTo>
                  <a:lnTo>
                    <a:pt x="604" y="548"/>
                  </a:lnTo>
                  <a:lnTo>
                    <a:pt x="606" y="550"/>
                  </a:lnTo>
                  <a:lnTo>
                    <a:pt x="606" y="550"/>
                  </a:lnTo>
                  <a:lnTo>
                    <a:pt x="604" y="548"/>
                  </a:lnTo>
                  <a:lnTo>
                    <a:pt x="604" y="546"/>
                  </a:lnTo>
                  <a:lnTo>
                    <a:pt x="604" y="546"/>
                  </a:lnTo>
                  <a:lnTo>
                    <a:pt x="604" y="546"/>
                  </a:lnTo>
                  <a:close/>
                  <a:moveTo>
                    <a:pt x="600" y="506"/>
                  </a:moveTo>
                  <a:lnTo>
                    <a:pt x="604" y="508"/>
                  </a:lnTo>
                  <a:lnTo>
                    <a:pt x="602" y="508"/>
                  </a:lnTo>
                  <a:lnTo>
                    <a:pt x="600" y="506"/>
                  </a:lnTo>
                  <a:lnTo>
                    <a:pt x="600" y="506"/>
                  </a:lnTo>
                  <a:close/>
                  <a:moveTo>
                    <a:pt x="600" y="510"/>
                  </a:moveTo>
                  <a:lnTo>
                    <a:pt x="600" y="510"/>
                  </a:lnTo>
                  <a:lnTo>
                    <a:pt x="600" y="514"/>
                  </a:lnTo>
                  <a:lnTo>
                    <a:pt x="600" y="514"/>
                  </a:lnTo>
                  <a:lnTo>
                    <a:pt x="598" y="512"/>
                  </a:lnTo>
                  <a:lnTo>
                    <a:pt x="600" y="510"/>
                  </a:lnTo>
                  <a:lnTo>
                    <a:pt x="600" y="510"/>
                  </a:lnTo>
                  <a:close/>
                  <a:moveTo>
                    <a:pt x="586" y="440"/>
                  </a:moveTo>
                  <a:lnTo>
                    <a:pt x="590" y="440"/>
                  </a:lnTo>
                  <a:lnTo>
                    <a:pt x="590" y="440"/>
                  </a:lnTo>
                  <a:lnTo>
                    <a:pt x="588" y="442"/>
                  </a:lnTo>
                  <a:lnTo>
                    <a:pt x="588" y="442"/>
                  </a:lnTo>
                  <a:lnTo>
                    <a:pt x="588" y="444"/>
                  </a:lnTo>
                  <a:lnTo>
                    <a:pt x="588" y="444"/>
                  </a:lnTo>
                  <a:lnTo>
                    <a:pt x="586" y="440"/>
                  </a:lnTo>
                  <a:lnTo>
                    <a:pt x="586" y="440"/>
                  </a:lnTo>
                  <a:close/>
                  <a:moveTo>
                    <a:pt x="588" y="522"/>
                  </a:moveTo>
                  <a:lnTo>
                    <a:pt x="586" y="518"/>
                  </a:lnTo>
                  <a:lnTo>
                    <a:pt x="588" y="520"/>
                  </a:lnTo>
                  <a:lnTo>
                    <a:pt x="588" y="520"/>
                  </a:lnTo>
                  <a:lnTo>
                    <a:pt x="592" y="518"/>
                  </a:lnTo>
                  <a:lnTo>
                    <a:pt x="594" y="518"/>
                  </a:lnTo>
                  <a:lnTo>
                    <a:pt x="596" y="518"/>
                  </a:lnTo>
                  <a:lnTo>
                    <a:pt x="598" y="514"/>
                  </a:lnTo>
                  <a:lnTo>
                    <a:pt x="598" y="514"/>
                  </a:lnTo>
                  <a:lnTo>
                    <a:pt x="600" y="516"/>
                  </a:lnTo>
                  <a:lnTo>
                    <a:pt x="600" y="518"/>
                  </a:lnTo>
                  <a:lnTo>
                    <a:pt x="600" y="522"/>
                  </a:lnTo>
                  <a:lnTo>
                    <a:pt x="602" y="524"/>
                  </a:lnTo>
                  <a:lnTo>
                    <a:pt x="602" y="526"/>
                  </a:lnTo>
                  <a:lnTo>
                    <a:pt x="602" y="526"/>
                  </a:lnTo>
                  <a:lnTo>
                    <a:pt x="602" y="524"/>
                  </a:lnTo>
                  <a:lnTo>
                    <a:pt x="600" y="524"/>
                  </a:lnTo>
                  <a:lnTo>
                    <a:pt x="598" y="524"/>
                  </a:lnTo>
                  <a:lnTo>
                    <a:pt x="596" y="526"/>
                  </a:lnTo>
                  <a:lnTo>
                    <a:pt x="598" y="526"/>
                  </a:lnTo>
                  <a:lnTo>
                    <a:pt x="596" y="528"/>
                  </a:lnTo>
                  <a:lnTo>
                    <a:pt x="596" y="528"/>
                  </a:lnTo>
                  <a:lnTo>
                    <a:pt x="596" y="528"/>
                  </a:lnTo>
                  <a:lnTo>
                    <a:pt x="594" y="524"/>
                  </a:lnTo>
                  <a:lnTo>
                    <a:pt x="592" y="524"/>
                  </a:lnTo>
                  <a:lnTo>
                    <a:pt x="584" y="524"/>
                  </a:lnTo>
                  <a:lnTo>
                    <a:pt x="584" y="524"/>
                  </a:lnTo>
                  <a:lnTo>
                    <a:pt x="584" y="522"/>
                  </a:lnTo>
                  <a:lnTo>
                    <a:pt x="586" y="522"/>
                  </a:lnTo>
                  <a:lnTo>
                    <a:pt x="588" y="522"/>
                  </a:lnTo>
                  <a:lnTo>
                    <a:pt x="588" y="522"/>
                  </a:lnTo>
                  <a:close/>
                  <a:moveTo>
                    <a:pt x="586" y="504"/>
                  </a:moveTo>
                  <a:lnTo>
                    <a:pt x="584" y="506"/>
                  </a:lnTo>
                  <a:lnTo>
                    <a:pt x="584" y="504"/>
                  </a:lnTo>
                  <a:lnTo>
                    <a:pt x="586" y="504"/>
                  </a:lnTo>
                  <a:close/>
                  <a:moveTo>
                    <a:pt x="584" y="366"/>
                  </a:moveTo>
                  <a:lnTo>
                    <a:pt x="584" y="366"/>
                  </a:lnTo>
                  <a:lnTo>
                    <a:pt x="584" y="364"/>
                  </a:lnTo>
                  <a:lnTo>
                    <a:pt x="584" y="362"/>
                  </a:lnTo>
                  <a:lnTo>
                    <a:pt x="580" y="362"/>
                  </a:lnTo>
                  <a:lnTo>
                    <a:pt x="588" y="362"/>
                  </a:lnTo>
                  <a:lnTo>
                    <a:pt x="584" y="366"/>
                  </a:lnTo>
                  <a:close/>
                  <a:moveTo>
                    <a:pt x="588" y="362"/>
                  </a:moveTo>
                  <a:lnTo>
                    <a:pt x="588" y="362"/>
                  </a:lnTo>
                  <a:lnTo>
                    <a:pt x="586" y="360"/>
                  </a:lnTo>
                  <a:lnTo>
                    <a:pt x="588" y="360"/>
                  </a:lnTo>
                  <a:lnTo>
                    <a:pt x="588" y="362"/>
                  </a:lnTo>
                  <a:close/>
                  <a:moveTo>
                    <a:pt x="590" y="356"/>
                  </a:moveTo>
                  <a:lnTo>
                    <a:pt x="590" y="356"/>
                  </a:lnTo>
                  <a:lnTo>
                    <a:pt x="592" y="354"/>
                  </a:lnTo>
                  <a:lnTo>
                    <a:pt x="594" y="356"/>
                  </a:lnTo>
                  <a:lnTo>
                    <a:pt x="594" y="356"/>
                  </a:lnTo>
                  <a:lnTo>
                    <a:pt x="592" y="356"/>
                  </a:lnTo>
                  <a:lnTo>
                    <a:pt x="590" y="356"/>
                  </a:lnTo>
                  <a:lnTo>
                    <a:pt x="590" y="356"/>
                  </a:lnTo>
                  <a:close/>
                  <a:moveTo>
                    <a:pt x="594" y="360"/>
                  </a:moveTo>
                  <a:lnTo>
                    <a:pt x="596" y="358"/>
                  </a:lnTo>
                  <a:lnTo>
                    <a:pt x="598" y="360"/>
                  </a:lnTo>
                  <a:lnTo>
                    <a:pt x="594" y="360"/>
                  </a:lnTo>
                  <a:close/>
                  <a:moveTo>
                    <a:pt x="596" y="352"/>
                  </a:moveTo>
                  <a:lnTo>
                    <a:pt x="596" y="350"/>
                  </a:lnTo>
                  <a:lnTo>
                    <a:pt x="596" y="350"/>
                  </a:lnTo>
                  <a:lnTo>
                    <a:pt x="592" y="350"/>
                  </a:lnTo>
                  <a:lnTo>
                    <a:pt x="590" y="350"/>
                  </a:lnTo>
                  <a:lnTo>
                    <a:pt x="588" y="352"/>
                  </a:lnTo>
                  <a:lnTo>
                    <a:pt x="584" y="348"/>
                  </a:lnTo>
                  <a:lnTo>
                    <a:pt x="584" y="348"/>
                  </a:lnTo>
                  <a:lnTo>
                    <a:pt x="588" y="346"/>
                  </a:lnTo>
                  <a:lnTo>
                    <a:pt x="588" y="344"/>
                  </a:lnTo>
                  <a:lnTo>
                    <a:pt x="586" y="344"/>
                  </a:lnTo>
                  <a:lnTo>
                    <a:pt x="586" y="344"/>
                  </a:lnTo>
                  <a:lnTo>
                    <a:pt x="586" y="344"/>
                  </a:lnTo>
                  <a:lnTo>
                    <a:pt x="586" y="344"/>
                  </a:lnTo>
                  <a:lnTo>
                    <a:pt x="584" y="344"/>
                  </a:lnTo>
                  <a:lnTo>
                    <a:pt x="584" y="344"/>
                  </a:lnTo>
                  <a:lnTo>
                    <a:pt x="584" y="344"/>
                  </a:lnTo>
                  <a:lnTo>
                    <a:pt x="590" y="340"/>
                  </a:lnTo>
                  <a:lnTo>
                    <a:pt x="592" y="340"/>
                  </a:lnTo>
                  <a:lnTo>
                    <a:pt x="594" y="342"/>
                  </a:lnTo>
                  <a:lnTo>
                    <a:pt x="594" y="342"/>
                  </a:lnTo>
                  <a:lnTo>
                    <a:pt x="598" y="344"/>
                  </a:lnTo>
                  <a:lnTo>
                    <a:pt x="602" y="348"/>
                  </a:lnTo>
                  <a:lnTo>
                    <a:pt x="602" y="348"/>
                  </a:lnTo>
                  <a:lnTo>
                    <a:pt x="600" y="348"/>
                  </a:lnTo>
                  <a:lnTo>
                    <a:pt x="600" y="350"/>
                  </a:lnTo>
                  <a:lnTo>
                    <a:pt x="598" y="352"/>
                  </a:lnTo>
                  <a:lnTo>
                    <a:pt x="596" y="352"/>
                  </a:lnTo>
                  <a:lnTo>
                    <a:pt x="596" y="352"/>
                  </a:lnTo>
                  <a:close/>
                  <a:moveTo>
                    <a:pt x="602" y="358"/>
                  </a:moveTo>
                  <a:lnTo>
                    <a:pt x="602" y="356"/>
                  </a:lnTo>
                  <a:lnTo>
                    <a:pt x="602" y="356"/>
                  </a:lnTo>
                  <a:lnTo>
                    <a:pt x="602" y="354"/>
                  </a:lnTo>
                  <a:lnTo>
                    <a:pt x="602" y="352"/>
                  </a:lnTo>
                  <a:lnTo>
                    <a:pt x="602" y="352"/>
                  </a:lnTo>
                  <a:lnTo>
                    <a:pt x="602" y="352"/>
                  </a:lnTo>
                  <a:lnTo>
                    <a:pt x="604" y="352"/>
                  </a:lnTo>
                  <a:lnTo>
                    <a:pt x="606" y="352"/>
                  </a:lnTo>
                  <a:lnTo>
                    <a:pt x="608" y="352"/>
                  </a:lnTo>
                  <a:lnTo>
                    <a:pt x="610" y="352"/>
                  </a:lnTo>
                  <a:lnTo>
                    <a:pt x="610" y="352"/>
                  </a:lnTo>
                  <a:lnTo>
                    <a:pt x="606" y="354"/>
                  </a:lnTo>
                  <a:lnTo>
                    <a:pt x="602" y="354"/>
                  </a:lnTo>
                  <a:lnTo>
                    <a:pt x="602" y="358"/>
                  </a:lnTo>
                  <a:close/>
                  <a:moveTo>
                    <a:pt x="612" y="286"/>
                  </a:moveTo>
                  <a:lnTo>
                    <a:pt x="612" y="290"/>
                  </a:lnTo>
                  <a:lnTo>
                    <a:pt x="612" y="290"/>
                  </a:lnTo>
                  <a:lnTo>
                    <a:pt x="610" y="288"/>
                  </a:lnTo>
                  <a:lnTo>
                    <a:pt x="610" y="288"/>
                  </a:lnTo>
                  <a:lnTo>
                    <a:pt x="610" y="288"/>
                  </a:lnTo>
                  <a:lnTo>
                    <a:pt x="612" y="286"/>
                  </a:lnTo>
                  <a:lnTo>
                    <a:pt x="612" y="286"/>
                  </a:lnTo>
                  <a:close/>
                  <a:moveTo>
                    <a:pt x="616" y="352"/>
                  </a:moveTo>
                  <a:lnTo>
                    <a:pt x="616" y="352"/>
                  </a:lnTo>
                  <a:lnTo>
                    <a:pt x="618" y="352"/>
                  </a:lnTo>
                  <a:lnTo>
                    <a:pt x="620" y="352"/>
                  </a:lnTo>
                  <a:lnTo>
                    <a:pt x="624" y="352"/>
                  </a:lnTo>
                  <a:lnTo>
                    <a:pt x="624" y="352"/>
                  </a:lnTo>
                  <a:lnTo>
                    <a:pt x="620" y="354"/>
                  </a:lnTo>
                  <a:lnTo>
                    <a:pt x="618" y="354"/>
                  </a:lnTo>
                  <a:lnTo>
                    <a:pt x="616" y="352"/>
                  </a:lnTo>
                  <a:lnTo>
                    <a:pt x="616" y="352"/>
                  </a:lnTo>
                  <a:close/>
                  <a:moveTo>
                    <a:pt x="628" y="348"/>
                  </a:moveTo>
                  <a:lnTo>
                    <a:pt x="628" y="346"/>
                  </a:lnTo>
                  <a:lnTo>
                    <a:pt x="628" y="348"/>
                  </a:lnTo>
                  <a:lnTo>
                    <a:pt x="628" y="348"/>
                  </a:lnTo>
                  <a:close/>
                  <a:moveTo>
                    <a:pt x="630" y="304"/>
                  </a:moveTo>
                  <a:lnTo>
                    <a:pt x="628" y="302"/>
                  </a:lnTo>
                  <a:lnTo>
                    <a:pt x="628" y="302"/>
                  </a:lnTo>
                  <a:lnTo>
                    <a:pt x="630" y="304"/>
                  </a:lnTo>
                  <a:lnTo>
                    <a:pt x="630" y="304"/>
                  </a:lnTo>
                  <a:close/>
                  <a:moveTo>
                    <a:pt x="628" y="306"/>
                  </a:moveTo>
                  <a:lnTo>
                    <a:pt x="628" y="306"/>
                  </a:lnTo>
                  <a:lnTo>
                    <a:pt x="626" y="308"/>
                  </a:lnTo>
                  <a:lnTo>
                    <a:pt x="626" y="308"/>
                  </a:lnTo>
                  <a:lnTo>
                    <a:pt x="626" y="308"/>
                  </a:lnTo>
                  <a:lnTo>
                    <a:pt x="628" y="306"/>
                  </a:lnTo>
                  <a:lnTo>
                    <a:pt x="628" y="306"/>
                  </a:lnTo>
                  <a:close/>
                  <a:moveTo>
                    <a:pt x="628" y="298"/>
                  </a:moveTo>
                  <a:lnTo>
                    <a:pt x="628" y="298"/>
                  </a:lnTo>
                  <a:lnTo>
                    <a:pt x="628" y="300"/>
                  </a:lnTo>
                  <a:lnTo>
                    <a:pt x="628" y="298"/>
                  </a:lnTo>
                  <a:close/>
                  <a:moveTo>
                    <a:pt x="632" y="314"/>
                  </a:moveTo>
                  <a:lnTo>
                    <a:pt x="632" y="314"/>
                  </a:lnTo>
                  <a:lnTo>
                    <a:pt x="632" y="316"/>
                  </a:lnTo>
                  <a:lnTo>
                    <a:pt x="634" y="316"/>
                  </a:lnTo>
                  <a:lnTo>
                    <a:pt x="638" y="314"/>
                  </a:lnTo>
                  <a:lnTo>
                    <a:pt x="638" y="314"/>
                  </a:lnTo>
                  <a:lnTo>
                    <a:pt x="632" y="320"/>
                  </a:lnTo>
                  <a:lnTo>
                    <a:pt x="632" y="318"/>
                  </a:lnTo>
                  <a:lnTo>
                    <a:pt x="632" y="318"/>
                  </a:lnTo>
                  <a:lnTo>
                    <a:pt x="630" y="316"/>
                  </a:lnTo>
                  <a:lnTo>
                    <a:pt x="632" y="316"/>
                  </a:lnTo>
                  <a:lnTo>
                    <a:pt x="632" y="314"/>
                  </a:lnTo>
                  <a:lnTo>
                    <a:pt x="632" y="314"/>
                  </a:lnTo>
                  <a:close/>
                  <a:moveTo>
                    <a:pt x="634" y="322"/>
                  </a:moveTo>
                  <a:lnTo>
                    <a:pt x="634" y="324"/>
                  </a:lnTo>
                  <a:lnTo>
                    <a:pt x="632" y="320"/>
                  </a:lnTo>
                  <a:lnTo>
                    <a:pt x="634" y="322"/>
                  </a:lnTo>
                  <a:close/>
                  <a:moveTo>
                    <a:pt x="634" y="344"/>
                  </a:moveTo>
                  <a:lnTo>
                    <a:pt x="630" y="344"/>
                  </a:lnTo>
                  <a:lnTo>
                    <a:pt x="632" y="346"/>
                  </a:lnTo>
                  <a:lnTo>
                    <a:pt x="632" y="346"/>
                  </a:lnTo>
                  <a:lnTo>
                    <a:pt x="630" y="344"/>
                  </a:lnTo>
                  <a:lnTo>
                    <a:pt x="630" y="342"/>
                  </a:lnTo>
                  <a:lnTo>
                    <a:pt x="630" y="342"/>
                  </a:lnTo>
                  <a:lnTo>
                    <a:pt x="634" y="344"/>
                  </a:lnTo>
                  <a:close/>
                  <a:moveTo>
                    <a:pt x="642" y="348"/>
                  </a:moveTo>
                  <a:lnTo>
                    <a:pt x="642" y="348"/>
                  </a:lnTo>
                  <a:lnTo>
                    <a:pt x="642" y="350"/>
                  </a:lnTo>
                  <a:lnTo>
                    <a:pt x="640" y="350"/>
                  </a:lnTo>
                  <a:lnTo>
                    <a:pt x="638" y="350"/>
                  </a:lnTo>
                  <a:lnTo>
                    <a:pt x="638" y="352"/>
                  </a:lnTo>
                  <a:lnTo>
                    <a:pt x="638" y="352"/>
                  </a:lnTo>
                  <a:lnTo>
                    <a:pt x="636" y="350"/>
                  </a:lnTo>
                  <a:lnTo>
                    <a:pt x="634" y="348"/>
                  </a:lnTo>
                  <a:lnTo>
                    <a:pt x="632" y="348"/>
                  </a:lnTo>
                  <a:lnTo>
                    <a:pt x="630" y="348"/>
                  </a:lnTo>
                  <a:lnTo>
                    <a:pt x="630" y="348"/>
                  </a:lnTo>
                  <a:lnTo>
                    <a:pt x="632" y="344"/>
                  </a:lnTo>
                  <a:lnTo>
                    <a:pt x="632" y="344"/>
                  </a:lnTo>
                  <a:lnTo>
                    <a:pt x="634" y="346"/>
                  </a:lnTo>
                  <a:lnTo>
                    <a:pt x="634" y="346"/>
                  </a:lnTo>
                  <a:lnTo>
                    <a:pt x="634" y="344"/>
                  </a:lnTo>
                  <a:lnTo>
                    <a:pt x="634" y="344"/>
                  </a:lnTo>
                  <a:lnTo>
                    <a:pt x="636" y="344"/>
                  </a:lnTo>
                  <a:lnTo>
                    <a:pt x="636" y="344"/>
                  </a:lnTo>
                  <a:lnTo>
                    <a:pt x="636" y="346"/>
                  </a:lnTo>
                  <a:lnTo>
                    <a:pt x="636" y="346"/>
                  </a:lnTo>
                  <a:lnTo>
                    <a:pt x="638" y="346"/>
                  </a:lnTo>
                  <a:lnTo>
                    <a:pt x="638" y="346"/>
                  </a:lnTo>
                  <a:lnTo>
                    <a:pt x="638" y="346"/>
                  </a:lnTo>
                  <a:lnTo>
                    <a:pt x="640" y="346"/>
                  </a:lnTo>
                  <a:lnTo>
                    <a:pt x="640" y="346"/>
                  </a:lnTo>
                  <a:lnTo>
                    <a:pt x="640" y="344"/>
                  </a:lnTo>
                  <a:lnTo>
                    <a:pt x="638" y="344"/>
                  </a:lnTo>
                  <a:lnTo>
                    <a:pt x="638" y="344"/>
                  </a:lnTo>
                  <a:lnTo>
                    <a:pt x="638" y="344"/>
                  </a:lnTo>
                  <a:lnTo>
                    <a:pt x="638" y="344"/>
                  </a:lnTo>
                  <a:lnTo>
                    <a:pt x="638" y="344"/>
                  </a:lnTo>
                  <a:lnTo>
                    <a:pt x="638" y="342"/>
                  </a:lnTo>
                  <a:lnTo>
                    <a:pt x="638" y="342"/>
                  </a:lnTo>
                  <a:lnTo>
                    <a:pt x="642" y="346"/>
                  </a:lnTo>
                  <a:lnTo>
                    <a:pt x="642" y="346"/>
                  </a:lnTo>
                  <a:lnTo>
                    <a:pt x="642" y="346"/>
                  </a:lnTo>
                  <a:lnTo>
                    <a:pt x="638" y="346"/>
                  </a:lnTo>
                  <a:lnTo>
                    <a:pt x="638" y="346"/>
                  </a:lnTo>
                  <a:lnTo>
                    <a:pt x="636" y="346"/>
                  </a:lnTo>
                  <a:lnTo>
                    <a:pt x="636" y="346"/>
                  </a:lnTo>
                  <a:lnTo>
                    <a:pt x="636" y="346"/>
                  </a:lnTo>
                  <a:lnTo>
                    <a:pt x="636" y="346"/>
                  </a:lnTo>
                  <a:lnTo>
                    <a:pt x="636" y="346"/>
                  </a:lnTo>
                  <a:lnTo>
                    <a:pt x="636" y="346"/>
                  </a:lnTo>
                  <a:lnTo>
                    <a:pt x="638" y="348"/>
                  </a:lnTo>
                  <a:lnTo>
                    <a:pt x="640" y="348"/>
                  </a:lnTo>
                  <a:lnTo>
                    <a:pt x="642" y="348"/>
                  </a:lnTo>
                  <a:lnTo>
                    <a:pt x="642" y="348"/>
                  </a:lnTo>
                  <a:close/>
                  <a:moveTo>
                    <a:pt x="642" y="332"/>
                  </a:moveTo>
                  <a:lnTo>
                    <a:pt x="644" y="332"/>
                  </a:lnTo>
                  <a:lnTo>
                    <a:pt x="646" y="332"/>
                  </a:lnTo>
                  <a:lnTo>
                    <a:pt x="642" y="332"/>
                  </a:lnTo>
                  <a:close/>
                  <a:moveTo>
                    <a:pt x="658" y="344"/>
                  </a:moveTo>
                  <a:lnTo>
                    <a:pt x="660" y="342"/>
                  </a:lnTo>
                  <a:lnTo>
                    <a:pt x="660" y="342"/>
                  </a:lnTo>
                  <a:lnTo>
                    <a:pt x="660" y="346"/>
                  </a:lnTo>
                  <a:lnTo>
                    <a:pt x="662" y="346"/>
                  </a:lnTo>
                  <a:lnTo>
                    <a:pt x="662" y="348"/>
                  </a:lnTo>
                  <a:lnTo>
                    <a:pt x="660" y="348"/>
                  </a:lnTo>
                  <a:lnTo>
                    <a:pt x="660" y="346"/>
                  </a:lnTo>
                  <a:lnTo>
                    <a:pt x="656" y="346"/>
                  </a:lnTo>
                  <a:lnTo>
                    <a:pt x="658" y="344"/>
                  </a:lnTo>
                  <a:lnTo>
                    <a:pt x="656" y="342"/>
                  </a:lnTo>
                  <a:lnTo>
                    <a:pt x="656" y="342"/>
                  </a:lnTo>
                  <a:lnTo>
                    <a:pt x="658" y="342"/>
                  </a:lnTo>
                  <a:lnTo>
                    <a:pt x="658" y="344"/>
                  </a:lnTo>
                  <a:lnTo>
                    <a:pt x="658" y="344"/>
                  </a:lnTo>
                  <a:close/>
                  <a:moveTo>
                    <a:pt x="656" y="348"/>
                  </a:moveTo>
                  <a:lnTo>
                    <a:pt x="656" y="348"/>
                  </a:lnTo>
                  <a:lnTo>
                    <a:pt x="656" y="348"/>
                  </a:lnTo>
                  <a:lnTo>
                    <a:pt x="658" y="350"/>
                  </a:lnTo>
                  <a:lnTo>
                    <a:pt x="656" y="348"/>
                  </a:lnTo>
                  <a:lnTo>
                    <a:pt x="656" y="348"/>
                  </a:lnTo>
                  <a:lnTo>
                    <a:pt x="654" y="348"/>
                  </a:lnTo>
                  <a:lnTo>
                    <a:pt x="650" y="348"/>
                  </a:lnTo>
                  <a:lnTo>
                    <a:pt x="650" y="348"/>
                  </a:lnTo>
                  <a:lnTo>
                    <a:pt x="650" y="346"/>
                  </a:lnTo>
                  <a:lnTo>
                    <a:pt x="650" y="346"/>
                  </a:lnTo>
                  <a:lnTo>
                    <a:pt x="654" y="348"/>
                  </a:lnTo>
                  <a:lnTo>
                    <a:pt x="656" y="348"/>
                  </a:lnTo>
                  <a:lnTo>
                    <a:pt x="656" y="348"/>
                  </a:lnTo>
                  <a:close/>
                  <a:moveTo>
                    <a:pt x="658" y="286"/>
                  </a:moveTo>
                  <a:lnTo>
                    <a:pt x="658" y="284"/>
                  </a:lnTo>
                  <a:lnTo>
                    <a:pt x="660" y="284"/>
                  </a:lnTo>
                  <a:lnTo>
                    <a:pt x="658" y="286"/>
                  </a:lnTo>
                  <a:close/>
                  <a:moveTo>
                    <a:pt x="662" y="288"/>
                  </a:moveTo>
                  <a:lnTo>
                    <a:pt x="662" y="288"/>
                  </a:lnTo>
                  <a:lnTo>
                    <a:pt x="662" y="288"/>
                  </a:lnTo>
                  <a:lnTo>
                    <a:pt x="662" y="290"/>
                  </a:lnTo>
                  <a:lnTo>
                    <a:pt x="660" y="290"/>
                  </a:lnTo>
                  <a:lnTo>
                    <a:pt x="658" y="290"/>
                  </a:lnTo>
                  <a:lnTo>
                    <a:pt x="658" y="290"/>
                  </a:lnTo>
                  <a:lnTo>
                    <a:pt x="658" y="288"/>
                  </a:lnTo>
                  <a:lnTo>
                    <a:pt x="658" y="286"/>
                  </a:lnTo>
                  <a:lnTo>
                    <a:pt x="660" y="286"/>
                  </a:lnTo>
                  <a:lnTo>
                    <a:pt x="662" y="288"/>
                  </a:lnTo>
                  <a:lnTo>
                    <a:pt x="662" y="288"/>
                  </a:lnTo>
                  <a:close/>
                  <a:moveTo>
                    <a:pt x="660" y="298"/>
                  </a:moveTo>
                  <a:lnTo>
                    <a:pt x="660" y="302"/>
                  </a:lnTo>
                  <a:lnTo>
                    <a:pt x="658" y="300"/>
                  </a:lnTo>
                  <a:lnTo>
                    <a:pt x="658" y="300"/>
                  </a:lnTo>
                  <a:lnTo>
                    <a:pt x="658" y="300"/>
                  </a:lnTo>
                  <a:lnTo>
                    <a:pt x="658" y="298"/>
                  </a:lnTo>
                  <a:lnTo>
                    <a:pt x="660" y="298"/>
                  </a:lnTo>
                  <a:lnTo>
                    <a:pt x="660" y="298"/>
                  </a:lnTo>
                  <a:close/>
                  <a:moveTo>
                    <a:pt x="662" y="308"/>
                  </a:moveTo>
                  <a:lnTo>
                    <a:pt x="662" y="306"/>
                  </a:lnTo>
                  <a:lnTo>
                    <a:pt x="662" y="304"/>
                  </a:lnTo>
                  <a:lnTo>
                    <a:pt x="662" y="308"/>
                  </a:lnTo>
                  <a:close/>
                  <a:moveTo>
                    <a:pt x="662" y="302"/>
                  </a:moveTo>
                  <a:lnTo>
                    <a:pt x="662" y="302"/>
                  </a:lnTo>
                  <a:lnTo>
                    <a:pt x="666" y="302"/>
                  </a:lnTo>
                  <a:lnTo>
                    <a:pt x="666" y="302"/>
                  </a:lnTo>
                  <a:lnTo>
                    <a:pt x="664" y="302"/>
                  </a:lnTo>
                  <a:lnTo>
                    <a:pt x="662" y="302"/>
                  </a:lnTo>
                  <a:lnTo>
                    <a:pt x="662" y="302"/>
                  </a:lnTo>
                  <a:lnTo>
                    <a:pt x="662" y="302"/>
                  </a:lnTo>
                  <a:close/>
                  <a:moveTo>
                    <a:pt x="672" y="308"/>
                  </a:moveTo>
                  <a:lnTo>
                    <a:pt x="672" y="308"/>
                  </a:lnTo>
                  <a:lnTo>
                    <a:pt x="670" y="306"/>
                  </a:lnTo>
                  <a:lnTo>
                    <a:pt x="668" y="306"/>
                  </a:lnTo>
                  <a:lnTo>
                    <a:pt x="666" y="306"/>
                  </a:lnTo>
                  <a:lnTo>
                    <a:pt x="666" y="306"/>
                  </a:lnTo>
                  <a:lnTo>
                    <a:pt x="666" y="306"/>
                  </a:lnTo>
                  <a:lnTo>
                    <a:pt x="668" y="304"/>
                  </a:lnTo>
                  <a:lnTo>
                    <a:pt x="668" y="304"/>
                  </a:lnTo>
                  <a:lnTo>
                    <a:pt x="668" y="302"/>
                  </a:lnTo>
                  <a:lnTo>
                    <a:pt x="668" y="304"/>
                  </a:lnTo>
                  <a:lnTo>
                    <a:pt x="668" y="304"/>
                  </a:lnTo>
                  <a:lnTo>
                    <a:pt x="672" y="304"/>
                  </a:lnTo>
                  <a:lnTo>
                    <a:pt x="672" y="304"/>
                  </a:lnTo>
                  <a:lnTo>
                    <a:pt x="672" y="302"/>
                  </a:lnTo>
                  <a:lnTo>
                    <a:pt x="672" y="302"/>
                  </a:lnTo>
                  <a:lnTo>
                    <a:pt x="672" y="304"/>
                  </a:lnTo>
                  <a:lnTo>
                    <a:pt x="674" y="304"/>
                  </a:lnTo>
                  <a:lnTo>
                    <a:pt x="674" y="304"/>
                  </a:lnTo>
                  <a:lnTo>
                    <a:pt x="672" y="306"/>
                  </a:lnTo>
                  <a:lnTo>
                    <a:pt x="672" y="308"/>
                  </a:lnTo>
                  <a:lnTo>
                    <a:pt x="672" y="308"/>
                  </a:lnTo>
                  <a:close/>
                  <a:moveTo>
                    <a:pt x="670" y="282"/>
                  </a:moveTo>
                  <a:lnTo>
                    <a:pt x="670" y="282"/>
                  </a:lnTo>
                  <a:lnTo>
                    <a:pt x="670" y="282"/>
                  </a:lnTo>
                  <a:lnTo>
                    <a:pt x="670" y="282"/>
                  </a:lnTo>
                  <a:lnTo>
                    <a:pt x="672" y="280"/>
                  </a:lnTo>
                  <a:lnTo>
                    <a:pt x="672" y="280"/>
                  </a:lnTo>
                  <a:lnTo>
                    <a:pt x="672" y="280"/>
                  </a:lnTo>
                  <a:lnTo>
                    <a:pt x="670" y="278"/>
                  </a:lnTo>
                  <a:lnTo>
                    <a:pt x="674" y="280"/>
                  </a:lnTo>
                  <a:lnTo>
                    <a:pt x="674" y="280"/>
                  </a:lnTo>
                  <a:lnTo>
                    <a:pt x="674" y="280"/>
                  </a:lnTo>
                  <a:lnTo>
                    <a:pt x="674" y="280"/>
                  </a:lnTo>
                  <a:lnTo>
                    <a:pt x="674" y="280"/>
                  </a:lnTo>
                  <a:lnTo>
                    <a:pt x="672" y="282"/>
                  </a:lnTo>
                  <a:lnTo>
                    <a:pt x="670" y="282"/>
                  </a:lnTo>
                  <a:lnTo>
                    <a:pt x="670" y="282"/>
                  </a:lnTo>
                  <a:lnTo>
                    <a:pt x="670" y="282"/>
                  </a:lnTo>
                  <a:lnTo>
                    <a:pt x="672" y="286"/>
                  </a:lnTo>
                  <a:lnTo>
                    <a:pt x="668" y="284"/>
                  </a:lnTo>
                  <a:lnTo>
                    <a:pt x="668" y="284"/>
                  </a:lnTo>
                  <a:lnTo>
                    <a:pt x="670" y="282"/>
                  </a:lnTo>
                  <a:lnTo>
                    <a:pt x="670" y="282"/>
                  </a:lnTo>
                  <a:close/>
                  <a:moveTo>
                    <a:pt x="674" y="320"/>
                  </a:moveTo>
                  <a:lnTo>
                    <a:pt x="672" y="318"/>
                  </a:lnTo>
                  <a:lnTo>
                    <a:pt x="676" y="318"/>
                  </a:lnTo>
                  <a:lnTo>
                    <a:pt x="674" y="320"/>
                  </a:lnTo>
                  <a:close/>
                  <a:moveTo>
                    <a:pt x="676" y="306"/>
                  </a:moveTo>
                  <a:lnTo>
                    <a:pt x="676" y="306"/>
                  </a:lnTo>
                  <a:lnTo>
                    <a:pt x="676" y="304"/>
                  </a:lnTo>
                  <a:lnTo>
                    <a:pt x="678" y="308"/>
                  </a:lnTo>
                  <a:lnTo>
                    <a:pt x="676" y="306"/>
                  </a:lnTo>
                  <a:close/>
                  <a:moveTo>
                    <a:pt x="678" y="302"/>
                  </a:moveTo>
                  <a:lnTo>
                    <a:pt x="678" y="302"/>
                  </a:lnTo>
                  <a:lnTo>
                    <a:pt x="676" y="302"/>
                  </a:lnTo>
                  <a:lnTo>
                    <a:pt x="676" y="300"/>
                  </a:lnTo>
                  <a:lnTo>
                    <a:pt x="676" y="300"/>
                  </a:lnTo>
                  <a:lnTo>
                    <a:pt x="674" y="300"/>
                  </a:lnTo>
                  <a:lnTo>
                    <a:pt x="674" y="298"/>
                  </a:lnTo>
                  <a:lnTo>
                    <a:pt x="674" y="298"/>
                  </a:lnTo>
                  <a:lnTo>
                    <a:pt x="676" y="300"/>
                  </a:lnTo>
                  <a:lnTo>
                    <a:pt x="678" y="302"/>
                  </a:lnTo>
                  <a:lnTo>
                    <a:pt x="678" y="302"/>
                  </a:lnTo>
                  <a:close/>
                  <a:moveTo>
                    <a:pt x="674" y="272"/>
                  </a:moveTo>
                  <a:lnTo>
                    <a:pt x="674" y="272"/>
                  </a:lnTo>
                  <a:lnTo>
                    <a:pt x="674" y="274"/>
                  </a:lnTo>
                  <a:lnTo>
                    <a:pt x="674" y="274"/>
                  </a:lnTo>
                  <a:lnTo>
                    <a:pt x="674" y="274"/>
                  </a:lnTo>
                  <a:lnTo>
                    <a:pt x="674" y="272"/>
                  </a:lnTo>
                  <a:lnTo>
                    <a:pt x="672" y="272"/>
                  </a:lnTo>
                  <a:lnTo>
                    <a:pt x="670" y="272"/>
                  </a:lnTo>
                  <a:lnTo>
                    <a:pt x="670" y="272"/>
                  </a:lnTo>
                  <a:lnTo>
                    <a:pt x="672" y="270"/>
                  </a:lnTo>
                  <a:lnTo>
                    <a:pt x="674" y="270"/>
                  </a:lnTo>
                  <a:lnTo>
                    <a:pt x="674" y="272"/>
                  </a:lnTo>
                  <a:lnTo>
                    <a:pt x="674" y="272"/>
                  </a:lnTo>
                  <a:close/>
                  <a:moveTo>
                    <a:pt x="672" y="274"/>
                  </a:moveTo>
                  <a:lnTo>
                    <a:pt x="672" y="274"/>
                  </a:lnTo>
                  <a:lnTo>
                    <a:pt x="668" y="274"/>
                  </a:lnTo>
                  <a:lnTo>
                    <a:pt x="666" y="274"/>
                  </a:lnTo>
                  <a:lnTo>
                    <a:pt x="666" y="276"/>
                  </a:lnTo>
                  <a:lnTo>
                    <a:pt x="666" y="276"/>
                  </a:lnTo>
                  <a:lnTo>
                    <a:pt x="668" y="276"/>
                  </a:lnTo>
                  <a:lnTo>
                    <a:pt x="668" y="274"/>
                  </a:lnTo>
                  <a:lnTo>
                    <a:pt x="668" y="278"/>
                  </a:lnTo>
                  <a:lnTo>
                    <a:pt x="668" y="278"/>
                  </a:lnTo>
                  <a:lnTo>
                    <a:pt x="664" y="278"/>
                  </a:lnTo>
                  <a:lnTo>
                    <a:pt x="664" y="278"/>
                  </a:lnTo>
                  <a:lnTo>
                    <a:pt x="664" y="278"/>
                  </a:lnTo>
                  <a:lnTo>
                    <a:pt x="666" y="276"/>
                  </a:lnTo>
                  <a:lnTo>
                    <a:pt x="666" y="276"/>
                  </a:lnTo>
                  <a:lnTo>
                    <a:pt x="664" y="274"/>
                  </a:lnTo>
                  <a:lnTo>
                    <a:pt x="664" y="274"/>
                  </a:lnTo>
                  <a:lnTo>
                    <a:pt x="664" y="274"/>
                  </a:lnTo>
                  <a:lnTo>
                    <a:pt x="666" y="272"/>
                  </a:lnTo>
                  <a:lnTo>
                    <a:pt x="670" y="272"/>
                  </a:lnTo>
                  <a:lnTo>
                    <a:pt x="672" y="274"/>
                  </a:lnTo>
                  <a:lnTo>
                    <a:pt x="672" y="274"/>
                  </a:lnTo>
                  <a:close/>
                  <a:moveTo>
                    <a:pt x="658" y="266"/>
                  </a:moveTo>
                  <a:lnTo>
                    <a:pt x="656" y="266"/>
                  </a:lnTo>
                  <a:lnTo>
                    <a:pt x="658" y="270"/>
                  </a:lnTo>
                  <a:lnTo>
                    <a:pt x="658" y="270"/>
                  </a:lnTo>
                  <a:lnTo>
                    <a:pt x="660" y="272"/>
                  </a:lnTo>
                  <a:lnTo>
                    <a:pt x="660" y="270"/>
                  </a:lnTo>
                  <a:lnTo>
                    <a:pt x="660" y="268"/>
                  </a:lnTo>
                  <a:lnTo>
                    <a:pt x="660" y="268"/>
                  </a:lnTo>
                  <a:lnTo>
                    <a:pt x="662" y="270"/>
                  </a:lnTo>
                  <a:lnTo>
                    <a:pt x="664" y="272"/>
                  </a:lnTo>
                  <a:lnTo>
                    <a:pt x="662" y="270"/>
                  </a:lnTo>
                  <a:lnTo>
                    <a:pt x="662" y="270"/>
                  </a:lnTo>
                  <a:lnTo>
                    <a:pt x="662" y="272"/>
                  </a:lnTo>
                  <a:lnTo>
                    <a:pt x="660" y="272"/>
                  </a:lnTo>
                  <a:lnTo>
                    <a:pt x="660" y="274"/>
                  </a:lnTo>
                  <a:lnTo>
                    <a:pt x="658" y="274"/>
                  </a:lnTo>
                  <a:lnTo>
                    <a:pt x="662" y="276"/>
                  </a:lnTo>
                  <a:lnTo>
                    <a:pt x="662" y="276"/>
                  </a:lnTo>
                  <a:lnTo>
                    <a:pt x="662" y="276"/>
                  </a:lnTo>
                  <a:lnTo>
                    <a:pt x="660" y="278"/>
                  </a:lnTo>
                  <a:lnTo>
                    <a:pt x="660" y="278"/>
                  </a:lnTo>
                  <a:lnTo>
                    <a:pt x="660" y="280"/>
                  </a:lnTo>
                  <a:lnTo>
                    <a:pt x="660" y="280"/>
                  </a:lnTo>
                  <a:lnTo>
                    <a:pt x="658" y="280"/>
                  </a:lnTo>
                  <a:lnTo>
                    <a:pt x="658" y="280"/>
                  </a:lnTo>
                  <a:lnTo>
                    <a:pt x="662" y="278"/>
                  </a:lnTo>
                  <a:lnTo>
                    <a:pt x="664" y="280"/>
                  </a:lnTo>
                  <a:lnTo>
                    <a:pt x="664" y="280"/>
                  </a:lnTo>
                  <a:lnTo>
                    <a:pt x="662" y="280"/>
                  </a:lnTo>
                  <a:lnTo>
                    <a:pt x="658" y="280"/>
                  </a:lnTo>
                  <a:lnTo>
                    <a:pt x="658" y="280"/>
                  </a:lnTo>
                  <a:lnTo>
                    <a:pt x="652" y="276"/>
                  </a:lnTo>
                  <a:lnTo>
                    <a:pt x="652" y="276"/>
                  </a:lnTo>
                  <a:lnTo>
                    <a:pt x="652" y="276"/>
                  </a:lnTo>
                  <a:lnTo>
                    <a:pt x="654" y="276"/>
                  </a:lnTo>
                  <a:lnTo>
                    <a:pt x="658" y="276"/>
                  </a:lnTo>
                  <a:lnTo>
                    <a:pt x="658" y="276"/>
                  </a:lnTo>
                  <a:lnTo>
                    <a:pt x="656" y="276"/>
                  </a:lnTo>
                  <a:lnTo>
                    <a:pt x="658" y="274"/>
                  </a:lnTo>
                  <a:lnTo>
                    <a:pt x="658" y="274"/>
                  </a:lnTo>
                  <a:lnTo>
                    <a:pt x="658" y="274"/>
                  </a:lnTo>
                  <a:lnTo>
                    <a:pt x="658" y="274"/>
                  </a:lnTo>
                  <a:lnTo>
                    <a:pt x="656" y="272"/>
                  </a:lnTo>
                  <a:lnTo>
                    <a:pt x="656" y="274"/>
                  </a:lnTo>
                  <a:lnTo>
                    <a:pt x="656" y="274"/>
                  </a:lnTo>
                  <a:lnTo>
                    <a:pt x="654" y="272"/>
                  </a:lnTo>
                  <a:lnTo>
                    <a:pt x="654" y="272"/>
                  </a:lnTo>
                  <a:lnTo>
                    <a:pt x="652" y="272"/>
                  </a:lnTo>
                  <a:lnTo>
                    <a:pt x="654" y="270"/>
                  </a:lnTo>
                  <a:lnTo>
                    <a:pt x="654" y="270"/>
                  </a:lnTo>
                  <a:lnTo>
                    <a:pt x="656" y="270"/>
                  </a:lnTo>
                  <a:lnTo>
                    <a:pt x="658" y="270"/>
                  </a:lnTo>
                  <a:lnTo>
                    <a:pt x="658" y="270"/>
                  </a:lnTo>
                  <a:lnTo>
                    <a:pt x="654" y="268"/>
                  </a:lnTo>
                  <a:lnTo>
                    <a:pt x="652" y="268"/>
                  </a:lnTo>
                  <a:lnTo>
                    <a:pt x="650" y="268"/>
                  </a:lnTo>
                  <a:lnTo>
                    <a:pt x="648" y="268"/>
                  </a:lnTo>
                  <a:lnTo>
                    <a:pt x="648" y="268"/>
                  </a:lnTo>
                  <a:lnTo>
                    <a:pt x="650" y="266"/>
                  </a:lnTo>
                  <a:lnTo>
                    <a:pt x="652" y="264"/>
                  </a:lnTo>
                  <a:lnTo>
                    <a:pt x="658" y="266"/>
                  </a:lnTo>
                  <a:lnTo>
                    <a:pt x="658" y="266"/>
                  </a:lnTo>
                  <a:close/>
                  <a:moveTo>
                    <a:pt x="650" y="272"/>
                  </a:moveTo>
                  <a:lnTo>
                    <a:pt x="650" y="272"/>
                  </a:lnTo>
                  <a:lnTo>
                    <a:pt x="648" y="270"/>
                  </a:lnTo>
                  <a:lnTo>
                    <a:pt x="650" y="272"/>
                  </a:lnTo>
                  <a:close/>
                  <a:moveTo>
                    <a:pt x="648" y="276"/>
                  </a:moveTo>
                  <a:lnTo>
                    <a:pt x="650" y="276"/>
                  </a:lnTo>
                  <a:lnTo>
                    <a:pt x="650" y="276"/>
                  </a:lnTo>
                  <a:lnTo>
                    <a:pt x="650" y="276"/>
                  </a:lnTo>
                  <a:lnTo>
                    <a:pt x="650" y="276"/>
                  </a:lnTo>
                  <a:lnTo>
                    <a:pt x="650" y="278"/>
                  </a:lnTo>
                  <a:lnTo>
                    <a:pt x="648" y="278"/>
                  </a:lnTo>
                  <a:lnTo>
                    <a:pt x="648" y="278"/>
                  </a:lnTo>
                  <a:lnTo>
                    <a:pt x="648" y="276"/>
                  </a:lnTo>
                  <a:lnTo>
                    <a:pt x="648" y="276"/>
                  </a:lnTo>
                  <a:lnTo>
                    <a:pt x="648" y="276"/>
                  </a:lnTo>
                  <a:close/>
                  <a:moveTo>
                    <a:pt x="652" y="294"/>
                  </a:moveTo>
                  <a:lnTo>
                    <a:pt x="656" y="298"/>
                  </a:lnTo>
                  <a:lnTo>
                    <a:pt x="656" y="298"/>
                  </a:lnTo>
                  <a:lnTo>
                    <a:pt x="656" y="300"/>
                  </a:lnTo>
                  <a:lnTo>
                    <a:pt x="656" y="302"/>
                  </a:lnTo>
                  <a:lnTo>
                    <a:pt x="656" y="302"/>
                  </a:lnTo>
                  <a:lnTo>
                    <a:pt x="656" y="306"/>
                  </a:lnTo>
                  <a:lnTo>
                    <a:pt x="654" y="306"/>
                  </a:lnTo>
                  <a:lnTo>
                    <a:pt x="650" y="308"/>
                  </a:lnTo>
                  <a:lnTo>
                    <a:pt x="650" y="310"/>
                  </a:lnTo>
                  <a:lnTo>
                    <a:pt x="650" y="310"/>
                  </a:lnTo>
                  <a:lnTo>
                    <a:pt x="648" y="306"/>
                  </a:lnTo>
                  <a:lnTo>
                    <a:pt x="646" y="306"/>
                  </a:lnTo>
                  <a:lnTo>
                    <a:pt x="644" y="306"/>
                  </a:lnTo>
                  <a:lnTo>
                    <a:pt x="646" y="302"/>
                  </a:lnTo>
                  <a:lnTo>
                    <a:pt x="646" y="302"/>
                  </a:lnTo>
                  <a:lnTo>
                    <a:pt x="644" y="302"/>
                  </a:lnTo>
                  <a:lnTo>
                    <a:pt x="644" y="302"/>
                  </a:lnTo>
                  <a:lnTo>
                    <a:pt x="644" y="302"/>
                  </a:lnTo>
                  <a:lnTo>
                    <a:pt x="642" y="304"/>
                  </a:lnTo>
                  <a:lnTo>
                    <a:pt x="642" y="306"/>
                  </a:lnTo>
                  <a:lnTo>
                    <a:pt x="642" y="306"/>
                  </a:lnTo>
                  <a:lnTo>
                    <a:pt x="642" y="304"/>
                  </a:lnTo>
                  <a:lnTo>
                    <a:pt x="640" y="304"/>
                  </a:lnTo>
                  <a:lnTo>
                    <a:pt x="640" y="304"/>
                  </a:lnTo>
                  <a:lnTo>
                    <a:pt x="638" y="304"/>
                  </a:lnTo>
                  <a:lnTo>
                    <a:pt x="638" y="304"/>
                  </a:lnTo>
                  <a:lnTo>
                    <a:pt x="640" y="302"/>
                  </a:lnTo>
                  <a:lnTo>
                    <a:pt x="640" y="304"/>
                  </a:lnTo>
                  <a:lnTo>
                    <a:pt x="642" y="304"/>
                  </a:lnTo>
                  <a:lnTo>
                    <a:pt x="642" y="304"/>
                  </a:lnTo>
                  <a:lnTo>
                    <a:pt x="640" y="300"/>
                  </a:lnTo>
                  <a:lnTo>
                    <a:pt x="638" y="300"/>
                  </a:lnTo>
                  <a:lnTo>
                    <a:pt x="638" y="300"/>
                  </a:lnTo>
                  <a:lnTo>
                    <a:pt x="636" y="298"/>
                  </a:lnTo>
                  <a:lnTo>
                    <a:pt x="634" y="294"/>
                  </a:lnTo>
                  <a:lnTo>
                    <a:pt x="634" y="294"/>
                  </a:lnTo>
                  <a:lnTo>
                    <a:pt x="634" y="296"/>
                  </a:lnTo>
                  <a:lnTo>
                    <a:pt x="636" y="294"/>
                  </a:lnTo>
                  <a:lnTo>
                    <a:pt x="638" y="294"/>
                  </a:lnTo>
                  <a:lnTo>
                    <a:pt x="638" y="296"/>
                  </a:lnTo>
                  <a:lnTo>
                    <a:pt x="634" y="296"/>
                  </a:lnTo>
                  <a:lnTo>
                    <a:pt x="636" y="298"/>
                  </a:lnTo>
                  <a:lnTo>
                    <a:pt x="636" y="298"/>
                  </a:lnTo>
                  <a:lnTo>
                    <a:pt x="644" y="298"/>
                  </a:lnTo>
                  <a:lnTo>
                    <a:pt x="648" y="298"/>
                  </a:lnTo>
                  <a:lnTo>
                    <a:pt x="652" y="294"/>
                  </a:lnTo>
                  <a:lnTo>
                    <a:pt x="652" y="294"/>
                  </a:lnTo>
                  <a:close/>
                  <a:moveTo>
                    <a:pt x="644" y="290"/>
                  </a:moveTo>
                  <a:lnTo>
                    <a:pt x="644" y="286"/>
                  </a:lnTo>
                  <a:lnTo>
                    <a:pt x="644" y="286"/>
                  </a:lnTo>
                  <a:lnTo>
                    <a:pt x="646" y="288"/>
                  </a:lnTo>
                  <a:lnTo>
                    <a:pt x="646" y="288"/>
                  </a:lnTo>
                  <a:lnTo>
                    <a:pt x="644" y="290"/>
                  </a:lnTo>
                  <a:lnTo>
                    <a:pt x="644" y="290"/>
                  </a:lnTo>
                  <a:close/>
                  <a:moveTo>
                    <a:pt x="638" y="268"/>
                  </a:moveTo>
                  <a:lnTo>
                    <a:pt x="638" y="268"/>
                  </a:lnTo>
                  <a:lnTo>
                    <a:pt x="640" y="272"/>
                  </a:lnTo>
                  <a:lnTo>
                    <a:pt x="640" y="272"/>
                  </a:lnTo>
                  <a:lnTo>
                    <a:pt x="640" y="272"/>
                  </a:lnTo>
                  <a:lnTo>
                    <a:pt x="638" y="272"/>
                  </a:lnTo>
                  <a:lnTo>
                    <a:pt x="638" y="272"/>
                  </a:lnTo>
                  <a:lnTo>
                    <a:pt x="638" y="268"/>
                  </a:lnTo>
                  <a:lnTo>
                    <a:pt x="638" y="268"/>
                  </a:lnTo>
                  <a:lnTo>
                    <a:pt x="638" y="268"/>
                  </a:lnTo>
                  <a:lnTo>
                    <a:pt x="638" y="268"/>
                  </a:lnTo>
                  <a:lnTo>
                    <a:pt x="638" y="268"/>
                  </a:lnTo>
                  <a:lnTo>
                    <a:pt x="638" y="268"/>
                  </a:lnTo>
                  <a:close/>
                  <a:moveTo>
                    <a:pt x="632" y="278"/>
                  </a:moveTo>
                  <a:lnTo>
                    <a:pt x="632" y="278"/>
                  </a:lnTo>
                  <a:lnTo>
                    <a:pt x="632" y="284"/>
                  </a:lnTo>
                  <a:lnTo>
                    <a:pt x="634" y="286"/>
                  </a:lnTo>
                  <a:lnTo>
                    <a:pt x="638" y="286"/>
                  </a:lnTo>
                  <a:lnTo>
                    <a:pt x="638" y="290"/>
                  </a:lnTo>
                  <a:lnTo>
                    <a:pt x="642" y="288"/>
                  </a:lnTo>
                  <a:lnTo>
                    <a:pt x="642" y="290"/>
                  </a:lnTo>
                  <a:lnTo>
                    <a:pt x="642" y="290"/>
                  </a:lnTo>
                  <a:lnTo>
                    <a:pt x="638" y="292"/>
                  </a:lnTo>
                  <a:lnTo>
                    <a:pt x="636" y="290"/>
                  </a:lnTo>
                  <a:lnTo>
                    <a:pt x="630" y="288"/>
                  </a:lnTo>
                  <a:lnTo>
                    <a:pt x="630" y="288"/>
                  </a:lnTo>
                  <a:lnTo>
                    <a:pt x="630" y="288"/>
                  </a:lnTo>
                  <a:lnTo>
                    <a:pt x="628" y="288"/>
                  </a:lnTo>
                  <a:lnTo>
                    <a:pt x="628" y="288"/>
                  </a:lnTo>
                  <a:lnTo>
                    <a:pt x="628" y="288"/>
                  </a:lnTo>
                  <a:lnTo>
                    <a:pt x="630" y="286"/>
                  </a:lnTo>
                  <a:lnTo>
                    <a:pt x="632" y="286"/>
                  </a:lnTo>
                  <a:lnTo>
                    <a:pt x="632" y="286"/>
                  </a:lnTo>
                  <a:lnTo>
                    <a:pt x="628" y="282"/>
                  </a:lnTo>
                  <a:lnTo>
                    <a:pt x="626" y="280"/>
                  </a:lnTo>
                  <a:lnTo>
                    <a:pt x="626" y="280"/>
                  </a:lnTo>
                  <a:lnTo>
                    <a:pt x="626" y="280"/>
                  </a:lnTo>
                  <a:lnTo>
                    <a:pt x="626" y="280"/>
                  </a:lnTo>
                  <a:lnTo>
                    <a:pt x="626" y="278"/>
                  </a:lnTo>
                  <a:lnTo>
                    <a:pt x="624" y="278"/>
                  </a:lnTo>
                  <a:lnTo>
                    <a:pt x="624" y="278"/>
                  </a:lnTo>
                  <a:lnTo>
                    <a:pt x="628" y="278"/>
                  </a:lnTo>
                  <a:lnTo>
                    <a:pt x="632" y="278"/>
                  </a:lnTo>
                  <a:lnTo>
                    <a:pt x="632" y="278"/>
                  </a:lnTo>
                  <a:close/>
                  <a:moveTo>
                    <a:pt x="620" y="276"/>
                  </a:moveTo>
                  <a:lnTo>
                    <a:pt x="620" y="276"/>
                  </a:lnTo>
                  <a:lnTo>
                    <a:pt x="622" y="278"/>
                  </a:lnTo>
                  <a:lnTo>
                    <a:pt x="624" y="280"/>
                  </a:lnTo>
                  <a:lnTo>
                    <a:pt x="624" y="280"/>
                  </a:lnTo>
                  <a:lnTo>
                    <a:pt x="622" y="280"/>
                  </a:lnTo>
                  <a:lnTo>
                    <a:pt x="622" y="280"/>
                  </a:lnTo>
                  <a:lnTo>
                    <a:pt x="620" y="278"/>
                  </a:lnTo>
                  <a:lnTo>
                    <a:pt x="620" y="276"/>
                  </a:lnTo>
                  <a:lnTo>
                    <a:pt x="620" y="276"/>
                  </a:lnTo>
                  <a:close/>
                  <a:moveTo>
                    <a:pt x="624" y="302"/>
                  </a:moveTo>
                  <a:lnTo>
                    <a:pt x="622" y="300"/>
                  </a:lnTo>
                  <a:lnTo>
                    <a:pt x="622" y="300"/>
                  </a:lnTo>
                  <a:lnTo>
                    <a:pt x="622" y="300"/>
                  </a:lnTo>
                  <a:lnTo>
                    <a:pt x="620" y="298"/>
                  </a:lnTo>
                  <a:lnTo>
                    <a:pt x="620" y="298"/>
                  </a:lnTo>
                  <a:lnTo>
                    <a:pt x="622" y="298"/>
                  </a:lnTo>
                  <a:lnTo>
                    <a:pt x="624" y="300"/>
                  </a:lnTo>
                  <a:lnTo>
                    <a:pt x="624" y="302"/>
                  </a:lnTo>
                  <a:lnTo>
                    <a:pt x="624" y="302"/>
                  </a:lnTo>
                  <a:close/>
                  <a:moveTo>
                    <a:pt x="620" y="306"/>
                  </a:moveTo>
                  <a:lnTo>
                    <a:pt x="620" y="306"/>
                  </a:lnTo>
                  <a:lnTo>
                    <a:pt x="616" y="306"/>
                  </a:lnTo>
                  <a:lnTo>
                    <a:pt x="616" y="306"/>
                  </a:lnTo>
                  <a:lnTo>
                    <a:pt x="618" y="306"/>
                  </a:lnTo>
                  <a:lnTo>
                    <a:pt x="618" y="306"/>
                  </a:lnTo>
                  <a:lnTo>
                    <a:pt x="620" y="306"/>
                  </a:lnTo>
                  <a:lnTo>
                    <a:pt x="620" y="306"/>
                  </a:lnTo>
                  <a:close/>
                  <a:moveTo>
                    <a:pt x="614" y="272"/>
                  </a:moveTo>
                  <a:lnTo>
                    <a:pt x="614" y="272"/>
                  </a:lnTo>
                  <a:lnTo>
                    <a:pt x="616" y="272"/>
                  </a:lnTo>
                  <a:lnTo>
                    <a:pt x="616" y="272"/>
                  </a:lnTo>
                  <a:lnTo>
                    <a:pt x="614" y="274"/>
                  </a:lnTo>
                  <a:lnTo>
                    <a:pt x="616" y="274"/>
                  </a:lnTo>
                  <a:lnTo>
                    <a:pt x="614" y="274"/>
                  </a:lnTo>
                  <a:lnTo>
                    <a:pt x="614" y="274"/>
                  </a:lnTo>
                  <a:lnTo>
                    <a:pt x="614" y="272"/>
                  </a:lnTo>
                  <a:lnTo>
                    <a:pt x="614" y="272"/>
                  </a:lnTo>
                  <a:close/>
                  <a:moveTo>
                    <a:pt x="616" y="316"/>
                  </a:moveTo>
                  <a:lnTo>
                    <a:pt x="616" y="316"/>
                  </a:lnTo>
                  <a:lnTo>
                    <a:pt x="618" y="314"/>
                  </a:lnTo>
                  <a:lnTo>
                    <a:pt x="620" y="314"/>
                  </a:lnTo>
                  <a:lnTo>
                    <a:pt x="622" y="314"/>
                  </a:lnTo>
                  <a:lnTo>
                    <a:pt x="624" y="310"/>
                  </a:lnTo>
                  <a:lnTo>
                    <a:pt x="624" y="310"/>
                  </a:lnTo>
                  <a:lnTo>
                    <a:pt x="628" y="312"/>
                  </a:lnTo>
                  <a:lnTo>
                    <a:pt x="628" y="314"/>
                  </a:lnTo>
                  <a:lnTo>
                    <a:pt x="628" y="316"/>
                  </a:lnTo>
                  <a:lnTo>
                    <a:pt x="630" y="320"/>
                  </a:lnTo>
                  <a:lnTo>
                    <a:pt x="630" y="322"/>
                  </a:lnTo>
                  <a:lnTo>
                    <a:pt x="630" y="322"/>
                  </a:lnTo>
                  <a:lnTo>
                    <a:pt x="628" y="320"/>
                  </a:lnTo>
                  <a:lnTo>
                    <a:pt x="626" y="320"/>
                  </a:lnTo>
                  <a:lnTo>
                    <a:pt x="624" y="320"/>
                  </a:lnTo>
                  <a:lnTo>
                    <a:pt x="624" y="322"/>
                  </a:lnTo>
                  <a:lnTo>
                    <a:pt x="626" y="322"/>
                  </a:lnTo>
                  <a:lnTo>
                    <a:pt x="622" y="324"/>
                  </a:lnTo>
                  <a:lnTo>
                    <a:pt x="624" y="324"/>
                  </a:lnTo>
                  <a:lnTo>
                    <a:pt x="624" y="324"/>
                  </a:lnTo>
                  <a:lnTo>
                    <a:pt x="622" y="320"/>
                  </a:lnTo>
                  <a:lnTo>
                    <a:pt x="618" y="320"/>
                  </a:lnTo>
                  <a:lnTo>
                    <a:pt x="612" y="320"/>
                  </a:lnTo>
                  <a:lnTo>
                    <a:pt x="612" y="320"/>
                  </a:lnTo>
                  <a:lnTo>
                    <a:pt x="612" y="318"/>
                  </a:lnTo>
                  <a:lnTo>
                    <a:pt x="612" y="316"/>
                  </a:lnTo>
                  <a:lnTo>
                    <a:pt x="614" y="316"/>
                  </a:lnTo>
                  <a:lnTo>
                    <a:pt x="614" y="314"/>
                  </a:lnTo>
                  <a:lnTo>
                    <a:pt x="616" y="316"/>
                  </a:lnTo>
                  <a:close/>
                  <a:moveTo>
                    <a:pt x="614" y="276"/>
                  </a:moveTo>
                  <a:lnTo>
                    <a:pt x="614" y="276"/>
                  </a:lnTo>
                  <a:lnTo>
                    <a:pt x="612" y="274"/>
                  </a:lnTo>
                  <a:lnTo>
                    <a:pt x="610" y="274"/>
                  </a:lnTo>
                  <a:lnTo>
                    <a:pt x="606" y="272"/>
                  </a:lnTo>
                  <a:lnTo>
                    <a:pt x="606" y="272"/>
                  </a:lnTo>
                  <a:lnTo>
                    <a:pt x="606" y="274"/>
                  </a:lnTo>
                  <a:lnTo>
                    <a:pt x="606" y="274"/>
                  </a:lnTo>
                  <a:lnTo>
                    <a:pt x="606" y="274"/>
                  </a:lnTo>
                  <a:lnTo>
                    <a:pt x="596" y="274"/>
                  </a:lnTo>
                  <a:lnTo>
                    <a:pt x="592" y="272"/>
                  </a:lnTo>
                  <a:lnTo>
                    <a:pt x="588" y="270"/>
                  </a:lnTo>
                  <a:lnTo>
                    <a:pt x="586" y="274"/>
                  </a:lnTo>
                  <a:lnTo>
                    <a:pt x="586" y="274"/>
                  </a:lnTo>
                  <a:lnTo>
                    <a:pt x="584" y="272"/>
                  </a:lnTo>
                  <a:lnTo>
                    <a:pt x="584" y="272"/>
                  </a:lnTo>
                  <a:lnTo>
                    <a:pt x="584" y="270"/>
                  </a:lnTo>
                  <a:lnTo>
                    <a:pt x="582" y="270"/>
                  </a:lnTo>
                  <a:lnTo>
                    <a:pt x="584" y="268"/>
                  </a:lnTo>
                  <a:lnTo>
                    <a:pt x="586" y="270"/>
                  </a:lnTo>
                  <a:lnTo>
                    <a:pt x="586" y="270"/>
                  </a:lnTo>
                  <a:lnTo>
                    <a:pt x="590" y="270"/>
                  </a:lnTo>
                  <a:lnTo>
                    <a:pt x="592" y="270"/>
                  </a:lnTo>
                  <a:lnTo>
                    <a:pt x="594" y="268"/>
                  </a:lnTo>
                  <a:lnTo>
                    <a:pt x="594" y="268"/>
                  </a:lnTo>
                  <a:lnTo>
                    <a:pt x="598" y="270"/>
                  </a:lnTo>
                  <a:lnTo>
                    <a:pt x="604" y="270"/>
                  </a:lnTo>
                  <a:lnTo>
                    <a:pt x="610" y="272"/>
                  </a:lnTo>
                  <a:lnTo>
                    <a:pt x="612" y="272"/>
                  </a:lnTo>
                  <a:lnTo>
                    <a:pt x="614" y="276"/>
                  </a:lnTo>
                  <a:lnTo>
                    <a:pt x="614" y="276"/>
                  </a:lnTo>
                  <a:close/>
                  <a:moveTo>
                    <a:pt x="596" y="256"/>
                  </a:moveTo>
                  <a:lnTo>
                    <a:pt x="596" y="256"/>
                  </a:lnTo>
                  <a:lnTo>
                    <a:pt x="596" y="258"/>
                  </a:lnTo>
                  <a:lnTo>
                    <a:pt x="598" y="258"/>
                  </a:lnTo>
                  <a:lnTo>
                    <a:pt x="600" y="258"/>
                  </a:lnTo>
                  <a:lnTo>
                    <a:pt x="600" y="262"/>
                  </a:lnTo>
                  <a:lnTo>
                    <a:pt x="592" y="260"/>
                  </a:lnTo>
                  <a:lnTo>
                    <a:pt x="592" y="260"/>
                  </a:lnTo>
                  <a:lnTo>
                    <a:pt x="590" y="262"/>
                  </a:lnTo>
                  <a:lnTo>
                    <a:pt x="590" y="262"/>
                  </a:lnTo>
                  <a:lnTo>
                    <a:pt x="590" y="262"/>
                  </a:lnTo>
                  <a:lnTo>
                    <a:pt x="588" y="262"/>
                  </a:lnTo>
                  <a:lnTo>
                    <a:pt x="588" y="262"/>
                  </a:lnTo>
                  <a:lnTo>
                    <a:pt x="588" y="262"/>
                  </a:lnTo>
                  <a:lnTo>
                    <a:pt x="588" y="262"/>
                  </a:lnTo>
                  <a:lnTo>
                    <a:pt x="586" y="262"/>
                  </a:lnTo>
                  <a:lnTo>
                    <a:pt x="586" y="264"/>
                  </a:lnTo>
                  <a:lnTo>
                    <a:pt x="586" y="264"/>
                  </a:lnTo>
                  <a:lnTo>
                    <a:pt x="584" y="262"/>
                  </a:lnTo>
                  <a:lnTo>
                    <a:pt x="584" y="260"/>
                  </a:lnTo>
                  <a:lnTo>
                    <a:pt x="586" y="258"/>
                  </a:lnTo>
                  <a:lnTo>
                    <a:pt x="586" y="258"/>
                  </a:lnTo>
                  <a:lnTo>
                    <a:pt x="590" y="258"/>
                  </a:lnTo>
                  <a:lnTo>
                    <a:pt x="592" y="260"/>
                  </a:lnTo>
                  <a:lnTo>
                    <a:pt x="594" y="258"/>
                  </a:lnTo>
                  <a:lnTo>
                    <a:pt x="594" y="258"/>
                  </a:lnTo>
                  <a:lnTo>
                    <a:pt x="594" y="258"/>
                  </a:lnTo>
                  <a:lnTo>
                    <a:pt x="594" y="256"/>
                  </a:lnTo>
                  <a:lnTo>
                    <a:pt x="596" y="256"/>
                  </a:lnTo>
                  <a:lnTo>
                    <a:pt x="596" y="256"/>
                  </a:lnTo>
                  <a:close/>
                  <a:moveTo>
                    <a:pt x="584" y="188"/>
                  </a:moveTo>
                  <a:lnTo>
                    <a:pt x="584" y="188"/>
                  </a:lnTo>
                  <a:lnTo>
                    <a:pt x="584" y="190"/>
                  </a:lnTo>
                  <a:lnTo>
                    <a:pt x="584" y="192"/>
                  </a:lnTo>
                  <a:lnTo>
                    <a:pt x="582" y="192"/>
                  </a:lnTo>
                  <a:lnTo>
                    <a:pt x="578" y="192"/>
                  </a:lnTo>
                  <a:lnTo>
                    <a:pt x="578" y="192"/>
                  </a:lnTo>
                  <a:lnTo>
                    <a:pt x="582" y="190"/>
                  </a:lnTo>
                  <a:lnTo>
                    <a:pt x="584" y="188"/>
                  </a:lnTo>
                  <a:lnTo>
                    <a:pt x="584" y="188"/>
                  </a:lnTo>
                  <a:close/>
                  <a:moveTo>
                    <a:pt x="580" y="172"/>
                  </a:moveTo>
                  <a:lnTo>
                    <a:pt x="580" y="172"/>
                  </a:lnTo>
                  <a:lnTo>
                    <a:pt x="576" y="172"/>
                  </a:lnTo>
                  <a:lnTo>
                    <a:pt x="580" y="172"/>
                  </a:lnTo>
                  <a:close/>
                  <a:moveTo>
                    <a:pt x="574" y="196"/>
                  </a:moveTo>
                  <a:lnTo>
                    <a:pt x="574" y="196"/>
                  </a:lnTo>
                  <a:lnTo>
                    <a:pt x="574" y="196"/>
                  </a:lnTo>
                  <a:lnTo>
                    <a:pt x="574" y="196"/>
                  </a:lnTo>
                  <a:lnTo>
                    <a:pt x="576" y="196"/>
                  </a:lnTo>
                  <a:lnTo>
                    <a:pt x="576" y="198"/>
                  </a:lnTo>
                  <a:lnTo>
                    <a:pt x="576" y="198"/>
                  </a:lnTo>
                  <a:lnTo>
                    <a:pt x="582" y="198"/>
                  </a:lnTo>
                  <a:lnTo>
                    <a:pt x="586" y="200"/>
                  </a:lnTo>
                  <a:lnTo>
                    <a:pt x="586" y="200"/>
                  </a:lnTo>
                  <a:lnTo>
                    <a:pt x="586" y="198"/>
                  </a:lnTo>
                  <a:lnTo>
                    <a:pt x="586" y="198"/>
                  </a:lnTo>
                  <a:lnTo>
                    <a:pt x="584" y="196"/>
                  </a:lnTo>
                  <a:lnTo>
                    <a:pt x="584" y="196"/>
                  </a:lnTo>
                  <a:lnTo>
                    <a:pt x="586" y="198"/>
                  </a:lnTo>
                  <a:lnTo>
                    <a:pt x="586" y="198"/>
                  </a:lnTo>
                  <a:lnTo>
                    <a:pt x="588" y="202"/>
                  </a:lnTo>
                  <a:lnTo>
                    <a:pt x="588" y="202"/>
                  </a:lnTo>
                  <a:lnTo>
                    <a:pt x="588" y="202"/>
                  </a:lnTo>
                  <a:lnTo>
                    <a:pt x="586" y="204"/>
                  </a:lnTo>
                  <a:lnTo>
                    <a:pt x="584" y="204"/>
                  </a:lnTo>
                  <a:lnTo>
                    <a:pt x="586" y="202"/>
                  </a:lnTo>
                  <a:lnTo>
                    <a:pt x="586" y="202"/>
                  </a:lnTo>
                  <a:lnTo>
                    <a:pt x="584" y="200"/>
                  </a:lnTo>
                  <a:lnTo>
                    <a:pt x="584" y="200"/>
                  </a:lnTo>
                  <a:lnTo>
                    <a:pt x="584" y="200"/>
                  </a:lnTo>
                  <a:lnTo>
                    <a:pt x="584" y="202"/>
                  </a:lnTo>
                  <a:lnTo>
                    <a:pt x="580" y="202"/>
                  </a:lnTo>
                  <a:lnTo>
                    <a:pt x="580" y="208"/>
                  </a:lnTo>
                  <a:lnTo>
                    <a:pt x="580" y="208"/>
                  </a:lnTo>
                  <a:lnTo>
                    <a:pt x="578" y="206"/>
                  </a:lnTo>
                  <a:lnTo>
                    <a:pt x="574" y="206"/>
                  </a:lnTo>
                  <a:lnTo>
                    <a:pt x="574" y="206"/>
                  </a:lnTo>
                  <a:lnTo>
                    <a:pt x="574" y="206"/>
                  </a:lnTo>
                  <a:lnTo>
                    <a:pt x="574" y="210"/>
                  </a:lnTo>
                  <a:lnTo>
                    <a:pt x="574" y="210"/>
                  </a:lnTo>
                  <a:lnTo>
                    <a:pt x="566" y="210"/>
                  </a:lnTo>
                  <a:lnTo>
                    <a:pt x="562" y="210"/>
                  </a:lnTo>
                  <a:lnTo>
                    <a:pt x="558" y="210"/>
                  </a:lnTo>
                  <a:lnTo>
                    <a:pt x="558" y="210"/>
                  </a:lnTo>
                  <a:lnTo>
                    <a:pt x="556" y="206"/>
                  </a:lnTo>
                  <a:lnTo>
                    <a:pt x="556" y="206"/>
                  </a:lnTo>
                  <a:lnTo>
                    <a:pt x="560" y="206"/>
                  </a:lnTo>
                  <a:lnTo>
                    <a:pt x="564" y="204"/>
                  </a:lnTo>
                  <a:lnTo>
                    <a:pt x="568" y="202"/>
                  </a:lnTo>
                  <a:lnTo>
                    <a:pt x="572" y="202"/>
                  </a:lnTo>
                  <a:lnTo>
                    <a:pt x="572" y="202"/>
                  </a:lnTo>
                  <a:lnTo>
                    <a:pt x="570" y="200"/>
                  </a:lnTo>
                  <a:lnTo>
                    <a:pt x="568" y="200"/>
                  </a:lnTo>
                  <a:lnTo>
                    <a:pt x="568" y="202"/>
                  </a:lnTo>
                  <a:lnTo>
                    <a:pt x="568" y="202"/>
                  </a:lnTo>
                  <a:lnTo>
                    <a:pt x="566" y="202"/>
                  </a:lnTo>
                  <a:lnTo>
                    <a:pt x="564" y="200"/>
                  </a:lnTo>
                  <a:lnTo>
                    <a:pt x="564" y="198"/>
                  </a:lnTo>
                  <a:lnTo>
                    <a:pt x="568" y="200"/>
                  </a:lnTo>
                  <a:lnTo>
                    <a:pt x="568" y="200"/>
                  </a:lnTo>
                  <a:lnTo>
                    <a:pt x="566" y="198"/>
                  </a:lnTo>
                  <a:lnTo>
                    <a:pt x="564" y="198"/>
                  </a:lnTo>
                  <a:lnTo>
                    <a:pt x="562" y="198"/>
                  </a:lnTo>
                  <a:lnTo>
                    <a:pt x="560" y="196"/>
                  </a:lnTo>
                  <a:lnTo>
                    <a:pt x="560" y="196"/>
                  </a:lnTo>
                  <a:lnTo>
                    <a:pt x="562" y="194"/>
                  </a:lnTo>
                  <a:lnTo>
                    <a:pt x="564" y="194"/>
                  </a:lnTo>
                  <a:lnTo>
                    <a:pt x="570" y="192"/>
                  </a:lnTo>
                  <a:lnTo>
                    <a:pt x="570" y="192"/>
                  </a:lnTo>
                  <a:lnTo>
                    <a:pt x="570" y="196"/>
                  </a:lnTo>
                  <a:lnTo>
                    <a:pt x="574" y="196"/>
                  </a:lnTo>
                  <a:lnTo>
                    <a:pt x="574" y="196"/>
                  </a:lnTo>
                  <a:close/>
                  <a:moveTo>
                    <a:pt x="566" y="174"/>
                  </a:moveTo>
                  <a:lnTo>
                    <a:pt x="566" y="174"/>
                  </a:lnTo>
                  <a:lnTo>
                    <a:pt x="568" y="178"/>
                  </a:lnTo>
                  <a:lnTo>
                    <a:pt x="568" y="178"/>
                  </a:lnTo>
                  <a:lnTo>
                    <a:pt x="566" y="178"/>
                  </a:lnTo>
                  <a:lnTo>
                    <a:pt x="564" y="178"/>
                  </a:lnTo>
                  <a:lnTo>
                    <a:pt x="562" y="176"/>
                  </a:lnTo>
                  <a:lnTo>
                    <a:pt x="566" y="174"/>
                  </a:lnTo>
                  <a:close/>
                  <a:moveTo>
                    <a:pt x="558" y="162"/>
                  </a:moveTo>
                  <a:lnTo>
                    <a:pt x="558" y="162"/>
                  </a:lnTo>
                  <a:lnTo>
                    <a:pt x="560" y="164"/>
                  </a:lnTo>
                  <a:lnTo>
                    <a:pt x="560" y="166"/>
                  </a:lnTo>
                  <a:lnTo>
                    <a:pt x="560" y="168"/>
                  </a:lnTo>
                  <a:lnTo>
                    <a:pt x="562" y="172"/>
                  </a:lnTo>
                  <a:lnTo>
                    <a:pt x="562" y="172"/>
                  </a:lnTo>
                  <a:lnTo>
                    <a:pt x="560" y="172"/>
                  </a:lnTo>
                  <a:lnTo>
                    <a:pt x="558" y="170"/>
                  </a:lnTo>
                  <a:lnTo>
                    <a:pt x="556" y="168"/>
                  </a:lnTo>
                  <a:lnTo>
                    <a:pt x="554" y="168"/>
                  </a:lnTo>
                  <a:lnTo>
                    <a:pt x="554" y="168"/>
                  </a:lnTo>
                  <a:lnTo>
                    <a:pt x="554" y="166"/>
                  </a:lnTo>
                  <a:lnTo>
                    <a:pt x="556" y="166"/>
                  </a:lnTo>
                  <a:lnTo>
                    <a:pt x="556" y="166"/>
                  </a:lnTo>
                  <a:lnTo>
                    <a:pt x="556" y="164"/>
                  </a:lnTo>
                  <a:lnTo>
                    <a:pt x="554" y="164"/>
                  </a:lnTo>
                  <a:lnTo>
                    <a:pt x="552" y="166"/>
                  </a:lnTo>
                  <a:lnTo>
                    <a:pt x="552" y="164"/>
                  </a:lnTo>
                  <a:lnTo>
                    <a:pt x="552" y="164"/>
                  </a:lnTo>
                  <a:lnTo>
                    <a:pt x="554" y="164"/>
                  </a:lnTo>
                  <a:lnTo>
                    <a:pt x="556" y="162"/>
                  </a:lnTo>
                  <a:lnTo>
                    <a:pt x="558" y="162"/>
                  </a:lnTo>
                  <a:lnTo>
                    <a:pt x="558" y="162"/>
                  </a:lnTo>
                  <a:close/>
                  <a:moveTo>
                    <a:pt x="548" y="136"/>
                  </a:moveTo>
                  <a:lnTo>
                    <a:pt x="550" y="138"/>
                  </a:lnTo>
                  <a:lnTo>
                    <a:pt x="548" y="138"/>
                  </a:lnTo>
                  <a:lnTo>
                    <a:pt x="548" y="136"/>
                  </a:lnTo>
                  <a:close/>
                  <a:moveTo>
                    <a:pt x="548" y="206"/>
                  </a:moveTo>
                  <a:lnTo>
                    <a:pt x="548" y="206"/>
                  </a:lnTo>
                  <a:lnTo>
                    <a:pt x="548" y="210"/>
                  </a:lnTo>
                  <a:lnTo>
                    <a:pt x="548" y="210"/>
                  </a:lnTo>
                  <a:lnTo>
                    <a:pt x="546" y="210"/>
                  </a:lnTo>
                  <a:lnTo>
                    <a:pt x="544" y="210"/>
                  </a:lnTo>
                  <a:lnTo>
                    <a:pt x="544" y="208"/>
                  </a:lnTo>
                  <a:lnTo>
                    <a:pt x="546" y="210"/>
                  </a:lnTo>
                  <a:lnTo>
                    <a:pt x="546" y="210"/>
                  </a:lnTo>
                  <a:lnTo>
                    <a:pt x="546" y="208"/>
                  </a:lnTo>
                  <a:lnTo>
                    <a:pt x="548" y="206"/>
                  </a:lnTo>
                  <a:lnTo>
                    <a:pt x="548" y="206"/>
                  </a:lnTo>
                  <a:close/>
                  <a:moveTo>
                    <a:pt x="544" y="138"/>
                  </a:moveTo>
                  <a:lnTo>
                    <a:pt x="544" y="136"/>
                  </a:lnTo>
                  <a:lnTo>
                    <a:pt x="544" y="136"/>
                  </a:lnTo>
                  <a:lnTo>
                    <a:pt x="540" y="136"/>
                  </a:lnTo>
                  <a:lnTo>
                    <a:pt x="536" y="134"/>
                  </a:lnTo>
                  <a:lnTo>
                    <a:pt x="536" y="134"/>
                  </a:lnTo>
                  <a:lnTo>
                    <a:pt x="538" y="132"/>
                  </a:lnTo>
                  <a:lnTo>
                    <a:pt x="544" y="134"/>
                  </a:lnTo>
                  <a:lnTo>
                    <a:pt x="544" y="132"/>
                  </a:lnTo>
                  <a:lnTo>
                    <a:pt x="544" y="132"/>
                  </a:lnTo>
                  <a:lnTo>
                    <a:pt x="546" y="134"/>
                  </a:lnTo>
                  <a:lnTo>
                    <a:pt x="546" y="136"/>
                  </a:lnTo>
                  <a:lnTo>
                    <a:pt x="544" y="138"/>
                  </a:lnTo>
                  <a:lnTo>
                    <a:pt x="546" y="138"/>
                  </a:lnTo>
                  <a:lnTo>
                    <a:pt x="546" y="138"/>
                  </a:lnTo>
                  <a:lnTo>
                    <a:pt x="544" y="138"/>
                  </a:lnTo>
                  <a:lnTo>
                    <a:pt x="544" y="142"/>
                  </a:lnTo>
                  <a:lnTo>
                    <a:pt x="544" y="142"/>
                  </a:lnTo>
                  <a:lnTo>
                    <a:pt x="544" y="140"/>
                  </a:lnTo>
                  <a:lnTo>
                    <a:pt x="540" y="142"/>
                  </a:lnTo>
                  <a:lnTo>
                    <a:pt x="538" y="142"/>
                  </a:lnTo>
                  <a:lnTo>
                    <a:pt x="536" y="140"/>
                  </a:lnTo>
                  <a:lnTo>
                    <a:pt x="536" y="140"/>
                  </a:lnTo>
                  <a:lnTo>
                    <a:pt x="540" y="140"/>
                  </a:lnTo>
                  <a:lnTo>
                    <a:pt x="544" y="140"/>
                  </a:lnTo>
                  <a:lnTo>
                    <a:pt x="544" y="138"/>
                  </a:lnTo>
                  <a:lnTo>
                    <a:pt x="544" y="138"/>
                  </a:lnTo>
                  <a:lnTo>
                    <a:pt x="544" y="138"/>
                  </a:lnTo>
                  <a:lnTo>
                    <a:pt x="544" y="138"/>
                  </a:lnTo>
                  <a:close/>
                  <a:moveTo>
                    <a:pt x="534" y="134"/>
                  </a:moveTo>
                  <a:lnTo>
                    <a:pt x="528" y="134"/>
                  </a:lnTo>
                  <a:lnTo>
                    <a:pt x="528" y="134"/>
                  </a:lnTo>
                  <a:lnTo>
                    <a:pt x="526" y="132"/>
                  </a:lnTo>
                  <a:lnTo>
                    <a:pt x="526" y="130"/>
                  </a:lnTo>
                  <a:lnTo>
                    <a:pt x="526" y="130"/>
                  </a:lnTo>
                  <a:lnTo>
                    <a:pt x="534" y="134"/>
                  </a:lnTo>
                  <a:lnTo>
                    <a:pt x="534" y="134"/>
                  </a:lnTo>
                  <a:close/>
                  <a:moveTo>
                    <a:pt x="522" y="128"/>
                  </a:moveTo>
                  <a:lnTo>
                    <a:pt x="522" y="128"/>
                  </a:lnTo>
                  <a:lnTo>
                    <a:pt x="526" y="130"/>
                  </a:lnTo>
                  <a:lnTo>
                    <a:pt x="526" y="130"/>
                  </a:lnTo>
                  <a:lnTo>
                    <a:pt x="524" y="130"/>
                  </a:lnTo>
                  <a:lnTo>
                    <a:pt x="524" y="130"/>
                  </a:lnTo>
                  <a:lnTo>
                    <a:pt x="524" y="132"/>
                  </a:lnTo>
                  <a:lnTo>
                    <a:pt x="524" y="132"/>
                  </a:lnTo>
                  <a:lnTo>
                    <a:pt x="524" y="132"/>
                  </a:lnTo>
                  <a:lnTo>
                    <a:pt x="524" y="132"/>
                  </a:lnTo>
                  <a:lnTo>
                    <a:pt x="520" y="132"/>
                  </a:lnTo>
                  <a:lnTo>
                    <a:pt x="522" y="128"/>
                  </a:lnTo>
                  <a:close/>
                  <a:moveTo>
                    <a:pt x="520" y="130"/>
                  </a:moveTo>
                  <a:lnTo>
                    <a:pt x="518" y="132"/>
                  </a:lnTo>
                  <a:lnTo>
                    <a:pt x="518" y="132"/>
                  </a:lnTo>
                  <a:lnTo>
                    <a:pt x="516" y="132"/>
                  </a:lnTo>
                  <a:lnTo>
                    <a:pt x="518" y="130"/>
                  </a:lnTo>
                  <a:lnTo>
                    <a:pt x="520" y="130"/>
                  </a:lnTo>
                  <a:lnTo>
                    <a:pt x="520" y="130"/>
                  </a:lnTo>
                  <a:close/>
                  <a:moveTo>
                    <a:pt x="516" y="132"/>
                  </a:moveTo>
                  <a:lnTo>
                    <a:pt x="516" y="132"/>
                  </a:lnTo>
                  <a:lnTo>
                    <a:pt x="514" y="132"/>
                  </a:lnTo>
                  <a:lnTo>
                    <a:pt x="512" y="130"/>
                  </a:lnTo>
                  <a:lnTo>
                    <a:pt x="512" y="130"/>
                  </a:lnTo>
                  <a:lnTo>
                    <a:pt x="514" y="130"/>
                  </a:lnTo>
                  <a:lnTo>
                    <a:pt x="516" y="132"/>
                  </a:lnTo>
                  <a:lnTo>
                    <a:pt x="516" y="132"/>
                  </a:lnTo>
                  <a:close/>
                  <a:moveTo>
                    <a:pt x="512" y="102"/>
                  </a:moveTo>
                  <a:lnTo>
                    <a:pt x="512" y="102"/>
                  </a:lnTo>
                  <a:lnTo>
                    <a:pt x="512" y="104"/>
                  </a:lnTo>
                  <a:lnTo>
                    <a:pt x="510" y="106"/>
                  </a:lnTo>
                  <a:lnTo>
                    <a:pt x="510" y="102"/>
                  </a:lnTo>
                  <a:lnTo>
                    <a:pt x="512" y="102"/>
                  </a:lnTo>
                  <a:close/>
                  <a:moveTo>
                    <a:pt x="508" y="104"/>
                  </a:moveTo>
                  <a:lnTo>
                    <a:pt x="508" y="104"/>
                  </a:lnTo>
                  <a:lnTo>
                    <a:pt x="506" y="106"/>
                  </a:lnTo>
                  <a:lnTo>
                    <a:pt x="502" y="106"/>
                  </a:lnTo>
                  <a:lnTo>
                    <a:pt x="498" y="104"/>
                  </a:lnTo>
                  <a:lnTo>
                    <a:pt x="498" y="104"/>
                  </a:lnTo>
                  <a:lnTo>
                    <a:pt x="508" y="104"/>
                  </a:lnTo>
                  <a:lnTo>
                    <a:pt x="508" y="104"/>
                  </a:lnTo>
                  <a:close/>
                  <a:moveTo>
                    <a:pt x="502" y="140"/>
                  </a:moveTo>
                  <a:lnTo>
                    <a:pt x="498" y="138"/>
                  </a:lnTo>
                  <a:lnTo>
                    <a:pt x="500" y="138"/>
                  </a:lnTo>
                  <a:lnTo>
                    <a:pt x="502" y="140"/>
                  </a:lnTo>
                  <a:close/>
                  <a:moveTo>
                    <a:pt x="490" y="160"/>
                  </a:moveTo>
                  <a:lnTo>
                    <a:pt x="490" y="162"/>
                  </a:lnTo>
                  <a:lnTo>
                    <a:pt x="490" y="162"/>
                  </a:lnTo>
                  <a:lnTo>
                    <a:pt x="490" y="162"/>
                  </a:lnTo>
                  <a:lnTo>
                    <a:pt x="490" y="162"/>
                  </a:lnTo>
                  <a:lnTo>
                    <a:pt x="492" y="160"/>
                  </a:lnTo>
                  <a:lnTo>
                    <a:pt x="494" y="160"/>
                  </a:lnTo>
                  <a:lnTo>
                    <a:pt x="496" y="158"/>
                  </a:lnTo>
                  <a:lnTo>
                    <a:pt x="496" y="156"/>
                  </a:lnTo>
                  <a:lnTo>
                    <a:pt x="496" y="156"/>
                  </a:lnTo>
                  <a:lnTo>
                    <a:pt x="500" y="158"/>
                  </a:lnTo>
                  <a:lnTo>
                    <a:pt x="500" y="156"/>
                  </a:lnTo>
                  <a:lnTo>
                    <a:pt x="502" y="158"/>
                  </a:lnTo>
                  <a:lnTo>
                    <a:pt x="502" y="158"/>
                  </a:lnTo>
                  <a:lnTo>
                    <a:pt x="502" y="160"/>
                  </a:lnTo>
                  <a:lnTo>
                    <a:pt x="500" y="160"/>
                  </a:lnTo>
                  <a:lnTo>
                    <a:pt x="496" y="160"/>
                  </a:lnTo>
                  <a:lnTo>
                    <a:pt x="496" y="162"/>
                  </a:lnTo>
                  <a:lnTo>
                    <a:pt x="496" y="162"/>
                  </a:lnTo>
                  <a:lnTo>
                    <a:pt x="490" y="162"/>
                  </a:lnTo>
                  <a:lnTo>
                    <a:pt x="490" y="162"/>
                  </a:lnTo>
                  <a:lnTo>
                    <a:pt x="490" y="162"/>
                  </a:lnTo>
                  <a:lnTo>
                    <a:pt x="490" y="162"/>
                  </a:lnTo>
                  <a:lnTo>
                    <a:pt x="490" y="162"/>
                  </a:lnTo>
                  <a:lnTo>
                    <a:pt x="490" y="160"/>
                  </a:lnTo>
                  <a:lnTo>
                    <a:pt x="490" y="160"/>
                  </a:lnTo>
                  <a:close/>
                  <a:moveTo>
                    <a:pt x="488" y="104"/>
                  </a:moveTo>
                  <a:lnTo>
                    <a:pt x="486" y="104"/>
                  </a:lnTo>
                  <a:lnTo>
                    <a:pt x="486" y="104"/>
                  </a:lnTo>
                  <a:lnTo>
                    <a:pt x="488" y="104"/>
                  </a:lnTo>
                  <a:close/>
                  <a:moveTo>
                    <a:pt x="482" y="156"/>
                  </a:moveTo>
                  <a:lnTo>
                    <a:pt x="482" y="156"/>
                  </a:lnTo>
                  <a:lnTo>
                    <a:pt x="482" y="156"/>
                  </a:lnTo>
                  <a:lnTo>
                    <a:pt x="484" y="158"/>
                  </a:lnTo>
                  <a:lnTo>
                    <a:pt x="484" y="158"/>
                  </a:lnTo>
                  <a:lnTo>
                    <a:pt x="482" y="154"/>
                  </a:lnTo>
                  <a:lnTo>
                    <a:pt x="482" y="154"/>
                  </a:lnTo>
                  <a:lnTo>
                    <a:pt x="484" y="156"/>
                  </a:lnTo>
                  <a:lnTo>
                    <a:pt x="486" y="158"/>
                  </a:lnTo>
                  <a:lnTo>
                    <a:pt x="484" y="162"/>
                  </a:lnTo>
                  <a:lnTo>
                    <a:pt x="484" y="162"/>
                  </a:lnTo>
                  <a:lnTo>
                    <a:pt x="484" y="160"/>
                  </a:lnTo>
                  <a:lnTo>
                    <a:pt x="482" y="160"/>
                  </a:lnTo>
                  <a:lnTo>
                    <a:pt x="478" y="162"/>
                  </a:lnTo>
                  <a:lnTo>
                    <a:pt x="478" y="162"/>
                  </a:lnTo>
                  <a:lnTo>
                    <a:pt x="478" y="160"/>
                  </a:lnTo>
                  <a:lnTo>
                    <a:pt x="476" y="160"/>
                  </a:lnTo>
                  <a:lnTo>
                    <a:pt x="474" y="158"/>
                  </a:lnTo>
                  <a:lnTo>
                    <a:pt x="474" y="158"/>
                  </a:lnTo>
                  <a:lnTo>
                    <a:pt x="474" y="160"/>
                  </a:lnTo>
                  <a:lnTo>
                    <a:pt x="476" y="162"/>
                  </a:lnTo>
                  <a:lnTo>
                    <a:pt x="472" y="160"/>
                  </a:lnTo>
                  <a:lnTo>
                    <a:pt x="472" y="160"/>
                  </a:lnTo>
                  <a:lnTo>
                    <a:pt x="482" y="156"/>
                  </a:lnTo>
                  <a:lnTo>
                    <a:pt x="482" y="156"/>
                  </a:lnTo>
                  <a:close/>
                  <a:moveTo>
                    <a:pt x="468" y="160"/>
                  </a:moveTo>
                  <a:lnTo>
                    <a:pt x="466" y="162"/>
                  </a:lnTo>
                  <a:lnTo>
                    <a:pt x="466" y="162"/>
                  </a:lnTo>
                  <a:lnTo>
                    <a:pt x="466" y="164"/>
                  </a:lnTo>
                  <a:lnTo>
                    <a:pt x="468" y="164"/>
                  </a:lnTo>
                  <a:lnTo>
                    <a:pt x="470" y="164"/>
                  </a:lnTo>
                  <a:lnTo>
                    <a:pt x="470" y="164"/>
                  </a:lnTo>
                  <a:lnTo>
                    <a:pt x="468" y="164"/>
                  </a:lnTo>
                  <a:lnTo>
                    <a:pt x="466" y="166"/>
                  </a:lnTo>
                  <a:lnTo>
                    <a:pt x="464" y="166"/>
                  </a:lnTo>
                  <a:lnTo>
                    <a:pt x="464" y="164"/>
                  </a:lnTo>
                  <a:lnTo>
                    <a:pt x="464" y="164"/>
                  </a:lnTo>
                  <a:lnTo>
                    <a:pt x="466" y="166"/>
                  </a:lnTo>
                  <a:lnTo>
                    <a:pt x="466" y="164"/>
                  </a:lnTo>
                  <a:lnTo>
                    <a:pt x="464" y="162"/>
                  </a:lnTo>
                  <a:lnTo>
                    <a:pt x="468" y="160"/>
                  </a:lnTo>
                  <a:lnTo>
                    <a:pt x="468" y="160"/>
                  </a:lnTo>
                  <a:close/>
                  <a:moveTo>
                    <a:pt x="468" y="168"/>
                  </a:moveTo>
                  <a:lnTo>
                    <a:pt x="468" y="168"/>
                  </a:lnTo>
                  <a:lnTo>
                    <a:pt x="470" y="170"/>
                  </a:lnTo>
                  <a:lnTo>
                    <a:pt x="468" y="170"/>
                  </a:lnTo>
                  <a:lnTo>
                    <a:pt x="468" y="168"/>
                  </a:lnTo>
                  <a:close/>
                  <a:moveTo>
                    <a:pt x="468" y="172"/>
                  </a:moveTo>
                  <a:lnTo>
                    <a:pt x="466" y="176"/>
                  </a:lnTo>
                  <a:lnTo>
                    <a:pt x="464" y="172"/>
                  </a:lnTo>
                  <a:lnTo>
                    <a:pt x="466" y="174"/>
                  </a:lnTo>
                  <a:lnTo>
                    <a:pt x="466" y="172"/>
                  </a:lnTo>
                  <a:lnTo>
                    <a:pt x="468" y="172"/>
                  </a:lnTo>
                  <a:close/>
                  <a:moveTo>
                    <a:pt x="462" y="196"/>
                  </a:moveTo>
                  <a:lnTo>
                    <a:pt x="462" y="196"/>
                  </a:lnTo>
                  <a:lnTo>
                    <a:pt x="462" y="196"/>
                  </a:lnTo>
                  <a:lnTo>
                    <a:pt x="462" y="196"/>
                  </a:lnTo>
                  <a:lnTo>
                    <a:pt x="462" y="196"/>
                  </a:lnTo>
                  <a:lnTo>
                    <a:pt x="462" y="196"/>
                  </a:lnTo>
                  <a:lnTo>
                    <a:pt x="462" y="196"/>
                  </a:lnTo>
                  <a:lnTo>
                    <a:pt x="462" y="196"/>
                  </a:lnTo>
                  <a:lnTo>
                    <a:pt x="462" y="196"/>
                  </a:lnTo>
                  <a:lnTo>
                    <a:pt x="462" y="196"/>
                  </a:lnTo>
                  <a:lnTo>
                    <a:pt x="460" y="194"/>
                  </a:lnTo>
                  <a:lnTo>
                    <a:pt x="460" y="194"/>
                  </a:lnTo>
                  <a:lnTo>
                    <a:pt x="462" y="196"/>
                  </a:lnTo>
                  <a:lnTo>
                    <a:pt x="462" y="196"/>
                  </a:lnTo>
                  <a:close/>
                  <a:moveTo>
                    <a:pt x="458" y="192"/>
                  </a:moveTo>
                  <a:lnTo>
                    <a:pt x="458" y="192"/>
                  </a:lnTo>
                  <a:lnTo>
                    <a:pt x="456" y="192"/>
                  </a:lnTo>
                  <a:lnTo>
                    <a:pt x="458" y="190"/>
                  </a:lnTo>
                  <a:lnTo>
                    <a:pt x="458" y="190"/>
                  </a:lnTo>
                  <a:lnTo>
                    <a:pt x="458" y="192"/>
                  </a:lnTo>
                  <a:lnTo>
                    <a:pt x="458" y="192"/>
                  </a:lnTo>
                  <a:close/>
                  <a:moveTo>
                    <a:pt x="458" y="178"/>
                  </a:moveTo>
                  <a:lnTo>
                    <a:pt x="456" y="180"/>
                  </a:lnTo>
                  <a:lnTo>
                    <a:pt x="454" y="176"/>
                  </a:lnTo>
                  <a:lnTo>
                    <a:pt x="458" y="178"/>
                  </a:lnTo>
                  <a:close/>
                  <a:moveTo>
                    <a:pt x="446" y="154"/>
                  </a:moveTo>
                  <a:lnTo>
                    <a:pt x="444" y="154"/>
                  </a:lnTo>
                  <a:lnTo>
                    <a:pt x="442" y="154"/>
                  </a:lnTo>
                  <a:lnTo>
                    <a:pt x="446" y="154"/>
                  </a:lnTo>
                  <a:close/>
                  <a:moveTo>
                    <a:pt x="444" y="214"/>
                  </a:moveTo>
                  <a:lnTo>
                    <a:pt x="444" y="216"/>
                  </a:lnTo>
                  <a:lnTo>
                    <a:pt x="444" y="216"/>
                  </a:lnTo>
                  <a:lnTo>
                    <a:pt x="446" y="216"/>
                  </a:lnTo>
                  <a:lnTo>
                    <a:pt x="448" y="216"/>
                  </a:lnTo>
                  <a:lnTo>
                    <a:pt x="446" y="214"/>
                  </a:lnTo>
                  <a:lnTo>
                    <a:pt x="446" y="214"/>
                  </a:lnTo>
                  <a:lnTo>
                    <a:pt x="448" y="216"/>
                  </a:lnTo>
                  <a:lnTo>
                    <a:pt x="452" y="220"/>
                  </a:lnTo>
                  <a:lnTo>
                    <a:pt x="452" y="220"/>
                  </a:lnTo>
                  <a:lnTo>
                    <a:pt x="452" y="220"/>
                  </a:lnTo>
                  <a:lnTo>
                    <a:pt x="452" y="218"/>
                  </a:lnTo>
                  <a:lnTo>
                    <a:pt x="452" y="218"/>
                  </a:lnTo>
                  <a:lnTo>
                    <a:pt x="454" y="218"/>
                  </a:lnTo>
                  <a:lnTo>
                    <a:pt x="456" y="218"/>
                  </a:lnTo>
                  <a:lnTo>
                    <a:pt x="458" y="218"/>
                  </a:lnTo>
                  <a:lnTo>
                    <a:pt x="460" y="220"/>
                  </a:lnTo>
                  <a:lnTo>
                    <a:pt x="464" y="218"/>
                  </a:lnTo>
                  <a:lnTo>
                    <a:pt x="464" y="218"/>
                  </a:lnTo>
                  <a:lnTo>
                    <a:pt x="466" y="218"/>
                  </a:lnTo>
                  <a:lnTo>
                    <a:pt x="466" y="218"/>
                  </a:lnTo>
                  <a:lnTo>
                    <a:pt x="466" y="218"/>
                  </a:lnTo>
                  <a:lnTo>
                    <a:pt x="508" y="216"/>
                  </a:lnTo>
                  <a:lnTo>
                    <a:pt x="500" y="234"/>
                  </a:lnTo>
                  <a:lnTo>
                    <a:pt x="500" y="234"/>
                  </a:lnTo>
                  <a:lnTo>
                    <a:pt x="500" y="236"/>
                  </a:lnTo>
                  <a:lnTo>
                    <a:pt x="500" y="236"/>
                  </a:lnTo>
                  <a:lnTo>
                    <a:pt x="498" y="236"/>
                  </a:lnTo>
                  <a:lnTo>
                    <a:pt x="482" y="268"/>
                  </a:lnTo>
                  <a:lnTo>
                    <a:pt x="482" y="268"/>
                  </a:lnTo>
                  <a:lnTo>
                    <a:pt x="484" y="268"/>
                  </a:lnTo>
                  <a:lnTo>
                    <a:pt x="484" y="268"/>
                  </a:lnTo>
                  <a:lnTo>
                    <a:pt x="484" y="268"/>
                  </a:lnTo>
                  <a:lnTo>
                    <a:pt x="486" y="268"/>
                  </a:lnTo>
                  <a:lnTo>
                    <a:pt x="486" y="270"/>
                  </a:lnTo>
                  <a:lnTo>
                    <a:pt x="486" y="270"/>
                  </a:lnTo>
                  <a:lnTo>
                    <a:pt x="490" y="270"/>
                  </a:lnTo>
                  <a:lnTo>
                    <a:pt x="492" y="268"/>
                  </a:lnTo>
                  <a:lnTo>
                    <a:pt x="492" y="268"/>
                  </a:lnTo>
                  <a:lnTo>
                    <a:pt x="492" y="268"/>
                  </a:lnTo>
                  <a:lnTo>
                    <a:pt x="492" y="268"/>
                  </a:lnTo>
                  <a:lnTo>
                    <a:pt x="492" y="268"/>
                  </a:lnTo>
                  <a:lnTo>
                    <a:pt x="492" y="268"/>
                  </a:lnTo>
                  <a:lnTo>
                    <a:pt x="492" y="270"/>
                  </a:lnTo>
                  <a:lnTo>
                    <a:pt x="490" y="270"/>
                  </a:lnTo>
                  <a:lnTo>
                    <a:pt x="490" y="270"/>
                  </a:lnTo>
                  <a:lnTo>
                    <a:pt x="482" y="270"/>
                  </a:lnTo>
                  <a:lnTo>
                    <a:pt x="480" y="276"/>
                  </a:lnTo>
                  <a:lnTo>
                    <a:pt x="442" y="278"/>
                  </a:lnTo>
                  <a:lnTo>
                    <a:pt x="442" y="278"/>
                  </a:lnTo>
                  <a:lnTo>
                    <a:pt x="444" y="280"/>
                  </a:lnTo>
                  <a:lnTo>
                    <a:pt x="444" y="282"/>
                  </a:lnTo>
                  <a:lnTo>
                    <a:pt x="446" y="286"/>
                  </a:lnTo>
                  <a:lnTo>
                    <a:pt x="446" y="286"/>
                  </a:lnTo>
                  <a:lnTo>
                    <a:pt x="444" y="288"/>
                  </a:lnTo>
                  <a:lnTo>
                    <a:pt x="442" y="286"/>
                  </a:lnTo>
                  <a:lnTo>
                    <a:pt x="440" y="284"/>
                  </a:lnTo>
                  <a:lnTo>
                    <a:pt x="438" y="284"/>
                  </a:lnTo>
                  <a:lnTo>
                    <a:pt x="438" y="284"/>
                  </a:lnTo>
                  <a:lnTo>
                    <a:pt x="438" y="282"/>
                  </a:lnTo>
                  <a:lnTo>
                    <a:pt x="440" y="282"/>
                  </a:lnTo>
                  <a:lnTo>
                    <a:pt x="440" y="282"/>
                  </a:lnTo>
                  <a:lnTo>
                    <a:pt x="440" y="280"/>
                  </a:lnTo>
                  <a:lnTo>
                    <a:pt x="438" y="280"/>
                  </a:lnTo>
                  <a:lnTo>
                    <a:pt x="438" y="280"/>
                  </a:lnTo>
                  <a:lnTo>
                    <a:pt x="436" y="280"/>
                  </a:lnTo>
                  <a:lnTo>
                    <a:pt x="436" y="280"/>
                  </a:lnTo>
                  <a:lnTo>
                    <a:pt x="440" y="278"/>
                  </a:lnTo>
                  <a:lnTo>
                    <a:pt x="434" y="280"/>
                  </a:lnTo>
                  <a:lnTo>
                    <a:pt x="434" y="280"/>
                  </a:lnTo>
                  <a:lnTo>
                    <a:pt x="434" y="280"/>
                  </a:lnTo>
                  <a:lnTo>
                    <a:pt x="412" y="280"/>
                  </a:lnTo>
                  <a:lnTo>
                    <a:pt x="416" y="276"/>
                  </a:lnTo>
                  <a:lnTo>
                    <a:pt x="416" y="276"/>
                  </a:lnTo>
                  <a:lnTo>
                    <a:pt x="412" y="276"/>
                  </a:lnTo>
                  <a:lnTo>
                    <a:pt x="412" y="276"/>
                  </a:lnTo>
                  <a:lnTo>
                    <a:pt x="410" y="276"/>
                  </a:lnTo>
                  <a:lnTo>
                    <a:pt x="410" y="278"/>
                  </a:lnTo>
                  <a:lnTo>
                    <a:pt x="410" y="278"/>
                  </a:lnTo>
                  <a:lnTo>
                    <a:pt x="412" y="278"/>
                  </a:lnTo>
                  <a:lnTo>
                    <a:pt x="412" y="278"/>
                  </a:lnTo>
                  <a:lnTo>
                    <a:pt x="410" y="278"/>
                  </a:lnTo>
                  <a:lnTo>
                    <a:pt x="410" y="278"/>
                  </a:lnTo>
                  <a:lnTo>
                    <a:pt x="408" y="276"/>
                  </a:lnTo>
                  <a:lnTo>
                    <a:pt x="406" y="276"/>
                  </a:lnTo>
                  <a:lnTo>
                    <a:pt x="398" y="276"/>
                  </a:lnTo>
                  <a:lnTo>
                    <a:pt x="398" y="276"/>
                  </a:lnTo>
                  <a:lnTo>
                    <a:pt x="398" y="276"/>
                  </a:lnTo>
                  <a:lnTo>
                    <a:pt x="396" y="274"/>
                  </a:lnTo>
                  <a:lnTo>
                    <a:pt x="396" y="274"/>
                  </a:lnTo>
                  <a:lnTo>
                    <a:pt x="398" y="272"/>
                  </a:lnTo>
                  <a:lnTo>
                    <a:pt x="398" y="272"/>
                  </a:lnTo>
                  <a:lnTo>
                    <a:pt x="398" y="272"/>
                  </a:lnTo>
                  <a:lnTo>
                    <a:pt x="404" y="272"/>
                  </a:lnTo>
                  <a:lnTo>
                    <a:pt x="408" y="272"/>
                  </a:lnTo>
                  <a:lnTo>
                    <a:pt x="408" y="272"/>
                  </a:lnTo>
                  <a:lnTo>
                    <a:pt x="412" y="274"/>
                  </a:lnTo>
                  <a:lnTo>
                    <a:pt x="416" y="276"/>
                  </a:lnTo>
                  <a:lnTo>
                    <a:pt x="434" y="248"/>
                  </a:lnTo>
                  <a:lnTo>
                    <a:pt x="428" y="248"/>
                  </a:lnTo>
                  <a:lnTo>
                    <a:pt x="428" y="248"/>
                  </a:lnTo>
                  <a:lnTo>
                    <a:pt x="428" y="248"/>
                  </a:lnTo>
                  <a:lnTo>
                    <a:pt x="428" y="248"/>
                  </a:lnTo>
                  <a:lnTo>
                    <a:pt x="430" y="246"/>
                  </a:lnTo>
                  <a:lnTo>
                    <a:pt x="430" y="246"/>
                  </a:lnTo>
                  <a:lnTo>
                    <a:pt x="432" y="246"/>
                  </a:lnTo>
                  <a:lnTo>
                    <a:pt x="432" y="246"/>
                  </a:lnTo>
                  <a:lnTo>
                    <a:pt x="434" y="246"/>
                  </a:lnTo>
                  <a:lnTo>
                    <a:pt x="434" y="244"/>
                  </a:lnTo>
                  <a:lnTo>
                    <a:pt x="436" y="246"/>
                  </a:lnTo>
                  <a:lnTo>
                    <a:pt x="436" y="246"/>
                  </a:lnTo>
                  <a:lnTo>
                    <a:pt x="436" y="246"/>
                  </a:lnTo>
                  <a:lnTo>
                    <a:pt x="436" y="246"/>
                  </a:lnTo>
                  <a:lnTo>
                    <a:pt x="440" y="240"/>
                  </a:lnTo>
                  <a:lnTo>
                    <a:pt x="438" y="238"/>
                  </a:lnTo>
                  <a:lnTo>
                    <a:pt x="438" y="238"/>
                  </a:lnTo>
                  <a:lnTo>
                    <a:pt x="436" y="240"/>
                  </a:lnTo>
                  <a:lnTo>
                    <a:pt x="434" y="240"/>
                  </a:lnTo>
                  <a:lnTo>
                    <a:pt x="432" y="240"/>
                  </a:lnTo>
                  <a:lnTo>
                    <a:pt x="432" y="242"/>
                  </a:lnTo>
                  <a:lnTo>
                    <a:pt x="432" y="242"/>
                  </a:lnTo>
                  <a:lnTo>
                    <a:pt x="430" y="238"/>
                  </a:lnTo>
                  <a:lnTo>
                    <a:pt x="430" y="238"/>
                  </a:lnTo>
                  <a:lnTo>
                    <a:pt x="430" y="236"/>
                  </a:lnTo>
                  <a:lnTo>
                    <a:pt x="430" y="236"/>
                  </a:lnTo>
                  <a:lnTo>
                    <a:pt x="432" y="238"/>
                  </a:lnTo>
                  <a:lnTo>
                    <a:pt x="434" y="238"/>
                  </a:lnTo>
                  <a:lnTo>
                    <a:pt x="434" y="238"/>
                  </a:lnTo>
                  <a:lnTo>
                    <a:pt x="434" y="240"/>
                  </a:lnTo>
                  <a:lnTo>
                    <a:pt x="434" y="240"/>
                  </a:lnTo>
                  <a:lnTo>
                    <a:pt x="436" y="238"/>
                  </a:lnTo>
                  <a:lnTo>
                    <a:pt x="434" y="236"/>
                  </a:lnTo>
                  <a:lnTo>
                    <a:pt x="434" y="236"/>
                  </a:lnTo>
                  <a:lnTo>
                    <a:pt x="438" y="236"/>
                  </a:lnTo>
                  <a:lnTo>
                    <a:pt x="438" y="236"/>
                  </a:lnTo>
                  <a:lnTo>
                    <a:pt x="440" y="238"/>
                  </a:lnTo>
                  <a:lnTo>
                    <a:pt x="442" y="238"/>
                  </a:lnTo>
                  <a:lnTo>
                    <a:pt x="442" y="238"/>
                  </a:lnTo>
                  <a:lnTo>
                    <a:pt x="442" y="238"/>
                  </a:lnTo>
                  <a:lnTo>
                    <a:pt x="442" y="236"/>
                  </a:lnTo>
                  <a:lnTo>
                    <a:pt x="440" y="234"/>
                  </a:lnTo>
                  <a:lnTo>
                    <a:pt x="440" y="234"/>
                  </a:lnTo>
                  <a:lnTo>
                    <a:pt x="440" y="234"/>
                  </a:lnTo>
                  <a:lnTo>
                    <a:pt x="426" y="224"/>
                  </a:lnTo>
                  <a:lnTo>
                    <a:pt x="426" y="224"/>
                  </a:lnTo>
                  <a:lnTo>
                    <a:pt x="426" y="224"/>
                  </a:lnTo>
                  <a:lnTo>
                    <a:pt x="422" y="222"/>
                  </a:lnTo>
                  <a:lnTo>
                    <a:pt x="442" y="220"/>
                  </a:lnTo>
                  <a:lnTo>
                    <a:pt x="440" y="218"/>
                  </a:lnTo>
                  <a:lnTo>
                    <a:pt x="442" y="218"/>
                  </a:lnTo>
                  <a:lnTo>
                    <a:pt x="442" y="218"/>
                  </a:lnTo>
                  <a:lnTo>
                    <a:pt x="440" y="216"/>
                  </a:lnTo>
                  <a:lnTo>
                    <a:pt x="440" y="216"/>
                  </a:lnTo>
                  <a:lnTo>
                    <a:pt x="444" y="214"/>
                  </a:lnTo>
                  <a:lnTo>
                    <a:pt x="444" y="214"/>
                  </a:lnTo>
                  <a:close/>
                  <a:moveTo>
                    <a:pt x="398" y="266"/>
                  </a:moveTo>
                  <a:lnTo>
                    <a:pt x="398" y="266"/>
                  </a:lnTo>
                  <a:lnTo>
                    <a:pt x="400" y="266"/>
                  </a:lnTo>
                  <a:lnTo>
                    <a:pt x="402" y="266"/>
                  </a:lnTo>
                  <a:lnTo>
                    <a:pt x="404" y="264"/>
                  </a:lnTo>
                  <a:lnTo>
                    <a:pt x="406" y="264"/>
                  </a:lnTo>
                  <a:lnTo>
                    <a:pt x="406" y="264"/>
                  </a:lnTo>
                  <a:lnTo>
                    <a:pt x="406" y="260"/>
                  </a:lnTo>
                  <a:lnTo>
                    <a:pt x="406" y="260"/>
                  </a:lnTo>
                  <a:lnTo>
                    <a:pt x="408" y="258"/>
                  </a:lnTo>
                  <a:lnTo>
                    <a:pt x="410" y="260"/>
                  </a:lnTo>
                  <a:lnTo>
                    <a:pt x="406" y="262"/>
                  </a:lnTo>
                  <a:lnTo>
                    <a:pt x="406" y="262"/>
                  </a:lnTo>
                  <a:lnTo>
                    <a:pt x="408" y="264"/>
                  </a:lnTo>
                  <a:lnTo>
                    <a:pt x="408" y="266"/>
                  </a:lnTo>
                  <a:lnTo>
                    <a:pt x="410" y="268"/>
                  </a:lnTo>
                  <a:lnTo>
                    <a:pt x="408" y="270"/>
                  </a:lnTo>
                  <a:lnTo>
                    <a:pt x="408" y="270"/>
                  </a:lnTo>
                  <a:lnTo>
                    <a:pt x="404" y="270"/>
                  </a:lnTo>
                  <a:lnTo>
                    <a:pt x="402" y="270"/>
                  </a:lnTo>
                  <a:lnTo>
                    <a:pt x="400" y="270"/>
                  </a:lnTo>
                  <a:lnTo>
                    <a:pt x="398" y="268"/>
                  </a:lnTo>
                  <a:lnTo>
                    <a:pt x="400" y="268"/>
                  </a:lnTo>
                  <a:lnTo>
                    <a:pt x="400" y="268"/>
                  </a:lnTo>
                  <a:lnTo>
                    <a:pt x="400" y="266"/>
                  </a:lnTo>
                  <a:lnTo>
                    <a:pt x="398" y="266"/>
                  </a:lnTo>
                  <a:close/>
                  <a:moveTo>
                    <a:pt x="410" y="266"/>
                  </a:moveTo>
                  <a:lnTo>
                    <a:pt x="412" y="268"/>
                  </a:lnTo>
                  <a:lnTo>
                    <a:pt x="412" y="268"/>
                  </a:lnTo>
                  <a:lnTo>
                    <a:pt x="412" y="268"/>
                  </a:lnTo>
                  <a:lnTo>
                    <a:pt x="410" y="266"/>
                  </a:lnTo>
                  <a:close/>
                  <a:moveTo>
                    <a:pt x="416" y="210"/>
                  </a:moveTo>
                  <a:lnTo>
                    <a:pt x="420" y="210"/>
                  </a:lnTo>
                  <a:lnTo>
                    <a:pt x="420" y="210"/>
                  </a:lnTo>
                  <a:lnTo>
                    <a:pt x="420" y="212"/>
                  </a:lnTo>
                  <a:lnTo>
                    <a:pt x="420" y="214"/>
                  </a:lnTo>
                  <a:lnTo>
                    <a:pt x="416" y="212"/>
                  </a:lnTo>
                  <a:lnTo>
                    <a:pt x="416" y="212"/>
                  </a:lnTo>
                  <a:lnTo>
                    <a:pt x="416" y="210"/>
                  </a:lnTo>
                  <a:lnTo>
                    <a:pt x="416" y="210"/>
                  </a:lnTo>
                  <a:close/>
                  <a:moveTo>
                    <a:pt x="424" y="232"/>
                  </a:moveTo>
                  <a:lnTo>
                    <a:pt x="424" y="232"/>
                  </a:lnTo>
                  <a:lnTo>
                    <a:pt x="424" y="232"/>
                  </a:lnTo>
                  <a:lnTo>
                    <a:pt x="426" y="232"/>
                  </a:lnTo>
                  <a:lnTo>
                    <a:pt x="426" y="230"/>
                  </a:lnTo>
                  <a:lnTo>
                    <a:pt x="426" y="234"/>
                  </a:lnTo>
                  <a:lnTo>
                    <a:pt x="426" y="234"/>
                  </a:lnTo>
                  <a:lnTo>
                    <a:pt x="422" y="232"/>
                  </a:lnTo>
                  <a:lnTo>
                    <a:pt x="422" y="232"/>
                  </a:lnTo>
                  <a:lnTo>
                    <a:pt x="422" y="230"/>
                  </a:lnTo>
                  <a:lnTo>
                    <a:pt x="422" y="228"/>
                  </a:lnTo>
                  <a:lnTo>
                    <a:pt x="418" y="226"/>
                  </a:lnTo>
                  <a:lnTo>
                    <a:pt x="418" y="226"/>
                  </a:lnTo>
                  <a:lnTo>
                    <a:pt x="420" y="226"/>
                  </a:lnTo>
                  <a:lnTo>
                    <a:pt x="422" y="228"/>
                  </a:lnTo>
                  <a:lnTo>
                    <a:pt x="424" y="232"/>
                  </a:lnTo>
                  <a:lnTo>
                    <a:pt x="424" y="232"/>
                  </a:lnTo>
                  <a:close/>
                  <a:moveTo>
                    <a:pt x="428" y="248"/>
                  </a:moveTo>
                  <a:lnTo>
                    <a:pt x="428" y="248"/>
                  </a:lnTo>
                  <a:lnTo>
                    <a:pt x="430" y="250"/>
                  </a:lnTo>
                  <a:lnTo>
                    <a:pt x="430" y="252"/>
                  </a:lnTo>
                  <a:lnTo>
                    <a:pt x="430" y="252"/>
                  </a:lnTo>
                  <a:lnTo>
                    <a:pt x="430" y="254"/>
                  </a:lnTo>
                  <a:lnTo>
                    <a:pt x="430" y="254"/>
                  </a:lnTo>
                  <a:lnTo>
                    <a:pt x="430" y="254"/>
                  </a:lnTo>
                  <a:lnTo>
                    <a:pt x="428" y="256"/>
                  </a:lnTo>
                  <a:lnTo>
                    <a:pt x="428" y="256"/>
                  </a:lnTo>
                  <a:lnTo>
                    <a:pt x="428" y="256"/>
                  </a:lnTo>
                  <a:lnTo>
                    <a:pt x="426" y="256"/>
                  </a:lnTo>
                  <a:lnTo>
                    <a:pt x="422" y="256"/>
                  </a:lnTo>
                  <a:lnTo>
                    <a:pt x="420" y="256"/>
                  </a:lnTo>
                  <a:lnTo>
                    <a:pt x="420" y="256"/>
                  </a:lnTo>
                  <a:lnTo>
                    <a:pt x="424" y="256"/>
                  </a:lnTo>
                  <a:lnTo>
                    <a:pt x="428" y="256"/>
                  </a:lnTo>
                  <a:lnTo>
                    <a:pt x="430" y="254"/>
                  </a:lnTo>
                  <a:lnTo>
                    <a:pt x="430" y="254"/>
                  </a:lnTo>
                  <a:lnTo>
                    <a:pt x="428" y="254"/>
                  </a:lnTo>
                  <a:lnTo>
                    <a:pt x="430" y="252"/>
                  </a:lnTo>
                  <a:lnTo>
                    <a:pt x="430" y="252"/>
                  </a:lnTo>
                  <a:lnTo>
                    <a:pt x="426" y="252"/>
                  </a:lnTo>
                  <a:lnTo>
                    <a:pt x="424" y="250"/>
                  </a:lnTo>
                  <a:lnTo>
                    <a:pt x="424" y="250"/>
                  </a:lnTo>
                  <a:lnTo>
                    <a:pt x="424" y="252"/>
                  </a:lnTo>
                  <a:lnTo>
                    <a:pt x="424" y="250"/>
                  </a:lnTo>
                  <a:lnTo>
                    <a:pt x="424" y="250"/>
                  </a:lnTo>
                  <a:lnTo>
                    <a:pt x="422" y="250"/>
                  </a:lnTo>
                  <a:lnTo>
                    <a:pt x="422" y="250"/>
                  </a:lnTo>
                  <a:lnTo>
                    <a:pt x="422" y="248"/>
                  </a:lnTo>
                  <a:lnTo>
                    <a:pt x="422" y="248"/>
                  </a:lnTo>
                  <a:lnTo>
                    <a:pt x="422" y="248"/>
                  </a:lnTo>
                  <a:lnTo>
                    <a:pt x="422" y="248"/>
                  </a:lnTo>
                  <a:lnTo>
                    <a:pt x="424" y="246"/>
                  </a:lnTo>
                  <a:lnTo>
                    <a:pt x="426" y="246"/>
                  </a:lnTo>
                  <a:lnTo>
                    <a:pt x="426" y="246"/>
                  </a:lnTo>
                  <a:lnTo>
                    <a:pt x="426" y="248"/>
                  </a:lnTo>
                  <a:lnTo>
                    <a:pt x="428" y="250"/>
                  </a:lnTo>
                  <a:lnTo>
                    <a:pt x="428" y="248"/>
                  </a:lnTo>
                  <a:close/>
                  <a:moveTo>
                    <a:pt x="426" y="242"/>
                  </a:moveTo>
                  <a:lnTo>
                    <a:pt x="424" y="238"/>
                  </a:lnTo>
                  <a:lnTo>
                    <a:pt x="424" y="238"/>
                  </a:lnTo>
                  <a:lnTo>
                    <a:pt x="424" y="238"/>
                  </a:lnTo>
                  <a:lnTo>
                    <a:pt x="424" y="242"/>
                  </a:lnTo>
                  <a:lnTo>
                    <a:pt x="424" y="242"/>
                  </a:lnTo>
                  <a:lnTo>
                    <a:pt x="424" y="238"/>
                  </a:lnTo>
                  <a:lnTo>
                    <a:pt x="424" y="238"/>
                  </a:lnTo>
                  <a:lnTo>
                    <a:pt x="424" y="238"/>
                  </a:lnTo>
                  <a:lnTo>
                    <a:pt x="424" y="238"/>
                  </a:lnTo>
                  <a:lnTo>
                    <a:pt x="424" y="238"/>
                  </a:lnTo>
                  <a:lnTo>
                    <a:pt x="424" y="238"/>
                  </a:lnTo>
                  <a:lnTo>
                    <a:pt x="426" y="238"/>
                  </a:lnTo>
                  <a:lnTo>
                    <a:pt x="428" y="238"/>
                  </a:lnTo>
                  <a:lnTo>
                    <a:pt x="428" y="238"/>
                  </a:lnTo>
                  <a:lnTo>
                    <a:pt x="428" y="238"/>
                  </a:lnTo>
                  <a:lnTo>
                    <a:pt x="428" y="240"/>
                  </a:lnTo>
                  <a:lnTo>
                    <a:pt x="426" y="242"/>
                  </a:lnTo>
                  <a:lnTo>
                    <a:pt x="426" y="242"/>
                  </a:lnTo>
                  <a:close/>
                  <a:moveTo>
                    <a:pt x="428" y="190"/>
                  </a:moveTo>
                  <a:lnTo>
                    <a:pt x="428" y="192"/>
                  </a:lnTo>
                  <a:lnTo>
                    <a:pt x="428" y="190"/>
                  </a:lnTo>
                  <a:lnTo>
                    <a:pt x="428" y="190"/>
                  </a:lnTo>
                  <a:lnTo>
                    <a:pt x="428" y="190"/>
                  </a:lnTo>
                  <a:close/>
                  <a:moveTo>
                    <a:pt x="424" y="156"/>
                  </a:moveTo>
                  <a:lnTo>
                    <a:pt x="424" y="156"/>
                  </a:lnTo>
                  <a:lnTo>
                    <a:pt x="426" y="156"/>
                  </a:lnTo>
                  <a:lnTo>
                    <a:pt x="426" y="158"/>
                  </a:lnTo>
                  <a:lnTo>
                    <a:pt x="422" y="160"/>
                  </a:lnTo>
                  <a:lnTo>
                    <a:pt x="422" y="156"/>
                  </a:lnTo>
                  <a:lnTo>
                    <a:pt x="424" y="158"/>
                  </a:lnTo>
                  <a:lnTo>
                    <a:pt x="424" y="158"/>
                  </a:lnTo>
                  <a:lnTo>
                    <a:pt x="426" y="158"/>
                  </a:lnTo>
                  <a:lnTo>
                    <a:pt x="426" y="156"/>
                  </a:lnTo>
                  <a:lnTo>
                    <a:pt x="424" y="156"/>
                  </a:lnTo>
                  <a:lnTo>
                    <a:pt x="424" y="156"/>
                  </a:lnTo>
                  <a:close/>
                  <a:moveTo>
                    <a:pt x="422" y="206"/>
                  </a:moveTo>
                  <a:lnTo>
                    <a:pt x="422" y="208"/>
                  </a:lnTo>
                  <a:lnTo>
                    <a:pt x="422" y="208"/>
                  </a:lnTo>
                  <a:lnTo>
                    <a:pt x="424" y="206"/>
                  </a:lnTo>
                  <a:lnTo>
                    <a:pt x="424" y="206"/>
                  </a:lnTo>
                  <a:lnTo>
                    <a:pt x="426" y="206"/>
                  </a:lnTo>
                  <a:lnTo>
                    <a:pt x="426" y="208"/>
                  </a:lnTo>
                  <a:lnTo>
                    <a:pt x="426" y="208"/>
                  </a:lnTo>
                  <a:lnTo>
                    <a:pt x="426" y="208"/>
                  </a:lnTo>
                  <a:lnTo>
                    <a:pt x="422" y="208"/>
                  </a:lnTo>
                  <a:lnTo>
                    <a:pt x="422" y="206"/>
                  </a:lnTo>
                  <a:lnTo>
                    <a:pt x="420" y="204"/>
                  </a:lnTo>
                  <a:lnTo>
                    <a:pt x="420" y="204"/>
                  </a:lnTo>
                  <a:lnTo>
                    <a:pt x="422" y="206"/>
                  </a:lnTo>
                  <a:lnTo>
                    <a:pt x="422" y="206"/>
                  </a:lnTo>
                  <a:close/>
                  <a:moveTo>
                    <a:pt x="416" y="204"/>
                  </a:moveTo>
                  <a:lnTo>
                    <a:pt x="418" y="208"/>
                  </a:lnTo>
                  <a:lnTo>
                    <a:pt x="418" y="208"/>
                  </a:lnTo>
                  <a:lnTo>
                    <a:pt x="416" y="206"/>
                  </a:lnTo>
                  <a:lnTo>
                    <a:pt x="416" y="204"/>
                  </a:lnTo>
                  <a:close/>
                  <a:moveTo>
                    <a:pt x="414" y="224"/>
                  </a:moveTo>
                  <a:lnTo>
                    <a:pt x="416" y="226"/>
                  </a:lnTo>
                  <a:lnTo>
                    <a:pt x="414" y="226"/>
                  </a:lnTo>
                  <a:lnTo>
                    <a:pt x="414" y="224"/>
                  </a:lnTo>
                  <a:close/>
                  <a:moveTo>
                    <a:pt x="416" y="248"/>
                  </a:moveTo>
                  <a:lnTo>
                    <a:pt x="414" y="246"/>
                  </a:lnTo>
                  <a:lnTo>
                    <a:pt x="414" y="246"/>
                  </a:lnTo>
                  <a:lnTo>
                    <a:pt x="416" y="246"/>
                  </a:lnTo>
                  <a:lnTo>
                    <a:pt x="416" y="248"/>
                  </a:lnTo>
                  <a:lnTo>
                    <a:pt x="418" y="248"/>
                  </a:lnTo>
                  <a:lnTo>
                    <a:pt x="416" y="248"/>
                  </a:lnTo>
                  <a:lnTo>
                    <a:pt x="416" y="248"/>
                  </a:lnTo>
                  <a:lnTo>
                    <a:pt x="418" y="250"/>
                  </a:lnTo>
                  <a:lnTo>
                    <a:pt x="412" y="250"/>
                  </a:lnTo>
                  <a:lnTo>
                    <a:pt x="412" y="250"/>
                  </a:lnTo>
                  <a:lnTo>
                    <a:pt x="410" y="248"/>
                  </a:lnTo>
                  <a:lnTo>
                    <a:pt x="410" y="246"/>
                  </a:lnTo>
                  <a:lnTo>
                    <a:pt x="410" y="246"/>
                  </a:lnTo>
                  <a:lnTo>
                    <a:pt x="416" y="248"/>
                  </a:lnTo>
                  <a:lnTo>
                    <a:pt x="416" y="248"/>
                  </a:lnTo>
                  <a:close/>
                  <a:moveTo>
                    <a:pt x="410" y="232"/>
                  </a:moveTo>
                  <a:lnTo>
                    <a:pt x="410" y="232"/>
                  </a:lnTo>
                  <a:lnTo>
                    <a:pt x="410" y="234"/>
                  </a:lnTo>
                  <a:lnTo>
                    <a:pt x="408" y="232"/>
                  </a:lnTo>
                  <a:lnTo>
                    <a:pt x="410" y="232"/>
                  </a:lnTo>
                  <a:lnTo>
                    <a:pt x="410" y="230"/>
                  </a:lnTo>
                  <a:lnTo>
                    <a:pt x="410" y="232"/>
                  </a:lnTo>
                  <a:close/>
                  <a:moveTo>
                    <a:pt x="406" y="216"/>
                  </a:moveTo>
                  <a:lnTo>
                    <a:pt x="410" y="218"/>
                  </a:lnTo>
                  <a:lnTo>
                    <a:pt x="408" y="218"/>
                  </a:lnTo>
                  <a:lnTo>
                    <a:pt x="406" y="216"/>
                  </a:lnTo>
                  <a:lnTo>
                    <a:pt x="406" y="216"/>
                  </a:lnTo>
                  <a:close/>
                  <a:moveTo>
                    <a:pt x="404" y="246"/>
                  </a:moveTo>
                  <a:lnTo>
                    <a:pt x="404" y="246"/>
                  </a:lnTo>
                  <a:lnTo>
                    <a:pt x="402" y="244"/>
                  </a:lnTo>
                  <a:lnTo>
                    <a:pt x="402" y="242"/>
                  </a:lnTo>
                  <a:lnTo>
                    <a:pt x="406" y="244"/>
                  </a:lnTo>
                  <a:lnTo>
                    <a:pt x="406" y="244"/>
                  </a:lnTo>
                  <a:lnTo>
                    <a:pt x="406" y="244"/>
                  </a:lnTo>
                  <a:lnTo>
                    <a:pt x="410" y="246"/>
                  </a:lnTo>
                  <a:lnTo>
                    <a:pt x="410" y="246"/>
                  </a:lnTo>
                  <a:lnTo>
                    <a:pt x="408" y="246"/>
                  </a:lnTo>
                  <a:lnTo>
                    <a:pt x="408" y="246"/>
                  </a:lnTo>
                  <a:lnTo>
                    <a:pt x="408" y="248"/>
                  </a:lnTo>
                  <a:lnTo>
                    <a:pt x="408" y="248"/>
                  </a:lnTo>
                  <a:lnTo>
                    <a:pt x="408" y="248"/>
                  </a:lnTo>
                  <a:lnTo>
                    <a:pt x="408" y="248"/>
                  </a:lnTo>
                  <a:lnTo>
                    <a:pt x="406" y="248"/>
                  </a:lnTo>
                  <a:lnTo>
                    <a:pt x="406" y="246"/>
                  </a:lnTo>
                  <a:lnTo>
                    <a:pt x="406" y="246"/>
                  </a:lnTo>
                  <a:lnTo>
                    <a:pt x="404" y="246"/>
                  </a:lnTo>
                  <a:lnTo>
                    <a:pt x="404" y="246"/>
                  </a:lnTo>
                  <a:lnTo>
                    <a:pt x="404" y="246"/>
                  </a:lnTo>
                  <a:lnTo>
                    <a:pt x="404" y="246"/>
                  </a:lnTo>
                  <a:lnTo>
                    <a:pt x="402" y="248"/>
                  </a:lnTo>
                  <a:lnTo>
                    <a:pt x="402" y="248"/>
                  </a:lnTo>
                  <a:lnTo>
                    <a:pt x="402" y="246"/>
                  </a:lnTo>
                  <a:lnTo>
                    <a:pt x="404" y="246"/>
                  </a:lnTo>
                  <a:lnTo>
                    <a:pt x="404" y="246"/>
                  </a:lnTo>
                  <a:close/>
                  <a:moveTo>
                    <a:pt x="400" y="246"/>
                  </a:moveTo>
                  <a:lnTo>
                    <a:pt x="400" y="246"/>
                  </a:lnTo>
                  <a:lnTo>
                    <a:pt x="400" y="246"/>
                  </a:lnTo>
                  <a:lnTo>
                    <a:pt x="400" y="248"/>
                  </a:lnTo>
                  <a:lnTo>
                    <a:pt x="400" y="248"/>
                  </a:lnTo>
                  <a:lnTo>
                    <a:pt x="398" y="246"/>
                  </a:lnTo>
                  <a:lnTo>
                    <a:pt x="398" y="248"/>
                  </a:lnTo>
                  <a:lnTo>
                    <a:pt x="398" y="246"/>
                  </a:lnTo>
                  <a:lnTo>
                    <a:pt x="398" y="246"/>
                  </a:lnTo>
                  <a:lnTo>
                    <a:pt x="396" y="244"/>
                  </a:lnTo>
                  <a:lnTo>
                    <a:pt x="396" y="244"/>
                  </a:lnTo>
                  <a:lnTo>
                    <a:pt x="400" y="246"/>
                  </a:lnTo>
                  <a:lnTo>
                    <a:pt x="400" y="246"/>
                  </a:lnTo>
                  <a:close/>
                  <a:moveTo>
                    <a:pt x="400" y="172"/>
                  </a:moveTo>
                  <a:lnTo>
                    <a:pt x="400" y="172"/>
                  </a:lnTo>
                  <a:lnTo>
                    <a:pt x="398" y="170"/>
                  </a:lnTo>
                  <a:lnTo>
                    <a:pt x="396" y="170"/>
                  </a:lnTo>
                  <a:lnTo>
                    <a:pt x="396" y="170"/>
                  </a:lnTo>
                  <a:lnTo>
                    <a:pt x="396" y="170"/>
                  </a:lnTo>
                  <a:lnTo>
                    <a:pt x="396" y="170"/>
                  </a:lnTo>
                  <a:lnTo>
                    <a:pt x="396" y="170"/>
                  </a:lnTo>
                  <a:lnTo>
                    <a:pt x="396" y="170"/>
                  </a:lnTo>
                  <a:lnTo>
                    <a:pt x="396" y="170"/>
                  </a:lnTo>
                  <a:lnTo>
                    <a:pt x="396" y="170"/>
                  </a:lnTo>
                  <a:lnTo>
                    <a:pt x="396" y="166"/>
                  </a:lnTo>
                  <a:lnTo>
                    <a:pt x="396" y="166"/>
                  </a:lnTo>
                  <a:lnTo>
                    <a:pt x="398" y="170"/>
                  </a:lnTo>
                  <a:lnTo>
                    <a:pt x="400" y="172"/>
                  </a:lnTo>
                  <a:lnTo>
                    <a:pt x="400" y="172"/>
                  </a:lnTo>
                  <a:close/>
                  <a:moveTo>
                    <a:pt x="396" y="218"/>
                  </a:moveTo>
                  <a:lnTo>
                    <a:pt x="396" y="218"/>
                  </a:lnTo>
                  <a:lnTo>
                    <a:pt x="396" y="220"/>
                  </a:lnTo>
                  <a:lnTo>
                    <a:pt x="394" y="222"/>
                  </a:lnTo>
                  <a:lnTo>
                    <a:pt x="394" y="218"/>
                  </a:lnTo>
                  <a:lnTo>
                    <a:pt x="396" y="218"/>
                  </a:lnTo>
                  <a:close/>
                  <a:moveTo>
                    <a:pt x="382" y="220"/>
                  </a:moveTo>
                  <a:lnTo>
                    <a:pt x="382" y="220"/>
                  </a:lnTo>
                  <a:lnTo>
                    <a:pt x="392" y="220"/>
                  </a:lnTo>
                  <a:lnTo>
                    <a:pt x="392" y="220"/>
                  </a:lnTo>
                  <a:lnTo>
                    <a:pt x="390" y="222"/>
                  </a:lnTo>
                  <a:lnTo>
                    <a:pt x="386" y="220"/>
                  </a:lnTo>
                  <a:lnTo>
                    <a:pt x="382" y="220"/>
                  </a:lnTo>
                  <a:lnTo>
                    <a:pt x="382" y="220"/>
                  </a:lnTo>
                  <a:close/>
                  <a:moveTo>
                    <a:pt x="390" y="208"/>
                  </a:moveTo>
                  <a:lnTo>
                    <a:pt x="390" y="208"/>
                  </a:lnTo>
                  <a:lnTo>
                    <a:pt x="388" y="206"/>
                  </a:lnTo>
                  <a:lnTo>
                    <a:pt x="390" y="208"/>
                  </a:lnTo>
                  <a:close/>
                  <a:moveTo>
                    <a:pt x="388" y="210"/>
                  </a:moveTo>
                  <a:lnTo>
                    <a:pt x="384" y="208"/>
                  </a:lnTo>
                  <a:lnTo>
                    <a:pt x="384" y="208"/>
                  </a:lnTo>
                  <a:lnTo>
                    <a:pt x="386" y="208"/>
                  </a:lnTo>
                  <a:lnTo>
                    <a:pt x="386" y="206"/>
                  </a:lnTo>
                  <a:lnTo>
                    <a:pt x="388" y="208"/>
                  </a:lnTo>
                  <a:lnTo>
                    <a:pt x="388" y="210"/>
                  </a:lnTo>
                  <a:close/>
                  <a:moveTo>
                    <a:pt x="386" y="182"/>
                  </a:moveTo>
                  <a:lnTo>
                    <a:pt x="386" y="182"/>
                  </a:lnTo>
                  <a:lnTo>
                    <a:pt x="386" y="184"/>
                  </a:lnTo>
                  <a:lnTo>
                    <a:pt x="384" y="182"/>
                  </a:lnTo>
                  <a:lnTo>
                    <a:pt x="384" y="182"/>
                  </a:lnTo>
                  <a:lnTo>
                    <a:pt x="382" y="182"/>
                  </a:lnTo>
                  <a:lnTo>
                    <a:pt x="382" y="180"/>
                  </a:lnTo>
                  <a:lnTo>
                    <a:pt x="384" y="180"/>
                  </a:lnTo>
                  <a:lnTo>
                    <a:pt x="384" y="180"/>
                  </a:lnTo>
                  <a:lnTo>
                    <a:pt x="386" y="182"/>
                  </a:lnTo>
                  <a:close/>
                  <a:moveTo>
                    <a:pt x="382" y="170"/>
                  </a:moveTo>
                  <a:lnTo>
                    <a:pt x="382" y="170"/>
                  </a:lnTo>
                  <a:lnTo>
                    <a:pt x="382" y="172"/>
                  </a:lnTo>
                  <a:lnTo>
                    <a:pt x="382" y="172"/>
                  </a:lnTo>
                  <a:lnTo>
                    <a:pt x="380" y="172"/>
                  </a:lnTo>
                  <a:lnTo>
                    <a:pt x="380" y="172"/>
                  </a:lnTo>
                  <a:lnTo>
                    <a:pt x="382" y="170"/>
                  </a:lnTo>
                  <a:lnTo>
                    <a:pt x="380" y="168"/>
                  </a:lnTo>
                  <a:lnTo>
                    <a:pt x="382" y="170"/>
                  </a:lnTo>
                  <a:close/>
                  <a:moveTo>
                    <a:pt x="382" y="272"/>
                  </a:moveTo>
                  <a:lnTo>
                    <a:pt x="382" y="272"/>
                  </a:lnTo>
                  <a:lnTo>
                    <a:pt x="384" y="274"/>
                  </a:lnTo>
                  <a:lnTo>
                    <a:pt x="384" y="272"/>
                  </a:lnTo>
                  <a:lnTo>
                    <a:pt x="388" y="274"/>
                  </a:lnTo>
                  <a:lnTo>
                    <a:pt x="388" y="274"/>
                  </a:lnTo>
                  <a:lnTo>
                    <a:pt x="386" y="274"/>
                  </a:lnTo>
                  <a:lnTo>
                    <a:pt x="386" y="276"/>
                  </a:lnTo>
                  <a:lnTo>
                    <a:pt x="380" y="276"/>
                  </a:lnTo>
                  <a:lnTo>
                    <a:pt x="380" y="278"/>
                  </a:lnTo>
                  <a:lnTo>
                    <a:pt x="380" y="278"/>
                  </a:lnTo>
                  <a:lnTo>
                    <a:pt x="376" y="278"/>
                  </a:lnTo>
                  <a:lnTo>
                    <a:pt x="376" y="278"/>
                  </a:lnTo>
                  <a:lnTo>
                    <a:pt x="374" y="278"/>
                  </a:lnTo>
                  <a:lnTo>
                    <a:pt x="374" y="276"/>
                  </a:lnTo>
                  <a:lnTo>
                    <a:pt x="374" y="276"/>
                  </a:lnTo>
                  <a:lnTo>
                    <a:pt x="374" y="276"/>
                  </a:lnTo>
                  <a:lnTo>
                    <a:pt x="374" y="276"/>
                  </a:lnTo>
                  <a:lnTo>
                    <a:pt x="374" y="276"/>
                  </a:lnTo>
                  <a:lnTo>
                    <a:pt x="374" y="276"/>
                  </a:lnTo>
                  <a:lnTo>
                    <a:pt x="376" y="278"/>
                  </a:lnTo>
                  <a:lnTo>
                    <a:pt x="376" y="278"/>
                  </a:lnTo>
                  <a:lnTo>
                    <a:pt x="376" y="276"/>
                  </a:lnTo>
                  <a:lnTo>
                    <a:pt x="378" y="276"/>
                  </a:lnTo>
                  <a:lnTo>
                    <a:pt x="380" y="274"/>
                  </a:lnTo>
                  <a:lnTo>
                    <a:pt x="382" y="272"/>
                  </a:lnTo>
                  <a:lnTo>
                    <a:pt x="382" y="272"/>
                  </a:lnTo>
                  <a:close/>
                  <a:moveTo>
                    <a:pt x="378" y="220"/>
                  </a:moveTo>
                  <a:lnTo>
                    <a:pt x="376" y="218"/>
                  </a:lnTo>
                  <a:lnTo>
                    <a:pt x="380" y="220"/>
                  </a:lnTo>
                  <a:lnTo>
                    <a:pt x="378" y="220"/>
                  </a:lnTo>
                  <a:close/>
                  <a:moveTo>
                    <a:pt x="378" y="182"/>
                  </a:moveTo>
                  <a:lnTo>
                    <a:pt x="378" y="182"/>
                  </a:lnTo>
                  <a:lnTo>
                    <a:pt x="376" y="182"/>
                  </a:lnTo>
                  <a:lnTo>
                    <a:pt x="376" y="180"/>
                  </a:lnTo>
                  <a:lnTo>
                    <a:pt x="376" y="178"/>
                  </a:lnTo>
                  <a:lnTo>
                    <a:pt x="376" y="178"/>
                  </a:lnTo>
                  <a:lnTo>
                    <a:pt x="376" y="180"/>
                  </a:lnTo>
                  <a:lnTo>
                    <a:pt x="378" y="180"/>
                  </a:lnTo>
                  <a:lnTo>
                    <a:pt x="378" y="182"/>
                  </a:lnTo>
                  <a:lnTo>
                    <a:pt x="378" y="182"/>
                  </a:lnTo>
                  <a:lnTo>
                    <a:pt x="378" y="182"/>
                  </a:lnTo>
                  <a:close/>
                  <a:moveTo>
                    <a:pt x="370" y="102"/>
                  </a:moveTo>
                  <a:lnTo>
                    <a:pt x="370" y="102"/>
                  </a:lnTo>
                  <a:lnTo>
                    <a:pt x="374" y="104"/>
                  </a:lnTo>
                  <a:lnTo>
                    <a:pt x="370" y="104"/>
                  </a:lnTo>
                  <a:lnTo>
                    <a:pt x="370" y="102"/>
                  </a:lnTo>
                  <a:close/>
                  <a:moveTo>
                    <a:pt x="368" y="108"/>
                  </a:moveTo>
                  <a:lnTo>
                    <a:pt x="368" y="110"/>
                  </a:lnTo>
                  <a:lnTo>
                    <a:pt x="368" y="110"/>
                  </a:lnTo>
                  <a:lnTo>
                    <a:pt x="370" y="110"/>
                  </a:lnTo>
                  <a:lnTo>
                    <a:pt x="372" y="112"/>
                  </a:lnTo>
                  <a:lnTo>
                    <a:pt x="372" y="112"/>
                  </a:lnTo>
                  <a:lnTo>
                    <a:pt x="368" y="112"/>
                  </a:lnTo>
                  <a:lnTo>
                    <a:pt x="366" y="112"/>
                  </a:lnTo>
                  <a:lnTo>
                    <a:pt x="364" y="112"/>
                  </a:lnTo>
                  <a:lnTo>
                    <a:pt x="362" y="108"/>
                  </a:lnTo>
                  <a:lnTo>
                    <a:pt x="362" y="108"/>
                  </a:lnTo>
                  <a:lnTo>
                    <a:pt x="364" y="106"/>
                  </a:lnTo>
                  <a:lnTo>
                    <a:pt x="366" y="108"/>
                  </a:lnTo>
                  <a:lnTo>
                    <a:pt x="366" y="108"/>
                  </a:lnTo>
                  <a:lnTo>
                    <a:pt x="368" y="108"/>
                  </a:lnTo>
                  <a:lnTo>
                    <a:pt x="368" y="108"/>
                  </a:lnTo>
                  <a:close/>
                  <a:moveTo>
                    <a:pt x="364" y="124"/>
                  </a:moveTo>
                  <a:lnTo>
                    <a:pt x="364" y="124"/>
                  </a:lnTo>
                  <a:lnTo>
                    <a:pt x="368" y="126"/>
                  </a:lnTo>
                  <a:lnTo>
                    <a:pt x="370" y="126"/>
                  </a:lnTo>
                  <a:lnTo>
                    <a:pt x="374" y="126"/>
                  </a:lnTo>
                  <a:lnTo>
                    <a:pt x="378" y="126"/>
                  </a:lnTo>
                  <a:lnTo>
                    <a:pt x="378" y="126"/>
                  </a:lnTo>
                  <a:lnTo>
                    <a:pt x="376" y="128"/>
                  </a:lnTo>
                  <a:lnTo>
                    <a:pt x="376" y="130"/>
                  </a:lnTo>
                  <a:lnTo>
                    <a:pt x="376" y="130"/>
                  </a:lnTo>
                  <a:lnTo>
                    <a:pt x="372" y="130"/>
                  </a:lnTo>
                  <a:lnTo>
                    <a:pt x="374" y="134"/>
                  </a:lnTo>
                  <a:lnTo>
                    <a:pt x="374" y="134"/>
                  </a:lnTo>
                  <a:lnTo>
                    <a:pt x="372" y="134"/>
                  </a:lnTo>
                  <a:lnTo>
                    <a:pt x="370" y="132"/>
                  </a:lnTo>
                  <a:lnTo>
                    <a:pt x="370" y="130"/>
                  </a:lnTo>
                  <a:lnTo>
                    <a:pt x="368" y="128"/>
                  </a:lnTo>
                  <a:lnTo>
                    <a:pt x="368" y="128"/>
                  </a:lnTo>
                  <a:lnTo>
                    <a:pt x="368" y="130"/>
                  </a:lnTo>
                  <a:lnTo>
                    <a:pt x="366" y="130"/>
                  </a:lnTo>
                  <a:lnTo>
                    <a:pt x="362" y="130"/>
                  </a:lnTo>
                  <a:lnTo>
                    <a:pt x="362" y="130"/>
                  </a:lnTo>
                  <a:lnTo>
                    <a:pt x="360" y="126"/>
                  </a:lnTo>
                  <a:lnTo>
                    <a:pt x="362" y="124"/>
                  </a:lnTo>
                  <a:lnTo>
                    <a:pt x="364" y="124"/>
                  </a:lnTo>
                  <a:lnTo>
                    <a:pt x="364" y="124"/>
                  </a:lnTo>
                  <a:close/>
                  <a:moveTo>
                    <a:pt x="360" y="116"/>
                  </a:moveTo>
                  <a:lnTo>
                    <a:pt x="362" y="120"/>
                  </a:lnTo>
                  <a:lnTo>
                    <a:pt x="362" y="120"/>
                  </a:lnTo>
                  <a:lnTo>
                    <a:pt x="358" y="118"/>
                  </a:lnTo>
                  <a:lnTo>
                    <a:pt x="358" y="118"/>
                  </a:lnTo>
                  <a:lnTo>
                    <a:pt x="360" y="116"/>
                  </a:lnTo>
                  <a:lnTo>
                    <a:pt x="360" y="116"/>
                  </a:lnTo>
                  <a:lnTo>
                    <a:pt x="360" y="116"/>
                  </a:lnTo>
                  <a:close/>
                  <a:moveTo>
                    <a:pt x="360" y="120"/>
                  </a:moveTo>
                  <a:lnTo>
                    <a:pt x="360" y="120"/>
                  </a:lnTo>
                  <a:lnTo>
                    <a:pt x="358" y="122"/>
                  </a:lnTo>
                  <a:lnTo>
                    <a:pt x="360" y="120"/>
                  </a:lnTo>
                  <a:close/>
                  <a:moveTo>
                    <a:pt x="362" y="134"/>
                  </a:moveTo>
                  <a:lnTo>
                    <a:pt x="362" y="134"/>
                  </a:lnTo>
                  <a:lnTo>
                    <a:pt x="360" y="132"/>
                  </a:lnTo>
                  <a:lnTo>
                    <a:pt x="360" y="132"/>
                  </a:lnTo>
                  <a:lnTo>
                    <a:pt x="360" y="132"/>
                  </a:lnTo>
                  <a:lnTo>
                    <a:pt x="362" y="132"/>
                  </a:lnTo>
                  <a:lnTo>
                    <a:pt x="362" y="134"/>
                  </a:lnTo>
                  <a:lnTo>
                    <a:pt x="362" y="134"/>
                  </a:lnTo>
                  <a:close/>
                  <a:moveTo>
                    <a:pt x="362" y="96"/>
                  </a:moveTo>
                  <a:lnTo>
                    <a:pt x="358" y="96"/>
                  </a:lnTo>
                  <a:lnTo>
                    <a:pt x="358" y="96"/>
                  </a:lnTo>
                  <a:lnTo>
                    <a:pt x="360" y="94"/>
                  </a:lnTo>
                  <a:lnTo>
                    <a:pt x="362" y="96"/>
                  </a:lnTo>
                  <a:lnTo>
                    <a:pt x="362" y="96"/>
                  </a:lnTo>
                  <a:close/>
                  <a:moveTo>
                    <a:pt x="358" y="94"/>
                  </a:moveTo>
                  <a:lnTo>
                    <a:pt x="358" y="94"/>
                  </a:lnTo>
                  <a:lnTo>
                    <a:pt x="356" y="96"/>
                  </a:lnTo>
                  <a:lnTo>
                    <a:pt x="358" y="92"/>
                  </a:lnTo>
                  <a:lnTo>
                    <a:pt x="354" y="92"/>
                  </a:lnTo>
                  <a:lnTo>
                    <a:pt x="354" y="92"/>
                  </a:lnTo>
                  <a:lnTo>
                    <a:pt x="356" y="92"/>
                  </a:lnTo>
                  <a:lnTo>
                    <a:pt x="356" y="92"/>
                  </a:lnTo>
                  <a:lnTo>
                    <a:pt x="358" y="94"/>
                  </a:lnTo>
                  <a:lnTo>
                    <a:pt x="358" y="94"/>
                  </a:lnTo>
                  <a:close/>
                  <a:moveTo>
                    <a:pt x="358" y="128"/>
                  </a:moveTo>
                  <a:lnTo>
                    <a:pt x="358" y="128"/>
                  </a:lnTo>
                  <a:lnTo>
                    <a:pt x="358" y="130"/>
                  </a:lnTo>
                  <a:lnTo>
                    <a:pt x="358" y="130"/>
                  </a:lnTo>
                  <a:lnTo>
                    <a:pt x="358" y="136"/>
                  </a:lnTo>
                  <a:lnTo>
                    <a:pt x="358" y="136"/>
                  </a:lnTo>
                  <a:lnTo>
                    <a:pt x="360" y="136"/>
                  </a:lnTo>
                  <a:lnTo>
                    <a:pt x="364" y="136"/>
                  </a:lnTo>
                  <a:lnTo>
                    <a:pt x="362" y="134"/>
                  </a:lnTo>
                  <a:lnTo>
                    <a:pt x="362" y="134"/>
                  </a:lnTo>
                  <a:lnTo>
                    <a:pt x="364" y="136"/>
                  </a:lnTo>
                  <a:lnTo>
                    <a:pt x="364" y="136"/>
                  </a:lnTo>
                  <a:lnTo>
                    <a:pt x="364" y="138"/>
                  </a:lnTo>
                  <a:lnTo>
                    <a:pt x="356" y="136"/>
                  </a:lnTo>
                  <a:lnTo>
                    <a:pt x="356" y="136"/>
                  </a:lnTo>
                  <a:lnTo>
                    <a:pt x="356" y="132"/>
                  </a:lnTo>
                  <a:lnTo>
                    <a:pt x="356" y="130"/>
                  </a:lnTo>
                  <a:lnTo>
                    <a:pt x="354" y="128"/>
                  </a:lnTo>
                  <a:lnTo>
                    <a:pt x="358" y="128"/>
                  </a:lnTo>
                  <a:close/>
                  <a:moveTo>
                    <a:pt x="354" y="242"/>
                  </a:moveTo>
                  <a:lnTo>
                    <a:pt x="354" y="244"/>
                  </a:lnTo>
                  <a:lnTo>
                    <a:pt x="352" y="244"/>
                  </a:lnTo>
                  <a:lnTo>
                    <a:pt x="352" y="244"/>
                  </a:lnTo>
                  <a:lnTo>
                    <a:pt x="352" y="242"/>
                  </a:lnTo>
                  <a:lnTo>
                    <a:pt x="354" y="242"/>
                  </a:lnTo>
                  <a:lnTo>
                    <a:pt x="354" y="242"/>
                  </a:lnTo>
                  <a:close/>
                  <a:moveTo>
                    <a:pt x="350" y="130"/>
                  </a:moveTo>
                  <a:lnTo>
                    <a:pt x="350" y="130"/>
                  </a:lnTo>
                  <a:lnTo>
                    <a:pt x="352" y="130"/>
                  </a:lnTo>
                  <a:lnTo>
                    <a:pt x="354" y="130"/>
                  </a:lnTo>
                  <a:lnTo>
                    <a:pt x="354" y="132"/>
                  </a:lnTo>
                  <a:lnTo>
                    <a:pt x="348" y="132"/>
                  </a:lnTo>
                  <a:lnTo>
                    <a:pt x="348" y="132"/>
                  </a:lnTo>
                  <a:lnTo>
                    <a:pt x="348" y="132"/>
                  </a:lnTo>
                  <a:lnTo>
                    <a:pt x="350" y="130"/>
                  </a:lnTo>
                  <a:lnTo>
                    <a:pt x="350" y="130"/>
                  </a:lnTo>
                  <a:close/>
                  <a:moveTo>
                    <a:pt x="352" y="136"/>
                  </a:moveTo>
                  <a:lnTo>
                    <a:pt x="352" y="136"/>
                  </a:lnTo>
                  <a:lnTo>
                    <a:pt x="350" y="138"/>
                  </a:lnTo>
                  <a:lnTo>
                    <a:pt x="350" y="136"/>
                  </a:lnTo>
                  <a:lnTo>
                    <a:pt x="350" y="136"/>
                  </a:lnTo>
                  <a:lnTo>
                    <a:pt x="350" y="136"/>
                  </a:lnTo>
                  <a:lnTo>
                    <a:pt x="350" y="136"/>
                  </a:lnTo>
                  <a:lnTo>
                    <a:pt x="350" y="134"/>
                  </a:lnTo>
                  <a:lnTo>
                    <a:pt x="350" y="134"/>
                  </a:lnTo>
                  <a:lnTo>
                    <a:pt x="352" y="136"/>
                  </a:lnTo>
                  <a:lnTo>
                    <a:pt x="352" y="136"/>
                  </a:lnTo>
                  <a:close/>
                  <a:moveTo>
                    <a:pt x="352" y="276"/>
                  </a:moveTo>
                  <a:lnTo>
                    <a:pt x="350" y="278"/>
                  </a:lnTo>
                  <a:lnTo>
                    <a:pt x="350" y="278"/>
                  </a:lnTo>
                  <a:lnTo>
                    <a:pt x="350" y="278"/>
                  </a:lnTo>
                  <a:lnTo>
                    <a:pt x="352" y="280"/>
                  </a:lnTo>
                  <a:lnTo>
                    <a:pt x="354" y="280"/>
                  </a:lnTo>
                  <a:lnTo>
                    <a:pt x="354" y="280"/>
                  </a:lnTo>
                  <a:lnTo>
                    <a:pt x="352" y="280"/>
                  </a:lnTo>
                  <a:lnTo>
                    <a:pt x="350" y="280"/>
                  </a:lnTo>
                  <a:lnTo>
                    <a:pt x="350" y="282"/>
                  </a:lnTo>
                  <a:lnTo>
                    <a:pt x="348" y="280"/>
                  </a:lnTo>
                  <a:lnTo>
                    <a:pt x="348" y="280"/>
                  </a:lnTo>
                  <a:lnTo>
                    <a:pt x="350" y="280"/>
                  </a:lnTo>
                  <a:lnTo>
                    <a:pt x="350" y="280"/>
                  </a:lnTo>
                  <a:lnTo>
                    <a:pt x="350" y="276"/>
                  </a:lnTo>
                  <a:lnTo>
                    <a:pt x="352" y="276"/>
                  </a:lnTo>
                  <a:lnTo>
                    <a:pt x="352" y="276"/>
                  </a:lnTo>
                  <a:close/>
                  <a:moveTo>
                    <a:pt x="342" y="308"/>
                  </a:moveTo>
                  <a:lnTo>
                    <a:pt x="344" y="306"/>
                  </a:lnTo>
                  <a:lnTo>
                    <a:pt x="344" y="306"/>
                  </a:lnTo>
                  <a:lnTo>
                    <a:pt x="346" y="308"/>
                  </a:lnTo>
                  <a:lnTo>
                    <a:pt x="342" y="308"/>
                  </a:lnTo>
                  <a:close/>
                  <a:moveTo>
                    <a:pt x="342" y="246"/>
                  </a:moveTo>
                  <a:lnTo>
                    <a:pt x="342" y="246"/>
                  </a:lnTo>
                  <a:lnTo>
                    <a:pt x="342" y="244"/>
                  </a:lnTo>
                  <a:lnTo>
                    <a:pt x="344" y="242"/>
                  </a:lnTo>
                  <a:lnTo>
                    <a:pt x="346" y="242"/>
                  </a:lnTo>
                  <a:lnTo>
                    <a:pt x="346" y="242"/>
                  </a:lnTo>
                  <a:lnTo>
                    <a:pt x="344" y="244"/>
                  </a:lnTo>
                  <a:lnTo>
                    <a:pt x="342" y="246"/>
                  </a:lnTo>
                  <a:lnTo>
                    <a:pt x="342" y="246"/>
                  </a:lnTo>
                  <a:close/>
                  <a:moveTo>
                    <a:pt x="346" y="198"/>
                  </a:moveTo>
                  <a:lnTo>
                    <a:pt x="344" y="196"/>
                  </a:lnTo>
                  <a:lnTo>
                    <a:pt x="344" y="196"/>
                  </a:lnTo>
                  <a:lnTo>
                    <a:pt x="344" y="196"/>
                  </a:lnTo>
                  <a:lnTo>
                    <a:pt x="344" y="194"/>
                  </a:lnTo>
                  <a:lnTo>
                    <a:pt x="344" y="194"/>
                  </a:lnTo>
                  <a:lnTo>
                    <a:pt x="346" y="196"/>
                  </a:lnTo>
                  <a:lnTo>
                    <a:pt x="346" y="198"/>
                  </a:lnTo>
                  <a:lnTo>
                    <a:pt x="346" y="198"/>
                  </a:lnTo>
                  <a:close/>
                  <a:moveTo>
                    <a:pt x="344" y="120"/>
                  </a:moveTo>
                  <a:lnTo>
                    <a:pt x="344" y="120"/>
                  </a:lnTo>
                  <a:lnTo>
                    <a:pt x="342" y="120"/>
                  </a:lnTo>
                  <a:lnTo>
                    <a:pt x="338" y="118"/>
                  </a:lnTo>
                  <a:lnTo>
                    <a:pt x="342" y="120"/>
                  </a:lnTo>
                  <a:lnTo>
                    <a:pt x="342" y="120"/>
                  </a:lnTo>
                  <a:lnTo>
                    <a:pt x="342" y="118"/>
                  </a:lnTo>
                  <a:lnTo>
                    <a:pt x="342" y="118"/>
                  </a:lnTo>
                  <a:lnTo>
                    <a:pt x="340" y="116"/>
                  </a:lnTo>
                  <a:lnTo>
                    <a:pt x="340" y="116"/>
                  </a:lnTo>
                  <a:lnTo>
                    <a:pt x="342" y="116"/>
                  </a:lnTo>
                  <a:lnTo>
                    <a:pt x="342" y="118"/>
                  </a:lnTo>
                  <a:lnTo>
                    <a:pt x="342" y="118"/>
                  </a:lnTo>
                  <a:lnTo>
                    <a:pt x="344" y="118"/>
                  </a:lnTo>
                  <a:lnTo>
                    <a:pt x="344" y="120"/>
                  </a:lnTo>
                  <a:lnTo>
                    <a:pt x="344" y="120"/>
                  </a:lnTo>
                  <a:close/>
                  <a:moveTo>
                    <a:pt x="340" y="110"/>
                  </a:moveTo>
                  <a:lnTo>
                    <a:pt x="342" y="114"/>
                  </a:lnTo>
                  <a:lnTo>
                    <a:pt x="342" y="114"/>
                  </a:lnTo>
                  <a:lnTo>
                    <a:pt x="340" y="114"/>
                  </a:lnTo>
                  <a:lnTo>
                    <a:pt x="338" y="112"/>
                  </a:lnTo>
                  <a:lnTo>
                    <a:pt x="338" y="112"/>
                  </a:lnTo>
                  <a:lnTo>
                    <a:pt x="340" y="110"/>
                  </a:lnTo>
                  <a:lnTo>
                    <a:pt x="340" y="110"/>
                  </a:lnTo>
                  <a:close/>
                  <a:moveTo>
                    <a:pt x="344" y="136"/>
                  </a:moveTo>
                  <a:lnTo>
                    <a:pt x="342" y="138"/>
                  </a:lnTo>
                  <a:lnTo>
                    <a:pt x="342" y="138"/>
                  </a:lnTo>
                  <a:lnTo>
                    <a:pt x="340" y="138"/>
                  </a:lnTo>
                  <a:lnTo>
                    <a:pt x="338" y="136"/>
                  </a:lnTo>
                  <a:lnTo>
                    <a:pt x="338" y="132"/>
                  </a:lnTo>
                  <a:lnTo>
                    <a:pt x="344" y="136"/>
                  </a:lnTo>
                  <a:close/>
                  <a:moveTo>
                    <a:pt x="338" y="304"/>
                  </a:moveTo>
                  <a:lnTo>
                    <a:pt x="338" y="304"/>
                  </a:lnTo>
                  <a:lnTo>
                    <a:pt x="338" y="304"/>
                  </a:lnTo>
                  <a:lnTo>
                    <a:pt x="340" y="306"/>
                  </a:lnTo>
                  <a:lnTo>
                    <a:pt x="340" y="308"/>
                  </a:lnTo>
                  <a:lnTo>
                    <a:pt x="336" y="306"/>
                  </a:lnTo>
                  <a:lnTo>
                    <a:pt x="336" y="306"/>
                  </a:lnTo>
                  <a:lnTo>
                    <a:pt x="336" y="306"/>
                  </a:lnTo>
                  <a:lnTo>
                    <a:pt x="338" y="304"/>
                  </a:lnTo>
                  <a:lnTo>
                    <a:pt x="338" y="304"/>
                  </a:lnTo>
                  <a:close/>
                  <a:moveTo>
                    <a:pt x="342" y="312"/>
                  </a:moveTo>
                  <a:lnTo>
                    <a:pt x="340" y="314"/>
                  </a:lnTo>
                  <a:lnTo>
                    <a:pt x="340" y="314"/>
                  </a:lnTo>
                  <a:lnTo>
                    <a:pt x="344" y="314"/>
                  </a:lnTo>
                  <a:lnTo>
                    <a:pt x="346" y="318"/>
                  </a:lnTo>
                  <a:lnTo>
                    <a:pt x="346" y="318"/>
                  </a:lnTo>
                  <a:lnTo>
                    <a:pt x="342" y="316"/>
                  </a:lnTo>
                  <a:lnTo>
                    <a:pt x="338" y="316"/>
                  </a:lnTo>
                  <a:lnTo>
                    <a:pt x="338" y="318"/>
                  </a:lnTo>
                  <a:lnTo>
                    <a:pt x="338" y="318"/>
                  </a:lnTo>
                  <a:lnTo>
                    <a:pt x="336" y="318"/>
                  </a:lnTo>
                  <a:lnTo>
                    <a:pt x="336" y="316"/>
                  </a:lnTo>
                  <a:lnTo>
                    <a:pt x="336" y="314"/>
                  </a:lnTo>
                  <a:lnTo>
                    <a:pt x="336" y="314"/>
                  </a:lnTo>
                  <a:lnTo>
                    <a:pt x="336" y="314"/>
                  </a:lnTo>
                  <a:lnTo>
                    <a:pt x="336" y="312"/>
                  </a:lnTo>
                  <a:lnTo>
                    <a:pt x="336" y="312"/>
                  </a:lnTo>
                  <a:lnTo>
                    <a:pt x="338" y="312"/>
                  </a:lnTo>
                  <a:lnTo>
                    <a:pt x="338" y="312"/>
                  </a:lnTo>
                  <a:lnTo>
                    <a:pt x="340" y="312"/>
                  </a:lnTo>
                  <a:lnTo>
                    <a:pt x="342" y="312"/>
                  </a:lnTo>
                  <a:lnTo>
                    <a:pt x="342" y="312"/>
                  </a:lnTo>
                  <a:close/>
                  <a:moveTo>
                    <a:pt x="324" y="112"/>
                  </a:moveTo>
                  <a:lnTo>
                    <a:pt x="324" y="112"/>
                  </a:lnTo>
                  <a:lnTo>
                    <a:pt x="332" y="118"/>
                  </a:lnTo>
                  <a:lnTo>
                    <a:pt x="336" y="126"/>
                  </a:lnTo>
                  <a:lnTo>
                    <a:pt x="336" y="126"/>
                  </a:lnTo>
                  <a:lnTo>
                    <a:pt x="332" y="126"/>
                  </a:lnTo>
                  <a:lnTo>
                    <a:pt x="328" y="126"/>
                  </a:lnTo>
                  <a:lnTo>
                    <a:pt x="328" y="126"/>
                  </a:lnTo>
                  <a:lnTo>
                    <a:pt x="328" y="126"/>
                  </a:lnTo>
                  <a:lnTo>
                    <a:pt x="330" y="124"/>
                  </a:lnTo>
                  <a:lnTo>
                    <a:pt x="330" y="124"/>
                  </a:lnTo>
                  <a:lnTo>
                    <a:pt x="330" y="124"/>
                  </a:lnTo>
                  <a:lnTo>
                    <a:pt x="330" y="124"/>
                  </a:lnTo>
                  <a:lnTo>
                    <a:pt x="328" y="124"/>
                  </a:lnTo>
                  <a:lnTo>
                    <a:pt x="328" y="122"/>
                  </a:lnTo>
                  <a:lnTo>
                    <a:pt x="328" y="120"/>
                  </a:lnTo>
                  <a:lnTo>
                    <a:pt x="328" y="120"/>
                  </a:lnTo>
                  <a:lnTo>
                    <a:pt x="326" y="122"/>
                  </a:lnTo>
                  <a:lnTo>
                    <a:pt x="322" y="118"/>
                  </a:lnTo>
                  <a:lnTo>
                    <a:pt x="324" y="118"/>
                  </a:lnTo>
                  <a:lnTo>
                    <a:pt x="324" y="118"/>
                  </a:lnTo>
                  <a:lnTo>
                    <a:pt x="322" y="114"/>
                  </a:lnTo>
                  <a:lnTo>
                    <a:pt x="318" y="112"/>
                  </a:lnTo>
                  <a:lnTo>
                    <a:pt x="326" y="114"/>
                  </a:lnTo>
                  <a:lnTo>
                    <a:pt x="326" y="114"/>
                  </a:lnTo>
                  <a:lnTo>
                    <a:pt x="324" y="112"/>
                  </a:lnTo>
                  <a:lnTo>
                    <a:pt x="324" y="112"/>
                  </a:lnTo>
                  <a:close/>
                  <a:moveTo>
                    <a:pt x="324" y="122"/>
                  </a:moveTo>
                  <a:lnTo>
                    <a:pt x="324" y="122"/>
                  </a:lnTo>
                  <a:lnTo>
                    <a:pt x="320" y="120"/>
                  </a:lnTo>
                  <a:lnTo>
                    <a:pt x="320" y="120"/>
                  </a:lnTo>
                  <a:lnTo>
                    <a:pt x="320" y="122"/>
                  </a:lnTo>
                  <a:lnTo>
                    <a:pt x="320" y="120"/>
                  </a:lnTo>
                  <a:lnTo>
                    <a:pt x="320" y="120"/>
                  </a:lnTo>
                  <a:lnTo>
                    <a:pt x="318" y="120"/>
                  </a:lnTo>
                  <a:lnTo>
                    <a:pt x="318" y="118"/>
                  </a:lnTo>
                  <a:lnTo>
                    <a:pt x="320" y="120"/>
                  </a:lnTo>
                  <a:lnTo>
                    <a:pt x="320" y="120"/>
                  </a:lnTo>
                  <a:lnTo>
                    <a:pt x="320" y="120"/>
                  </a:lnTo>
                  <a:lnTo>
                    <a:pt x="320" y="120"/>
                  </a:lnTo>
                  <a:lnTo>
                    <a:pt x="322" y="122"/>
                  </a:lnTo>
                  <a:lnTo>
                    <a:pt x="324" y="122"/>
                  </a:lnTo>
                  <a:lnTo>
                    <a:pt x="324" y="122"/>
                  </a:lnTo>
                  <a:close/>
                  <a:moveTo>
                    <a:pt x="316" y="112"/>
                  </a:moveTo>
                  <a:lnTo>
                    <a:pt x="318" y="112"/>
                  </a:lnTo>
                  <a:lnTo>
                    <a:pt x="314" y="112"/>
                  </a:lnTo>
                  <a:lnTo>
                    <a:pt x="316" y="112"/>
                  </a:lnTo>
                  <a:close/>
                  <a:moveTo>
                    <a:pt x="312" y="144"/>
                  </a:moveTo>
                  <a:lnTo>
                    <a:pt x="312" y="144"/>
                  </a:lnTo>
                  <a:lnTo>
                    <a:pt x="316" y="140"/>
                  </a:lnTo>
                  <a:lnTo>
                    <a:pt x="316" y="140"/>
                  </a:lnTo>
                  <a:lnTo>
                    <a:pt x="316" y="140"/>
                  </a:lnTo>
                  <a:lnTo>
                    <a:pt x="316" y="140"/>
                  </a:lnTo>
                  <a:lnTo>
                    <a:pt x="316" y="140"/>
                  </a:lnTo>
                  <a:lnTo>
                    <a:pt x="316" y="140"/>
                  </a:lnTo>
                  <a:lnTo>
                    <a:pt x="318" y="142"/>
                  </a:lnTo>
                  <a:lnTo>
                    <a:pt x="318" y="142"/>
                  </a:lnTo>
                  <a:lnTo>
                    <a:pt x="316" y="142"/>
                  </a:lnTo>
                  <a:lnTo>
                    <a:pt x="316" y="144"/>
                  </a:lnTo>
                  <a:lnTo>
                    <a:pt x="316" y="146"/>
                  </a:lnTo>
                  <a:lnTo>
                    <a:pt x="316" y="146"/>
                  </a:lnTo>
                  <a:lnTo>
                    <a:pt x="316" y="146"/>
                  </a:lnTo>
                  <a:lnTo>
                    <a:pt x="316" y="146"/>
                  </a:lnTo>
                  <a:lnTo>
                    <a:pt x="314" y="144"/>
                  </a:lnTo>
                  <a:lnTo>
                    <a:pt x="312" y="144"/>
                  </a:lnTo>
                  <a:lnTo>
                    <a:pt x="312" y="144"/>
                  </a:lnTo>
                  <a:close/>
                  <a:moveTo>
                    <a:pt x="308" y="106"/>
                  </a:moveTo>
                  <a:lnTo>
                    <a:pt x="310" y="106"/>
                  </a:lnTo>
                  <a:lnTo>
                    <a:pt x="310" y="106"/>
                  </a:lnTo>
                  <a:lnTo>
                    <a:pt x="312" y="108"/>
                  </a:lnTo>
                  <a:lnTo>
                    <a:pt x="312" y="110"/>
                  </a:lnTo>
                  <a:lnTo>
                    <a:pt x="310" y="112"/>
                  </a:lnTo>
                  <a:lnTo>
                    <a:pt x="310" y="112"/>
                  </a:lnTo>
                  <a:lnTo>
                    <a:pt x="308" y="114"/>
                  </a:lnTo>
                  <a:lnTo>
                    <a:pt x="308" y="112"/>
                  </a:lnTo>
                  <a:lnTo>
                    <a:pt x="308" y="112"/>
                  </a:lnTo>
                  <a:lnTo>
                    <a:pt x="308" y="110"/>
                  </a:lnTo>
                  <a:lnTo>
                    <a:pt x="308" y="108"/>
                  </a:lnTo>
                  <a:lnTo>
                    <a:pt x="310" y="108"/>
                  </a:lnTo>
                  <a:lnTo>
                    <a:pt x="310" y="108"/>
                  </a:lnTo>
                  <a:lnTo>
                    <a:pt x="308" y="106"/>
                  </a:lnTo>
                  <a:lnTo>
                    <a:pt x="306" y="106"/>
                  </a:lnTo>
                  <a:lnTo>
                    <a:pt x="304" y="106"/>
                  </a:lnTo>
                  <a:lnTo>
                    <a:pt x="302" y="104"/>
                  </a:lnTo>
                  <a:lnTo>
                    <a:pt x="302" y="106"/>
                  </a:lnTo>
                  <a:lnTo>
                    <a:pt x="302" y="106"/>
                  </a:lnTo>
                  <a:lnTo>
                    <a:pt x="304" y="104"/>
                  </a:lnTo>
                  <a:lnTo>
                    <a:pt x="304" y="102"/>
                  </a:lnTo>
                  <a:lnTo>
                    <a:pt x="304" y="102"/>
                  </a:lnTo>
                  <a:lnTo>
                    <a:pt x="308" y="102"/>
                  </a:lnTo>
                  <a:lnTo>
                    <a:pt x="308" y="104"/>
                  </a:lnTo>
                  <a:lnTo>
                    <a:pt x="308" y="106"/>
                  </a:lnTo>
                  <a:lnTo>
                    <a:pt x="308" y="106"/>
                  </a:lnTo>
                  <a:close/>
                  <a:moveTo>
                    <a:pt x="300" y="120"/>
                  </a:moveTo>
                  <a:lnTo>
                    <a:pt x="300" y="120"/>
                  </a:lnTo>
                  <a:lnTo>
                    <a:pt x="300" y="118"/>
                  </a:lnTo>
                  <a:lnTo>
                    <a:pt x="296" y="118"/>
                  </a:lnTo>
                  <a:lnTo>
                    <a:pt x="296" y="118"/>
                  </a:lnTo>
                  <a:lnTo>
                    <a:pt x="298" y="118"/>
                  </a:lnTo>
                  <a:lnTo>
                    <a:pt x="300" y="120"/>
                  </a:lnTo>
                  <a:lnTo>
                    <a:pt x="300" y="120"/>
                  </a:lnTo>
                  <a:lnTo>
                    <a:pt x="296" y="120"/>
                  </a:lnTo>
                  <a:lnTo>
                    <a:pt x="294" y="122"/>
                  </a:lnTo>
                  <a:lnTo>
                    <a:pt x="296" y="124"/>
                  </a:lnTo>
                  <a:lnTo>
                    <a:pt x="296" y="124"/>
                  </a:lnTo>
                  <a:lnTo>
                    <a:pt x="294" y="124"/>
                  </a:lnTo>
                  <a:lnTo>
                    <a:pt x="292" y="122"/>
                  </a:lnTo>
                  <a:lnTo>
                    <a:pt x="292" y="122"/>
                  </a:lnTo>
                  <a:lnTo>
                    <a:pt x="292" y="126"/>
                  </a:lnTo>
                  <a:lnTo>
                    <a:pt x="294" y="126"/>
                  </a:lnTo>
                  <a:lnTo>
                    <a:pt x="292" y="128"/>
                  </a:lnTo>
                  <a:lnTo>
                    <a:pt x="292" y="128"/>
                  </a:lnTo>
                  <a:lnTo>
                    <a:pt x="290" y="128"/>
                  </a:lnTo>
                  <a:lnTo>
                    <a:pt x="292" y="126"/>
                  </a:lnTo>
                  <a:lnTo>
                    <a:pt x="292" y="124"/>
                  </a:lnTo>
                  <a:lnTo>
                    <a:pt x="292" y="122"/>
                  </a:lnTo>
                  <a:lnTo>
                    <a:pt x="292" y="122"/>
                  </a:lnTo>
                  <a:lnTo>
                    <a:pt x="288" y="120"/>
                  </a:lnTo>
                  <a:lnTo>
                    <a:pt x="284" y="120"/>
                  </a:lnTo>
                  <a:lnTo>
                    <a:pt x="284" y="120"/>
                  </a:lnTo>
                  <a:lnTo>
                    <a:pt x="284" y="120"/>
                  </a:lnTo>
                  <a:lnTo>
                    <a:pt x="284" y="120"/>
                  </a:lnTo>
                  <a:lnTo>
                    <a:pt x="284" y="120"/>
                  </a:lnTo>
                  <a:lnTo>
                    <a:pt x="284" y="120"/>
                  </a:lnTo>
                  <a:lnTo>
                    <a:pt x="286" y="118"/>
                  </a:lnTo>
                  <a:lnTo>
                    <a:pt x="286" y="118"/>
                  </a:lnTo>
                  <a:lnTo>
                    <a:pt x="286" y="118"/>
                  </a:lnTo>
                  <a:lnTo>
                    <a:pt x="286" y="116"/>
                  </a:lnTo>
                  <a:lnTo>
                    <a:pt x="286" y="116"/>
                  </a:lnTo>
                  <a:lnTo>
                    <a:pt x="286" y="118"/>
                  </a:lnTo>
                  <a:lnTo>
                    <a:pt x="286" y="118"/>
                  </a:lnTo>
                  <a:lnTo>
                    <a:pt x="288" y="118"/>
                  </a:lnTo>
                  <a:lnTo>
                    <a:pt x="288" y="118"/>
                  </a:lnTo>
                  <a:lnTo>
                    <a:pt x="288" y="116"/>
                  </a:lnTo>
                  <a:lnTo>
                    <a:pt x="286" y="116"/>
                  </a:lnTo>
                  <a:lnTo>
                    <a:pt x="286" y="116"/>
                  </a:lnTo>
                  <a:lnTo>
                    <a:pt x="288" y="116"/>
                  </a:lnTo>
                  <a:lnTo>
                    <a:pt x="288" y="114"/>
                  </a:lnTo>
                  <a:lnTo>
                    <a:pt x="292" y="116"/>
                  </a:lnTo>
                  <a:lnTo>
                    <a:pt x="292" y="116"/>
                  </a:lnTo>
                  <a:lnTo>
                    <a:pt x="292" y="114"/>
                  </a:lnTo>
                  <a:lnTo>
                    <a:pt x="292" y="114"/>
                  </a:lnTo>
                  <a:lnTo>
                    <a:pt x="294" y="116"/>
                  </a:lnTo>
                  <a:lnTo>
                    <a:pt x="294" y="116"/>
                  </a:lnTo>
                  <a:lnTo>
                    <a:pt x="296" y="116"/>
                  </a:lnTo>
                  <a:lnTo>
                    <a:pt x="298" y="114"/>
                  </a:lnTo>
                  <a:lnTo>
                    <a:pt x="296" y="112"/>
                  </a:lnTo>
                  <a:lnTo>
                    <a:pt x="296" y="112"/>
                  </a:lnTo>
                  <a:lnTo>
                    <a:pt x="300" y="112"/>
                  </a:lnTo>
                  <a:lnTo>
                    <a:pt x="300" y="112"/>
                  </a:lnTo>
                  <a:lnTo>
                    <a:pt x="302" y="116"/>
                  </a:lnTo>
                  <a:lnTo>
                    <a:pt x="302" y="116"/>
                  </a:lnTo>
                  <a:lnTo>
                    <a:pt x="302" y="116"/>
                  </a:lnTo>
                  <a:lnTo>
                    <a:pt x="302" y="118"/>
                  </a:lnTo>
                  <a:lnTo>
                    <a:pt x="300" y="120"/>
                  </a:lnTo>
                  <a:lnTo>
                    <a:pt x="300" y="120"/>
                  </a:lnTo>
                  <a:close/>
                  <a:moveTo>
                    <a:pt x="290" y="126"/>
                  </a:moveTo>
                  <a:lnTo>
                    <a:pt x="288" y="126"/>
                  </a:lnTo>
                  <a:lnTo>
                    <a:pt x="288" y="126"/>
                  </a:lnTo>
                  <a:lnTo>
                    <a:pt x="288" y="124"/>
                  </a:lnTo>
                  <a:lnTo>
                    <a:pt x="290" y="124"/>
                  </a:lnTo>
                  <a:lnTo>
                    <a:pt x="290" y="126"/>
                  </a:lnTo>
                  <a:close/>
                  <a:moveTo>
                    <a:pt x="304" y="188"/>
                  </a:moveTo>
                  <a:lnTo>
                    <a:pt x="308" y="190"/>
                  </a:lnTo>
                  <a:lnTo>
                    <a:pt x="308" y="190"/>
                  </a:lnTo>
                  <a:lnTo>
                    <a:pt x="306" y="190"/>
                  </a:lnTo>
                  <a:lnTo>
                    <a:pt x="306" y="190"/>
                  </a:lnTo>
                  <a:lnTo>
                    <a:pt x="304" y="190"/>
                  </a:lnTo>
                  <a:lnTo>
                    <a:pt x="304" y="190"/>
                  </a:lnTo>
                  <a:lnTo>
                    <a:pt x="304" y="188"/>
                  </a:lnTo>
                  <a:lnTo>
                    <a:pt x="304" y="188"/>
                  </a:lnTo>
                  <a:lnTo>
                    <a:pt x="304" y="188"/>
                  </a:lnTo>
                  <a:close/>
                  <a:moveTo>
                    <a:pt x="306" y="128"/>
                  </a:moveTo>
                  <a:lnTo>
                    <a:pt x="304" y="128"/>
                  </a:lnTo>
                  <a:lnTo>
                    <a:pt x="304" y="128"/>
                  </a:lnTo>
                  <a:lnTo>
                    <a:pt x="306" y="128"/>
                  </a:lnTo>
                  <a:lnTo>
                    <a:pt x="306" y="126"/>
                  </a:lnTo>
                  <a:lnTo>
                    <a:pt x="306" y="126"/>
                  </a:lnTo>
                  <a:lnTo>
                    <a:pt x="306" y="124"/>
                  </a:lnTo>
                  <a:lnTo>
                    <a:pt x="310" y="126"/>
                  </a:lnTo>
                  <a:lnTo>
                    <a:pt x="306" y="126"/>
                  </a:lnTo>
                  <a:lnTo>
                    <a:pt x="306" y="126"/>
                  </a:lnTo>
                  <a:lnTo>
                    <a:pt x="306" y="128"/>
                  </a:lnTo>
                  <a:lnTo>
                    <a:pt x="306" y="128"/>
                  </a:lnTo>
                  <a:close/>
                  <a:moveTo>
                    <a:pt x="306" y="118"/>
                  </a:moveTo>
                  <a:lnTo>
                    <a:pt x="308" y="116"/>
                  </a:lnTo>
                  <a:lnTo>
                    <a:pt x="308" y="118"/>
                  </a:lnTo>
                  <a:lnTo>
                    <a:pt x="306" y="118"/>
                  </a:lnTo>
                  <a:close/>
                  <a:moveTo>
                    <a:pt x="212" y="158"/>
                  </a:moveTo>
                  <a:lnTo>
                    <a:pt x="214" y="162"/>
                  </a:lnTo>
                  <a:lnTo>
                    <a:pt x="214" y="162"/>
                  </a:lnTo>
                  <a:lnTo>
                    <a:pt x="208" y="158"/>
                  </a:lnTo>
                  <a:lnTo>
                    <a:pt x="212" y="158"/>
                  </a:lnTo>
                  <a:close/>
                  <a:moveTo>
                    <a:pt x="192" y="222"/>
                  </a:moveTo>
                  <a:lnTo>
                    <a:pt x="196" y="222"/>
                  </a:lnTo>
                  <a:lnTo>
                    <a:pt x="196" y="222"/>
                  </a:lnTo>
                  <a:lnTo>
                    <a:pt x="196" y="224"/>
                  </a:lnTo>
                  <a:lnTo>
                    <a:pt x="196" y="224"/>
                  </a:lnTo>
                  <a:lnTo>
                    <a:pt x="194" y="228"/>
                  </a:lnTo>
                  <a:lnTo>
                    <a:pt x="194" y="228"/>
                  </a:lnTo>
                  <a:lnTo>
                    <a:pt x="192" y="230"/>
                  </a:lnTo>
                  <a:lnTo>
                    <a:pt x="192" y="228"/>
                  </a:lnTo>
                  <a:lnTo>
                    <a:pt x="192" y="228"/>
                  </a:lnTo>
                  <a:lnTo>
                    <a:pt x="192" y="226"/>
                  </a:lnTo>
                  <a:lnTo>
                    <a:pt x="192" y="224"/>
                  </a:lnTo>
                  <a:lnTo>
                    <a:pt x="194" y="224"/>
                  </a:lnTo>
                  <a:lnTo>
                    <a:pt x="194" y="224"/>
                  </a:lnTo>
                  <a:lnTo>
                    <a:pt x="192" y="222"/>
                  </a:lnTo>
                  <a:lnTo>
                    <a:pt x="190" y="222"/>
                  </a:lnTo>
                  <a:lnTo>
                    <a:pt x="188" y="222"/>
                  </a:lnTo>
                  <a:lnTo>
                    <a:pt x="186" y="220"/>
                  </a:lnTo>
                  <a:lnTo>
                    <a:pt x="188" y="222"/>
                  </a:lnTo>
                  <a:lnTo>
                    <a:pt x="188" y="222"/>
                  </a:lnTo>
                  <a:lnTo>
                    <a:pt x="188" y="220"/>
                  </a:lnTo>
                  <a:lnTo>
                    <a:pt x="188" y="216"/>
                  </a:lnTo>
                  <a:lnTo>
                    <a:pt x="188" y="216"/>
                  </a:lnTo>
                  <a:lnTo>
                    <a:pt x="192" y="218"/>
                  </a:lnTo>
                  <a:lnTo>
                    <a:pt x="192" y="220"/>
                  </a:lnTo>
                  <a:lnTo>
                    <a:pt x="192" y="222"/>
                  </a:lnTo>
                  <a:lnTo>
                    <a:pt x="192" y="222"/>
                  </a:lnTo>
                  <a:close/>
                  <a:moveTo>
                    <a:pt x="192" y="232"/>
                  </a:moveTo>
                  <a:lnTo>
                    <a:pt x="192" y="234"/>
                  </a:lnTo>
                  <a:lnTo>
                    <a:pt x="190" y="234"/>
                  </a:lnTo>
                  <a:lnTo>
                    <a:pt x="192" y="232"/>
                  </a:lnTo>
                  <a:close/>
                  <a:moveTo>
                    <a:pt x="200" y="256"/>
                  </a:moveTo>
                  <a:lnTo>
                    <a:pt x="200" y="256"/>
                  </a:lnTo>
                  <a:lnTo>
                    <a:pt x="200" y="256"/>
                  </a:lnTo>
                  <a:lnTo>
                    <a:pt x="200" y="256"/>
                  </a:lnTo>
                  <a:lnTo>
                    <a:pt x="204" y="258"/>
                  </a:lnTo>
                  <a:lnTo>
                    <a:pt x="204" y="258"/>
                  </a:lnTo>
                  <a:lnTo>
                    <a:pt x="202" y="258"/>
                  </a:lnTo>
                  <a:lnTo>
                    <a:pt x="200" y="260"/>
                  </a:lnTo>
                  <a:lnTo>
                    <a:pt x="200" y="262"/>
                  </a:lnTo>
                  <a:lnTo>
                    <a:pt x="200" y="262"/>
                  </a:lnTo>
                  <a:lnTo>
                    <a:pt x="200" y="262"/>
                  </a:lnTo>
                  <a:lnTo>
                    <a:pt x="200" y="260"/>
                  </a:lnTo>
                  <a:lnTo>
                    <a:pt x="198" y="260"/>
                  </a:lnTo>
                  <a:lnTo>
                    <a:pt x="198" y="260"/>
                  </a:lnTo>
                  <a:lnTo>
                    <a:pt x="198" y="260"/>
                  </a:lnTo>
                  <a:lnTo>
                    <a:pt x="200" y="256"/>
                  </a:lnTo>
                  <a:lnTo>
                    <a:pt x="200" y="256"/>
                  </a:lnTo>
                  <a:lnTo>
                    <a:pt x="200" y="256"/>
                  </a:lnTo>
                  <a:lnTo>
                    <a:pt x="200" y="256"/>
                  </a:lnTo>
                  <a:close/>
                  <a:moveTo>
                    <a:pt x="198" y="442"/>
                  </a:moveTo>
                  <a:lnTo>
                    <a:pt x="196" y="440"/>
                  </a:lnTo>
                  <a:lnTo>
                    <a:pt x="196" y="440"/>
                  </a:lnTo>
                  <a:lnTo>
                    <a:pt x="200" y="440"/>
                  </a:lnTo>
                  <a:lnTo>
                    <a:pt x="200" y="440"/>
                  </a:lnTo>
                  <a:lnTo>
                    <a:pt x="200" y="440"/>
                  </a:lnTo>
                  <a:lnTo>
                    <a:pt x="200" y="440"/>
                  </a:lnTo>
                  <a:lnTo>
                    <a:pt x="198" y="442"/>
                  </a:lnTo>
                  <a:close/>
                  <a:moveTo>
                    <a:pt x="200" y="482"/>
                  </a:moveTo>
                  <a:lnTo>
                    <a:pt x="200" y="482"/>
                  </a:lnTo>
                  <a:lnTo>
                    <a:pt x="196" y="480"/>
                  </a:lnTo>
                  <a:lnTo>
                    <a:pt x="194" y="480"/>
                  </a:lnTo>
                  <a:lnTo>
                    <a:pt x="194" y="480"/>
                  </a:lnTo>
                  <a:lnTo>
                    <a:pt x="196" y="480"/>
                  </a:lnTo>
                  <a:lnTo>
                    <a:pt x="196" y="480"/>
                  </a:lnTo>
                  <a:lnTo>
                    <a:pt x="200" y="482"/>
                  </a:lnTo>
                  <a:lnTo>
                    <a:pt x="200" y="482"/>
                  </a:lnTo>
                  <a:close/>
                  <a:moveTo>
                    <a:pt x="198" y="388"/>
                  </a:moveTo>
                  <a:lnTo>
                    <a:pt x="198" y="388"/>
                  </a:lnTo>
                  <a:lnTo>
                    <a:pt x="200" y="388"/>
                  </a:lnTo>
                  <a:lnTo>
                    <a:pt x="200" y="386"/>
                  </a:lnTo>
                  <a:lnTo>
                    <a:pt x="202" y="388"/>
                  </a:lnTo>
                  <a:lnTo>
                    <a:pt x="198" y="388"/>
                  </a:lnTo>
                  <a:close/>
                  <a:moveTo>
                    <a:pt x="198" y="310"/>
                  </a:moveTo>
                  <a:lnTo>
                    <a:pt x="198" y="310"/>
                  </a:lnTo>
                  <a:lnTo>
                    <a:pt x="198" y="314"/>
                  </a:lnTo>
                  <a:lnTo>
                    <a:pt x="198" y="314"/>
                  </a:lnTo>
                  <a:lnTo>
                    <a:pt x="198" y="314"/>
                  </a:lnTo>
                  <a:lnTo>
                    <a:pt x="200" y="312"/>
                  </a:lnTo>
                  <a:lnTo>
                    <a:pt x="200" y="312"/>
                  </a:lnTo>
                  <a:lnTo>
                    <a:pt x="200" y="312"/>
                  </a:lnTo>
                  <a:lnTo>
                    <a:pt x="200" y="314"/>
                  </a:lnTo>
                  <a:lnTo>
                    <a:pt x="198" y="314"/>
                  </a:lnTo>
                  <a:lnTo>
                    <a:pt x="198" y="314"/>
                  </a:lnTo>
                  <a:lnTo>
                    <a:pt x="198" y="314"/>
                  </a:lnTo>
                  <a:lnTo>
                    <a:pt x="198" y="314"/>
                  </a:lnTo>
                  <a:lnTo>
                    <a:pt x="198" y="314"/>
                  </a:lnTo>
                  <a:lnTo>
                    <a:pt x="194" y="312"/>
                  </a:lnTo>
                  <a:lnTo>
                    <a:pt x="194" y="312"/>
                  </a:lnTo>
                  <a:lnTo>
                    <a:pt x="194" y="312"/>
                  </a:lnTo>
                  <a:lnTo>
                    <a:pt x="194" y="314"/>
                  </a:lnTo>
                  <a:lnTo>
                    <a:pt x="196" y="314"/>
                  </a:lnTo>
                  <a:lnTo>
                    <a:pt x="196" y="316"/>
                  </a:lnTo>
                  <a:lnTo>
                    <a:pt x="196" y="316"/>
                  </a:lnTo>
                  <a:lnTo>
                    <a:pt x="194" y="314"/>
                  </a:lnTo>
                  <a:lnTo>
                    <a:pt x="192" y="314"/>
                  </a:lnTo>
                  <a:lnTo>
                    <a:pt x="186" y="314"/>
                  </a:lnTo>
                  <a:lnTo>
                    <a:pt x="186" y="318"/>
                  </a:lnTo>
                  <a:lnTo>
                    <a:pt x="186" y="318"/>
                  </a:lnTo>
                  <a:lnTo>
                    <a:pt x="186" y="316"/>
                  </a:lnTo>
                  <a:lnTo>
                    <a:pt x="186" y="318"/>
                  </a:lnTo>
                  <a:lnTo>
                    <a:pt x="186" y="318"/>
                  </a:lnTo>
                  <a:lnTo>
                    <a:pt x="186" y="318"/>
                  </a:lnTo>
                  <a:lnTo>
                    <a:pt x="184" y="318"/>
                  </a:lnTo>
                  <a:lnTo>
                    <a:pt x="184" y="316"/>
                  </a:lnTo>
                  <a:lnTo>
                    <a:pt x="184" y="316"/>
                  </a:lnTo>
                  <a:lnTo>
                    <a:pt x="184" y="316"/>
                  </a:lnTo>
                  <a:lnTo>
                    <a:pt x="182" y="318"/>
                  </a:lnTo>
                  <a:lnTo>
                    <a:pt x="182" y="318"/>
                  </a:lnTo>
                  <a:lnTo>
                    <a:pt x="182" y="320"/>
                  </a:lnTo>
                  <a:lnTo>
                    <a:pt x="182" y="320"/>
                  </a:lnTo>
                  <a:lnTo>
                    <a:pt x="180" y="320"/>
                  </a:lnTo>
                  <a:lnTo>
                    <a:pt x="180" y="318"/>
                  </a:lnTo>
                  <a:lnTo>
                    <a:pt x="178" y="316"/>
                  </a:lnTo>
                  <a:lnTo>
                    <a:pt x="178" y="318"/>
                  </a:lnTo>
                  <a:lnTo>
                    <a:pt x="178" y="320"/>
                  </a:lnTo>
                  <a:lnTo>
                    <a:pt x="178" y="320"/>
                  </a:lnTo>
                  <a:lnTo>
                    <a:pt x="176" y="320"/>
                  </a:lnTo>
                  <a:lnTo>
                    <a:pt x="174" y="318"/>
                  </a:lnTo>
                  <a:lnTo>
                    <a:pt x="172" y="318"/>
                  </a:lnTo>
                  <a:lnTo>
                    <a:pt x="168" y="316"/>
                  </a:lnTo>
                  <a:lnTo>
                    <a:pt x="168" y="316"/>
                  </a:lnTo>
                  <a:lnTo>
                    <a:pt x="170" y="316"/>
                  </a:lnTo>
                  <a:lnTo>
                    <a:pt x="170" y="316"/>
                  </a:lnTo>
                  <a:lnTo>
                    <a:pt x="170" y="316"/>
                  </a:lnTo>
                  <a:lnTo>
                    <a:pt x="170" y="314"/>
                  </a:lnTo>
                  <a:lnTo>
                    <a:pt x="168" y="312"/>
                  </a:lnTo>
                  <a:lnTo>
                    <a:pt x="168" y="312"/>
                  </a:lnTo>
                  <a:lnTo>
                    <a:pt x="168" y="316"/>
                  </a:lnTo>
                  <a:lnTo>
                    <a:pt x="166" y="314"/>
                  </a:lnTo>
                  <a:lnTo>
                    <a:pt x="166" y="314"/>
                  </a:lnTo>
                  <a:lnTo>
                    <a:pt x="168" y="312"/>
                  </a:lnTo>
                  <a:lnTo>
                    <a:pt x="168" y="310"/>
                  </a:lnTo>
                  <a:lnTo>
                    <a:pt x="174" y="308"/>
                  </a:lnTo>
                  <a:lnTo>
                    <a:pt x="174" y="308"/>
                  </a:lnTo>
                  <a:lnTo>
                    <a:pt x="176" y="310"/>
                  </a:lnTo>
                  <a:lnTo>
                    <a:pt x="178" y="310"/>
                  </a:lnTo>
                  <a:lnTo>
                    <a:pt x="178" y="308"/>
                  </a:lnTo>
                  <a:lnTo>
                    <a:pt x="180" y="308"/>
                  </a:lnTo>
                  <a:lnTo>
                    <a:pt x="180" y="310"/>
                  </a:lnTo>
                  <a:lnTo>
                    <a:pt x="180" y="310"/>
                  </a:lnTo>
                  <a:lnTo>
                    <a:pt x="182" y="310"/>
                  </a:lnTo>
                  <a:lnTo>
                    <a:pt x="184" y="308"/>
                  </a:lnTo>
                  <a:lnTo>
                    <a:pt x="184" y="308"/>
                  </a:lnTo>
                  <a:lnTo>
                    <a:pt x="186" y="308"/>
                  </a:lnTo>
                  <a:lnTo>
                    <a:pt x="186" y="310"/>
                  </a:lnTo>
                  <a:lnTo>
                    <a:pt x="182" y="312"/>
                  </a:lnTo>
                  <a:lnTo>
                    <a:pt x="182" y="312"/>
                  </a:lnTo>
                  <a:lnTo>
                    <a:pt x="188" y="310"/>
                  </a:lnTo>
                  <a:lnTo>
                    <a:pt x="190" y="308"/>
                  </a:lnTo>
                  <a:lnTo>
                    <a:pt x="190" y="308"/>
                  </a:lnTo>
                  <a:lnTo>
                    <a:pt x="192" y="310"/>
                  </a:lnTo>
                  <a:lnTo>
                    <a:pt x="192" y="312"/>
                  </a:lnTo>
                  <a:lnTo>
                    <a:pt x="192" y="312"/>
                  </a:lnTo>
                  <a:lnTo>
                    <a:pt x="194" y="310"/>
                  </a:lnTo>
                  <a:lnTo>
                    <a:pt x="194" y="310"/>
                  </a:lnTo>
                  <a:lnTo>
                    <a:pt x="196" y="310"/>
                  </a:lnTo>
                  <a:lnTo>
                    <a:pt x="198" y="310"/>
                  </a:lnTo>
                  <a:lnTo>
                    <a:pt x="198" y="310"/>
                  </a:lnTo>
                  <a:close/>
                  <a:moveTo>
                    <a:pt x="192" y="406"/>
                  </a:moveTo>
                  <a:lnTo>
                    <a:pt x="192" y="406"/>
                  </a:lnTo>
                  <a:lnTo>
                    <a:pt x="192" y="404"/>
                  </a:lnTo>
                  <a:lnTo>
                    <a:pt x="190" y="406"/>
                  </a:lnTo>
                  <a:lnTo>
                    <a:pt x="188" y="408"/>
                  </a:lnTo>
                  <a:lnTo>
                    <a:pt x="188" y="408"/>
                  </a:lnTo>
                  <a:lnTo>
                    <a:pt x="188" y="404"/>
                  </a:lnTo>
                  <a:lnTo>
                    <a:pt x="188" y="400"/>
                  </a:lnTo>
                  <a:lnTo>
                    <a:pt x="188" y="400"/>
                  </a:lnTo>
                  <a:lnTo>
                    <a:pt x="188" y="402"/>
                  </a:lnTo>
                  <a:lnTo>
                    <a:pt x="188" y="402"/>
                  </a:lnTo>
                  <a:lnTo>
                    <a:pt x="192" y="402"/>
                  </a:lnTo>
                  <a:lnTo>
                    <a:pt x="192" y="402"/>
                  </a:lnTo>
                  <a:lnTo>
                    <a:pt x="194" y="406"/>
                  </a:lnTo>
                  <a:lnTo>
                    <a:pt x="194" y="408"/>
                  </a:lnTo>
                  <a:lnTo>
                    <a:pt x="192" y="410"/>
                  </a:lnTo>
                  <a:lnTo>
                    <a:pt x="192" y="410"/>
                  </a:lnTo>
                  <a:lnTo>
                    <a:pt x="192" y="408"/>
                  </a:lnTo>
                  <a:lnTo>
                    <a:pt x="192" y="406"/>
                  </a:lnTo>
                  <a:lnTo>
                    <a:pt x="192" y="406"/>
                  </a:lnTo>
                  <a:lnTo>
                    <a:pt x="192" y="406"/>
                  </a:lnTo>
                  <a:close/>
                  <a:moveTo>
                    <a:pt x="190" y="412"/>
                  </a:moveTo>
                  <a:lnTo>
                    <a:pt x="188" y="414"/>
                  </a:lnTo>
                  <a:lnTo>
                    <a:pt x="188" y="412"/>
                  </a:lnTo>
                  <a:lnTo>
                    <a:pt x="190" y="412"/>
                  </a:lnTo>
                  <a:close/>
                  <a:moveTo>
                    <a:pt x="184" y="528"/>
                  </a:moveTo>
                  <a:lnTo>
                    <a:pt x="184" y="528"/>
                  </a:lnTo>
                  <a:lnTo>
                    <a:pt x="184" y="530"/>
                  </a:lnTo>
                  <a:lnTo>
                    <a:pt x="182" y="528"/>
                  </a:lnTo>
                  <a:lnTo>
                    <a:pt x="182" y="528"/>
                  </a:lnTo>
                  <a:lnTo>
                    <a:pt x="182" y="528"/>
                  </a:lnTo>
                  <a:lnTo>
                    <a:pt x="184" y="528"/>
                  </a:lnTo>
                  <a:lnTo>
                    <a:pt x="186" y="526"/>
                  </a:lnTo>
                  <a:lnTo>
                    <a:pt x="186" y="526"/>
                  </a:lnTo>
                  <a:lnTo>
                    <a:pt x="186" y="526"/>
                  </a:lnTo>
                  <a:lnTo>
                    <a:pt x="186" y="528"/>
                  </a:lnTo>
                  <a:lnTo>
                    <a:pt x="184" y="528"/>
                  </a:lnTo>
                  <a:lnTo>
                    <a:pt x="184" y="528"/>
                  </a:lnTo>
                  <a:close/>
                  <a:moveTo>
                    <a:pt x="182" y="460"/>
                  </a:moveTo>
                  <a:lnTo>
                    <a:pt x="182" y="460"/>
                  </a:lnTo>
                  <a:lnTo>
                    <a:pt x="184" y="460"/>
                  </a:lnTo>
                  <a:lnTo>
                    <a:pt x="184" y="462"/>
                  </a:lnTo>
                  <a:lnTo>
                    <a:pt x="182" y="464"/>
                  </a:lnTo>
                  <a:lnTo>
                    <a:pt x="184" y="464"/>
                  </a:lnTo>
                  <a:lnTo>
                    <a:pt x="182" y="462"/>
                  </a:lnTo>
                  <a:lnTo>
                    <a:pt x="182" y="462"/>
                  </a:lnTo>
                  <a:lnTo>
                    <a:pt x="182" y="462"/>
                  </a:lnTo>
                  <a:lnTo>
                    <a:pt x="184" y="460"/>
                  </a:lnTo>
                  <a:lnTo>
                    <a:pt x="182" y="460"/>
                  </a:lnTo>
                  <a:lnTo>
                    <a:pt x="182" y="460"/>
                  </a:lnTo>
                  <a:close/>
                  <a:moveTo>
                    <a:pt x="186" y="470"/>
                  </a:moveTo>
                  <a:lnTo>
                    <a:pt x="186" y="470"/>
                  </a:lnTo>
                  <a:lnTo>
                    <a:pt x="188" y="470"/>
                  </a:lnTo>
                  <a:lnTo>
                    <a:pt x="186" y="470"/>
                  </a:lnTo>
                  <a:lnTo>
                    <a:pt x="186" y="470"/>
                  </a:lnTo>
                  <a:lnTo>
                    <a:pt x="184" y="470"/>
                  </a:lnTo>
                  <a:lnTo>
                    <a:pt x="182" y="470"/>
                  </a:lnTo>
                  <a:lnTo>
                    <a:pt x="186" y="470"/>
                  </a:lnTo>
                  <a:close/>
                  <a:moveTo>
                    <a:pt x="180" y="374"/>
                  </a:moveTo>
                  <a:lnTo>
                    <a:pt x="180" y="374"/>
                  </a:lnTo>
                  <a:lnTo>
                    <a:pt x="178" y="370"/>
                  </a:lnTo>
                  <a:lnTo>
                    <a:pt x="180" y="368"/>
                  </a:lnTo>
                  <a:lnTo>
                    <a:pt x="182" y="368"/>
                  </a:lnTo>
                  <a:lnTo>
                    <a:pt x="182" y="366"/>
                  </a:lnTo>
                  <a:lnTo>
                    <a:pt x="184" y="370"/>
                  </a:lnTo>
                  <a:lnTo>
                    <a:pt x="180" y="370"/>
                  </a:lnTo>
                  <a:lnTo>
                    <a:pt x="180" y="370"/>
                  </a:lnTo>
                  <a:lnTo>
                    <a:pt x="180" y="372"/>
                  </a:lnTo>
                  <a:lnTo>
                    <a:pt x="180" y="374"/>
                  </a:lnTo>
                  <a:lnTo>
                    <a:pt x="180" y="374"/>
                  </a:lnTo>
                  <a:close/>
                  <a:moveTo>
                    <a:pt x="178" y="364"/>
                  </a:moveTo>
                  <a:lnTo>
                    <a:pt x="180" y="360"/>
                  </a:lnTo>
                  <a:lnTo>
                    <a:pt x="180" y="364"/>
                  </a:lnTo>
                  <a:lnTo>
                    <a:pt x="180" y="364"/>
                  </a:lnTo>
                  <a:lnTo>
                    <a:pt x="180" y="364"/>
                  </a:lnTo>
                  <a:lnTo>
                    <a:pt x="178" y="364"/>
                  </a:lnTo>
                  <a:lnTo>
                    <a:pt x="178" y="364"/>
                  </a:lnTo>
                  <a:close/>
                  <a:moveTo>
                    <a:pt x="180" y="362"/>
                  </a:moveTo>
                  <a:lnTo>
                    <a:pt x="184" y="362"/>
                  </a:lnTo>
                  <a:lnTo>
                    <a:pt x="184" y="362"/>
                  </a:lnTo>
                  <a:lnTo>
                    <a:pt x="184" y="362"/>
                  </a:lnTo>
                  <a:lnTo>
                    <a:pt x="186" y="362"/>
                  </a:lnTo>
                  <a:lnTo>
                    <a:pt x="184" y="364"/>
                  </a:lnTo>
                  <a:lnTo>
                    <a:pt x="186" y="366"/>
                  </a:lnTo>
                  <a:lnTo>
                    <a:pt x="186" y="366"/>
                  </a:lnTo>
                  <a:lnTo>
                    <a:pt x="180" y="362"/>
                  </a:lnTo>
                  <a:lnTo>
                    <a:pt x="180" y="362"/>
                  </a:lnTo>
                  <a:close/>
                  <a:moveTo>
                    <a:pt x="184" y="352"/>
                  </a:moveTo>
                  <a:lnTo>
                    <a:pt x="186" y="354"/>
                  </a:lnTo>
                  <a:lnTo>
                    <a:pt x="184" y="354"/>
                  </a:lnTo>
                  <a:lnTo>
                    <a:pt x="184" y="352"/>
                  </a:lnTo>
                  <a:close/>
                  <a:moveTo>
                    <a:pt x="188" y="436"/>
                  </a:moveTo>
                  <a:lnTo>
                    <a:pt x="188" y="436"/>
                  </a:lnTo>
                  <a:lnTo>
                    <a:pt x="186" y="436"/>
                  </a:lnTo>
                  <a:lnTo>
                    <a:pt x="184" y="434"/>
                  </a:lnTo>
                  <a:lnTo>
                    <a:pt x="184" y="434"/>
                  </a:lnTo>
                  <a:lnTo>
                    <a:pt x="186" y="434"/>
                  </a:lnTo>
                  <a:lnTo>
                    <a:pt x="186" y="434"/>
                  </a:lnTo>
                  <a:lnTo>
                    <a:pt x="186" y="436"/>
                  </a:lnTo>
                  <a:lnTo>
                    <a:pt x="188" y="436"/>
                  </a:lnTo>
                  <a:lnTo>
                    <a:pt x="188" y="436"/>
                  </a:lnTo>
                  <a:close/>
                  <a:moveTo>
                    <a:pt x="170" y="372"/>
                  </a:moveTo>
                  <a:lnTo>
                    <a:pt x="170" y="372"/>
                  </a:lnTo>
                  <a:lnTo>
                    <a:pt x="170" y="372"/>
                  </a:lnTo>
                  <a:lnTo>
                    <a:pt x="168" y="372"/>
                  </a:lnTo>
                  <a:lnTo>
                    <a:pt x="168" y="372"/>
                  </a:lnTo>
                  <a:lnTo>
                    <a:pt x="168" y="372"/>
                  </a:lnTo>
                  <a:lnTo>
                    <a:pt x="170" y="372"/>
                  </a:lnTo>
                  <a:lnTo>
                    <a:pt x="170" y="372"/>
                  </a:lnTo>
                  <a:close/>
                  <a:moveTo>
                    <a:pt x="174" y="240"/>
                  </a:moveTo>
                  <a:lnTo>
                    <a:pt x="174" y="242"/>
                  </a:lnTo>
                  <a:lnTo>
                    <a:pt x="174" y="242"/>
                  </a:lnTo>
                  <a:lnTo>
                    <a:pt x="174" y="242"/>
                  </a:lnTo>
                  <a:lnTo>
                    <a:pt x="172" y="240"/>
                  </a:lnTo>
                  <a:lnTo>
                    <a:pt x="174" y="240"/>
                  </a:lnTo>
                  <a:lnTo>
                    <a:pt x="174" y="240"/>
                  </a:lnTo>
                  <a:close/>
                  <a:moveTo>
                    <a:pt x="188" y="306"/>
                  </a:moveTo>
                  <a:lnTo>
                    <a:pt x="188" y="306"/>
                  </a:lnTo>
                  <a:lnTo>
                    <a:pt x="188" y="304"/>
                  </a:lnTo>
                  <a:lnTo>
                    <a:pt x="190" y="302"/>
                  </a:lnTo>
                  <a:lnTo>
                    <a:pt x="192" y="306"/>
                  </a:lnTo>
                  <a:lnTo>
                    <a:pt x="192" y="306"/>
                  </a:lnTo>
                  <a:lnTo>
                    <a:pt x="190" y="306"/>
                  </a:lnTo>
                  <a:lnTo>
                    <a:pt x="190" y="306"/>
                  </a:lnTo>
                  <a:lnTo>
                    <a:pt x="188" y="306"/>
                  </a:lnTo>
                  <a:lnTo>
                    <a:pt x="188" y="306"/>
                  </a:lnTo>
                  <a:close/>
                  <a:moveTo>
                    <a:pt x="186" y="236"/>
                  </a:moveTo>
                  <a:lnTo>
                    <a:pt x="186" y="236"/>
                  </a:lnTo>
                  <a:lnTo>
                    <a:pt x="184" y="234"/>
                  </a:lnTo>
                  <a:lnTo>
                    <a:pt x="182" y="234"/>
                  </a:lnTo>
                  <a:lnTo>
                    <a:pt x="182" y="234"/>
                  </a:lnTo>
                  <a:lnTo>
                    <a:pt x="182" y="234"/>
                  </a:lnTo>
                  <a:lnTo>
                    <a:pt x="184" y="236"/>
                  </a:lnTo>
                  <a:lnTo>
                    <a:pt x="184" y="236"/>
                  </a:lnTo>
                  <a:lnTo>
                    <a:pt x="182" y="236"/>
                  </a:lnTo>
                  <a:lnTo>
                    <a:pt x="178" y="238"/>
                  </a:lnTo>
                  <a:lnTo>
                    <a:pt x="180" y="240"/>
                  </a:lnTo>
                  <a:lnTo>
                    <a:pt x="180" y="240"/>
                  </a:lnTo>
                  <a:lnTo>
                    <a:pt x="178" y="238"/>
                  </a:lnTo>
                  <a:lnTo>
                    <a:pt x="178" y="236"/>
                  </a:lnTo>
                  <a:lnTo>
                    <a:pt x="178" y="236"/>
                  </a:lnTo>
                  <a:lnTo>
                    <a:pt x="178" y="240"/>
                  </a:lnTo>
                  <a:lnTo>
                    <a:pt x="178" y="242"/>
                  </a:lnTo>
                  <a:lnTo>
                    <a:pt x="176" y="244"/>
                  </a:lnTo>
                  <a:lnTo>
                    <a:pt x="176" y="244"/>
                  </a:lnTo>
                  <a:lnTo>
                    <a:pt x="176" y="244"/>
                  </a:lnTo>
                  <a:lnTo>
                    <a:pt x="176" y="242"/>
                  </a:lnTo>
                  <a:lnTo>
                    <a:pt x="176" y="240"/>
                  </a:lnTo>
                  <a:lnTo>
                    <a:pt x="176" y="238"/>
                  </a:lnTo>
                  <a:lnTo>
                    <a:pt x="176" y="238"/>
                  </a:lnTo>
                  <a:lnTo>
                    <a:pt x="172" y="236"/>
                  </a:lnTo>
                  <a:lnTo>
                    <a:pt x="170" y="236"/>
                  </a:lnTo>
                  <a:lnTo>
                    <a:pt x="170" y="236"/>
                  </a:lnTo>
                  <a:lnTo>
                    <a:pt x="168" y="236"/>
                  </a:lnTo>
                  <a:lnTo>
                    <a:pt x="168" y="236"/>
                  </a:lnTo>
                  <a:lnTo>
                    <a:pt x="170" y="236"/>
                  </a:lnTo>
                  <a:lnTo>
                    <a:pt x="170" y="236"/>
                  </a:lnTo>
                  <a:lnTo>
                    <a:pt x="170" y="234"/>
                  </a:lnTo>
                  <a:lnTo>
                    <a:pt x="172" y="234"/>
                  </a:lnTo>
                  <a:lnTo>
                    <a:pt x="172" y="234"/>
                  </a:lnTo>
                  <a:lnTo>
                    <a:pt x="170" y="232"/>
                  </a:lnTo>
                  <a:lnTo>
                    <a:pt x="170" y="232"/>
                  </a:lnTo>
                  <a:lnTo>
                    <a:pt x="172" y="234"/>
                  </a:lnTo>
                  <a:lnTo>
                    <a:pt x="172" y="234"/>
                  </a:lnTo>
                  <a:lnTo>
                    <a:pt x="172" y="234"/>
                  </a:lnTo>
                  <a:lnTo>
                    <a:pt x="172" y="234"/>
                  </a:lnTo>
                  <a:lnTo>
                    <a:pt x="172" y="232"/>
                  </a:lnTo>
                  <a:lnTo>
                    <a:pt x="172" y="232"/>
                  </a:lnTo>
                  <a:lnTo>
                    <a:pt x="172" y="232"/>
                  </a:lnTo>
                  <a:lnTo>
                    <a:pt x="172" y="230"/>
                  </a:lnTo>
                  <a:lnTo>
                    <a:pt x="172" y="230"/>
                  </a:lnTo>
                  <a:lnTo>
                    <a:pt x="176" y="232"/>
                  </a:lnTo>
                  <a:lnTo>
                    <a:pt x="176" y="232"/>
                  </a:lnTo>
                  <a:lnTo>
                    <a:pt x="176" y="230"/>
                  </a:lnTo>
                  <a:lnTo>
                    <a:pt x="176" y="228"/>
                  </a:lnTo>
                  <a:lnTo>
                    <a:pt x="178" y="232"/>
                  </a:lnTo>
                  <a:lnTo>
                    <a:pt x="178" y="232"/>
                  </a:lnTo>
                  <a:lnTo>
                    <a:pt x="180" y="232"/>
                  </a:lnTo>
                  <a:lnTo>
                    <a:pt x="182" y="230"/>
                  </a:lnTo>
                  <a:lnTo>
                    <a:pt x="182" y="228"/>
                  </a:lnTo>
                  <a:lnTo>
                    <a:pt x="182" y="228"/>
                  </a:lnTo>
                  <a:lnTo>
                    <a:pt x="184" y="228"/>
                  </a:lnTo>
                  <a:lnTo>
                    <a:pt x="184" y="228"/>
                  </a:lnTo>
                  <a:lnTo>
                    <a:pt x="186" y="232"/>
                  </a:lnTo>
                  <a:lnTo>
                    <a:pt x="186" y="232"/>
                  </a:lnTo>
                  <a:lnTo>
                    <a:pt x="186" y="232"/>
                  </a:lnTo>
                  <a:lnTo>
                    <a:pt x="186" y="234"/>
                  </a:lnTo>
                  <a:lnTo>
                    <a:pt x="186" y="236"/>
                  </a:lnTo>
                  <a:lnTo>
                    <a:pt x="186" y="236"/>
                  </a:lnTo>
                  <a:close/>
                  <a:moveTo>
                    <a:pt x="156" y="208"/>
                  </a:moveTo>
                  <a:lnTo>
                    <a:pt x="156" y="208"/>
                  </a:lnTo>
                  <a:lnTo>
                    <a:pt x="160" y="210"/>
                  </a:lnTo>
                  <a:lnTo>
                    <a:pt x="162" y="212"/>
                  </a:lnTo>
                  <a:lnTo>
                    <a:pt x="164" y="212"/>
                  </a:lnTo>
                  <a:lnTo>
                    <a:pt x="166" y="214"/>
                  </a:lnTo>
                  <a:lnTo>
                    <a:pt x="166" y="214"/>
                  </a:lnTo>
                  <a:lnTo>
                    <a:pt x="166" y="212"/>
                  </a:lnTo>
                  <a:lnTo>
                    <a:pt x="166" y="212"/>
                  </a:lnTo>
                  <a:lnTo>
                    <a:pt x="166" y="210"/>
                  </a:lnTo>
                  <a:lnTo>
                    <a:pt x="168" y="212"/>
                  </a:lnTo>
                  <a:lnTo>
                    <a:pt x="168" y="212"/>
                  </a:lnTo>
                  <a:lnTo>
                    <a:pt x="168" y="208"/>
                  </a:lnTo>
                  <a:lnTo>
                    <a:pt x="168" y="208"/>
                  </a:lnTo>
                  <a:lnTo>
                    <a:pt x="170" y="210"/>
                  </a:lnTo>
                  <a:lnTo>
                    <a:pt x="172" y="212"/>
                  </a:lnTo>
                  <a:lnTo>
                    <a:pt x="176" y="210"/>
                  </a:lnTo>
                  <a:lnTo>
                    <a:pt x="176" y="210"/>
                  </a:lnTo>
                  <a:lnTo>
                    <a:pt x="180" y="210"/>
                  </a:lnTo>
                  <a:lnTo>
                    <a:pt x="182" y="212"/>
                  </a:lnTo>
                  <a:lnTo>
                    <a:pt x="182" y="214"/>
                  </a:lnTo>
                  <a:lnTo>
                    <a:pt x="186" y="216"/>
                  </a:lnTo>
                  <a:lnTo>
                    <a:pt x="186" y="212"/>
                  </a:lnTo>
                  <a:lnTo>
                    <a:pt x="190" y="212"/>
                  </a:lnTo>
                  <a:lnTo>
                    <a:pt x="190" y="212"/>
                  </a:lnTo>
                  <a:lnTo>
                    <a:pt x="186" y="212"/>
                  </a:lnTo>
                  <a:lnTo>
                    <a:pt x="186" y="214"/>
                  </a:lnTo>
                  <a:lnTo>
                    <a:pt x="186" y="216"/>
                  </a:lnTo>
                  <a:lnTo>
                    <a:pt x="184" y="216"/>
                  </a:lnTo>
                  <a:lnTo>
                    <a:pt x="184" y="216"/>
                  </a:lnTo>
                  <a:lnTo>
                    <a:pt x="182" y="214"/>
                  </a:lnTo>
                  <a:lnTo>
                    <a:pt x="180" y="214"/>
                  </a:lnTo>
                  <a:lnTo>
                    <a:pt x="176" y="216"/>
                  </a:lnTo>
                  <a:lnTo>
                    <a:pt x="176" y="216"/>
                  </a:lnTo>
                  <a:lnTo>
                    <a:pt x="176" y="216"/>
                  </a:lnTo>
                  <a:lnTo>
                    <a:pt x="178" y="218"/>
                  </a:lnTo>
                  <a:lnTo>
                    <a:pt x="178" y="218"/>
                  </a:lnTo>
                  <a:lnTo>
                    <a:pt x="164" y="214"/>
                  </a:lnTo>
                  <a:lnTo>
                    <a:pt x="160" y="216"/>
                  </a:lnTo>
                  <a:lnTo>
                    <a:pt x="158" y="214"/>
                  </a:lnTo>
                  <a:lnTo>
                    <a:pt x="158" y="214"/>
                  </a:lnTo>
                  <a:lnTo>
                    <a:pt x="158" y="216"/>
                  </a:lnTo>
                  <a:lnTo>
                    <a:pt x="158" y="216"/>
                  </a:lnTo>
                  <a:lnTo>
                    <a:pt x="158" y="218"/>
                  </a:lnTo>
                  <a:lnTo>
                    <a:pt x="158" y="216"/>
                  </a:lnTo>
                  <a:lnTo>
                    <a:pt x="158" y="216"/>
                  </a:lnTo>
                  <a:lnTo>
                    <a:pt x="158" y="216"/>
                  </a:lnTo>
                  <a:lnTo>
                    <a:pt x="152" y="212"/>
                  </a:lnTo>
                  <a:lnTo>
                    <a:pt x="156" y="208"/>
                  </a:lnTo>
                  <a:close/>
                  <a:moveTo>
                    <a:pt x="160" y="388"/>
                  </a:moveTo>
                  <a:lnTo>
                    <a:pt x="162" y="386"/>
                  </a:lnTo>
                  <a:lnTo>
                    <a:pt x="162" y="386"/>
                  </a:lnTo>
                  <a:lnTo>
                    <a:pt x="164" y="388"/>
                  </a:lnTo>
                  <a:lnTo>
                    <a:pt x="164" y="390"/>
                  </a:lnTo>
                  <a:lnTo>
                    <a:pt x="164" y="390"/>
                  </a:lnTo>
                  <a:lnTo>
                    <a:pt x="162" y="388"/>
                  </a:lnTo>
                  <a:lnTo>
                    <a:pt x="160" y="388"/>
                  </a:lnTo>
                  <a:lnTo>
                    <a:pt x="160" y="388"/>
                  </a:lnTo>
                  <a:close/>
                  <a:moveTo>
                    <a:pt x="158" y="236"/>
                  </a:moveTo>
                  <a:lnTo>
                    <a:pt x="160" y="234"/>
                  </a:lnTo>
                  <a:lnTo>
                    <a:pt x="162" y="234"/>
                  </a:lnTo>
                  <a:lnTo>
                    <a:pt x="158" y="236"/>
                  </a:lnTo>
                  <a:close/>
                  <a:moveTo>
                    <a:pt x="158" y="240"/>
                  </a:moveTo>
                  <a:lnTo>
                    <a:pt x="154" y="240"/>
                  </a:lnTo>
                  <a:lnTo>
                    <a:pt x="154" y="240"/>
                  </a:lnTo>
                  <a:lnTo>
                    <a:pt x="154" y="240"/>
                  </a:lnTo>
                  <a:lnTo>
                    <a:pt x="154" y="240"/>
                  </a:lnTo>
                  <a:lnTo>
                    <a:pt x="154" y="240"/>
                  </a:lnTo>
                  <a:lnTo>
                    <a:pt x="156" y="238"/>
                  </a:lnTo>
                  <a:lnTo>
                    <a:pt x="158" y="240"/>
                  </a:lnTo>
                  <a:close/>
                  <a:moveTo>
                    <a:pt x="158" y="404"/>
                  </a:moveTo>
                  <a:lnTo>
                    <a:pt x="158" y="404"/>
                  </a:lnTo>
                  <a:lnTo>
                    <a:pt x="158" y="404"/>
                  </a:lnTo>
                  <a:lnTo>
                    <a:pt x="160" y="406"/>
                  </a:lnTo>
                  <a:lnTo>
                    <a:pt x="160" y="408"/>
                  </a:lnTo>
                  <a:lnTo>
                    <a:pt x="162" y="408"/>
                  </a:lnTo>
                  <a:lnTo>
                    <a:pt x="162" y="408"/>
                  </a:lnTo>
                  <a:lnTo>
                    <a:pt x="162" y="406"/>
                  </a:lnTo>
                  <a:lnTo>
                    <a:pt x="162" y="406"/>
                  </a:lnTo>
                  <a:lnTo>
                    <a:pt x="164" y="406"/>
                  </a:lnTo>
                  <a:lnTo>
                    <a:pt x="164" y="406"/>
                  </a:lnTo>
                  <a:lnTo>
                    <a:pt x="164" y="402"/>
                  </a:lnTo>
                  <a:lnTo>
                    <a:pt x="162" y="400"/>
                  </a:lnTo>
                  <a:lnTo>
                    <a:pt x="160" y="400"/>
                  </a:lnTo>
                  <a:lnTo>
                    <a:pt x="160" y="400"/>
                  </a:lnTo>
                  <a:lnTo>
                    <a:pt x="160" y="402"/>
                  </a:lnTo>
                  <a:lnTo>
                    <a:pt x="160" y="402"/>
                  </a:lnTo>
                  <a:lnTo>
                    <a:pt x="158" y="400"/>
                  </a:lnTo>
                  <a:lnTo>
                    <a:pt x="158" y="396"/>
                  </a:lnTo>
                  <a:lnTo>
                    <a:pt x="158" y="396"/>
                  </a:lnTo>
                  <a:lnTo>
                    <a:pt x="156" y="396"/>
                  </a:lnTo>
                  <a:lnTo>
                    <a:pt x="156" y="394"/>
                  </a:lnTo>
                  <a:lnTo>
                    <a:pt x="156" y="394"/>
                  </a:lnTo>
                  <a:lnTo>
                    <a:pt x="152" y="394"/>
                  </a:lnTo>
                  <a:lnTo>
                    <a:pt x="148" y="396"/>
                  </a:lnTo>
                  <a:lnTo>
                    <a:pt x="148" y="396"/>
                  </a:lnTo>
                  <a:lnTo>
                    <a:pt x="148" y="394"/>
                  </a:lnTo>
                  <a:lnTo>
                    <a:pt x="148" y="392"/>
                  </a:lnTo>
                  <a:lnTo>
                    <a:pt x="148" y="392"/>
                  </a:lnTo>
                  <a:lnTo>
                    <a:pt x="152" y="394"/>
                  </a:lnTo>
                  <a:lnTo>
                    <a:pt x="154" y="392"/>
                  </a:lnTo>
                  <a:lnTo>
                    <a:pt x="156" y="390"/>
                  </a:lnTo>
                  <a:lnTo>
                    <a:pt x="160" y="392"/>
                  </a:lnTo>
                  <a:lnTo>
                    <a:pt x="160" y="392"/>
                  </a:lnTo>
                  <a:lnTo>
                    <a:pt x="162" y="392"/>
                  </a:lnTo>
                  <a:lnTo>
                    <a:pt x="162" y="392"/>
                  </a:lnTo>
                  <a:lnTo>
                    <a:pt x="162" y="394"/>
                  </a:lnTo>
                  <a:lnTo>
                    <a:pt x="160" y="394"/>
                  </a:lnTo>
                  <a:lnTo>
                    <a:pt x="160" y="394"/>
                  </a:lnTo>
                  <a:lnTo>
                    <a:pt x="162" y="398"/>
                  </a:lnTo>
                  <a:lnTo>
                    <a:pt x="164" y="400"/>
                  </a:lnTo>
                  <a:lnTo>
                    <a:pt x="164" y="402"/>
                  </a:lnTo>
                  <a:lnTo>
                    <a:pt x="168" y="404"/>
                  </a:lnTo>
                  <a:lnTo>
                    <a:pt x="168" y="402"/>
                  </a:lnTo>
                  <a:lnTo>
                    <a:pt x="168" y="402"/>
                  </a:lnTo>
                  <a:lnTo>
                    <a:pt x="170" y="404"/>
                  </a:lnTo>
                  <a:lnTo>
                    <a:pt x="174" y="404"/>
                  </a:lnTo>
                  <a:lnTo>
                    <a:pt x="176" y="404"/>
                  </a:lnTo>
                  <a:lnTo>
                    <a:pt x="176" y="406"/>
                  </a:lnTo>
                  <a:lnTo>
                    <a:pt x="180" y="404"/>
                  </a:lnTo>
                  <a:lnTo>
                    <a:pt x="178" y="404"/>
                  </a:lnTo>
                  <a:lnTo>
                    <a:pt x="178" y="404"/>
                  </a:lnTo>
                  <a:lnTo>
                    <a:pt x="182" y="406"/>
                  </a:lnTo>
                  <a:lnTo>
                    <a:pt x="184" y="408"/>
                  </a:lnTo>
                  <a:lnTo>
                    <a:pt x="186" y="408"/>
                  </a:lnTo>
                  <a:lnTo>
                    <a:pt x="184" y="410"/>
                  </a:lnTo>
                  <a:lnTo>
                    <a:pt x="180" y="410"/>
                  </a:lnTo>
                  <a:lnTo>
                    <a:pt x="180" y="410"/>
                  </a:lnTo>
                  <a:lnTo>
                    <a:pt x="180" y="412"/>
                  </a:lnTo>
                  <a:lnTo>
                    <a:pt x="180" y="412"/>
                  </a:lnTo>
                  <a:lnTo>
                    <a:pt x="180" y="412"/>
                  </a:lnTo>
                  <a:lnTo>
                    <a:pt x="180" y="412"/>
                  </a:lnTo>
                  <a:lnTo>
                    <a:pt x="180" y="410"/>
                  </a:lnTo>
                  <a:lnTo>
                    <a:pt x="178" y="408"/>
                  </a:lnTo>
                  <a:lnTo>
                    <a:pt x="176" y="408"/>
                  </a:lnTo>
                  <a:lnTo>
                    <a:pt x="178" y="410"/>
                  </a:lnTo>
                  <a:lnTo>
                    <a:pt x="178" y="410"/>
                  </a:lnTo>
                  <a:lnTo>
                    <a:pt x="176" y="408"/>
                  </a:lnTo>
                  <a:lnTo>
                    <a:pt x="174" y="408"/>
                  </a:lnTo>
                  <a:lnTo>
                    <a:pt x="174" y="406"/>
                  </a:lnTo>
                  <a:lnTo>
                    <a:pt x="174" y="406"/>
                  </a:lnTo>
                  <a:lnTo>
                    <a:pt x="172" y="406"/>
                  </a:lnTo>
                  <a:lnTo>
                    <a:pt x="170" y="408"/>
                  </a:lnTo>
                  <a:lnTo>
                    <a:pt x="170" y="408"/>
                  </a:lnTo>
                  <a:lnTo>
                    <a:pt x="170" y="406"/>
                  </a:lnTo>
                  <a:lnTo>
                    <a:pt x="168" y="406"/>
                  </a:lnTo>
                  <a:lnTo>
                    <a:pt x="168" y="406"/>
                  </a:lnTo>
                  <a:lnTo>
                    <a:pt x="168" y="408"/>
                  </a:lnTo>
                  <a:lnTo>
                    <a:pt x="168" y="408"/>
                  </a:lnTo>
                  <a:lnTo>
                    <a:pt x="170" y="410"/>
                  </a:lnTo>
                  <a:lnTo>
                    <a:pt x="174" y="410"/>
                  </a:lnTo>
                  <a:lnTo>
                    <a:pt x="176" y="410"/>
                  </a:lnTo>
                  <a:lnTo>
                    <a:pt x="178" y="412"/>
                  </a:lnTo>
                  <a:lnTo>
                    <a:pt x="178" y="412"/>
                  </a:lnTo>
                  <a:lnTo>
                    <a:pt x="176" y="412"/>
                  </a:lnTo>
                  <a:lnTo>
                    <a:pt x="174" y="412"/>
                  </a:lnTo>
                  <a:lnTo>
                    <a:pt x="174" y="414"/>
                  </a:lnTo>
                  <a:lnTo>
                    <a:pt x="174" y="414"/>
                  </a:lnTo>
                  <a:lnTo>
                    <a:pt x="172" y="412"/>
                  </a:lnTo>
                  <a:lnTo>
                    <a:pt x="170" y="412"/>
                  </a:lnTo>
                  <a:lnTo>
                    <a:pt x="172" y="414"/>
                  </a:lnTo>
                  <a:lnTo>
                    <a:pt x="172" y="414"/>
                  </a:lnTo>
                  <a:lnTo>
                    <a:pt x="170" y="416"/>
                  </a:lnTo>
                  <a:lnTo>
                    <a:pt x="170" y="416"/>
                  </a:lnTo>
                  <a:lnTo>
                    <a:pt x="170" y="418"/>
                  </a:lnTo>
                  <a:lnTo>
                    <a:pt x="168" y="418"/>
                  </a:lnTo>
                  <a:lnTo>
                    <a:pt x="168" y="416"/>
                  </a:lnTo>
                  <a:lnTo>
                    <a:pt x="168" y="416"/>
                  </a:lnTo>
                  <a:lnTo>
                    <a:pt x="166" y="418"/>
                  </a:lnTo>
                  <a:lnTo>
                    <a:pt x="166" y="418"/>
                  </a:lnTo>
                  <a:lnTo>
                    <a:pt x="164" y="416"/>
                  </a:lnTo>
                  <a:lnTo>
                    <a:pt x="164" y="416"/>
                  </a:lnTo>
                  <a:lnTo>
                    <a:pt x="162" y="412"/>
                  </a:lnTo>
                  <a:lnTo>
                    <a:pt x="162" y="412"/>
                  </a:lnTo>
                  <a:lnTo>
                    <a:pt x="164" y="414"/>
                  </a:lnTo>
                  <a:lnTo>
                    <a:pt x="166" y="414"/>
                  </a:lnTo>
                  <a:lnTo>
                    <a:pt x="166" y="414"/>
                  </a:lnTo>
                  <a:lnTo>
                    <a:pt x="166" y="410"/>
                  </a:lnTo>
                  <a:lnTo>
                    <a:pt x="162" y="408"/>
                  </a:lnTo>
                  <a:lnTo>
                    <a:pt x="162" y="412"/>
                  </a:lnTo>
                  <a:lnTo>
                    <a:pt x="162" y="412"/>
                  </a:lnTo>
                  <a:lnTo>
                    <a:pt x="156" y="412"/>
                  </a:lnTo>
                  <a:lnTo>
                    <a:pt x="152" y="412"/>
                  </a:lnTo>
                  <a:lnTo>
                    <a:pt x="148" y="410"/>
                  </a:lnTo>
                  <a:lnTo>
                    <a:pt x="148" y="410"/>
                  </a:lnTo>
                  <a:lnTo>
                    <a:pt x="148" y="412"/>
                  </a:lnTo>
                  <a:lnTo>
                    <a:pt x="146" y="414"/>
                  </a:lnTo>
                  <a:lnTo>
                    <a:pt x="146" y="414"/>
                  </a:lnTo>
                  <a:lnTo>
                    <a:pt x="146" y="410"/>
                  </a:lnTo>
                  <a:lnTo>
                    <a:pt x="146" y="410"/>
                  </a:lnTo>
                  <a:lnTo>
                    <a:pt x="148" y="408"/>
                  </a:lnTo>
                  <a:lnTo>
                    <a:pt x="152" y="408"/>
                  </a:lnTo>
                  <a:lnTo>
                    <a:pt x="156" y="408"/>
                  </a:lnTo>
                  <a:lnTo>
                    <a:pt x="158" y="404"/>
                  </a:lnTo>
                  <a:lnTo>
                    <a:pt x="158" y="404"/>
                  </a:lnTo>
                  <a:close/>
                  <a:moveTo>
                    <a:pt x="148" y="400"/>
                  </a:moveTo>
                  <a:lnTo>
                    <a:pt x="148" y="400"/>
                  </a:lnTo>
                  <a:lnTo>
                    <a:pt x="150" y="398"/>
                  </a:lnTo>
                  <a:lnTo>
                    <a:pt x="150" y="400"/>
                  </a:lnTo>
                  <a:lnTo>
                    <a:pt x="148" y="400"/>
                  </a:lnTo>
                  <a:close/>
                  <a:moveTo>
                    <a:pt x="172" y="422"/>
                  </a:moveTo>
                  <a:lnTo>
                    <a:pt x="172" y="422"/>
                  </a:lnTo>
                  <a:lnTo>
                    <a:pt x="172" y="424"/>
                  </a:lnTo>
                  <a:lnTo>
                    <a:pt x="174" y="424"/>
                  </a:lnTo>
                  <a:lnTo>
                    <a:pt x="172" y="426"/>
                  </a:lnTo>
                  <a:lnTo>
                    <a:pt x="172" y="424"/>
                  </a:lnTo>
                  <a:lnTo>
                    <a:pt x="170" y="426"/>
                  </a:lnTo>
                  <a:lnTo>
                    <a:pt x="170" y="426"/>
                  </a:lnTo>
                  <a:lnTo>
                    <a:pt x="168" y="426"/>
                  </a:lnTo>
                  <a:lnTo>
                    <a:pt x="166" y="424"/>
                  </a:lnTo>
                  <a:lnTo>
                    <a:pt x="166" y="422"/>
                  </a:lnTo>
                  <a:lnTo>
                    <a:pt x="166" y="422"/>
                  </a:lnTo>
                  <a:lnTo>
                    <a:pt x="170" y="424"/>
                  </a:lnTo>
                  <a:lnTo>
                    <a:pt x="170" y="424"/>
                  </a:lnTo>
                  <a:lnTo>
                    <a:pt x="172" y="424"/>
                  </a:lnTo>
                  <a:lnTo>
                    <a:pt x="172" y="422"/>
                  </a:lnTo>
                  <a:close/>
                  <a:moveTo>
                    <a:pt x="172" y="460"/>
                  </a:moveTo>
                  <a:lnTo>
                    <a:pt x="172" y="460"/>
                  </a:lnTo>
                  <a:lnTo>
                    <a:pt x="174" y="460"/>
                  </a:lnTo>
                  <a:lnTo>
                    <a:pt x="176" y="460"/>
                  </a:lnTo>
                  <a:lnTo>
                    <a:pt x="176" y="462"/>
                  </a:lnTo>
                  <a:lnTo>
                    <a:pt x="176" y="462"/>
                  </a:lnTo>
                  <a:lnTo>
                    <a:pt x="176" y="464"/>
                  </a:lnTo>
                  <a:lnTo>
                    <a:pt x="174" y="464"/>
                  </a:lnTo>
                  <a:lnTo>
                    <a:pt x="174" y="464"/>
                  </a:lnTo>
                  <a:lnTo>
                    <a:pt x="172" y="462"/>
                  </a:lnTo>
                  <a:lnTo>
                    <a:pt x="172" y="462"/>
                  </a:lnTo>
                  <a:lnTo>
                    <a:pt x="170" y="462"/>
                  </a:lnTo>
                  <a:lnTo>
                    <a:pt x="170" y="464"/>
                  </a:lnTo>
                  <a:lnTo>
                    <a:pt x="166" y="462"/>
                  </a:lnTo>
                  <a:lnTo>
                    <a:pt x="166" y="462"/>
                  </a:lnTo>
                  <a:lnTo>
                    <a:pt x="168" y="460"/>
                  </a:lnTo>
                  <a:lnTo>
                    <a:pt x="168" y="460"/>
                  </a:lnTo>
                  <a:lnTo>
                    <a:pt x="172" y="460"/>
                  </a:lnTo>
                  <a:lnTo>
                    <a:pt x="172" y="460"/>
                  </a:lnTo>
                  <a:close/>
                  <a:moveTo>
                    <a:pt x="150" y="528"/>
                  </a:moveTo>
                  <a:lnTo>
                    <a:pt x="150" y="528"/>
                  </a:lnTo>
                  <a:lnTo>
                    <a:pt x="152" y="530"/>
                  </a:lnTo>
                  <a:lnTo>
                    <a:pt x="152" y="530"/>
                  </a:lnTo>
                  <a:lnTo>
                    <a:pt x="150" y="532"/>
                  </a:lnTo>
                  <a:lnTo>
                    <a:pt x="152" y="532"/>
                  </a:lnTo>
                  <a:lnTo>
                    <a:pt x="150" y="532"/>
                  </a:lnTo>
                  <a:lnTo>
                    <a:pt x="150" y="532"/>
                  </a:lnTo>
                  <a:lnTo>
                    <a:pt x="150" y="532"/>
                  </a:lnTo>
                  <a:lnTo>
                    <a:pt x="150" y="532"/>
                  </a:lnTo>
                  <a:lnTo>
                    <a:pt x="150" y="532"/>
                  </a:lnTo>
                  <a:lnTo>
                    <a:pt x="150" y="532"/>
                  </a:lnTo>
                  <a:lnTo>
                    <a:pt x="150" y="530"/>
                  </a:lnTo>
                  <a:lnTo>
                    <a:pt x="150" y="528"/>
                  </a:lnTo>
                  <a:lnTo>
                    <a:pt x="150" y="528"/>
                  </a:lnTo>
                  <a:close/>
                  <a:moveTo>
                    <a:pt x="140" y="436"/>
                  </a:moveTo>
                  <a:lnTo>
                    <a:pt x="140" y="434"/>
                  </a:lnTo>
                  <a:lnTo>
                    <a:pt x="140" y="434"/>
                  </a:lnTo>
                  <a:lnTo>
                    <a:pt x="144" y="434"/>
                  </a:lnTo>
                  <a:lnTo>
                    <a:pt x="148" y="432"/>
                  </a:lnTo>
                  <a:lnTo>
                    <a:pt x="156" y="434"/>
                  </a:lnTo>
                  <a:lnTo>
                    <a:pt x="156" y="436"/>
                  </a:lnTo>
                  <a:lnTo>
                    <a:pt x="140" y="436"/>
                  </a:lnTo>
                  <a:close/>
                  <a:moveTo>
                    <a:pt x="140" y="534"/>
                  </a:moveTo>
                  <a:lnTo>
                    <a:pt x="140" y="534"/>
                  </a:lnTo>
                  <a:lnTo>
                    <a:pt x="138" y="532"/>
                  </a:lnTo>
                  <a:lnTo>
                    <a:pt x="138" y="532"/>
                  </a:lnTo>
                  <a:lnTo>
                    <a:pt x="136" y="532"/>
                  </a:lnTo>
                  <a:lnTo>
                    <a:pt x="134" y="536"/>
                  </a:lnTo>
                  <a:lnTo>
                    <a:pt x="134" y="538"/>
                  </a:lnTo>
                  <a:lnTo>
                    <a:pt x="132" y="536"/>
                  </a:lnTo>
                  <a:lnTo>
                    <a:pt x="130" y="536"/>
                  </a:lnTo>
                  <a:lnTo>
                    <a:pt x="130" y="536"/>
                  </a:lnTo>
                  <a:lnTo>
                    <a:pt x="128" y="538"/>
                  </a:lnTo>
                  <a:lnTo>
                    <a:pt x="128" y="538"/>
                  </a:lnTo>
                  <a:lnTo>
                    <a:pt x="128" y="538"/>
                  </a:lnTo>
                  <a:lnTo>
                    <a:pt x="128" y="538"/>
                  </a:lnTo>
                  <a:lnTo>
                    <a:pt x="128" y="538"/>
                  </a:lnTo>
                  <a:lnTo>
                    <a:pt x="128" y="538"/>
                  </a:lnTo>
                  <a:lnTo>
                    <a:pt x="128" y="534"/>
                  </a:lnTo>
                  <a:lnTo>
                    <a:pt x="126" y="534"/>
                  </a:lnTo>
                  <a:lnTo>
                    <a:pt x="126" y="536"/>
                  </a:lnTo>
                  <a:lnTo>
                    <a:pt x="126" y="536"/>
                  </a:lnTo>
                  <a:lnTo>
                    <a:pt x="122" y="534"/>
                  </a:lnTo>
                  <a:lnTo>
                    <a:pt x="120" y="536"/>
                  </a:lnTo>
                  <a:lnTo>
                    <a:pt x="118" y="536"/>
                  </a:lnTo>
                  <a:lnTo>
                    <a:pt x="116" y="534"/>
                  </a:lnTo>
                  <a:lnTo>
                    <a:pt x="116" y="534"/>
                  </a:lnTo>
                  <a:lnTo>
                    <a:pt x="116" y="534"/>
                  </a:lnTo>
                  <a:lnTo>
                    <a:pt x="114" y="534"/>
                  </a:lnTo>
                  <a:lnTo>
                    <a:pt x="114" y="534"/>
                  </a:lnTo>
                  <a:lnTo>
                    <a:pt x="114" y="534"/>
                  </a:lnTo>
                  <a:lnTo>
                    <a:pt x="114" y="534"/>
                  </a:lnTo>
                  <a:lnTo>
                    <a:pt x="114" y="534"/>
                  </a:lnTo>
                  <a:lnTo>
                    <a:pt x="116" y="534"/>
                  </a:lnTo>
                  <a:lnTo>
                    <a:pt x="116" y="532"/>
                  </a:lnTo>
                  <a:lnTo>
                    <a:pt x="116" y="532"/>
                  </a:lnTo>
                  <a:lnTo>
                    <a:pt x="118" y="532"/>
                  </a:lnTo>
                  <a:lnTo>
                    <a:pt x="118" y="530"/>
                  </a:lnTo>
                  <a:lnTo>
                    <a:pt x="118" y="530"/>
                  </a:lnTo>
                  <a:lnTo>
                    <a:pt x="120" y="532"/>
                  </a:lnTo>
                  <a:lnTo>
                    <a:pt x="124" y="532"/>
                  </a:lnTo>
                  <a:lnTo>
                    <a:pt x="126" y="532"/>
                  </a:lnTo>
                  <a:lnTo>
                    <a:pt x="126" y="532"/>
                  </a:lnTo>
                  <a:lnTo>
                    <a:pt x="134" y="532"/>
                  </a:lnTo>
                  <a:lnTo>
                    <a:pt x="134" y="532"/>
                  </a:lnTo>
                  <a:lnTo>
                    <a:pt x="138" y="532"/>
                  </a:lnTo>
                  <a:lnTo>
                    <a:pt x="140" y="530"/>
                  </a:lnTo>
                  <a:lnTo>
                    <a:pt x="140" y="530"/>
                  </a:lnTo>
                  <a:lnTo>
                    <a:pt x="142" y="532"/>
                  </a:lnTo>
                  <a:lnTo>
                    <a:pt x="142" y="532"/>
                  </a:lnTo>
                  <a:lnTo>
                    <a:pt x="144" y="528"/>
                  </a:lnTo>
                  <a:lnTo>
                    <a:pt x="146" y="530"/>
                  </a:lnTo>
                  <a:lnTo>
                    <a:pt x="146" y="530"/>
                  </a:lnTo>
                  <a:lnTo>
                    <a:pt x="146" y="532"/>
                  </a:lnTo>
                  <a:lnTo>
                    <a:pt x="144" y="534"/>
                  </a:lnTo>
                  <a:lnTo>
                    <a:pt x="142" y="534"/>
                  </a:lnTo>
                  <a:lnTo>
                    <a:pt x="142" y="536"/>
                  </a:lnTo>
                  <a:lnTo>
                    <a:pt x="142" y="536"/>
                  </a:lnTo>
                  <a:lnTo>
                    <a:pt x="142" y="532"/>
                  </a:lnTo>
                  <a:lnTo>
                    <a:pt x="142" y="532"/>
                  </a:lnTo>
                  <a:lnTo>
                    <a:pt x="140" y="532"/>
                  </a:lnTo>
                  <a:lnTo>
                    <a:pt x="140" y="534"/>
                  </a:lnTo>
                  <a:lnTo>
                    <a:pt x="140" y="534"/>
                  </a:lnTo>
                  <a:close/>
                  <a:moveTo>
                    <a:pt x="118" y="570"/>
                  </a:moveTo>
                  <a:lnTo>
                    <a:pt x="122" y="574"/>
                  </a:lnTo>
                  <a:lnTo>
                    <a:pt x="118" y="572"/>
                  </a:lnTo>
                  <a:lnTo>
                    <a:pt x="118" y="572"/>
                  </a:lnTo>
                  <a:lnTo>
                    <a:pt x="118" y="570"/>
                  </a:lnTo>
                  <a:lnTo>
                    <a:pt x="118" y="570"/>
                  </a:lnTo>
                  <a:close/>
                  <a:moveTo>
                    <a:pt x="118" y="568"/>
                  </a:moveTo>
                  <a:lnTo>
                    <a:pt x="118" y="568"/>
                  </a:lnTo>
                  <a:lnTo>
                    <a:pt x="120" y="566"/>
                  </a:lnTo>
                  <a:lnTo>
                    <a:pt x="122" y="566"/>
                  </a:lnTo>
                  <a:lnTo>
                    <a:pt x="122" y="566"/>
                  </a:lnTo>
                  <a:lnTo>
                    <a:pt x="122" y="566"/>
                  </a:lnTo>
                  <a:lnTo>
                    <a:pt x="124" y="566"/>
                  </a:lnTo>
                  <a:lnTo>
                    <a:pt x="124" y="566"/>
                  </a:lnTo>
                  <a:lnTo>
                    <a:pt x="126" y="566"/>
                  </a:lnTo>
                  <a:lnTo>
                    <a:pt x="126" y="566"/>
                  </a:lnTo>
                  <a:lnTo>
                    <a:pt x="124" y="566"/>
                  </a:lnTo>
                  <a:lnTo>
                    <a:pt x="122" y="568"/>
                  </a:lnTo>
                  <a:lnTo>
                    <a:pt x="122" y="568"/>
                  </a:lnTo>
                  <a:lnTo>
                    <a:pt x="122" y="566"/>
                  </a:lnTo>
                  <a:lnTo>
                    <a:pt x="120" y="568"/>
                  </a:lnTo>
                  <a:lnTo>
                    <a:pt x="118" y="568"/>
                  </a:lnTo>
                  <a:lnTo>
                    <a:pt x="118" y="568"/>
                  </a:lnTo>
                  <a:lnTo>
                    <a:pt x="118" y="568"/>
                  </a:lnTo>
                  <a:close/>
                  <a:moveTo>
                    <a:pt x="126" y="550"/>
                  </a:moveTo>
                  <a:lnTo>
                    <a:pt x="126" y="548"/>
                  </a:lnTo>
                  <a:lnTo>
                    <a:pt x="128" y="548"/>
                  </a:lnTo>
                  <a:lnTo>
                    <a:pt x="126" y="550"/>
                  </a:lnTo>
                  <a:close/>
                  <a:moveTo>
                    <a:pt x="124" y="410"/>
                  </a:moveTo>
                  <a:lnTo>
                    <a:pt x="124" y="410"/>
                  </a:lnTo>
                  <a:lnTo>
                    <a:pt x="122" y="408"/>
                  </a:lnTo>
                  <a:lnTo>
                    <a:pt x="122" y="408"/>
                  </a:lnTo>
                  <a:lnTo>
                    <a:pt x="126" y="410"/>
                  </a:lnTo>
                  <a:lnTo>
                    <a:pt x="128" y="410"/>
                  </a:lnTo>
                  <a:lnTo>
                    <a:pt x="128" y="410"/>
                  </a:lnTo>
                  <a:lnTo>
                    <a:pt x="126" y="412"/>
                  </a:lnTo>
                  <a:lnTo>
                    <a:pt x="124" y="412"/>
                  </a:lnTo>
                  <a:lnTo>
                    <a:pt x="124" y="414"/>
                  </a:lnTo>
                  <a:lnTo>
                    <a:pt x="120" y="412"/>
                  </a:lnTo>
                  <a:lnTo>
                    <a:pt x="120" y="412"/>
                  </a:lnTo>
                  <a:lnTo>
                    <a:pt x="122" y="410"/>
                  </a:lnTo>
                  <a:lnTo>
                    <a:pt x="124" y="410"/>
                  </a:lnTo>
                  <a:lnTo>
                    <a:pt x="124" y="410"/>
                  </a:lnTo>
                  <a:close/>
                  <a:moveTo>
                    <a:pt x="130" y="310"/>
                  </a:moveTo>
                  <a:lnTo>
                    <a:pt x="130" y="310"/>
                  </a:lnTo>
                  <a:lnTo>
                    <a:pt x="132" y="310"/>
                  </a:lnTo>
                  <a:lnTo>
                    <a:pt x="132" y="312"/>
                  </a:lnTo>
                  <a:lnTo>
                    <a:pt x="132" y="312"/>
                  </a:lnTo>
                  <a:lnTo>
                    <a:pt x="132" y="312"/>
                  </a:lnTo>
                  <a:lnTo>
                    <a:pt x="130" y="312"/>
                  </a:lnTo>
                  <a:lnTo>
                    <a:pt x="130" y="312"/>
                  </a:lnTo>
                  <a:lnTo>
                    <a:pt x="130" y="312"/>
                  </a:lnTo>
                  <a:lnTo>
                    <a:pt x="130" y="310"/>
                  </a:lnTo>
                  <a:lnTo>
                    <a:pt x="130" y="310"/>
                  </a:lnTo>
                  <a:close/>
                  <a:moveTo>
                    <a:pt x="132" y="382"/>
                  </a:moveTo>
                  <a:lnTo>
                    <a:pt x="132" y="382"/>
                  </a:lnTo>
                  <a:lnTo>
                    <a:pt x="132" y="382"/>
                  </a:lnTo>
                  <a:lnTo>
                    <a:pt x="140" y="384"/>
                  </a:lnTo>
                  <a:lnTo>
                    <a:pt x="140" y="382"/>
                  </a:lnTo>
                  <a:lnTo>
                    <a:pt x="144" y="384"/>
                  </a:lnTo>
                  <a:lnTo>
                    <a:pt x="144" y="384"/>
                  </a:lnTo>
                  <a:lnTo>
                    <a:pt x="142" y="386"/>
                  </a:lnTo>
                  <a:lnTo>
                    <a:pt x="144" y="388"/>
                  </a:lnTo>
                  <a:lnTo>
                    <a:pt x="142" y="388"/>
                  </a:lnTo>
                  <a:lnTo>
                    <a:pt x="142" y="388"/>
                  </a:lnTo>
                  <a:lnTo>
                    <a:pt x="138" y="386"/>
                  </a:lnTo>
                  <a:lnTo>
                    <a:pt x="134" y="384"/>
                  </a:lnTo>
                  <a:lnTo>
                    <a:pt x="130" y="384"/>
                  </a:lnTo>
                  <a:lnTo>
                    <a:pt x="128" y="382"/>
                  </a:lnTo>
                  <a:lnTo>
                    <a:pt x="132" y="382"/>
                  </a:lnTo>
                  <a:close/>
                  <a:moveTo>
                    <a:pt x="122" y="380"/>
                  </a:moveTo>
                  <a:lnTo>
                    <a:pt x="128" y="384"/>
                  </a:lnTo>
                  <a:lnTo>
                    <a:pt x="122" y="382"/>
                  </a:lnTo>
                  <a:lnTo>
                    <a:pt x="122" y="380"/>
                  </a:lnTo>
                  <a:close/>
                  <a:moveTo>
                    <a:pt x="118" y="300"/>
                  </a:moveTo>
                  <a:lnTo>
                    <a:pt x="120" y="304"/>
                  </a:lnTo>
                  <a:lnTo>
                    <a:pt x="118" y="302"/>
                  </a:lnTo>
                  <a:lnTo>
                    <a:pt x="118" y="300"/>
                  </a:lnTo>
                  <a:close/>
                  <a:moveTo>
                    <a:pt x="118" y="398"/>
                  </a:moveTo>
                  <a:lnTo>
                    <a:pt x="118" y="398"/>
                  </a:lnTo>
                  <a:lnTo>
                    <a:pt x="116" y="398"/>
                  </a:lnTo>
                  <a:lnTo>
                    <a:pt x="116" y="398"/>
                  </a:lnTo>
                  <a:lnTo>
                    <a:pt x="114" y="396"/>
                  </a:lnTo>
                  <a:lnTo>
                    <a:pt x="114" y="396"/>
                  </a:lnTo>
                  <a:lnTo>
                    <a:pt x="118" y="398"/>
                  </a:lnTo>
                  <a:lnTo>
                    <a:pt x="120" y="396"/>
                  </a:lnTo>
                  <a:lnTo>
                    <a:pt x="118" y="394"/>
                  </a:lnTo>
                  <a:lnTo>
                    <a:pt x="118" y="394"/>
                  </a:lnTo>
                  <a:lnTo>
                    <a:pt x="126" y="394"/>
                  </a:lnTo>
                  <a:lnTo>
                    <a:pt x="126" y="392"/>
                  </a:lnTo>
                  <a:lnTo>
                    <a:pt x="126" y="392"/>
                  </a:lnTo>
                  <a:lnTo>
                    <a:pt x="130" y="392"/>
                  </a:lnTo>
                  <a:lnTo>
                    <a:pt x="132" y="394"/>
                  </a:lnTo>
                  <a:lnTo>
                    <a:pt x="132" y="394"/>
                  </a:lnTo>
                  <a:lnTo>
                    <a:pt x="132" y="392"/>
                  </a:lnTo>
                  <a:lnTo>
                    <a:pt x="132" y="394"/>
                  </a:lnTo>
                  <a:lnTo>
                    <a:pt x="132" y="394"/>
                  </a:lnTo>
                  <a:lnTo>
                    <a:pt x="132" y="394"/>
                  </a:lnTo>
                  <a:lnTo>
                    <a:pt x="132" y="394"/>
                  </a:lnTo>
                  <a:lnTo>
                    <a:pt x="132" y="394"/>
                  </a:lnTo>
                  <a:lnTo>
                    <a:pt x="134" y="394"/>
                  </a:lnTo>
                  <a:lnTo>
                    <a:pt x="136" y="394"/>
                  </a:lnTo>
                  <a:lnTo>
                    <a:pt x="136" y="394"/>
                  </a:lnTo>
                  <a:lnTo>
                    <a:pt x="136" y="394"/>
                  </a:lnTo>
                  <a:lnTo>
                    <a:pt x="136" y="392"/>
                  </a:lnTo>
                  <a:lnTo>
                    <a:pt x="138" y="392"/>
                  </a:lnTo>
                  <a:lnTo>
                    <a:pt x="138" y="392"/>
                  </a:lnTo>
                  <a:lnTo>
                    <a:pt x="140" y="396"/>
                  </a:lnTo>
                  <a:lnTo>
                    <a:pt x="142" y="398"/>
                  </a:lnTo>
                  <a:lnTo>
                    <a:pt x="142" y="398"/>
                  </a:lnTo>
                  <a:lnTo>
                    <a:pt x="142" y="396"/>
                  </a:lnTo>
                  <a:lnTo>
                    <a:pt x="142" y="394"/>
                  </a:lnTo>
                  <a:lnTo>
                    <a:pt x="140" y="394"/>
                  </a:lnTo>
                  <a:lnTo>
                    <a:pt x="146" y="392"/>
                  </a:lnTo>
                  <a:lnTo>
                    <a:pt x="146" y="392"/>
                  </a:lnTo>
                  <a:lnTo>
                    <a:pt x="144" y="396"/>
                  </a:lnTo>
                  <a:lnTo>
                    <a:pt x="142" y="396"/>
                  </a:lnTo>
                  <a:lnTo>
                    <a:pt x="142" y="398"/>
                  </a:lnTo>
                  <a:lnTo>
                    <a:pt x="142" y="398"/>
                  </a:lnTo>
                  <a:lnTo>
                    <a:pt x="142" y="398"/>
                  </a:lnTo>
                  <a:lnTo>
                    <a:pt x="142" y="398"/>
                  </a:lnTo>
                  <a:lnTo>
                    <a:pt x="142" y="398"/>
                  </a:lnTo>
                  <a:lnTo>
                    <a:pt x="146" y="400"/>
                  </a:lnTo>
                  <a:lnTo>
                    <a:pt x="146" y="400"/>
                  </a:lnTo>
                  <a:lnTo>
                    <a:pt x="144" y="402"/>
                  </a:lnTo>
                  <a:lnTo>
                    <a:pt x="142" y="402"/>
                  </a:lnTo>
                  <a:lnTo>
                    <a:pt x="140" y="400"/>
                  </a:lnTo>
                  <a:lnTo>
                    <a:pt x="140" y="400"/>
                  </a:lnTo>
                  <a:lnTo>
                    <a:pt x="138" y="402"/>
                  </a:lnTo>
                  <a:lnTo>
                    <a:pt x="138" y="402"/>
                  </a:lnTo>
                  <a:lnTo>
                    <a:pt x="140" y="400"/>
                  </a:lnTo>
                  <a:lnTo>
                    <a:pt x="140" y="400"/>
                  </a:lnTo>
                  <a:lnTo>
                    <a:pt x="138" y="398"/>
                  </a:lnTo>
                  <a:lnTo>
                    <a:pt x="138" y="398"/>
                  </a:lnTo>
                  <a:lnTo>
                    <a:pt x="136" y="398"/>
                  </a:lnTo>
                  <a:lnTo>
                    <a:pt x="136" y="398"/>
                  </a:lnTo>
                  <a:lnTo>
                    <a:pt x="136" y="400"/>
                  </a:lnTo>
                  <a:lnTo>
                    <a:pt x="138" y="400"/>
                  </a:lnTo>
                  <a:lnTo>
                    <a:pt x="134" y="400"/>
                  </a:lnTo>
                  <a:lnTo>
                    <a:pt x="134" y="402"/>
                  </a:lnTo>
                  <a:lnTo>
                    <a:pt x="134" y="402"/>
                  </a:lnTo>
                  <a:lnTo>
                    <a:pt x="134" y="402"/>
                  </a:lnTo>
                  <a:lnTo>
                    <a:pt x="130" y="404"/>
                  </a:lnTo>
                  <a:lnTo>
                    <a:pt x="124" y="404"/>
                  </a:lnTo>
                  <a:lnTo>
                    <a:pt x="124" y="404"/>
                  </a:lnTo>
                  <a:lnTo>
                    <a:pt x="120" y="402"/>
                  </a:lnTo>
                  <a:lnTo>
                    <a:pt x="114" y="402"/>
                  </a:lnTo>
                  <a:lnTo>
                    <a:pt x="114" y="402"/>
                  </a:lnTo>
                  <a:lnTo>
                    <a:pt x="114" y="400"/>
                  </a:lnTo>
                  <a:lnTo>
                    <a:pt x="116" y="400"/>
                  </a:lnTo>
                  <a:lnTo>
                    <a:pt x="118" y="400"/>
                  </a:lnTo>
                  <a:lnTo>
                    <a:pt x="118" y="398"/>
                  </a:lnTo>
                  <a:lnTo>
                    <a:pt x="118" y="398"/>
                  </a:lnTo>
                  <a:close/>
                  <a:moveTo>
                    <a:pt x="110" y="296"/>
                  </a:moveTo>
                  <a:lnTo>
                    <a:pt x="112" y="300"/>
                  </a:lnTo>
                  <a:lnTo>
                    <a:pt x="110" y="300"/>
                  </a:lnTo>
                  <a:lnTo>
                    <a:pt x="110" y="300"/>
                  </a:lnTo>
                  <a:lnTo>
                    <a:pt x="110" y="298"/>
                  </a:lnTo>
                  <a:lnTo>
                    <a:pt x="110" y="296"/>
                  </a:lnTo>
                  <a:lnTo>
                    <a:pt x="110" y="296"/>
                  </a:lnTo>
                  <a:close/>
                  <a:moveTo>
                    <a:pt x="110" y="392"/>
                  </a:moveTo>
                  <a:lnTo>
                    <a:pt x="110" y="392"/>
                  </a:lnTo>
                  <a:lnTo>
                    <a:pt x="108" y="392"/>
                  </a:lnTo>
                  <a:lnTo>
                    <a:pt x="106" y="392"/>
                  </a:lnTo>
                  <a:lnTo>
                    <a:pt x="106" y="392"/>
                  </a:lnTo>
                  <a:lnTo>
                    <a:pt x="106" y="390"/>
                  </a:lnTo>
                  <a:lnTo>
                    <a:pt x="108" y="390"/>
                  </a:lnTo>
                  <a:lnTo>
                    <a:pt x="110" y="392"/>
                  </a:lnTo>
                  <a:lnTo>
                    <a:pt x="110" y="392"/>
                  </a:lnTo>
                  <a:close/>
                  <a:moveTo>
                    <a:pt x="106" y="394"/>
                  </a:moveTo>
                  <a:lnTo>
                    <a:pt x="106" y="394"/>
                  </a:lnTo>
                  <a:lnTo>
                    <a:pt x="108" y="394"/>
                  </a:lnTo>
                  <a:lnTo>
                    <a:pt x="110" y="394"/>
                  </a:lnTo>
                  <a:lnTo>
                    <a:pt x="110" y="394"/>
                  </a:lnTo>
                  <a:lnTo>
                    <a:pt x="108" y="396"/>
                  </a:lnTo>
                  <a:lnTo>
                    <a:pt x="108" y="396"/>
                  </a:lnTo>
                  <a:lnTo>
                    <a:pt x="110" y="398"/>
                  </a:lnTo>
                  <a:lnTo>
                    <a:pt x="112" y="398"/>
                  </a:lnTo>
                  <a:lnTo>
                    <a:pt x="110" y="400"/>
                  </a:lnTo>
                  <a:lnTo>
                    <a:pt x="108" y="396"/>
                  </a:lnTo>
                  <a:lnTo>
                    <a:pt x="108" y="396"/>
                  </a:lnTo>
                  <a:lnTo>
                    <a:pt x="106" y="398"/>
                  </a:lnTo>
                  <a:lnTo>
                    <a:pt x="106" y="398"/>
                  </a:lnTo>
                  <a:lnTo>
                    <a:pt x="108" y="400"/>
                  </a:lnTo>
                  <a:lnTo>
                    <a:pt x="108" y="400"/>
                  </a:lnTo>
                  <a:lnTo>
                    <a:pt x="112" y="400"/>
                  </a:lnTo>
                  <a:lnTo>
                    <a:pt x="112" y="402"/>
                  </a:lnTo>
                  <a:lnTo>
                    <a:pt x="114" y="402"/>
                  </a:lnTo>
                  <a:lnTo>
                    <a:pt x="114" y="402"/>
                  </a:lnTo>
                  <a:lnTo>
                    <a:pt x="112" y="404"/>
                  </a:lnTo>
                  <a:lnTo>
                    <a:pt x="110" y="404"/>
                  </a:lnTo>
                  <a:lnTo>
                    <a:pt x="106" y="402"/>
                  </a:lnTo>
                  <a:lnTo>
                    <a:pt x="106" y="402"/>
                  </a:lnTo>
                  <a:lnTo>
                    <a:pt x="108" y="400"/>
                  </a:lnTo>
                  <a:lnTo>
                    <a:pt x="108" y="400"/>
                  </a:lnTo>
                  <a:lnTo>
                    <a:pt x="108" y="400"/>
                  </a:lnTo>
                  <a:lnTo>
                    <a:pt x="106" y="398"/>
                  </a:lnTo>
                  <a:lnTo>
                    <a:pt x="106" y="398"/>
                  </a:lnTo>
                  <a:lnTo>
                    <a:pt x="106" y="396"/>
                  </a:lnTo>
                  <a:lnTo>
                    <a:pt x="106" y="394"/>
                  </a:lnTo>
                  <a:lnTo>
                    <a:pt x="106" y="394"/>
                  </a:lnTo>
                  <a:close/>
                  <a:moveTo>
                    <a:pt x="106" y="540"/>
                  </a:moveTo>
                  <a:lnTo>
                    <a:pt x="106" y="540"/>
                  </a:lnTo>
                  <a:lnTo>
                    <a:pt x="106" y="540"/>
                  </a:lnTo>
                  <a:lnTo>
                    <a:pt x="108" y="542"/>
                  </a:lnTo>
                  <a:lnTo>
                    <a:pt x="110" y="542"/>
                  </a:lnTo>
                  <a:lnTo>
                    <a:pt x="110" y="542"/>
                  </a:lnTo>
                  <a:lnTo>
                    <a:pt x="110" y="542"/>
                  </a:lnTo>
                  <a:lnTo>
                    <a:pt x="110" y="542"/>
                  </a:lnTo>
                  <a:lnTo>
                    <a:pt x="110" y="542"/>
                  </a:lnTo>
                  <a:lnTo>
                    <a:pt x="110" y="542"/>
                  </a:lnTo>
                  <a:lnTo>
                    <a:pt x="110" y="540"/>
                  </a:lnTo>
                  <a:lnTo>
                    <a:pt x="110" y="540"/>
                  </a:lnTo>
                  <a:lnTo>
                    <a:pt x="114" y="542"/>
                  </a:lnTo>
                  <a:lnTo>
                    <a:pt x="118" y="544"/>
                  </a:lnTo>
                  <a:lnTo>
                    <a:pt x="118" y="544"/>
                  </a:lnTo>
                  <a:lnTo>
                    <a:pt x="116" y="544"/>
                  </a:lnTo>
                  <a:lnTo>
                    <a:pt x="114" y="542"/>
                  </a:lnTo>
                  <a:lnTo>
                    <a:pt x="112" y="542"/>
                  </a:lnTo>
                  <a:lnTo>
                    <a:pt x="110" y="542"/>
                  </a:lnTo>
                  <a:lnTo>
                    <a:pt x="110" y="542"/>
                  </a:lnTo>
                  <a:lnTo>
                    <a:pt x="110" y="542"/>
                  </a:lnTo>
                  <a:lnTo>
                    <a:pt x="110" y="546"/>
                  </a:lnTo>
                  <a:lnTo>
                    <a:pt x="110" y="544"/>
                  </a:lnTo>
                  <a:lnTo>
                    <a:pt x="110" y="544"/>
                  </a:lnTo>
                  <a:lnTo>
                    <a:pt x="108" y="546"/>
                  </a:lnTo>
                  <a:lnTo>
                    <a:pt x="104" y="546"/>
                  </a:lnTo>
                  <a:lnTo>
                    <a:pt x="106" y="544"/>
                  </a:lnTo>
                  <a:lnTo>
                    <a:pt x="106" y="544"/>
                  </a:lnTo>
                  <a:lnTo>
                    <a:pt x="106" y="542"/>
                  </a:lnTo>
                  <a:lnTo>
                    <a:pt x="104" y="544"/>
                  </a:lnTo>
                  <a:lnTo>
                    <a:pt x="106" y="540"/>
                  </a:lnTo>
                  <a:close/>
                  <a:moveTo>
                    <a:pt x="114" y="570"/>
                  </a:moveTo>
                  <a:lnTo>
                    <a:pt x="112" y="568"/>
                  </a:lnTo>
                  <a:lnTo>
                    <a:pt x="112" y="566"/>
                  </a:lnTo>
                  <a:lnTo>
                    <a:pt x="114" y="570"/>
                  </a:lnTo>
                  <a:close/>
                  <a:moveTo>
                    <a:pt x="96" y="274"/>
                  </a:moveTo>
                  <a:lnTo>
                    <a:pt x="98" y="278"/>
                  </a:lnTo>
                  <a:lnTo>
                    <a:pt x="98" y="278"/>
                  </a:lnTo>
                  <a:lnTo>
                    <a:pt x="92" y="272"/>
                  </a:lnTo>
                  <a:lnTo>
                    <a:pt x="96" y="274"/>
                  </a:lnTo>
                  <a:close/>
                  <a:moveTo>
                    <a:pt x="96" y="380"/>
                  </a:moveTo>
                  <a:lnTo>
                    <a:pt x="96" y="380"/>
                  </a:lnTo>
                  <a:lnTo>
                    <a:pt x="98" y="380"/>
                  </a:lnTo>
                  <a:lnTo>
                    <a:pt x="96" y="380"/>
                  </a:lnTo>
                  <a:lnTo>
                    <a:pt x="96" y="380"/>
                  </a:lnTo>
                  <a:lnTo>
                    <a:pt x="96" y="382"/>
                  </a:lnTo>
                  <a:lnTo>
                    <a:pt x="94" y="382"/>
                  </a:lnTo>
                  <a:lnTo>
                    <a:pt x="96" y="380"/>
                  </a:lnTo>
                  <a:close/>
                  <a:moveTo>
                    <a:pt x="96" y="400"/>
                  </a:moveTo>
                  <a:lnTo>
                    <a:pt x="94" y="396"/>
                  </a:lnTo>
                  <a:lnTo>
                    <a:pt x="98" y="396"/>
                  </a:lnTo>
                  <a:lnTo>
                    <a:pt x="98" y="396"/>
                  </a:lnTo>
                  <a:lnTo>
                    <a:pt x="98" y="392"/>
                  </a:lnTo>
                  <a:lnTo>
                    <a:pt x="98" y="392"/>
                  </a:lnTo>
                  <a:lnTo>
                    <a:pt x="98" y="394"/>
                  </a:lnTo>
                  <a:lnTo>
                    <a:pt x="100" y="394"/>
                  </a:lnTo>
                  <a:lnTo>
                    <a:pt x="104" y="394"/>
                  </a:lnTo>
                  <a:lnTo>
                    <a:pt x="104" y="398"/>
                  </a:lnTo>
                  <a:lnTo>
                    <a:pt x="102" y="396"/>
                  </a:lnTo>
                  <a:lnTo>
                    <a:pt x="102" y="396"/>
                  </a:lnTo>
                  <a:lnTo>
                    <a:pt x="102" y="398"/>
                  </a:lnTo>
                  <a:lnTo>
                    <a:pt x="102" y="398"/>
                  </a:lnTo>
                  <a:lnTo>
                    <a:pt x="100" y="398"/>
                  </a:lnTo>
                  <a:lnTo>
                    <a:pt x="96" y="400"/>
                  </a:lnTo>
                  <a:lnTo>
                    <a:pt x="96" y="400"/>
                  </a:lnTo>
                  <a:close/>
                  <a:moveTo>
                    <a:pt x="98" y="568"/>
                  </a:moveTo>
                  <a:lnTo>
                    <a:pt x="98" y="568"/>
                  </a:lnTo>
                  <a:lnTo>
                    <a:pt x="98" y="570"/>
                  </a:lnTo>
                  <a:lnTo>
                    <a:pt x="98" y="570"/>
                  </a:lnTo>
                  <a:lnTo>
                    <a:pt x="98" y="572"/>
                  </a:lnTo>
                  <a:lnTo>
                    <a:pt x="98" y="572"/>
                  </a:lnTo>
                  <a:lnTo>
                    <a:pt x="98" y="572"/>
                  </a:lnTo>
                  <a:lnTo>
                    <a:pt x="98" y="572"/>
                  </a:lnTo>
                  <a:lnTo>
                    <a:pt x="98" y="568"/>
                  </a:lnTo>
                  <a:lnTo>
                    <a:pt x="98" y="568"/>
                  </a:lnTo>
                  <a:close/>
                  <a:moveTo>
                    <a:pt x="98" y="600"/>
                  </a:moveTo>
                  <a:lnTo>
                    <a:pt x="98" y="598"/>
                  </a:lnTo>
                  <a:lnTo>
                    <a:pt x="98" y="598"/>
                  </a:lnTo>
                  <a:lnTo>
                    <a:pt x="98" y="598"/>
                  </a:lnTo>
                  <a:lnTo>
                    <a:pt x="100" y="596"/>
                  </a:lnTo>
                  <a:lnTo>
                    <a:pt x="102" y="596"/>
                  </a:lnTo>
                  <a:lnTo>
                    <a:pt x="102" y="596"/>
                  </a:lnTo>
                  <a:lnTo>
                    <a:pt x="102" y="596"/>
                  </a:lnTo>
                  <a:lnTo>
                    <a:pt x="104" y="598"/>
                  </a:lnTo>
                  <a:lnTo>
                    <a:pt x="104" y="598"/>
                  </a:lnTo>
                  <a:lnTo>
                    <a:pt x="104" y="598"/>
                  </a:lnTo>
                  <a:lnTo>
                    <a:pt x="102" y="600"/>
                  </a:lnTo>
                  <a:lnTo>
                    <a:pt x="98" y="600"/>
                  </a:lnTo>
                  <a:lnTo>
                    <a:pt x="98" y="600"/>
                  </a:lnTo>
                  <a:close/>
                  <a:moveTo>
                    <a:pt x="102" y="574"/>
                  </a:moveTo>
                  <a:lnTo>
                    <a:pt x="110" y="572"/>
                  </a:lnTo>
                  <a:lnTo>
                    <a:pt x="110" y="572"/>
                  </a:lnTo>
                  <a:lnTo>
                    <a:pt x="112" y="574"/>
                  </a:lnTo>
                  <a:lnTo>
                    <a:pt x="112" y="576"/>
                  </a:lnTo>
                  <a:lnTo>
                    <a:pt x="112" y="576"/>
                  </a:lnTo>
                  <a:lnTo>
                    <a:pt x="110" y="574"/>
                  </a:lnTo>
                  <a:lnTo>
                    <a:pt x="108" y="574"/>
                  </a:lnTo>
                  <a:lnTo>
                    <a:pt x="104" y="576"/>
                  </a:lnTo>
                  <a:lnTo>
                    <a:pt x="102" y="574"/>
                  </a:lnTo>
                  <a:lnTo>
                    <a:pt x="102" y="574"/>
                  </a:lnTo>
                  <a:close/>
                  <a:moveTo>
                    <a:pt x="132" y="598"/>
                  </a:moveTo>
                  <a:lnTo>
                    <a:pt x="132" y="598"/>
                  </a:lnTo>
                  <a:lnTo>
                    <a:pt x="130" y="600"/>
                  </a:lnTo>
                  <a:lnTo>
                    <a:pt x="126" y="598"/>
                  </a:lnTo>
                  <a:lnTo>
                    <a:pt x="122" y="598"/>
                  </a:lnTo>
                  <a:lnTo>
                    <a:pt x="118" y="598"/>
                  </a:lnTo>
                  <a:lnTo>
                    <a:pt x="118" y="598"/>
                  </a:lnTo>
                  <a:lnTo>
                    <a:pt x="118" y="598"/>
                  </a:lnTo>
                  <a:lnTo>
                    <a:pt x="118" y="600"/>
                  </a:lnTo>
                  <a:lnTo>
                    <a:pt x="118" y="600"/>
                  </a:lnTo>
                  <a:lnTo>
                    <a:pt x="116" y="598"/>
                  </a:lnTo>
                  <a:lnTo>
                    <a:pt x="112" y="600"/>
                  </a:lnTo>
                  <a:lnTo>
                    <a:pt x="110" y="600"/>
                  </a:lnTo>
                  <a:lnTo>
                    <a:pt x="106" y="598"/>
                  </a:lnTo>
                  <a:lnTo>
                    <a:pt x="106" y="598"/>
                  </a:lnTo>
                  <a:lnTo>
                    <a:pt x="106" y="596"/>
                  </a:lnTo>
                  <a:lnTo>
                    <a:pt x="106" y="594"/>
                  </a:lnTo>
                  <a:lnTo>
                    <a:pt x="106" y="594"/>
                  </a:lnTo>
                  <a:lnTo>
                    <a:pt x="108" y="596"/>
                  </a:lnTo>
                  <a:lnTo>
                    <a:pt x="106" y="596"/>
                  </a:lnTo>
                  <a:lnTo>
                    <a:pt x="108" y="598"/>
                  </a:lnTo>
                  <a:lnTo>
                    <a:pt x="108" y="598"/>
                  </a:lnTo>
                  <a:lnTo>
                    <a:pt x="112" y="596"/>
                  </a:lnTo>
                  <a:lnTo>
                    <a:pt x="118" y="598"/>
                  </a:lnTo>
                  <a:lnTo>
                    <a:pt x="118" y="598"/>
                  </a:lnTo>
                  <a:lnTo>
                    <a:pt x="116" y="598"/>
                  </a:lnTo>
                  <a:lnTo>
                    <a:pt x="116" y="596"/>
                  </a:lnTo>
                  <a:lnTo>
                    <a:pt x="120" y="596"/>
                  </a:lnTo>
                  <a:lnTo>
                    <a:pt x="120" y="596"/>
                  </a:lnTo>
                  <a:lnTo>
                    <a:pt x="118" y="594"/>
                  </a:lnTo>
                  <a:lnTo>
                    <a:pt x="118" y="594"/>
                  </a:lnTo>
                  <a:lnTo>
                    <a:pt x="118" y="594"/>
                  </a:lnTo>
                  <a:lnTo>
                    <a:pt x="118" y="594"/>
                  </a:lnTo>
                  <a:lnTo>
                    <a:pt x="118" y="594"/>
                  </a:lnTo>
                  <a:lnTo>
                    <a:pt x="118" y="594"/>
                  </a:lnTo>
                  <a:lnTo>
                    <a:pt x="120" y="596"/>
                  </a:lnTo>
                  <a:lnTo>
                    <a:pt x="122" y="596"/>
                  </a:lnTo>
                  <a:lnTo>
                    <a:pt x="122" y="596"/>
                  </a:lnTo>
                  <a:lnTo>
                    <a:pt x="120" y="594"/>
                  </a:lnTo>
                  <a:lnTo>
                    <a:pt x="120" y="594"/>
                  </a:lnTo>
                  <a:lnTo>
                    <a:pt x="124" y="596"/>
                  </a:lnTo>
                  <a:lnTo>
                    <a:pt x="126" y="596"/>
                  </a:lnTo>
                  <a:lnTo>
                    <a:pt x="128" y="594"/>
                  </a:lnTo>
                  <a:lnTo>
                    <a:pt x="130" y="596"/>
                  </a:lnTo>
                  <a:lnTo>
                    <a:pt x="130" y="596"/>
                  </a:lnTo>
                  <a:lnTo>
                    <a:pt x="130" y="596"/>
                  </a:lnTo>
                  <a:lnTo>
                    <a:pt x="130" y="594"/>
                  </a:lnTo>
                  <a:lnTo>
                    <a:pt x="130" y="594"/>
                  </a:lnTo>
                  <a:lnTo>
                    <a:pt x="132" y="594"/>
                  </a:lnTo>
                  <a:lnTo>
                    <a:pt x="136" y="596"/>
                  </a:lnTo>
                  <a:lnTo>
                    <a:pt x="136" y="596"/>
                  </a:lnTo>
                  <a:lnTo>
                    <a:pt x="134" y="596"/>
                  </a:lnTo>
                  <a:lnTo>
                    <a:pt x="134" y="596"/>
                  </a:lnTo>
                  <a:lnTo>
                    <a:pt x="132" y="598"/>
                  </a:lnTo>
                  <a:lnTo>
                    <a:pt x="132" y="598"/>
                  </a:lnTo>
                  <a:close/>
                  <a:moveTo>
                    <a:pt x="130" y="552"/>
                  </a:moveTo>
                  <a:lnTo>
                    <a:pt x="130" y="552"/>
                  </a:lnTo>
                  <a:lnTo>
                    <a:pt x="132" y="554"/>
                  </a:lnTo>
                  <a:lnTo>
                    <a:pt x="134" y="554"/>
                  </a:lnTo>
                  <a:lnTo>
                    <a:pt x="130" y="558"/>
                  </a:lnTo>
                  <a:lnTo>
                    <a:pt x="130" y="558"/>
                  </a:lnTo>
                  <a:lnTo>
                    <a:pt x="130" y="554"/>
                  </a:lnTo>
                  <a:lnTo>
                    <a:pt x="130" y="552"/>
                  </a:lnTo>
                  <a:lnTo>
                    <a:pt x="130" y="552"/>
                  </a:lnTo>
                  <a:close/>
                  <a:moveTo>
                    <a:pt x="136" y="596"/>
                  </a:moveTo>
                  <a:lnTo>
                    <a:pt x="140" y="596"/>
                  </a:lnTo>
                  <a:lnTo>
                    <a:pt x="138" y="594"/>
                  </a:lnTo>
                  <a:lnTo>
                    <a:pt x="138" y="594"/>
                  </a:lnTo>
                  <a:lnTo>
                    <a:pt x="144" y="594"/>
                  </a:lnTo>
                  <a:lnTo>
                    <a:pt x="146" y="596"/>
                  </a:lnTo>
                  <a:lnTo>
                    <a:pt x="148" y="596"/>
                  </a:lnTo>
                  <a:lnTo>
                    <a:pt x="148" y="596"/>
                  </a:lnTo>
                  <a:lnTo>
                    <a:pt x="144" y="596"/>
                  </a:lnTo>
                  <a:lnTo>
                    <a:pt x="142" y="596"/>
                  </a:lnTo>
                  <a:lnTo>
                    <a:pt x="136" y="596"/>
                  </a:lnTo>
                  <a:lnTo>
                    <a:pt x="136" y="596"/>
                  </a:lnTo>
                  <a:close/>
                  <a:moveTo>
                    <a:pt x="138" y="554"/>
                  </a:moveTo>
                  <a:lnTo>
                    <a:pt x="138" y="554"/>
                  </a:lnTo>
                  <a:lnTo>
                    <a:pt x="138" y="556"/>
                  </a:lnTo>
                  <a:lnTo>
                    <a:pt x="134" y="554"/>
                  </a:lnTo>
                  <a:lnTo>
                    <a:pt x="138" y="554"/>
                  </a:lnTo>
                  <a:lnTo>
                    <a:pt x="136" y="550"/>
                  </a:lnTo>
                  <a:lnTo>
                    <a:pt x="134" y="550"/>
                  </a:lnTo>
                  <a:lnTo>
                    <a:pt x="134" y="550"/>
                  </a:lnTo>
                  <a:lnTo>
                    <a:pt x="132" y="550"/>
                  </a:lnTo>
                  <a:lnTo>
                    <a:pt x="132" y="548"/>
                  </a:lnTo>
                  <a:lnTo>
                    <a:pt x="132" y="546"/>
                  </a:lnTo>
                  <a:lnTo>
                    <a:pt x="132" y="546"/>
                  </a:lnTo>
                  <a:lnTo>
                    <a:pt x="132" y="546"/>
                  </a:lnTo>
                  <a:lnTo>
                    <a:pt x="132" y="546"/>
                  </a:lnTo>
                  <a:lnTo>
                    <a:pt x="132" y="546"/>
                  </a:lnTo>
                  <a:lnTo>
                    <a:pt x="132" y="546"/>
                  </a:lnTo>
                  <a:lnTo>
                    <a:pt x="132" y="546"/>
                  </a:lnTo>
                  <a:lnTo>
                    <a:pt x="132" y="546"/>
                  </a:lnTo>
                  <a:lnTo>
                    <a:pt x="132" y="544"/>
                  </a:lnTo>
                  <a:lnTo>
                    <a:pt x="130" y="542"/>
                  </a:lnTo>
                  <a:lnTo>
                    <a:pt x="130" y="542"/>
                  </a:lnTo>
                  <a:lnTo>
                    <a:pt x="130" y="544"/>
                  </a:lnTo>
                  <a:lnTo>
                    <a:pt x="126" y="544"/>
                  </a:lnTo>
                  <a:lnTo>
                    <a:pt x="126" y="544"/>
                  </a:lnTo>
                  <a:lnTo>
                    <a:pt x="128" y="540"/>
                  </a:lnTo>
                  <a:lnTo>
                    <a:pt x="132" y="540"/>
                  </a:lnTo>
                  <a:lnTo>
                    <a:pt x="136" y="540"/>
                  </a:lnTo>
                  <a:lnTo>
                    <a:pt x="138" y="540"/>
                  </a:lnTo>
                  <a:lnTo>
                    <a:pt x="138" y="544"/>
                  </a:lnTo>
                  <a:lnTo>
                    <a:pt x="138" y="544"/>
                  </a:lnTo>
                  <a:lnTo>
                    <a:pt x="136" y="542"/>
                  </a:lnTo>
                  <a:lnTo>
                    <a:pt x="134" y="540"/>
                  </a:lnTo>
                  <a:lnTo>
                    <a:pt x="134" y="540"/>
                  </a:lnTo>
                  <a:lnTo>
                    <a:pt x="136" y="544"/>
                  </a:lnTo>
                  <a:lnTo>
                    <a:pt x="136" y="546"/>
                  </a:lnTo>
                  <a:lnTo>
                    <a:pt x="140" y="546"/>
                  </a:lnTo>
                  <a:lnTo>
                    <a:pt x="140" y="548"/>
                  </a:lnTo>
                  <a:lnTo>
                    <a:pt x="140" y="548"/>
                  </a:lnTo>
                  <a:lnTo>
                    <a:pt x="146" y="550"/>
                  </a:lnTo>
                  <a:lnTo>
                    <a:pt x="146" y="550"/>
                  </a:lnTo>
                  <a:lnTo>
                    <a:pt x="146" y="552"/>
                  </a:lnTo>
                  <a:lnTo>
                    <a:pt x="146" y="552"/>
                  </a:lnTo>
                  <a:lnTo>
                    <a:pt x="150" y="552"/>
                  </a:lnTo>
                  <a:lnTo>
                    <a:pt x="150" y="552"/>
                  </a:lnTo>
                  <a:lnTo>
                    <a:pt x="148" y="554"/>
                  </a:lnTo>
                  <a:lnTo>
                    <a:pt x="144" y="554"/>
                  </a:lnTo>
                  <a:lnTo>
                    <a:pt x="138" y="554"/>
                  </a:lnTo>
                  <a:lnTo>
                    <a:pt x="138" y="554"/>
                  </a:lnTo>
                  <a:close/>
                  <a:moveTo>
                    <a:pt x="158" y="542"/>
                  </a:moveTo>
                  <a:lnTo>
                    <a:pt x="158" y="542"/>
                  </a:lnTo>
                  <a:lnTo>
                    <a:pt x="156" y="542"/>
                  </a:lnTo>
                  <a:lnTo>
                    <a:pt x="154" y="542"/>
                  </a:lnTo>
                  <a:lnTo>
                    <a:pt x="152" y="542"/>
                  </a:lnTo>
                  <a:lnTo>
                    <a:pt x="152" y="542"/>
                  </a:lnTo>
                  <a:lnTo>
                    <a:pt x="152" y="542"/>
                  </a:lnTo>
                  <a:lnTo>
                    <a:pt x="152" y="542"/>
                  </a:lnTo>
                  <a:lnTo>
                    <a:pt x="150" y="540"/>
                  </a:lnTo>
                  <a:lnTo>
                    <a:pt x="152" y="542"/>
                  </a:lnTo>
                  <a:lnTo>
                    <a:pt x="152" y="542"/>
                  </a:lnTo>
                  <a:lnTo>
                    <a:pt x="152" y="542"/>
                  </a:lnTo>
                  <a:lnTo>
                    <a:pt x="154" y="538"/>
                  </a:lnTo>
                  <a:lnTo>
                    <a:pt x="154" y="538"/>
                  </a:lnTo>
                  <a:lnTo>
                    <a:pt x="156" y="540"/>
                  </a:lnTo>
                  <a:lnTo>
                    <a:pt x="156" y="540"/>
                  </a:lnTo>
                  <a:lnTo>
                    <a:pt x="156" y="536"/>
                  </a:lnTo>
                  <a:lnTo>
                    <a:pt x="156" y="534"/>
                  </a:lnTo>
                  <a:lnTo>
                    <a:pt x="156" y="534"/>
                  </a:lnTo>
                  <a:lnTo>
                    <a:pt x="158" y="534"/>
                  </a:lnTo>
                  <a:lnTo>
                    <a:pt x="158" y="534"/>
                  </a:lnTo>
                  <a:lnTo>
                    <a:pt x="158" y="536"/>
                  </a:lnTo>
                  <a:lnTo>
                    <a:pt x="158" y="536"/>
                  </a:lnTo>
                  <a:lnTo>
                    <a:pt x="164" y="536"/>
                  </a:lnTo>
                  <a:lnTo>
                    <a:pt x="168" y="538"/>
                  </a:lnTo>
                  <a:lnTo>
                    <a:pt x="168" y="538"/>
                  </a:lnTo>
                  <a:lnTo>
                    <a:pt x="164" y="542"/>
                  </a:lnTo>
                  <a:lnTo>
                    <a:pt x="160" y="542"/>
                  </a:lnTo>
                  <a:lnTo>
                    <a:pt x="158" y="540"/>
                  </a:lnTo>
                  <a:lnTo>
                    <a:pt x="158" y="542"/>
                  </a:lnTo>
                  <a:close/>
                  <a:moveTo>
                    <a:pt x="164" y="564"/>
                  </a:moveTo>
                  <a:lnTo>
                    <a:pt x="164" y="564"/>
                  </a:lnTo>
                  <a:lnTo>
                    <a:pt x="168" y="564"/>
                  </a:lnTo>
                  <a:lnTo>
                    <a:pt x="168" y="564"/>
                  </a:lnTo>
                  <a:lnTo>
                    <a:pt x="164" y="564"/>
                  </a:lnTo>
                  <a:lnTo>
                    <a:pt x="164" y="564"/>
                  </a:lnTo>
                  <a:close/>
                  <a:moveTo>
                    <a:pt x="170" y="562"/>
                  </a:moveTo>
                  <a:lnTo>
                    <a:pt x="170" y="562"/>
                  </a:lnTo>
                  <a:lnTo>
                    <a:pt x="170" y="562"/>
                  </a:lnTo>
                  <a:lnTo>
                    <a:pt x="170" y="562"/>
                  </a:lnTo>
                  <a:lnTo>
                    <a:pt x="170" y="562"/>
                  </a:lnTo>
                  <a:lnTo>
                    <a:pt x="170" y="562"/>
                  </a:lnTo>
                  <a:close/>
                  <a:moveTo>
                    <a:pt x="160" y="532"/>
                  </a:moveTo>
                  <a:lnTo>
                    <a:pt x="160" y="532"/>
                  </a:lnTo>
                  <a:lnTo>
                    <a:pt x="160" y="534"/>
                  </a:lnTo>
                  <a:lnTo>
                    <a:pt x="156" y="532"/>
                  </a:lnTo>
                  <a:lnTo>
                    <a:pt x="156" y="532"/>
                  </a:lnTo>
                  <a:lnTo>
                    <a:pt x="156" y="532"/>
                  </a:lnTo>
                  <a:lnTo>
                    <a:pt x="154" y="530"/>
                  </a:lnTo>
                  <a:lnTo>
                    <a:pt x="154" y="528"/>
                  </a:lnTo>
                  <a:lnTo>
                    <a:pt x="158" y="526"/>
                  </a:lnTo>
                  <a:lnTo>
                    <a:pt x="160" y="526"/>
                  </a:lnTo>
                  <a:lnTo>
                    <a:pt x="160" y="526"/>
                  </a:lnTo>
                  <a:lnTo>
                    <a:pt x="162" y="528"/>
                  </a:lnTo>
                  <a:lnTo>
                    <a:pt x="164" y="526"/>
                  </a:lnTo>
                  <a:lnTo>
                    <a:pt x="166" y="524"/>
                  </a:lnTo>
                  <a:lnTo>
                    <a:pt x="166" y="524"/>
                  </a:lnTo>
                  <a:lnTo>
                    <a:pt x="168" y="528"/>
                  </a:lnTo>
                  <a:lnTo>
                    <a:pt x="172" y="530"/>
                  </a:lnTo>
                  <a:lnTo>
                    <a:pt x="172" y="530"/>
                  </a:lnTo>
                  <a:lnTo>
                    <a:pt x="172" y="530"/>
                  </a:lnTo>
                  <a:lnTo>
                    <a:pt x="174" y="530"/>
                  </a:lnTo>
                  <a:lnTo>
                    <a:pt x="174" y="528"/>
                  </a:lnTo>
                  <a:lnTo>
                    <a:pt x="178" y="530"/>
                  </a:lnTo>
                  <a:lnTo>
                    <a:pt x="178" y="530"/>
                  </a:lnTo>
                  <a:lnTo>
                    <a:pt x="178" y="528"/>
                  </a:lnTo>
                  <a:lnTo>
                    <a:pt x="176" y="528"/>
                  </a:lnTo>
                  <a:lnTo>
                    <a:pt x="178" y="528"/>
                  </a:lnTo>
                  <a:lnTo>
                    <a:pt x="180" y="528"/>
                  </a:lnTo>
                  <a:lnTo>
                    <a:pt x="180" y="528"/>
                  </a:lnTo>
                  <a:lnTo>
                    <a:pt x="178" y="528"/>
                  </a:lnTo>
                  <a:lnTo>
                    <a:pt x="178" y="528"/>
                  </a:lnTo>
                  <a:lnTo>
                    <a:pt x="180" y="530"/>
                  </a:lnTo>
                  <a:lnTo>
                    <a:pt x="180" y="530"/>
                  </a:lnTo>
                  <a:lnTo>
                    <a:pt x="180" y="534"/>
                  </a:lnTo>
                  <a:lnTo>
                    <a:pt x="176" y="530"/>
                  </a:lnTo>
                  <a:lnTo>
                    <a:pt x="172" y="532"/>
                  </a:lnTo>
                  <a:lnTo>
                    <a:pt x="174" y="534"/>
                  </a:lnTo>
                  <a:lnTo>
                    <a:pt x="174" y="534"/>
                  </a:lnTo>
                  <a:lnTo>
                    <a:pt x="170" y="534"/>
                  </a:lnTo>
                  <a:lnTo>
                    <a:pt x="166" y="534"/>
                  </a:lnTo>
                  <a:lnTo>
                    <a:pt x="160" y="532"/>
                  </a:lnTo>
                  <a:lnTo>
                    <a:pt x="160" y="532"/>
                  </a:lnTo>
                  <a:close/>
                  <a:moveTo>
                    <a:pt x="176" y="564"/>
                  </a:moveTo>
                  <a:lnTo>
                    <a:pt x="176" y="564"/>
                  </a:lnTo>
                  <a:lnTo>
                    <a:pt x="174" y="564"/>
                  </a:lnTo>
                  <a:lnTo>
                    <a:pt x="174" y="562"/>
                  </a:lnTo>
                  <a:lnTo>
                    <a:pt x="174" y="562"/>
                  </a:lnTo>
                  <a:lnTo>
                    <a:pt x="174" y="562"/>
                  </a:lnTo>
                  <a:lnTo>
                    <a:pt x="176" y="564"/>
                  </a:lnTo>
                  <a:lnTo>
                    <a:pt x="176" y="564"/>
                  </a:lnTo>
                  <a:close/>
                  <a:moveTo>
                    <a:pt x="178" y="558"/>
                  </a:moveTo>
                  <a:lnTo>
                    <a:pt x="178" y="556"/>
                  </a:lnTo>
                  <a:lnTo>
                    <a:pt x="180" y="558"/>
                  </a:lnTo>
                  <a:lnTo>
                    <a:pt x="178" y="558"/>
                  </a:lnTo>
                  <a:close/>
                  <a:moveTo>
                    <a:pt x="180" y="542"/>
                  </a:moveTo>
                  <a:lnTo>
                    <a:pt x="180" y="544"/>
                  </a:lnTo>
                  <a:lnTo>
                    <a:pt x="180" y="544"/>
                  </a:lnTo>
                  <a:lnTo>
                    <a:pt x="180" y="542"/>
                  </a:lnTo>
                  <a:lnTo>
                    <a:pt x="178" y="542"/>
                  </a:lnTo>
                  <a:lnTo>
                    <a:pt x="176" y="540"/>
                  </a:lnTo>
                  <a:lnTo>
                    <a:pt x="176" y="538"/>
                  </a:lnTo>
                  <a:lnTo>
                    <a:pt x="178" y="540"/>
                  </a:lnTo>
                  <a:lnTo>
                    <a:pt x="178" y="540"/>
                  </a:lnTo>
                  <a:lnTo>
                    <a:pt x="178" y="538"/>
                  </a:lnTo>
                  <a:lnTo>
                    <a:pt x="180" y="538"/>
                  </a:lnTo>
                  <a:lnTo>
                    <a:pt x="180" y="538"/>
                  </a:lnTo>
                  <a:lnTo>
                    <a:pt x="182" y="538"/>
                  </a:lnTo>
                  <a:lnTo>
                    <a:pt x="184" y="538"/>
                  </a:lnTo>
                  <a:lnTo>
                    <a:pt x="182" y="538"/>
                  </a:lnTo>
                  <a:lnTo>
                    <a:pt x="182" y="540"/>
                  </a:lnTo>
                  <a:lnTo>
                    <a:pt x="182" y="540"/>
                  </a:lnTo>
                  <a:lnTo>
                    <a:pt x="186" y="540"/>
                  </a:lnTo>
                  <a:lnTo>
                    <a:pt x="186" y="540"/>
                  </a:lnTo>
                  <a:lnTo>
                    <a:pt x="184" y="542"/>
                  </a:lnTo>
                  <a:lnTo>
                    <a:pt x="180" y="542"/>
                  </a:lnTo>
                  <a:lnTo>
                    <a:pt x="180" y="542"/>
                  </a:lnTo>
                  <a:close/>
                  <a:moveTo>
                    <a:pt x="194" y="630"/>
                  </a:moveTo>
                  <a:lnTo>
                    <a:pt x="194" y="630"/>
                  </a:lnTo>
                  <a:lnTo>
                    <a:pt x="196" y="630"/>
                  </a:lnTo>
                  <a:lnTo>
                    <a:pt x="196" y="630"/>
                  </a:lnTo>
                  <a:lnTo>
                    <a:pt x="198" y="632"/>
                  </a:lnTo>
                  <a:lnTo>
                    <a:pt x="198" y="630"/>
                  </a:lnTo>
                  <a:lnTo>
                    <a:pt x="198" y="630"/>
                  </a:lnTo>
                  <a:lnTo>
                    <a:pt x="198" y="630"/>
                  </a:lnTo>
                  <a:lnTo>
                    <a:pt x="198" y="630"/>
                  </a:lnTo>
                  <a:lnTo>
                    <a:pt x="198" y="630"/>
                  </a:lnTo>
                  <a:lnTo>
                    <a:pt x="200" y="630"/>
                  </a:lnTo>
                  <a:lnTo>
                    <a:pt x="200" y="630"/>
                  </a:lnTo>
                  <a:lnTo>
                    <a:pt x="202" y="630"/>
                  </a:lnTo>
                  <a:lnTo>
                    <a:pt x="206" y="632"/>
                  </a:lnTo>
                  <a:lnTo>
                    <a:pt x="206" y="632"/>
                  </a:lnTo>
                  <a:lnTo>
                    <a:pt x="204" y="632"/>
                  </a:lnTo>
                  <a:lnTo>
                    <a:pt x="202" y="632"/>
                  </a:lnTo>
                  <a:lnTo>
                    <a:pt x="200" y="630"/>
                  </a:lnTo>
                  <a:lnTo>
                    <a:pt x="198" y="630"/>
                  </a:lnTo>
                  <a:lnTo>
                    <a:pt x="198" y="630"/>
                  </a:lnTo>
                  <a:lnTo>
                    <a:pt x="198" y="630"/>
                  </a:lnTo>
                  <a:lnTo>
                    <a:pt x="200" y="634"/>
                  </a:lnTo>
                  <a:lnTo>
                    <a:pt x="198" y="632"/>
                  </a:lnTo>
                  <a:lnTo>
                    <a:pt x="198" y="632"/>
                  </a:lnTo>
                  <a:lnTo>
                    <a:pt x="196" y="634"/>
                  </a:lnTo>
                  <a:lnTo>
                    <a:pt x="194" y="634"/>
                  </a:lnTo>
                  <a:lnTo>
                    <a:pt x="196" y="632"/>
                  </a:lnTo>
                  <a:lnTo>
                    <a:pt x="196" y="632"/>
                  </a:lnTo>
                  <a:lnTo>
                    <a:pt x="194" y="632"/>
                  </a:lnTo>
                  <a:lnTo>
                    <a:pt x="194" y="632"/>
                  </a:lnTo>
                  <a:lnTo>
                    <a:pt x="194" y="630"/>
                  </a:lnTo>
                  <a:close/>
                  <a:moveTo>
                    <a:pt x="202" y="658"/>
                  </a:moveTo>
                  <a:lnTo>
                    <a:pt x="200" y="658"/>
                  </a:lnTo>
                  <a:lnTo>
                    <a:pt x="200" y="656"/>
                  </a:lnTo>
                  <a:lnTo>
                    <a:pt x="202" y="658"/>
                  </a:lnTo>
                  <a:close/>
                  <a:moveTo>
                    <a:pt x="200" y="662"/>
                  </a:moveTo>
                  <a:lnTo>
                    <a:pt x="200" y="662"/>
                  </a:lnTo>
                  <a:lnTo>
                    <a:pt x="202" y="662"/>
                  </a:lnTo>
                  <a:lnTo>
                    <a:pt x="202" y="664"/>
                  </a:lnTo>
                  <a:lnTo>
                    <a:pt x="202" y="664"/>
                  </a:lnTo>
                  <a:lnTo>
                    <a:pt x="198" y="662"/>
                  </a:lnTo>
                  <a:lnTo>
                    <a:pt x="196" y="664"/>
                  </a:lnTo>
                  <a:lnTo>
                    <a:pt x="194" y="664"/>
                  </a:lnTo>
                  <a:lnTo>
                    <a:pt x="190" y="664"/>
                  </a:lnTo>
                  <a:lnTo>
                    <a:pt x="200" y="662"/>
                  </a:lnTo>
                  <a:close/>
                  <a:moveTo>
                    <a:pt x="190" y="684"/>
                  </a:moveTo>
                  <a:lnTo>
                    <a:pt x="190" y="684"/>
                  </a:lnTo>
                  <a:lnTo>
                    <a:pt x="192" y="686"/>
                  </a:lnTo>
                  <a:lnTo>
                    <a:pt x="192" y="686"/>
                  </a:lnTo>
                  <a:lnTo>
                    <a:pt x="192" y="686"/>
                  </a:lnTo>
                  <a:lnTo>
                    <a:pt x="192" y="688"/>
                  </a:lnTo>
                  <a:lnTo>
                    <a:pt x="190" y="688"/>
                  </a:lnTo>
                  <a:lnTo>
                    <a:pt x="186" y="688"/>
                  </a:lnTo>
                  <a:lnTo>
                    <a:pt x="188" y="688"/>
                  </a:lnTo>
                  <a:lnTo>
                    <a:pt x="188" y="688"/>
                  </a:lnTo>
                  <a:lnTo>
                    <a:pt x="188" y="686"/>
                  </a:lnTo>
                  <a:lnTo>
                    <a:pt x="188" y="686"/>
                  </a:lnTo>
                  <a:lnTo>
                    <a:pt x="190" y="684"/>
                  </a:lnTo>
                  <a:lnTo>
                    <a:pt x="190" y="684"/>
                  </a:lnTo>
                  <a:close/>
                  <a:moveTo>
                    <a:pt x="188" y="660"/>
                  </a:moveTo>
                  <a:lnTo>
                    <a:pt x="186" y="660"/>
                  </a:lnTo>
                  <a:lnTo>
                    <a:pt x="186" y="660"/>
                  </a:lnTo>
                  <a:lnTo>
                    <a:pt x="186" y="658"/>
                  </a:lnTo>
                  <a:lnTo>
                    <a:pt x="186" y="658"/>
                  </a:lnTo>
                  <a:lnTo>
                    <a:pt x="188" y="658"/>
                  </a:lnTo>
                  <a:lnTo>
                    <a:pt x="188" y="658"/>
                  </a:lnTo>
                  <a:lnTo>
                    <a:pt x="188" y="660"/>
                  </a:lnTo>
                  <a:lnTo>
                    <a:pt x="188" y="660"/>
                  </a:lnTo>
                  <a:lnTo>
                    <a:pt x="188" y="660"/>
                  </a:lnTo>
                  <a:close/>
                  <a:moveTo>
                    <a:pt x="186" y="488"/>
                  </a:moveTo>
                  <a:lnTo>
                    <a:pt x="182" y="484"/>
                  </a:lnTo>
                  <a:lnTo>
                    <a:pt x="188" y="484"/>
                  </a:lnTo>
                  <a:lnTo>
                    <a:pt x="188" y="484"/>
                  </a:lnTo>
                  <a:lnTo>
                    <a:pt x="186" y="482"/>
                  </a:lnTo>
                  <a:lnTo>
                    <a:pt x="186" y="482"/>
                  </a:lnTo>
                  <a:lnTo>
                    <a:pt x="188" y="484"/>
                  </a:lnTo>
                  <a:lnTo>
                    <a:pt x="190" y="484"/>
                  </a:lnTo>
                  <a:lnTo>
                    <a:pt x="192" y="482"/>
                  </a:lnTo>
                  <a:lnTo>
                    <a:pt x="192" y="486"/>
                  </a:lnTo>
                  <a:lnTo>
                    <a:pt x="190" y="484"/>
                  </a:lnTo>
                  <a:lnTo>
                    <a:pt x="190" y="484"/>
                  </a:lnTo>
                  <a:lnTo>
                    <a:pt x="192" y="486"/>
                  </a:lnTo>
                  <a:lnTo>
                    <a:pt x="190" y="488"/>
                  </a:lnTo>
                  <a:lnTo>
                    <a:pt x="188" y="486"/>
                  </a:lnTo>
                  <a:lnTo>
                    <a:pt x="186" y="488"/>
                  </a:lnTo>
                  <a:lnTo>
                    <a:pt x="186" y="488"/>
                  </a:lnTo>
                  <a:close/>
                  <a:moveTo>
                    <a:pt x="200" y="542"/>
                  </a:moveTo>
                  <a:lnTo>
                    <a:pt x="200" y="542"/>
                  </a:lnTo>
                  <a:lnTo>
                    <a:pt x="194" y="542"/>
                  </a:lnTo>
                  <a:lnTo>
                    <a:pt x="192" y="540"/>
                  </a:lnTo>
                  <a:lnTo>
                    <a:pt x="190" y="538"/>
                  </a:lnTo>
                  <a:lnTo>
                    <a:pt x="190" y="538"/>
                  </a:lnTo>
                  <a:lnTo>
                    <a:pt x="192" y="538"/>
                  </a:lnTo>
                  <a:lnTo>
                    <a:pt x="194" y="536"/>
                  </a:lnTo>
                  <a:lnTo>
                    <a:pt x="196" y="536"/>
                  </a:lnTo>
                  <a:lnTo>
                    <a:pt x="198" y="538"/>
                  </a:lnTo>
                  <a:lnTo>
                    <a:pt x="198" y="538"/>
                  </a:lnTo>
                  <a:lnTo>
                    <a:pt x="196" y="540"/>
                  </a:lnTo>
                  <a:lnTo>
                    <a:pt x="196" y="540"/>
                  </a:lnTo>
                  <a:lnTo>
                    <a:pt x="200" y="542"/>
                  </a:lnTo>
                  <a:lnTo>
                    <a:pt x="200" y="542"/>
                  </a:lnTo>
                  <a:close/>
                  <a:moveTo>
                    <a:pt x="202" y="492"/>
                  </a:moveTo>
                  <a:lnTo>
                    <a:pt x="202" y="492"/>
                  </a:lnTo>
                  <a:lnTo>
                    <a:pt x="200" y="492"/>
                  </a:lnTo>
                  <a:lnTo>
                    <a:pt x="198" y="494"/>
                  </a:lnTo>
                  <a:lnTo>
                    <a:pt x="196" y="490"/>
                  </a:lnTo>
                  <a:lnTo>
                    <a:pt x="196" y="490"/>
                  </a:lnTo>
                  <a:lnTo>
                    <a:pt x="196" y="490"/>
                  </a:lnTo>
                  <a:lnTo>
                    <a:pt x="196" y="488"/>
                  </a:lnTo>
                  <a:lnTo>
                    <a:pt x="196" y="488"/>
                  </a:lnTo>
                  <a:lnTo>
                    <a:pt x="196" y="486"/>
                  </a:lnTo>
                  <a:lnTo>
                    <a:pt x="196" y="486"/>
                  </a:lnTo>
                  <a:lnTo>
                    <a:pt x="194" y="484"/>
                  </a:lnTo>
                  <a:lnTo>
                    <a:pt x="194" y="482"/>
                  </a:lnTo>
                  <a:lnTo>
                    <a:pt x="194" y="482"/>
                  </a:lnTo>
                  <a:lnTo>
                    <a:pt x="196" y="482"/>
                  </a:lnTo>
                  <a:lnTo>
                    <a:pt x="198" y="482"/>
                  </a:lnTo>
                  <a:lnTo>
                    <a:pt x="198" y="484"/>
                  </a:lnTo>
                  <a:lnTo>
                    <a:pt x="196" y="486"/>
                  </a:lnTo>
                  <a:lnTo>
                    <a:pt x="196" y="486"/>
                  </a:lnTo>
                  <a:lnTo>
                    <a:pt x="198" y="486"/>
                  </a:lnTo>
                  <a:lnTo>
                    <a:pt x="200" y="488"/>
                  </a:lnTo>
                  <a:lnTo>
                    <a:pt x="200" y="488"/>
                  </a:lnTo>
                  <a:lnTo>
                    <a:pt x="196" y="484"/>
                  </a:lnTo>
                  <a:lnTo>
                    <a:pt x="196" y="484"/>
                  </a:lnTo>
                  <a:lnTo>
                    <a:pt x="196" y="486"/>
                  </a:lnTo>
                  <a:lnTo>
                    <a:pt x="196" y="486"/>
                  </a:lnTo>
                  <a:lnTo>
                    <a:pt x="196" y="488"/>
                  </a:lnTo>
                  <a:lnTo>
                    <a:pt x="196" y="488"/>
                  </a:lnTo>
                  <a:lnTo>
                    <a:pt x="200" y="490"/>
                  </a:lnTo>
                  <a:lnTo>
                    <a:pt x="202" y="490"/>
                  </a:lnTo>
                  <a:lnTo>
                    <a:pt x="202" y="492"/>
                  </a:lnTo>
                  <a:lnTo>
                    <a:pt x="202" y="492"/>
                  </a:lnTo>
                  <a:close/>
                  <a:moveTo>
                    <a:pt x="204" y="454"/>
                  </a:moveTo>
                  <a:lnTo>
                    <a:pt x="202" y="456"/>
                  </a:lnTo>
                  <a:lnTo>
                    <a:pt x="202" y="456"/>
                  </a:lnTo>
                  <a:lnTo>
                    <a:pt x="204" y="456"/>
                  </a:lnTo>
                  <a:lnTo>
                    <a:pt x="202" y="456"/>
                  </a:lnTo>
                  <a:lnTo>
                    <a:pt x="202" y="456"/>
                  </a:lnTo>
                  <a:lnTo>
                    <a:pt x="202" y="456"/>
                  </a:lnTo>
                  <a:lnTo>
                    <a:pt x="200" y="454"/>
                  </a:lnTo>
                  <a:lnTo>
                    <a:pt x="198" y="454"/>
                  </a:lnTo>
                  <a:lnTo>
                    <a:pt x="200" y="452"/>
                  </a:lnTo>
                  <a:lnTo>
                    <a:pt x="200" y="452"/>
                  </a:lnTo>
                  <a:lnTo>
                    <a:pt x="202" y="454"/>
                  </a:lnTo>
                  <a:lnTo>
                    <a:pt x="204" y="454"/>
                  </a:lnTo>
                  <a:lnTo>
                    <a:pt x="204" y="454"/>
                  </a:lnTo>
                  <a:lnTo>
                    <a:pt x="204" y="454"/>
                  </a:lnTo>
                  <a:lnTo>
                    <a:pt x="204" y="454"/>
                  </a:lnTo>
                  <a:close/>
                  <a:moveTo>
                    <a:pt x="204" y="374"/>
                  </a:moveTo>
                  <a:lnTo>
                    <a:pt x="204" y="374"/>
                  </a:lnTo>
                  <a:lnTo>
                    <a:pt x="204" y="372"/>
                  </a:lnTo>
                  <a:lnTo>
                    <a:pt x="204" y="372"/>
                  </a:lnTo>
                  <a:lnTo>
                    <a:pt x="204" y="372"/>
                  </a:lnTo>
                  <a:lnTo>
                    <a:pt x="202" y="372"/>
                  </a:lnTo>
                  <a:lnTo>
                    <a:pt x="202" y="372"/>
                  </a:lnTo>
                  <a:lnTo>
                    <a:pt x="204" y="372"/>
                  </a:lnTo>
                  <a:lnTo>
                    <a:pt x="202" y="370"/>
                  </a:lnTo>
                  <a:lnTo>
                    <a:pt x="202" y="370"/>
                  </a:lnTo>
                  <a:lnTo>
                    <a:pt x="206" y="372"/>
                  </a:lnTo>
                  <a:lnTo>
                    <a:pt x="206" y="372"/>
                  </a:lnTo>
                  <a:lnTo>
                    <a:pt x="208" y="372"/>
                  </a:lnTo>
                  <a:lnTo>
                    <a:pt x="204" y="374"/>
                  </a:lnTo>
                  <a:close/>
                  <a:moveTo>
                    <a:pt x="206" y="390"/>
                  </a:moveTo>
                  <a:lnTo>
                    <a:pt x="206" y="390"/>
                  </a:lnTo>
                  <a:lnTo>
                    <a:pt x="208" y="392"/>
                  </a:lnTo>
                  <a:lnTo>
                    <a:pt x="208" y="242"/>
                  </a:lnTo>
                  <a:lnTo>
                    <a:pt x="190" y="242"/>
                  </a:lnTo>
                  <a:lnTo>
                    <a:pt x="190" y="242"/>
                  </a:lnTo>
                  <a:lnTo>
                    <a:pt x="190" y="244"/>
                  </a:lnTo>
                  <a:lnTo>
                    <a:pt x="188" y="242"/>
                  </a:lnTo>
                  <a:lnTo>
                    <a:pt x="188" y="242"/>
                  </a:lnTo>
                  <a:lnTo>
                    <a:pt x="190" y="242"/>
                  </a:lnTo>
                  <a:lnTo>
                    <a:pt x="190" y="242"/>
                  </a:lnTo>
                  <a:lnTo>
                    <a:pt x="190" y="240"/>
                  </a:lnTo>
                  <a:lnTo>
                    <a:pt x="190" y="240"/>
                  </a:lnTo>
                  <a:lnTo>
                    <a:pt x="192" y="240"/>
                  </a:lnTo>
                  <a:lnTo>
                    <a:pt x="278" y="78"/>
                  </a:lnTo>
                  <a:lnTo>
                    <a:pt x="276" y="94"/>
                  </a:lnTo>
                  <a:lnTo>
                    <a:pt x="276" y="94"/>
                  </a:lnTo>
                  <a:lnTo>
                    <a:pt x="278" y="96"/>
                  </a:lnTo>
                  <a:lnTo>
                    <a:pt x="280" y="96"/>
                  </a:lnTo>
                  <a:lnTo>
                    <a:pt x="282" y="98"/>
                  </a:lnTo>
                  <a:lnTo>
                    <a:pt x="282" y="98"/>
                  </a:lnTo>
                  <a:lnTo>
                    <a:pt x="282" y="96"/>
                  </a:lnTo>
                  <a:lnTo>
                    <a:pt x="282" y="96"/>
                  </a:lnTo>
                  <a:lnTo>
                    <a:pt x="282" y="94"/>
                  </a:lnTo>
                  <a:lnTo>
                    <a:pt x="284" y="96"/>
                  </a:lnTo>
                  <a:lnTo>
                    <a:pt x="284" y="96"/>
                  </a:lnTo>
                  <a:lnTo>
                    <a:pt x="284" y="92"/>
                  </a:lnTo>
                  <a:lnTo>
                    <a:pt x="284" y="92"/>
                  </a:lnTo>
                  <a:lnTo>
                    <a:pt x="286" y="94"/>
                  </a:lnTo>
                  <a:lnTo>
                    <a:pt x="288" y="96"/>
                  </a:lnTo>
                  <a:lnTo>
                    <a:pt x="292" y="94"/>
                  </a:lnTo>
                  <a:lnTo>
                    <a:pt x="292" y="94"/>
                  </a:lnTo>
                  <a:lnTo>
                    <a:pt x="296" y="94"/>
                  </a:lnTo>
                  <a:lnTo>
                    <a:pt x="296" y="96"/>
                  </a:lnTo>
                  <a:lnTo>
                    <a:pt x="298" y="98"/>
                  </a:lnTo>
                  <a:lnTo>
                    <a:pt x="300" y="100"/>
                  </a:lnTo>
                  <a:lnTo>
                    <a:pt x="300" y="96"/>
                  </a:lnTo>
                  <a:lnTo>
                    <a:pt x="304" y="96"/>
                  </a:lnTo>
                  <a:lnTo>
                    <a:pt x="304" y="96"/>
                  </a:lnTo>
                  <a:lnTo>
                    <a:pt x="302" y="96"/>
                  </a:lnTo>
                  <a:lnTo>
                    <a:pt x="302" y="98"/>
                  </a:lnTo>
                  <a:lnTo>
                    <a:pt x="302" y="100"/>
                  </a:lnTo>
                  <a:lnTo>
                    <a:pt x="298" y="102"/>
                  </a:lnTo>
                  <a:lnTo>
                    <a:pt x="298" y="102"/>
                  </a:lnTo>
                  <a:lnTo>
                    <a:pt x="298" y="100"/>
                  </a:lnTo>
                  <a:lnTo>
                    <a:pt x="296" y="100"/>
                  </a:lnTo>
                  <a:lnTo>
                    <a:pt x="292" y="100"/>
                  </a:lnTo>
                  <a:lnTo>
                    <a:pt x="292" y="100"/>
                  </a:lnTo>
                  <a:lnTo>
                    <a:pt x="292" y="102"/>
                  </a:lnTo>
                  <a:lnTo>
                    <a:pt x="294" y="102"/>
                  </a:lnTo>
                  <a:lnTo>
                    <a:pt x="294" y="102"/>
                  </a:lnTo>
                  <a:lnTo>
                    <a:pt x="280" y="98"/>
                  </a:lnTo>
                  <a:lnTo>
                    <a:pt x="276" y="102"/>
                  </a:lnTo>
                  <a:lnTo>
                    <a:pt x="276" y="100"/>
                  </a:lnTo>
                  <a:lnTo>
                    <a:pt x="272" y="124"/>
                  </a:lnTo>
                  <a:lnTo>
                    <a:pt x="274" y="124"/>
                  </a:lnTo>
                  <a:lnTo>
                    <a:pt x="272" y="124"/>
                  </a:lnTo>
                  <a:lnTo>
                    <a:pt x="268" y="180"/>
                  </a:lnTo>
                  <a:lnTo>
                    <a:pt x="284" y="196"/>
                  </a:lnTo>
                  <a:lnTo>
                    <a:pt x="284" y="196"/>
                  </a:lnTo>
                  <a:lnTo>
                    <a:pt x="290" y="192"/>
                  </a:lnTo>
                  <a:lnTo>
                    <a:pt x="290" y="192"/>
                  </a:lnTo>
                  <a:lnTo>
                    <a:pt x="292" y="194"/>
                  </a:lnTo>
                  <a:lnTo>
                    <a:pt x="292" y="194"/>
                  </a:lnTo>
                  <a:lnTo>
                    <a:pt x="294" y="192"/>
                  </a:lnTo>
                  <a:lnTo>
                    <a:pt x="296" y="192"/>
                  </a:lnTo>
                  <a:lnTo>
                    <a:pt x="296" y="194"/>
                  </a:lnTo>
                  <a:lnTo>
                    <a:pt x="296" y="194"/>
                  </a:lnTo>
                  <a:lnTo>
                    <a:pt x="298" y="194"/>
                  </a:lnTo>
                  <a:lnTo>
                    <a:pt x="300" y="192"/>
                  </a:lnTo>
                  <a:lnTo>
                    <a:pt x="300" y="192"/>
                  </a:lnTo>
                  <a:lnTo>
                    <a:pt x="302" y="194"/>
                  </a:lnTo>
                  <a:lnTo>
                    <a:pt x="300" y="194"/>
                  </a:lnTo>
                  <a:lnTo>
                    <a:pt x="298" y="196"/>
                  </a:lnTo>
                  <a:lnTo>
                    <a:pt x="298" y="196"/>
                  </a:lnTo>
                  <a:lnTo>
                    <a:pt x="304" y="196"/>
                  </a:lnTo>
                  <a:lnTo>
                    <a:pt x="306" y="192"/>
                  </a:lnTo>
                  <a:lnTo>
                    <a:pt x="306" y="192"/>
                  </a:lnTo>
                  <a:lnTo>
                    <a:pt x="306" y="194"/>
                  </a:lnTo>
                  <a:lnTo>
                    <a:pt x="308" y="196"/>
                  </a:lnTo>
                  <a:lnTo>
                    <a:pt x="308" y="196"/>
                  </a:lnTo>
                  <a:lnTo>
                    <a:pt x="308" y="194"/>
                  </a:lnTo>
                  <a:lnTo>
                    <a:pt x="310" y="194"/>
                  </a:lnTo>
                  <a:lnTo>
                    <a:pt x="312" y="196"/>
                  </a:lnTo>
                  <a:lnTo>
                    <a:pt x="314" y="194"/>
                  </a:lnTo>
                  <a:lnTo>
                    <a:pt x="314" y="194"/>
                  </a:lnTo>
                  <a:lnTo>
                    <a:pt x="312" y="198"/>
                  </a:lnTo>
                  <a:lnTo>
                    <a:pt x="312" y="198"/>
                  </a:lnTo>
                  <a:lnTo>
                    <a:pt x="314" y="198"/>
                  </a:lnTo>
                  <a:lnTo>
                    <a:pt x="316" y="196"/>
                  </a:lnTo>
                  <a:lnTo>
                    <a:pt x="316" y="196"/>
                  </a:lnTo>
                  <a:lnTo>
                    <a:pt x="316" y="196"/>
                  </a:lnTo>
                  <a:lnTo>
                    <a:pt x="314" y="198"/>
                  </a:lnTo>
                  <a:lnTo>
                    <a:pt x="314" y="198"/>
                  </a:lnTo>
                  <a:lnTo>
                    <a:pt x="312" y="198"/>
                  </a:lnTo>
                  <a:lnTo>
                    <a:pt x="312" y="198"/>
                  </a:lnTo>
                  <a:lnTo>
                    <a:pt x="312" y="198"/>
                  </a:lnTo>
                  <a:lnTo>
                    <a:pt x="312" y="198"/>
                  </a:lnTo>
                  <a:lnTo>
                    <a:pt x="310" y="196"/>
                  </a:lnTo>
                  <a:lnTo>
                    <a:pt x="310" y="196"/>
                  </a:lnTo>
                  <a:lnTo>
                    <a:pt x="310" y="198"/>
                  </a:lnTo>
                  <a:lnTo>
                    <a:pt x="310" y="198"/>
                  </a:lnTo>
                  <a:lnTo>
                    <a:pt x="312" y="198"/>
                  </a:lnTo>
                  <a:lnTo>
                    <a:pt x="312" y="200"/>
                  </a:lnTo>
                  <a:lnTo>
                    <a:pt x="312" y="200"/>
                  </a:lnTo>
                  <a:lnTo>
                    <a:pt x="310" y="198"/>
                  </a:lnTo>
                  <a:lnTo>
                    <a:pt x="306" y="198"/>
                  </a:lnTo>
                  <a:lnTo>
                    <a:pt x="302" y="198"/>
                  </a:lnTo>
                  <a:lnTo>
                    <a:pt x="302" y="202"/>
                  </a:lnTo>
                  <a:lnTo>
                    <a:pt x="302" y="202"/>
                  </a:lnTo>
                  <a:lnTo>
                    <a:pt x="302" y="202"/>
                  </a:lnTo>
                  <a:lnTo>
                    <a:pt x="300" y="202"/>
                  </a:lnTo>
                  <a:lnTo>
                    <a:pt x="302" y="204"/>
                  </a:lnTo>
                  <a:lnTo>
                    <a:pt x="302" y="204"/>
                  </a:lnTo>
                  <a:lnTo>
                    <a:pt x="300" y="202"/>
                  </a:lnTo>
                  <a:lnTo>
                    <a:pt x="300" y="200"/>
                  </a:lnTo>
                  <a:lnTo>
                    <a:pt x="298" y="200"/>
                  </a:lnTo>
                  <a:lnTo>
                    <a:pt x="298" y="200"/>
                  </a:lnTo>
                  <a:lnTo>
                    <a:pt x="298" y="202"/>
                  </a:lnTo>
                  <a:lnTo>
                    <a:pt x="298" y="202"/>
                  </a:lnTo>
                  <a:lnTo>
                    <a:pt x="298" y="204"/>
                  </a:lnTo>
                  <a:lnTo>
                    <a:pt x="298" y="204"/>
                  </a:lnTo>
                  <a:lnTo>
                    <a:pt x="296" y="204"/>
                  </a:lnTo>
                  <a:lnTo>
                    <a:pt x="296" y="202"/>
                  </a:lnTo>
                  <a:lnTo>
                    <a:pt x="294" y="202"/>
                  </a:lnTo>
                  <a:lnTo>
                    <a:pt x="292" y="202"/>
                  </a:lnTo>
                  <a:lnTo>
                    <a:pt x="294" y="204"/>
                  </a:lnTo>
                  <a:lnTo>
                    <a:pt x="294" y="204"/>
                  </a:lnTo>
                  <a:lnTo>
                    <a:pt x="292" y="204"/>
                  </a:lnTo>
                  <a:lnTo>
                    <a:pt x="318" y="230"/>
                  </a:lnTo>
                  <a:lnTo>
                    <a:pt x="324" y="228"/>
                  </a:lnTo>
                  <a:lnTo>
                    <a:pt x="284" y="288"/>
                  </a:lnTo>
                  <a:lnTo>
                    <a:pt x="284" y="288"/>
                  </a:lnTo>
                  <a:lnTo>
                    <a:pt x="284" y="288"/>
                  </a:lnTo>
                  <a:lnTo>
                    <a:pt x="284" y="288"/>
                  </a:lnTo>
                  <a:lnTo>
                    <a:pt x="284" y="288"/>
                  </a:lnTo>
                  <a:lnTo>
                    <a:pt x="282" y="288"/>
                  </a:lnTo>
                  <a:lnTo>
                    <a:pt x="282" y="288"/>
                  </a:lnTo>
                  <a:lnTo>
                    <a:pt x="284" y="290"/>
                  </a:lnTo>
                  <a:lnTo>
                    <a:pt x="284" y="288"/>
                  </a:lnTo>
                  <a:lnTo>
                    <a:pt x="284" y="288"/>
                  </a:lnTo>
                  <a:lnTo>
                    <a:pt x="286" y="288"/>
                  </a:lnTo>
                  <a:lnTo>
                    <a:pt x="290" y="288"/>
                  </a:lnTo>
                  <a:lnTo>
                    <a:pt x="292" y="288"/>
                  </a:lnTo>
                  <a:lnTo>
                    <a:pt x="292" y="290"/>
                  </a:lnTo>
                  <a:lnTo>
                    <a:pt x="296" y="288"/>
                  </a:lnTo>
                  <a:lnTo>
                    <a:pt x="294" y="290"/>
                  </a:lnTo>
                  <a:lnTo>
                    <a:pt x="294" y="290"/>
                  </a:lnTo>
                  <a:lnTo>
                    <a:pt x="298" y="292"/>
                  </a:lnTo>
                  <a:lnTo>
                    <a:pt x="300" y="292"/>
                  </a:lnTo>
                  <a:lnTo>
                    <a:pt x="300" y="292"/>
                  </a:lnTo>
                  <a:lnTo>
                    <a:pt x="300" y="294"/>
                  </a:lnTo>
                  <a:lnTo>
                    <a:pt x="296" y="294"/>
                  </a:lnTo>
                  <a:lnTo>
                    <a:pt x="296" y="294"/>
                  </a:lnTo>
                  <a:lnTo>
                    <a:pt x="296" y="296"/>
                  </a:lnTo>
                  <a:lnTo>
                    <a:pt x="296" y="298"/>
                  </a:lnTo>
                  <a:lnTo>
                    <a:pt x="296" y="298"/>
                  </a:lnTo>
                  <a:lnTo>
                    <a:pt x="296" y="296"/>
                  </a:lnTo>
                  <a:lnTo>
                    <a:pt x="294" y="294"/>
                  </a:lnTo>
                  <a:lnTo>
                    <a:pt x="294" y="292"/>
                  </a:lnTo>
                  <a:lnTo>
                    <a:pt x="292" y="292"/>
                  </a:lnTo>
                  <a:lnTo>
                    <a:pt x="292" y="294"/>
                  </a:lnTo>
                  <a:lnTo>
                    <a:pt x="292" y="294"/>
                  </a:lnTo>
                  <a:lnTo>
                    <a:pt x="290" y="292"/>
                  </a:lnTo>
                  <a:lnTo>
                    <a:pt x="288" y="292"/>
                  </a:lnTo>
                  <a:lnTo>
                    <a:pt x="290" y="290"/>
                  </a:lnTo>
                  <a:lnTo>
                    <a:pt x="290" y="290"/>
                  </a:lnTo>
                  <a:lnTo>
                    <a:pt x="288" y="290"/>
                  </a:lnTo>
                  <a:lnTo>
                    <a:pt x="286" y="292"/>
                  </a:lnTo>
                  <a:lnTo>
                    <a:pt x="286" y="292"/>
                  </a:lnTo>
                  <a:lnTo>
                    <a:pt x="286" y="292"/>
                  </a:lnTo>
                  <a:lnTo>
                    <a:pt x="284" y="292"/>
                  </a:lnTo>
                  <a:lnTo>
                    <a:pt x="284" y="292"/>
                  </a:lnTo>
                  <a:lnTo>
                    <a:pt x="284" y="294"/>
                  </a:lnTo>
                  <a:lnTo>
                    <a:pt x="284" y="294"/>
                  </a:lnTo>
                  <a:lnTo>
                    <a:pt x="286" y="294"/>
                  </a:lnTo>
                  <a:lnTo>
                    <a:pt x="288" y="294"/>
                  </a:lnTo>
                  <a:lnTo>
                    <a:pt x="292" y="294"/>
                  </a:lnTo>
                  <a:lnTo>
                    <a:pt x="294" y="296"/>
                  </a:lnTo>
                  <a:lnTo>
                    <a:pt x="294" y="296"/>
                  </a:lnTo>
                  <a:lnTo>
                    <a:pt x="292" y="296"/>
                  </a:lnTo>
                  <a:lnTo>
                    <a:pt x="288" y="296"/>
                  </a:lnTo>
                  <a:lnTo>
                    <a:pt x="290" y="298"/>
                  </a:lnTo>
                  <a:lnTo>
                    <a:pt x="290" y="298"/>
                  </a:lnTo>
                  <a:lnTo>
                    <a:pt x="288" y="298"/>
                  </a:lnTo>
                  <a:lnTo>
                    <a:pt x="286" y="298"/>
                  </a:lnTo>
                  <a:lnTo>
                    <a:pt x="288" y="300"/>
                  </a:lnTo>
                  <a:lnTo>
                    <a:pt x="288" y="300"/>
                  </a:lnTo>
                  <a:lnTo>
                    <a:pt x="286" y="300"/>
                  </a:lnTo>
                  <a:lnTo>
                    <a:pt x="286" y="302"/>
                  </a:lnTo>
                  <a:lnTo>
                    <a:pt x="286" y="302"/>
                  </a:lnTo>
                  <a:lnTo>
                    <a:pt x="284" y="302"/>
                  </a:lnTo>
                  <a:lnTo>
                    <a:pt x="284" y="300"/>
                  </a:lnTo>
                  <a:lnTo>
                    <a:pt x="284" y="300"/>
                  </a:lnTo>
                  <a:lnTo>
                    <a:pt x="280" y="302"/>
                  </a:lnTo>
                  <a:lnTo>
                    <a:pt x="280" y="302"/>
                  </a:lnTo>
                  <a:lnTo>
                    <a:pt x="280" y="302"/>
                  </a:lnTo>
                  <a:lnTo>
                    <a:pt x="278" y="300"/>
                  </a:lnTo>
                  <a:lnTo>
                    <a:pt x="278" y="298"/>
                  </a:lnTo>
                  <a:lnTo>
                    <a:pt x="278" y="298"/>
                  </a:lnTo>
                  <a:lnTo>
                    <a:pt x="280" y="298"/>
                  </a:lnTo>
                  <a:lnTo>
                    <a:pt x="282" y="298"/>
                  </a:lnTo>
                  <a:lnTo>
                    <a:pt x="282" y="298"/>
                  </a:lnTo>
                  <a:lnTo>
                    <a:pt x="282" y="294"/>
                  </a:lnTo>
                  <a:lnTo>
                    <a:pt x="280" y="292"/>
                  </a:lnTo>
                  <a:lnTo>
                    <a:pt x="278" y="294"/>
                  </a:lnTo>
                  <a:lnTo>
                    <a:pt x="278" y="296"/>
                  </a:lnTo>
                  <a:lnTo>
                    <a:pt x="278" y="296"/>
                  </a:lnTo>
                  <a:lnTo>
                    <a:pt x="278" y="296"/>
                  </a:lnTo>
                  <a:lnTo>
                    <a:pt x="274" y="300"/>
                  </a:lnTo>
                  <a:lnTo>
                    <a:pt x="278" y="300"/>
                  </a:lnTo>
                  <a:lnTo>
                    <a:pt x="278" y="300"/>
                  </a:lnTo>
                  <a:lnTo>
                    <a:pt x="276" y="300"/>
                  </a:lnTo>
                  <a:lnTo>
                    <a:pt x="274" y="302"/>
                  </a:lnTo>
                  <a:lnTo>
                    <a:pt x="274" y="304"/>
                  </a:lnTo>
                  <a:lnTo>
                    <a:pt x="272" y="306"/>
                  </a:lnTo>
                  <a:lnTo>
                    <a:pt x="272" y="306"/>
                  </a:lnTo>
                  <a:lnTo>
                    <a:pt x="272" y="304"/>
                  </a:lnTo>
                  <a:lnTo>
                    <a:pt x="262" y="316"/>
                  </a:lnTo>
                  <a:lnTo>
                    <a:pt x="262" y="316"/>
                  </a:lnTo>
                  <a:lnTo>
                    <a:pt x="270" y="318"/>
                  </a:lnTo>
                  <a:lnTo>
                    <a:pt x="270" y="318"/>
                  </a:lnTo>
                  <a:lnTo>
                    <a:pt x="270" y="318"/>
                  </a:lnTo>
                  <a:lnTo>
                    <a:pt x="272" y="316"/>
                  </a:lnTo>
                  <a:lnTo>
                    <a:pt x="274" y="318"/>
                  </a:lnTo>
                  <a:lnTo>
                    <a:pt x="276" y="320"/>
                  </a:lnTo>
                  <a:lnTo>
                    <a:pt x="274" y="320"/>
                  </a:lnTo>
                  <a:lnTo>
                    <a:pt x="274" y="320"/>
                  </a:lnTo>
                  <a:lnTo>
                    <a:pt x="276" y="322"/>
                  </a:lnTo>
                  <a:lnTo>
                    <a:pt x="274" y="324"/>
                  </a:lnTo>
                  <a:lnTo>
                    <a:pt x="274" y="324"/>
                  </a:lnTo>
                  <a:lnTo>
                    <a:pt x="274" y="324"/>
                  </a:lnTo>
                  <a:lnTo>
                    <a:pt x="274" y="324"/>
                  </a:lnTo>
                  <a:lnTo>
                    <a:pt x="274" y="324"/>
                  </a:lnTo>
                  <a:lnTo>
                    <a:pt x="274" y="324"/>
                  </a:lnTo>
                  <a:lnTo>
                    <a:pt x="272" y="322"/>
                  </a:lnTo>
                  <a:lnTo>
                    <a:pt x="270" y="322"/>
                  </a:lnTo>
                  <a:lnTo>
                    <a:pt x="270" y="322"/>
                  </a:lnTo>
                  <a:lnTo>
                    <a:pt x="270" y="322"/>
                  </a:lnTo>
                  <a:lnTo>
                    <a:pt x="272" y="322"/>
                  </a:lnTo>
                  <a:lnTo>
                    <a:pt x="272" y="324"/>
                  </a:lnTo>
                  <a:lnTo>
                    <a:pt x="272" y="324"/>
                  </a:lnTo>
                  <a:lnTo>
                    <a:pt x="272" y="324"/>
                  </a:lnTo>
                  <a:lnTo>
                    <a:pt x="272" y="324"/>
                  </a:lnTo>
                  <a:lnTo>
                    <a:pt x="272" y="324"/>
                  </a:lnTo>
                  <a:lnTo>
                    <a:pt x="272" y="326"/>
                  </a:lnTo>
                  <a:lnTo>
                    <a:pt x="270" y="324"/>
                  </a:lnTo>
                  <a:lnTo>
                    <a:pt x="270" y="324"/>
                  </a:lnTo>
                  <a:lnTo>
                    <a:pt x="268" y="326"/>
                  </a:lnTo>
                  <a:lnTo>
                    <a:pt x="270" y="328"/>
                  </a:lnTo>
                  <a:lnTo>
                    <a:pt x="270" y="328"/>
                  </a:lnTo>
                  <a:lnTo>
                    <a:pt x="268" y="328"/>
                  </a:lnTo>
                  <a:lnTo>
                    <a:pt x="266" y="326"/>
                  </a:lnTo>
                  <a:lnTo>
                    <a:pt x="266" y="326"/>
                  </a:lnTo>
                  <a:lnTo>
                    <a:pt x="266" y="330"/>
                  </a:lnTo>
                  <a:lnTo>
                    <a:pt x="266" y="330"/>
                  </a:lnTo>
                  <a:lnTo>
                    <a:pt x="266" y="334"/>
                  </a:lnTo>
                  <a:lnTo>
                    <a:pt x="266" y="334"/>
                  </a:lnTo>
                  <a:lnTo>
                    <a:pt x="264" y="332"/>
                  </a:lnTo>
                  <a:lnTo>
                    <a:pt x="264" y="330"/>
                  </a:lnTo>
                  <a:lnTo>
                    <a:pt x="266" y="328"/>
                  </a:lnTo>
                  <a:lnTo>
                    <a:pt x="264" y="326"/>
                  </a:lnTo>
                  <a:lnTo>
                    <a:pt x="264" y="326"/>
                  </a:lnTo>
                  <a:lnTo>
                    <a:pt x="262" y="326"/>
                  </a:lnTo>
                  <a:lnTo>
                    <a:pt x="258" y="324"/>
                  </a:lnTo>
                  <a:lnTo>
                    <a:pt x="258" y="324"/>
                  </a:lnTo>
                  <a:lnTo>
                    <a:pt x="258" y="326"/>
                  </a:lnTo>
                  <a:lnTo>
                    <a:pt x="258" y="326"/>
                  </a:lnTo>
                  <a:lnTo>
                    <a:pt x="258" y="324"/>
                  </a:lnTo>
                  <a:lnTo>
                    <a:pt x="258" y="324"/>
                  </a:lnTo>
                  <a:lnTo>
                    <a:pt x="260" y="324"/>
                  </a:lnTo>
                  <a:lnTo>
                    <a:pt x="260" y="322"/>
                  </a:lnTo>
                  <a:lnTo>
                    <a:pt x="260" y="322"/>
                  </a:lnTo>
                  <a:lnTo>
                    <a:pt x="260" y="322"/>
                  </a:lnTo>
                  <a:lnTo>
                    <a:pt x="208" y="396"/>
                  </a:lnTo>
                  <a:lnTo>
                    <a:pt x="208" y="392"/>
                  </a:lnTo>
                  <a:lnTo>
                    <a:pt x="206" y="390"/>
                  </a:lnTo>
                  <a:close/>
                  <a:moveTo>
                    <a:pt x="276" y="118"/>
                  </a:moveTo>
                  <a:lnTo>
                    <a:pt x="274" y="120"/>
                  </a:lnTo>
                  <a:lnTo>
                    <a:pt x="274" y="118"/>
                  </a:lnTo>
                  <a:lnTo>
                    <a:pt x="276" y="118"/>
                  </a:lnTo>
                  <a:close/>
                  <a:moveTo>
                    <a:pt x="260" y="386"/>
                  </a:moveTo>
                  <a:lnTo>
                    <a:pt x="258" y="386"/>
                  </a:lnTo>
                  <a:lnTo>
                    <a:pt x="258" y="386"/>
                  </a:lnTo>
                  <a:lnTo>
                    <a:pt x="258" y="386"/>
                  </a:lnTo>
                  <a:lnTo>
                    <a:pt x="256" y="386"/>
                  </a:lnTo>
                  <a:lnTo>
                    <a:pt x="258" y="386"/>
                  </a:lnTo>
                  <a:lnTo>
                    <a:pt x="258" y="386"/>
                  </a:lnTo>
                  <a:lnTo>
                    <a:pt x="256" y="384"/>
                  </a:lnTo>
                  <a:lnTo>
                    <a:pt x="258" y="384"/>
                  </a:lnTo>
                  <a:lnTo>
                    <a:pt x="260" y="384"/>
                  </a:lnTo>
                  <a:lnTo>
                    <a:pt x="262" y="382"/>
                  </a:lnTo>
                  <a:lnTo>
                    <a:pt x="264" y="384"/>
                  </a:lnTo>
                  <a:lnTo>
                    <a:pt x="264" y="384"/>
                  </a:lnTo>
                  <a:lnTo>
                    <a:pt x="258" y="386"/>
                  </a:lnTo>
                  <a:lnTo>
                    <a:pt x="260" y="386"/>
                  </a:lnTo>
                  <a:close/>
                  <a:moveTo>
                    <a:pt x="262" y="336"/>
                  </a:moveTo>
                  <a:lnTo>
                    <a:pt x="260" y="334"/>
                  </a:lnTo>
                  <a:lnTo>
                    <a:pt x="264" y="336"/>
                  </a:lnTo>
                  <a:lnTo>
                    <a:pt x="262" y="336"/>
                  </a:lnTo>
                  <a:close/>
                  <a:moveTo>
                    <a:pt x="262" y="328"/>
                  </a:moveTo>
                  <a:lnTo>
                    <a:pt x="264" y="332"/>
                  </a:lnTo>
                  <a:lnTo>
                    <a:pt x="262" y="330"/>
                  </a:lnTo>
                  <a:lnTo>
                    <a:pt x="262" y="330"/>
                  </a:lnTo>
                  <a:lnTo>
                    <a:pt x="262" y="330"/>
                  </a:lnTo>
                  <a:lnTo>
                    <a:pt x="262" y="328"/>
                  </a:lnTo>
                  <a:lnTo>
                    <a:pt x="262" y="328"/>
                  </a:lnTo>
                  <a:close/>
                  <a:moveTo>
                    <a:pt x="248" y="358"/>
                  </a:moveTo>
                  <a:lnTo>
                    <a:pt x="248" y="358"/>
                  </a:lnTo>
                  <a:lnTo>
                    <a:pt x="246" y="358"/>
                  </a:lnTo>
                  <a:lnTo>
                    <a:pt x="246" y="358"/>
                  </a:lnTo>
                  <a:lnTo>
                    <a:pt x="242" y="358"/>
                  </a:lnTo>
                  <a:lnTo>
                    <a:pt x="242" y="358"/>
                  </a:lnTo>
                  <a:lnTo>
                    <a:pt x="244" y="356"/>
                  </a:lnTo>
                  <a:lnTo>
                    <a:pt x="246" y="358"/>
                  </a:lnTo>
                  <a:lnTo>
                    <a:pt x="248" y="358"/>
                  </a:lnTo>
                  <a:lnTo>
                    <a:pt x="248" y="358"/>
                  </a:lnTo>
                  <a:lnTo>
                    <a:pt x="248" y="358"/>
                  </a:lnTo>
                  <a:close/>
                  <a:moveTo>
                    <a:pt x="238" y="358"/>
                  </a:moveTo>
                  <a:lnTo>
                    <a:pt x="238" y="360"/>
                  </a:lnTo>
                  <a:lnTo>
                    <a:pt x="236" y="360"/>
                  </a:lnTo>
                  <a:lnTo>
                    <a:pt x="236" y="360"/>
                  </a:lnTo>
                  <a:lnTo>
                    <a:pt x="236" y="358"/>
                  </a:lnTo>
                  <a:lnTo>
                    <a:pt x="238" y="358"/>
                  </a:lnTo>
                  <a:lnTo>
                    <a:pt x="238" y="358"/>
                  </a:lnTo>
                  <a:close/>
                  <a:moveTo>
                    <a:pt x="224" y="422"/>
                  </a:moveTo>
                  <a:lnTo>
                    <a:pt x="220" y="422"/>
                  </a:lnTo>
                  <a:lnTo>
                    <a:pt x="220" y="422"/>
                  </a:lnTo>
                  <a:lnTo>
                    <a:pt x="222" y="420"/>
                  </a:lnTo>
                  <a:lnTo>
                    <a:pt x="222" y="420"/>
                  </a:lnTo>
                  <a:lnTo>
                    <a:pt x="222" y="420"/>
                  </a:lnTo>
                  <a:lnTo>
                    <a:pt x="224" y="420"/>
                  </a:lnTo>
                  <a:lnTo>
                    <a:pt x="224" y="420"/>
                  </a:lnTo>
                  <a:lnTo>
                    <a:pt x="224" y="422"/>
                  </a:lnTo>
                  <a:lnTo>
                    <a:pt x="224" y="422"/>
                  </a:lnTo>
                  <a:close/>
                  <a:moveTo>
                    <a:pt x="220" y="402"/>
                  </a:moveTo>
                  <a:lnTo>
                    <a:pt x="220" y="402"/>
                  </a:lnTo>
                  <a:lnTo>
                    <a:pt x="220" y="402"/>
                  </a:lnTo>
                  <a:lnTo>
                    <a:pt x="218" y="400"/>
                  </a:lnTo>
                  <a:lnTo>
                    <a:pt x="218" y="400"/>
                  </a:lnTo>
                  <a:lnTo>
                    <a:pt x="220" y="400"/>
                  </a:lnTo>
                  <a:lnTo>
                    <a:pt x="220" y="400"/>
                  </a:lnTo>
                  <a:lnTo>
                    <a:pt x="220" y="400"/>
                  </a:lnTo>
                  <a:lnTo>
                    <a:pt x="220" y="400"/>
                  </a:lnTo>
                  <a:lnTo>
                    <a:pt x="220" y="402"/>
                  </a:lnTo>
                  <a:lnTo>
                    <a:pt x="220" y="402"/>
                  </a:lnTo>
                  <a:close/>
                  <a:moveTo>
                    <a:pt x="226" y="456"/>
                  </a:moveTo>
                  <a:lnTo>
                    <a:pt x="226" y="456"/>
                  </a:lnTo>
                  <a:lnTo>
                    <a:pt x="228" y="458"/>
                  </a:lnTo>
                  <a:lnTo>
                    <a:pt x="228" y="460"/>
                  </a:lnTo>
                  <a:lnTo>
                    <a:pt x="228" y="460"/>
                  </a:lnTo>
                  <a:lnTo>
                    <a:pt x="226" y="458"/>
                  </a:lnTo>
                  <a:lnTo>
                    <a:pt x="222" y="458"/>
                  </a:lnTo>
                  <a:lnTo>
                    <a:pt x="220" y="460"/>
                  </a:lnTo>
                  <a:lnTo>
                    <a:pt x="218" y="458"/>
                  </a:lnTo>
                  <a:lnTo>
                    <a:pt x="226" y="456"/>
                  </a:lnTo>
                  <a:close/>
                  <a:moveTo>
                    <a:pt x="228" y="452"/>
                  </a:moveTo>
                  <a:lnTo>
                    <a:pt x="228" y="450"/>
                  </a:lnTo>
                  <a:lnTo>
                    <a:pt x="228" y="454"/>
                  </a:lnTo>
                  <a:lnTo>
                    <a:pt x="228" y="452"/>
                  </a:lnTo>
                  <a:close/>
                  <a:moveTo>
                    <a:pt x="226" y="426"/>
                  </a:moveTo>
                  <a:lnTo>
                    <a:pt x="226" y="426"/>
                  </a:lnTo>
                  <a:lnTo>
                    <a:pt x="226" y="426"/>
                  </a:lnTo>
                  <a:lnTo>
                    <a:pt x="226" y="430"/>
                  </a:lnTo>
                  <a:lnTo>
                    <a:pt x="224" y="428"/>
                  </a:lnTo>
                  <a:lnTo>
                    <a:pt x="224" y="428"/>
                  </a:lnTo>
                  <a:lnTo>
                    <a:pt x="224" y="430"/>
                  </a:lnTo>
                  <a:lnTo>
                    <a:pt x="222" y="430"/>
                  </a:lnTo>
                  <a:lnTo>
                    <a:pt x="222" y="430"/>
                  </a:lnTo>
                  <a:lnTo>
                    <a:pt x="222" y="434"/>
                  </a:lnTo>
                  <a:lnTo>
                    <a:pt x="222" y="434"/>
                  </a:lnTo>
                  <a:lnTo>
                    <a:pt x="220" y="432"/>
                  </a:lnTo>
                  <a:lnTo>
                    <a:pt x="220" y="430"/>
                  </a:lnTo>
                  <a:lnTo>
                    <a:pt x="220" y="430"/>
                  </a:lnTo>
                  <a:lnTo>
                    <a:pt x="220" y="430"/>
                  </a:lnTo>
                  <a:lnTo>
                    <a:pt x="220" y="430"/>
                  </a:lnTo>
                  <a:lnTo>
                    <a:pt x="220" y="430"/>
                  </a:lnTo>
                  <a:lnTo>
                    <a:pt x="220" y="430"/>
                  </a:lnTo>
                  <a:lnTo>
                    <a:pt x="220" y="430"/>
                  </a:lnTo>
                  <a:lnTo>
                    <a:pt x="222" y="428"/>
                  </a:lnTo>
                  <a:lnTo>
                    <a:pt x="222" y="428"/>
                  </a:lnTo>
                  <a:lnTo>
                    <a:pt x="222" y="428"/>
                  </a:lnTo>
                  <a:lnTo>
                    <a:pt x="220" y="428"/>
                  </a:lnTo>
                  <a:lnTo>
                    <a:pt x="220" y="426"/>
                  </a:lnTo>
                  <a:lnTo>
                    <a:pt x="220" y="426"/>
                  </a:lnTo>
                  <a:lnTo>
                    <a:pt x="222" y="426"/>
                  </a:lnTo>
                  <a:lnTo>
                    <a:pt x="224" y="426"/>
                  </a:lnTo>
                  <a:lnTo>
                    <a:pt x="224" y="426"/>
                  </a:lnTo>
                  <a:lnTo>
                    <a:pt x="226" y="426"/>
                  </a:lnTo>
                  <a:lnTo>
                    <a:pt x="226" y="426"/>
                  </a:lnTo>
                  <a:lnTo>
                    <a:pt x="226" y="426"/>
                  </a:lnTo>
                  <a:lnTo>
                    <a:pt x="226" y="426"/>
                  </a:lnTo>
                  <a:lnTo>
                    <a:pt x="226" y="426"/>
                  </a:lnTo>
                  <a:lnTo>
                    <a:pt x="226" y="424"/>
                  </a:lnTo>
                  <a:lnTo>
                    <a:pt x="226" y="424"/>
                  </a:lnTo>
                  <a:lnTo>
                    <a:pt x="230" y="426"/>
                  </a:lnTo>
                  <a:lnTo>
                    <a:pt x="232" y="428"/>
                  </a:lnTo>
                  <a:lnTo>
                    <a:pt x="232" y="428"/>
                  </a:lnTo>
                  <a:lnTo>
                    <a:pt x="230" y="428"/>
                  </a:lnTo>
                  <a:lnTo>
                    <a:pt x="230" y="426"/>
                  </a:lnTo>
                  <a:lnTo>
                    <a:pt x="228" y="426"/>
                  </a:lnTo>
                  <a:lnTo>
                    <a:pt x="226" y="426"/>
                  </a:lnTo>
                  <a:lnTo>
                    <a:pt x="226" y="426"/>
                  </a:lnTo>
                  <a:close/>
                  <a:moveTo>
                    <a:pt x="214" y="456"/>
                  </a:moveTo>
                  <a:lnTo>
                    <a:pt x="214" y="456"/>
                  </a:lnTo>
                  <a:lnTo>
                    <a:pt x="214" y="456"/>
                  </a:lnTo>
                  <a:lnTo>
                    <a:pt x="214" y="454"/>
                  </a:lnTo>
                  <a:lnTo>
                    <a:pt x="214" y="454"/>
                  </a:lnTo>
                  <a:lnTo>
                    <a:pt x="214" y="454"/>
                  </a:lnTo>
                  <a:lnTo>
                    <a:pt x="214" y="454"/>
                  </a:lnTo>
                  <a:lnTo>
                    <a:pt x="214" y="456"/>
                  </a:lnTo>
                  <a:lnTo>
                    <a:pt x="214" y="456"/>
                  </a:lnTo>
                  <a:lnTo>
                    <a:pt x="214" y="456"/>
                  </a:lnTo>
                  <a:close/>
                  <a:moveTo>
                    <a:pt x="232" y="476"/>
                  </a:moveTo>
                  <a:lnTo>
                    <a:pt x="230" y="476"/>
                  </a:lnTo>
                  <a:lnTo>
                    <a:pt x="230" y="476"/>
                  </a:lnTo>
                  <a:lnTo>
                    <a:pt x="228" y="474"/>
                  </a:lnTo>
                  <a:lnTo>
                    <a:pt x="224" y="474"/>
                  </a:lnTo>
                  <a:lnTo>
                    <a:pt x="220" y="472"/>
                  </a:lnTo>
                  <a:lnTo>
                    <a:pt x="216" y="470"/>
                  </a:lnTo>
                  <a:lnTo>
                    <a:pt x="222" y="472"/>
                  </a:lnTo>
                  <a:lnTo>
                    <a:pt x="222" y="470"/>
                  </a:lnTo>
                  <a:lnTo>
                    <a:pt x="222" y="470"/>
                  </a:lnTo>
                  <a:lnTo>
                    <a:pt x="230" y="474"/>
                  </a:lnTo>
                  <a:lnTo>
                    <a:pt x="230" y="472"/>
                  </a:lnTo>
                  <a:lnTo>
                    <a:pt x="234" y="474"/>
                  </a:lnTo>
                  <a:lnTo>
                    <a:pt x="234" y="474"/>
                  </a:lnTo>
                  <a:lnTo>
                    <a:pt x="232" y="474"/>
                  </a:lnTo>
                  <a:lnTo>
                    <a:pt x="232" y="476"/>
                  </a:lnTo>
                  <a:lnTo>
                    <a:pt x="232" y="476"/>
                  </a:lnTo>
                  <a:close/>
                  <a:moveTo>
                    <a:pt x="232" y="418"/>
                  </a:moveTo>
                  <a:lnTo>
                    <a:pt x="232" y="418"/>
                  </a:lnTo>
                  <a:lnTo>
                    <a:pt x="232" y="420"/>
                  </a:lnTo>
                  <a:lnTo>
                    <a:pt x="230" y="418"/>
                  </a:lnTo>
                  <a:lnTo>
                    <a:pt x="230" y="418"/>
                  </a:lnTo>
                  <a:lnTo>
                    <a:pt x="228" y="418"/>
                  </a:lnTo>
                  <a:lnTo>
                    <a:pt x="230" y="418"/>
                  </a:lnTo>
                  <a:lnTo>
                    <a:pt x="230" y="418"/>
                  </a:lnTo>
                  <a:lnTo>
                    <a:pt x="232" y="418"/>
                  </a:lnTo>
                  <a:lnTo>
                    <a:pt x="232" y="416"/>
                  </a:lnTo>
                  <a:lnTo>
                    <a:pt x="232" y="416"/>
                  </a:lnTo>
                  <a:lnTo>
                    <a:pt x="234" y="416"/>
                  </a:lnTo>
                  <a:lnTo>
                    <a:pt x="234" y="414"/>
                  </a:lnTo>
                  <a:lnTo>
                    <a:pt x="234" y="414"/>
                  </a:lnTo>
                  <a:lnTo>
                    <a:pt x="236" y="416"/>
                  </a:lnTo>
                  <a:lnTo>
                    <a:pt x="238" y="416"/>
                  </a:lnTo>
                  <a:lnTo>
                    <a:pt x="242" y="416"/>
                  </a:lnTo>
                  <a:lnTo>
                    <a:pt x="242" y="418"/>
                  </a:lnTo>
                  <a:lnTo>
                    <a:pt x="250" y="416"/>
                  </a:lnTo>
                  <a:lnTo>
                    <a:pt x="250" y="416"/>
                  </a:lnTo>
                  <a:lnTo>
                    <a:pt x="254" y="416"/>
                  </a:lnTo>
                  <a:lnTo>
                    <a:pt x="256" y="414"/>
                  </a:lnTo>
                  <a:lnTo>
                    <a:pt x="256" y="414"/>
                  </a:lnTo>
                  <a:lnTo>
                    <a:pt x="254" y="410"/>
                  </a:lnTo>
                  <a:lnTo>
                    <a:pt x="252" y="406"/>
                  </a:lnTo>
                  <a:lnTo>
                    <a:pt x="256" y="408"/>
                  </a:lnTo>
                  <a:lnTo>
                    <a:pt x="256" y="406"/>
                  </a:lnTo>
                  <a:lnTo>
                    <a:pt x="256" y="406"/>
                  </a:lnTo>
                  <a:lnTo>
                    <a:pt x="256" y="406"/>
                  </a:lnTo>
                  <a:lnTo>
                    <a:pt x="256" y="406"/>
                  </a:lnTo>
                  <a:lnTo>
                    <a:pt x="256" y="406"/>
                  </a:lnTo>
                  <a:lnTo>
                    <a:pt x="256" y="406"/>
                  </a:lnTo>
                  <a:lnTo>
                    <a:pt x="256" y="406"/>
                  </a:lnTo>
                  <a:lnTo>
                    <a:pt x="256" y="406"/>
                  </a:lnTo>
                  <a:lnTo>
                    <a:pt x="256" y="406"/>
                  </a:lnTo>
                  <a:lnTo>
                    <a:pt x="258" y="404"/>
                  </a:lnTo>
                  <a:lnTo>
                    <a:pt x="260" y="404"/>
                  </a:lnTo>
                  <a:lnTo>
                    <a:pt x="260" y="404"/>
                  </a:lnTo>
                  <a:lnTo>
                    <a:pt x="258" y="402"/>
                  </a:lnTo>
                  <a:lnTo>
                    <a:pt x="256" y="402"/>
                  </a:lnTo>
                  <a:lnTo>
                    <a:pt x="256" y="402"/>
                  </a:lnTo>
                  <a:lnTo>
                    <a:pt x="256" y="404"/>
                  </a:lnTo>
                  <a:lnTo>
                    <a:pt x="256" y="402"/>
                  </a:lnTo>
                  <a:lnTo>
                    <a:pt x="256" y="402"/>
                  </a:lnTo>
                  <a:lnTo>
                    <a:pt x="256" y="400"/>
                  </a:lnTo>
                  <a:lnTo>
                    <a:pt x="258" y="400"/>
                  </a:lnTo>
                  <a:lnTo>
                    <a:pt x="264" y="396"/>
                  </a:lnTo>
                  <a:lnTo>
                    <a:pt x="264" y="396"/>
                  </a:lnTo>
                  <a:lnTo>
                    <a:pt x="264" y="398"/>
                  </a:lnTo>
                  <a:lnTo>
                    <a:pt x="266" y="398"/>
                  </a:lnTo>
                  <a:lnTo>
                    <a:pt x="268" y="396"/>
                  </a:lnTo>
                  <a:lnTo>
                    <a:pt x="270" y="396"/>
                  </a:lnTo>
                  <a:lnTo>
                    <a:pt x="270" y="400"/>
                  </a:lnTo>
                  <a:lnTo>
                    <a:pt x="270" y="400"/>
                  </a:lnTo>
                  <a:lnTo>
                    <a:pt x="272" y="398"/>
                  </a:lnTo>
                  <a:lnTo>
                    <a:pt x="274" y="396"/>
                  </a:lnTo>
                  <a:lnTo>
                    <a:pt x="274" y="396"/>
                  </a:lnTo>
                  <a:lnTo>
                    <a:pt x="274" y="398"/>
                  </a:lnTo>
                  <a:lnTo>
                    <a:pt x="274" y="398"/>
                  </a:lnTo>
                  <a:lnTo>
                    <a:pt x="272" y="400"/>
                  </a:lnTo>
                  <a:lnTo>
                    <a:pt x="272" y="400"/>
                  </a:lnTo>
                  <a:lnTo>
                    <a:pt x="278" y="400"/>
                  </a:lnTo>
                  <a:lnTo>
                    <a:pt x="278" y="396"/>
                  </a:lnTo>
                  <a:lnTo>
                    <a:pt x="278" y="396"/>
                  </a:lnTo>
                  <a:lnTo>
                    <a:pt x="280" y="398"/>
                  </a:lnTo>
                  <a:lnTo>
                    <a:pt x="280" y="400"/>
                  </a:lnTo>
                  <a:lnTo>
                    <a:pt x="280" y="400"/>
                  </a:lnTo>
                  <a:lnTo>
                    <a:pt x="282" y="398"/>
                  </a:lnTo>
                  <a:lnTo>
                    <a:pt x="284" y="398"/>
                  </a:lnTo>
                  <a:lnTo>
                    <a:pt x="286" y="400"/>
                  </a:lnTo>
                  <a:lnTo>
                    <a:pt x="288" y="398"/>
                  </a:lnTo>
                  <a:lnTo>
                    <a:pt x="288" y="398"/>
                  </a:lnTo>
                  <a:lnTo>
                    <a:pt x="286" y="402"/>
                  </a:lnTo>
                  <a:lnTo>
                    <a:pt x="286" y="402"/>
                  </a:lnTo>
                  <a:lnTo>
                    <a:pt x="286" y="402"/>
                  </a:lnTo>
                  <a:lnTo>
                    <a:pt x="290" y="400"/>
                  </a:lnTo>
                  <a:lnTo>
                    <a:pt x="290" y="400"/>
                  </a:lnTo>
                  <a:lnTo>
                    <a:pt x="290" y="400"/>
                  </a:lnTo>
                  <a:lnTo>
                    <a:pt x="288" y="402"/>
                  </a:lnTo>
                  <a:lnTo>
                    <a:pt x="286" y="402"/>
                  </a:lnTo>
                  <a:lnTo>
                    <a:pt x="286" y="402"/>
                  </a:lnTo>
                  <a:lnTo>
                    <a:pt x="286" y="402"/>
                  </a:lnTo>
                  <a:lnTo>
                    <a:pt x="286" y="402"/>
                  </a:lnTo>
                  <a:lnTo>
                    <a:pt x="286" y="402"/>
                  </a:lnTo>
                  <a:lnTo>
                    <a:pt x="284" y="400"/>
                  </a:lnTo>
                  <a:lnTo>
                    <a:pt x="284" y="400"/>
                  </a:lnTo>
                  <a:lnTo>
                    <a:pt x="282" y="402"/>
                  </a:lnTo>
                  <a:lnTo>
                    <a:pt x="284" y="402"/>
                  </a:lnTo>
                  <a:lnTo>
                    <a:pt x="284" y="402"/>
                  </a:lnTo>
                  <a:lnTo>
                    <a:pt x="284" y="404"/>
                  </a:lnTo>
                  <a:lnTo>
                    <a:pt x="284" y="404"/>
                  </a:lnTo>
                  <a:lnTo>
                    <a:pt x="282" y="402"/>
                  </a:lnTo>
                  <a:lnTo>
                    <a:pt x="280" y="402"/>
                  </a:lnTo>
                  <a:lnTo>
                    <a:pt x="276" y="404"/>
                  </a:lnTo>
                  <a:lnTo>
                    <a:pt x="276" y="406"/>
                  </a:lnTo>
                  <a:lnTo>
                    <a:pt x="276" y="406"/>
                  </a:lnTo>
                  <a:lnTo>
                    <a:pt x="274" y="406"/>
                  </a:lnTo>
                  <a:lnTo>
                    <a:pt x="274" y="406"/>
                  </a:lnTo>
                  <a:lnTo>
                    <a:pt x="274" y="408"/>
                  </a:lnTo>
                  <a:lnTo>
                    <a:pt x="274" y="408"/>
                  </a:lnTo>
                  <a:lnTo>
                    <a:pt x="274" y="406"/>
                  </a:lnTo>
                  <a:lnTo>
                    <a:pt x="274" y="404"/>
                  </a:lnTo>
                  <a:lnTo>
                    <a:pt x="272" y="406"/>
                  </a:lnTo>
                  <a:lnTo>
                    <a:pt x="272" y="406"/>
                  </a:lnTo>
                  <a:lnTo>
                    <a:pt x="270" y="406"/>
                  </a:lnTo>
                  <a:lnTo>
                    <a:pt x="270" y="408"/>
                  </a:lnTo>
                  <a:lnTo>
                    <a:pt x="270" y="408"/>
                  </a:lnTo>
                  <a:lnTo>
                    <a:pt x="270" y="408"/>
                  </a:lnTo>
                  <a:lnTo>
                    <a:pt x="270" y="408"/>
                  </a:lnTo>
                  <a:lnTo>
                    <a:pt x="268" y="406"/>
                  </a:lnTo>
                  <a:lnTo>
                    <a:pt x="268" y="406"/>
                  </a:lnTo>
                  <a:lnTo>
                    <a:pt x="266" y="406"/>
                  </a:lnTo>
                  <a:lnTo>
                    <a:pt x="268" y="408"/>
                  </a:lnTo>
                  <a:lnTo>
                    <a:pt x="268" y="408"/>
                  </a:lnTo>
                  <a:lnTo>
                    <a:pt x="264" y="408"/>
                  </a:lnTo>
                  <a:lnTo>
                    <a:pt x="262" y="406"/>
                  </a:lnTo>
                  <a:lnTo>
                    <a:pt x="260" y="406"/>
                  </a:lnTo>
                  <a:lnTo>
                    <a:pt x="256" y="406"/>
                  </a:lnTo>
                  <a:lnTo>
                    <a:pt x="256" y="406"/>
                  </a:lnTo>
                  <a:lnTo>
                    <a:pt x="258" y="408"/>
                  </a:lnTo>
                  <a:lnTo>
                    <a:pt x="260" y="408"/>
                  </a:lnTo>
                  <a:lnTo>
                    <a:pt x="262" y="408"/>
                  </a:lnTo>
                  <a:lnTo>
                    <a:pt x="262" y="410"/>
                  </a:lnTo>
                  <a:lnTo>
                    <a:pt x="262" y="410"/>
                  </a:lnTo>
                  <a:lnTo>
                    <a:pt x="256" y="412"/>
                  </a:lnTo>
                  <a:lnTo>
                    <a:pt x="256" y="414"/>
                  </a:lnTo>
                  <a:lnTo>
                    <a:pt x="256" y="414"/>
                  </a:lnTo>
                  <a:lnTo>
                    <a:pt x="258" y="416"/>
                  </a:lnTo>
                  <a:lnTo>
                    <a:pt x="258" y="416"/>
                  </a:lnTo>
                  <a:lnTo>
                    <a:pt x="260" y="414"/>
                  </a:lnTo>
                  <a:lnTo>
                    <a:pt x="262" y="416"/>
                  </a:lnTo>
                  <a:lnTo>
                    <a:pt x="262" y="416"/>
                  </a:lnTo>
                  <a:lnTo>
                    <a:pt x="262" y="416"/>
                  </a:lnTo>
                  <a:lnTo>
                    <a:pt x="260" y="418"/>
                  </a:lnTo>
                  <a:lnTo>
                    <a:pt x="258" y="418"/>
                  </a:lnTo>
                  <a:lnTo>
                    <a:pt x="258" y="420"/>
                  </a:lnTo>
                  <a:lnTo>
                    <a:pt x="258" y="420"/>
                  </a:lnTo>
                  <a:lnTo>
                    <a:pt x="258" y="416"/>
                  </a:lnTo>
                  <a:lnTo>
                    <a:pt x="258" y="416"/>
                  </a:lnTo>
                  <a:lnTo>
                    <a:pt x="256" y="416"/>
                  </a:lnTo>
                  <a:lnTo>
                    <a:pt x="254" y="418"/>
                  </a:lnTo>
                  <a:lnTo>
                    <a:pt x="254" y="418"/>
                  </a:lnTo>
                  <a:lnTo>
                    <a:pt x="252" y="416"/>
                  </a:lnTo>
                  <a:lnTo>
                    <a:pt x="252" y="416"/>
                  </a:lnTo>
                  <a:lnTo>
                    <a:pt x="252" y="418"/>
                  </a:lnTo>
                  <a:lnTo>
                    <a:pt x="250" y="420"/>
                  </a:lnTo>
                  <a:lnTo>
                    <a:pt x="248" y="422"/>
                  </a:lnTo>
                  <a:lnTo>
                    <a:pt x="246" y="422"/>
                  </a:lnTo>
                  <a:lnTo>
                    <a:pt x="246" y="420"/>
                  </a:lnTo>
                  <a:lnTo>
                    <a:pt x="246" y="420"/>
                  </a:lnTo>
                  <a:lnTo>
                    <a:pt x="244" y="422"/>
                  </a:lnTo>
                  <a:lnTo>
                    <a:pt x="244" y="422"/>
                  </a:lnTo>
                  <a:lnTo>
                    <a:pt x="244" y="422"/>
                  </a:lnTo>
                  <a:lnTo>
                    <a:pt x="244" y="422"/>
                  </a:lnTo>
                  <a:lnTo>
                    <a:pt x="244" y="422"/>
                  </a:lnTo>
                  <a:lnTo>
                    <a:pt x="244" y="422"/>
                  </a:lnTo>
                  <a:lnTo>
                    <a:pt x="244" y="420"/>
                  </a:lnTo>
                  <a:lnTo>
                    <a:pt x="242" y="418"/>
                  </a:lnTo>
                  <a:lnTo>
                    <a:pt x="240" y="420"/>
                  </a:lnTo>
                  <a:lnTo>
                    <a:pt x="240" y="420"/>
                  </a:lnTo>
                  <a:lnTo>
                    <a:pt x="238" y="418"/>
                  </a:lnTo>
                  <a:lnTo>
                    <a:pt x="236" y="420"/>
                  </a:lnTo>
                  <a:lnTo>
                    <a:pt x="234" y="420"/>
                  </a:lnTo>
                  <a:lnTo>
                    <a:pt x="232" y="418"/>
                  </a:lnTo>
                  <a:lnTo>
                    <a:pt x="232" y="418"/>
                  </a:lnTo>
                  <a:close/>
                  <a:moveTo>
                    <a:pt x="254" y="440"/>
                  </a:moveTo>
                  <a:lnTo>
                    <a:pt x="250" y="438"/>
                  </a:lnTo>
                  <a:lnTo>
                    <a:pt x="254" y="438"/>
                  </a:lnTo>
                  <a:lnTo>
                    <a:pt x="250" y="434"/>
                  </a:lnTo>
                  <a:lnTo>
                    <a:pt x="248" y="434"/>
                  </a:lnTo>
                  <a:lnTo>
                    <a:pt x="248" y="434"/>
                  </a:lnTo>
                  <a:lnTo>
                    <a:pt x="248" y="434"/>
                  </a:lnTo>
                  <a:lnTo>
                    <a:pt x="248" y="432"/>
                  </a:lnTo>
                  <a:lnTo>
                    <a:pt x="248" y="432"/>
                  </a:lnTo>
                  <a:lnTo>
                    <a:pt x="248" y="430"/>
                  </a:lnTo>
                  <a:lnTo>
                    <a:pt x="248" y="430"/>
                  </a:lnTo>
                  <a:lnTo>
                    <a:pt x="248" y="430"/>
                  </a:lnTo>
                  <a:lnTo>
                    <a:pt x="248" y="430"/>
                  </a:lnTo>
                  <a:lnTo>
                    <a:pt x="248" y="430"/>
                  </a:lnTo>
                  <a:lnTo>
                    <a:pt x="248" y="430"/>
                  </a:lnTo>
                  <a:lnTo>
                    <a:pt x="248" y="430"/>
                  </a:lnTo>
                  <a:lnTo>
                    <a:pt x="246" y="428"/>
                  </a:lnTo>
                  <a:lnTo>
                    <a:pt x="246" y="428"/>
                  </a:lnTo>
                  <a:lnTo>
                    <a:pt x="246" y="428"/>
                  </a:lnTo>
                  <a:lnTo>
                    <a:pt x="246" y="428"/>
                  </a:lnTo>
                  <a:lnTo>
                    <a:pt x="242" y="428"/>
                  </a:lnTo>
                  <a:lnTo>
                    <a:pt x="242" y="428"/>
                  </a:lnTo>
                  <a:lnTo>
                    <a:pt x="244" y="426"/>
                  </a:lnTo>
                  <a:lnTo>
                    <a:pt x="248" y="424"/>
                  </a:lnTo>
                  <a:lnTo>
                    <a:pt x="250" y="426"/>
                  </a:lnTo>
                  <a:lnTo>
                    <a:pt x="254" y="424"/>
                  </a:lnTo>
                  <a:lnTo>
                    <a:pt x="254" y="428"/>
                  </a:lnTo>
                  <a:lnTo>
                    <a:pt x="254" y="428"/>
                  </a:lnTo>
                  <a:lnTo>
                    <a:pt x="252" y="426"/>
                  </a:lnTo>
                  <a:lnTo>
                    <a:pt x="250" y="426"/>
                  </a:lnTo>
                  <a:lnTo>
                    <a:pt x="250" y="426"/>
                  </a:lnTo>
                  <a:lnTo>
                    <a:pt x="252" y="428"/>
                  </a:lnTo>
                  <a:lnTo>
                    <a:pt x="252" y="430"/>
                  </a:lnTo>
                  <a:lnTo>
                    <a:pt x="256" y="430"/>
                  </a:lnTo>
                  <a:lnTo>
                    <a:pt x="254" y="432"/>
                  </a:lnTo>
                  <a:lnTo>
                    <a:pt x="254" y="432"/>
                  </a:lnTo>
                  <a:lnTo>
                    <a:pt x="262" y="436"/>
                  </a:lnTo>
                  <a:lnTo>
                    <a:pt x="262" y="436"/>
                  </a:lnTo>
                  <a:lnTo>
                    <a:pt x="262" y="436"/>
                  </a:lnTo>
                  <a:lnTo>
                    <a:pt x="260" y="438"/>
                  </a:lnTo>
                  <a:lnTo>
                    <a:pt x="266" y="436"/>
                  </a:lnTo>
                  <a:lnTo>
                    <a:pt x="266" y="436"/>
                  </a:lnTo>
                  <a:lnTo>
                    <a:pt x="262" y="438"/>
                  </a:lnTo>
                  <a:lnTo>
                    <a:pt x="260" y="438"/>
                  </a:lnTo>
                  <a:lnTo>
                    <a:pt x="254" y="438"/>
                  </a:lnTo>
                  <a:lnTo>
                    <a:pt x="254" y="438"/>
                  </a:lnTo>
                  <a:lnTo>
                    <a:pt x="254" y="440"/>
                  </a:lnTo>
                  <a:lnTo>
                    <a:pt x="254" y="440"/>
                  </a:lnTo>
                  <a:close/>
                  <a:moveTo>
                    <a:pt x="254" y="466"/>
                  </a:moveTo>
                  <a:lnTo>
                    <a:pt x="250" y="466"/>
                  </a:lnTo>
                  <a:lnTo>
                    <a:pt x="250" y="462"/>
                  </a:lnTo>
                  <a:lnTo>
                    <a:pt x="254" y="466"/>
                  </a:lnTo>
                  <a:close/>
                  <a:moveTo>
                    <a:pt x="244" y="436"/>
                  </a:moveTo>
                  <a:lnTo>
                    <a:pt x="244" y="436"/>
                  </a:lnTo>
                  <a:lnTo>
                    <a:pt x="246" y="438"/>
                  </a:lnTo>
                  <a:lnTo>
                    <a:pt x="250" y="440"/>
                  </a:lnTo>
                  <a:lnTo>
                    <a:pt x="246" y="442"/>
                  </a:lnTo>
                  <a:lnTo>
                    <a:pt x="246" y="442"/>
                  </a:lnTo>
                  <a:lnTo>
                    <a:pt x="246" y="440"/>
                  </a:lnTo>
                  <a:lnTo>
                    <a:pt x="244" y="436"/>
                  </a:lnTo>
                  <a:lnTo>
                    <a:pt x="244" y="436"/>
                  </a:lnTo>
                  <a:close/>
                  <a:moveTo>
                    <a:pt x="244" y="434"/>
                  </a:moveTo>
                  <a:lnTo>
                    <a:pt x="242" y="434"/>
                  </a:lnTo>
                  <a:lnTo>
                    <a:pt x="240" y="432"/>
                  </a:lnTo>
                  <a:lnTo>
                    <a:pt x="244" y="434"/>
                  </a:lnTo>
                  <a:close/>
                  <a:moveTo>
                    <a:pt x="260" y="422"/>
                  </a:moveTo>
                  <a:lnTo>
                    <a:pt x="260" y="422"/>
                  </a:lnTo>
                  <a:lnTo>
                    <a:pt x="264" y="416"/>
                  </a:lnTo>
                  <a:lnTo>
                    <a:pt x="264" y="416"/>
                  </a:lnTo>
                  <a:lnTo>
                    <a:pt x="264" y="418"/>
                  </a:lnTo>
                  <a:lnTo>
                    <a:pt x="264" y="418"/>
                  </a:lnTo>
                  <a:lnTo>
                    <a:pt x="266" y="420"/>
                  </a:lnTo>
                  <a:lnTo>
                    <a:pt x="268" y="420"/>
                  </a:lnTo>
                  <a:lnTo>
                    <a:pt x="260" y="422"/>
                  </a:lnTo>
                  <a:close/>
                  <a:moveTo>
                    <a:pt x="264" y="416"/>
                  </a:moveTo>
                  <a:lnTo>
                    <a:pt x="264" y="416"/>
                  </a:lnTo>
                  <a:lnTo>
                    <a:pt x="264" y="416"/>
                  </a:lnTo>
                  <a:lnTo>
                    <a:pt x="264" y="416"/>
                  </a:lnTo>
                  <a:lnTo>
                    <a:pt x="266" y="416"/>
                  </a:lnTo>
                  <a:lnTo>
                    <a:pt x="266" y="416"/>
                  </a:lnTo>
                  <a:lnTo>
                    <a:pt x="266" y="414"/>
                  </a:lnTo>
                  <a:lnTo>
                    <a:pt x="266" y="412"/>
                  </a:lnTo>
                  <a:lnTo>
                    <a:pt x="266" y="412"/>
                  </a:lnTo>
                  <a:lnTo>
                    <a:pt x="268" y="414"/>
                  </a:lnTo>
                  <a:lnTo>
                    <a:pt x="268" y="414"/>
                  </a:lnTo>
                  <a:lnTo>
                    <a:pt x="266" y="416"/>
                  </a:lnTo>
                  <a:lnTo>
                    <a:pt x="268" y="418"/>
                  </a:lnTo>
                  <a:lnTo>
                    <a:pt x="264" y="416"/>
                  </a:lnTo>
                  <a:close/>
                  <a:moveTo>
                    <a:pt x="234" y="458"/>
                  </a:moveTo>
                  <a:lnTo>
                    <a:pt x="234" y="458"/>
                  </a:lnTo>
                  <a:lnTo>
                    <a:pt x="234" y="456"/>
                  </a:lnTo>
                  <a:lnTo>
                    <a:pt x="238" y="458"/>
                  </a:lnTo>
                  <a:lnTo>
                    <a:pt x="234" y="458"/>
                  </a:lnTo>
                  <a:close/>
                  <a:moveTo>
                    <a:pt x="238" y="452"/>
                  </a:moveTo>
                  <a:lnTo>
                    <a:pt x="238" y="452"/>
                  </a:lnTo>
                  <a:lnTo>
                    <a:pt x="236" y="452"/>
                  </a:lnTo>
                  <a:lnTo>
                    <a:pt x="236" y="452"/>
                  </a:lnTo>
                  <a:lnTo>
                    <a:pt x="234" y="452"/>
                  </a:lnTo>
                  <a:lnTo>
                    <a:pt x="234" y="452"/>
                  </a:lnTo>
                  <a:lnTo>
                    <a:pt x="234" y="452"/>
                  </a:lnTo>
                  <a:lnTo>
                    <a:pt x="236" y="450"/>
                  </a:lnTo>
                  <a:lnTo>
                    <a:pt x="238" y="450"/>
                  </a:lnTo>
                  <a:lnTo>
                    <a:pt x="238" y="450"/>
                  </a:lnTo>
                  <a:lnTo>
                    <a:pt x="238" y="450"/>
                  </a:lnTo>
                  <a:lnTo>
                    <a:pt x="240" y="450"/>
                  </a:lnTo>
                  <a:lnTo>
                    <a:pt x="240" y="450"/>
                  </a:lnTo>
                  <a:lnTo>
                    <a:pt x="242" y="452"/>
                  </a:lnTo>
                  <a:lnTo>
                    <a:pt x="240" y="452"/>
                  </a:lnTo>
                  <a:lnTo>
                    <a:pt x="240" y="450"/>
                  </a:lnTo>
                  <a:lnTo>
                    <a:pt x="238" y="452"/>
                  </a:lnTo>
                  <a:lnTo>
                    <a:pt x="238" y="452"/>
                  </a:lnTo>
                  <a:close/>
                  <a:moveTo>
                    <a:pt x="246" y="466"/>
                  </a:moveTo>
                  <a:lnTo>
                    <a:pt x="246" y="466"/>
                  </a:lnTo>
                  <a:lnTo>
                    <a:pt x="244" y="466"/>
                  </a:lnTo>
                  <a:lnTo>
                    <a:pt x="242" y="466"/>
                  </a:lnTo>
                  <a:lnTo>
                    <a:pt x="240" y="464"/>
                  </a:lnTo>
                  <a:lnTo>
                    <a:pt x="240" y="464"/>
                  </a:lnTo>
                  <a:lnTo>
                    <a:pt x="242" y="462"/>
                  </a:lnTo>
                  <a:lnTo>
                    <a:pt x="242" y="460"/>
                  </a:lnTo>
                  <a:lnTo>
                    <a:pt x="244" y="462"/>
                  </a:lnTo>
                  <a:lnTo>
                    <a:pt x="244" y="462"/>
                  </a:lnTo>
                  <a:lnTo>
                    <a:pt x="246" y="462"/>
                  </a:lnTo>
                  <a:lnTo>
                    <a:pt x="248" y="464"/>
                  </a:lnTo>
                  <a:lnTo>
                    <a:pt x="248" y="462"/>
                  </a:lnTo>
                  <a:lnTo>
                    <a:pt x="248" y="462"/>
                  </a:lnTo>
                  <a:lnTo>
                    <a:pt x="248" y="462"/>
                  </a:lnTo>
                  <a:lnTo>
                    <a:pt x="248" y="462"/>
                  </a:lnTo>
                  <a:lnTo>
                    <a:pt x="250" y="462"/>
                  </a:lnTo>
                  <a:lnTo>
                    <a:pt x="250" y="462"/>
                  </a:lnTo>
                  <a:lnTo>
                    <a:pt x="248" y="464"/>
                  </a:lnTo>
                  <a:lnTo>
                    <a:pt x="248" y="466"/>
                  </a:lnTo>
                  <a:lnTo>
                    <a:pt x="246" y="466"/>
                  </a:lnTo>
                  <a:lnTo>
                    <a:pt x="246" y="466"/>
                  </a:lnTo>
                  <a:close/>
                  <a:moveTo>
                    <a:pt x="254" y="480"/>
                  </a:moveTo>
                  <a:lnTo>
                    <a:pt x="254" y="480"/>
                  </a:lnTo>
                  <a:lnTo>
                    <a:pt x="254" y="482"/>
                  </a:lnTo>
                  <a:lnTo>
                    <a:pt x="254" y="482"/>
                  </a:lnTo>
                  <a:lnTo>
                    <a:pt x="254" y="480"/>
                  </a:lnTo>
                  <a:lnTo>
                    <a:pt x="254" y="480"/>
                  </a:lnTo>
                  <a:lnTo>
                    <a:pt x="252" y="480"/>
                  </a:lnTo>
                  <a:lnTo>
                    <a:pt x="254" y="480"/>
                  </a:lnTo>
                  <a:lnTo>
                    <a:pt x="254" y="480"/>
                  </a:lnTo>
                  <a:lnTo>
                    <a:pt x="252" y="478"/>
                  </a:lnTo>
                  <a:lnTo>
                    <a:pt x="252" y="478"/>
                  </a:lnTo>
                  <a:lnTo>
                    <a:pt x="252" y="476"/>
                  </a:lnTo>
                  <a:lnTo>
                    <a:pt x="248" y="476"/>
                  </a:lnTo>
                  <a:lnTo>
                    <a:pt x="250" y="474"/>
                  </a:lnTo>
                  <a:lnTo>
                    <a:pt x="250" y="474"/>
                  </a:lnTo>
                  <a:lnTo>
                    <a:pt x="252" y="476"/>
                  </a:lnTo>
                  <a:lnTo>
                    <a:pt x="252" y="478"/>
                  </a:lnTo>
                  <a:lnTo>
                    <a:pt x="252" y="478"/>
                  </a:lnTo>
                  <a:lnTo>
                    <a:pt x="254" y="480"/>
                  </a:lnTo>
                  <a:lnTo>
                    <a:pt x="256" y="480"/>
                  </a:lnTo>
                  <a:lnTo>
                    <a:pt x="254" y="478"/>
                  </a:lnTo>
                  <a:lnTo>
                    <a:pt x="254" y="478"/>
                  </a:lnTo>
                  <a:lnTo>
                    <a:pt x="260" y="478"/>
                  </a:lnTo>
                  <a:lnTo>
                    <a:pt x="262" y="480"/>
                  </a:lnTo>
                  <a:lnTo>
                    <a:pt x="264" y="482"/>
                  </a:lnTo>
                  <a:lnTo>
                    <a:pt x="264" y="482"/>
                  </a:lnTo>
                  <a:lnTo>
                    <a:pt x="260" y="480"/>
                  </a:lnTo>
                  <a:lnTo>
                    <a:pt x="258" y="480"/>
                  </a:lnTo>
                  <a:lnTo>
                    <a:pt x="254" y="480"/>
                  </a:lnTo>
                  <a:lnTo>
                    <a:pt x="254" y="480"/>
                  </a:lnTo>
                  <a:close/>
                  <a:moveTo>
                    <a:pt x="258" y="462"/>
                  </a:moveTo>
                  <a:lnTo>
                    <a:pt x="258" y="462"/>
                  </a:lnTo>
                  <a:lnTo>
                    <a:pt x="260" y="464"/>
                  </a:lnTo>
                  <a:lnTo>
                    <a:pt x="260" y="466"/>
                  </a:lnTo>
                  <a:lnTo>
                    <a:pt x="260" y="466"/>
                  </a:lnTo>
                  <a:lnTo>
                    <a:pt x="258" y="464"/>
                  </a:lnTo>
                  <a:lnTo>
                    <a:pt x="258" y="462"/>
                  </a:lnTo>
                  <a:lnTo>
                    <a:pt x="256" y="464"/>
                  </a:lnTo>
                  <a:lnTo>
                    <a:pt x="256" y="464"/>
                  </a:lnTo>
                  <a:lnTo>
                    <a:pt x="254" y="464"/>
                  </a:lnTo>
                  <a:lnTo>
                    <a:pt x="256" y="462"/>
                  </a:lnTo>
                  <a:lnTo>
                    <a:pt x="256" y="458"/>
                  </a:lnTo>
                  <a:lnTo>
                    <a:pt x="256" y="458"/>
                  </a:lnTo>
                  <a:lnTo>
                    <a:pt x="256" y="460"/>
                  </a:lnTo>
                  <a:lnTo>
                    <a:pt x="256" y="460"/>
                  </a:lnTo>
                  <a:lnTo>
                    <a:pt x="258" y="460"/>
                  </a:lnTo>
                  <a:lnTo>
                    <a:pt x="258" y="460"/>
                  </a:lnTo>
                  <a:lnTo>
                    <a:pt x="260" y="460"/>
                  </a:lnTo>
                  <a:lnTo>
                    <a:pt x="262" y="460"/>
                  </a:lnTo>
                  <a:lnTo>
                    <a:pt x="264" y="462"/>
                  </a:lnTo>
                  <a:lnTo>
                    <a:pt x="266" y="464"/>
                  </a:lnTo>
                  <a:lnTo>
                    <a:pt x="266" y="464"/>
                  </a:lnTo>
                  <a:lnTo>
                    <a:pt x="264" y="464"/>
                  </a:lnTo>
                  <a:lnTo>
                    <a:pt x="262" y="464"/>
                  </a:lnTo>
                  <a:lnTo>
                    <a:pt x="260" y="462"/>
                  </a:lnTo>
                  <a:lnTo>
                    <a:pt x="258" y="462"/>
                  </a:lnTo>
                  <a:lnTo>
                    <a:pt x="258" y="462"/>
                  </a:lnTo>
                  <a:close/>
                  <a:moveTo>
                    <a:pt x="268" y="460"/>
                  </a:moveTo>
                  <a:lnTo>
                    <a:pt x="270" y="460"/>
                  </a:lnTo>
                  <a:lnTo>
                    <a:pt x="270" y="460"/>
                  </a:lnTo>
                  <a:lnTo>
                    <a:pt x="270" y="462"/>
                  </a:lnTo>
                  <a:lnTo>
                    <a:pt x="272" y="462"/>
                  </a:lnTo>
                  <a:lnTo>
                    <a:pt x="272" y="464"/>
                  </a:lnTo>
                  <a:lnTo>
                    <a:pt x="272" y="464"/>
                  </a:lnTo>
                  <a:lnTo>
                    <a:pt x="270" y="464"/>
                  </a:lnTo>
                  <a:lnTo>
                    <a:pt x="268" y="462"/>
                  </a:lnTo>
                  <a:lnTo>
                    <a:pt x="268" y="462"/>
                  </a:lnTo>
                  <a:lnTo>
                    <a:pt x="268" y="462"/>
                  </a:lnTo>
                  <a:lnTo>
                    <a:pt x="268" y="462"/>
                  </a:lnTo>
                  <a:lnTo>
                    <a:pt x="266" y="460"/>
                  </a:lnTo>
                  <a:lnTo>
                    <a:pt x="268" y="458"/>
                  </a:lnTo>
                  <a:lnTo>
                    <a:pt x="270" y="456"/>
                  </a:lnTo>
                  <a:lnTo>
                    <a:pt x="272" y="456"/>
                  </a:lnTo>
                  <a:lnTo>
                    <a:pt x="274" y="458"/>
                  </a:lnTo>
                  <a:lnTo>
                    <a:pt x="268" y="458"/>
                  </a:lnTo>
                  <a:lnTo>
                    <a:pt x="268" y="458"/>
                  </a:lnTo>
                  <a:lnTo>
                    <a:pt x="268" y="460"/>
                  </a:lnTo>
                  <a:lnTo>
                    <a:pt x="268" y="460"/>
                  </a:lnTo>
                  <a:close/>
                  <a:moveTo>
                    <a:pt x="266" y="452"/>
                  </a:moveTo>
                  <a:lnTo>
                    <a:pt x="268" y="450"/>
                  </a:lnTo>
                  <a:lnTo>
                    <a:pt x="270" y="452"/>
                  </a:lnTo>
                  <a:lnTo>
                    <a:pt x="270" y="452"/>
                  </a:lnTo>
                  <a:lnTo>
                    <a:pt x="266" y="452"/>
                  </a:lnTo>
                  <a:lnTo>
                    <a:pt x="266" y="452"/>
                  </a:lnTo>
                  <a:close/>
                  <a:moveTo>
                    <a:pt x="274" y="452"/>
                  </a:moveTo>
                  <a:lnTo>
                    <a:pt x="274" y="452"/>
                  </a:lnTo>
                  <a:lnTo>
                    <a:pt x="272" y="452"/>
                  </a:lnTo>
                  <a:lnTo>
                    <a:pt x="272" y="450"/>
                  </a:lnTo>
                  <a:lnTo>
                    <a:pt x="274" y="452"/>
                  </a:lnTo>
                  <a:lnTo>
                    <a:pt x="274" y="452"/>
                  </a:lnTo>
                  <a:close/>
                  <a:moveTo>
                    <a:pt x="272" y="440"/>
                  </a:moveTo>
                  <a:lnTo>
                    <a:pt x="274" y="442"/>
                  </a:lnTo>
                  <a:lnTo>
                    <a:pt x="272" y="442"/>
                  </a:lnTo>
                  <a:lnTo>
                    <a:pt x="272" y="440"/>
                  </a:lnTo>
                  <a:close/>
                  <a:moveTo>
                    <a:pt x="272" y="426"/>
                  </a:moveTo>
                  <a:lnTo>
                    <a:pt x="274" y="428"/>
                  </a:lnTo>
                  <a:lnTo>
                    <a:pt x="274" y="428"/>
                  </a:lnTo>
                  <a:lnTo>
                    <a:pt x="272" y="426"/>
                  </a:lnTo>
                  <a:lnTo>
                    <a:pt x="270" y="426"/>
                  </a:lnTo>
                  <a:lnTo>
                    <a:pt x="268" y="426"/>
                  </a:lnTo>
                  <a:lnTo>
                    <a:pt x="268" y="426"/>
                  </a:lnTo>
                  <a:lnTo>
                    <a:pt x="268" y="426"/>
                  </a:lnTo>
                  <a:lnTo>
                    <a:pt x="268" y="426"/>
                  </a:lnTo>
                  <a:lnTo>
                    <a:pt x="266" y="424"/>
                  </a:lnTo>
                  <a:lnTo>
                    <a:pt x="268" y="426"/>
                  </a:lnTo>
                  <a:lnTo>
                    <a:pt x="268" y="426"/>
                  </a:lnTo>
                  <a:lnTo>
                    <a:pt x="268" y="426"/>
                  </a:lnTo>
                  <a:lnTo>
                    <a:pt x="270" y="424"/>
                  </a:lnTo>
                  <a:lnTo>
                    <a:pt x="268" y="422"/>
                  </a:lnTo>
                  <a:lnTo>
                    <a:pt x="272" y="424"/>
                  </a:lnTo>
                  <a:lnTo>
                    <a:pt x="272" y="424"/>
                  </a:lnTo>
                  <a:lnTo>
                    <a:pt x="272" y="420"/>
                  </a:lnTo>
                  <a:lnTo>
                    <a:pt x="272" y="418"/>
                  </a:lnTo>
                  <a:lnTo>
                    <a:pt x="272" y="418"/>
                  </a:lnTo>
                  <a:lnTo>
                    <a:pt x="274" y="418"/>
                  </a:lnTo>
                  <a:lnTo>
                    <a:pt x="274" y="418"/>
                  </a:lnTo>
                  <a:lnTo>
                    <a:pt x="274" y="420"/>
                  </a:lnTo>
                  <a:lnTo>
                    <a:pt x="274" y="420"/>
                  </a:lnTo>
                  <a:lnTo>
                    <a:pt x="280" y="420"/>
                  </a:lnTo>
                  <a:lnTo>
                    <a:pt x="284" y="424"/>
                  </a:lnTo>
                  <a:lnTo>
                    <a:pt x="284" y="424"/>
                  </a:lnTo>
                  <a:lnTo>
                    <a:pt x="280" y="426"/>
                  </a:lnTo>
                  <a:lnTo>
                    <a:pt x="276" y="426"/>
                  </a:lnTo>
                  <a:lnTo>
                    <a:pt x="272" y="426"/>
                  </a:lnTo>
                  <a:lnTo>
                    <a:pt x="272" y="426"/>
                  </a:lnTo>
                  <a:close/>
                  <a:moveTo>
                    <a:pt x="278" y="442"/>
                  </a:moveTo>
                  <a:lnTo>
                    <a:pt x="278" y="442"/>
                  </a:lnTo>
                  <a:lnTo>
                    <a:pt x="282" y="440"/>
                  </a:lnTo>
                  <a:lnTo>
                    <a:pt x="284" y="440"/>
                  </a:lnTo>
                  <a:lnTo>
                    <a:pt x="284" y="442"/>
                  </a:lnTo>
                  <a:lnTo>
                    <a:pt x="284" y="442"/>
                  </a:lnTo>
                  <a:lnTo>
                    <a:pt x="282" y="442"/>
                  </a:lnTo>
                  <a:lnTo>
                    <a:pt x="282" y="444"/>
                  </a:lnTo>
                  <a:lnTo>
                    <a:pt x="282" y="446"/>
                  </a:lnTo>
                  <a:lnTo>
                    <a:pt x="278" y="442"/>
                  </a:lnTo>
                  <a:lnTo>
                    <a:pt x="278" y="442"/>
                  </a:lnTo>
                  <a:lnTo>
                    <a:pt x="278" y="442"/>
                  </a:lnTo>
                  <a:lnTo>
                    <a:pt x="278" y="442"/>
                  </a:lnTo>
                  <a:close/>
                  <a:moveTo>
                    <a:pt x="280" y="448"/>
                  </a:moveTo>
                  <a:lnTo>
                    <a:pt x="280" y="448"/>
                  </a:lnTo>
                  <a:lnTo>
                    <a:pt x="284" y="448"/>
                  </a:lnTo>
                  <a:lnTo>
                    <a:pt x="284" y="448"/>
                  </a:lnTo>
                  <a:lnTo>
                    <a:pt x="280" y="448"/>
                  </a:lnTo>
                  <a:lnTo>
                    <a:pt x="280" y="448"/>
                  </a:lnTo>
                  <a:close/>
                  <a:moveTo>
                    <a:pt x="288" y="528"/>
                  </a:moveTo>
                  <a:lnTo>
                    <a:pt x="286" y="530"/>
                  </a:lnTo>
                  <a:lnTo>
                    <a:pt x="286" y="530"/>
                  </a:lnTo>
                  <a:lnTo>
                    <a:pt x="286" y="530"/>
                  </a:lnTo>
                  <a:lnTo>
                    <a:pt x="288" y="528"/>
                  </a:lnTo>
                  <a:lnTo>
                    <a:pt x="288" y="528"/>
                  </a:lnTo>
                  <a:lnTo>
                    <a:pt x="288" y="528"/>
                  </a:lnTo>
                  <a:lnTo>
                    <a:pt x="288" y="528"/>
                  </a:lnTo>
                  <a:lnTo>
                    <a:pt x="288" y="528"/>
                  </a:lnTo>
                  <a:close/>
                  <a:moveTo>
                    <a:pt x="294" y="544"/>
                  </a:moveTo>
                  <a:lnTo>
                    <a:pt x="292" y="544"/>
                  </a:lnTo>
                  <a:lnTo>
                    <a:pt x="292" y="544"/>
                  </a:lnTo>
                  <a:lnTo>
                    <a:pt x="292" y="544"/>
                  </a:lnTo>
                  <a:lnTo>
                    <a:pt x="292" y="544"/>
                  </a:lnTo>
                  <a:lnTo>
                    <a:pt x="292" y="544"/>
                  </a:lnTo>
                  <a:lnTo>
                    <a:pt x="292" y="544"/>
                  </a:lnTo>
                  <a:lnTo>
                    <a:pt x="290" y="544"/>
                  </a:lnTo>
                  <a:lnTo>
                    <a:pt x="286" y="542"/>
                  </a:lnTo>
                  <a:lnTo>
                    <a:pt x="290" y="540"/>
                  </a:lnTo>
                  <a:lnTo>
                    <a:pt x="290" y="540"/>
                  </a:lnTo>
                  <a:lnTo>
                    <a:pt x="290" y="542"/>
                  </a:lnTo>
                  <a:lnTo>
                    <a:pt x="292" y="542"/>
                  </a:lnTo>
                  <a:lnTo>
                    <a:pt x="294" y="542"/>
                  </a:lnTo>
                  <a:lnTo>
                    <a:pt x="294" y="544"/>
                  </a:lnTo>
                  <a:lnTo>
                    <a:pt x="294" y="544"/>
                  </a:lnTo>
                  <a:close/>
                  <a:moveTo>
                    <a:pt x="292" y="500"/>
                  </a:moveTo>
                  <a:lnTo>
                    <a:pt x="292" y="498"/>
                  </a:lnTo>
                  <a:lnTo>
                    <a:pt x="294" y="500"/>
                  </a:lnTo>
                  <a:lnTo>
                    <a:pt x="292" y="500"/>
                  </a:lnTo>
                  <a:close/>
                  <a:moveTo>
                    <a:pt x="294" y="464"/>
                  </a:moveTo>
                  <a:lnTo>
                    <a:pt x="294" y="464"/>
                  </a:lnTo>
                  <a:lnTo>
                    <a:pt x="294" y="462"/>
                  </a:lnTo>
                  <a:lnTo>
                    <a:pt x="292" y="462"/>
                  </a:lnTo>
                  <a:lnTo>
                    <a:pt x="292" y="462"/>
                  </a:lnTo>
                  <a:lnTo>
                    <a:pt x="292" y="460"/>
                  </a:lnTo>
                  <a:lnTo>
                    <a:pt x="292" y="460"/>
                  </a:lnTo>
                  <a:lnTo>
                    <a:pt x="292" y="460"/>
                  </a:lnTo>
                  <a:lnTo>
                    <a:pt x="292" y="460"/>
                  </a:lnTo>
                  <a:lnTo>
                    <a:pt x="292" y="460"/>
                  </a:lnTo>
                  <a:lnTo>
                    <a:pt x="294" y="460"/>
                  </a:lnTo>
                  <a:lnTo>
                    <a:pt x="294" y="462"/>
                  </a:lnTo>
                  <a:lnTo>
                    <a:pt x="296" y="460"/>
                  </a:lnTo>
                  <a:lnTo>
                    <a:pt x="294" y="464"/>
                  </a:lnTo>
                  <a:close/>
                  <a:moveTo>
                    <a:pt x="306" y="656"/>
                  </a:moveTo>
                  <a:lnTo>
                    <a:pt x="306" y="656"/>
                  </a:lnTo>
                  <a:lnTo>
                    <a:pt x="302" y="654"/>
                  </a:lnTo>
                  <a:lnTo>
                    <a:pt x="302" y="654"/>
                  </a:lnTo>
                  <a:lnTo>
                    <a:pt x="302" y="652"/>
                  </a:lnTo>
                  <a:lnTo>
                    <a:pt x="302" y="652"/>
                  </a:lnTo>
                  <a:lnTo>
                    <a:pt x="304" y="652"/>
                  </a:lnTo>
                  <a:lnTo>
                    <a:pt x="304" y="652"/>
                  </a:lnTo>
                  <a:lnTo>
                    <a:pt x="304" y="652"/>
                  </a:lnTo>
                  <a:lnTo>
                    <a:pt x="304" y="650"/>
                  </a:lnTo>
                  <a:lnTo>
                    <a:pt x="304" y="650"/>
                  </a:lnTo>
                  <a:lnTo>
                    <a:pt x="308" y="650"/>
                  </a:lnTo>
                  <a:lnTo>
                    <a:pt x="308" y="650"/>
                  </a:lnTo>
                  <a:lnTo>
                    <a:pt x="306" y="652"/>
                  </a:lnTo>
                  <a:lnTo>
                    <a:pt x="306" y="652"/>
                  </a:lnTo>
                  <a:lnTo>
                    <a:pt x="308" y="654"/>
                  </a:lnTo>
                  <a:lnTo>
                    <a:pt x="306" y="656"/>
                  </a:lnTo>
                  <a:lnTo>
                    <a:pt x="306" y="656"/>
                  </a:lnTo>
                  <a:close/>
                  <a:moveTo>
                    <a:pt x="302" y="512"/>
                  </a:moveTo>
                  <a:lnTo>
                    <a:pt x="308" y="516"/>
                  </a:lnTo>
                  <a:lnTo>
                    <a:pt x="308" y="516"/>
                  </a:lnTo>
                  <a:lnTo>
                    <a:pt x="304" y="516"/>
                  </a:lnTo>
                  <a:lnTo>
                    <a:pt x="302" y="514"/>
                  </a:lnTo>
                  <a:lnTo>
                    <a:pt x="302" y="514"/>
                  </a:lnTo>
                  <a:lnTo>
                    <a:pt x="302" y="514"/>
                  </a:lnTo>
                  <a:lnTo>
                    <a:pt x="304" y="514"/>
                  </a:lnTo>
                  <a:lnTo>
                    <a:pt x="302" y="512"/>
                  </a:lnTo>
                  <a:close/>
                  <a:moveTo>
                    <a:pt x="306" y="526"/>
                  </a:moveTo>
                  <a:lnTo>
                    <a:pt x="306" y="526"/>
                  </a:lnTo>
                  <a:lnTo>
                    <a:pt x="304" y="528"/>
                  </a:lnTo>
                  <a:lnTo>
                    <a:pt x="302" y="528"/>
                  </a:lnTo>
                  <a:lnTo>
                    <a:pt x="302" y="528"/>
                  </a:lnTo>
                  <a:lnTo>
                    <a:pt x="304" y="524"/>
                  </a:lnTo>
                  <a:lnTo>
                    <a:pt x="306" y="526"/>
                  </a:lnTo>
                  <a:lnTo>
                    <a:pt x="306" y="526"/>
                  </a:lnTo>
                  <a:close/>
                  <a:moveTo>
                    <a:pt x="308" y="508"/>
                  </a:moveTo>
                  <a:lnTo>
                    <a:pt x="308" y="508"/>
                  </a:lnTo>
                  <a:lnTo>
                    <a:pt x="306" y="508"/>
                  </a:lnTo>
                  <a:lnTo>
                    <a:pt x="304" y="508"/>
                  </a:lnTo>
                  <a:lnTo>
                    <a:pt x="304" y="508"/>
                  </a:lnTo>
                  <a:lnTo>
                    <a:pt x="304" y="510"/>
                  </a:lnTo>
                  <a:lnTo>
                    <a:pt x="304" y="510"/>
                  </a:lnTo>
                  <a:lnTo>
                    <a:pt x="300" y="510"/>
                  </a:lnTo>
                  <a:lnTo>
                    <a:pt x="296" y="510"/>
                  </a:lnTo>
                  <a:lnTo>
                    <a:pt x="296" y="510"/>
                  </a:lnTo>
                  <a:lnTo>
                    <a:pt x="296" y="510"/>
                  </a:lnTo>
                  <a:lnTo>
                    <a:pt x="296" y="508"/>
                  </a:lnTo>
                  <a:lnTo>
                    <a:pt x="296" y="508"/>
                  </a:lnTo>
                  <a:lnTo>
                    <a:pt x="296" y="508"/>
                  </a:lnTo>
                  <a:lnTo>
                    <a:pt x="296" y="508"/>
                  </a:lnTo>
                  <a:lnTo>
                    <a:pt x="296" y="506"/>
                  </a:lnTo>
                  <a:lnTo>
                    <a:pt x="296" y="506"/>
                  </a:lnTo>
                  <a:lnTo>
                    <a:pt x="296" y="506"/>
                  </a:lnTo>
                  <a:lnTo>
                    <a:pt x="296" y="508"/>
                  </a:lnTo>
                  <a:lnTo>
                    <a:pt x="296" y="508"/>
                  </a:lnTo>
                  <a:lnTo>
                    <a:pt x="304" y="506"/>
                  </a:lnTo>
                  <a:lnTo>
                    <a:pt x="304" y="506"/>
                  </a:lnTo>
                  <a:lnTo>
                    <a:pt x="304" y="506"/>
                  </a:lnTo>
                  <a:lnTo>
                    <a:pt x="302" y="504"/>
                  </a:lnTo>
                  <a:lnTo>
                    <a:pt x="304" y="506"/>
                  </a:lnTo>
                  <a:lnTo>
                    <a:pt x="304" y="506"/>
                  </a:lnTo>
                  <a:lnTo>
                    <a:pt x="308" y="506"/>
                  </a:lnTo>
                  <a:lnTo>
                    <a:pt x="308" y="506"/>
                  </a:lnTo>
                  <a:lnTo>
                    <a:pt x="308" y="504"/>
                  </a:lnTo>
                  <a:lnTo>
                    <a:pt x="306" y="504"/>
                  </a:lnTo>
                  <a:lnTo>
                    <a:pt x="304" y="504"/>
                  </a:lnTo>
                  <a:lnTo>
                    <a:pt x="302" y="502"/>
                  </a:lnTo>
                  <a:lnTo>
                    <a:pt x="304" y="500"/>
                  </a:lnTo>
                  <a:lnTo>
                    <a:pt x="304" y="500"/>
                  </a:lnTo>
                  <a:lnTo>
                    <a:pt x="304" y="500"/>
                  </a:lnTo>
                  <a:lnTo>
                    <a:pt x="306" y="500"/>
                  </a:lnTo>
                  <a:lnTo>
                    <a:pt x="306" y="498"/>
                  </a:lnTo>
                  <a:lnTo>
                    <a:pt x="306" y="498"/>
                  </a:lnTo>
                  <a:lnTo>
                    <a:pt x="308" y="498"/>
                  </a:lnTo>
                  <a:lnTo>
                    <a:pt x="310" y="500"/>
                  </a:lnTo>
                  <a:lnTo>
                    <a:pt x="310" y="500"/>
                  </a:lnTo>
                  <a:lnTo>
                    <a:pt x="310" y="502"/>
                  </a:lnTo>
                  <a:lnTo>
                    <a:pt x="310" y="502"/>
                  </a:lnTo>
                  <a:lnTo>
                    <a:pt x="310" y="500"/>
                  </a:lnTo>
                  <a:lnTo>
                    <a:pt x="310" y="500"/>
                  </a:lnTo>
                  <a:lnTo>
                    <a:pt x="308" y="500"/>
                  </a:lnTo>
                  <a:lnTo>
                    <a:pt x="304" y="502"/>
                  </a:lnTo>
                  <a:lnTo>
                    <a:pt x="304" y="502"/>
                  </a:lnTo>
                  <a:lnTo>
                    <a:pt x="306" y="502"/>
                  </a:lnTo>
                  <a:lnTo>
                    <a:pt x="308" y="504"/>
                  </a:lnTo>
                  <a:lnTo>
                    <a:pt x="308" y="502"/>
                  </a:lnTo>
                  <a:lnTo>
                    <a:pt x="308" y="502"/>
                  </a:lnTo>
                  <a:lnTo>
                    <a:pt x="308" y="502"/>
                  </a:lnTo>
                  <a:lnTo>
                    <a:pt x="310" y="502"/>
                  </a:lnTo>
                  <a:lnTo>
                    <a:pt x="312" y="502"/>
                  </a:lnTo>
                  <a:lnTo>
                    <a:pt x="314" y="502"/>
                  </a:lnTo>
                  <a:lnTo>
                    <a:pt x="316" y="502"/>
                  </a:lnTo>
                  <a:lnTo>
                    <a:pt x="316" y="502"/>
                  </a:lnTo>
                  <a:lnTo>
                    <a:pt x="316" y="504"/>
                  </a:lnTo>
                  <a:lnTo>
                    <a:pt x="314" y="504"/>
                  </a:lnTo>
                  <a:lnTo>
                    <a:pt x="314" y="504"/>
                  </a:lnTo>
                  <a:lnTo>
                    <a:pt x="314" y="506"/>
                  </a:lnTo>
                  <a:lnTo>
                    <a:pt x="308" y="506"/>
                  </a:lnTo>
                  <a:lnTo>
                    <a:pt x="308" y="506"/>
                  </a:lnTo>
                  <a:lnTo>
                    <a:pt x="308" y="508"/>
                  </a:lnTo>
                  <a:lnTo>
                    <a:pt x="310" y="510"/>
                  </a:lnTo>
                  <a:lnTo>
                    <a:pt x="310" y="510"/>
                  </a:lnTo>
                  <a:lnTo>
                    <a:pt x="310" y="508"/>
                  </a:lnTo>
                  <a:lnTo>
                    <a:pt x="310" y="508"/>
                  </a:lnTo>
                  <a:lnTo>
                    <a:pt x="312" y="508"/>
                  </a:lnTo>
                  <a:lnTo>
                    <a:pt x="312" y="510"/>
                  </a:lnTo>
                  <a:lnTo>
                    <a:pt x="312" y="512"/>
                  </a:lnTo>
                  <a:lnTo>
                    <a:pt x="312" y="512"/>
                  </a:lnTo>
                  <a:lnTo>
                    <a:pt x="312" y="512"/>
                  </a:lnTo>
                  <a:lnTo>
                    <a:pt x="312" y="512"/>
                  </a:lnTo>
                  <a:lnTo>
                    <a:pt x="312" y="512"/>
                  </a:lnTo>
                  <a:lnTo>
                    <a:pt x="308" y="510"/>
                  </a:lnTo>
                  <a:lnTo>
                    <a:pt x="308" y="510"/>
                  </a:lnTo>
                  <a:lnTo>
                    <a:pt x="308" y="508"/>
                  </a:lnTo>
                  <a:lnTo>
                    <a:pt x="308" y="508"/>
                  </a:lnTo>
                  <a:lnTo>
                    <a:pt x="308" y="508"/>
                  </a:lnTo>
                  <a:close/>
                  <a:moveTo>
                    <a:pt x="308" y="520"/>
                  </a:moveTo>
                  <a:lnTo>
                    <a:pt x="308" y="518"/>
                  </a:lnTo>
                  <a:lnTo>
                    <a:pt x="310" y="518"/>
                  </a:lnTo>
                  <a:lnTo>
                    <a:pt x="312" y="520"/>
                  </a:lnTo>
                  <a:lnTo>
                    <a:pt x="310" y="522"/>
                  </a:lnTo>
                  <a:lnTo>
                    <a:pt x="310" y="522"/>
                  </a:lnTo>
                  <a:lnTo>
                    <a:pt x="310" y="522"/>
                  </a:lnTo>
                  <a:lnTo>
                    <a:pt x="310" y="520"/>
                  </a:lnTo>
                  <a:lnTo>
                    <a:pt x="308" y="520"/>
                  </a:lnTo>
                  <a:close/>
                  <a:moveTo>
                    <a:pt x="312" y="528"/>
                  </a:moveTo>
                  <a:lnTo>
                    <a:pt x="312" y="528"/>
                  </a:lnTo>
                  <a:lnTo>
                    <a:pt x="308" y="526"/>
                  </a:lnTo>
                  <a:lnTo>
                    <a:pt x="308" y="526"/>
                  </a:lnTo>
                  <a:lnTo>
                    <a:pt x="310" y="524"/>
                  </a:lnTo>
                  <a:lnTo>
                    <a:pt x="312" y="524"/>
                  </a:lnTo>
                  <a:lnTo>
                    <a:pt x="312" y="524"/>
                  </a:lnTo>
                  <a:lnTo>
                    <a:pt x="310" y="524"/>
                  </a:lnTo>
                  <a:lnTo>
                    <a:pt x="312" y="522"/>
                  </a:lnTo>
                  <a:lnTo>
                    <a:pt x="312" y="522"/>
                  </a:lnTo>
                  <a:lnTo>
                    <a:pt x="312" y="522"/>
                  </a:lnTo>
                  <a:lnTo>
                    <a:pt x="314" y="524"/>
                  </a:lnTo>
                  <a:lnTo>
                    <a:pt x="314" y="524"/>
                  </a:lnTo>
                  <a:lnTo>
                    <a:pt x="312" y="528"/>
                  </a:lnTo>
                  <a:lnTo>
                    <a:pt x="312" y="528"/>
                  </a:lnTo>
                  <a:close/>
                  <a:moveTo>
                    <a:pt x="314" y="510"/>
                  </a:moveTo>
                  <a:lnTo>
                    <a:pt x="314" y="510"/>
                  </a:lnTo>
                  <a:lnTo>
                    <a:pt x="316" y="510"/>
                  </a:lnTo>
                  <a:lnTo>
                    <a:pt x="316" y="510"/>
                  </a:lnTo>
                  <a:lnTo>
                    <a:pt x="318" y="510"/>
                  </a:lnTo>
                  <a:lnTo>
                    <a:pt x="318" y="510"/>
                  </a:lnTo>
                  <a:lnTo>
                    <a:pt x="318" y="510"/>
                  </a:lnTo>
                  <a:lnTo>
                    <a:pt x="318" y="510"/>
                  </a:lnTo>
                  <a:lnTo>
                    <a:pt x="316" y="512"/>
                  </a:lnTo>
                  <a:lnTo>
                    <a:pt x="314" y="512"/>
                  </a:lnTo>
                  <a:lnTo>
                    <a:pt x="314" y="510"/>
                  </a:lnTo>
                  <a:lnTo>
                    <a:pt x="314" y="510"/>
                  </a:lnTo>
                  <a:close/>
                  <a:moveTo>
                    <a:pt x="318" y="522"/>
                  </a:moveTo>
                  <a:lnTo>
                    <a:pt x="318" y="520"/>
                  </a:lnTo>
                  <a:lnTo>
                    <a:pt x="318" y="520"/>
                  </a:lnTo>
                  <a:lnTo>
                    <a:pt x="318" y="520"/>
                  </a:lnTo>
                  <a:lnTo>
                    <a:pt x="320" y="520"/>
                  </a:lnTo>
                  <a:lnTo>
                    <a:pt x="320" y="520"/>
                  </a:lnTo>
                  <a:lnTo>
                    <a:pt x="322" y="520"/>
                  </a:lnTo>
                  <a:lnTo>
                    <a:pt x="322" y="520"/>
                  </a:lnTo>
                  <a:lnTo>
                    <a:pt x="324" y="518"/>
                  </a:lnTo>
                  <a:lnTo>
                    <a:pt x="326" y="518"/>
                  </a:lnTo>
                  <a:lnTo>
                    <a:pt x="328" y="516"/>
                  </a:lnTo>
                  <a:lnTo>
                    <a:pt x="332" y="516"/>
                  </a:lnTo>
                  <a:lnTo>
                    <a:pt x="334" y="516"/>
                  </a:lnTo>
                  <a:lnTo>
                    <a:pt x="334" y="514"/>
                  </a:lnTo>
                  <a:lnTo>
                    <a:pt x="334" y="514"/>
                  </a:lnTo>
                  <a:lnTo>
                    <a:pt x="336" y="518"/>
                  </a:lnTo>
                  <a:lnTo>
                    <a:pt x="334" y="520"/>
                  </a:lnTo>
                  <a:lnTo>
                    <a:pt x="334" y="522"/>
                  </a:lnTo>
                  <a:lnTo>
                    <a:pt x="336" y="526"/>
                  </a:lnTo>
                  <a:lnTo>
                    <a:pt x="336" y="526"/>
                  </a:lnTo>
                  <a:lnTo>
                    <a:pt x="338" y="526"/>
                  </a:lnTo>
                  <a:lnTo>
                    <a:pt x="340" y="524"/>
                  </a:lnTo>
                  <a:lnTo>
                    <a:pt x="340" y="524"/>
                  </a:lnTo>
                  <a:lnTo>
                    <a:pt x="340" y="524"/>
                  </a:lnTo>
                  <a:lnTo>
                    <a:pt x="340" y="526"/>
                  </a:lnTo>
                  <a:lnTo>
                    <a:pt x="340" y="526"/>
                  </a:lnTo>
                  <a:lnTo>
                    <a:pt x="342" y="524"/>
                  </a:lnTo>
                  <a:lnTo>
                    <a:pt x="342" y="524"/>
                  </a:lnTo>
                  <a:lnTo>
                    <a:pt x="346" y="526"/>
                  </a:lnTo>
                  <a:lnTo>
                    <a:pt x="346" y="526"/>
                  </a:lnTo>
                  <a:lnTo>
                    <a:pt x="346" y="528"/>
                  </a:lnTo>
                  <a:lnTo>
                    <a:pt x="344" y="526"/>
                  </a:lnTo>
                  <a:lnTo>
                    <a:pt x="342" y="526"/>
                  </a:lnTo>
                  <a:lnTo>
                    <a:pt x="342" y="528"/>
                  </a:lnTo>
                  <a:lnTo>
                    <a:pt x="342" y="528"/>
                  </a:lnTo>
                  <a:lnTo>
                    <a:pt x="342" y="528"/>
                  </a:lnTo>
                  <a:lnTo>
                    <a:pt x="336" y="526"/>
                  </a:lnTo>
                  <a:lnTo>
                    <a:pt x="336" y="526"/>
                  </a:lnTo>
                  <a:lnTo>
                    <a:pt x="336" y="528"/>
                  </a:lnTo>
                  <a:lnTo>
                    <a:pt x="334" y="528"/>
                  </a:lnTo>
                  <a:lnTo>
                    <a:pt x="330" y="528"/>
                  </a:lnTo>
                  <a:lnTo>
                    <a:pt x="330" y="528"/>
                  </a:lnTo>
                  <a:lnTo>
                    <a:pt x="330" y="528"/>
                  </a:lnTo>
                  <a:lnTo>
                    <a:pt x="316" y="524"/>
                  </a:lnTo>
                  <a:lnTo>
                    <a:pt x="316" y="524"/>
                  </a:lnTo>
                  <a:lnTo>
                    <a:pt x="316" y="522"/>
                  </a:lnTo>
                  <a:lnTo>
                    <a:pt x="316" y="522"/>
                  </a:lnTo>
                  <a:lnTo>
                    <a:pt x="318" y="522"/>
                  </a:lnTo>
                  <a:lnTo>
                    <a:pt x="318" y="522"/>
                  </a:lnTo>
                  <a:close/>
                  <a:moveTo>
                    <a:pt x="340" y="552"/>
                  </a:moveTo>
                  <a:lnTo>
                    <a:pt x="344" y="554"/>
                  </a:lnTo>
                  <a:lnTo>
                    <a:pt x="338" y="554"/>
                  </a:lnTo>
                  <a:lnTo>
                    <a:pt x="340" y="552"/>
                  </a:lnTo>
                  <a:close/>
                  <a:moveTo>
                    <a:pt x="340" y="532"/>
                  </a:moveTo>
                  <a:lnTo>
                    <a:pt x="342" y="530"/>
                  </a:lnTo>
                  <a:lnTo>
                    <a:pt x="342" y="532"/>
                  </a:lnTo>
                  <a:lnTo>
                    <a:pt x="342" y="532"/>
                  </a:lnTo>
                  <a:lnTo>
                    <a:pt x="340" y="532"/>
                  </a:lnTo>
                  <a:lnTo>
                    <a:pt x="340" y="532"/>
                  </a:lnTo>
                  <a:lnTo>
                    <a:pt x="340" y="532"/>
                  </a:lnTo>
                  <a:close/>
                  <a:moveTo>
                    <a:pt x="336" y="550"/>
                  </a:moveTo>
                  <a:lnTo>
                    <a:pt x="336" y="550"/>
                  </a:lnTo>
                  <a:lnTo>
                    <a:pt x="338" y="550"/>
                  </a:lnTo>
                  <a:lnTo>
                    <a:pt x="338" y="550"/>
                  </a:lnTo>
                  <a:lnTo>
                    <a:pt x="338" y="550"/>
                  </a:lnTo>
                  <a:lnTo>
                    <a:pt x="336" y="554"/>
                  </a:lnTo>
                  <a:lnTo>
                    <a:pt x="336" y="554"/>
                  </a:lnTo>
                  <a:lnTo>
                    <a:pt x="334" y="554"/>
                  </a:lnTo>
                  <a:lnTo>
                    <a:pt x="334" y="554"/>
                  </a:lnTo>
                  <a:lnTo>
                    <a:pt x="334" y="556"/>
                  </a:lnTo>
                  <a:lnTo>
                    <a:pt x="332" y="554"/>
                  </a:lnTo>
                  <a:lnTo>
                    <a:pt x="328" y="552"/>
                  </a:lnTo>
                  <a:lnTo>
                    <a:pt x="328" y="552"/>
                  </a:lnTo>
                  <a:lnTo>
                    <a:pt x="330" y="552"/>
                  </a:lnTo>
                  <a:lnTo>
                    <a:pt x="332" y="548"/>
                  </a:lnTo>
                  <a:lnTo>
                    <a:pt x="332" y="550"/>
                  </a:lnTo>
                  <a:lnTo>
                    <a:pt x="332" y="550"/>
                  </a:lnTo>
                  <a:lnTo>
                    <a:pt x="334" y="552"/>
                  </a:lnTo>
                  <a:lnTo>
                    <a:pt x="336" y="552"/>
                  </a:lnTo>
                  <a:lnTo>
                    <a:pt x="336" y="552"/>
                  </a:lnTo>
                  <a:lnTo>
                    <a:pt x="336" y="550"/>
                  </a:lnTo>
                  <a:close/>
                  <a:moveTo>
                    <a:pt x="326" y="592"/>
                  </a:moveTo>
                  <a:lnTo>
                    <a:pt x="326" y="592"/>
                  </a:lnTo>
                  <a:lnTo>
                    <a:pt x="324" y="592"/>
                  </a:lnTo>
                  <a:lnTo>
                    <a:pt x="322" y="592"/>
                  </a:lnTo>
                  <a:lnTo>
                    <a:pt x="322" y="590"/>
                  </a:lnTo>
                  <a:lnTo>
                    <a:pt x="322" y="590"/>
                  </a:lnTo>
                  <a:lnTo>
                    <a:pt x="324" y="590"/>
                  </a:lnTo>
                  <a:lnTo>
                    <a:pt x="326" y="592"/>
                  </a:lnTo>
                  <a:lnTo>
                    <a:pt x="326" y="592"/>
                  </a:lnTo>
                  <a:close/>
                  <a:moveTo>
                    <a:pt x="320" y="660"/>
                  </a:moveTo>
                  <a:lnTo>
                    <a:pt x="320" y="660"/>
                  </a:lnTo>
                  <a:lnTo>
                    <a:pt x="322" y="662"/>
                  </a:lnTo>
                  <a:lnTo>
                    <a:pt x="320" y="660"/>
                  </a:lnTo>
                  <a:close/>
                  <a:moveTo>
                    <a:pt x="320" y="650"/>
                  </a:moveTo>
                  <a:lnTo>
                    <a:pt x="320" y="650"/>
                  </a:lnTo>
                  <a:lnTo>
                    <a:pt x="318" y="648"/>
                  </a:lnTo>
                  <a:lnTo>
                    <a:pt x="318" y="648"/>
                  </a:lnTo>
                  <a:lnTo>
                    <a:pt x="318" y="646"/>
                  </a:lnTo>
                  <a:lnTo>
                    <a:pt x="316" y="646"/>
                  </a:lnTo>
                  <a:lnTo>
                    <a:pt x="320" y="644"/>
                  </a:lnTo>
                  <a:lnTo>
                    <a:pt x="320" y="648"/>
                  </a:lnTo>
                  <a:lnTo>
                    <a:pt x="320" y="648"/>
                  </a:lnTo>
                  <a:lnTo>
                    <a:pt x="324" y="648"/>
                  </a:lnTo>
                  <a:lnTo>
                    <a:pt x="328" y="646"/>
                  </a:lnTo>
                  <a:lnTo>
                    <a:pt x="328" y="646"/>
                  </a:lnTo>
                  <a:lnTo>
                    <a:pt x="326" y="648"/>
                  </a:lnTo>
                  <a:lnTo>
                    <a:pt x="324" y="648"/>
                  </a:lnTo>
                  <a:lnTo>
                    <a:pt x="322" y="648"/>
                  </a:lnTo>
                  <a:lnTo>
                    <a:pt x="320" y="650"/>
                  </a:lnTo>
                  <a:lnTo>
                    <a:pt x="320" y="650"/>
                  </a:lnTo>
                  <a:close/>
                  <a:moveTo>
                    <a:pt x="328" y="676"/>
                  </a:moveTo>
                  <a:lnTo>
                    <a:pt x="328" y="676"/>
                  </a:lnTo>
                  <a:lnTo>
                    <a:pt x="330" y="676"/>
                  </a:lnTo>
                  <a:lnTo>
                    <a:pt x="332" y="676"/>
                  </a:lnTo>
                  <a:lnTo>
                    <a:pt x="332" y="676"/>
                  </a:lnTo>
                  <a:lnTo>
                    <a:pt x="330" y="678"/>
                  </a:lnTo>
                  <a:lnTo>
                    <a:pt x="328" y="676"/>
                  </a:lnTo>
                  <a:lnTo>
                    <a:pt x="328" y="676"/>
                  </a:lnTo>
                  <a:close/>
                  <a:moveTo>
                    <a:pt x="340" y="616"/>
                  </a:moveTo>
                  <a:lnTo>
                    <a:pt x="340" y="616"/>
                  </a:lnTo>
                  <a:lnTo>
                    <a:pt x="338" y="614"/>
                  </a:lnTo>
                  <a:lnTo>
                    <a:pt x="334" y="614"/>
                  </a:lnTo>
                  <a:lnTo>
                    <a:pt x="330" y="614"/>
                  </a:lnTo>
                  <a:lnTo>
                    <a:pt x="330" y="612"/>
                  </a:lnTo>
                  <a:lnTo>
                    <a:pt x="330" y="612"/>
                  </a:lnTo>
                  <a:lnTo>
                    <a:pt x="330" y="612"/>
                  </a:lnTo>
                  <a:lnTo>
                    <a:pt x="330" y="610"/>
                  </a:lnTo>
                  <a:lnTo>
                    <a:pt x="330" y="610"/>
                  </a:lnTo>
                  <a:lnTo>
                    <a:pt x="330" y="608"/>
                  </a:lnTo>
                  <a:lnTo>
                    <a:pt x="330" y="608"/>
                  </a:lnTo>
                  <a:lnTo>
                    <a:pt x="334" y="610"/>
                  </a:lnTo>
                  <a:lnTo>
                    <a:pt x="338" y="610"/>
                  </a:lnTo>
                  <a:lnTo>
                    <a:pt x="340" y="610"/>
                  </a:lnTo>
                  <a:lnTo>
                    <a:pt x="344" y="612"/>
                  </a:lnTo>
                  <a:lnTo>
                    <a:pt x="344" y="612"/>
                  </a:lnTo>
                  <a:lnTo>
                    <a:pt x="342" y="612"/>
                  </a:lnTo>
                  <a:lnTo>
                    <a:pt x="342" y="612"/>
                  </a:lnTo>
                  <a:lnTo>
                    <a:pt x="340" y="616"/>
                  </a:lnTo>
                  <a:lnTo>
                    <a:pt x="340" y="616"/>
                  </a:lnTo>
                  <a:close/>
                  <a:moveTo>
                    <a:pt x="344" y="650"/>
                  </a:moveTo>
                  <a:lnTo>
                    <a:pt x="344" y="650"/>
                  </a:lnTo>
                  <a:lnTo>
                    <a:pt x="342" y="650"/>
                  </a:lnTo>
                  <a:lnTo>
                    <a:pt x="342" y="648"/>
                  </a:lnTo>
                  <a:lnTo>
                    <a:pt x="346" y="650"/>
                  </a:lnTo>
                  <a:lnTo>
                    <a:pt x="344" y="650"/>
                  </a:lnTo>
                  <a:close/>
                  <a:moveTo>
                    <a:pt x="346" y="620"/>
                  </a:moveTo>
                  <a:lnTo>
                    <a:pt x="344" y="618"/>
                  </a:lnTo>
                  <a:lnTo>
                    <a:pt x="344" y="618"/>
                  </a:lnTo>
                  <a:lnTo>
                    <a:pt x="346" y="620"/>
                  </a:lnTo>
                  <a:lnTo>
                    <a:pt x="346" y="620"/>
                  </a:lnTo>
                  <a:lnTo>
                    <a:pt x="346" y="620"/>
                  </a:lnTo>
                  <a:close/>
                  <a:moveTo>
                    <a:pt x="346" y="616"/>
                  </a:moveTo>
                  <a:lnTo>
                    <a:pt x="346" y="614"/>
                  </a:lnTo>
                  <a:lnTo>
                    <a:pt x="348" y="616"/>
                  </a:lnTo>
                  <a:lnTo>
                    <a:pt x="346" y="616"/>
                  </a:lnTo>
                  <a:close/>
                  <a:moveTo>
                    <a:pt x="348" y="554"/>
                  </a:moveTo>
                  <a:lnTo>
                    <a:pt x="348" y="554"/>
                  </a:lnTo>
                  <a:lnTo>
                    <a:pt x="346" y="552"/>
                  </a:lnTo>
                  <a:lnTo>
                    <a:pt x="346" y="552"/>
                  </a:lnTo>
                  <a:lnTo>
                    <a:pt x="346" y="552"/>
                  </a:lnTo>
                  <a:lnTo>
                    <a:pt x="344" y="552"/>
                  </a:lnTo>
                  <a:lnTo>
                    <a:pt x="344" y="552"/>
                  </a:lnTo>
                  <a:lnTo>
                    <a:pt x="344" y="552"/>
                  </a:lnTo>
                  <a:lnTo>
                    <a:pt x="344" y="550"/>
                  </a:lnTo>
                  <a:lnTo>
                    <a:pt x="344" y="548"/>
                  </a:lnTo>
                  <a:lnTo>
                    <a:pt x="344" y="548"/>
                  </a:lnTo>
                  <a:lnTo>
                    <a:pt x="346" y="550"/>
                  </a:lnTo>
                  <a:lnTo>
                    <a:pt x="346" y="550"/>
                  </a:lnTo>
                  <a:lnTo>
                    <a:pt x="348" y="550"/>
                  </a:lnTo>
                  <a:lnTo>
                    <a:pt x="348" y="550"/>
                  </a:lnTo>
                  <a:lnTo>
                    <a:pt x="346" y="548"/>
                  </a:lnTo>
                  <a:lnTo>
                    <a:pt x="346" y="548"/>
                  </a:lnTo>
                  <a:lnTo>
                    <a:pt x="348" y="548"/>
                  </a:lnTo>
                  <a:lnTo>
                    <a:pt x="350" y="548"/>
                  </a:lnTo>
                  <a:lnTo>
                    <a:pt x="350" y="548"/>
                  </a:lnTo>
                  <a:lnTo>
                    <a:pt x="352" y="546"/>
                  </a:lnTo>
                  <a:lnTo>
                    <a:pt x="352" y="546"/>
                  </a:lnTo>
                  <a:lnTo>
                    <a:pt x="352" y="548"/>
                  </a:lnTo>
                  <a:lnTo>
                    <a:pt x="352" y="550"/>
                  </a:lnTo>
                  <a:lnTo>
                    <a:pt x="352" y="550"/>
                  </a:lnTo>
                  <a:lnTo>
                    <a:pt x="354" y="552"/>
                  </a:lnTo>
                  <a:lnTo>
                    <a:pt x="354" y="552"/>
                  </a:lnTo>
                  <a:lnTo>
                    <a:pt x="354" y="552"/>
                  </a:lnTo>
                  <a:lnTo>
                    <a:pt x="354" y="554"/>
                  </a:lnTo>
                  <a:lnTo>
                    <a:pt x="354" y="554"/>
                  </a:lnTo>
                  <a:lnTo>
                    <a:pt x="352" y="552"/>
                  </a:lnTo>
                  <a:lnTo>
                    <a:pt x="352" y="554"/>
                  </a:lnTo>
                  <a:lnTo>
                    <a:pt x="352" y="554"/>
                  </a:lnTo>
                  <a:lnTo>
                    <a:pt x="352" y="552"/>
                  </a:lnTo>
                  <a:lnTo>
                    <a:pt x="352" y="552"/>
                  </a:lnTo>
                  <a:lnTo>
                    <a:pt x="350" y="552"/>
                  </a:lnTo>
                  <a:lnTo>
                    <a:pt x="350" y="552"/>
                  </a:lnTo>
                  <a:lnTo>
                    <a:pt x="348" y="552"/>
                  </a:lnTo>
                  <a:lnTo>
                    <a:pt x="348" y="552"/>
                  </a:lnTo>
                  <a:lnTo>
                    <a:pt x="348" y="552"/>
                  </a:lnTo>
                  <a:lnTo>
                    <a:pt x="348" y="554"/>
                  </a:lnTo>
                  <a:lnTo>
                    <a:pt x="348" y="554"/>
                  </a:lnTo>
                  <a:close/>
                  <a:moveTo>
                    <a:pt x="372" y="700"/>
                  </a:moveTo>
                  <a:lnTo>
                    <a:pt x="372" y="700"/>
                  </a:lnTo>
                  <a:lnTo>
                    <a:pt x="370" y="700"/>
                  </a:lnTo>
                  <a:lnTo>
                    <a:pt x="368" y="700"/>
                  </a:lnTo>
                  <a:lnTo>
                    <a:pt x="368" y="700"/>
                  </a:lnTo>
                  <a:lnTo>
                    <a:pt x="368" y="700"/>
                  </a:lnTo>
                  <a:lnTo>
                    <a:pt x="368" y="700"/>
                  </a:lnTo>
                  <a:lnTo>
                    <a:pt x="370" y="698"/>
                  </a:lnTo>
                  <a:lnTo>
                    <a:pt x="372" y="698"/>
                  </a:lnTo>
                  <a:lnTo>
                    <a:pt x="372" y="700"/>
                  </a:lnTo>
                  <a:lnTo>
                    <a:pt x="372" y="700"/>
                  </a:lnTo>
                  <a:close/>
                  <a:moveTo>
                    <a:pt x="364" y="630"/>
                  </a:moveTo>
                  <a:lnTo>
                    <a:pt x="364" y="630"/>
                  </a:lnTo>
                  <a:lnTo>
                    <a:pt x="364" y="628"/>
                  </a:lnTo>
                  <a:lnTo>
                    <a:pt x="362" y="628"/>
                  </a:lnTo>
                  <a:lnTo>
                    <a:pt x="364" y="626"/>
                  </a:lnTo>
                  <a:lnTo>
                    <a:pt x="364" y="626"/>
                  </a:lnTo>
                  <a:lnTo>
                    <a:pt x="360" y="626"/>
                  </a:lnTo>
                  <a:lnTo>
                    <a:pt x="360" y="626"/>
                  </a:lnTo>
                  <a:lnTo>
                    <a:pt x="360" y="628"/>
                  </a:lnTo>
                  <a:lnTo>
                    <a:pt x="360" y="628"/>
                  </a:lnTo>
                  <a:lnTo>
                    <a:pt x="358" y="626"/>
                  </a:lnTo>
                  <a:lnTo>
                    <a:pt x="356" y="626"/>
                  </a:lnTo>
                  <a:lnTo>
                    <a:pt x="354" y="626"/>
                  </a:lnTo>
                  <a:lnTo>
                    <a:pt x="352" y="626"/>
                  </a:lnTo>
                  <a:lnTo>
                    <a:pt x="352" y="626"/>
                  </a:lnTo>
                  <a:lnTo>
                    <a:pt x="350" y="624"/>
                  </a:lnTo>
                  <a:lnTo>
                    <a:pt x="352" y="622"/>
                  </a:lnTo>
                  <a:lnTo>
                    <a:pt x="352" y="622"/>
                  </a:lnTo>
                  <a:lnTo>
                    <a:pt x="350" y="622"/>
                  </a:lnTo>
                  <a:lnTo>
                    <a:pt x="354" y="620"/>
                  </a:lnTo>
                  <a:lnTo>
                    <a:pt x="354" y="620"/>
                  </a:lnTo>
                  <a:lnTo>
                    <a:pt x="354" y="620"/>
                  </a:lnTo>
                  <a:lnTo>
                    <a:pt x="356" y="620"/>
                  </a:lnTo>
                  <a:lnTo>
                    <a:pt x="354" y="618"/>
                  </a:lnTo>
                  <a:lnTo>
                    <a:pt x="354" y="618"/>
                  </a:lnTo>
                  <a:lnTo>
                    <a:pt x="362" y="622"/>
                  </a:lnTo>
                  <a:lnTo>
                    <a:pt x="368" y="626"/>
                  </a:lnTo>
                  <a:lnTo>
                    <a:pt x="366" y="626"/>
                  </a:lnTo>
                  <a:lnTo>
                    <a:pt x="366" y="626"/>
                  </a:lnTo>
                  <a:lnTo>
                    <a:pt x="366" y="626"/>
                  </a:lnTo>
                  <a:lnTo>
                    <a:pt x="368" y="628"/>
                  </a:lnTo>
                  <a:lnTo>
                    <a:pt x="368" y="628"/>
                  </a:lnTo>
                  <a:lnTo>
                    <a:pt x="370" y="628"/>
                  </a:lnTo>
                  <a:lnTo>
                    <a:pt x="370" y="626"/>
                  </a:lnTo>
                  <a:lnTo>
                    <a:pt x="370" y="626"/>
                  </a:lnTo>
                  <a:lnTo>
                    <a:pt x="374" y="626"/>
                  </a:lnTo>
                  <a:lnTo>
                    <a:pt x="376" y="628"/>
                  </a:lnTo>
                  <a:lnTo>
                    <a:pt x="376" y="630"/>
                  </a:lnTo>
                  <a:lnTo>
                    <a:pt x="376" y="630"/>
                  </a:lnTo>
                  <a:lnTo>
                    <a:pt x="372" y="628"/>
                  </a:lnTo>
                  <a:lnTo>
                    <a:pt x="364" y="630"/>
                  </a:lnTo>
                  <a:lnTo>
                    <a:pt x="364" y="630"/>
                  </a:lnTo>
                  <a:close/>
                  <a:moveTo>
                    <a:pt x="360" y="550"/>
                  </a:moveTo>
                  <a:lnTo>
                    <a:pt x="360" y="552"/>
                  </a:lnTo>
                  <a:lnTo>
                    <a:pt x="360" y="552"/>
                  </a:lnTo>
                  <a:lnTo>
                    <a:pt x="358" y="552"/>
                  </a:lnTo>
                  <a:lnTo>
                    <a:pt x="358" y="552"/>
                  </a:lnTo>
                  <a:lnTo>
                    <a:pt x="356" y="548"/>
                  </a:lnTo>
                  <a:lnTo>
                    <a:pt x="358" y="548"/>
                  </a:lnTo>
                  <a:lnTo>
                    <a:pt x="358" y="548"/>
                  </a:lnTo>
                  <a:lnTo>
                    <a:pt x="358" y="550"/>
                  </a:lnTo>
                  <a:lnTo>
                    <a:pt x="360" y="550"/>
                  </a:lnTo>
                  <a:close/>
                  <a:moveTo>
                    <a:pt x="362" y="564"/>
                  </a:moveTo>
                  <a:lnTo>
                    <a:pt x="360" y="564"/>
                  </a:lnTo>
                  <a:lnTo>
                    <a:pt x="360" y="564"/>
                  </a:lnTo>
                  <a:lnTo>
                    <a:pt x="360" y="564"/>
                  </a:lnTo>
                  <a:lnTo>
                    <a:pt x="360" y="564"/>
                  </a:lnTo>
                  <a:lnTo>
                    <a:pt x="360" y="564"/>
                  </a:lnTo>
                  <a:lnTo>
                    <a:pt x="360" y="564"/>
                  </a:lnTo>
                  <a:lnTo>
                    <a:pt x="360" y="564"/>
                  </a:lnTo>
                  <a:lnTo>
                    <a:pt x="360" y="564"/>
                  </a:lnTo>
                  <a:lnTo>
                    <a:pt x="360" y="562"/>
                  </a:lnTo>
                  <a:lnTo>
                    <a:pt x="362" y="562"/>
                  </a:lnTo>
                  <a:lnTo>
                    <a:pt x="362" y="562"/>
                  </a:lnTo>
                  <a:lnTo>
                    <a:pt x="362" y="562"/>
                  </a:lnTo>
                  <a:lnTo>
                    <a:pt x="362" y="564"/>
                  </a:lnTo>
                  <a:lnTo>
                    <a:pt x="362" y="564"/>
                  </a:lnTo>
                  <a:lnTo>
                    <a:pt x="362" y="564"/>
                  </a:lnTo>
                  <a:close/>
                  <a:moveTo>
                    <a:pt x="370" y="534"/>
                  </a:moveTo>
                  <a:lnTo>
                    <a:pt x="368" y="532"/>
                  </a:lnTo>
                  <a:lnTo>
                    <a:pt x="368" y="532"/>
                  </a:lnTo>
                  <a:lnTo>
                    <a:pt x="368" y="530"/>
                  </a:lnTo>
                  <a:lnTo>
                    <a:pt x="368" y="530"/>
                  </a:lnTo>
                  <a:lnTo>
                    <a:pt x="370" y="530"/>
                  </a:lnTo>
                  <a:lnTo>
                    <a:pt x="372" y="530"/>
                  </a:lnTo>
                  <a:lnTo>
                    <a:pt x="374" y="532"/>
                  </a:lnTo>
                  <a:lnTo>
                    <a:pt x="374" y="532"/>
                  </a:lnTo>
                  <a:lnTo>
                    <a:pt x="370" y="532"/>
                  </a:lnTo>
                  <a:lnTo>
                    <a:pt x="370" y="532"/>
                  </a:lnTo>
                  <a:lnTo>
                    <a:pt x="370" y="534"/>
                  </a:lnTo>
                  <a:lnTo>
                    <a:pt x="370" y="534"/>
                  </a:lnTo>
                  <a:close/>
                  <a:moveTo>
                    <a:pt x="374" y="524"/>
                  </a:moveTo>
                  <a:lnTo>
                    <a:pt x="376" y="522"/>
                  </a:lnTo>
                  <a:lnTo>
                    <a:pt x="376" y="522"/>
                  </a:lnTo>
                  <a:lnTo>
                    <a:pt x="378" y="522"/>
                  </a:lnTo>
                  <a:lnTo>
                    <a:pt x="378" y="524"/>
                  </a:lnTo>
                  <a:lnTo>
                    <a:pt x="378" y="526"/>
                  </a:lnTo>
                  <a:lnTo>
                    <a:pt x="374" y="524"/>
                  </a:lnTo>
                  <a:close/>
                  <a:moveTo>
                    <a:pt x="376" y="508"/>
                  </a:moveTo>
                  <a:lnTo>
                    <a:pt x="374" y="510"/>
                  </a:lnTo>
                  <a:lnTo>
                    <a:pt x="374" y="512"/>
                  </a:lnTo>
                  <a:lnTo>
                    <a:pt x="374" y="512"/>
                  </a:lnTo>
                  <a:lnTo>
                    <a:pt x="370" y="510"/>
                  </a:lnTo>
                  <a:lnTo>
                    <a:pt x="370" y="510"/>
                  </a:lnTo>
                  <a:lnTo>
                    <a:pt x="368" y="510"/>
                  </a:lnTo>
                  <a:lnTo>
                    <a:pt x="368" y="510"/>
                  </a:lnTo>
                  <a:lnTo>
                    <a:pt x="366" y="510"/>
                  </a:lnTo>
                  <a:lnTo>
                    <a:pt x="366" y="510"/>
                  </a:lnTo>
                  <a:lnTo>
                    <a:pt x="366" y="510"/>
                  </a:lnTo>
                  <a:lnTo>
                    <a:pt x="366" y="510"/>
                  </a:lnTo>
                  <a:lnTo>
                    <a:pt x="366" y="510"/>
                  </a:lnTo>
                  <a:lnTo>
                    <a:pt x="366" y="510"/>
                  </a:lnTo>
                  <a:lnTo>
                    <a:pt x="362" y="506"/>
                  </a:lnTo>
                  <a:lnTo>
                    <a:pt x="358" y="508"/>
                  </a:lnTo>
                  <a:lnTo>
                    <a:pt x="358" y="506"/>
                  </a:lnTo>
                  <a:lnTo>
                    <a:pt x="358" y="508"/>
                  </a:lnTo>
                  <a:lnTo>
                    <a:pt x="358" y="508"/>
                  </a:lnTo>
                  <a:lnTo>
                    <a:pt x="360" y="510"/>
                  </a:lnTo>
                  <a:lnTo>
                    <a:pt x="362" y="512"/>
                  </a:lnTo>
                  <a:lnTo>
                    <a:pt x="362" y="512"/>
                  </a:lnTo>
                  <a:lnTo>
                    <a:pt x="360" y="514"/>
                  </a:lnTo>
                  <a:lnTo>
                    <a:pt x="360" y="514"/>
                  </a:lnTo>
                  <a:lnTo>
                    <a:pt x="360" y="516"/>
                  </a:lnTo>
                  <a:lnTo>
                    <a:pt x="360" y="516"/>
                  </a:lnTo>
                  <a:lnTo>
                    <a:pt x="354" y="510"/>
                  </a:lnTo>
                  <a:lnTo>
                    <a:pt x="348" y="512"/>
                  </a:lnTo>
                  <a:lnTo>
                    <a:pt x="348" y="512"/>
                  </a:lnTo>
                  <a:lnTo>
                    <a:pt x="352" y="504"/>
                  </a:lnTo>
                  <a:lnTo>
                    <a:pt x="352" y="504"/>
                  </a:lnTo>
                  <a:lnTo>
                    <a:pt x="354" y="506"/>
                  </a:lnTo>
                  <a:lnTo>
                    <a:pt x="354" y="508"/>
                  </a:lnTo>
                  <a:lnTo>
                    <a:pt x="358" y="508"/>
                  </a:lnTo>
                  <a:lnTo>
                    <a:pt x="358" y="508"/>
                  </a:lnTo>
                  <a:lnTo>
                    <a:pt x="358" y="508"/>
                  </a:lnTo>
                  <a:lnTo>
                    <a:pt x="358" y="506"/>
                  </a:lnTo>
                  <a:lnTo>
                    <a:pt x="358" y="506"/>
                  </a:lnTo>
                  <a:lnTo>
                    <a:pt x="362" y="506"/>
                  </a:lnTo>
                  <a:lnTo>
                    <a:pt x="362" y="506"/>
                  </a:lnTo>
                  <a:lnTo>
                    <a:pt x="362" y="504"/>
                  </a:lnTo>
                  <a:lnTo>
                    <a:pt x="362" y="504"/>
                  </a:lnTo>
                  <a:lnTo>
                    <a:pt x="364" y="506"/>
                  </a:lnTo>
                  <a:lnTo>
                    <a:pt x="366" y="510"/>
                  </a:lnTo>
                  <a:lnTo>
                    <a:pt x="366" y="510"/>
                  </a:lnTo>
                  <a:lnTo>
                    <a:pt x="366" y="510"/>
                  </a:lnTo>
                  <a:lnTo>
                    <a:pt x="366" y="510"/>
                  </a:lnTo>
                  <a:lnTo>
                    <a:pt x="368" y="508"/>
                  </a:lnTo>
                  <a:lnTo>
                    <a:pt x="368" y="508"/>
                  </a:lnTo>
                  <a:lnTo>
                    <a:pt x="366" y="506"/>
                  </a:lnTo>
                  <a:lnTo>
                    <a:pt x="366" y="506"/>
                  </a:lnTo>
                  <a:lnTo>
                    <a:pt x="366" y="504"/>
                  </a:lnTo>
                  <a:lnTo>
                    <a:pt x="364" y="502"/>
                  </a:lnTo>
                  <a:lnTo>
                    <a:pt x="364" y="502"/>
                  </a:lnTo>
                  <a:lnTo>
                    <a:pt x="366" y="502"/>
                  </a:lnTo>
                  <a:lnTo>
                    <a:pt x="366" y="502"/>
                  </a:lnTo>
                  <a:lnTo>
                    <a:pt x="370" y="504"/>
                  </a:lnTo>
                  <a:lnTo>
                    <a:pt x="372" y="508"/>
                  </a:lnTo>
                  <a:lnTo>
                    <a:pt x="372" y="508"/>
                  </a:lnTo>
                  <a:lnTo>
                    <a:pt x="374" y="506"/>
                  </a:lnTo>
                  <a:lnTo>
                    <a:pt x="376" y="508"/>
                  </a:lnTo>
                  <a:lnTo>
                    <a:pt x="378" y="506"/>
                  </a:lnTo>
                  <a:lnTo>
                    <a:pt x="378" y="506"/>
                  </a:lnTo>
                  <a:lnTo>
                    <a:pt x="376" y="508"/>
                  </a:lnTo>
                  <a:lnTo>
                    <a:pt x="376" y="508"/>
                  </a:lnTo>
                  <a:close/>
                  <a:moveTo>
                    <a:pt x="378" y="486"/>
                  </a:moveTo>
                  <a:lnTo>
                    <a:pt x="380" y="490"/>
                  </a:lnTo>
                  <a:lnTo>
                    <a:pt x="374" y="488"/>
                  </a:lnTo>
                  <a:lnTo>
                    <a:pt x="374" y="488"/>
                  </a:lnTo>
                  <a:lnTo>
                    <a:pt x="376" y="488"/>
                  </a:lnTo>
                  <a:lnTo>
                    <a:pt x="376" y="488"/>
                  </a:lnTo>
                  <a:lnTo>
                    <a:pt x="378" y="488"/>
                  </a:lnTo>
                  <a:lnTo>
                    <a:pt x="378" y="486"/>
                  </a:lnTo>
                  <a:lnTo>
                    <a:pt x="378" y="486"/>
                  </a:lnTo>
                  <a:close/>
                  <a:moveTo>
                    <a:pt x="376" y="448"/>
                  </a:moveTo>
                  <a:lnTo>
                    <a:pt x="380" y="450"/>
                  </a:lnTo>
                  <a:lnTo>
                    <a:pt x="380" y="450"/>
                  </a:lnTo>
                  <a:lnTo>
                    <a:pt x="378" y="450"/>
                  </a:lnTo>
                  <a:lnTo>
                    <a:pt x="376" y="450"/>
                  </a:lnTo>
                  <a:lnTo>
                    <a:pt x="376" y="450"/>
                  </a:lnTo>
                  <a:lnTo>
                    <a:pt x="376" y="448"/>
                  </a:lnTo>
                  <a:lnTo>
                    <a:pt x="376" y="448"/>
                  </a:lnTo>
                  <a:lnTo>
                    <a:pt x="376" y="448"/>
                  </a:lnTo>
                  <a:close/>
                  <a:moveTo>
                    <a:pt x="380" y="496"/>
                  </a:moveTo>
                  <a:lnTo>
                    <a:pt x="380" y="496"/>
                  </a:lnTo>
                  <a:lnTo>
                    <a:pt x="378" y="494"/>
                  </a:lnTo>
                  <a:lnTo>
                    <a:pt x="378" y="494"/>
                  </a:lnTo>
                  <a:lnTo>
                    <a:pt x="378" y="494"/>
                  </a:lnTo>
                  <a:lnTo>
                    <a:pt x="378" y="494"/>
                  </a:lnTo>
                  <a:lnTo>
                    <a:pt x="378" y="494"/>
                  </a:lnTo>
                  <a:lnTo>
                    <a:pt x="378" y="494"/>
                  </a:lnTo>
                  <a:lnTo>
                    <a:pt x="376" y="492"/>
                  </a:lnTo>
                  <a:lnTo>
                    <a:pt x="376" y="492"/>
                  </a:lnTo>
                  <a:lnTo>
                    <a:pt x="376" y="492"/>
                  </a:lnTo>
                  <a:lnTo>
                    <a:pt x="376" y="490"/>
                  </a:lnTo>
                  <a:lnTo>
                    <a:pt x="376" y="490"/>
                  </a:lnTo>
                  <a:lnTo>
                    <a:pt x="378" y="492"/>
                  </a:lnTo>
                  <a:lnTo>
                    <a:pt x="378" y="492"/>
                  </a:lnTo>
                  <a:lnTo>
                    <a:pt x="380" y="494"/>
                  </a:lnTo>
                  <a:lnTo>
                    <a:pt x="380" y="496"/>
                  </a:lnTo>
                  <a:lnTo>
                    <a:pt x="380" y="496"/>
                  </a:lnTo>
                  <a:close/>
                  <a:moveTo>
                    <a:pt x="380" y="588"/>
                  </a:moveTo>
                  <a:lnTo>
                    <a:pt x="380" y="586"/>
                  </a:lnTo>
                  <a:lnTo>
                    <a:pt x="382" y="590"/>
                  </a:lnTo>
                  <a:lnTo>
                    <a:pt x="380" y="588"/>
                  </a:lnTo>
                  <a:close/>
                  <a:moveTo>
                    <a:pt x="380" y="436"/>
                  </a:moveTo>
                  <a:lnTo>
                    <a:pt x="380" y="436"/>
                  </a:lnTo>
                  <a:lnTo>
                    <a:pt x="376" y="436"/>
                  </a:lnTo>
                  <a:lnTo>
                    <a:pt x="376" y="436"/>
                  </a:lnTo>
                  <a:lnTo>
                    <a:pt x="376" y="436"/>
                  </a:lnTo>
                  <a:lnTo>
                    <a:pt x="374" y="436"/>
                  </a:lnTo>
                  <a:lnTo>
                    <a:pt x="372" y="434"/>
                  </a:lnTo>
                  <a:lnTo>
                    <a:pt x="372" y="432"/>
                  </a:lnTo>
                  <a:lnTo>
                    <a:pt x="370" y="432"/>
                  </a:lnTo>
                  <a:lnTo>
                    <a:pt x="370" y="432"/>
                  </a:lnTo>
                  <a:lnTo>
                    <a:pt x="370" y="432"/>
                  </a:lnTo>
                  <a:lnTo>
                    <a:pt x="370" y="432"/>
                  </a:lnTo>
                  <a:lnTo>
                    <a:pt x="370" y="432"/>
                  </a:lnTo>
                  <a:lnTo>
                    <a:pt x="368" y="432"/>
                  </a:lnTo>
                  <a:lnTo>
                    <a:pt x="368" y="432"/>
                  </a:lnTo>
                  <a:lnTo>
                    <a:pt x="370" y="432"/>
                  </a:lnTo>
                  <a:lnTo>
                    <a:pt x="370" y="432"/>
                  </a:lnTo>
                  <a:lnTo>
                    <a:pt x="370" y="430"/>
                  </a:lnTo>
                  <a:lnTo>
                    <a:pt x="368" y="430"/>
                  </a:lnTo>
                  <a:lnTo>
                    <a:pt x="368" y="428"/>
                  </a:lnTo>
                  <a:lnTo>
                    <a:pt x="366" y="426"/>
                  </a:lnTo>
                  <a:lnTo>
                    <a:pt x="366" y="426"/>
                  </a:lnTo>
                  <a:lnTo>
                    <a:pt x="364" y="428"/>
                  </a:lnTo>
                  <a:lnTo>
                    <a:pt x="362" y="428"/>
                  </a:lnTo>
                  <a:lnTo>
                    <a:pt x="362" y="428"/>
                  </a:lnTo>
                  <a:lnTo>
                    <a:pt x="364" y="428"/>
                  </a:lnTo>
                  <a:lnTo>
                    <a:pt x="364" y="428"/>
                  </a:lnTo>
                  <a:lnTo>
                    <a:pt x="362" y="424"/>
                  </a:lnTo>
                  <a:lnTo>
                    <a:pt x="362" y="422"/>
                  </a:lnTo>
                  <a:lnTo>
                    <a:pt x="362" y="418"/>
                  </a:lnTo>
                  <a:lnTo>
                    <a:pt x="362" y="418"/>
                  </a:lnTo>
                  <a:lnTo>
                    <a:pt x="368" y="424"/>
                  </a:lnTo>
                  <a:lnTo>
                    <a:pt x="368" y="424"/>
                  </a:lnTo>
                  <a:lnTo>
                    <a:pt x="372" y="420"/>
                  </a:lnTo>
                  <a:lnTo>
                    <a:pt x="378" y="418"/>
                  </a:lnTo>
                  <a:lnTo>
                    <a:pt x="378" y="418"/>
                  </a:lnTo>
                  <a:lnTo>
                    <a:pt x="378" y="418"/>
                  </a:lnTo>
                  <a:lnTo>
                    <a:pt x="380" y="416"/>
                  </a:lnTo>
                  <a:lnTo>
                    <a:pt x="380" y="416"/>
                  </a:lnTo>
                  <a:lnTo>
                    <a:pt x="382" y="416"/>
                  </a:lnTo>
                  <a:lnTo>
                    <a:pt x="380" y="416"/>
                  </a:lnTo>
                  <a:lnTo>
                    <a:pt x="382" y="416"/>
                  </a:lnTo>
                  <a:lnTo>
                    <a:pt x="382" y="416"/>
                  </a:lnTo>
                  <a:lnTo>
                    <a:pt x="382" y="414"/>
                  </a:lnTo>
                  <a:lnTo>
                    <a:pt x="382" y="414"/>
                  </a:lnTo>
                  <a:lnTo>
                    <a:pt x="380" y="414"/>
                  </a:lnTo>
                  <a:lnTo>
                    <a:pt x="380" y="414"/>
                  </a:lnTo>
                  <a:lnTo>
                    <a:pt x="378" y="414"/>
                  </a:lnTo>
                  <a:lnTo>
                    <a:pt x="376" y="414"/>
                  </a:lnTo>
                  <a:lnTo>
                    <a:pt x="372" y="414"/>
                  </a:lnTo>
                  <a:lnTo>
                    <a:pt x="372" y="414"/>
                  </a:lnTo>
                  <a:lnTo>
                    <a:pt x="370" y="414"/>
                  </a:lnTo>
                  <a:lnTo>
                    <a:pt x="370" y="414"/>
                  </a:lnTo>
                  <a:lnTo>
                    <a:pt x="372" y="414"/>
                  </a:lnTo>
                  <a:lnTo>
                    <a:pt x="372" y="416"/>
                  </a:lnTo>
                  <a:lnTo>
                    <a:pt x="370" y="414"/>
                  </a:lnTo>
                  <a:lnTo>
                    <a:pt x="370" y="414"/>
                  </a:lnTo>
                  <a:lnTo>
                    <a:pt x="368" y="414"/>
                  </a:lnTo>
                  <a:lnTo>
                    <a:pt x="368" y="414"/>
                  </a:lnTo>
                  <a:lnTo>
                    <a:pt x="366" y="410"/>
                  </a:lnTo>
                  <a:lnTo>
                    <a:pt x="366" y="410"/>
                  </a:lnTo>
                  <a:lnTo>
                    <a:pt x="364" y="410"/>
                  </a:lnTo>
                  <a:lnTo>
                    <a:pt x="360" y="410"/>
                  </a:lnTo>
                  <a:lnTo>
                    <a:pt x="358" y="410"/>
                  </a:lnTo>
                  <a:lnTo>
                    <a:pt x="356" y="408"/>
                  </a:lnTo>
                  <a:lnTo>
                    <a:pt x="356" y="408"/>
                  </a:lnTo>
                  <a:lnTo>
                    <a:pt x="358" y="408"/>
                  </a:lnTo>
                  <a:lnTo>
                    <a:pt x="358" y="406"/>
                  </a:lnTo>
                  <a:lnTo>
                    <a:pt x="358" y="404"/>
                  </a:lnTo>
                  <a:lnTo>
                    <a:pt x="358" y="404"/>
                  </a:lnTo>
                  <a:lnTo>
                    <a:pt x="358" y="404"/>
                  </a:lnTo>
                  <a:lnTo>
                    <a:pt x="360" y="404"/>
                  </a:lnTo>
                  <a:lnTo>
                    <a:pt x="364" y="406"/>
                  </a:lnTo>
                  <a:lnTo>
                    <a:pt x="368" y="406"/>
                  </a:lnTo>
                  <a:lnTo>
                    <a:pt x="370" y="408"/>
                  </a:lnTo>
                  <a:lnTo>
                    <a:pt x="370" y="408"/>
                  </a:lnTo>
                  <a:lnTo>
                    <a:pt x="368" y="406"/>
                  </a:lnTo>
                  <a:lnTo>
                    <a:pt x="370" y="406"/>
                  </a:lnTo>
                  <a:lnTo>
                    <a:pt x="370" y="406"/>
                  </a:lnTo>
                  <a:lnTo>
                    <a:pt x="368" y="408"/>
                  </a:lnTo>
                  <a:lnTo>
                    <a:pt x="370" y="410"/>
                  </a:lnTo>
                  <a:lnTo>
                    <a:pt x="372" y="410"/>
                  </a:lnTo>
                  <a:lnTo>
                    <a:pt x="372" y="408"/>
                  </a:lnTo>
                  <a:lnTo>
                    <a:pt x="372" y="408"/>
                  </a:lnTo>
                  <a:lnTo>
                    <a:pt x="372" y="408"/>
                  </a:lnTo>
                  <a:lnTo>
                    <a:pt x="374" y="408"/>
                  </a:lnTo>
                  <a:lnTo>
                    <a:pt x="376" y="406"/>
                  </a:lnTo>
                  <a:lnTo>
                    <a:pt x="376" y="406"/>
                  </a:lnTo>
                  <a:lnTo>
                    <a:pt x="374" y="406"/>
                  </a:lnTo>
                  <a:lnTo>
                    <a:pt x="374" y="406"/>
                  </a:lnTo>
                  <a:lnTo>
                    <a:pt x="376" y="406"/>
                  </a:lnTo>
                  <a:lnTo>
                    <a:pt x="376" y="406"/>
                  </a:lnTo>
                  <a:lnTo>
                    <a:pt x="376" y="404"/>
                  </a:lnTo>
                  <a:lnTo>
                    <a:pt x="376" y="404"/>
                  </a:lnTo>
                  <a:lnTo>
                    <a:pt x="378" y="402"/>
                  </a:lnTo>
                  <a:lnTo>
                    <a:pt x="376" y="402"/>
                  </a:lnTo>
                  <a:lnTo>
                    <a:pt x="376" y="402"/>
                  </a:lnTo>
                  <a:lnTo>
                    <a:pt x="382" y="402"/>
                  </a:lnTo>
                  <a:lnTo>
                    <a:pt x="384" y="402"/>
                  </a:lnTo>
                  <a:lnTo>
                    <a:pt x="384" y="404"/>
                  </a:lnTo>
                  <a:lnTo>
                    <a:pt x="384" y="404"/>
                  </a:lnTo>
                  <a:lnTo>
                    <a:pt x="386" y="402"/>
                  </a:lnTo>
                  <a:lnTo>
                    <a:pt x="386" y="402"/>
                  </a:lnTo>
                  <a:lnTo>
                    <a:pt x="386" y="402"/>
                  </a:lnTo>
                  <a:lnTo>
                    <a:pt x="388" y="404"/>
                  </a:lnTo>
                  <a:lnTo>
                    <a:pt x="392" y="402"/>
                  </a:lnTo>
                  <a:lnTo>
                    <a:pt x="394" y="402"/>
                  </a:lnTo>
                  <a:lnTo>
                    <a:pt x="396" y="402"/>
                  </a:lnTo>
                  <a:lnTo>
                    <a:pt x="396" y="402"/>
                  </a:lnTo>
                  <a:lnTo>
                    <a:pt x="396" y="404"/>
                  </a:lnTo>
                  <a:lnTo>
                    <a:pt x="398" y="406"/>
                  </a:lnTo>
                  <a:lnTo>
                    <a:pt x="398" y="404"/>
                  </a:lnTo>
                  <a:lnTo>
                    <a:pt x="398" y="404"/>
                  </a:lnTo>
                  <a:lnTo>
                    <a:pt x="398" y="404"/>
                  </a:lnTo>
                  <a:lnTo>
                    <a:pt x="398" y="406"/>
                  </a:lnTo>
                  <a:lnTo>
                    <a:pt x="394" y="404"/>
                  </a:lnTo>
                  <a:lnTo>
                    <a:pt x="394" y="404"/>
                  </a:lnTo>
                  <a:lnTo>
                    <a:pt x="396" y="406"/>
                  </a:lnTo>
                  <a:lnTo>
                    <a:pt x="398" y="410"/>
                  </a:lnTo>
                  <a:lnTo>
                    <a:pt x="398" y="410"/>
                  </a:lnTo>
                  <a:lnTo>
                    <a:pt x="398" y="410"/>
                  </a:lnTo>
                  <a:lnTo>
                    <a:pt x="398" y="412"/>
                  </a:lnTo>
                  <a:lnTo>
                    <a:pt x="398" y="412"/>
                  </a:lnTo>
                  <a:lnTo>
                    <a:pt x="398" y="412"/>
                  </a:lnTo>
                  <a:lnTo>
                    <a:pt x="398" y="412"/>
                  </a:lnTo>
                  <a:lnTo>
                    <a:pt x="400" y="416"/>
                  </a:lnTo>
                  <a:lnTo>
                    <a:pt x="396" y="416"/>
                  </a:lnTo>
                  <a:lnTo>
                    <a:pt x="396" y="416"/>
                  </a:lnTo>
                  <a:lnTo>
                    <a:pt x="398" y="418"/>
                  </a:lnTo>
                  <a:lnTo>
                    <a:pt x="402" y="418"/>
                  </a:lnTo>
                  <a:lnTo>
                    <a:pt x="404" y="420"/>
                  </a:lnTo>
                  <a:lnTo>
                    <a:pt x="406" y="422"/>
                  </a:lnTo>
                  <a:lnTo>
                    <a:pt x="406" y="422"/>
                  </a:lnTo>
                  <a:lnTo>
                    <a:pt x="404" y="420"/>
                  </a:lnTo>
                  <a:lnTo>
                    <a:pt x="404" y="422"/>
                  </a:lnTo>
                  <a:lnTo>
                    <a:pt x="404" y="424"/>
                  </a:lnTo>
                  <a:lnTo>
                    <a:pt x="404" y="424"/>
                  </a:lnTo>
                  <a:lnTo>
                    <a:pt x="404" y="424"/>
                  </a:lnTo>
                  <a:lnTo>
                    <a:pt x="404" y="424"/>
                  </a:lnTo>
                  <a:lnTo>
                    <a:pt x="404" y="424"/>
                  </a:lnTo>
                  <a:lnTo>
                    <a:pt x="404" y="424"/>
                  </a:lnTo>
                  <a:lnTo>
                    <a:pt x="402" y="426"/>
                  </a:lnTo>
                  <a:lnTo>
                    <a:pt x="402" y="426"/>
                  </a:lnTo>
                  <a:lnTo>
                    <a:pt x="404" y="428"/>
                  </a:lnTo>
                  <a:lnTo>
                    <a:pt x="406" y="430"/>
                  </a:lnTo>
                  <a:lnTo>
                    <a:pt x="414" y="432"/>
                  </a:lnTo>
                  <a:lnTo>
                    <a:pt x="414" y="432"/>
                  </a:lnTo>
                  <a:lnTo>
                    <a:pt x="416" y="434"/>
                  </a:lnTo>
                  <a:lnTo>
                    <a:pt x="420" y="432"/>
                  </a:lnTo>
                  <a:lnTo>
                    <a:pt x="420" y="432"/>
                  </a:lnTo>
                  <a:lnTo>
                    <a:pt x="422" y="434"/>
                  </a:lnTo>
                  <a:lnTo>
                    <a:pt x="422" y="434"/>
                  </a:lnTo>
                  <a:lnTo>
                    <a:pt x="424" y="434"/>
                  </a:lnTo>
                  <a:lnTo>
                    <a:pt x="424" y="434"/>
                  </a:lnTo>
                  <a:lnTo>
                    <a:pt x="424" y="434"/>
                  </a:lnTo>
                  <a:lnTo>
                    <a:pt x="422" y="432"/>
                  </a:lnTo>
                  <a:lnTo>
                    <a:pt x="422" y="432"/>
                  </a:lnTo>
                  <a:lnTo>
                    <a:pt x="424" y="432"/>
                  </a:lnTo>
                  <a:lnTo>
                    <a:pt x="424" y="432"/>
                  </a:lnTo>
                  <a:lnTo>
                    <a:pt x="426" y="434"/>
                  </a:lnTo>
                  <a:lnTo>
                    <a:pt x="426" y="434"/>
                  </a:lnTo>
                  <a:lnTo>
                    <a:pt x="426" y="434"/>
                  </a:lnTo>
                  <a:lnTo>
                    <a:pt x="432" y="436"/>
                  </a:lnTo>
                  <a:lnTo>
                    <a:pt x="434" y="436"/>
                  </a:lnTo>
                  <a:lnTo>
                    <a:pt x="438" y="438"/>
                  </a:lnTo>
                  <a:lnTo>
                    <a:pt x="438" y="438"/>
                  </a:lnTo>
                  <a:lnTo>
                    <a:pt x="432" y="440"/>
                  </a:lnTo>
                  <a:lnTo>
                    <a:pt x="424" y="440"/>
                  </a:lnTo>
                  <a:lnTo>
                    <a:pt x="424" y="440"/>
                  </a:lnTo>
                  <a:lnTo>
                    <a:pt x="424" y="442"/>
                  </a:lnTo>
                  <a:lnTo>
                    <a:pt x="426" y="442"/>
                  </a:lnTo>
                  <a:lnTo>
                    <a:pt x="422" y="446"/>
                  </a:lnTo>
                  <a:lnTo>
                    <a:pt x="422" y="446"/>
                  </a:lnTo>
                  <a:lnTo>
                    <a:pt x="420" y="444"/>
                  </a:lnTo>
                  <a:lnTo>
                    <a:pt x="416" y="444"/>
                  </a:lnTo>
                  <a:lnTo>
                    <a:pt x="416" y="444"/>
                  </a:lnTo>
                  <a:lnTo>
                    <a:pt x="414" y="446"/>
                  </a:lnTo>
                  <a:lnTo>
                    <a:pt x="412" y="442"/>
                  </a:lnTo>
                  <a:lnTo>
                    <a:pt x="412" y="442"/>
                  </a:lnTo>
                  <a:lnTo>
                    <a:pt x="410" y="444"/>
                  </a:lnTo>
                  <a:lnTo>
                    <a:pt x="408" y="444"/>
                  </a:lnTo>
                  <a:lnTo>
                    <a:pt x="406" y="444"/>
                  </a:lnTo>
                  <a:lnTo>
                    <a:pt x="404" y="446"/>
                  </a:lnTo>
                  <a:lnTo>
                    <a:pt x="404" y="446"/>
                  </a:lnTo>
                  <a:lnTo>
                    <a:pt x="402" y="442"/>
                  </a:lnTo>
                  <a:lnTo>
                    <a:pt x="402" y="442"/>
                  </a:lnTo>
                  <a:lnTo>
                    <a:pt x="404" y="440"/>
                  </a:lnTo>
                  <a:lnTo>
                    <a:pt x="404" y="440"/>
                  </a:lnTo>
                  <a:lnTo>
                    <a:pt x="404" y="442"/>
                  </a:lnTo>
                  <a:lnTo>
                    <a:pt x="406" y="442"/>
                  </a:lnTo>
                  <a:lnTo>
                    <a:pt x="408" y="442"/>
                  </a:lnTo>
                  <a:lnTo>
                    <a:pt x="408" y="444"/>
                  </a:lnTo>
                  <a:lnTo>
                    <a:pt x="408" y="444"/>
                  </a:lnTo>
                  <a:lnTo>
                    <a:pt x="408" y="442"/>
                  </a:lnTo>
                  <a:lnTo>
                    <a:pt x="408" y="440"/>
                  </a:lnTo>
                  <a:lnTo>
                    <a:pt x="408" y="440"/>
                  </a:lnTo>
                  <a:lnTo>
                    <a:pt x="410" y="440"/>
                  </a:lnTo>
                  <a:lnTo>
                    <a:pt x="412" y="442"/>
                  </a:lnTo>
                  <a:lnTo>
                    <a:pt x="412" y="442"/>
                  </a:lnTo>
                  <a:lnTo>
                    <a:pt x="416" y="444"/>
                  </a:lnTo>
                  <a:lnTo>
                    <a:pt x="416" y="444"/>
                  </a:lnTo>
                  <a:lnTo>
                    <a:pt x="416" y="444"/>
                  </a:lnTo>
                  <a:lnTo>
                    <a:pt x="416" y="444"/>
                  </a:lnTo>
                  <a:lnTo>
                    <a:pt x="416" y="444"/>
                  </a:lnTo>
                  <a:lnTo>
                    <a:pt x="416" y="444"/>
                  </a:lnTo>
                  <a:lnTo>
                    <a:pt x="414" y="442"/>
                  </a:lnTo>
                  <a:lnTo>
                    <a:pt x="414" y="442"/>
                  </a:lnTo>
                  <a:lnTo>
                    <a:pt x="414" y="442"/>
                  </a:lnTo>
                  <a:lnTo>
                    <a:pt x="414" y="440"/>
                  </a:lnTo>
                  <a:lnTo>
                    <a:pt x="414" y="440"/>
                  </a:lnTo>
                  <a:lnTo>
                    <a:pt x="410" y="438"/>
                  </a:lnTo>
                  <a:lnTo>
                    <a:pt x="406" y="436"/>
                  </a:lnTo>
                  <a:lnTo>
                    <a:pt x="406" y="438"/>
                  </a:lnTo>
                  <a:lnTo>
                    <a:pt x="404" y="438"/>
                  </a:lnTo>
                  <a:lnTo>
                    <a:pt x="404" y="436"/>
                  </a:lnTo>
                  <a:lnTo>
                    <a:pt x="404" y="436"/>
                  </a:lnTo>
                  <a:lnTo>
                    <a:pt x="402" y="434"/>
                  </a:lnTo>
                  <a:lnTo>
                    <a:pt x="400" y="434"/>
                  </a:lnTo>
                  <a:lnTo>
                    <a:pt x="396" y="434"/>
                  </a:lnTo>
                  <a:lnTo>
                    <a:pt x="396" y="434"/>
                  </a:lnTo>
                  <a:lnTo>
                    <a:pt x="396" y="432"/>
                  </a:lnTo>
                  <a:lnTo>
                    <a:pt x="398" y="432"/>
                  </a:lnTo>
                  <a:lnTo>
                    <a:pt x="400" y="434"/>
                  </a:lnTo>
                  <a:lnTo>
                    <a:pt x="400" y="434"/>
                  </a:lnTo>
                  <a:lnTo>
                    <a:pt x="398" y="430"/>
                  </a:lnTo>
                  <a:lnTo>
                    <a:pt x="400" y="428"/>
                  </a:lnTo>
                  <a:lnTo>
                    <a:pt x="398" y="428"/>
                  </a:lnTo>
                  <a:lnTo>
                    <a:pt x="398" y="426"/>
                  </a:lnTo>
                  <a:lnTo>
                    <a:pt x="400" y="428"/>
                  </a:lnTo>
                  <a:lnTo>
                    <a:pt x="400" y="428"/>
                  </a:lnTo>
                  <a:lnTo>
                    <a:pt x="400" y="424"/>
                  </a:lnTo>
                  <a:lnTo>
                    <a:pt x="400" y="424"/>
                  </a:lnTo>
                  <a:lnTo>
                    <a:pt x="398" y="424"/>
                  </a:lnTo>
                  <a:lnTo>
                    <a:pt x="398" y="424"/>
                  </a:lnTo>
                  <a:lnTo>
                    <a:pt x="394" y="424"/>
                  </a:lnTo>
                  <a:lnTo>
                    <a:pt x="394" y="424"/>
                  </a:lnTo>
                  <a:lnTo>
                    <a:pt x="392" y="426"/>
                  </a:lnTo>
                  <a:lnTo>
                    <a:pt x="392" y="426"/>
                  </a:lnTo>
                  <a:lnTo>
                    <a:pt x="392" y="424"/>
                  </a:lnTo>
                  <a:lnTo>
                    <a:pt x="392" y="424"/>
                  </a:lnTo>
                  <a:lnTo>
                    <a:pt x="384" y="424"/>
                  </a:lnTo>
                  <a:lnTo>
                    <a:pt x="386" y="422"/>
                  </a:lnTo>
                  <a:lnTo>
                    <a:pt x="386" y="422"/>
                  </a:lnTo>
                  <a:lnTo>
                    <a:pt x="386" y="422"/>
                  </a:lnTo>
                  <a:lnTo>
                    <a:pt x="386" y="422"/>
                  </a:lnTo>
                  <a:lnTo>
                    <a:pt x="382" y="424"/>
                  </a:lnTo>
                  <a:lnTo>
                    <a:pt x="378" y="424"/>
                  </a:lnTo>
                  <a:lnTo>
                    <a:pt x="378" y="422"/>
                  </a:lnTo>
                  <a:lnTo>
                    <a:pt x="378" y="422"/>
                  </a:lnTo>
                  <a:lnTo>
                    <a:pt x="378" y="422"/>
                  </a:lnTo>
                  <a:lnTo>
                    <a:pt x="378" y="422"/>
                  </a:lnTo>
                  <a:lnTo>
                    <a:pt x="378" y="420"/>
                  </a:lnTo>
                  <a:lnTo>
                    <a:pt x="378" y="420"/>
                  </a:lnTo>
                  <a:lnTo>
                    <a:pt x="376" y="422"/>
                  </a:lnTo>
                  <a:lnTo>
                    <a:pt x="376" y="420"/>
                  </a:lnTo>
                  <a:lnTo>
                    <a:pt x="376" y="420"/>
                  </a:lnTo>
                  <a:lnTo>
                    <a:pt x="374" y="426"/>
                  </a:lnTo>
                  <a:lnTo>
                    <a:pt x="374" y="428"/>
                  </a:lnTo>
                  <a:lnTo>
                    <a:pt x="374" y="430"/>
                  </a:lnTo>
                  <a:lnTo>
                    <a:pt x="378" y="430"/>
                  </a:lnTo>
                  <a:lnTo>
                    <a:pt x="378" y="430"/>
                  </a:lnTo>
                  <a:lnTo>
                    <a:pt x="378" y="430"/>
                  </a:lnTo>
                  <a:lnTo>
                    <a:pt x="378" y="430"/>
                  </a:lnTo>
                  <a:lnTo>
                    <a:pt x="376" y="432"/>
                  </a:lnTo>
                  <a:lnTo>
                    <a:pt x="376" y="432"/>
                  </a:lnTo>
                  <a:lnTo>
                    <a:pt x="380" y="432"/>
                  </a:lnTo>
                  <a:lnTo>
                    <a:pt x="382" y="432"/>
                  </a:lnTo>
                  <a:lnTo>
                    <a:pt x="382" y="432"/>
                  </a:lnTo>
                  <a:lnTo>
                    <a:pt x="384" y="432"/>
                  </a:lnTo>
                  <a:lnTo>
                    <a:pt x="386" y="434"/>
                  </a:lnTo>
                  <a:lnTo>
                    <a:pt x="386" y="436"/>
                  </a:lnTo>
                  <a:lnTo>
                    <a:pt x="386" y="436"/>
                  </a:lnTo>
                  <a:lnTo>
                    <a:pt x="382" y="436"/>
                  </a:lnTo>
                  <a:lnTo>
                    <a:pt x="384" y="438"/>
                  </a:lnTo>
                  <a:lnTo>
                    <a:pt x="380" y="436"/>
                  </a:lnTo>
                  <a:close/>
                  <a:moveTo>
                    <a:pt x="362" y="410"/>
                  </a:moveTo>
                  <a:lnTo>
                    <a:pt x="364" y="412"/>
                  </a:lnTo>
                  <a:lnTo>
                    <a:pt x="362" y="412"/>
                  </a:lnTo>
                  <a:lnTo>
                    <a:pt x="362" y="410"/>
                  </a:lnTo>
                  <a:close/>
                  <a:moveTo>
                    <a:pt x="384" y="600"/>
                  </a:moveTo>
                  <a:lnTo>
                    <a:pt x="384" y="598"/>
                  </a:lnTo>
                  <a:lnTo>
                    <a:pt x="386" y="598"/>
                  </a:lnTo>
                  <a:lnTo>
                    <a:pt x="384" y="596"/>
                  </a:lnTo>
                  <a:lnTo>
                    <a:pt x="384" y="596"/>
                  </a:lnTo>
                  <a:lnTo>
                    <a:pt x="384" y="596"/>
                  </a:lnTo>
                  <a:lnTo>
                    <a:pt x="384" y="596"/>
                  </a:lnTo>
                  <a:lnTo>
                    <a:pt x="384" y="594"/>
                  </a:lnTo>
                  <a:lnTo>
                    <a:pt x="384" y="594"/>
                  </a:lnTo>
                  <a:lnTo>
                    <a:pt x="386" y="594"/>
                  </a:lnTo>
                  <a:lnTo>
                    <a:pt x="384" y="596"/>
                  </a:lnTo>
                  <a:lnTo>
                    <a:pt x="384" y="596"/>
                  </a:lnTo>
                  <a:lnTo>
                    <a:pt x="392" y="594"/>
                  </a:lnTo>
                  <a:lnTo>
                    <a:pt x="392" y="594"/>
                  </a:lnTo>
                  <a:lnTo>
                    <a:pt x="392" y="594"/>
                  </a:lnTo>
                  <a:lnTo>
                    <a:pt x="392" y="592"/>
                  </a:lnTo>
                  <a:lnTo>
                    <a:pt x="392" y="594"/>
                  </a:lnTo>
                  <a:lnTo>
                    <a:pt x="392" y="594"/>
                  </a:lnTo>
                  <a:lnTo>
                    <a:pt x="396" y="594"/>
                  </a:lnTo>
                  <a:lnTo>
                    <a:pt x="396" y="594"/>
                  </a:lnTo>
                  <a:lnTo>
                    <a:pt x="396" y="592"/>
                  </a:lnTo>
                  <a:lnTo>
                    <a:pt x="394" y="592"/>
                  </a:lnTo>
                  <a:lnTo>
                    <a:pt x="392" y="592"/>
                  </a:lnTo>
                  <a:lnTo>
                    <a:pt x="392" y="592"/>
                  </a:lnTo>
                  <a:lnTo>
                    <a:pt x="392" y="588"/>
                  </a:lnTo>
                  <a:lnTo>
                    <a:pt x="394" y="590"/>
                  </a:lnTo>
                  <a:lnTo>
                    <a:pt x="394" y="590"/>
                  </a:lnTo>
                  <a:lnTo>
                    <a:pt x="394" y="588"/>
                  </a:lnTo>
                  <a:lnTo>
                    <a:pt x="396" y="588"/>
                  </a:lnTo>
                  <a:lnTo>
                    <a:pt x="396" y="588"/>
                  </a:lnTo>
                  <a:lnTo>
                    <a:pt x="396" y="588"/>
                  </a:lnTo>
                  <a:lnTo>
                    <a:pt x="398" y="588"/>
                  </a:lnTo>
                  <a:lnTo>
                    <a:pt x="398" y="588"/>
                  </a:lnTo>
                  <a:lnTo>
                    <a:pt x="400" y="590"/>
                  </a:lnTo>
                  <a:lnTo>
                    <a:pt x="400" y="590"/>
                  </a:lnTo>
                  <a:lnTo>
                    <a:pt x="398" y="588"/>
                  </a:lnTo>
                  <a:lnTo>
                    <a:pt x="398" y="588"/>
                  </a:lnTo>
                  <a:lnTo>
                    <a:pt x="396" y="588"/>
                  </a:lnTo>
                  <a:lnTo>
                    <a:pt x="394" y="590"/>
                  </a:lnTo>
                  <a:lnTo>
                    <a:pt x="394" y="590"/>
                  </a:lnTo>
                  <a:lnTo>
                    <a:pt x="394" y="592"/>
                  </a:lnTo>
                  <a:lnTo>
                    <a:pt x="396" y="592"/>
                  </a:lnTo>
                  <a:lnTo>
                    <a:pt x="396" y="590"/>
                  </a:lnTo>
                  <a:lnTo>
                    <a:pt x="396" y="590"/>
                  </a:lnTo>
                  <a:lnTo>
                    <a:pt x="396" y="590"/>
                  </a:lnTo>
                  <a:lnTo>
                    <a:pt x="398" y="592"/>
                  </a:lnTo>
                  <a:lnTo>
                    <a:pt x="400" y="592"/>
                  </a:lnTo>
                  <a:lnTo>
                    <a:pt x="402" y="590"/>
                  </a:lnTo>
                  <a:lnTo>
                    <a:pt x="404" y="590"/>
                  </a:lnTo>
                  <a:lnTo>
                    <a:pt x="404" y="590"/>
                  </a:lnTo>
                  <a:lnTo>
                    <a:pt x="404" y="592"/>
                  </a:lnTo>
                  <a:lnTo>
                    <a:pt x="404" y="592"/>
                  </a:lnTo>
                  <a:lnTo>
                    <a:pt x="402" y="592"/>
                  </a:lnTo>
                  <a:lnTo>
                    <a:pt x="402" y="594"/>
                  </a:lnTo>
                  <a:lnTo>
                    <a:pt x="398" y="594"/>
                  </a:lnTo>
                  <a:lnTo>
                    <a:pt x="398" y="594"/>
                  </a:lnTo>
                  <a:lnTo>
                    <a:pt x="396" y="596"/>
                  </a:lnTo>
                  <a:lnTo>
                    <a:pt x="398" y="598"/>
                  </a:lnTo>
                  <a:lnTo>
                    <a:pt x="400" y="598"/>
                  </a:lnTo>
                  <a:lnTo>
                    <a:pt x="400" y="600"/>
                  </a:lnTo>
                  <a:lnTo>
                    <a:pt x="400" y="600"/>
                  </a:lnTo>
                  <a:lnTo>
                    <a:pt x="396" y="598"/>
                  </a:lnTo>
                  <a:lnTo>
                    <a:pt x="396" y="598"/>
                  </a:lnTo>
                  <a:lnTo>
                    <a:pt x="396" y="598"/>
                  </a:lnTo>
                  <a:lnTo>
                    <a:pt x="398" y="596"/>
                  </a:lnTo>
                  <a:lnTo>
                    <a:pt x="398" y="596"/>
                  </a:lnTo>
                  <a:lnTo>
                    <a:pt x="394" y="596"/>
                  </a:lnTo>
                  <a:lnTo>
                    <a:pt x="392" y="596"/>
                  </a:lnTo>
                  <a:lnTo>
                    <a:pt x="392" y="596"/>
                  </a:lnTo>
                  <a:lnTo>
                    <a:pt x="394" y="600"/>
                  </a:lnTo>
                  <a:lnTo>
                    <a:pt x="394" y="600"/>
                  </a:lnTo>
                  <a:lnTo>
                    <a:pt x="388" y="598"/>
                  </a:lnTo>
                  <a:lnTo>
                    <a:pt x="384" y="600"/>
                  </a:lnTo>
                  <a:lnTo>
                    <a:pt x="384" y="600"/>
                  </a:lnTo>
                  <a:close/>
                  <a:moveTo>
                    <a:pt x="392" y="600"/>
                  </a:moveTo>
                  <a:lnTo>
                    <a:pt x="396" y="606"/>
                  </a:lnTo>
                  <a:lnTo>
                    <a:pt x="396" y="606"/>
                  </a:lnTo>
                  <a:lnTo>
                    <a:pt x="394" y="604"/>
                  </a:lnTo>
                  <a:lnTo>
                    <a:pt x="392" y="604"/>
                  </a:lnTo>
                  <a:lnTo>
                    <a:pt x="392" y="604"/>
                  </a:lnTo>
                  <a:lnTo>
                    <a:pt x="392" y="602"/>
                  </a:lnTo>
                  <a:lnTo>
                    <a:pt x="392" y="602"/>
                  </a:lnTo>
                  <a:lnTo>
                    <a:pt x="392" y="600"/>
                  </a:lnTo>
                  <a:close/>
                  <a:moveTo>
                    <a:pt x="410" y="680"/>
                  </a:moveTo>
                  <a:lnTo>
                    <a:pt x="410" y="680"/>
                  </a:lnTo>
                  <a:lnTo>
                    <a:pt x="412" y="678"/>
                  </a:lnTo>
                  <a:lnTo>
                    <a:pt x="414" y="680"/>
                  </a:lnTo>
                  <a:lnTo>
                    <a:pt x="414" y="680"/>
                  </a:lnTo>
                  <a:lnTo>
                    <a:pt x="412" y="680"/>
                  </a:lnTo>
                  <a:lnTo>
                    <a:pt x="410" y="680"/>
                  </a:lnTo>
                  <a:lnTo>
                    <a:pt x="410" y="680"/>
                  </a:lnTo>
                  <a:lnTo>
                    <a:pt x="410" y="680"/>
                  </a:lnTo>
                  <a:close/>
                  <a:moveTo>
                    <a:pt x="440" y="642"/>
                  </a:moveTo>
                  <a:lnTo>
                    <a:pt x="440" y="642"/>
                  </a:lnTo>
                  <a:lnTo>
                    <a:pt x="440" y="640"/>
                  </a:lnTo>
                  <a:lnTo>
                    <a:pt x="438" y="640"/>
                  </a:lnTo>
                  <a:lnTo>
                    <a:pt x="436" y="640"/>
                  </a:lnTo>
                  <a:lnTo>
                    <a:pt x="434" y="640"/>
                  </a:lnTo>
                  <a:lnTo>
                    <a:pt x="434" y="640"/>
                  </a:lnTo>
                  <a:lnTo>
                    <a:pt x="436" y="640"/>
                  </a:lnTo>
                  <a:lnTo>
                    <a:pt x="438" y="638"/>
                  </a:lnTo>
                  <a:lnTo>
                    <a:pt x="440" y="634"/>
                  </a:lnTo>
                  <a:lnTo>
                    <a:pt x="440" y="634"/>
                  </a:lnTo>
                  <a:lnTo>
                    <a:pt x="442" y="636"/>
                  </a:lnTo>
                  <a:lnTo>
                    <a:pt x="442" y="638"/>
                  </a:lnTo>
                  <a:lnTo>
                    <a:pt x="442" y="640"/>
                  </a:lnTo>
                  <a:lnTo>
                    <a:pt x="442" y="640"/>
                  </a:lnTo>
                  <a:lnTo>
                    <a:pt x="440" y="642"/>
                  </a:lnTo>
                  <a:close/>
                  <a:moveTo>
                    <a:pt x="452" y="654"/>
                  </a:moveTo>
                  <a:lnTo>
                    <a:pt x="450" y="652"/>
                  </a:lnTo>
                  <a:lnTo>
                    <a:pt x="450" y="652"/>
                  </a:lnTo>
                  <a:lnTo>
                    <a:pt x="448" y="652"/>
                  </a:lnTo>
                  <a:lnTo>
                    <a:pt x="448" y="652"/>
                  </a:lnTo>
                  <a:lnTo>
                    <a:pt x="450" y="652"/>
                  </a:lnTo>
                  <a:lnTo>
                    <a:pt x="450" y="652"/>
                  </a:lnTo>
                  <a:lnTo>
                    <a:pt x="448" y="652"/>
                  </a:lnTo>
                  <a:lnTo>
                    <a:pt x="448" y="652"/>
                  </a:lnTo>
                  <a:lnTo>
                    <a:pt x="450" y="650"/>
                  </a:lnTo>
                  <a:lnTo>
                    <a:pt x="452" y="650"/>
                  </a:lnTo>
                  <a:lnTo>
                    <a:pt x="452" y="650"/>
                  </a:lnTo>
                  <a:lnTo>
                    <a:pt x="450" y="652"/>
                  </a:lnTo>
                  <a:lnTo>
                    <a:pt x="450" y="652"/>
                  </a:lnTo>
                  <a:lnTo>
                    <a:pt x="452" y="654"/>
                  </a:lnTo>
                  <a:lnTo>
                    <a:pt x="452" y="654"/>
                  </a:lnTo>
                  <a:close/>
                  <a:moveTo>
                    <a:pt x="486" y="628"/>
                  </a:moveTo>
                  <a:lnTo>
                    <a:pt x="386" y="632"/>
                  </a:lnTo>
                  <a:lnTo>
                    <a:pt x="386" y="606"/>
                  </a:lnTo>
                  <a:lnTo>
                    <a:pt x="422" y="604"/>
                  </a:lnTo>
                  <a:lnTo>
                    <a:pt x="422" y="604"/>
                  </a:lnTo>
                  <a:lnTo>
                    <a:pt x="422" y="604"/>
                  </a:lnTo>
                  <a:lnTo>
                    <a:pt x="422" y="604"/>
                  </a:lnTo>
                  <a:lnTo>
                    <a:pt x="424" y="604"/>
                  </a:lnTo>
                  <a:lnTo>
                    <a:pt x="446" y="604"/>
                  </a:lnTo>
                  <a:lnTo>
                    <a:pt x="446" y="604"/>
                  </a:lnTo>
                  <a:lnTo>
                    <a:pt x="440" y="598"/>
                  </a:lnTo>
                  <a:lnTo>
                    <a:pt x="446" y="596"/>
                  </a:lnTo>
                  <a:lnTo>
                    <a:pt x="446" y="596"/>
                  </a:lnTo>
                  <a:lnTo>
                    <a:pt x="446" y="596"/>
                  </a:lnTo>
                  <a:lnTo>
                    <a:pt x="446" y="594"/>
                  </a:lnTo>
                  <a:lnTo>
                    <a:pt x="446" y="596"/>
                  </a:lnTo>
                  <a:lnTo>
                    <a:pt x="446" y="596"/>
                  </a:lnTo>
                  <a:lnTo>
                    <a:pt x="448" y="598"/>
                  </a:lnTo>
                  <a:lnTo>
                    <a:pt x="450" y="600"/>
                  </a:lnTo>
                  <a:lnTo>
                    <a:pt x="450" y="600"/>
                  </a:lnTo>
                  <a:lnTo>
                    <a:pt x="448" y="602"/>
                  </a:lnTo>
                  <a:lnTo>
                    <a:pt x="486" y="600"/>
                  </a:lnTo>
                  <a:lnTo>
                    <a:pt x="486" y="628"/>
                  </a:lnTo>
                  <a:close/>
                  <a:moveTo>
                    <a:pt x="486" y="592"/>
                  </a:moveTo>
                  <a:lnTo>
                    <a:pt x="486" y="592"/>
                  </a:lnTo>
                  <a:lnTo>
                    <a:pt x="488" y="590"/>
                  </a:lnTo>
                  <a:lnTo>
                    <a:pt x="488" y="590"/>
                  </a:lnTo>
                  <a:lnTo>
                    <a:pt x="490" y="590"/>
                  </a:lnTo>
                  <a:lnTo>
                    <a:pt x="490" y="590"/>
                  </a:lnTo>
                  <a:lnTo>
                    <a:pt x="488" y="592"/>
                  </a:lnTo>
                  <a:lnTo>
                    <a:pt x="486" y="592"/>
                  </a:lnTo>
                  <a:lnTo>
                    <a:pt x="486" y="592"/>
                  </a:lnTo>
                  <a:close/>
                  <a:moveTo>
                    <a:pt x="494" y="582"/>
                  </a:moveTo>
                  <a:lnTo>
                    <a:pt x="494" y="582"/>
                  </a:lnTo>
                  <a:lnTo>
                    <a:pt x="490" y="582"/>
                  </a:lnTo>
                  <a:lnTo>
                    <a:pt x="488" y="580"/>
                  </a:lnTo>
                  <a:lnTo>
                    <a:pt x="486" y="580"/>
                  </a:lnTo>
                  <a:lnTo>
                    <a:pt x="486" y="580"/>
                  </a:lnTo>
                  <a:lnTo>
                    <a:pt x="488" y="582"/>
                  </a:lnTo>
                  <a:lnTo>
                    <a:pt x="486" y="586"/>
                  </a:lnTo>
                  <a:lnTo>
                    <a:pt x="486" y="586"/>
                  </a:lnTo>
                  <a:lnTo>
                    <a:pt x="484" y="584"/>
                  </a:lnTo>
                  <a:lnTo>
                    <a:pt x="482" y="582"/>
                  </a:lnTo>
                  <a:lnTo>
                    <a:pt x="476" y="582"/>
                  </a:lnTo>
                  <a:lnTo>
                    <a:pt x="476" y="582"/>
                  </a:lnTo>
                  <a:lnTo>
                    <a:pt x="474" y="582"/>
                  </a:lnTo>
                  <a:lnTo>
                    <a:pt x="472" y="580"/>
                  </a:lnTo>
                  <a:lnTo>
                    <a:pt x="474" y="578"/>
                  </a:lnTo>
                  <a:lnTo>
                    <a:pt x="474" y="578"/>
                  </a:lnTo>
                  <a:lnTo>
                    <a:pt x="474" y="580"/>
                  </a:lnTo>
                  <a:lnTo>
                    <a:pt x="476" y="580"/>
                  </a:lnTo>
                  <a:lnTo>
                    <a:pt x="478" y="580"/>
                  </a:lnTo>
                  <a:lnTo>
                    <a:pt x="480" y="582"/>
                  </a:lnTo>
                  <a:lnTo>
                    <a:pt x="480" y="582"/>
                  </a:lnTo>
                  <a:lnTo>
                    <a:pt x="480" y="580"/>
                  </a:lnTo>
                  <a:lnTo>
                    <a:pt x="478" y="578"/>
                  </a:lnTo>
                  <a:lnTo>
                    <a:pt x="478" y="578"/>
                  </a:lnTo>
                  <a:lnTo>
                    <a:pt x="482" y="578"/>
                  </a:lnTo>
                  <a:lnTo>
                    <a:pt x="482" y="580"/>
                  </a:lnTo>
                  <a:lnTo>
                    <a:pt x="484" y="582"/>
                  </a:lnTo>
                  <a:lnTo>
                    <a:pt x="486" y="582"/>
                  </a:lnTo>
                  <a:lnTo>
                    <a:pt x="486" y="580"/>
                  </a:lnTo>
                  <a:lnTo>
                    <a:pt x="486" y="580"/>
                  </a:lnTo>
                  <a:lnTo>
                    <a:pt x="488" y="580"/>
                  </a:lnTo>
                  <a:lnTo>
                    <a:pt x="492" y="580"/>
                  </a:lnTo>
                  <a:lnTo>
                    <a:pt x="490" y="578"/>
                  </a:lnTo>
                  <a:lnTo>
                    <a:pt x="492" y="578"/>
                  </a:lnTo>
                  <a:lnTo>
                    <a:pt x="492" y="580"/>
                  </a:lnTo>
                  <a:lnTo>
                    <a:pt x="492" y="580"/>
                  </a:lnTo>
                  <a:lnTo>
                    <a:pt x="494" y="580"/>
                  </a:lnTo>
                  <a:lnTo>
                    <a:pt x="494" y="578"/>
                  </a:lnTo>
                  <a:lnTo>
                    <a:pt x="494" y="582"/>
                  </a:lnTo>
                  <a:close/>
                  <a:moveTo>
                    <a:pt x="494" y="576"/>
                  </a:moveTo>
                  <a:lnTo>
                    <a:pt x="496" y="574"/>
                  </a:lnTo>
                  <a:lnTo>
                    <a:pt x="498" y="574"/>
                  </a:lnTo>
                  <a:lnTo>
                    <a:pt x="494" y="576"/>
                  </a:lnTo>
                  <a:close/>
                  <a:moveTo>
                    <a:pt x="498" y="586"/>
                  </a:moveTo>
                  <a:lnTo>
                    <a:pt x="498" y="582"/>
                  </a:lnTo>
                  <a:lnTo>
                    <a:pt x="502" y="584"/>
                  </a:lnTo>
                  <a:lnTo>
                    <a:pt x="498" y="586"/>
                  </a:lnTo>
                  <a:close/>
                  <a:moveTo>
                    <a:pt x="498" y="566"/>
                  </a:moveTo>
                  <a:lnTo>
                    <a:pt x="498" y="566"/>
                  </a:lnTo>
                  <a:lnTo>
                    <a:pt x="502" y="566"/>
                  </a:lnTo>
                  <a:lnTo>
                    <a:pt x="502" y="566"/>
                  </a:lnTo>
                  <a:lnTo>
                    <a:pt x="502" y="568"/>
                  </a:lnTo>
                  <a:lnTo>
                    <a:pt x="502" y="568"/>
                  </a:lnTo>
                  <a:lnTo>
                    <a:pt x="500" y="568"/>
                  </a:lnTo>
                  <a:lnTo>
                    <a:pt x="496" y="568"/>
                  </a:lnTo>
                  <a:lnTo>
                    <a:pt x="496" y="568"/>
                  </a:lnTo>
                  <a:lnTo>
                    <a:pt x="496" y="566"/>
                  </a:lnTo>
                  <a:lnTo>
                    <a:pt x="492" y="564"/>
                  </a:lnTo>
                  <a:lnTo>
                    <a:pt x="492" y="564"/>
                  </a:lnTo>
                  <a:lnTo>
                    <a:pt x="496" y="564"/>
                  </a:lnTo>
                  <a:lnTo>
                    <a:pt x="498" y="564"/>
                  </a:lnTo>
                  <a:lnTo>
                    <a:pt x="500" y="562"/>
                  </a:lnTo>
                  <a:lnTo>
                    <a:pt x="500" y="562"/>
                  </a:lnTo>
                  <a:lnTo>
                    <a:pt x="500" y="562"/>
                  </a:lnTo>
                  <a:lnTo>
                    <a:pt x="506" y="564"/>
                  </a:lnTo>
                  <a:lnTo>
                    <a:pt x="506" y="564"/>
                  </a:lnTo>
                  <a:lnTo>
                    <a:pt x="506" y="562"/>
                  </a:lnTo>
                  <a:lnTo>
                    <a:pt x="506" y="560"/>
                  </a:lnTo>
                  <a:lnTo>
                    <a:pt x="508" y="560"/>
                  </a:lnTo>
                  <a:lnTo>
                    <a:pt x="508" y="560"/>
                  </a:lnTo>
                  <a:lnTo>
                    <a:pt x="508" y="562"/>
                  </a:lnTo>
                  <a:lnTo>
                    <a:pt x="508" y="562"/>
                  </a:lnTo>
                  <a:lnTo>
                    <a:pt x="508" y="562"/>
                  </a:lnTo>
                  <a:lnTo>
                    <a:pt x="504" y="564"/>
                  </a:lnTo>
                  <a:lnTo>
                    <a:pt x="500" y="564"/>
                  </a:lnTo>
                  <a:lnTo>
                    <a:pt x="500" y="564"/>
                  </a:lnTo>
                  <a:lnTo>
                    <a:pt x="498" y="564"/>
                  </a:lnTo>
                  <a:lnTo>
                    <a:pt x="498" y="566"/>
                  </a:lnTo>
                  <a:lnTo>
                    <a:pt x="498" y="566"/>
                  </a:lnTo>
                  <a:close/>
                  <a:moveTo>
                    <a:pt x="512" y="562"/>
                  </a:moveTo>
                  <a:lnTo>
                    <a:pt x="510" y="560"/>
                  </a:lnTo>
                  <a:lnTo>
                    <a:pt x="510" y="560"/>
                  </a:lnTo>
                  <a:lnTo>
                    <a:pt x="512" y="556"/>
                  </a:lnTo>
                  <a:lnTo>
                    <a:pt x="516" y="554"/>
                  </a:lnTo>
                  <a:lnTo>
                    <a:pt x="516" y="554"/>
                  </a:lnTo>
                  <a:lnTo>
                    <a:pt x="514" y="552"/>
                  </a:lnTo>
                  <a:lnTo>
                    <a:pt x="512" y="552"/>
                  </a:lnTo>
                  <a:lnTo>
                    <a:pt x="512" y="550"/>
                  </a:lnTo>
                  <a:lnTo>
                    <a:pt x="510" y="550"/>
                  </a:lnTo>
                  <a:lnTo>
                    <a:pt x="510" y="550"/>
                  </a:lnTo>
                  <a:lnTo>
                    <a:pt x="514" y="548"/>
                  </a:lnTo>
                  <a:lnTo>
                    <a:pt x="516" y="548"/>
                  </a:lnTo>
                  <a:lnTo>
                    <a:pt x="520" y="552"/>
                  </a:lnTo>
                  <a:lnTo>
                    <a:pt x="520" y="552"/>
                  </a:lnTo>
                  <a:lnTo>
                    <a:pt x="518" y="550"/>
                  </a:lnTo>
                  <a:lnTo>
                    <a:pt x="514" y="550"/>
                  </a:lnTo>
                  <a:lnTo>
                    <a:pt x="514" y="550"/>
                  </a:lnTo>
                  <a:lnTo>
                    <a:pt x="516" y="554"/>
                  </a:lnTo>
                  <a:lnTo>
                    <a:pt x="520" y="554"/>
                  </a:lnTo>
                  <a:lnTo>
                    <a:pt x="520" y="556"/>
                  </a:lnTo>
                  <a:lnTo>
                    <a:pt x="520" y="556"/>
                  </a:lnTo>
                  <a:lnTo>
                    <a:pt x="522" y="554"/>
                  </a:lnTo>
                  <a:lnTo>
                    <a:pt x="522" y="552"/>
                  </a:lnTo>
                  <a:lnTo>
                    <a:pt x="522" y="552"/>
                  </a:lnTo>
                  <a:lnTo>
                    <a:pt x="526" y="554"/>
                  </a:lnTo>
                  <a:lnTo>
                    <a:pt x="530" y="554"/>
                  </a:lnTo>
                  <a:lnTo>
                    <a:pt x="530" y="552"/>
                  </a:lnTo>
                  <a:lnTo>
                    <a:pt x="530" y="552"/>
                  </a:lnTo>
                  <a:lnTo>
                    <a:pt x="534" y="550"/>
                  </a:lnTo>
                  <a:lnTo>
                    <a:pt x="538" y="548"/>
                  </a:lnTo>
                  <a:lnTo>
                    <a:pt x="538" y="546"/>
                  </a:lnTo>
                  <a:lnTo>
                    <a:pt x="538" y="546"/>
                  </a:lnTo>
                  <a:lnTo>
                    <a:pt x="538" y="544"/>
                  </a:lnTo>
                  <a:lnTo>
                    <a:pt x="538" y="546"/>
                  </a:lnTo>
                  <a:lnTo>
                    <a:pt x="538" y="546"/>
                  </a:lnTo>
                  <a:lnTo>
                    <a:pt x="542" y="550"/>
                  </a:lnTo>
                  <a:lnTo>
                    <a:pt x="544" y="552"/>
                  </a:lnTo>
                  <a:lnTo>
                    <a:pt x="544" y="554"/>
                  </a:lnTo>
                  <a:lnTo>
                    <a:pt x="544" y="554"/>
                  </a:lnTo>
                  <a:lnTo>
                    <a:pt x="546" y="554"/>
                  </a:lnTo>
                  <a:lnTo>
                    <a:pt x="548" y="556"/>
                  </a:lnTo>
                  <a:lnTo>
                    <a:pt x="546" y="556"/>
                  </a:lnTo>
                  <a:lnTo>
                    <a:pt x="546" y="556"/>
                  </a:lnTo>
                  <a:lnTo>
                    <a:pt x="546" y="556"/>
                  </a:lnTo>
                  <a:lnTo>
                    <a:pt x="542" y="556"/>
                  </a:lnTo>
                  <a:lnTo>
                    <a:pt x="542" y="556"/>
                  </a:lnTo>
                  <a:lnTo>
                    <a:pt x="544" y="558"/>
                  </a:lnTo>
                  <a:lnTo>
                    <a:pt x="544" y="560"/>
                  </a:lnTo>
                  <a:lnTo>
                    <a:pt x="544" y="560"/>
                  </a:lnTo>
                  <a:lnTo>
                    <a:pt x="544" y="560"/>
                  </a:lnTo>
                  <a:lnTo>
                    <a:pt x="544" y="560"/>
                  </a:lnTo>
                  <a:lnTo>
                    <a:pt x="544" y="560"/>
                  </a:lnTo>
                  <a:lnTo>
                    <a:pt x="544" y="560"/>
                  </a:lnTo>
                  <a:lnTo>
                    <a:pt x="546" y="560"/>
                  </a:lnTo>
                  <a:lnTo>
                    <a:pt x="546" y="560"/>
                  </a:lnTo>
                  <a:lnTo>
                    <a:pt x="546" y="562"/>
                  </a:lnTo>
                  <a:lnTo>
                    <a:pt x="548" y="562"/>
                  </a:lnTo>
                  <a:lnTo>
                    <a:pt x="548" y="562"/>
                  </a:lnTo>
                  <a:lnTo>
                    <a:pt x="546" y="562"/>
                  </a:lnTo>
                  <a:lnTo>
                    <a:pt x="546" y="560"/>
                  </a:lnTo>
                  <a:lnTo>
                    <a:pt x="546" y="560"/>
                  </a:lnTo>
                  <a:lnTo>
                    <a:pt x="544" y="560"/>
                  </a:lnTo>
                  <a:lnTo>
                    <a:pt x="544" y="560"/>
                  </a:lnTo>
                  <a:lnTo>
                    <a:pt x="542" y="562"/>
                  </a:lnTo>
                  <a:lnTo>
                    <a:pt x="542" y="562"/>
                  </a:lnTo>
                  <a:lnTo>
                    <a:pt x="542" y="564"/>
                  </a:lnTo>
                  <a:lnTo>
                    <a:pt x="540" y="564"/>
                  </a:lnTo>
                  <a:lnTo>
                    <a:pt x="540" y="564"/>
                  </a:lnTo>
                  <a:lnTo>
                    <a:pt x="540" y="566"/>
                  </a:lnTo>
                  <a:lnTo>
                    <a:pt x="542" y="566"/>
                  </a:lnTo>
                  <a:lnTo>
                    <a:pt x="542" y="568"/>
                  </a:lnTo>
                  <a:lnTo>
                    <a:pt x="544" y="568"/>
                  </a:lnTo>
                  <a:lnTo>
                    <a:pt x="544" y="568"/>
                  </a:lnTo>
                  <a:lnTo>
                    <a:pt x="542" y="568"/>
                  </a:lnTo>
                  <a:lnTo>
                    <a:pt x="540" y="568"/>
                  </a:lnTo>
                  <a:lnTo>
                    <a:pt x="538" y="566"/>
                  </a:lnTo>
                  <a:lnTo>
                    <a:pt x="536" y="566"/>
                  </a:lnTo>
                  <a:lnTo>
                    <a:pt x="536" y="566"/>
                  </a:lnTo>
                  <a:lnTo>
                    <a:pt x="536" y="566"/>
                  </a:lnTo>
                  <a:lnTo>
                    <a:pt x="534" y="566"/>
                  </a:lnTo>
                  <a:lnTo>
                    <a:pt x="532" y="566"/>
                  </a:lnTo>
                  <a:lnTo>
                    <a:pt x="534" y="564"/>
                  </a:lnTo>
                  <a:lnTo>
                    <a:pt x="534" y="564"/>
                  </a:lnTo>
                  <a:lnTo>
                    <a:pt x="532" y="562"/>
                  </a:lnTo>
                  <a:lnTo>
                    <a:pt x="528" y="562"/>
                  </a:lnTo>
                  <a:lnTo>
                    <a:pt x="528" y="562"/>
                  </a:lnTo>
                  <a:lnTo>
                    <a:pt x="528" y="560"/>
                  </a:lnTo>
                  <a:lnTo>
                    <a:pt x="526" y="560"/>
                  </a:lnTo>
                  <a:lnTo>
                    <a:pt x="526" y="560"/>
                  </a:lnTo>
                  <a:lnTo>
                    <a:pt x="524" y="562"/>
                  </a:lnTo>
                  <a:lnTo>
                    <a:pt x="524" y="562"/>
                  </a:lnTo>
                  <a:lnTo>
                    <a:pt x="526" y="562"/>
                  </a:lnTo>
                  <a:lnTo>
                    <a:pt x="526" y="564"/>
                  </a:lnTo>
                  <a:lnTo>
                    <a:pt x="526" y="564"/>
                  </a:lnTo>
                  <a:lnTo>
                    <a:pt x="524" y="562"/>
                  </a:lnTo>
                  <a:lnTo>
                    <a:pt x="524" y="562"/>
                  </a:lnTo>
                  <a:lnTo>
                    <a:pt x="524" y="562"/>
                  </a:lnTo>
                  <a:lnTo>
                    <a:pt x="524" y="562"/>
                  </a:lnTo>
                  <a:lnTo>
                    <a:pt x="524" y="562"/>
                  </a:lnTo>
                  <a:lnTo>
                    <a:pt x="524" y="562"/>
                  </a:lnTo>
                  <a:lnTo>
                    <a:pt x="522" y="560"/>
                  </a:lnTo>
                  <a:lnTo>
                    <a:pt x="520" y="560"/>
                  </a:lnTo>
                  <a:lnTo>
                    <a:pt x="514" y="558"/>
                  </a:lnTo>
                  <a:lnTo>
                    <a:pt x="514" y="558"/>
                  </a:lnTo>
                  <a:lnTo>
                    <a:pt x="514" y="560"/>
                  </a:lnTo>
                  <a:lnTo>
                    <a:pt x="512" y="562"/>
                  </a:lnTo>
                  <a:lnTo>
                    <a:pt x="512" y="562"/>
                  </a:lnTo>
                  <a:close/>
                  <a:moveTo>
                    <a:pt x="522" y="564"/>
                  </a:moveTo>
                  <a:lnTo>
                    <a:pt x="522" y="564"/>
                  </a:lnTo>
                  <a:lnTo>
                    <a:pt x="524" y="562"/>
                  </a:lnTo>
                  <a:lnTo>
                    <a:pt x="524" y="562"/>
                  </a:lnTo>
                  <a:lnTo>
                    <a:pt x="524" y="566"/>
                  </a:lnTo>
                  <a:lnTo>
                    <a:pt x="524" y="566"/>
                  </a:lnTo>
                  <a:lnTo>
                    <a:pt x="524" y="566"/>
                  </a:lnTo>
                  <a:lnTo>
                    <a:pt x="522" y="564"/>
                  </a:lnTo>
                  <a:lnTo>
                    <a:pt x="522" y="564"/>
                  </a:lnTo>
                  <a:close/>
                  <a:moveTo>
                    <a:pt x="526" y="572"/>
                  </a:moveTo>
                  <a:lnTo>
                    <a:pt x="526" y="572"/>
                  </a:lnTo>
                  <a:lnTo>
                    <a:pt x="528" y="572"/>
                  </a:lnTo>
                  <a:lnTo>
                    <a:pt x="528" y="568"/>
                  </a:lnTo>
                  <a:lnTo>
                    <a:pt x="522" y="570"/>
                  </a:lnTo>
                  <a:lnTo>
                    <a:pt x="522" y="570"/>
                  </a:lnTo>
                  <a:lnTo>
                    <a:pt x="528" y="566"/>
                  </a:lnTo>
                  <a:lnTo>
                    <a:pt x="530" y="566"/>
                  </a:lnTo>
                  <a:lnTo>
                    <a:pt x="532" y="568"/>
                  </a:lnTo>
                  <a:lnTo>
                    <a:pt x="532" y="568"/>
                  </a:lnTo>
                  <a:lnTo>
                    <a:pt x="532" y="570"/>
                  </a:lnTo>
                  <a:lnTo>
                    <a:pt x="530" y="572"/>
                  </a:lnTo>
                  <a:lnTo>
                    <a:pt x="532" y="572"/>
                  </a:lnTo>
                  <a:lnTo>
                    <a:pt x="532" y="572"/>
                  </a:lnTo>
                  <a:lnTo>
                    <a:pt x="532" y="572"/>
                  </a:lnTo>
                  <a:lnTo>
                    <a:pt x="534" y="572"/>
                  </a:lnTo>
                  <a:lnTo>
                    <a:pt x="534" y="572"/>
                  </a:lnTo>
                  <a:lnTo>
                    <a:pt x="536" y="574"/>
                  </a:lnTo>
                  <a:lnTo>
                    <a:pt x="538" y="578"/>
                  </a:lnTo>
                  <a:lnTo>
                    <a:pt x="538" y="578"/>
                  </a:lnTo>
                  <a:lnTo>
                    <a:pt x="536" y="578"/>
                  </a:lnTo>
                  <a:lnTo>
                    <a:pt x="534" y="576"/>
                  </a:lnTo>
                  <a:lnTo>
                    <a:pt x="534" y="576"/>
                  </a:lnTo>
                  <a:lnTo>
                    <a:pt x="534" y="576"/>
                  </a:lnTo>
                  <a:lnTo>
                    <a:pt x="534" y="576"/>
                  </a:lnTo>
                  <a:lnTo>
                    <a:pt x="534" y="576"/>
                  </a:lnTo>
                  <a:lnTo>
                    <a:pt x="528" y="572"/>
                  </a:lnTo>
                  <a:lnTo>
                    <a:pt x="528" y="572"/>
                  </a:lnTo>
                  <a:lnTo>
                    <a:pt x="528" y="572"/>
                  </a:lnTo>
                  <a:lnTo>
                    <a:pt x="526" y="572"/>
                  </a:lnTo>
                  <a:lnTo>
                    <a:pt x="526" y="572"/>
                  </a:lnTo>
                  <a:lnTo>
                    <a:pt x="526" y="572"/>
                  </a:lnTo>
                  <a:close/>
                  <a:moveTo>
                    <a:pt x="534" y="592"/>
                  </a:moveTo>
                  <a:lnTo>
                    <a:pt x="534" y="592"/>
                  </a:lnTo>
                  <a:lnTo>
                    <a:pt x="532" y="594"/>
                  </a:lnTo>
                  <a:lnTo>
                    <a:pt x="530" y="592"/>
                  </a:lnTo>
                  <a:lnTo>
                    <a:pt x="534" y="592"/>
                  </a:lnTo>
                  <a:close/>
                  <a:moveTo>
                    <a:pt x="530" y="648"/>
                  </a:moveTo>
                  <a:lnTo>
                    <a:pt x="530" y="648"/>
                  </a:lnTo>
                  <a:lnTo>
                    <a:pt x="532" y="650"/>
                  </a:lnTo>
                  <a:lnTo>
                    <a:pt x="534" y="650"/>
                  </a:lnTo>
                  <a:lnTo>
                    <a:pt x="534" y="648"/>
                  </a:lnTo>
                  <a:lnTo>
                    <a:pt x="534" y="648"/>
                  </a:lnTo>
                  <a:lnTo>
                    <a:pt x="534" y="648"/>
                  </a:lnTo>
                  <a:lnTo>
                    <a:pt x="534" y="648"/>
                  </a:lnTo>
                  <a:lnTo>
                    <a:pt x="534" y="648"/>
                  </a:lnTo>
                  <a:lnTo>
                    <a:pt x="538" y="650"/>
                  </a:lnTo>
                  <a:lnTo>
                    <a:pt x="538" y="650"/>
                  </a:lnTo>
                  <a:lnTo>
                    <a:pt x="538" y="652"/>
                  </a:lnTo>
                  <a:lnTo>
                    <a:pt x="538" y="652"/>
                  </a:lnTo>
                  <a:lnTo>
                    <a:pt x="536" y="650"/>
                  </a:lnTo>
                  <a:lnTo>
                    <a:pt x="534" y="652"/>
                  </a:lnTo>
                  <a:lnTo>
                    <a:pt x="534" y="652"/>
                  </a:lnTo>
                  <a:lnTo>
                    <a:pt x="536" y="652"/>
                  </a:lnTo>
                  <a:lnTo>
                    <a:pt x="534" y="652"/>
                  </a:lnTo>
                  <a:lnTo>
                    <a:pt x="534" y="652"/>
                  </a:lnTo>
                  <a:lnTo>
                    <a:pt x="530" y="652"/>
                  </a:lnTo>
                  <a:lnTo>
                    <a:pt x="530" y="650"/>
                  </a:lnTo>
                  <a:lnTo>
                    <a:pt x="530" y="648"/>
                  </a:lnTo>
                  <a:lnTo>
                    <a:pt x="530" y="648"/>
                  </a:lnTo>
                  <a:close/>
                  <a:moveTo>
                    <a:pt x="542" y="662"/>
                  </a:moveTo>
                  <a:lnTo>
                    <a:pt x="536" y="660"/>
                  </a:lnTo>
                  <a:lnTo>
                    <a:pt x="540" y="656"/>
                  </a:lnTo>
                  <a:lnTo>
                    <a:pt x="540" y="656"/>
                  </a:lnTo>
                  <a:lnTo>
                    <a:pt x="538" y="658"/>
                  </a:lnTo>
                  <a:lnTo>
                    <a:pt x="540" y="658"/>
                  </a:lnTo>
                  <a:lnTo>
                    <a:pt x="542" y="660"/>
                  </a:lnTo>
                  <a:lnTo>
                    <a:pt x="542" y="660"/>
                  </a:lnTo>
                  <a:lnTo>
                    <a:pt x="542" y="662"/>
                  </a:lnTo>
                  <a:close/>
                  <a:moveTo>
                    <a:pt x="544" y="660"/>
                  </a:moveTo>
                  <a:lnTo>
                    <a:pt x="544" y="658"/>
                  </a:lnTo>
                  <a:lnTo>
                    <a:pt x="548" y="660"/>
                  </a:lnTo>
                  <a:lnTo>
                    <a:pt x="544" y="660"/>
                  </a:lnTo>
                  <a:close/>
                  <a:moveTo>
                    <a:pt x="542" y="658"/>
                  </a:moveTo>
                  <a:lnTo>
                    <a:pt x="542" y="654"/>
                  </a:lnTo>
                  <a:lnTo>
                    <a:pt x="542" y="654"/>
                  </a:lnTo>
                  <a:lnTo>
                    <a:pt x="542" y="654"/>
                  </a:lnTo>
                  <a:lnTo>
                    <a:pt x="540" y="654"/>
                  </a:lnTo>
                  <a:lnTo>
                    <a:pt x="540" y="654"/>
                  </a:lnTo>
                  <a:lnTo>
                    <a:pt x="544" y="654"/>
                  </a:lnTo>
                  <a:lnTo>
                    <a:pt x="546" y="654"/>
                  </a:lnTo>
                  <a:lnTo>
                    <a:pt x="550" y="656"/>
                  </a:lnTo>
                  <a:lnTo>
                    <a:pt x="550" y="656"/>
                  </a:lnTo>
                  <a:lnTo>
                    <a:pt x="548" y="658"/>
                  </a:lnTo>
                  <a:lnTo>
                    <a:pt x="546" y="658"/>
                  </a:lnTo>
                  <a:lnTo>
                    <a:pt x="542" y="658"/>
                  </a:lnTo>
                  <a:lnTo>
                    <a:pt x="542" y="658"/>
                  </a:lnTo>
                  <a:close/>
                  <a:moveTo>
                    <a:pt x="550" y="600"/>
                  </a:moveTo>
                  <a:lnTo>
                    <a:pt x="550" y="600"/>
                  </a:lnTo>
                  <a:lnTo>
                    <a:pt x="542" y="600"/>
                  </a:lnTo>
                  <a:lnTo>
                    <a:pt x="538" y="600"/>
                  </a:lnTo>
                  <a:lnTo>
                    <a:pt x="534" y="600"/>
                  </a:lnTo>
                  <a:lnTo>
                    <a:pt x="536" y="598"/>
                  </a:lnTo>
                  <a:lnTo>
                    <a:pt x="536" y="598"/>
                  </a:lnTo>
                  <a:lnTo>
                    <a:pt x="536" y="598"/>
                  </a:lnTo>
                  <a:lnTo>
                    <a:pt x="536" y="596"/>
                  </a:lnTo>
                  <a:lnTo>
                    <a:pt x="540" y="596"/>
                  </a:lnTo>
                  <a:lnTo>
                    <a:pt x="540" y="596"/>
                  </a:lnTo>
                  <a:lnTo>
                    <a:pt x="538" y="596"/>
                  </a:lnTo>
                  <a:lnTo>
                    <a:pt x="540" y="594"/>
                  </a:lnTo>
                  <a:lnTo>
                    <a:pt x="540" y="594"/>
                  </a:lnTo>
                  <a:lnTo>
                    <a:pt x="542" y="594"/>
                  </a:lnTo>
                  <a:lnTo>
                    <a:pt x="542" y="594"/>
                  </a:lnTo>
                  <a:lnTo>
                    <a:pt x="542" y="594"/>
                  </a:lnTo>
                  <a:lnTo>
                    <a:pt x="540" y="594"/>
                  </a:lnTo>
                  <a:lnTo>
                    <a:pt x="540" y="596"/>
                  </a:lnTo>
                  <a:lnTo>
                    <a:pt x="542" y="598"/>
                  </a:lnTo>
                  <a:lnTo>
                    <a:pt x="542" y="598"/>
                  </a:lnTo>
                  <a:lnTo>
                    <a:pt x="544" y="598"/>
                  </a:lnTo>
                  <a:lnTo>
                    <a:pt x="544" y="596"/>
                  </a:lnTo>
                  <a:lnTo>
                    <a:pt x="544" y="596"/>
                  </a:lnTo>
                  <a:lnTo>
                    <a:pt x="542" y="596"/>
                  </a:lnTo>
                  <a:lnTo>
                    <a:pt x="542" y="596"/>
                  </a:lnTo>
                  <a:lnTo>
                    <a:pt x="546" y="598"/>
                  </a:lnTo>
                  <a:lnTo>
                    <a:pt x="552" y="596"/>
                  </a:lnTo>
                  <a:lnTo>
                    <a:pt x="548" y="600"/>
                  </a:lnTo>
                  <a:lnTo>
                    <a:pt x="548" y="600"/>
                  </a:lnTo>
                  <a:lnTo>
                    <a:pt x="550" y="600"/>
                  </a:lnTo>
                  <a:lnTo>
                    <a:pt x="550" y="600"/>
                  </a:lnTo>
                  <a:close/>
                  <a:moveTo>
                    <a:pt x="546" y="538"/>
                  </a:moveTo>
                  <a:lnTo>
                    <a:pt x="552" y="538"/>
                  </a:lnTo>
                  <a:lnTo>
                    <a:pt x="552" y="538"/>
                  </a:lnTo>
                  <a:lnTo>
                    <a:pt x="552" y="536"/>
                  </a:lnTo>
                  <a:lnTo>
                    <a:pt x="550" y="536"/>
                  </a:lnTo>
                  <a:lnTo>
                    <a:pt x="550" y="536"/>
                  </a:lnTo>
                  <a:lnTo>
                    <a:pt x="550" y="536"/>
                  </a:lnTo>
                  <a:lnTo>
                    <a:pt x="552" y="538"/>
                  </a:lnTo>
                  <a:lnTo>
                    <a:pt x="552" y="538"/>
                  </a:lnTo>
                  <a:lnTo>
                    <a:pt x="550" y="538"/>
                  </a:lnTo>
                  <a:lnTo>
                    <a:pt x="546" y="538"/>
                  </a:lnTo>
                  <a:lnTo>
                    <a:pt x="546" y="538"/>
                  </a:lnTo>
                  <a:close/>
                  <a:moveTo>
                    <a:pt x="556" y="558"/>
                  </a:moveTo>
                  <a:lnTo>
                    <a:pt x="556" y="558"/>
                  </a:lnTo>
                  <a:lnTo>
                    <a:pt x="558" y="558"/>
                  </a:lnTo>
                  <a:lnTo>
                    <a:pt x="558" y="558"/>
                  </a:lnTo>
                  <a:lnTo>
                    <a:pt x="558" y="558"/>
                  </a:lnTo>
                  <a:lnTo>
                    <a:pt x="558" y="558"/>
                  </a:lnTo>
                  <a:lnTo>
                    <a:pt x="558" y="560"/>
                  </a:lnTo>
                  <a:lnTo>
                    <a:pt x="558" y="562"/>
                  </a:lnTo>
                  <a:lnTo>
                    <a:pt x="558" y="562"/>
                  </a:lnTo>
                  <a:lnTo>
                    <a:pt x="556" y="560"/>
                  </a:lnTo>
                  <a:lnTo>
                    <a:pt x="556" y="560"/>
                  </a:lnTo>
                  <a:lnTo>
                    <a:pt x="556" y="560"/>
                  </a:lnTo>
                  <a:lnTo>
                    <a:pt x="554" y="562"/>
                  </a:lnTo>
                  <a:lnTo>
                    <a:pt x="554" y="562"/>
                  </a:lnTo>
                  <a:lnTo>
                    <a:pt x="556" y="560"/>
                  </a:lnTo>
                  <a:lnTo>
                    <a:pt x="556" y="560"/>
                  </a:lnTo>
                  <a:lnTo>
                    <a:pt x="556" y="560"/>
                  </a:lnTo>
                  <a:lnTo>
                    <a:pt x="554" y="558"/>
                  </a:lnTo>
                  <a:lnTo>
                    <a:pt x="556" y="558"/>
                  </a:lnTo>
                  <a:close/>
                  <a:moveTo>
                    <a:pt x="554" y="566"/>
                  </a:moveTo>
                  <a:lnTo>
                    <a:pt x="560" y="566"/>
                  </a:lnTo>
                  <a:lnTo>
                    <a:pt x="558" y="570"/>
                  </a:lnTo>
                  <a:lnTo>
                    <a:pt x="558" y="570"/>
                  </a:lnTo>
                  <a:lnTo>
                    <a:pt x="558" y="568"/>
                  </a:lnTo>
                  <a:lnTo>
                    <a:pt x="556" y="568"/>
                  </a:lnTo>
                  <a:lnTo>
                    <a:pt x="554" y="566"/>
                  </a:lnTo>
                  <a:lnTo>
                    <a:pt x="554" y="566"/>
                  </a:lnTo>
                  <a:close/>
                  <a:moveTo>
                    <a:pt x="568" y="594"/>
                  </a:moveTo>
                  <a:lnTo>
                    <a:pt x="564" y="594"/>
                  </a:lnTo>
                  <a:lnTo>
                    <a:pt x="564" y="598"/>
                  </a:lnTo>
                  <a:lnTo>
                    <a:pt x="558" y="594"/>
                  </a:lnTo>
                  <a:lnTo>
                    <a:pt x="558" y="594"/>
                  </a:lnTo>
                  <a:lnTo>
                    <a:pt x="560" y="594"/>
                  </a:lnTo>
                  <a:lnTo>
                    <a:pt x="560" y="592"/>
                  </a:lnTo>
                  <a:lnTo>
                    <a:pt x="560" y="592"/>
                  </a:lnTo>
                  <a:lnTo>
                    <a:pt x="564" y="594"/>
                  </a:lnTo>
                  <a:lnTo>
                    <a:pt x="564" y="594"/>
                  </a:lnTo>
                  <a:lnTo>
                    <a:pt x="562" y="590"/>
                  </a:lnTo>
                  <a:lnTo>
                    <a:pt x="562" y="590"/>
                  </a:lnTo>
                  <a:lnTo>
                    <a:pt x="564" y="588"/>
                  </a:lnTo>
                  <a:lnTo>
                    <a:pt x="560" y="588"/>
                  </a:lnTo>
                  <a:lnTo>
                    <a:pt x="560" y="588"/>
                  </a:lnTo>
                  <a:lnTo>
                    <a:pt x="562" y="586"/>
                  </a:lnTo>
                  <a:lnTo>
                    <a:pt x="564" y="588"/>
                  </a:lnTo>
                  <a:lnTo>
                    <a:pt x="570" y="590"/>
                  </a:lnTo>
                  <a:lnTo>
                    <a:pt x="570" y="590"/>
                  </a:lnTo>
                  <a:lnTo>
                    <a:pt x="568" y="592"/>
                  </a:lnTo>
                  <a:lnTo>
                    <a:pt x="566" y="592"/>
                  </a:lnTo>
                  <a:lnTo>
                    <a:pt x="568" y="594"/>
                  </a:lnTo>
                  <a:lnTo>
                    <a:pt x="568" y="594"/>
                  </a:lnTo>
                  <a:close/>
                  <a:moveTo>
                    <a:pt x="568" y="572"/>
                  </a:moveTo>
                  <a:lnTo>
                    <a:pt x="568" y="572"/>
                  </a:lnTo>
                  <a:lnTo>
                    <a:pt x="570" y="574"/>
                  </a:lnTo>
                  <a:lnTo>
                    <a:pt x="568" y="576"/>
                  </a:lnTo>
                  <a:lnTo>
                    <a:pt x="568" y="576"/>
                  </a:lnTo>
                  <a:lnTo>
                    <a:pt x="568" y="576"/>
                  </a:lnTo>
                  <a:lnTo>
                    <a:pt x="568" y="576"/>
                  </a:lnTo>
                  <a:lnTo>
                    <a:pt x="568" y="572"/>
                  </a:lnTo>
                  <a:close/>
                  <a:moveTo>
                    <a:pt x="568" y="534"/>
                  </a:moveTo>
                  <a:lnTo>
                    <a:pt x="570" y="534"/>
                  </a:lnTo>
                  <a:lnTo>
                    <a:pt x="570" y="534"/>
                  </a:lnTo>
                  <a:lnTo>
                    <a:pt x="568" y="534"/>
                  </a:lnTo>
                  <a:lnTo>
                    <a:pt x="568" y="532"/>
                  </a:lnTo>
                  <a:lnTo>
                    <a:pt x="570" y="532"/>
                  </a:lnTo>
                  <a:lnTo>
                    <a:pt x="570" y="532"/>
                  </a:lnTo>
                  <a:lnTo>
                    <a:pt x="570" y="534"/>
                  </a:lnTo>
                  <a:lnTo>
                    <a:pt x="570" y="534"/>
                  </a:lnTo>
                  <a:lnTo>
                    <a:pt x="570" y="536"/>
                  </a:lnTo>
                  <a:lnTo>
                    <a:pt x="570" y="536"/>
                  </a:lnTo>
                  <a:lnTo>
                    <a:pt x="568" y="534"/>
                  </a:lnTo>
                  <a:close/>
                  <a:moveTo>
                    <a:pt x="570" y="574"/>
                  </a:moveTo>
                  <a:lnTo>
                    <a:pt x="570" y="574"/>
                  </a:lnTo>
                  <a:lnTo>
                    <a:pt x="572" y="574"/>
                  </a:lnTo>
                  <a:lnTo>
                    <a:pt x="572" y="574"/>
                  </a:lnTo>
                  <a:lnTo>
                    <a:pt x="574" y="574"/>
                  </a:lnTo>
                  <a:lnTo>
                    <a:pt x="572" y="576"/>
                  </a:lnTo>
                  <a:lnTo>
                    <a:pt x="578" y="578"/>
                  </a:lnTo>
                  <a:lnTo>
                    <a:pt x="578" y="578"/>
                  </a:lnTo>
                  <a:lnTo>
                    <a:pt x="578" y="578"/>
                  </a:lnTo>
                  <a:lnTo>
                    <a:pt x="578" y="580"/>
                  </a:lnTo>
                  <a:lnTo>
                    <a:pt x="578" y="580"/>
                  </a:lnTo>
                  <a:lnTo>
                    <a:pt x="578" y="580"/>
                  </a:lnTo>
                  <a:lnTo>
                    <a:pt x="576" y="578"/>
                  </a:lnTo>
                  <a:lnTo>
                    <a:pt x="574" y="578"/>
                  </a:lnTo>
                  <a:lnTo>
                    <a:pt x="572" y="580"/>
                  </a:lnTo>
                  <a:lnTo>
                    <a:pt x="572" y="580"/>
                  </a:lnTo>
                  <a:lnTo>
                    <a:pt x="572" y="578"/>
                  </a:lnTo>
                  <a:lnTo>
                    <a:pt x="572" y="576"/>
                  </a:lnTo>
                  <a:lnTo>
                    <a:pt x="572" y="576"/>
                  </a:lnTo>
                  <a:lnTo>
                    <a:pt x="570" y="574"/>
                  </a:lnTo>
                  <a:lnTo>
                    <a:pt x="570" y="574"/>
                  </a:lnTo>
                  <a:close/>
                  <a:moveTo>
                    <a:pt x="572" y="594"/>
                  </a:moveTo>
                  <a:lnTo>
                    <a:pt x="572" y="594"/>
                  </a:lnTo>
                  <a:lnTo>
                    <a:pt x="572" y="592"/>
                  </a:lnTo>
                  <a:lnTo>
                    <a:pt x="572" y="592"/>
                  </a:lnTo>
                  <a:lnTo>
                    <a:pt x="572" y="592"/>
                  </a:lnTo>
                  <a:lnTo>
                    <a:pt x="572" y="592"/>
                  </a:lnTo>
                  <a:lnTo>
                    <a:pt x="572" y="594"/>
                  </a:lnTo>
                  <a:lnTo>
                    <a:pt x="572" y="594"/>
                  </a:lnTo>
                  <a:close/>
                  <a:moveTo>
                    <a:pt x="572" y="652"/>
                  </a:moveTo>
                  <a:lnTo>
                    <a:pt x="572" y="650"/>
                  </a:lnTo>
                  <a:lnTo>
                    <a:pt x="574" y="652"/>
                  </a:lnTo>
                  <a:lnTo>
                    <a:pt x="572" y="652"/>
                  </a:lnTo>
                  <a:close/>
                  <a:moveTo>
                    <a:pt x="578" y="604"/>
                  </a:moveTo>
                  <a:lnTo>
                    <a:pt x="578" y="604"/>
                  </a:lnTo>
                  <a:lnTo>
                    <a:pt x="578" y="608"/>
                  </a:lnTo>
                  <a:lnTo>
                    <a:pt x="578" y="608"/>
                  </a:lnTo>
                  <a:lnTo>
                    <a:pt x="576" y="610"/>
                  </a:lnTo>
                  <a:lnTo>
                    <a:pt x="572" y="606"/>
                  </a:lnTo>
                  <a:lnTo>
                    <a:pt x="572" y="606"/>
                  </a:lnTo>
                  <a:lnTo>
                    <a:pt x="574" y="606"/>
                  </a:lnTo>
                  <a:lnTo>
                    <a:pt x="574" y="604"/>
                  </a:lnTo>
                  <a:lnTo>
                    <a:pt x="572" y="604"/>
                  </a:lnTo>
                  <a:lnTo>
                    <a:pt x="574" y="602"/>
                  </a:lnTo>
                  <a:lnTo>
                    <a:pt x="574" y="602"/>
                  </a:lnTo>
                  <a:lnTo>
                    <a:pt x="576" y="602"/>
                  </a:lnTo>
                  <a:lnTo>
                    <a:pt x="578" y="604"/>
                  </a:lnTo>
                  <a:lnTo>
                    <a:pt x="578" y="604"/>
                  </a:lnTo>
                  <a:lnTo>
                    <a:pt x="580" y="606"/>
                  </a:lnTo>
                  <a:lnTo>
                    <a:pt x="580" y="606"/>
                  </a:lnTo>
                  <a:lnTo>
                    <a:pt x="578" y="604"/>
                  </a:lnTo>
                  <a:lnTo>
                    <a:pt x="578" y="604"/>
                  </a:lnTo>
                  <a:close/>
                  <a:moveTo>
                    <a:pt x="578" y="582"/>
                  </a:moveTo>
                  <a:lnTo>
                    <a:pt x="578" y="582"/>
                  </a:lnTo>
                  <a:lnTo>
                    <a:pt x="580" y="582"/>
                  </a:lnTo>
                  <a:lnTo>
                    <a:pt x="580" y="582"/>
                  </a:lnTo>
                  <a:lnTo>
                    <a:pt x="580" y="582"/>
                  </a:lnTo>
                  <a:lnTo>
                    <a:pt x="580" y="582"/>
                  </a:lnTo>
                  <a:lnTo>
                    <a:pt x="578" y="582"/>
                  </a:lnTo>
                  <a:lnTo>
                    <a:pt x="578" y="582"/>
                  </a:lnTo>
                  <a:close/>
                  <a:moveTo>
                    <a:pt x="580" y="578"/>
                  </a:moveTo>
                  <a:lnTo>
                    <a:pt x="582" y="576"/>
                  </a:lnTo>
                  <a:lnTo>
                    <a:pt x="584" y="580"/>
                  </a:lnTo>
                  <a:lnTo>
                    <a:pt x="584" y="580"/>
                  </a:lnTo>
                  <a:lnTo>
                    <a:pt x="582" y="580"/>
                  </a:lnTo>
                  <a:lnTo>
                    <a:pt x="582" y="578"/>
                  </a:lnTo>
                  <a:lnTo>
                    <a:pt x="582" y="578"/>
                  </a:lnTo>
                  <a:lnTo>
                    <a:pt x="580" y="578"/>
                  </a:lnTo>
                  <a:lnTo>
                    <a:pt x="580" y="578"/>
                  </a:lnTo>
                  <a:close/>
                  <a:moveTo>
                    <a:pt x="584" y="664"/>
                  </a:moveTo>
                  <a:lnTo>
                    <a:pt x="584" y="662"/>
                  </a:lnTo>
                  <a:lnTo>
                    <a:pt x="586" y="664"/>
                  </a:lnTo>
                  <a:lnTo>
                    <a:pt x="584" y="664"/>
                  </a:lnTo>
                  <a:close/>
                  <a:moveTo>
                    <a:pt x="590" y="588"/>
                  </a:moveTo>
                  <a:lnTo>
                    <a:pt x="590" y="588"/>
                  </a:lnTo>
                  <a:lnTo>
                    <a:pt x="588" y="588"/>
                  </a:lnTo>
                  <a:lnTo>
                    <a:pt x="586" y="588"/>
                  </a:lnTo>
                  <a:lnTo>
                    <a:pt x="586" y="588"/>
                  </a:lnTo>
                  <a:lnTo>
                    <a:pt x="588" y="586"/>
                  </a:lnTo>
                  <a:lnTo>
                    <a:pt x="590" y="588"/>
                  </a:lnTo>
                  <a:lnTo>
                    <a:pt x="590" y="588"/>
                  </a:lnTo>
                  <a:close/>
                  <a:moveTo>
                    <a:pt x="620" y="624"/>
                  </a:moveTo>
                  <a:lnTo>
                    <a:pt x="620" y="624"/>
                  </a:lnTo>
                  <a:lnTo>
                    <a:pt x="620" y="626"/>
                  </a:lnTo>
                  <a:lnTo>
                    <a:pt x="618" y="626"/>
                  </a:lnTo>
                  <a:lnTo>
                    <a:pt x="616" y="626"/>
                  </a:lnTo>
                  <a:lnTo>
                    <a:pt x="616" y="626"/>
                  </a:lnTo>
                  <a:lnTo>
                    <a:pt x="616" y="626"/>
                  </a:lnTo>
                  <a:lnTo>
                    <a:pt x="614" y="624"/>
                  </a:lnTo>
                  <a:lnTo>
                    <a:pt x="614" y="624"/>
                  </a:lnTo>
                  <a:lnTo>
                    <a:pt x="616" y="624"/>
                  </a:lnTo>
                  <a:lnTo>
                    <a:pt x="618" y="626"/>
                  </a:lnTo>
                  <a:lnTo>
                    <a:pt x="618" y="626"/>
                  </a:lnTo>
                  <a:lnTo>
                    <a:pt x="620" y="624"/>
                  </a:lnTo>
                  <a:lnTo>
                    <a:pt x="620" y="624"/>
                  </a:lnTo>
                  <a:close/>
                  <a:moveTo>
                    <a:pt x="616" y="652"/>
                  </a:moveTo>
                  <a:lnTo>
                    <a:pt x="616" y="652"/>
                  </a:lnTo>
                  <a:lnTo>
                    <a:pt x="616" y="650"/>
                  </a:lnTo>
                  <a:lnTo>
                    <a:pt x="614" y="648"/>
                  </a:lnTo>
                  <a:lnTo>
                    <a:pt x="614" y="648"/>
                  </a:lnTo>
                  <a:lnTo>
                    <a:pt x="614" y="648"/>
                  </a:lnTo>
                  <a:lnTo>
                    <a:pt x="614" y="648"/>
                  </a:lnTo>
                  <a:lnTo>
                    <a:pt x="614" y="648"/>
                  </a:lnTo>
                  <a:lnTo>
                    <a:pt x="614" y="648"/>
                  </a:lnTo>
                  <a:lnTo>
                    <a:pt x="614" y="648"/>
                  </a:lnTo>
                  <a:lnTo>
                    <a:pt x="612" y="642"/>
                  </a:lnTo>
                  <a:lnTo>
                    <a:pt x="612" y="646"/>
                  </a:lnTo>
                  <a:lnTo>
                    <a:pt x="612" y="646"/>
                  </a:lnTo>
                  <a:lnTo>
                    <a:pt x="610" y="644"/>
                  </a:lnTo>
                  <a:lnTo>
                    <a:pt x="608" y="644"/>
                  </a:lnTo>
                  <a:lnTo>
                    <a:pt x="608" y="644"/>
                  </a:lnTo>
                  <a:lnTo>
                    <a:pt x="608" y="644"/>
                  </a:lnTo>
                  <a:lnTo>
                    <a:pt x="608" y="644"/>
                  </a:lnTo>
                  <a:lnTo>
                    <a:pt x="608" y="644"/>
                  </a:lnTo>
                  <a:lnTo>
                    <a:pt x="610" y="644"/>
                  </a:lnTo>
                  <a:lnTo>
                    <a:pt x="610" y="640"/>
                  </a:lnTo>
                  <a:lnTo>
                    <a:pt x="610" y="640"/>
                  </a:lnTo>
                  <a:lnTo>
                    <a:pt x="616" y="644"/>
                  </a:lnTo>
                  <a:lnTo>
                    <a:pt x="622" y="650"/>
                  </a:lnTo>
                  <a:lnTo>
                    <a:pt x="616" y="652"/>
                  </a:lnTo>
                  <a:close/>
                  <a:moveTo>
                    <a:pt x="636" y="626"/>
                  </a:moveTo>
                  <a:lnTo>
                    <a:pt x="640" y="626"/>
                  </a:lnTo>
                  <a:lnTo>
                    <a:pt x="640" y="626"/>
                  </a:lnTo>
                  <a:lnTo>
                    <a:pt x="640" y="626"/>
                  </a:lnTo>
                  <a:lnTo>
                    <a:pt x="640" y="626"/>
                  </a:lnTo>
                  <a:lnTo>
                    <a:pt x="638" y="624"/>
                  </a:lnTo>
                  <a:lnTo>
                    <a:pt x="638" y="624"/>
                  </a:lnTo>
                  <a:lnTo>
                    <a:pt x="642" y="626"/>
                  </a:lnTo>
                  <a:lnTo>
                    <a:pt x="642" y="626"/>
                  </a:lnTo>
                  <a:lnTo>
                    <a:pt x="638" y="628"/>
                  </a:lnTo>
                  <a:lnTo>
                    <a:pt x="636" y="626"/>
                  </a:lnTo>
                  <a:lnTo>
                    <a:pt x="636" y="626"/>
                  </a:lnTo>
                  <a:close/>
                  <a:moveTo>
                    <a:pt x="646" y="648"/>
                  </a:moveTo>
                  <a:lnTo>
                    <a:pt x="642" y="648"/>
                  </a:lnTo>
                  <a:lnTo>
                    <a:pt x="648" y="648"/>
                  </a:lnTo>
                  <a:lnTo>
                    <a:pt x="646" y="648"/>
                  </a:lnTo>
                  <a:close/>
                  <a:moveTo>
                    <a:pt x="676" y="676"/>
                  </a:moveTo>
                  <a:lnTo>
                    <a:pt x="676" y="676"/>
                  </a:lnTo>
                  <a:lnTo>
                    <a:pt x="678" y="676"/>
                  </a:lnTo>
                  <a:lnTo>
                    <a:pt x="680" y="676"/>
                  </a:lnTo>
                  <a:lnTo>
                    <a:pt x="680" y="676"/>
                  </a:lnTo>
                  <a:lnTo>
                    <a:pt x="678" y="676"/>
                  </a:lnTo>
                  <a:lnTo>
                    <a:pt x="676" y="676"/>
                  </a:lnTo>
                  <a:lnTo>
                    <a:pt x="676" y="676"/>
                  </a:lnTo>
                  <a:close/>
                  <a:moveTo>
                    <a:pt x="676" y="634"/>
                  </a:moveTo>
                  <a:lnTo>
                    <a:pt x="676" y="634"/>
                  </a:lnTo>
                  <a:lnTo>
                    <a:pt x="678" y="632"/>
                  </a:lnTo>
                  <a:lnTo>
                    <a:pt x="680" y="634"/>
                  </a:lnTo>
                  <a:lnTo>
                    <a:pt x="680" y="634"/>
                  </a:lnTo>
                  <a:lnTo>
                    <a:pt x="678" y="634"/>
                  </a:lnTo>
                  <a:lnTo>
                    <a:pt x="676" y="634"/>
                  </a:lnTo>
                  <a:lnTo>
                    <a:pt x="676" y="634"/>
                  </a:lnTo>
                  <a:close/>
                  <a:moveTo>
                    <a:pt x="680" y="632"/>
                  </a:moveTo>
                  <a:lnTo>
                    <a:pt x="680" y="632"/>
                  </a:lnTo>
                  <a:lnTo>
                    <a:pt x="676" y="630"/>
                  </a:lnTo>
                  <a:lnTo>
                    <a:pt x="676" y="630"/>
                  </a:lnTo>
                  <a:lnTo>
                    <a:pt x="674" y="630"/>
                  </a:lnTo>
                  <a:lnTo>
                    <a:pt x="674" y="630"/>
                  </a:lnTo>
                  <a:lnTo>
                    <a:pt x="676" y="630"/>
                  </a:lnTo>
                  <a:lnTo>
                    <a:pt x="676" y="630"/>
                  </a:lnTo>
                  <a:lnTo>
                    <a:pt x="676" y="628"/>
                  </a:lnTo>
                  <a:lnTo>
                    <a:pt x="676" y="628"/>
                  </a:lnTo>
                  <a:lnTo>
                    <a:pt x="678" y="628"/>
                  </a:lnTo>
                  <a:lnTo>
                    <a:pt x="678" y="626"/>
                  </a:lnTo>
                  <a:lnTo>
                    <a:pt x="678" y="626"/>
                  </a:lnTo>
                  <a:lnTo>
                    <a:pt x="680" y="628"/>
                  </a:lnTo>
                  <a:lnTo>
                    <a:pt x="680" y="632"/>
                  </a:lnTo>
                  <a:lnTo>
                    <a:pt x="680" y="632"/>
                  </a:lnTo>
                  <a:close/>
                  <a:moveTo>
                    <a:pt x="684" y="646"/>
                  </a:moveTo>
                  <a:lnTo>
                    <a:pt x="686" y="646"/>
                  </a:lnTo>
                  <a:lnTo>
                    <a:pt x="684" y="644"/>
                  </a:lnTo>
                  <a:lnTo>
                    <a:pt x="684" y="644"/>
                  </a:lnTo>
                  <a:lnTo>
                    <a:pt x="682" y="642"/>
                  </a:lnTo>
                  <a:lnTo>
                    <a:pt x="682" y="642"/>
                  </a:lnTo>
                  <a:lnTo>
                    <a:pt x="686" y="642"/>
                  </a:lnTo>
                  <a:lnTo>
                    <a:pt x="688" y="644"/>
                  </a:lnTo>
                  <a:lnTo>
                    <a:pt x="688" y="644"/>
                  </a:lnTo>
                  <a:lnTo>
                    <a:pt x="688" y="646"/>
                  </a:lnTo>
                  <a:lnTo>
                    <a:pt x="684" y="646"/>
                  </a:lnTo>
                  <a:lnTo>
                    <a:pt x="684" y="646"/>
                  </a:lnTo>
                  <a:close/>
                  <a:moveTo>
                    <a:pt x="700" y="636"/>
                  </a:moveTo>
                  <a:lnTo>
                    <a:pt x="698" y="636"/>
                  </a:lnTo>
                  <a:lnTo>
                    <a:pt x="698" y="636"/>
                  </a:lnTo>
                  <a:lnTo>
                    <a:pt x="700" y="636"/>
                  </a:lnTo>
                  <a:lnTo>
                    <a:pt x="700" y="636"/>
                  </a:lnTo>
                  <a:lnTo>
                    <a:pt x="700" y="636"/>
                  </a:lnTo>
                  <a:lnTo>
                    <a:pt x="700" y="636"/>
                  </a:lnTo>
                  <a:close/>
                  <a:moveTo>
                    <a:pt x="700" y="634"/>
                  </a:moveTo>
                  <a:lnTo>
                    <a:pt x="700" y="634"/>
                  </a:lnTo>
                  <a:lnTo>
                    <a:pt x="700" y="634"/>
                  </a:lnTo>
                  <a:lnTo>
                    <a:pt x="700" y="632"/>
                  </a:lnTo>
                  <a:lnTo>
                    <a:pt x="700" y="632"/>
                  </a:lnTo>
                  <a:lnTo>
                    <a:pt x="702" y="634"/>
                  </a:lnTo>
                  <a:lnTo>
                    <a:pt x="700" y="634"/>
                  </a:lnTo>
                  <a:lnTo>
                    <a:pt x="700" y="634"/>
                  </a:lnTo>
                  <a:close/>
                  <a:moveTo>
                    <a:pt x="744" y="630"/>
                  </a:moveTo>
                  <a:lnTo>
                    <a:pt x="744" y="630"/>
                  </a:lnTo>
                  <a:lnTo>
                    <a:pt x="746" y="630"/>
                  </a:lnTo>
                  <a:lnTo>
                    <a:pt x="746" y="630"/>
                  </a:lnTo>
                  <a:lnTo>
                    <a:pt x="750" y="632"/>
                  </a:lnTo>
                  <a:lnTo>
                    <a:pt x="750" y="632"/>
                  </a:lnTo>
                  <a:lnTo>
                    <a:pt x="750" y="630"/>
                  </a:lnTo>
                  <a:lnTo>
                    <a:pt x="750" y="628"/>
                  </a:lnTo>
                  <a:lnTo>
                    <a:pt x="750" y="628"/>
                  </a:lnTo>
                  <a:lnTo>
                    <a:pt x="752" y="632"/>
                  </a:lnTo>
                  <a:lnTo>
                    <a:pt x="754" y="636"/>
                  </a:lnTo>
                  <a:lnTo>
                    <a:pt x="754" y="636"/>
                  </a:lnTo>
                  <a:lnTo>
                    <a:pt x="750" y="634"/>
                  </a:lnTo>
                  <a:lnTo>
                    <a:pt x="744" y="632"/>
                  </a:lnTo>
                  <a:lnTo>
                    <a:pt x="744" y="632"/>
                  </a:lnTo>
                  <a:lnTo>
                    <a:pt x="744" y="632"/>
                  </a:lnTo>
                  <a:lnTo>
                    <a:pt x="744" y="630"/>
                  </a:lnTo>
                  <a:lnTo>
                    <a:pt x="744" y="630"/>
                  </a:lnTo>
                  <a:close/>
                  <a:moveTo>
                    <a:pt x="722" y="628"/>
                  </a:moveTo>
                  <a:lnTo>
                    <a:pt x="722" y="628"/>
                  </a:lnTo>
                  <a:lnTo>
                    <a:pt x="732" y="628"/>
                  </a:lnTo>
                  <a:lnTo>
                    <a:pt x="732" y="628"/>
                  </a:lnTo>
                  <a:lnTo>
                    <a:pt x="730" y="630"/>
                  </a:lnTo>
                  <a:lnTo>
                    <a:pt x="730" y="632"/>
                  </a:lnTo>
                  <a:lnTo>
                    <a:pt x="728" y="632"/>
                  </a:lnTo>
                  <a:lnTo>
                    <a:pt x="728" y="634"/>
                  </a:lnTo>
                  <a:lnTo>
                    <a:pt x="728" y="634"/>
                  </a:lnTo>
                  <a:lnTo>
                    <a:pt x="726" y="632"/>
                  </a:lnTo>
                  <a:lnTo>
                    <a:pt x="720" y="630"/>
                  </a:lnTo>
                  <a:lnTo>
                    <a:pt x="720" y="630"/>
                  </a:lnTo>
                  <a:lnTo>
                    <a:pt x="722" y="630"/>
                  </a:lnTo>
                  <a:lnTo>
                    <a:pt x="722" y="628"/>
                  </a:lnTo>
                  <a:lnTo>
                    <a:pt x="722" y="628"/>
                  </a:lnTo>
                  <a:close/>
                  <a:moveTo>
                    <a:pt x="722" y="636"/>
                  </a:moveTo>
                  <a:lnTo>
                    <a:pt x="722" y="634"/>
                  </a:lnTo>
                  <a:lnTo>
                    <a:pt x="722" y="634"/>
                  </a:lnTo>
                  <a:lnTo>
                    <a:pt x="722" y="636"/>
                  </a:lnTo>
                  <a:close/>
                  <a:moveTo>
                    <a:pt x="726" y="670"/>
                  </a:moveTo>
                  <a:lnTo>
                    <a:pt x="726" y="670"/>
                  </a:lnTo>
                  <a:lnTo>
                    <a:pt x="726" y="670"/>
                  </a:lnTo>
                  <a:lnTo>
                    <a:pt x="724" y="670"/>
                  </a:lnTo>
                  <a:lnTo>
                    <a:pt x="724" y="670"/>
                  </a:lnTo>
                  <a:lnTo>
                    <a:pt x="726" y="670"/>
                  </a:lnTo>
                  <a:lnTo>
                    <a:pt x="726" y="670"/>
                  </a:lnTo>
                  <a:lnTo>
                    <a:pt x="728" y="668"/>
                  </a:lnTo>
                  <a:lnTo>
                    <a:pt x="728" y="666"/>
                  </a:lnTo>
                  <a:lnTo>
                    <a:pt x="732" y="670"/>
                  </a:lnTo>
                  <a:lnTo>
                    <a:pt x="732" y="670"/>
                  </a:lnTo>
                  <a:lnTo>
                    <a:pt x="726" y="670"/>
                  </a:lnTo>
                  <a:lnTo>
                    <a:pt x="726" y="670"/>
                  </a:lnTo>
                  <a:close/>
                  <a:moveTo>
                    <a:pt x="732" y="678"/>
                  </a:moveTo>
                  <a:lnTo>
                    <a:pt x="732" y="678"/>
                  </a:lnTo>
                  <a:lnTo>
                    <a:pt x="730" y="676"/>
                  </a:lnTo>
                  <a:lnTo>
                    <a:pt x="728" y="676"/>
                  </a:lnTo>
                  <a:lnTo>
                    <a:pt x="728" y="674"/>
                  </a:lnTo>
                  <a:lnTo>
                    <a:pt x="734" y="678"/>
                  </a:lnTo>
                  <a:lnTo>
                    <a:pt x="732" y="678"/>
                  </a:lnTo>
                  <a:close/>
                  <a:moveTo>
                    <a:pt x="740" y="674"/>
                  </a:moveTo>
                  <a:lnTo>
                    <a:pt x="738" y="676"/>
                  </a:lnTo>
                  <a:lnTo>
                    <a:pt x="738" y="676"/>
                  </a:lnTo>
                  <a:lnTo>
                    <a:pt x="738" y="676"/>
                  </a:lnTo>
                  <a:lnTo>
                    <a:pt x="736" y="674"/>
                  </a:lnTo>
                  <a:lnTo>
                    <a:pt x="732" y="674"/>
                  </a:lnTo>
                  <a:lnTo>
                    <a:pt x="732" y="674"/>
                  </a:lnTo>
                  <a:lnTo>
                    <a:pt x="734" y="672"/>
                  </a:lnTo>
                  <a:lnTo>
                    <a:pt x="738" y="672"/>
                  </a:lnTo>
                  <a:lnTo>
                    <a:pt x="738" y="672"/>
                  </a:lnTo>
                  <a:lnTo>
                    <a:pt x="736" y="668"/>
                  </a:lnTo>
                  <a:lnTo>
                    <a:pt x="738" y="664"/>
                  </a:lnTo>
                  <a:lnTo>
                    <a:pt x="740" y="666"/>
                  </a:lnTo>
                  <a:lnTo>
                    <a:pt x="740" y="666"/>
                  </a:lnTo>
                  <a:lnTo>
                    <a:pt x="738" y="668"/>
                  </a:lnTo>
                  <a:lnTo>
                    <a:pt x="738" y="668"/>
                  </a:lnTo>
                  <a:lnTo>
                    <a:pt x="738" y="672"/>
                  </a:lnTo>
                  <a:lnTo>
                    <a:pt x="738" y="672"/>
                  </a:lnTo>
                  <a:lnTo>
                    <a:pt x="742" y="674"/>
                  </a:lnTo>
                  <a:lnTo>
                    <a:pt x="744" y="676"/>
                  </a:lnTo>
                  <a:lnTo>
                    <a:pt x="746" y="678"/>
                  </a:lnTo>
                  <a:lnTo>
                    <a:pt x="746" y="678"/>
                  </a:lnTo>
                  <a:lnTo>
                    <a:pt x="742" y="676"/>
                  </a:lnTo>
                  <a:lnTo>
                    <a:pt x="740" y="674"/>
                  </a:lnTo>
                  <a:lnTo>
                    <a:pt x="740" y="674"/>
                  </a:lnTo>
                  <a:close/>
                </a:path>
              </a:pathLst>
            </a:custGeom>
            <a:solidFill>
              <a:srgbClr val="0938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231" name="Freeform 148"/>
            <p:cNvSpPr>
              <a:spLocks/>
            </p:cNvSpPr>
            <p:nvPr userDrawn="1"/>
          </p:nvSpPr>
          <p:spPr bwMode="auto">
            <a:xfrm>
              <a:off x="-115" y="1476"/>
              <a:ext cx="2" cy="0"/>
            </a:xfrm>
            <a:custGeom>
              <a:avLst/>
              <a:gdLst>
                <a:gd name="T0" fmla="*/ 2 w 2"/>
                <a:gd name="T1" fmla="*/ 0 w 2"/>
                <a:gd name="T2" fmla="*/ 0 w 2"/>
                <a:gd name="T3" fmla="*/ 0 w 2"/>
                <a:gd name="T4" fmla="*/ 2 w 2"/>
                <a:gd name="T5" fmla="*/ 2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  <a:cxn ang="0">
                  <a:pos x="T5" y="0"/>
                </a:cxn>
              </a:cxnLst>
              <a:rect l="0" t="0" r="r" b="b"/>
              <a:pathLst>
                <a:path w="2">
                  <a:moveTo>
                    <a:pt x="2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2" y="0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0938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232" name="Freeform 149"/>
            <p:cNvSpPr>
              <a:spLocks/>
            </p:cNvSpPr>
            <p:nvPr userDrawn="1"/>
          </p:nvSpPr>
          <p:spPr bwMode="auto">
            <a:xfrm>
              <a:off x="-155" y="1442"/>
              <a:ext cx="2" cy="4"/>
            </a:xfrm>
            <a:custGeom>
              <a:avLst/>
              <a:gdLst>
                <a:gd name="T0" fmla="*/ 0 w 2"/>
                <a:gd name="T1" fmla="*/ 4 h 4"/>
                <a:gd name="T2" fmla="*/ 0 w 2"/>
                <a:gd name="T3" fmla="*/ 4 h 4"/>
                <a:gd name="T4" fmla="*/ 2 w 2"/>
                <a:gd name="T5" fmla="*/ 2 h 4"/>
                <a:gd name="T6" fmla="*/ 2 w 2"/>
                <a:gd name="T7" fmla="*/ 2 h 4"/>
                <a:gd name="T8" fmla="*/ 2 w 2"/>
                <a:gd name="T9" fmla="*/ 0 h 4"/>
                <a:gd name="T10" fmla="*/ 2 w 2"/>
                <a:gd name="T11" fmla="*/ 0 h 4"/>
                <a:gd name="T12" fmla="*/ 2 w 2"/>
                <a:gd name="T13" fmla="*/ 0 h 4"/>
                <a:gd name="T14" fmla="*/ 2 w 2"/>
                <a:gd name="T15" fmla="*/ 0 h 4"/>
                <a:gd name="T16" fmla="*/ 0 w 2"/>
                <a:gd name="T17" fmla="*/ 2 h 4"/>
                <a:gd name="T18" fmla="*/ 0 w 2"/>
                <a:gd name="T19" fmla="*/ 4 h 4"/>
                <a:gd name="T20" fmla="*/ 0 w 2"/>
                <a:gd name="T21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" h="4">
                  <a:moveTo>
                    <a:pt x="0" y="4"/>
                  </a:moveTo>
                  <a:lnTo>
                    <a:pt x="0" y="4"/>
                  </a:lnTo>
                  <a:lnTo>
                    <a:pt x="2" y="2"/>
                  </a:lnTo>
                  <a:lnTo>
                    <a:pt x="2" y="2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0" y="2"/>
                  </a:lnTo>
                  <a:lnTo>
                    <a:pt x="0" y="4"/>
                  </a:lnTo>
                  <a:lnTo>
                    <a:pt x="0" y="4"/>
                  </a:lnTo>
                  <a:close/>
                </a:path>
              </a:pathLst>
            </a:custGeom>
            <a:solidFill>
              <a:srgbClr val="0938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233" name="Freeform 150"/>
            <p:cNvSpPr>
              <a:spLocks/>
            </p:cNvSpPr>
            <p:nvPr userDrawn="1"/>
          </p:nvSpPr>
          <p:spPr bwMode="auto">
            <a:xfrm>
              <a:off x="-1225" y="1438"/>
              <a:ext cx="2" cy="0"/>
            </a:xfrm>
            <a:custGeom>
              <a:avLst/>
              <a:gdLst>
                <a:gd name="T0" fmla="*/ 2 w 2"/>
                <a:gd name="T1" fmla="*/ 2 w 2"/>
                <a:gd name="T2" fmla="*/ 0 w 2"/>
                <a:gd name="T3" fmla="*/ 2 w 2"/>
                <a:gd name="T4" fmla="*/ 2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2">
                  <a:moveTo>
                    <a:pt x="2" y="0"/>
                  </a:moveTo>
                  <a:lnTo>
                    <a:pt x="2" y="0"/>
                  </a:lnTo>
                  <a:lnTo>
                    <a:pt x="0" y="0"/>
                  </a:lnTo>
                  <a:lnTo>
                    <a:pt x="2" y="0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0938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234" name="Freeform 151"/>
            <p:cNvSpPr>
              <a:spLocks/>
            </p:cNvSpPr>
            <p:nvPr userDrawn="1"/>
          </p:nvSpPr>
          <p:spPr bwMode="auto">
            <a:xfrm>
              <a:off x="-1271" y="1436"/>
              <a:ext cx="8" cy="2"/>
            </a:xfrm>
            <a:custGeom>
              <a:avLst/>
              <a:gdLst>
                <a:gd name="T0" fmla="*/ 8 w 8"/>
                <a:gd name="T1" fmla="*/ 0 h 2"/>
                <a:gd name="T2" fmla="*/ 0 w 8"/>
                <a:gd name="T3" fmla="*/ 0 h 2"/>
                <a:gd name="T4" fmla="*/ 0 w 8"/>
                <a:gd name="T5" fmla="*/ 0 h 2"/>
                <a:gd name="T6" fmla="*/ 0 w 8"/>
                <a:gd name="T7" fmla="*/ 0 h 2"/>
                <a:gd name="T8" fmla="*/ 0 w 8"/>
                <a:gd name="T9" fmla="*/ 0 h 2"/>
                <a:gd name="T10" fmla="*/ 2 w 8"/>
                <a:gd name="T11" fmla="*/ 2 h 2"/>
                <a:gd name="T12" fmla="*/ 4 w 8"/>
                <a:gd name="T13" fmla="*/ 2 h 2"/>
                <a:gd name="T14" fmla="*/ 8 w 8"/>
                <a:gd name="T15" fmla="*/ 0 h 2"/>
                <a:gd name="T16" fmla="*/ 8 w 8"/>
                <a:gd name="T1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" h="2">
                  <a:moveTo>
                    <a:pt x="8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2" y="2"/>
                  </a:lnTo>
                  <a:lnTo>
                    <a:pt x="4" y="2"/>
                  </a:lnTo>
                  <a:lnTo>
                    <a:pt x="8" y="0"/>
                  </a:lnTo>
                  <a:lnTo>
                    <a:pt x="8" y="0"/>
                  </a:lnTo>
                  <a:close/>
                </a:path>
              </a:pathLst>
            </a:custGeom>
            <a:solidFill>
              <a:srgbClr val="0938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235" name="Freeform 152"/>
            <p:cNvSpPr>
              <a:spLocks/>
            </p:cNvSpPr>
            <p:nvPr userDrawn="1"/>
          </p:nvSpPr>
          <p:spPr bwMode="auto">
            <a:xfrm>
              <a:off x="-1329" y="1520"/>
              <a:ext cx="0" cy="4"/>
            </a:xfrm>
            <a:custGeom>
              <a:avLst/>
              <a:gdLst>
                <a:gd name="T0" fmla="*/ 0 h 4"/>
                <a:gd name="T1" fmla="*/ 0 h 4"/>
                <a:gd name="T2" fmla="*/ 2 h 4"/>
                <a:gd name="T3" fmla="*/ 4 h 4"/>
                <a:gd name="T4" fmla="*/ 0 h 4"/>
                <a:gd name="T5" fmla="*/ 0 h 4"/>
                <a:gd name="T6" fmla="*/ 0 h 4"/>
                <a:gd name="T7" fmla="*/ 0 h 4"/>
                <a:gd name="T8" fmla="*/ 0 h 4"/>
                <a:gd name="T9" fmla="*/ 0 h 4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  <a:cxn ang="0">
                  <a:pos x="0" y="T5"/>
                </a:cxn>
                <a:cxn ang="0">
                  <a:pos x="0" y="T6"/>
                </a:cxn>
                <a:cxn ang="0">
                  <a:pos x="0" y="T7"/>
                </a:cxn>
                <a:cxn ang="0">
                  <a:pos x="0" y="T8"/>
                </a:cxn>
                <a:cxn ang="0">
                  <a:pos x="0" y="T9"/>
                </a:cxn>
              </a:cxnLst>
              <a:rect l="0" t="0" r="r" b="b"/>
              <a:pathLst>
                <a:path h="4">
                  <a:moveTo>
                    <a:pt x="0" y="0"/>
                  </a:moveTo>
                  <a:lnTo>
                    <a:pt x="0" y="0"/>
                  </a:lnTo>
                  <a:lnTo>
                    <a:pt x="0" y="2"/>
                  </a:lnTo>
                  <a:lnTo>
                    <a:pt x="0" y="4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938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236" name="Freeform 153"/>
            <p:cNvSpPr>
              <a:spLocks/>
            </p:cNvSpPr>
            <p:nvPr userDrawn="1"/>
          </p:nvSpPr>
          <p:spPr bwMode="auto">
            <a:xfrm>
              <a:off x="-211" y="1394"/>
              <a:ext cx="2" cy="0"/>
            </a:xfrm>
            <a:custGeom>
              <a:avLst/>
              <a:gdLst>
                <a:gd name="T0" fmla="*/ 2 w 2"/>
                <a:gd name="T1" fmla="*/ 2 w 2"/>
                <a:gd name="T2" fmla="*/ 0 w 2"/>
                <a:gd name="T3" fmla="*/ 2 w 2"/>
                <a:gd name="T4" fmla="*/ 2 w 2"/>
                <a:gd name="T5" fmla="*/ 2 w 2"/>
                <a:gd name="T6" fmla="*/ 2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  <a:cxn ang="0">
                  <a:pos x="T5" y="0"/>
                </a:cxn>
                <a:cxn ang="0">
                  <a:pos x="T6" y="0"/>
                </a:cxn>
              </a:cxnLst>
              <a:rect l="0" t="0" r="r" b="b"/>
              <a:pathLst>
                <a:path w="2">
                  <a:moveTo>
                    <a:pt x="2" y="0"/>
                  </a:moveTo>
                  <a:lnTo>
                    <a:pt x="2" y="0"/>
                  </a:lnTo>
                  <a:lnTo>
                    <a:pt x="0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0938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237" name="Freeform 154"/>
            <p:cNvSpPr>
              <a:spLocks/>
            </p:cNvSpPr>
            <p:nvPr userDrawn="1"/>
          </p:nvSpPr>
          <p:spPr bwMode="auto">
            <a:xfrm>
              <a:off x="-205" y="1546"/>
              <a:ext cx="4" cy="2"/>
            </a:xfrm>
            <a:custGeom>
              <a:avLst/>
              <a:gdLst>
                <a:gd name="T0" fmla="*/ 4 w 4"/>
                <a:gd name="T1" fmla="*/ 0 h 2"/>
                <a:gd name="T2" fmla="*/ 4 w 4"/>
                <a:gd name="T3" fmla="*/ 0 h 2"/>
                <a:gd name="T4" fmla="*/ 4 w 4"/>
                <a:gd name="T5" fmla="*/ 0 h 2"/>
                <a:gd name="T6" fmla="*/ 4 w 4"/>
                <a:gd name="T7" fmla="*/ 0 h 2"/>
                <a:gd name="T8" fmla="*/ 0 w 4"/>
                <a:gd name="T9" fmla="*/ 0 h 2"/>
                <a:gd name="T10" fmla="*/ 0 w 4"/>
                <a:gd name="T11" fmla="*/ 0 h 2"/>
                <a:gd name="T12" fmla="*/ 0 w 4"/>
                <a:gd name="T13" fmla="*/ 2 h 2"/>
                <a:gd name="T14" fmla="*/ 0 w 4"/>
                <a:gd name="T15" fmla="*/ 2 h 2"/>
                <a:gd name="T16" fmla="*/ 2 w 4"/>
                <a:gd name="T17" fmla="*/ 2 h 2"/>
                <a:gd name="T18" fmla="*/ 2 w 4"/>
                <a:gd name="T19" fmla="*/ 2 h 2"/>
                <a:gd name="T20" fmla="*/ 4 w 4"/>
                <a:gd name="T21" fmla="*/ 2 h 2"/>
                <a:gd name="T22" fmla="*/ 4 w 4"/>
                <a:gd name="T23" fmla="*/ 0 h 2"/>
                <a:gd name="T24" fmla="*/ 4 w 4"/>
                <a:gd name="T2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" h="2">
                  <a:moveTo>
                    <a:pt x="4" y="0"/>
                  </a:moveTo>
                  <a:lnTo>
                    <a:pt x="4" y="0"/>
                  </a:lnTo>
                  <a:lnTo>
                    <a:pt x="4" y="0"/>
                  </a:lnTo>
                  <a:lnTo>
                    <a:pt x="4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2"/>
                  </a:lnTo>
                  <a:lnTo>
                    <a:pt x="0" y="2"/>
                  </a:lnTo>
                  <a:lnTo>
                    <a:pt x="2" y="2"/>
                  </a:lnTo>
                  <a:lnTo>
                    <a:pt x="2" y="2"/>
                  </a:lnTo>
                  <a:lnTo>
                    <a:pt x="4" y="2"/>
                  </a:lnTo>
                  <a:lnTo>
                    <a:pt x="4" y="0"/>
                  </a:lnTo>
                  <a:lnTo>
                    <a:pt x="4" y="0"/>
                  </a:lnTo>
                  <a:close/>
                </a:path>
              </a:pathLst>
            </a:custGeom>
            <a:solidFill>
              <a:srgbClr val="0938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238" name="Rectangle 155"/>
            <p:cNvSpPr>
              <a:spLocks noChangeArrowheads="1"/>
            </p:cNvSpPr>
            <p:nvPr userDrawn="1"/>
          </p:nvSpPr>
          <p:spPr bwMode="auto">
            <a:xfrm>
              <a:off x="-1439" y="1448"/>
              <a:ext cx="1" cy="1"/>
            </a:xfrm>
            <a:prstGeom prst="rect">
              <a:avLst/>
            </a:prstGeom>
            <a:solidFill>
              <a:srgbClr val="0938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239" name="Freeform 156"/>
            <p:cNvSpPr>
              <a:spLocks/>
            </p:cNvSpPr>
            <p:nvPr userDrawn="1"/>
          </p:nvSpPr>
          <p:spPr bwMode="auto">
            <a:xfrm>
              <a:off x="-477" y="1566"/>
              <a:ext cx="2" cy="2"/>
            </a:xfrm>
            <a:custGeom>
              <a:avLst/>
              <a:gdLst>
                <a:gd name="T0" fmla="*/ 2 w 2"/>
                <a:gd name="T1" fmla="*/ 0 h 2"/>
                <a:gd name="T2" fmla="*/ 2 w 2"/>
                <a:gd name="T3" fmla="*/ 0 h 2"/>
                <a:gd name="T4" fmla="*/ 0 w 2"/>
                <a:gd name="T5" fmla="*/ 2 h 2"/>
                <a:gd name="T6" fmla="*/ 0 w 2"/>
                <a:gd name="T7" fmla="*/ 2 h 2"/>
                <a:gd name="T8" fmla="*/ 2 w 2"/>
                <a:gd name="T9" fmla="*/ 0 h 2"/>
                <a:gd name="T10" fmla="*/ 2 w 2"/>
                <a:gd name="T11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" h="2">
                  <a:moveTo>
                    <a:pt x="2" y="0"/>
                  </a:moveTo>
                  <a:lnTo>
                    <a:pt x="2" y="0"/>
                  </a:lnTo>
                  <a:lnTo>
                    <a:pt x="0" y="2"/>
                  </a:lnTo>
                  <a:lnTo>
                    <a:pt x="0" y="2"/>
                  </a:lnTo>
                  <a:lnTo>
                    <a:pt x="2" y="0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0938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</p:grpSp>
      <p:grpSp>
        <p:nvGrpSpPr>
          <p:cNvPr id="22" name="Group 4"/>
          <p:cNvGrpSpPr>
            <a:grpSpLocks noChangeAspect="1"/>
          </p:cNvGrpSpPr>
          <p:nvPr/>
        </p:nvGrpSpPr>
        <p:grpSpPr bwMode="auto">
          <a:xfrm>
            <a:off x="261019" y="219152"/>
            <a:ext cx="4247573" cy="1375755"/>
            <a:chOff x="2064" y="301"/>
            <a:chExt cx="2229" cy="722"/>
          </a:xfrm>
          <a:effectLst>
            <a:glow rad="127000">
              <a:schemeClr val="bg1"/>
            </a:glow>
          </a:effectLst>
        </p:grpSpPr>
        <p:sp>
          <p:nvSpPr>
            <p:cNvPr id="24" name="Freeform 5"/>
            <p:cNvSpPr>
              <a:spLocks noEditPoints="1"/>
            </p:cNvSpPr>
            <p:nvPr userDrawn="1"/>
          </p:nvSpPr>
          <p:spPr bwMode="auto">
            <a:xfrm>
              <a:off x="2600" y="347"/>
              <a:ext cx="116" cy="122"/>
            </a:xfrm>
            <a:custGeom>
              <a:avLst/>
              <a:gdLst>
                <a:gd name="T0" fmla="*/ 62 w 116"/>
                <a:gd name="T1" fmla="*/ 120 h 122"/>
                <a:gd name="T2" fmla="*/ 66 w 116"/>
                <a:gd name="T3" fmla="*/ 120 h 122"/>
                <a:gd name="T4" fmla="*/ 66 w 116"/>
                <a:gd name="T5" fmla="*/ 120 h 122"/>
                <a:gd name="T6" fmla="*/ 96 w 116"/>
                <a:gd name="T7" fmla="*/ 104 h 122"/>
                <a:gd name="T8" fmla="*/ 96 w 116"/>
                <a:gd name="T9" fmla="*/ 104 h 122"/>
                <a:gd name="T10" fmla="*/ 104 w 116"/>
                <a:gd name="T11" fmla="*/ 98 h 122"/>
                <a:gd name="T12" fmla="*/ 102 w 116"/>
                <a:gd name="T13" fmla="*/ 94 h 122"/>
                <a:gd name="T14" fmla="*/ 100 w 116"/>
                <a:gd name="T15" fmla="*/ 92 h 122"/>
                <a:gd name="T16" fmla="*/ 102 w 116"/>
                <a:gd name="T17" fmla="*/ 94 h 122"/>
                <a:gd name="T18" fmla="*/ 102 w 116"/>
                <a:gd name="T19" fmla="*/ 92 h 122"/>
                <a:gd name="T20" fmla="*/ 116 w 116"/>
                <a:gd name="T21" fmla="*/ 90 h 122"/>
                <a:gd name="T22" fmla="*/ 104 w 116"/>
                <a:gd name="T23" fmla="*/ 68 h 122"/>
                <a:gd name="T24" fmla="*/ 68 w 116"/>
                <a:gd name="T25" fmla="*/ 20 h 122"/>
                <a:gd name="T26" fmla="*/ 0 w 116"/>
                <a:gd name="T27" fmla="*/ 30 h 122"/>
                <a:gd name="T28" fmla="*/ 14 w 116"/>
                <a:gd name="T29" fmla="*/ 46 h 122"/>
                <a:gd name="T30" fmla="*/ 48 w 116"/>
                <a:gd name="T31" fmla="*/ 94 h 122"/>
                <a:gd name="T32" fmla="*/ 62 w 116"/>
                <a:gd name="T33" fmla="*/ 120 h 122"/>
                <a:gd name="T34" fmla="*/ 62 w 116"/>
                <a:gd name="T35" fmla="*/ 120 h 122"/>
                <a:gd name="T36" fmla="*/ 76 w 116"/>
                <a:gd name="T37" fmla="*/ 92 h 122"/>
                <a:gd name="T38" fmla="*/ 76 w 116"/>
                <a:gd name="T39" fmla="*/ 92 h 122"/>
                <a:gd name="T40" fmla="*/ 74 w 116"/>
                <a:gd name="T41" fmla="*/ 94 h 122"/>
                <a:gd name="T42" fmla="*/ 70 w 116"/>
                <a:gd name="T43" fmla="*/ 94 h 122"/>
                <a:gd name="T44" fmla="*/ 72 w 116"/>
                <a:gd name="T45" fmla="*/ 94 h 122"/>
                <a:gd name="T46" fmla="*/ 74 w 116"/>
                <a:gd name="T47" fmla="*/ 94 h 122"/>
                <a:gd name="T48" fmla="*/ 70 w 116"/>
                <a:gd name="T49" fmla="*/ 88 h 122"/>
                <a:gd name="T50" fmla="*/ 70 w 116"/>
                <a:gd name="T51" fmla="*/ 86 h 122"/>
                <a:gd name="T52" fmla="*/ 70 w 116"/>
                <a:gd name="T53" fmla="*/ 88 h 122"/>
                <a:gd name="T54" fmla="*/ 68 w 116"/>
                <a:gd name="T55" fmla="*/ 88 h 122"/>
                <a:gd name="T56" fmla="*/ 66 w 116"/>
                <a:gd name="T57" fmla="*/ 90 h 122"/>
                <a:gd name="T58" fmla="*/ 64 w 116"/>
                <a:gd name="T59" fmla="*/ 88 h 122"/>
                <a:gd name="T60" fmla="*/ 64 w 116"/>
                <a:gd name="T61" fmla="*/ 88 h 122"/>
                <a:gd name="T62" fmla="*/ 64 w 116"/>
                <a:gd name="T63" fmla="*/ 86 h 122"/>
                <a:gd name="T64" fmla="*/ 66 w 116"/>
                <a:gd name="T65" fmla="*/ 88 h 122"/>
                <a:gd name="T66" fmla="*/ 68 w 116"/>
                <a:gd name="T67" fmla="*/ 88 h 122"/>
                <a:gd name="T68" fmla="*/ 54 w 116"/>
                <a:gd name="T69" fmla="*/ 94 h 122"/>
                <a:gd name="T70" fmla="*/ 56 w 116"/>
                <a:gd name="T71" fmla="*/ 92 h 122"/>
                <a:gd name="T72" fmla="*/ 58 w 116"/>
                <a:gd name="T73" fmla="*/ 94 h 122"/>
                <a:gd name="T74" fmla="*/ 56 w 116"/>
                <a:gd name="T75" fmla="*/ 94 h 122"/>
                <a:gd name="T76" fmla="*/ 58 w 116"/>
                <a:gd name="T77" fmla="*/ 96 h 122"/>
                <a:gd name="T78" fmla="*/ 58 w 116"/>
                <a:gd name="T79" fmla="*/ 98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16" h="122">
                  <a:moveTo>
                    <a:pt x="62" y="120"/>
                  </a:moveTo>
                  <a:lnTo>
                    <a:pt x="62" y="120"/>
                  </a:lnTo>
                  <a:lnTo>
                    <a:pt x="62" y="120"/>
                  </a:lnTo>
                  <a:lnTo>
                    <a:pt x="66" y="120"/>
                  </a:lnTo>
                  <a:lnTo>
                    <a:pt x="66" y="120"/>
                  </a:lnTo>
                  <a:lnTo>
                    <a:pt x="66" y="120"/>
                  </a:lnTo>
                  <a:lnTo>
                    <a:pt x="66" y="122"/>
                  </a:lnTo>
                  <a:lnTo>
                    <a:pt x="96" y="104"/>
                  </a:lnTo>
                  <a:lnTo>
                    <a:pt x="96" y="104"/>
                  </a:lnTo>
                  <a:lnTo>
                    <a:pt x="96" y="104"/>
                  </a:lnTo>
                  <a:lnTo>
                    <a:pt x="96" y="104"/>
                  </a:lnTo>
                  <a:lnTo>
                    <a:pt x="104" y="98"/>
                  </a:lnTo>
                  <a:lnTo>
                    <a:pt x="104" y="98"/>
                  </a:lnTo>
                  <a:lnTo>
                    <a:pt x="102" y="94"/>
                  </a:lnTo>
                  <a:lnTo>
                    <a:pt x="100" y="96"/>
                  </a:lnTo>
                  <a:lnTo>
                    <a:pt x="100" y="92"/>
                  </a:lnTo>
                  <a:lnTo>
                    <a:pt x="102" y="94"/>
                  </a:lnTo>
                  <a:lnTo>
                    <a:pt x="102" y="94"/>
                  </a:lnTo>
                  <a:lnTo>
                    <a:pt x="102" y="92"/>
                  </a:lnTo>
                  <a:lnTo>
                    <a:pt x="102" y="92"/>
                  </a:lnTo>
                  <a:lnTo>
                    <a:pt x="108" y="96"/>
                  </a:lnTo>
                  <a:lnTo>
                    <a:pt x="116" y="90"/>
                  </a:lnTo>
                  <a:lnTo>
                    <a:pt x="116" y="90"/>
                  </a:lnTo>
                  <a:lnTo>
                    <a:pt x="104" y="68"/>
                  </a:lnTo>
                  <a:lnTo>
                    <a:pt x="86" y="44"/>
                  </a:lnTo>
                  <a:lnTo>
                    <a:pt x="68" y="20"/>
                  </a:lnTo>
                  <a:lnTo>
                    <a:pt x="48" y="0"/>
                  </a:lnTo>
                  <a:lnTo>
                    <a:pt x="0" y="30"/>
                  </a:lnTo>
                  <a:lnTo>
                    <a:pt x="0" y="30"/>
                  </a:lnTo>
                  <a:lnTo>
                    <a:pt x="14" y="46"/>
                  </a:lnTo>
                  <a:lnTo>
                    <a:pt x="30" y="68"/>
                  </a:lnTo>
                  <a:lnTo>
                    <a:pt x="48" y="94"/>
                  </a:lnTo>
                  <a:lnTo>
                    <a:pt x="62" y="120"/>
                  </a:lnTo>
                  <a:lnTo>
                    <a:pt x="62" y="120"/>
                  </a:lnTo>
                  <a:lnTo>
                    <a:pt x="62" y="120"/>
                  </a:lnTo>
                  <a:lnTo>
                    <a:pt x="62" y="120"/>
                  </a:lnTo>
                  <a:close/>
                  <a:moveTo>
                    <a:pt x="76" y="92"/>
                  </a:moveTo>
                  <a:lnTo>
                    <a:pt x="76" y="92"/>
                  </a:lnTo>
                  <a:lnTo>
                    <a:pt x="74" y="90"/>
                  </a:lnTo>
                  <a:lnTo>
                    <a:pt x="76" y="92"/>
                  </a:lnTo>
                  <a:close/>
                  <a:moveTo>
                    <a:pt x="74" y="94"/>
                  </a:moveTo>
                  <a:lnTo>
                    <a:pt x="74" y="94"/>
                  </a:lnTo>
                  <a:lnTo>
                    <a:pt x="72" y="94"/>
                  </a:lnTo>
                  <a:lnTo>
                    <a:pt x="70" y="94"/>
                  </a:lnTo>
                  <a:lnTo>
                    <a:pt x="70" y="94"/>
                  </a:lnTo>
                  <a:lnTo>
                    <a:pt x="72" y="94"/>
                  </a:lnTo>
                  <a:lnTo>
                    <a:pt x="74" y="94"/>
                  </a:lnTo>
                  <a:lnTo>
                    <a:pt x="74" y="94"/>
                  </a:lnTo>
                  <a:close/>
                  <a:moveTo>
                    <a:pt x="70" y="88"/>
                  </a:moveTo>
                  <a:lnTo>
                    <a:pt x="70" y="88"/>
                  </a:lnTo>
                  <a:lnTo>
                    <a:pt x="70" y="88"/>
                  </a:lnTo>
                  <a:lnTo>
                    <a:pt x="70" y="86"/>
                  </a:lnTo>
                  <a:lnTo>
                    <a:pt x="70" y="88"/>
                  </a:lnTo>
                  <a:lnTo>
                    <a:pt x="70" y="88"/>
                  </a:lnTo>
                  <a:close/>
                  <a:moveTo>
                    <a:pt x="68" y="88"/>
                  </a:moveTo>
                  <a:lnTo>
                    <a:pt x="68" y="88"/>
                  </a:lnTo>
                  <a:lnTo>
                    <a:pt x="66" y="88"/>
                  </a:lnTo>
                  <a:lnTo>
                    <a:pt x="66" y="90"/>
                  </a:lnTo>
                  <a:lnTo>
                    <a:pt x="66" y="90"/>
                  </a:lnTo>
                  <a:lnTo>
                    <a:pt x="64" y="88"/>
                  </a:lnTo>
                  <a:lnTo>
                    <a:pt x="64" y="88"/>
                  </a:lnTo>
                  <a:lnTo>
                    <a:pt x="64" y="88"/>
                  </a:lnTo>
                  <a:lnTo>
                    <a:pt x="64" y="88"/>
                  </a:lnTo>
                  <a:lnTo>
                    <a:pt x="64" y="86"/>
                  </a:lnTo>
                  <a:lnTo>
                    <a:pt x="66" y="86"/>
                  </a:lnTo>
                  <a:lnTo>
                    <a:pt x="66" y="88"/>
                  </a:lnTo>
                  <a:lnTo>
                    <a:pt x="68" y="88"/>
                  </a:lnTo>
                  <a:lnTo>
                    <a:pt x="68" y="88"/>
                  </a:lnTo>
                  <a:close/>
                  <a:moveTo>
                    <a:pt x="56" y="94"/>
                  </a:moveTo>
                  <a:lnTo>
                    <a:pt x="54" y="94"/>
                  </a:lnTo>
                  <a:lnTo>
                    <a:pt x="56" y="92"/>
                  </a:lnTo>
                  <a:lnTo>
                    <a:pt x="56" y="92"/>
                  </a:lnTo>
                  <a:lnTo>
                    <a:pt x="58" y="94"/>
                  </a:lnTo>
                  <a:lnTo>
                    <a:pt x="58" y="94"/>
                  </a:lnTo>
                  <a:lnTo>
                    <a:pt x="56" y="94"/>
                  </a:lnTo>
                  <a:lnTo>
                    <a:pt x="56" y="94"/>
                  </a:lnTo>
                  <a:lnTo>
                    <a:pt x="56" y="94"/>
                  </a:lnTo>
                  <a:close/>
                  <a:moveTo>
                    <a:pt x="58" y="96"/>
                  </a:moveTo>
                  <a:lnTo>
                    <a:pt x="60" y="96"/>
                  </a:lnTo>
                  <a:lnTo>
                    <a:pt x="58" y="98"/>
                  </a:lnTo>
                  <a:lnTo>
                    <a:pt x="58" y="96"/>
                  </a:lnTo>
                  <a:close/>
                </a:path>
              </a:pathLst>
            </a:custGeom>
            <a:solidFill>
              <a:srgbClr val="0938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25" name="Freeform 6"/>
            <p:cNvSpPr>
              <a:spLocks/>
            </p:cNvSpPr>
            <p:nvPr userDrawn="1"/>
          </p:nvSpPr>
          <p:spPr bwMode="auto">
            <a:xfrm>
              <a:off x="2676" y="301"/>
              <a:ext cx="122" cy="122"/>
            </a:xfrm>
            <a:custGeom>
              <a:avLst/>
              <a:gdLst>
                <a:gd name="T0" fmla="*/ 122 w 122"/>
                <a:gd name="T1" fmla="*/ 88 h 122"/>
                <a:gd name="T2" fmla="*/ 122 w 122"/>
                <a:gd name="T3" fmla="*/ 88 h 122"/>
                <a:gd name="T4" fmla="*/ 108 w 122"/>
                <a:gd name="T5" fmla="*/ 66 h 122"/>
                <a:gd name="T6" fmla="*/ 90 w 122"/>
                <a:gd name="T7" fmla="*/ 44 h 122"/>
                <a:gd name="T8" fmla="*/ 72 w 122"/>
                <a:gd name="T9" fmla="*/ 20 h 122"/>
                <a:gd name="T10" fmla="*/ 52 w 122"/>
                <a:gd name="T11" fmla="*/ 0 h 122"/>
                <a:gd name="T12" fmla="*/ 0 w 122"/>
                <a:gd name="T13" fmla="*/ 30 h 122"/>
                <a:gd name="T14" fmla="*/ 0 w 122"/>
                <a:gd name="T15" fmla="*/ 30 h 122"/>
                <a:gd name="T16" fmla="*/ 16 w 122"/>
                <a:gd name="T17" fmla="*/ 48 h 122"/>
                <a:gd name="T18" fmla="*/ 34 w 122"/>
                <a:gd name="T19" fmla="*/ 70 h 122"/>
                <a:gd name="T20" fmla="*/ 52 w 122"/>
                <a:gd name="T21" fmla="*/ 96 h 122"/>
                <a:gd name="T22" fmla="*/ 68 w 122"/>
                <a:gd name="T23" fmla="*/ 122 h 122"/>
                <a:gd name="T24" fmla="*/ 122 w 122"/>
                <a:gd name="T25" fmla="*/ 88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22" h="122">
                  <a:moveTo>
                    <a:pt x="122" y="88"/>
                  </a:moveTo>
                  <a:lnTo>
                    <a:pt x="122" y="88"/>
                  </a:lnTo>
                  <a:lnTo>
                    <a:pt x="108" y="66"/>
                  </a:lnTo>
                  <a:lnTo>
                    <a:pt x="90" y="44"/>
                  </a:lnTo>
                  <a:lnTo>
                    <a:pt x="72" y="20"/>
                  </a:lnTo>
                  <a:lnTo>
                    <a:pt x="52" y="0"/>
                  </a:lnTo>
                  <a:lnTo>
                    <a:pt x="0" y="30"/>
                  </a:lnTo>
                  <a:lnTo>
                    <a:pt x="0" y="30"/>
                  </a:lnTo>
                  <a:lnTo>
                    <a:pt x="16" y="48"/>
                  </a:lnTo>
                  <a:lnTo>
                    <a:pt x="34" y="70"/>
                  </a:lnTo>
                  <a:lnTo>
                    <a:pt x="52" y="96"/>
                  </a:lnTo>
                  <a:lnTo>
                    <a:pt x="68" y="122"/>
                  </a:lnTo>
                  <a:lnTo>
                    <a:pt x="122" y="88"/>
                  </a:lnTo>
                  <a:close/>
                </a:path>
              </a:pathLst>
            </a:custGeom>
            <a:solidFill>
              <a:srgbClr val="0938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26" name="Freeform 7"/>
            <p:cNvSpPr>
              <a:spLocks/>
            </p:cNvSpPr>
            <p:nvPr userDrawn="1"/>
          </p:nvSpPr>
          <p:spPr bwMode="auto">
            <a:xfrm>
              <a:off x="2544" y="543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938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27" name="Freeform 8"/>
            <p:cNvSpPr>
              <a:spLocks/>
            </p:cNvSpPr>
            <p:nvPr userDrawn="1"/>
          </p:nvSpPr>
          <p:spPr bwMode="auto">
            <a:xfrm>
              <a:off x="2694" y="565"/>
              <a:ext cx="2" cy="2"/>
            </a:xfrm>
            <a:custGeom>
              <a:avLst/>
              <a:gdLst>
                <a:gd name="T0" fmla="*/ 2 w 2"/>
                <a:gd name="T1" fmla="*/ 2 h 2"/>
                <a:gd name="T2" fmla="*/ 2 w 2"/>
                <a:gd name="T3" fmla="*/ 2 h 2"/>
                <a:gd name="T4" fmla="*/ 0 w 2"/>
                <a:gd name="T5" fmla="*/ 0 h 2"/>
                <a:gd name="T6" fmla="*/ 0 w 2"/>
                <a:gd name="T7" fmla="*/ 0 h 2"/>
                <a:gd name="T8" fmla="*/ 0 w 2"/>
                <a:gd name="T9" fmla="*/ 0 h 2"/>
                <a:gd name="T10" fmla="*/ 2 w 2"/>
                <a:gd name="T11" fmla="*/ 2 h 2"/>
                <a:gd name="T12" fmla="*/ 2 w 2"/>
                <a:gd name="T13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" h="2">
                  <a:moveTo>
                    <a:pt x="2" y="2"/>
                  </a:moveTo>
                  <a:lnTo>
                    <a:pt x="2" y="2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2" y="2"/>
                  </a:lnTo>
                  <a:lnTo>
                    <a:pt x="2" y="2"/>
                  </a:lnTo>
                  <a:close/>
                </a:path>
              </a:pathLst>
            </a:custGeom>
            <a:solidFill>
              <a:srgbClr val="0938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28" name="Freeform 9"/>
            <p:cNvSpPr>
              <a:spLocks/>
            </p:cNvSpPr>
            <p:nvPr userDrawn="1"/>
          </p:nvSpPr>
          <p:spPr bwMode="auto">
            <a:xfrm>
              <a:off x="2336" y="669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938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29" name="Freeform 10"/>
            <p:cNvSpPr>
              <a:spLocks/>
            </p:cNvSpPr>
            <p:nvPr userDrawn="1"/>
          </p:nvSpPr>
          <p:spPr bwMode="auto">
            <a:xfrm>
              <a:off x="2346" y="539"/>
              <a:ext cx="0" cy="2"/>
            </a:xfrm>
            <a:custGeom>
              <a:avLst/>
              <a:gdLst>
                <a:gd name="T0" fmla="*/ 0 h 2"/>
                <a:gd name="T1" fmla="*/ 0 h 2"/>
                <a:gd name="T2" fmla="*/ 2 h 2"/>
                <a:gd name="T3" fmla="*/ 2 h 2"/>
                <a:gd name="T4" fmla="*/ 0 h 2"/>
                <a:gd name="T5" fmla="*/ 0 h 2"/>
                <a:gd name="T6" fmla="*/ 0 h 2"/>
                <a:gd name="T7" fmla="*/ 0 h 2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  <a:cxn ang="0">
                  <a:pos x="0" y="T5"/>
                </a:cxn>
                <a:cxn ang="0">
                  <a:pos x="0" y="T6"/>
                </a:cxn>
                <a:cxn ang="0">
                  <a:pos x="0" y="T7"/>
                </a:cxn>
              </a:cxnLst>
              <a:rect l="0" t="0" r="r" b="b"/>
              <a:pathLst>
                <a:path h="2">
                  <a:moveTo>
                    <a:pt x="0" y="0"/>
                  </a:moveTo>
                  <a:lnTo>
                    <a:pt x="0" y="0"/>
                  </a:lnTo>
                  <a:lnTo>
                    <a:pt x="0" y="2"/>
                  </a:lnTo>
                  <a:lnTo>
                    <a:pt x="0" y="2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938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30" name="Freeform 11"/>
            <p:cNvSpPr>
              <a:spLocks/>
            </p:cNvSpPr>
            <p:nvPr userDrawn="1"/>
          </p:nvSpPr>
          <p:spPr bwMode="auto">
            <a:xfrm>
              <a:off x="2232" y="673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938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31" name="Freeform 12"/>
            <p:cNvSpPr>
              <a:spLocks/>
            </p:cNvSpPr>
            <p:nvPr userDrawn="1"/>
          </p:nvSpPr>
          <p:spPr bwMode="auto">
            <a:xfrm>
              <a:off x="2320" y="603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938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32" name="Freeform 13"/>
            <p:cNvSpPr>
              <a:spLocks/>
            </p:cNvSpPr>
            <p:nvPr userDrawn="1"/>
          </p:nvSpPr>
          <p:spPr bwMode="auto">
            <a:xfrm>
              <a:off x="2332" y="531"/>
              <a:ext cx="2" cy="0"/>
            </a:xfrm>
            <a:custGeom>
              <a:avLst/>
              <a:gdLst>
                <a:gd name="T0" fmla="*/ 2 w 2"/>
                <a:gd name="T1" fmla="*/ 2 w 2"/>
                <a:gd name="T2" fmla="*/ 0 w 2"/>
                <a:gd name="T3" fmla="*/ 2 w 2"/>
                <a:gd name="T4" fmla="*/ 2 w 2"/>
                <a:gd name="T5" fmla="*/ 2 w 2"/>
                <a:gd name="T6" fmla="*/ 2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  <a:cxn ang="0">
                  <a:pos x="T5" y="0"/>
                </a:cxn>
                <a:cxn ang="0">
                  <a:pos x="T6" y="0"/>
                </a:cxn>
              </a:cxnLst>
              <a:rect l="0" t="0" r="r" b="b"/>
              <a:pathLst>
                <a:path w="2">
                  <a:moveTo>
                    <a:pt x="2" y="0"/>
                  </a:moveTo>
                  <a:lnTo>
                    <a:pt x="2" y="0"/>
                  </a:lnTo>
                  <a:lnTo>
                    <a:pt x="0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0938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33" name="Freeform 14"/>
            <p:cNvSpPr>
              <a:spLocks/>
            </p:cNvSpPr>
            <p:nvPr userDrawn="1"/>
          </p:nvSpPr>
          <p:spPr bwMode="auto">
            <a:xfrm>
              <a:off x="2664" y="469"/>
              <a:ext cx="2" cy="2"/>
            </a:xfrm>
            <a:custGeom>
              <a:avLst/>
              <a:gdLst>
                <a:gd name="T0" fmla="*/ 0 w 2"/>
                <a:gd name="T1" fmla="*/ 0 h 2"/>
                <a:gd name="T2" fmla="*/ 0 w 2"/>
                <a:gd name="T3" fmla="*/ 0 h 2"/>
                <a:gd name="T4" fmla="*/ 0 w 2"/>
                <a:gd name="T5" fmla="*/ 2 h 2"/>
                <a:gd name="T6" fmla="*/ 2 w 2"/>
                <a:gd name="T7" fmla="*/ 0 h 2"/>
                <a:gd name="T8" fmla="*/ 0 w 2"/>
                <a:gd name="T9" fmla="*/ 0 h 2"/>
                <a:gd name="T10" fmla="*/ 0 w 2"/>
                <a:gd name="T11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" h="2">
                  <a:moveTo>
                    <a:pt x="0" y="0"/>
                  </a:moveTo>
                  <a:lnTo>
                    <a:pt x="0" y="0"/>
                  </a:lnTo>
                  <a:lnTo>
                    <a:pt x="0" y="2"/>
                  </a:lnTo>
                  <a:lnTo>
                    <a:pt x="2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938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34" name="Freeform 15"/>
            <p:cNvSpPr>
              <a:spLocks/>
            </p:cNvSpPr>
            <p:nvPr userDrawn="1"/>
          </p:nvSpPr>
          <p:spPr bwMode="auto">
            <a:xfrm>
              <a:off x="2298" y="651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938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35" name="Freeform 16"/>
            <p:cNvSpPr>
              <a:spLocks/>
            </p:cNvSpPr>
            <p:nvPr userDrawn="1"/>
          </p:nvSpPr>
          <p:spPr bwMode="auto">
            <a:xfrm>
              <a:off x="2274" y="607"/>
              <a:ext cx="2" cy="2"/>
            </a:xfrm>
            <a:custGeom>
              <a:avLst/>
              <a:gdLst>
                <a:gd name="T0" fmla="*/ 0 w 2"/>
                <a:gd name="T1" fmla="*/ 2 h 2"/>
                <a:gd name="T2" fmla="*/ 2 w 2"/>
                <a:gd name="T3" fmla="*/ 0 h 2"/>
                <a:gd name="T4" fmla="*/ 0 w 2"/>
                <a:gd name="T5" fmla="*/ 0 h 2"/>
                <a:gd name="T6" fmla="*/ 0 w 2"/>
                <a:gd name="T7" fmla="*/ 0 h 2"/>
                <a:gd name="T8" fmla="*/ 0 w 2"/>
                <a:gd name="T9" fmla="*/ 0 h 2"/>
                <a:gd name="T10" fmla="*/ 0 w 2"/>
                <a:gd name="T11" fmla="*/ 0 h 2"/>
                <a:gd name="T12" fmla="*/ 0 w 2"/>
                <a:gd name="T13" fmla="*/ 0 h 2"/>
                <a:gd name="T14" fmla="*/ 0 w 2"/>
                <a:gd name="T15" fmla="*/ 0 h 2"/>
                <a:gd name="T16" fmla="*/ 0 w 2"/>
                <a:gd name="T17" fmla="*/ 0 h 2"/>
                <a:gd name="T18" fmla="*/ 0 w 2"/>
                <a:gd name="T19" fmla="*/ 2 h 2"/>
                <a:gd name="T20" fmla="*/ 0 w 2"/>
                <a:gd name="T21" fmla="*/ 2 h 2"/>
                <a:gd name="T22" fmla="*/ 0 w 2"/>
                <a:gd name="T23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" h="2">
                  <a:moveTo>
                    <a:pt x="0" y="2"/>
                  </a:moveTo>
                  <a:lnTo>
                    <a:pt x="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2"/>
                  </a:lnTo>
                  <a:lnTo>
                    <a:pt x="0" y="2"/>
                  </a:lnTo>
                  <a:lnTo>
                    <a:pt x="0" y="2"/>
                  </a:lnTo>
                  <a:close/>
                </a:path>
              </a:pathLst>
            </a:custGeom>
            <a:solidFill>
              <a:srgbClr val="0938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36" name="Freeform 17"/>
            <p:cNvSpPr>
              <a:spLocks/>
            </p:cNvSpPr>
            <p:nvPr userDrawn="1"/>
          </p:nvSpPr>
          <p:spPr bwMode="auto">
            <a:xfrm>
              <a:off x="2274" y="607"/>
              <a:ext cx="4" cy="2"/>
            </a:xfrm>
            <a:custGeom>
              <a:avLst/>
              <a:gdLst>
                <a:gd name="T0" fmla="*/ 4 w 4"/>
                <a:gd name="T1" fmla="*/ 2 h 2"/>
                <a:gd name="T2" fmla="*/ 4 w 4"/>
                <a:gd name="T3" fmla="*/ 2 h 2"/>
                <a:gd name="T4" fmla="*/ 2 w 4"/>
                <a:gd name="T5" fmla="*/ 0 h 2"/>
                <a:gd name="T6" fmla="*/ 0 w 4"/>
                <a:gd name="T7" fmla="*/ 0 h 2"/>
                <a:gd name="T8" fmla="*/ 2 w 4"/>
                <a:gd name="T9" fmla="*/ 2 h 2"/>
                <a:gd name="T10" fmla="*/ 2 w 4"/>
                <a:gd name="T11" fmla="*/ 2 h 2"/>
                <a:gd name="T12" fmla="*/ 4 w 4"/>
                <a:gd name="T13" fmla="*/ 2 h 2"/>
                <a:gd name="T14" fmla="*/ 4 w 4"/>
                <a:gd name="T15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" h="2">
                  <a:moveTo>
                    <a:pt x="4" y="2"/>
                  </a:moveTo>
                  <a:lnTo>
                    <a:pt x="4" y="2"/>
                  </a:lnTo>
                  <a:lnTo>
                    <a:pt x="2" y="0"/>
                  </a:lnTo>
                  <a:lnTo>
                    <a:pt x="0" y="0"/>
                  </a:lnTo>
                  <a:lnTo>
                    <a:pt x="2" y="2"/>
                  </a:lnTo>
                  <a:lnTo>
                    <a:pt x="2" y="2"/>
                  </a:lnTo>
                  <a:lnTo>
                    <a:pt x="4" y="2"/>
                  </a:lnTo>
                  <a:lnTo>
                    <a:pt x="4" y="2"/>
                  </a:lnTo>
                  <a:close/>
                </a:path>
              </a:pathLst>
            </a:custGeom>
            <a:solidFill>
              <a:srgbClr val="0938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37" name="Freeform 18"/>
            <p:cNvSpPr>
              <a:spLocks/>
            </p:cNvSpPr>
            <p:nvPr userDrawn="1"/>
          </p:nvSpPr>
          <p:spPr bwMode="auto">
            <a:xfrm>
              <a:off x="2300" y="475"/>
              <a:ext cx="6" cy="4"/>
            </a:xfrm>
            <a:custGeom>
              <a:avLst/>
              <a:gdLst>
                <a:gd name="T0" fmla="*/ 4 w 6"/>
                <a:gd name="T1" fmla="*/ 2 h 4"/>
                <a:gd name="T2" fmla="*/ 4 w 6"/>
                <a:gd name="T3" fmla="*/ 2 h 4"/>
                <a:gd name="T4" fmla="*/ 4 w 6"/>
                <a:gd name="T5" fmla="*/ 4 h 4"/>
                <a:gd name="T6" fmla="*/ 6 w 6"/>
                <a:gd name="T7" fmla="*/ 2 h 4"/>
                <a:gd name="T8" fmla="*/ 2 w 6"/>
                <a:gd name="T9" fmla="*/ 0 h 4"/>
                <a:gd name="T10" fmla="*/ 2 w 6"/>
                <a:gd name="T11" fmla="*/ 0 h 4"/>
                <a:gd name="T12" fmla="*/ 0 w 6"/>
                <a:gd name="T13" fmla="*/ 4 h 4"/>
                <a:gd name="T14" fmla="*/ 0 w 6"/>
                <a:gd name="T15" fmla="*/ 4 h 4"/>
                <a:gd name="T16" fmla="*/ 2 w 6"/>
                <a:gd name="T17" fmla="*/ 4 h 4"/>
                <a:gd name="T18" fmla="*/ 4 w 6"/>
                <a:gd name="T19" fmla="*/ 2 h 4"/>
                <a:gd name="T20" fmla="*/ 4 w 6"/>
                <a:gd name="T21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" h="4">
                  <a:moveTo>
                    <a:pt x="4" y="2"/>
                  </a:moveTo>
                  <a:lnTo>
                    <a:pt x="4" y="2"/>
                  </a:lnTo>
                  <a:lnTo>
                    <a:pt x="4" y="4"/>
                  </a:lnTo>
                  <a:lnTo>
                    <a:pt x="6" y="2"/>
                  </a:lnTo>
                  <a:lnTo>
                    <a:pt x="2" y="0"/>
                  </a:lnTo>
                  <a:lnTo>
                    <a:pt x="2" y="0"/>
                  </a:lnTo>
                  <a:lnTo>
                    <a:pt x="0" y="4"/>
                  </a:lnTo>
                  <a:lnTo>
                    <a:pt x="0" y="4"/>
                  </a:lnTo>
                  <a:lnTo>
                    <a:pt x="2" y="4"/>
                  </a:lnTo>
                  <a:lnTo>
                    <a:pt x="4" y="2"/>
                  </a:lnTo>
                  <a:lnTo>
                    <a:pt x="4" y="2"/>
                  </a:lnTo>
                  <a:close/>
                </a:path>
              </a:pathLst>
            </a:custGeom>
            <a:solidFill>
              <a:srgbClr val="0938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38" name="Freeform 19"/>
            <p:cNvSpPr>
              <a:spLocks/>
            </p:cNvSpPr>
            <p:nvPr userDrawn="1"/>
          </p:nvSpPr>
          <p:spPr bwMode="auto">
            <a:xfrm>
              <a:off x="2274" y="609"/>
              <a:ext cx="2" cy="0"/>
            </a:xfrm>
            <a:custGeom>
              <a:avLst/>
              <a:gdLst>
                <a:gd name="T0" fmla="*/ 0 w 2"/>
                <a:gd name="T1" fmla="*/ 0 w 2"/>
                <a:gd name="T2" fmla="*/ 2 w 2"/>
                <a:gd name="T3" fmla="*/ 2 w 2"/>
                <a:gd name="T4" fmla="*/ 0 w 2"/>
                <a:gd name="T5" fmla="*/ 0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  <a:cxn ang="0">
                  <a:pos x="T5" y="0"/>
                </a:cxn>
              </a:cxnLst>
              <a:rect l="0" t="0" r="r" b="b"/>
              <a:pathLst>
                <a:path w="2">
                  <a:moveTo>
                    <a:pt x="0" y="0"/>
                  </a:moveTo>
                  <a:lnTo>
                    <a:pt x="0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938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39" name="Freeform 20"/>
            <p:cNvSpPr>
              <a:spLocks/>
            </p:cNvSpPr>
            <p:nvPr userDrawn="1"/>
          </p:nvSpPr>
          <p:spPr bwMode="auto">
            <a:xfrm>
              <a:off x="2276" y="525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938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40" name="Freeform 21"/>
            <p:cNvSpPr>
              <a:spLocks/>
            </p:cNvSpPr>
            <p:nvPr userDrawn="1"/>
          </p:nvSpPr>
          <p:spPr bwMode="auto">
            <a:xfrm>
              <a:off x="2340" y="663"/>
              <a:ext cx="0" cy="2"/>
            </a:xfrm>
            <a:custGeom>
              <a:avLst/>
              <a:gdLst>
                <a:gd name="T0" fmla="*/ 2 h 2"/>
                <a:gd name="T1" fmla="*/ 2 h 2"/>
                <a:gd name="T2" fmla="*/ 2 h 2"/>
                <a:gd name="T3" fmla="*/ 2 h 2"/>
                <a:gd name="T4" fmla="*/ 0 h 2"/>
                <a:gd name="T5" fmla="*/ 0 h 2"/>
                <a:gd name="T6" fmla="*/ 2 h 2"/>
                <a:gd name="T7" fmla="*/ 2 h 2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  <a:cxn ang="0">
                  <a:pos x="0" y="T5"/>
                </a:cxn>
                <a:cxn ang="0">
                  <a:pos x="0" y="T6"/>
                </a:cxn>
                <a:cxn ang="0">
                  <a:pos x="0" y="T7"/>
                </a:cxn>
              </a:cxnLst>
              <a:rect l="0" t="0" r="r" b="b"/>
              <a:pathLst>
                <a:path h="2">
                  <a:moveTo>
                    <a:pt x="0" y="2"/>
                  </a:moveTo>
                  <a:lnTo>
                    <a:pt x="0" y="2"/>
                  </a:lnTo>
                  <a:lnTo>
                    <a:pt x="0" y="2"/>
                  </a:lnTo>
                  <a:lnTo>
                    <a:pt x="0" y="2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2"/>
                  </a:lnTo>
                  <a:lnTo>
                    <a:pt x="0" y="2"/>
                  </a:lnTo>
                  <a:close/>
                </a:path>
              </a:pathLst>
            </a:custGeom>
            <a:solidFill>
              <a:srgbClr val="0938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41" name="Freeform 22"/>
            <p:cNvSpPr>
              <a:spLocks/>
            </p:cNvSpPr>
            <p:nvPr userDrawn="1"/>
          </p:nvSpPr>
          <p:spPr bwMode="auto">
            <a:xfrm>
              <a:off x="2332" y="673"/>
              <a:ext cx="2" cy="2"/>
            </a:xfrm>
            <a:custGeom>
              <a:avLst/>
              <a:gdLst>
                <a:gd name="T0" fmla="*/ 0 w 2"/>
                <a:gd name="T1" fmla="*/ 0 h 2"/>
                <a:gd name="T2" fmla="*/ 0 w 2"/>
                <a:gd name="T3" fmla="*/ 0 h 2"/>
                <a:gd name="T4" fmla="*/ 0 w 2"/>
                <a:gd name="T5" fmla="*/ 2 h 2"/>
                <a:gd name="T6" fmla="*/ 0 w 2"/>
                <a:gd name="T7" fmla="*/ 2 h 2"/>
                <a:gd name="T8" fmla="*/ 2 w 2"/>
                <a:gd name="T9" fmla="*/ 0 h 2"/>
                <a:gd name="T10" fmla="*/ 2 w 2"/>
                <a:gd name="T11" fmla="*/ 0 h 2"/>
                <a:gd name="T12" fmla="*/ 0 w 2"/>
                <a:gd name="T13" fmla="*/ 0 h 2"/>
                <a:gd name="T14" fmla="*/ 0 w 2"/>
                <a:gd name="T1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" h="2">
                  <a:moveTo>
                    <a:pt x="0" y="0"/>
                  </a:moveTo>
                  <a:lnTo>
                    <a:pt x="0" y="0"/>
                  </a:lnTo>
                  <a:lnTo>
                    <a:pt x="0" y="2"/>
                  </a:lnTo>
                  <a:lnTo>
                    <a:pt x="0" y="2"/>
                  </a:lnTo>
                  <a:lnTo>
                    <a:pt x="2" y="0"/>
                  </a:lnTo>
                  <a:lnTo>
                    <a:pt x="2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938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42" name="Freeform 23"/>
            <p:cNvSpPr>
              <a:spLocks noEditPoints="1"/>
            </p:cNvSpPr>
            <p:nvPr userDrawn="1"/>
          </p:nvSpPr>
          <p:spPr bwMode="auto">
            <a:xfrm>
              <a:off x="2064" y="479"/>
              <a:ext cx="350" cy="370"/>
            </a:xfrm>
            <a:custGeom>
              <a:avLst/>
              <a:gdLst>
                <a:gd name="T0" fmla="*/ 274 w 350"/>
                <a:gd name="T1" fmla="*/ 188 h 370"/>
                <a:gd name="T2" fmla="*/ 242 w 350"/>
                <a:gd name="T3" fmla="*/ 2 h 370"/>
                <a:gd name="T4" fmla="*/ 150 w 350"/>
                <a:gd name="T5" fmla="*/ 138 h 370"/>
                <a:gd name="T6" fmla="*/ 250 w 350"/>
                <a:gd name="T7" fmla="*/ 202 h 370"/>
                <a:gd name="T8" fmla="*/ 248 w 350"/>
                <a:gd name="T9" fmla="*/ 158 h 370"/>
                <a:gd name="T10" fmla="*/ 228 w 350"/>
                <a:gd name="T11" fmla="*/ 150 h 370"/>
                <a:gd name="T12" fmla="*/ 232 w 350"/>
                <a:gd name="T13" fmla="*/ 146 h 370"/>
                <a:gd name="T14" fmla="*/ 224 w 350"/>
                <a:gd name="T15" fmla="*/ 182 h 370"/>
                <a:gd name="T16" fmla="*/ 200 w 350"/>
                <a:gd name="T17" fmla="*/ 168 h 370"/>
                <a:gd name="T18" fmla="*/ 194 w 350"/>
                <a:gd name="T19" fmla="*/ 150 h 370"/>
                <a:gd name="T20" fmla="*/ 204 w 350"/>
                <a:gd name="T21" fmla="*/ 218 h 370"/>
                <a:gd name="T22" fmla="*/ 216 w 350"/>
                <a:gd name="T23" fmla="*/ 196 h 370"/>
                <a:gd name="T24" fmla="*/ 212 w 350"/>
                <a:gd name="T25" fmla="*/ 106 h 370"/>
                <a:gd name="T26" fmla="*/ 216 w 350"/>
                <a:gd name="T27" fmla="*/ 112 h 370"/>
                <a:gd name="T28" fmla="*/ 242 w 350"/>
                <a:gd name="T29" fmla="*/ 56 h 370"/>
                <a:gd name="T30" fmla="*/ 270 w 350"/>
                <a:gd name="T31" fmla="*/ 68 h 370"/>
                <a:gd name="T32" fmla="*/ 294 w 350"/>
                <a:gd name="T33" fmla="*/ 86 h 370"/>
                <a:gd name="T34" fmla="*/ 282 w 350"/>
                <a:gd name="T35" fmla="*/ 94 h 370"/>
                <a:gd name="T36" fmla="*/ 276 w 350"/>
                <a:gd name="T37" fmla="*/ 158 h 370"/>
                <a:gd name="T38" fmla="*/ 272 w 350"/>
                <a:gd name="T39" fmla="*/ 86 h 370"/>
                <a:gd name="T40" fmla="*/ 260 w 350"/>
                <a:gd name="T41" fmla="*/ 90 h 370"/>
                <a:gd name="T42" fmla="*/ 248 w 350"/>
                <a:gd name="T43" fmla="*/ 110 h 370"/>
                <a:gd name="T44" fmla="*/ 256 w 350"/>
                <a:gd name="T45" fmla="*/ 88 h 370"/>
                <a:gd name="T46" fmla="*/ 260 w 350"/>
                <a:gd name="T47" fmla="*/ 86 h 370"/>
                <a:gd name="T48" fmla="*/ 232 w 350"/>
                <a:gd name="T49" fmla="*/ 76 h 370"/>
                <a:gd name="T50" fmla="*/ 248 w 350"/>
                <a:gd name="T51" fmla="*/ 110 h 370"/>
                <a:gd name="T52" fmla="*/ 276 w 350"/>
                <a:gd name="T53" fmla="*/ 164 h 370"/>
                <a:gd name="T54" fmla="*/ 282 w 350"/>
                <a:gd name="T55" fmla="*/ 106 h 370"/>
                <a:gd name="T56" fmla="*/ 284 w 350"/>
                <a:gd name="T57" fmla="*/ 116 h 370"/>
                <a:gd name="T58" fmla="*/ 304 w 350"/>
                <a:gd name="T59" fmla="*/ 136 h 370"/>
                <a:gd name="T60" fmla="*/ 312 w 350"/>
                <a:gd name="T61" fmla="*/ 96 h 370"/>
                <a:gd name="T62" fmla="*/ 318 w 350"/>
                <a:gd name="T63" fmla="*/ 118 h 370"/>
                <a:gd name="T64" fmla="*/ 340 w 350"/>
                <a:gd name="T65" fmla="*/ 74 h 370"/>
                <a:gd name="T66" fmla="*/ 320 w 350"/>
                <a:gd name="T67" fmla="*/ 74 h 370"/>
                <a:gd name="T68" fmla="*/ 308 w 350"/>
                <a:gd name="T69" fmla="*/ 62 h 370"/>
                <a:gd name="T70" fmla="*/ 290 w 350"/>
                <a:gd name="T71" fmla="*/ 78 h 370"/>
                <a:gd name="T72" fmla="*/ 288 w 350"/>
                <a:gd name="T73" fmla="*/ 36 h 370"/>
                <a:gd name="T74" fmla="*/ 268 w 350"/>
                <a:gd name="T75" fmla="*/ 40 h 370"/>
                <a:gd name="T76" fmla="*/ 254 w 350"/>
                <a:gd name="T77" fmla="*/ 56 h 370"/>
                <a:gd name="T78" fmla="*/ 246 w 350"/>
                <a:gd name="T79" fmla="*/ 30 h 370"/>
                <a:gd name="T80" fmla="*/ 238 w 350"/>
                <a:gd name="T81" fmla="*/ 24 h 370"/>
                <a:gd name="T82" fmla="*/ 214 w 350"/>
                <a:gd name="T83" fmla="*/ 84 h 370"/>
                <a:gd name="T84" fmla="*/ 208 w 350"/>
                <a:gd name="T85" fmla="*/ 100 h 370"/>
                <a:gd name="T86" fmla="*/ 180 w 350"/>
                <a:gd name="T87" fmla="*/ 126 h 370"/>
                <a:gd name="T88" fmla="*/ 172 w 350"/>
                <a:gd name="T89" fmla="*/ 164 h 370"/>
                <a:gd name="T90" fmla="*/ 144 w 350"/>
                <a:gd name="T91" fmla="*/ 166 h 370"/>
                <a:gd name="T92" fmla="*/ 136 w 350"/>
                <a:gd name="T93" fmla="*/ 190 h 370"/>
                <a:gd name="T94" fmla="*/ 102 w 350"/>
                <a:gd name="T95" fmla="*/ 206 h 370"/>
                <a:gd name="T96" fmla="*/ 82 w 350"/>
                <a:gd name="T97" fmla="*/ 242 h 370"/>
                <a:gd name="T98" fmla="*/ 98 w 350"/>
                <a:gd name="T99" fmla="*/ 272 h 370"/>
                <a:gd name="T100" fmla="*/ 116 w 350"/>
                <a:gd name="T101" fmla="*/ 232 h 370"/>
                <a:gd name="T102" fmla="*/ 130 w 350"/>
                <a:gd name="T103" fmla="*/ 186 h 370"/>
                <a:gd name="T104" fmla="*/ 164 w 350"/>
                <a:gd name="T105" fmla="*/ 180 h 370"/>
                <a:gd name="T106" fmla="*/ 166 w 350"/>
                <a:gd name="T107" fmla="*/ 232 h 370"/>
                <a:gd name="T108" fmla="*/ 184 w 350"/>
                <a:gd name="T109" fmla="*/ 240 h 370"/>
                <a:gd name="T110" fmla="*/ 180 w 350"/>
                <a:gd name="T111" fmla="*/ 166 h 370"/>
                <a:gd name="T112" fmla="*/ 184 w 350"/>
                <a:gd name="T113" fmla="*/ 114 h 370"/>
                <a:gd name="T114" fmla="*/ 214 w 350"/>
                <a:gd name="T115" fmla="*/ 130 h 370"/>
                <a:gd name="T116" fmla="*/ 178 w 350"/>
                <a:gd name="T117" fmla="*/ 112 h 370"/>
                <a:gd name="T118" fmla="*/ 200 w 350"/>
                <a:gd name="T119" fmla="*/ 232 h 370"/>
                <a:gd name="T120" fmla="*/ 234 w 350"/>
                <a:gd name="T121" fmla="*/ 222 h 370"/>
                <a:gd name="T122" fmla="*/ 248 w 350"/>
                <a:gd name="T123" fmla="*/ 156 h 370"/>
                <a:gd name="T124" fmla="*/ 254 w 350"/>
                <a:gd name="T125" fmla="*/ 172 h 3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350" h="370">
                  <a:moveTo>
                    <a:pt x="252" y="212"/>
                  </a:moveTo>
                  <a:lnTo>
                    <a:pt x="252" y="212"/>
                  </a:lnTo>
                  <a:lnTo>
                    <a:pt x="252" y="214"/>
                  </a:lnTo>
                  <a:lnTo>
                    <a:pt x="252" y="214"/>
                  </a:lnTo>
                  <a:lnTo>
                    <a:pt x="252" y="214"/>
                  </a:lnTo>
                  <a:lnTo>
                    <a:pt x="248" y="214"/>
                  </a:lnTo>
                  <a:lnTo>
                    <a:pt x="244" y="214"/>
                  </a:lnTo>
                  <a:lnTo>
                    <a:pt x="244" y="214"/>
                  </a:lnTo>
                  <a:lnTo>
                    <a:pt x="244" y="212"/>
                  </a:lnTo>
                  <a:lnTo>
                    <a:pt x="244" y="210"/>
                  </a:lnTo>
                  <a:lnTo>
                    <a:pt x="244" y="210"/>
                  </a:lnTo>
                  <a:lnTo>
                    <a:pt x="244" y="212"/>
                  </a:lnTo>
                  <a:lnTo>
                    <a:pt x="246" y="212"/>
                  </a:lnTo>
                  <a:lnTo>
                    <a:pt x="248" y="214"/>
                  </a:lnTo>
                  <a:lnTo>
                    <a:pt x="248" y="214"/>
                  </a:lnTo>
                  <a:lnTo>
                    <a:pt x="248" y="212"/>
                  </a:lnTo>
                  <a:lnTo>
                    <a:pt x="246" y="210"/>
                  </a:lnTo>
                  <a:lnTo>
                    <a:pt x="246" y="210"/>
                  </a:lnTo>
                  <a:lnTo>
                    <a:pt x="250" y="212"/>
                  </a:lnTo>
                  <a:lnTo>
                    <a:pt x="252" y="212"/>
                  </a:lnTo>
                  <a:lnTo>
                    <a:pt x="252" y="212"/>
                  </a:lnTo>
                  <a:lnTo>
                    <a:pt x="252" y="212"/>
                  </a:lnTo>
                  <a:lnTo>
                    <a:pt x="254" y="212"/>
                  </a:lnTo>
                  <a:lnTo>
                    <a:pt x="254" y="210"/>
                  </a:lnTo>
                  <a:lnTo>
                    <a:pt x="254" y="210"/>
                  </a:lnTo>
                  <a:lnTo>
                    <a:pt x="254" y="212"/>
                  </a:lnTo>
                  <a:lnTo>
                    <a:pt x="254" y="212"/>
                  </a:lnTo>
                  <a:lnTo>
                    <a:pt x="256" y="210"/>
                  </a:lnTo>
                  <a:lnTo>
                    <a:pt x="256" y="212"/>
                  </a:lnTo>
                  <a:lnTo>
                    <a:pt x="256" y="212"/>
                  </a:lnTo>
                  <a:lnTo>
                    <a:pt x="258" y="208"/>
                  </a:lnTo>
                  <a:lnTo>
                    <a:pt x="256" y="210"/>
                  </a:lnTo>
                  <a:lnTo>
                    <a:pt x="258" y="208"/>
                  </a:lnTo>
                  <a:lnTo>
                    <a:pt x="258" y="208"/>
                  </a:lnTo>
                  <a:lnTo>
                    <a:pt x="258" y="208"/>
                  </a:lnTo>
                  <a:lnTo>
                    <a:pt x="264" y="202"/>
                  </a:lnTo>
                  <a:lnTo>
                    <a:pt x="264" y="202"/>
                  </a:lnTo>
                  <a:lnTo>
                    <a:pt x="264" y="202"/>
                  </a:lnTo>
                  <a:lnTo>
                    <a:pt x="264" y="202"/>
                  </a:lnTo>
                  <a:lnTo>
                    <a:pt x="264" y="202"/>
                  </a:lnTo>
                  <a:lnTo>
                    <a:pt x="264" y="202"/>
                  </a:lnTo>
                  <a:lnTo>
                    <a:pt x="262" y="202"/>
                  </a:lnTo>
                  <a:lnTo>
                    <a:pt x="262" y="202"/>
                  </a:lnTo>
                  <a:lnTo>
                    <a:pt x="260" y="202"/>
                  </a:lnTo>
                  <a:lnTo>
                    <a:pt x="260" y="202"/>
                  </a:lnTo>
                  <a:lnTo>
                    <a:pt x="258" y="204"/>
                  </a:lnTo>
                  <a:lnTo>
                    <a:pt x="258" y="204"/>
                  </a:lnTo>
                  <a:lnTo>
                    <a:pt x="260" y="204"/>
                  </a:lnTo>
                  <a:lnTo>
                    <a:pt x="262" y="204"/>
                  </a:lnTo>
                  <a:lnTo>
                    <a:pt x="262" y="204"/>
                  </a:lnTo>
                  <a:lnTo>
                    <a:pt x="260" y="204"/>
                  </a:lnTo>
                  <a:lnTo>
                    <a:pt x="258" y="206"/>
                  </a:lnTo>
                  <a:lnTo>
                    <a:pt x="258" y="206"/>
                  </a:lnTo>
                  <a:lnTo>
                    <a:pt x="256" y="202"/>
                  </a:lnTo>
                  <a:lnTo>
                    <a:pt x="256" y="202"/>
                  </a:lnTo>
                  <a:lnTo>
                    <a:pt x="258" y="202"/>
                  </a:lnTo>
                  <a:lnTo>
                    <a:pt x="260" y="202"/>
                  </a:lnTo>
                  <a:lnTo>
                    <a:pt x="260" y="200"/>
                  </a:lnTo>
                  <a:lnTo>
                    <a:pt x="260" y="200"/>
                  </a:lnTo>
                  <a:lnTo>
                    <a:pt x="262" y="202"/>
                  </a:lnTo>
                  <a:lnTo>
                    <a:pt x="262" y="202"/>
                  </a:lnTo>
                  <a:lnTo>
                    <a:pt x="264" y="202"/>
                  </a:lnTo>
                  <a:lnTo>
                    <a:pt x="264" y="202"/>
                  </a:lnTo>
                  <a:lnTo>
                    <a:pt x="264" y="200"/>
                  </a:lnTo>
                  <a:lnTo>
                    <a:pt x="264" y="200"/>
                  </a:lnTo>
                  <a:lnTo>
                    <a:pt x="264" y="200"/>
                  </a:lnTo>
                  <a:lnTo>
                    <a:pt x="264" y="202"/>
                  </a:lnTo>
                  <a:lnTo>
                    <a:pt x="264" y="202"/>
                  </a:lnTo>
                  <a:lnTo>
                    <a:pt x="266" y="200"/>
                  </a:lnTo>
                  <a:lnTo>
                    <a:pt x="266" y="200"/>
                  </a:lnTo>
                  <a:lnTo>
                    <a:pt x="266" y="200"/>
                  </a:lnTo>
                  <a:lnTo>
                    <a:pt x="266" y="198"/>
                  </a:lnTo>
                  <a:lnTo>
                    <a:pt x="266" y="198"/>
                  </a:lnTo>
                  <a:lnTo>
                    <a:pt x="268" y="196"/>
                  </a:lnTo>
                  <a:lnTo>
                    <a:pt x="268" y="196"/>
                  </a:lnTo>
                  <a:lnTo>
                    <a:pt x="268" y="196"/>
                  </a:lnTo>
                  <a:lnTo>
                    <a:pt x="266" y="194"/>
                  </a:lnTo>
                  <a:lnTo>
                    <a:pt x="266" y="194"/>
                  </a:lnTo>
                  <a:lnTo>
                    <a:pt x="270" y="194"/>
                  </a:lnTo>
                  <a:lnTo>
                    <a:pt x="270" y="194"/>
                  </a:lnTo>
                  <a:lnTo>
                    <a:pt x="272" y="192"/>
                  </a:lnTo>
                  <a:lnTo>
                    <a:pt x="270" y="190"/>
                  </a:lnTo>
                  <a:lnTo>
                    <a:pt x="270" y="190"/>
                  </a:lnTo>
                  <a:lnTo>
                    <a:pt x="270" y="190"/>
                  </a:lnTo>
                  <a:lnTo>
                    <a:pt x="270" y="190"/>
                  </a:lnTo>
                  <a:lnTo>
                    <a:pt x="270" y="190"/>
                  </a:lnTo>
                  <a:lnTo>
                    <a:pt x="268" y="190"/>
                  </a:lnTo>
                  <a:lnTo>
                    <a:pt x="268" y="190"/>
                  </a:lnTo>
                  <a:lnTo>
                    <a:pt x="268" y="190"/>
                  </a:lnTo>
                  <a:lnTo>
                    <a:pt x="268" y="190"/>
                  </a:lnTo>
                  <a:lnTo>
                    <a:pt x="270" y="190"/>
                  </a:lnTo>
                  <a:lnTo>
                    <a:pt x="270" y="190"/>
                  </a:lnTo>
                  <a:lnTo>
                    <a:pt x="270" y="190"/>
                  </a:lnTo>
                  <a:lnTo>
                    <a:pt x="270" y="190"/>
                  </a:lnTo>
                  <a:lnTo>
                    <a:pt x="272" y="190"/>
                  </a:lnTo>
                  <a:lnTo>
                    <a:pt x="272" y="190"/>
                  </a:lnTo>
                  <a:lnTo>
                    <a:pt x="274" y="188"/>
                  </a:lnTo>
                  <a:lnTo>
                    <a:pt x="274" y="188"/>
                  </a:lnTo>
                  <a:lnTo>
                    <a:pt x="274" y="188"/>
                  </a:lnTo>
                  <a:lnTo>
                    <a:pt x="272" y="188"/>
                  </a:lnTo>
                  <a:lnTo>
                    <a:pt x="272" y="186"/>
                  </a:lnTo>
                  <a:lnTo>
                    <a:pt x="272" y="186"/>
                  </a:lnTo>
                  <a:lnTo>
                    <a:pt x="274" y="186"/>
                  </a:lnTo>
                  <a:lnTo>
                    <a:pt x="276" y="186"/>
                  </a:lnTo>
                  <a:lnTo>
                    <a:pt x="276" y="186"/>
                  </a:lnTo>
                  <a:lnTo>
                    <a:pt x="276" y="186"/>
                  </a:lnTo>
                  <a:lnTo>
                    <a:pt x="276" y="186"/>
                  </a:lnTo>
                  <a:lnTo>
                    <a:pt x="276" y="186"/>
                  </a:lnTo>
                  <a:lnTo>
                    <a:pt x="276" y="186"/>
                  </a:lnTo>
                  <a:lnTo>
                    <a:pt x="276" y="186"/>
                  </a:lnTo>
                  <a:lnTo>
                    <a:pt x="276" y="186"/>
                  </a:lnTo>
                  <a:lnTo>
                    <a:pt x="274" y="184"/>
                  </a:lnTo>
                  <a:lnTo>
                    <a:pt x="272" y="184"/>
                  </a:lnTo>
                  <a:lnTo>
                    <a:pt x="272" y="184"/>
                  </a:lnTo>
                  <a:lnTo>
                    <a:pt x="274" y="184"/>
                  </a:lnTo>
                  <a:lnTo>
                    <a:pt x="276" y="184"/>
                  </a:lnTo>
                  <a:lnTo>
                    <a:pt x="276" y="184"/>
                  </a:lnTo>
                  <a:lnTo>
                    <a:pt x="278" y="184"/>
                  </a:lnTo>
                  <a:lnTo>
                    <a:pt x="278" y="184"/>
                  </a:lnTo>
                  <a:lnTo>
                    <a:pt x="276" y="184"/>
                  </a:lnTo>
                  <a:lnTo>
                    <a:pt x="276" y="182"/>
                  </a:lnTo>
                  <a:lnTo>
                    <a:pt x="276" y="182"/>
                  </a:lnTo>
                  <a:lnTo>
                    <a:pt x="278" y="182"/>
                  </a:lnTo>
                  <a:lnTo>
                    <a:pt x="278" y="182"/>
                  </a:lnTo>
                  <a:lnTo>
                    <a:pt x="316" y="130"/>
                  </a:lnTo>
                  <a:lnTo>
                    <a:pt x="316" y="130"/>
                  </a:lnTo>
                  <a:lnTo>
                    <a:pt x="314" y="128"/>
                  </a:lnTo>
                  <a:lnTo>
                    <a:pt x="316" y="128"/>
                  </a:lnTo>
                  <a:lnTo>
                    <a:pt x="316" y="128"/>
                  </a:lnTo>
                  <a:lnTo>
                    <a:pt x="316" y="128"/>
                  </a:lnTo>
                  <a:lnTo>
                    <a:pt x="322" y="120"/>
                  </a:lnTo>
                  <a:lnTo>
                    <a:pt x="322" y="120"/>
                  </a:lnTo>
                  <a:lnTo>
                    <a:pt x="320" y="118"/>
                  </a:lnTo>
                  <a:lnTo>
                    <a:pt x="322" y="118"/>
                  </a:lnTo>
                  <a:lnTo>
                    <a:pt x="322" y="118"/>
                  </a:lnTo>
                  <a:lnTo>
                    <a:pt x="324" y="118"/>
                  </a:lnTo>
                  <a:lnTo>
                    <a:pt x="324" y="118"/>
                  </a:lnTo>
                  <a:lnTo>
                    <a:pt x="328" y="110"/>
                  </a:lnTo>
                  <a:lnTo>
                    <a:pt x="328" y="110"/>
                  </a:lnTo>
                  <a:lnTo>
                    <a:pt x="328" y="110"/>
                  </a:lnTo>
                  <a:lnTo>
                    <a:pt x="328" y="110"/>
                  </a:lnTo>
                  <a:lnTo>
                    <a:pt x="328" y="110"/>
                  </a:lnTo>
                  <a:lnTo>
                    <a:pt x="332" y="104"/>
                  </a:lnTo>
                  <a:lnTo>
                    <a:pt x="332" y="104"/>
                  </a:lnTo>
                  <a:lnTo>
                    <a:pt x="330" y="106"/>
                  </a:lnTo>
                  <a:lnTo>
                    <a:pt x="328" y="104"/>
                  </a:lnTo>
                  <a:lnTo>
                    <a:pt x="330" y="104"/>
                  </a:lnTo>
                  <a:lnTo>
                    <a:pt x="330" y="104"/>
                  </a:lnTo>
                  <a:lnTo>
                    <a:pt x="330" y="104"/>
                  </a:lnTo>
                  <a:lnTo>
                    <a:pt x="328" y="102"/>
                  </a:lnTo>
                  <a:lnTo>
                    <a:pt x="328" y="102"/>
                  </a:lnTo>
                  <a:lnTo>
                    <a:pt x="328" y="100"/>
                  </a:lnTo>
                  <a:lnTo>
                    <a:pt x="330" y="102"/>
                  </a:lnTo>
                  <a:lnTo>
                    <a:pt x="332" y="102"/>
                  </a:lnTo>
                  <a:lnTo>
                    <a:pt x="332" y="104"/>
                  </a:lnTo>
                  <a:lnTo>
                    <a:pt x="332" y="104"/>
                  </a:lnTo>
                  <a:lnTo>
                    <a:pt x="338" y="94"/>
                  </a:lnTo>
                  <a:lnTo>
                    <a:pt x="338" y="94"/>
                  </a:lnTo>
                  <a:lnTo>
                    <a:pt x="338" y="94"/>
                  </a:lnTo>
                  <a:lnTo>
                    <a:pt x="338" y="94"/>
                  </a:lnTo>
                  <a:lnTo>
                    <a:pt x="338" y="94"/>
                  </a:lnTo>
                  <a:lnTo>
                    <a:pt x="338" y="94"/>
                  </a:lnTo>
                  <a:lnTo>
                    <a:pt x="350" y="76"/>
                  </a:lnTo>
                  <a:lnTo>
                    <a:pt x="350" y="74"/>
                  </a:lnTo>
                  <a:lnTo>
                    <a:pt x="350" y="74"/>
                  </a:lnTo>
                  <a:lnTo>
                    <a:pt x="348" y="74"/>
                  </a:lnTo>
                  <a:lnTo>
                    <a:pt x="348" y="74"/>
                  </a:lnTo>
                  <a:lnTo>
                    <a:pt x="348" y="74"/>
                  </a:lnTo>
                  <a:lnTo>
                    <a:pt x="326" y="58"/>
                  </a:lnTo>
                  <a:lnTo>
                    <a:pt x="326" y="58"/>
                  </a:lnTo>
                  <a:lnTo>
                    <a:pt x="326" y="58"/>
                  </a:lnTo>
                  <a:lnTo>
                    <a:pt x="326" y="58"/>
                  </a:lnTo>
                  <a:lnTo>
                    <a:pt x="326" y="58"/>
                  </a:lnTo>
                  <a:lnTo>
                    <a:pt x="324" y="56"/>
                  </a:lnTo>
                  <a:lnTo>
                    <a:pt x="324" y="56"/>
                  </a:lnTo>
                  <a:lnTo>
                    <a:pt x="324" y="58"/>
                  </a:lnTo>
                  <a:lnTo>
                    <a:pt x="324" y="58"/>
                  </a:lnTo>
                  <a:lnTo>
                    <a:pt x="324" y="56"/>
                  </a:lnTo>
                  <a:lnTo>
                    <a:pt x="324" y="56"/>
                  </a:lnTo>
                  <a:lnTo>
                    <a:pt x="324" y="56"/>
                  </a:lnTo>
                  <a:lnTo>
                    <a:pt x="322" y="56"/>
                  </a:lnTo>
                  <a:lnTo>
                    <a:pt x="322" y="56"/>
                  </a:lnTo>
                  <a:lnTo>
                    <a:pt x="324" y="56"/>
                  </a:lnTo>
                  <a:lnTo>
                    <a:pt x="324" y="56"/>
                  </a:lnTo>
                  <a:lnTo>
                    <a:pt x="322" y="56"/>
                  </a:lnTo>
                  <a:lnTo>
                    <a:pt x="322" y="56"/>
                  </a:lnTo>
                  <a:lnTo>
                    <a:pt x="322" y="56"/>
                  </a:lnTo>
                  <a:lnTo>
                    <a:pt x="256" y="10"/>
                  </a:lnTo>
                  <a:lnTo>
                    <a:pt x="256" y="10"/>
                  </a:lnTo>
                  <a:lnTo>
                    <a:pt x="254" y="10"/>
                  </a:lnTo>
                  <a:lnTo>
                    <a:pt x="254" y="8"/>
                  </a:lnTo>
                  <a:lnTo>
                    <a:pt x="254" y="8"/>
                  </a:lnTo>
                  <a:lnTo>
                    <a:pt x="254" y="8"/>
                  </a:lnTo>
                  <a:lnTo>
                    <a:pt x="242" y="0"/>
                  </a:lnTo>
                  <a:lnTo>
                    <a:pt x="242" y="0"/>
                  </a:lnTo>
                  <a:lnTo>
                    <a:pt x="242" y="2"/>
                  </a:lnTo>
                  <a:lnTo>
                    <a:pt x="244" y="2"/>
                  </a:lnTo>
                  <a:lnTo>
                    <a:pt x="244" y="2"/>
                  </a:lnTo>
                  <a:lnTo>
                    <a:pt x="244" y="4"/>
                  </a:lnTo>
                  <a:lnTo>
                    <a:pt x="242" y="6"/>
                  </a:lnTo>
                  <a:lnTo>
                    <a:pt x="242" y="6"/>
                  </a:lnTo>
                  <a:lnTo>
                    <a:pt x="240" y="2"/>
                  </a:lnTo>
                  <a:lnTo>
                    <a:pt x="240" y="2"/>
                  </a:lnTo>
                  <a:lnTo>
                    <a:pt x="238" y="4"/>
                  </a:lnTo>
                  <a:lnTo>
                    <a:pt x="238" y="4"/>
                  </a:lnTo>
                  <a:lnTo>
                    <a:pt x="236" y="4"/>
                  </a:lnTo>
                  <a:lnTo>
                    <a:pt x="234" y="4"/>
                  </a:lnTo>
                  <a:lnTo>
                    <a:pt x="234" y="4"/>
                  </a:lnTo>
                  <a:lnTo>
                    <a:pt x="234" y="4"/>
                  </a:lnTo>
                  <a:lnTo>
                    <a:pt x="228" y="16"/>
                  </a:lnTo>
                  <a:lnTo>
                    <a:pt x="228" y="16"/>
                  </a:lnTo>
                  <a:lnTo>
                    <a:pt x="228" y="18"/>
                  </a:lnTo>
                  <a:lnTo>
                    <a:pt x="228" y="18"/>
                  </a:lnTo>
                  <a:lnTo>
                    <a:pt x="228" y="18"/>
                  </a:lnTo>
                  <a:lnTo>
                    <a:pt x="228" y="18"/>
                  </a:lnTo>
                  <a:lnTo>
                    <a:pt x="218" y="36"/>
                  </a:lnTo>
                  <a:lnTo>
                    <a:pt x="218" y="36"/>
                  </a:lnTo>
                  <a:lnTo>
                    <a:pt x="218" y="34"/>
                  </a:lnTo>
                  <a:lnTo>
                    <a:pt x="218" y="34"/>
                  </a:lnTo>
                  <a:lnTo>
                    <a:pt x="218" y="36"/>
                  </a:lnTo>
                  <a:lnTo>
                    <a:pt x="218" y="36"/>
                  </a:lnTo>
                  <a:lnTo>
                    <a:pt x="218" y="36"/>
                  </a:lnTo>
                  <a:lnTo>
                    <a:pt x="212" y="44"/>
                  </a:lnTo>
                  <a:lnTo>
                    <a:pt x="212" y="44"/>
                  </a:lnTo>
                  <a:lnTo>
                    <a:pt x="216" y="46"/>
                  </a:lnTo>
                  <a:lnTo>
                    <a:pt x="218" y="48"/>
                  </a:lnTo>
                  <a:lnTo>
                    <a:pt x="218" y="48"/>
                  </a:lnTo>
                  <a:lnTo>
                    <a:pt x="216" y="48"/>
                  </a:lnTo>
                  <a:lnTo>
                    <a:pt x="216" y="48"/>
                  </a:lnTo>
                  <a:lnTo>
                    <a:pt x="216" y="48"/>
                  </a:lnTo>
                  <a:lnTo>
                    <a:pt x="218" y="50"/>
                  </a:lnTo>
                  <a:lnTo>
                    <a:pt x="218" y="50"/>
                  </a:lnTo>
                  <a:lnTo>
                    <a:pt x="216" y="50"/>
                  </a:lnTo>
                  <a:lnTo>
                    <a:pt x="216" y="50"/>
                  </a:lnTo>
                  <a:lnTo>
                    <a:pt x="216" y="50"/>
                  </a:lnTo>
                  <a:lnTo>
                    <a:pt x="216" y="50"/>
                  </a:lnTo>
                  <a:lnTo>
                    <a:pt x="216" y="50"/>
                  </a:lnTo>
                  <a:lnTo>
                    <a:pt x="216" y="50"/>
                  </a:lnTo>
                  <a:lnTo>
                    <a:pt x="214" y="50"/>
                  </a:lnTo>
                  <a:lnTo>
                    <a:pt x="214" y="50"/>
                  </a:lnTo>
                  <a:lnTo>
                    <a:pt x="214" y="50"/>
                  </a:lnTo>
                  <a:lnTo>
                    <a:pt x="214" y="50"/>
                  </a:lnTo>
                  <a:lnTo>
                    <a:pt x="214" y="50"/>
                  </a:lnTo>
                  <a:lnTo>
                    <a:pt x="214" y="50"/>
                  </a:lnTo>
                  <a:lnTo>
                    <a:pt x="210" y="48"/>
                  </a:lnTo>
                  <a:lnTo>
                    <a:pt x="210" y="48"/>
                  </a:lnTo>
                  <a:lnTo>
                    <a:pt x="204" y="60"/>
                  </a:lnTo>
                  <a:lnTo>
                    <a:pt x="204" y="60"/>
                  </a:lnTo>
                  <a:lnTo>
                    <a:pt x="204" y="60"/>
                  </a:lnTo>
                  <a:lnTo>
                    <a:pt x="204" y="60"/>
                  </a:lnTo>
                  <a:lnTo>
                    <a:pt x="204" y="60"/>
                  </a:lnTo>
                  <a:lnTo>
                    <a:pt x="184" y="90"/>
                  </a:lnTo>
                  <a:lnTo>
                    <a:pt x="184" y="90"/>
                  </a:lnTo>
                  <a:lnTo>
                    <a:pt x="184" y="92"/>
                  </a:lnTo>
                  <a:lnTo>
                    <a:pt x="184" y="92"/>
                  </a:lnTo>
                  <a:lnTo>
                    <a:pt x="184" y="92"/>
                  </a:lnTo>
                  <a:lnTo>
                    <a:pt x="184" y="92"/>
                  </a:lnTo>
                  <a:lnTo>
                    <a:pt x="176" y="104"/>
                  </a:lnTo>
                  <a:lnTo>
                    <a:pt x="176" y="104"/>
                  </a:lnTo>
                  <a:lnTo>
                    <a:pt x="174" y="104"/>
                  </a:lnTo>
                  <a:lnTo>
                    <a:pt x="174" y="104"/>
                  </a:lnTo>
                  <a:lnTo>
                    <a:pt x="152" y="134"/>
                  </a:lnTo>
                  <a:lnTo>
                    <a:pt x="152" y="134"/>
                  </a:lnTo>
                  <a:lnTo>
                    <a:pt x="154" y="136"/>
                  </a:lnTo>
                  <a:lnTo>
                    <a:pt x="156" y="136"/>
                  </a:lnTo>
                  <a:lnTo>
                    <a:pt x="156" y="136"/>
                  </a:lnTo>
                  <a:lnTo>
                    <a:pt x="156" y="136"/>
                  </a:lnTo>
                  <a:lnTo>
                    <a:pt x="156" y="136"/>
                  </a:lnTo>
                  <a:lnTo>
                    <a:pt x="156" y="134"/>
                  </a:lnTo>
                  <a:lnTo>
                    <a:pt x="156" y="134"/>
                  </a:lnTo>
                  <a:lnTo>
                    <a:pt x="154" y="134"/>
                  </a:lnTo>
                  <a:lnTo>
                    <a:pt x="154" y="134"/>
                  </a:lnTo>
                  <a:lnTo>
                    <a:pt x="156" y="134"/>
                  </a:lnTo>
                  <a:lnTo>
                    <a:pt x="156" y="134"/>
                  </a:lnTo>
                  <a:lnTo>
                    <a:pt x="156" y="136"/>
                  </a:lnTo>
                  <a:lnTo>
                    <a:pt x="156" y="136"/>
                  </a:lnTo>
                  <a:lnTo>
                    <a:pt x="166" y="140"/>
                  </a:lnTo>
                  <a:lnTo>
                    <a:pt x="166" y="140"/>
                  </a:lnTo>
                  <a:lnTo>
                    <a:pt x="162" y="140"/>
                  </a:lnTo>
                  <a:lnTo>
                    <a:pt x="160" y="140"/>
                  </a:lnTo>
                  <a:lnTo>
                    <a:pt x="160" y="140"/>
                  </a:lnTo>
                  <a:lnTo>
                    <a:pt x="162" y="140"/>
                  </a:lnTo>
                  <a:lnTo>
                    <a:pt x="162" y="140"/>
                  </a:lnTo>
                  <a:lnTo>
                    <a:pt x="158" y="138"/>
                  </a:lnTo>
                  <a:lnTo>
                    <a:pt x="158" y="138"/>
                  </a:lnTo>
                  <a:lnTo>
                    <a:pt x="158" y="140"/>
                  </a:lnTo>
                  <a:lnTo>
                    <a:pt x="158" y="140"/>
                  </a:lnTo>
                  <a:lnTo>
                    <a:pt x="154" y="140"/>
                  </a:lnTo>
                  <a:lnTo>
                    <a:pt x="154" y="140"/>
                  </a:lnTo>
                  <a:lnTo>
                    <a:pt x="154" y="138"/>
                  </a:lnTo>
                  <a:lnTo>
                    <a:pt x="152" y="140"/>
                  </a:lnTo>
                  <a:lnTo>
                    <a:pt x="152" y="140"/>
                  </a:lnTo>
                  <a:lnTo>
                    <a:pt x="150" y="138"/>
                  </a:lnTo>
                  <a:lnTo>
                    <a:pt x="150" y="138"/>
                  </a:lnTo>
                  <a:lnTo>
                    <a:pt x="138" y="154"/>
                  </a:lnTo>
                  <a:lnTo>
                    <a:pt x="138" y="154"/>
                  </a:lnTo>
                  <a:lnTo>
                    <a:pt x="132" y="162"/>
                  </a:lnTo>
                  <a:lnTo>
                    <a:pt x="132" y="162"/>
                  </a:lnTo>
                  <a:lnTo>
                    <a:pt x="130" y="164"/>
                  </a:lnTo>
                  <a:lnTo>
                    <a:pt x="130" y="164"/>
                  </a:lnTo>
                  <a:lnTo>
                    <a:pt x="130" y="164"/>
                  </a:lnTo>
                  <a:lnTo>
                    <a:pt x="130" y="164"/>
                  </a:lnTo>
                  <a:lnTo>
                    <a:pt x="128" y="166"/>
                  </a:lnTo>
                  <a:lnTo>
                    <a:pt x="130" y="166"/>
                  </a:lnTo>
                  <a:lnTo>
                    <a:pt x="128" y="166"/>
                  </a:lnTo>
                  <a:lnTo>
                    <a:pt x="128" y="166"/>
                  </a:lnTo>
                  <a:lnTo>
                    <a:pt x="116" y="180"/>
                  </a:lnTo>
                  <a:lnTo>
                    <a:pt x="118" y="182"/>
                  </a:lnTo>
                  <a:lnTo>
                    <a:pt x="116" y="180"/>
                  </a:lnTo>
                  <a:lnTo>
                    <a:pt x="116" y="180"/>
                  </a:lnTo>
                  <a:lnTo>
                    <a:pt x="116" y="180"/>
                  </a:lnTo>
                  <a:lnTo>
                    <a:pt x="100" y="198"/>
                  </a:lnTo>
                  <a:lnTo>
                    <a:pt x="100" y="198"/>
                  </a:lnTo>
                  <a:lnTo>
                    <a:pt x="102" y="200"/>
                  </a:lnTo>
                  <a:lnTo>
                    <a:pt x="102" y="200"/>
                  </a:lnTo>
                  <a:lnTo>
                    <a:pt x="104" y="200"/>
                  </a:lnTo>
                  <a:lnTo>
                    <a:pt x="106" y="198"/>
                  </a:lnTo>
                  <a:lnTo>
                    <a:pt x="106" y="198"/>
                  </a:lnTo>
                  <a:lnTo>
                    <a:pt x="104" y="200"/>
                  </a:lnTo>
                  <a:lnTo>
                    <a:pt x="104" y="200"/>
                  </a:lnTo>
                  <a:lnTo>
                    <a:pt x="100" y="200"/>
                  </a:lnTo>
                  <a:lnTo>
                    <a:pt x="100" y="200"/>
                  </a:lnTo>
                  <a:lnTo>
                    <a:pt x="100" y="200"/>
                  </a:lnTo>
                  <a:lnTo>
                    <a:pt x="100" y="198"/>
                  </a:lnTo>
                  <a:lnTo>
                    <a:pt x="100" y="198"/>
                  </a:lnTo>
                  <a:lnTo>
                    <a:pt x="92" y="206"/>
                  </a:lnTo>
                  <a:lnTo>
                    <a:pt x="92" y="206"/>
                  </a:lnTo>
                  <a:lnTo>
                    <a:pt x="98" y="208"/>
                  </a:lnTo>
                  <a:lnTo>
                    <a:pt x="98" y="208"/>
                  </a:lnTo>
                  <a:lnTo>
                    <a:pt x="94" y="208"/>
                  </a:lnTo>
                  <a:lnTo>
                    <a:pt x="92" y="208"/>
                  </a:lnTo>
                  <a:lnTo>
                    <a:pt x="92" y="208"/>
                  </a:lnTo>
                  <a:lnTo>
                    <a:pt x="94" y="208"/>
                  </a:lnTo>
                  <a:lnTo>
                    <a:pt x="94" y="208"/>
                  </a:lnTo>
                  <a:lnTo>
                    <a:pt x="92" y="206"/>
                  </a:lnTo>
                  <a:lnTo>
                    <a:pt x="92" y="206"/>
                  </a:lnTo>
                  <a:lnTo>
                    <a:pt x="70" y="230"/>
                  </a:lnTo>
                  <a:lnTo>
                    <a:pt x="46" y="252"/>
                  </a:lnTo>
                  <a:lnTo>
                    <a:pt x="24" y="272"/>
                  </a:lnTo>
                  <a:lnTo>
                    <a:pt x="0" y="290"/>
                  </a:lnTo>
                  <a:lnTo>
                    <a:pt x="106" y="370"/>
                  </a:lnTo>
                  <a:lnTo>
                    <a:pt x="106" y="370"/>
                  </a:lnTo>
                  <a:lnTo>
                    <a:pt x="138" y="342"/>
                  </a:lnTo>
                  <a:lnTo>
                    <a:pt x="174" y="306"/>
                  </a:lnTo>
                  <a:lnTo>
                    <a:pt x="210" y="266"/>
                  </a:lnTo>
                  <a:lnTo>
                    <a:pt x="246" y="224"/>
                  </a:lnTo>
                  <a:lnTo>
                    <a:pt x="246" y="224"/>
                  </a:lnTo>
                  <a:lnTo>
                    <a:pt x="256" y="212"/>
                  </a:lnTo>
                  <a:lnTo>
                    <a:pt x="256" y="212"/>
                  </a:lnTo>
                  <a:lnTo>
                    <a:pt x="254" y="212"/>
                  </a:lnTo>
                  <a:lnTo>
                    <a:pt x="252" y="212"/>
                  </a:lnTo>
                  <a:lnTo>
                    <a:pt x="252" y="212"/>
                  </a:lnTo>
                  <a:close/>
                  <a:moveTo>
                    <a:pt x="156" y="134"/>
                  </a:moveTo>
                  <a:lnTo>
                    <a:pt x="156" y="134"/>
                  </a:lnTo>
                  <a:lnTo>
                    <a:pt x="158" y="132"/>
                  </a:lnTo>
                  <a:lnTo>
                    <a:pt x="158" y="134"/>
                  </a:lnTo>
                  <a:lnTo>
                    <a:pt x="156" y="134"/>
                  </a:lnTo>
                  <a:close/>
                  <a:moveTo>
                    <a:pt x="164" y="134"/>
                  </a:moveTo>
                  <a:lnTo>
                    <a:pt x="164" y="134"/>
                  </a:lnTo>
                  <a:lnTo>
                    <a:pt x="162" y="134"/>
                  </a:lnTo>
                  <a:lnTo>
                    <a:pt x="162" y="134"/>
                  </a:lnTo>
                  <a:lnTo>
                    <a:pt x="160" y="134"/>
                  </a:lnTo>
                  <a:lnTo>
                    <a:pt x="162" y="134"/>
                  </a:lnTo>
                  <a:lnTo>
                    <a:pt x="162" y="134"/>
                  </a:lnTo>
                  <a:lnTo>
                    <a:pt x="162" y="136"/>
                  </a:lnTo>
                  <a:lnTo>
                    <a:pt x="162" y="136"/>
                  </a:lnTo>
                  <a:lnTo>
                    <a:pt x="158" y="134"/>
                  </a:lnTo>
                  <a:lnTo>
                    <a:pt x="158" y="134"/>
                  </a:lnTo>
                  <a:lnTo>
                    <a:pt x="158" y="134"/>
                  </a:lnTo>
                  <a:lnTo>
                    <a:pt x="160" y="134"/>
                  </a:lnTo>
                  <a:lnTo>
                    <a:pt x="160" y="134"/>
                  </a:lnTo>
                  <a:lnTo>
                    <a:pt x="160" y="132"/>
                  </a:lnTo>
                  <a:lnTo>
                    <a:pt x="162" y="132"/>
                  </a:lnTo>
                  <a:lnTo>
                    <a:pt x="162" y="132"/>
                  </a:lnTo>
                  <a:lnTo>
                    <a:pt x="164" y="134"/>
                  </a:lnTo>
                  <a:lnTo>
                    <a:pt x="164" y="134"/>
                  </a:lnTo>
                  <a:close/>
                  <a:moveTo>
                    <a:pt x="246" y="202"/>
                  </a:moveTo>
                  <a:lnTo>
                    <a:pt x="246" y="202"/>
                  </a:lnTo>
                  <a:lnTo>
                    <a:pt x="246" y="202"/>
                  </a:lnTo>
                  <a:lnTo>
                    <a:pt x="246" y="202"/>
                  </a:lnTo>
                  <a:lnTo>
                    <a:pt x="246" y="202"/>
                  </a:lnTo>
                  <a:lnTo>
                    <a:pt x="246" y="200"/>
                  </a:lnTo>
                  <a:lnTo>
                    <a:pt x="246" y="202"/>
                  </a:lnTo>
                  <a:lnTo>
                    <a:pt x="246" y="202"/>
                  </a:lnTo>
                  <a:close/>
                  <a:moveTo>
                    <a:pt x="248" y="198"/>
                  </a:moveTo>
                  <a:lnTo>
                    <a:pt x="248" y="198"/>
                  </a:lnTo>
                  <a:lnTo>
                    <a:pt x="248" y="198"/>
                  </a:lnTo>
                  <a:lnTo>
                    <a:pt x="248" y="198"/>
                  </a:lnTo>
                  <a:close/>
                  <a:moveTo>
                    <a:pt x="250" y="202"/>
                  </a:moveTo>
                  <a:lnTo>
                    <a:pt x="250" y="202"/>
                  </a:lnTo>
                  <a:lnTo>
                    <a:pt x="252" y="202"/>
                  </a:lnTo>
                  <a:lnTo>
                    <a:pt x="250" y="202"/>
                  </a:lnTo>
                  <a:close/>
                  <a:moveTo>
                    <a:pt x="262" y="194"/>
                  </a:moveTo>
                  <a:lnTo>
                    <a:pt x="264" y="194"/>
                  </a:lnTo>
                  <a:lnTo>
                    <a:pt x="262" y="194"/>
                  </a:lnTo>
                  <a:lnTo>
                    <a:pt x="262" y="194"/>
                  </a:lnTo>
                  <a:lnTo>
                    <a:pt x="262" y="194"/>
                  </a:lnTo>
                  <a:lnTo>
                    <a:pt x="262" y="194"/>
                  </a:lnTo>
                  <a:close/>
                  <a:moveTo>
                    <a:pt x="262" y="200"/>
                  </a:moveTo>
                  <a:lnTo>
                    <a:pt x="262" y="200"/>
                  </a:lnTo>
                  <a:lnTo>
                    <a:pt x="262" y="198"/>
                  </a:lnTo>
                  <a:lnTo>
                    <a:pt x="264" y="198"/>
                  </a:lnTo>
                  <a:lnTo>
                    <a:pt x="262" y="200"/>
                  </a:lnTo>
                  <a:close/>
                  <a:moveTo>
                    <a:pt x="276" y="180"/>
                  </a:moveTo>
                  <a:lnTo>
                    <a:pt x="276" y="180"/>
                  </a:lnTo>
                  <a:lnTo>
                    <a:pt x="276" y="178"/>
                  </a:lnTo>
                  <a:lnTo>
                    <a:pt x="276" y="178"/>
                  </a:lnTo>
                  <a:lnTo>
                    <a:pt x="276" y="178"/>
                  </a:lnTo>
                  <a:lnTo>
                    <a:pt x="276" y="178"/>
                  </a:lnTo>
                  <a:lnTo>
                    <a:pt x="276" y="180"/>
                  </a:lnTo>
                  <a:lnTo>
                    <a:pt x="276" y="180"/>
                  </a:lnTo>
                  <a:close/>
                  <a:moveTo>
                    <a:pt x="264" y="158"/>
                  </a:moveTo>
                  <a:lnTo>
                    <a:pt x="264" y="158"/>
                  </a:lnTo>
                  <a:lnTo>
                    <a:pt x="262" y="158"/>
                  </a:lnTo>
                  <a:lnTo>
                    <a:pt x="258" y="158"/>
                  </a:lnTo>
                  <a:lnTo>
                    <a:pt x="258" y="158"/>
                  </a:lnTo>
                  <a:lnTo>
                    <a:pt x="260" y="158"/>
                  </a:lnTo>
                  <a:lnTo>
                    <a:pt x="260" y="158"/>
                  </a:lnTo>
                  <a:lnTo>
                    <a:pt x="262" y="158"/>
                  </a:lnTo>
                  <a:lnTo>
                    <a:pt x="264" y="158"/>
                  </a:lnTo>
                  <a:lnTo>
                    <a:pt x="262" y="156"/>
                  </a:lnTo>
                  <a:lnTo>
                    <a:pt x="262" y="156"/>
                  </a:lnTo>
                  <a:lnTo>
                    <a:pt x="264" y="156"/>
                  </a:lnTo>
                  <a:lnTo>
                    <a:pt x="266" y="156"/>
                  </a:lnTo>
                  <a:lnTo>
                    <a:pt x="264" y="156"/>
                  </a:lnTo>
                  <a:lnTo>
                    <a:pt x="264" y="156"/>
                  </a:lnTo>
                  <a:lnTo>
                    <a:pt x="266" y="158"/>
                  </a:lnTo>
                  <a:lnTo>
                    <a:pt x="266" y="160"/>
                  </a:lnTo>
                  <a:lnTo>
                    <a:pt x="264" y="160"/>
                  </a:lnTo>
                  <a:lnTo>
                    <a:pt x="264" y="160"/>
                  </a:lnTo>
                  <a:lnTo>
                    <a:pt x="266" y="160"/>
                  </a:lnTo>
                  <a:lnTo>
                    <a:pt x="264" y="158"/>
                  </a:lnTo>
                  <a:lnTo>
                    <a:pt x="264" y="158"/>
                  </a:lnTo>
                  <a:close/>
                  <a:moveTo>
                    <a:pt x="254" y="158"/>
                  </a:moveTo>
                  <a:lnTo>
                    <a:pt x="256" y="158"/>
                  </a:lnTo>
                  <a:lnTo>
                    <a:pt x="256" y="160"/>
                  </a:lnTo>
                  <a:lnTo>
                    <a:pt x="256" y="160"/>
                  </a:lnTo>
                  <a:lnTo>
                    <a:pt x="256" y="158"/>
                  </a:lnTo>
                  <a:lnTo>
                    <a:pt x="254" y="158"/>
                  </a:lnTo>
                  <a:lnTo>
                    <a:pt x="254" y="158"/>
                  </a:lnTo>
                  <a:close/>
                  <a:moveTo>
                    <a:pt x="256" y="160"/>
                  </a:moveTo>
                  <a:lnTo>
                    <a:pt x="256" y="160"/>
                  </a:lnTo>
                  <a:lnTo>
                    <a:pt x="254" y="160"/>
                  </a:lnTo>
                  <a:lnTo>
                    <a:pt x="254" y="160"/>
                  </a:lnTo>
                  <a:lnTo>
                    <a:pt x="256" y="160"/>
                  </a:lnTo>
                  <a:lnTo>
                    <a:pt x="256" y="160"/>
                  </a:lnTo>
                  <a:close/>
                  <a:moveTo>
                    <a:pt x="252" y="146"/>
                  </a:moveTo>
                  <a:lnTo>
                    <a:pt x="252" y="148"/>
                  </a:lnTo>
                  <a:lnTo>
                    <a:pt x="252" y="148"/>
                  </a:lnTo>
                  <a:lnTo>
                    <a:pt x="252" y="148"/>
                  </a:lnTo>
                  <a:lnTo>
                    <a:pt x="252" y="146"/>
                  </a:lnTo>
                  <a:lnTo>
                    <a:pt x="252" y="146"/>
                  </a:lnTo>
                  <a:lnTo>
                    <a:pt x="252" y="146"/>
                  </a:lnTo>
                  <a:lnTo>
                    <a:pt x="254" y="146"/>
                  </a:lnTo>
                  <a:lnTo>
                    <a:pt x="256" y="146"/>
                  </a:lnTo>
                  <a:lnTo>
                    <a:pt x="256" y="146"/>
                  </a:lnTo>
                  <a:lnTo>
                    <a:pt x="252" y="146"/>
                  </a:lnTo>
                  <a:lnTo>
                    <a:pt x="252" y="146"/>
                  </a:lnTo>
                  <a:close/>
                  <a:moveTo>
                    <a:pt x="252" y="154"/>
                  </a:moveTo>
                  <a:lnTo>
                    <a:pt x="254" y="154"/>
                  </a:lnTo>
                  <a:lnTo>
                    <a:pt x="254" y="154"/>
                  </a:lnTo>
                  <a:lnTo>
                    <a:pt x="254" y="156"/>
                  </a:lnTo>
                  <a:lnTo>
                    <a:pt x="254" y="156"/>
                  </a:lnTo>
                  <a:lnTo>
                    <a:pt x="254" y="156"/>
                  </a:lnTo>
                  <a:lnTo>
                    <a:pt x="252" y="156"/>
                  </a:lnTo>
                  <a:lnTo>
                    <a:pt x="252" y="156"/>
                  </a:lnTo>
                  <a:lnTo>
                    <a:pt x="252" y="154"/>
                  </a:lnTo>
                  <a:lnTo>
                    <a:pt x="252" y="154"/>
                  </a:lnTo>
                  <a:lnTo>
                    <a:pt x="252" y="154"/>
                  </a:lnTo>
                  <a:close/>
                  <a:moveTo>
                    <a:pt x="250" y="130"/>
                  </a:moveTo>
                  <a:lnTo>
                    <a:pt x="252" y="132"/>
                  </a:lnTo>
                  <a:lnTo>
                    <a:pt x="252" y="132"/>
                  </a:lnTo>
                  <a:lnTo>
                    <a:pt x="252" y="134"/>
                  </a:lnTo>
                  <a:lnTo>
                    <a:pt x="250" y="132"/>
                  </a:lnTo>
                  <a:lnTo>
                    <a:pt x="250" y="132"/>
                  </a:lnTo>
                  <a:lnTo>
                    <a:pt x="250" y="132"/>
                  </a:lnTo>
                  <a:lnTo>
                    <a:pt x="250" y="130"/>
                  </a:lnTo>
                  <a:lnTo>
                    <a:pt x="250" y="130"/>
                  </a:lnTo>
                  <a:close/>
                  <a:moveTo>
                    <a:pt x="248" y="134"/>
                  </a:moveTo>
                  <a:lnTo>
                    <a:pt x="248" y="132"/>
                  </a:lnTo>
                  <a:lnTo>
                    <a:pt x="248" y="132"/>
                  </a:lnTo>
                  <a:lnTo>
                    <a:pt x="248" y="132"/>
                  </a:lnTo>
                  <a:lnTo>
                    <a:pt x="248" y="132"/>
                  </a:lnTo>
                  <a:lnTo>
                    <a:pt x="248" y="132"/>
                  </a:lnTo>
                  <a:lnTo>
                    <a:pt x="248" y="132"/>
                  </a:lnTo>
                  <a:lnTo>
                    <a:pt x="248" y="132"/>
                  </a:lnTo>
                  <a:lnTo>
                    <a:pt x="248" y="134"/>
                  </a:lnTo>
                  <a:lnTo>
                    <a:pt x="248" y="134"/>
                  </a:lnTo>
                  <a:close/>
                  <a:moveTo>
                    <a:pt x="248" y="158"/>
                  </a:moveTo>
                  <a:lnTo>
                    <a:pt x="248" y="158"/>
                  </a:lnTo>
                  <a:lnTo>
                    <a:pt x="248" y="156"/>
                  </a:lnTo>
                  <a:lnTo>
                    <a:pt x="248" y="156"/>
                  </a:lnTo>
                  <a:lnTo>
                    <a:pt x="248" y="156"/>
                  </a:lnTo>
                  <a:lnTo>
                    <a:pt x="248" y="156"/>
                  </a:lnTo>
                  <a:lnTo>
                    <a:pt x="248" y="156"/>
                  </a:lnTo>
                  <a:lnTo>
                    <a:pt x="248" y="158"/>
                  </a:lnTo>
                  <a:close/>
                  <a:moveTo>
                    <a:pt x="246" y="134"/>
                  </a:moveTo>
                  <a:lnTo>
                    <a:pt x="246" y="134"/>
                  </a:lnTo>
                  <a:lnTo>
                    <a:pt x="246" y="134"/>
                  </a:lnTo>
                  <a:lnTo>
                    <a:pt x="246" y="134"/>
                  </a:lnTo>
                  <a:lnTo>
                    <a:pt x="246" y="134"/>
                  </a:lnTo>
                  <a:lnTo>
                    <a:pt x="246" y="134"/>
                  </a:lnTo>
                  <a:lnTo>
                    <a:pt x="246" y="134"/>
                  </a:lnTo>
                  <a:lnTo>
                    <a:pt x="246" y="134"/>
                  </a:lnTo>
                  <a:lnTo>
                    <a:pt x="246" y="134"/>
                  </a:lnTo>
                  <a:lnTo>
                    <a:pt x="246" y="134"/>
                  </a:lnTo>
                  <a:lnTo>
                    <a:pt x="246" y="132"/>
                  </a:lnTo>
                  <a:lnTo>
                    <a:pt x="246" y="132"/>
                  </a:lnTo>
                  <a:lnTo>
                    <a:pt x="246" y="134"/>
                  </a:lnTo>
                  <a:lnTo>
                    <a:pt x="246" y="134"/>
                  </a:lnTo>
                  <a:lnTo>
                    <a:pt x="246" y="134"/>
                  </a:lnTo>
                  <a:close/>
                  <a:moveTo>
                    <a:pt x="242" y="148"/>
                  </a:moveTo>
                  <a:lnTo>
                    <a:pt x="242" y="148"/>
                  </a:lnTo>
                  <a:lnTo>
                    <a:pt x="240" y="148"/>
                  </a:lnTo>
                  <a:lnTo>
                    <a:pt x="240" y="148"/>
                  </a:lnTo>
                  <a:lnTo>
                    <a:pt x="240" y="148"/>
                  </a:lnTo>
                  <a:lnTo>
                    <a:pt x="240" y="148"/>
                  </a:lnTo>
                  <a:lnTo>
                    <a:pt x="240" y="148"/>
                  </a:lnTo>
                  <a:lnTo>
                    <a:pt x="240" y="148"/>
                  </a:lnTo>
                  <a:lnTo>
                    <a:pt x="240" y="148"/>
                  </a:lnTo>
                  <a:lnTo>
                    <a:pt x="240" y="146"/>
                  </a:lnTo>
                  <a:lnTo>
                    <a:pt x="242" y="146"/>
                  </a:lnTo>
                  <a:lnTo>
                    <a:pt x="242" y="146"/>
                  </a:lnTo>
                  <a:lnTo>
                    <a:pt x="242" y="148"/>
                  </a:lnTo>
                  <a:lnTo>
                    <a:pt x="242" y="148"/>
                  </a:lnTo>
                  <a:lnTo>
                    <a:pt x="242" y="148"/>
                  </a:lnTo>
                  <a:close/>
                  <a:moveTo>
                    <a:pt x="242" y="152"/>
                  </a:moveTo>
                  <a:lnTo>
                    <a:pt x="242" y="154"/>
                  </a:lnTo>
                  <a:lnTo>
                    <a:pt x="242" y="154"/>
                  </a:lnTo>
                  <a:lnTo>
                    <a:pt x="240" y="152"/>
                  </a:lnTo>
                  <a:lnTo>
                    <a:pt x="238" y="152"/>
                  </a:lnTo>
                  <a:lnTo>
                    <a:pt x="242" y="152"/>
                  </a:lnTo>
                  <a:close/>
                  <a:moveTo>
                    <a:pt x="242" y="134"/>
                  </a:moveTo>
                  <a:lnTo>
                    <a:pt x="240" y="132"/>
                  </a:lnTo>
                  <a:lnTo>
                    <a:pt x="240" y="132"/>
                  </a:lnTo>
                  <a:lnTo>
                    <a:pt x="240" y="134"/>
                  </a:lnTo>
                  <a:lnTo>
                    <a:pt x="238" y="134"/>
                  </a:lnTo>
                  <a:lnTo>
                    <a:pt x="236" y="132"/>
                  </a:lnTo>
                  <a:lnTo>
                    <a:pt x="236" y="132"/>
                  </a:lnTo>
                  <a:lnTo>
                    <a:pt x="240" y="130"/>
                  </a:lnTo>
                  <a:lnTo>
                    <a:pt x="240" y="130"/>
                  </a:lnTo>
                  <a:lnTo>
                    <a:pt x="240" y="130"/>
                  </a:lnTo>
                  <a:lnTo>
                    <a:pt x="240" y="130"/>
                  </a:lnTo>
                  <a:lnTo>
                    <a:pt x="240" y="130"/>
                  </a:lnTo>
                  <a:lnTo>
                    <a:pt x="240" y="130"/>
                  </a:lnTo>
                  <a:lnTo>
                    <a:pt x="240" y="130"/>
                  </a:lnTo>
                  <a:lnTo>
                    <a:pt x="242" y="132"/>
                  </a:lnTo>
                  <a:lnTo>
                    <a:pt x="242" y="132"/>
                  </a:lnTo>
                  <a:lnTo>
                    <a:pt x="242" y="130"/>
                  </a:lnTo>
                  <a:lnTo>
                    <a:pt x="242" y="130"/>
                  </a:lnTo>
                  <a:lnTo>
                    <a:pt x="242" y="130"/>
                  </a:lnTo>
                  <a:lnTo>
                    <a:pt x="244" y="130"/>
                  </a:lnTo>
                  <a:lnTo>
                    <a:pt x="246" y="132"/>
                  </a:lnTo>
                  <a:lnTo>
                    <a:pt x="246" y="132"/>
                  </a:lnTo>
                  <a:lnTo>
                    <a:pt x="246" y="132"/>
                  </a:lnTo>
                  <a:lnTo>
                    <a:pt x="246" y="132"/>
                  </a:lnTo>
                  <a:lnTo>
                    <a:pt x="246" y="132"/>
                  </a:lnTo>
                  <a:lnTo>
                    <a:pt x="246" y="132"/>
                  </a:lnTo>
                  <a:lnTo>
                    <a:pt x="246" y="132"/>
                  </a:lnTo>
                  <a:lnTo>
                    <a:pt x="246" y="132"/>
                  </a:lnTo>
                  <a:lnTo>
                    <a:pt x="246" y="132"/>
                  </a:lnTo>
                  <a:lnTo>
                    <a:pt x="246" y="132"/>
                  </a:lnTo>
                  <a:lnTo>
                    <a:pt x="242" y="132"/>
                  </a:lnTo>
                  <a:lnTo>
                    <a:pt x="242" y="132"/>
                  </a:lnTo>
                  <a:lnTo>
                    <a:pt x="242" y="132"/>
                  </a:lnTo>
                  <a:lnTo>
                    <a:pt x="242" y="134"/>
                  </a:lnTo>
                  <a:lnTo>
                    <a:pt x="242" y="134"/>
                  </a:lnTo>
                  <a:close/>
                  <a:moveTo>
                    <a:pt x="238" y="160"/>
                  </a:moveTo>
                  <a:lnTo>
                    <a:pt x="238" y="160"/>
                  </a:lnTo>
                  <a:lnTo>
                    <a:pt x="236" y="162"/>
                  </a:lnTo>
                  <a:lnTo>
                    <a:pt x="234" y="160"/>
                  </a:lnTo>
                  <a:lnTo>
                    <a:pt x="234" y="160"/>
                  </a:lnTo>
                  <a:lnTo>
                    <a:pt x="234" y="160"/>
                  </a:lnTo>
                  <a:lnTo>
                    <a:pt x="234" y="160"/>
                  </a:lnTo>
                  <a:lnTo>
                    <a:pt x="238" y="160"/>
                  </a:lnTo>
                  <a:lnTo>
                    <a:pt x="236" y="160"/>
                  </a:lnTo>
                  <a:lnTo>
                    <a:pt x="236" y="160"/>
                  </a:lnTo>
                  <a:lnTo>
                    <a:pt x="238" y="160"/>
                  </a:lnTo>
                  <a:lnTo>
                    <a:pt x="238" y="160"/>
                  </a:lnTo>
                  <a:close/>
                  <a:moveTo>
                    <a:pt x="232" y="150"/>
                  </a:moveTo>
                  <a:lnTo>
                    <a:pt x="232" y="150"/>
                  </a:lnTo>
                  <a:lnTo>
                    <a:pt x="232" y="152"/>
                  </a:lnTo>
                  <a:lnTo>
                    <a:pt x="234" y="152"/>
                  </a:lnTo>
                  <a:lnTo>
                    <a:pt x="234" y="152"/>
                  </a:lnTo>
                  <a:lnTo>
                    <a:pt x="232" y="152"/>
                  </a:lnTo>
                  <a:lnTo>
                    <a:pt x="230" y="152"/>
                  </a:lnTo>
                  <a:lnTo>
                    <a:pt x="230" y="150"/>
                  </a:lnTo>
                  <a:lnTo>
                    <a:pt x="228" y="150"/>
                  </a:lnTo>
                  <a:lnTo>
                    <a:pt x="228" y="152"/>
                  </a:lnTo>
                  <a:lnTo>
                    <a:pt x="228" y="152"/>
                  </a:lnTo>
                  <a:lnTo>
                    <a:pt x="226" y="150"/>
                  </a:lnTo>
                  <a:lnTo>
                    <a:pt x="228" y="150"/>
                  </a:lnTo>
                  <a:lnTo>
                    <a:pt x="228" y="150"/>
                  </a:lnTo>
                  <a:lnTo>
                    <a:pt x="224" y="146"/>
                  </a:lnTo>
                  <a:lnTo>
                    <a:pt x="224" y="146"/>
                  </a:lnTo>
                  <a:lnTo>
                    <a:pt x="224" y="148"/>
                  </a:lnTo>
                  <a:lnTo>
                    <a:pt x="224" y="148"/>
                  </a:lnTo>
                  <a:lnTo>
                    <a:pt x="224" y="148"/>
                  </a:lnTo>
                  <a:lnTo>
                    <a:pt x="224" y="146"/>
                  </a:lnTo>
                  <a:lnTo>
                    <a:pt x="224" y="146"/>
                  </a:lnTo>
                  <a:lnTo>
                    <a:pt x="224" y="146"/>
                  </a:lnTo>
                  <a:lnTo>
                    <a:pt x="224" y="146"/>
                  </a:lnTo>
                  <a:lnTo>
                    <a:pt x="224" y="146"/>
                  </a:lnTo>
                  <a:lnTo>
                    <a:pt x="224" y="146"/>
                  </a:lnTo>
                  <a:lnTo>
                    <a:pt x="224" y="146"/>
                  </a:lnTo>
                  <a:lnTo>
                    <a:pt x="224" y="146"/>
                  </a:lnTo>
                  <a:lnTo>
                    <a:pt x="222" y="148"/>
                  </a:lnTo>
                  <a:lnTo>
                    <a:pt x="222" y="150"/>
                  </a:lnTo>
                  <a:lnTo>
                    <a:pt x="222" y="150"/>
                  </a:lnTo>
                  <a:lnTo>
                    <a:pt x="222" y="150"/>
                  </a:lnTo>
                  <a:lnTo>
                    <a:pt x="222" y="150"/>
                  </a:lnTo>
                  <a:lnTo>
                    <a:pt x="222" y="150"/>
                  </a:lnTo>
                  <a:lnTo>
                    <a:pt x="222" y="150"/>
                  </a:lnTo>
                  <a:lnTo>
                    <a:pt x="222" y="150"/>
                  </a:lnTo>
                  <a:lnTo>
                    <a:pt x="222" y="150"/>
                  </a:lnTo>
                  <a:lnTo>
                    <a:pt x="222" y="150"/>
                  </a:lnTo>
                  <a:lnTo>
                    <a:pt x="222" y="150"/>
                  </a:lnTo>
                  <a:lnTo>
                    <a:pt x="222" y="150"/>
                  </a:lnTo>
                  <a:lnTo>
                    <a:pt x="218" y="148"/>
                  </a:lnTo>
                  <a:lnTo>
                    <a:pt x="216" y="146"/>
                  </a:lnTo>
                  <a:lnTo>
                    <a:pt x="216" y="146"/>
                  </a:lnTo>
                  <a:lnTo>
                    <a:pt x="214" y="148"/>
                  </a:lnTo>
                  <a:lnTo>
                    <a:pt x="212" y="148"/>
                  </a:lnTo>
                  <a:lnTo>
                    <a:pt x="212" y="148"/>
                  </a:lnTo>
                  <a:lnTo>
                    <a:pt x="214" y="146"/>
                  </a:lnTo>
                  <a:lnTo>
                    <a:pt x="216" y="144"/>
                  </a:lnTo>
                  <a:lnTo>
                    <a:pt x="216" y="144"/>
                  </a:lnTo>
                  <a:lnTo>
                    <a:pt x="216" y="144"/>
                  </a:lnTo>
                  <a:lnTo>
                    <a:pt x="214" y="142"/>
                  </a:lnTo>
                  <a:lnTo>
                    <a:pt x="214" y="142"/>
                  </a:lnTo>
                  <a:lnTo>
                    <a:pt x="214" y="142"/>
                  </a:lnTo>
                  <a:lnTo>
                    <a:pt x="214" y="142"/>
                  </a:lnTo>
                  <a:lnTo>
                    <a:pt x="214" y="142"/>
                  </a:lnTo>
                  <a:lnTo>
                    <a:pt x="214" y="142"/>
                  </a:lnTo>
                  <a:lnTo>
                    <a:pt x="214" y="142"/>
                  </a:lnTo>
                  <a:lnTo>
                    <a:pt x="218" y="142"/>
                  </a:lnTo>
                  <a:lnTo>
                    <a:pt x="218" y="142"/>
                  </a:lnTo>
                  <a:lnTo>
                    <a:pt x="218" y="142"/>
                  </a:lnTo>
                  <a:lnTo>
                    <a:pt x="218" y="140"/>
                  </a:lnTo>
                  <a:lnTo>
                    <a:pt x="218" y="140"/>
                  </a:lnTo>
                  <a:lnTo>
                    <a:pt x="216" y="140"/>
                  </a:lnTo>
                  <a:lnTo>
                    <a:pt x="218" y="140"/>
                  </a:lnTo>
                  <a:lnTo>
                    <a:pt x="218" y="140"/>
                  </a:lnTo>
                  <a:lnTo>
                    <a:pt x="218" y="140"/>
                  </a:lnTo>
                  <a:lnTo>
                    <a:pt x="220" y="140"/>
                  </a:lnTo>
                  <a:lnTo>
                    <a:pt x="220" y="140"/>
                  </a:lnTo>
                  <a:lnTo>
                    <a:pt x="222" y="140"/>
                  </a:lnTo>
                  <a:lnTo>
                    <a:pt x="220" y="138"/>
                  </a:lnTo>
                  <a:lnTo>
                    <a:pt x="220" y="138"/>
                  </a:lnTo>
                  <a:lnTo>
                    <a:pt x="220" y="140"/>
                  </a:lnTo>
                  <a:lnTo>
                    <a:pt x="218" y="138"/>
                  </a:lnTo>
                  <a:lnTo>
                    <a:pt x="218" y="138"/>
                  </a:lnTo>
                  <a:lnTo>
                    <a:pt x="218" y="138"/>
                  </a:lnTo>
                  <a:lnTo>
                    <a:pt x="218" y="138"/>
                  </a:lnTo>
                  <a:lnTo>
                    <a:pt x="218" y="138"/>
                  </a:lnTo>
                  <a:lnTo>
                    <a:pt x="216" y="138"/>
                  </a:lnTo>
                  <a:lnTo>
                    <a:pt x="216" y="138"/>
                  </a:lnTo>
                  <a:lnTo>
                    <a:pt x="216" y="136"/>
                  </a:lnTo>
                  <a:lnTo>
                    <a:pt x="216" y="136"/>
                  </a:lnTo>
                  <a:lnTo>
                    <a:pt x="218" y="136"/>
                  </a:lnTo>
                  <a:lnTo>
                    <a:pt x="218" y="138"/>
                  </a:lnTo>
                  <a:lnTo>
                    <a:pt x="218" y="138"/>
                  </a:lnTo>
                  <a:lnTo>
                    <a:pt x="218" y="138"/>
                  </a:lnTo>
                  <a:lnTo>
                    <a:pt x="220" y="138"/>
                  </a:lnTo>
                  <a:lnTo>
                    <a:pt x="222" y="138"/>
                  </a:lnTo>
                  <a:lnTo>
                    <a:pt x="222" y="138"/>
                  </a:lnTo>
                  <a:lnTo>
                    <a:pt x="224" y="140"/>
                  </a:lnTo>
                  <a:lnTo>
                    <a:pt x="224" y="142"/>
                  </a:lnTo>
                  <a:lnTo>
                    <a:pt x="224" y="142"/>
                  </a:lnTo>
                  <a:lnTo>
                    <a:pt x="224" y="142"/>
                  </a:lnTo>
                  <a:lnTo>
                    <a:pt x="226" y="142"/>
                  </a:lnTo>
                  <a:lnTo>
                    <a:pt x="226" y="142"/>
                  </a:lnTo>
                  <a:lnTo>
                    <a:pt x="230" y="140"/>
                  </a:lnTo>
                  <a:lnTo>
                    <a:pt x="230" y="140"/>
                  </a:lnTo>
                  <a:lnTo>
                    <a:pt x="230" y="140"/>
                  </a:lnTo>
                  <a:lnTo>
                    <a:pt x="232" y="142"/>
                  </a:lnTo>
                  <a:lnTo>
                    <a:pt x="234" y="142"/>
                  </a:lnTo>
                  <a:lnTo>
                    <a:pt x="234" y="142"/>
                  </a:lnTo>
                  <a:lnTo>
                    <a:pt x="234" y="144"/>
                  </a:lnTo>
                  <a:lnTo>
                    <a:pt x="234" y="144"/>
                  </a:lnTo>
                  <a:lnTo>
                    <a:pt x="236" y="146"/>
                  </a:lnTo>
                  <a:lnTo>
                    <a:pt x="234" y="146"/>
                  </a:lnTo>
                  <a:lnTo>
                    <a:pt x="234" y="146"/>
                  </a:lnTo>
                  <a:lnTo>
                    <a:pt x="234" y="146"/>
                  </a:lnTo>
                  <a:lnTo>
                    <a:pt x="232" y="146"/>
                  </a:lnTo>
                  <a:lnTo>
                    <a:pt x="232" y="146"/>
                  </a:lnTo>
                  <a:lnTo>
                    <a:pt x="234" y="146"/>
                  </a:lnTo>
                  <a:lnTo>
                    <a:pt x="232" y="148"/>
                  </a:lnTo>
                  <a:lnTo>
                    <a:pt x="232" y="148"/>
                  </a:lnTo>
                  <a:lnTo>
                    <a:pt x="234" y="148"/>
                  </a:lnTo>
                  <a:lnTo>
                    <a:pt x="234" y="148"/>
                  </a:lnTo>
                  <a:lnTo>
                    <a:pt x="234" y="148"/>
                  </a:lnTo>
                  <a:lnTo>
                    <a:pt x="234" y="148"/>
                  </a:lnTo>
                  <a:lnTo>
                    <a:pt x="234" y="148"/>
                  </a:lnTo>
                  <a:lnTo>
                    <a:pt x="234" y="148"/>
                  </a:lnTo>
                  <a:lnTo>
                    <a:pt x="236" y="148"/>
                  </a:lnTo>
                  <a:lnTo>
                    <a:pt x="236" y="148"/>
                  </a:lnTo>
                  <a:lnTo>
                    <a:pt x="234" y="150"/>
                  </a:lnTo>
                  <a:lnTo>
                    <a:pt x="234" y="148"/>
                  </a:lnTo>
                  <a:lnTo>
                    <a:pt x="234" y="148"/>
                  </a:lnTo>
                  <a:lnTo>
                    <a:pt x="234" y="148"/>
                  </a:lnTo>
                  <a:lnTo>
                    <a:pt x="234" y="148"/>
                  </a:lnTo>
                  <a:lnTo>
                    <a:pt x="232" y="148"/>
                  </a:lnTo>
                  <a:lnTo>
                    <a:pt x="232" y="150"/>
                  </a:lnTo>
                  <a:lnTo>
                    <a:pt x="232" y="150"/>
                  </a:lnTo>
                  <a:lnTo>
                    <a:pt x="232" y="150"/>
                  </a:lnTo>
                  <a:lnTo>
                    <a:pt x="232" y="150"/>
                  </a:lnTo>
                  <a:close/>
                  <a:moveTo>
                    <a:pt x="234" y="202"/>
                  </a:moveTo>
                  <a:lnTo>
                    <a:pt x="234" y="202"/>
                  </a:lnTo>
                  <a:lnTo>
                    <a:pt x="234" y="202"/>
                  </a:lnTo>
                  <a:lnTo>
                    <a:pt x="234" y="204"/>
                  </a:lnTo>
                  <a:lnTo>
                    <a:pt x="234" y="204"/>
                  </a:lnTo>
                  <a:lnTo>
                    <a:pt x="234" y="204"/>
                  </a:lnTo>
                  <a:lnTo>
                    <a:pt x="234" y="204"/>
                  </a:lnTo>
                  <a:lnTo>
                    <a:pt x="234" y="204"/>
                  </a:lnTo>
                  <a:lnTo>
                    <a:pt x="236" y="204"/>
                  </a:lnTo>
                  <a:lnTo>
                    <a:pt x="236" y="204"/>
                  </a:lnTo>
                  <a:lnTo>
                    <a:pt x="234" y="206"/>
                  </a:lnTo>
                  <a:lnTo>
                    <a:pt x="232" y="206"/>
                  </a:lnTo>
                  <a:lnTo>
                    <a:pt x="232" y="204"/>
                  </a:lnTo>
                  <a:lnTo>
                    <a:pt x="232" y="204"/>
                  </a:lnTo>
                  <a:lnTo>
                    <a:pt x="232" y="206"/>
                  </a:lnTo>
                  <a:lnTo>
                    <a:pt x="232" y="204"/>
                  </a:lnTo>
                  <a:lnTo>
                    <a:pt x="232" y="204"/>
                  </a:lnTo>
                  <a:lnTo>
                    <a:pt x="230" y="202"/>
                  </a:lnTo>
                  <a:lnTo>
                    <a:pt x="230" y="202"/>
                  </a:lnTo>
                  <a:lnTo>
                    <a:pt x="228" y="202"/>
                  </a:lnTo>
                  <a:lnTo>
                    <a:pt x="228" y="202"/>
                  </a:lnTo>
                  <a:lnTo>
                    <a:pt x="228" y="204"/>
                  </a:lnTo>
                  <a:lnTo>
                    <a:pt x="226" y="202"/>
                  </a:lnTo>
                  <a:lnTo>
                    <a:pt x="226" y="202"/>
                  </a:lnTo>
                  <a:lnTo>
                    <a:pt x="228" y="202"/>
                  </a:lnTo>
                  <a:lnTo>
                    <a:pt x="226" y="202"/>
                  </a:lnTo>
                  <a:lnTo>
                    <a:pt x="226" y="202"/>
                  </a:lnTo>
                  <a:lnTo>
                    <a:pt x="226" y="202"/>
                  </a:lnTo>
                  <a:lnTo>
                    <a:pt x="226" y="200"/>
                  </a:lnTo>
                  <a:lnTo>
                    <a:pt x="226" y="200"/>
                  </a:lnTo>
                  <a:lnTo>
                    <a:pt x="226" y="200"/>
                  </a:lnTo>
                  <a:lnTo>
                    <a:pt x="228" y="200"/>
                  </a:lnTo>
                  <a:lnTo>
                    <a:pt x="228" y="200"/>
                  </a:lnTo>
                  <a:lnTo>
                    <a:pt x="228" y="200"/>
                  </a:lnTo>
                  <a:lnTo>
                    <a:pt x="230" y="200"/>
                  </a:lnTo>
                  <a:lnTo>
                    <a:pt x="230" y="202"/>
                  </a:lnTo>
                  <a:lnTo>
                    <a:pt x="230" y="202"/>
                  </a:lnTo>
                  <a:lnTo>
                    <a:pt x="232" y="202"/>
                  </a:lnTo>
                  <a:lnTo>
                    <a:pt x="234" y="202"/>
                  </a:lnTo>
                  <a:lnTo>
                    <a:pt x="234" y="202"/>
                  </a:lnTo>
                  <a:close/>
                  <a:moveTo>
                    <a:pt x="232" y="176"/>
                  </a:moveTo>
                  <a:lnTo>
                    <a:pt x="232" y="176"/>
                  </a:lnTo>
                  <a:lnTo>
                    <a:pt x="234" y="174"/>
                  </a:lnTo>
                  <a:lnTo>
                    <a:pt x="234" y="176"/>
                  </a:lnTo>
                  <a:lnTo>
                    <a:pt x="234" y="176"/>
                  </a:lnTo>
                  <a:lnTo>
                    <a:pt x="232" y="176"/>
                  </a:lnTo>
                  <a:lnTo>
                    <a:pt x="232" y="176"/>
                  </a:lnTo>
                  <a:close/>
                  <a:moveTo>
                    <a:pt x="236" y="206"/>
                  </a:moveTo>
                  <a:lnTo>
                    <a:pt x="232" y="206"/>
                  </a:lnTo>
                  <a:lnTo>
                    <a:pt x="234" y="206"/>
                  </a:lnTo>
                  <a:lnTo>
                    <a:pt x="236" y="206"/>
                  </a:lnTo>
                  <a:close/>
                  <a:moveTo>
                    <a:pt x="232" y="206"/>
                  </a:moveTo>
                  <a:lnTo>
                    <a:pt x="232" y="208"/>
                  </a:lnTo>
                  <a:lnTo>
                    <a:pt x="228" y="206"/>
                  </a:lnTo>
                  <a:lnTo>
                    <a:pt x="230" y="204"/>
                  </a:lnTo>
                  <a:lnTo>
                    <a:pt x="230" y="204"/>
                  </a:lnTo>
                  <a:lnTo>
                    <a:pt x="230" y="206"/>
                  </a:lnTo>
                  <a:lnTo>
                    <a:pt x="232" y="206"/>
                  </a:lnTo>
                  <a:lnTo>
                    <a:pt x="232" y="206"/>
                  </a:lnTo>
                  <a:close/>
                  <a:moveTo>
                    <a:pt x="222" y="174"/>
                  </a:moveTo>
                  <a:lnTo>
                    <a:pt x="222" y="174"/>
                  </a:lnTo>
                  <a:lnTo>
                    <a:pt x="224" y="174"/>
                  </a:lnTo>
                  <a:lnTo>
                    <a:pt x="224" y="174"/>
                  </a:lnTo>
                  <a:lnTo>
                    <a:pt x="226" y="174"/>
                  </a:lnTo>
                  <a:lnTo>
                    <a:pt x="228" y="176"/>
                  </a:lnTo>
                  <a:lnTo>
                    <a:pt x="228" y="176"/>
                  </a:lnTo>
                  <a:lnTo>
                    <a:pt x="226" y="176"/>
                  </a:lnTo>
                  <a:lnTo>
                    <a:pt x="226" y="176"/>
                  </a:lnTo>
                  <a:lnTo>
                    <a:pt x="224" y="174"/>
                  </a:lnTo>
                  <a:lnTo>
                    <a:pt x="224" y="174"/>
                  </a:lnTo>
                  <a:lnTo>
                    <a:pt x="222" y="174"/>
                  </a:lnTo>
                  <a:lnTo>
                    <a:pt x="222" y="174"/>
                  </a:lnTo>
                  <a:close/>
                  <a:moveTo>
                    <a:pt x="224" y="182"/>
                  </a:moveTo>
                  <a:lnTo>
                    <a:pt x="222" y="180"/>
                  </a:lnTo>
                  <a:lnTo>
                    <a:pt x="222" y="180"/>
                  </a:lnTo>
                  <a:lnTo>
                    <a:pt x="222" y="180"/>
                  </a:lnTo>
                  <a:lnTo>
                    <a:pt x="224" y="182"/>
                  </a:lnTo>
                  <a:lnTo>
                    <a:pt x="224" y="182"/>
                  </a:lnTo>
                  <a:close/>
                  <a:moveTo>
                    <a:pt x="224" y="166"/>
                  </a:moveTo>
                  <a:lnTo>
                    <a:pt x="226" y="166"/>
                  </a:lnTo>
                  <a:lnTo>
                    <a:pt x="226" y="166"/>
                  </a:lnTo>
                  <a:lnTo>
                    <a:pt x="226" y="168"/>
                  </a:lnTo>
                  <a:lnTo>
                    <a:pt x="224" y="166"/>
                  </a:lnTo>
                  <a:close/>
                  <a:moveTo>
                    <a:pt x="226" y="180"/>
                  </a:moveTo>
                  <a:lnTo>
                    <a:pt x="226" y="182"/>
                  </a:lnTo>
                  <a:lnTo>
                    <a:pt x="224" y="180"/>
                  </a:lnTo>
                  <a:lnTo>
                    <a:pt x="226" y="180"/>
                  </a:lnTo>
                  <a:close/>
                  <a:moveTo>
                    <a:pt x="228" y="156"/>
                  </a:moveTo>
                  <a:lnTo>
                    <a:pt x="228" y="156"/>
                  </a:lnTo>
                  <a:lnTo>
                    <a:pt x="228" y="156"/>
                  </a:lnTo>
                  <a:lnTo>
                    <a:pt x="226" y="158"/>
                  </a:lnTo>
                  <a:lnTo>
                    <a:pt x="226" y="158"/>
                  </a:lnTo>
                  <a:lnTo>
                    <a:pt x="224" y="154"/>
                  </a:lnTo>
                  <a:lnTo>
                    <a:pt x="224" y="156"/>
                  </a:lnTo>
                  <a:lnTo>
                    <a:pt x="224" y="156"/>
                  </a:lnTo>
                  <a:lnTo>
                    <a:pt x="222" y="154"/>
                  </a:lnTo>
                  <a:lnTo>
                    <a:pt x="222" y="154"/>
                  </a:lnTo>
                  <a:lnTo>
                    <a:pt x="224" y="154"/>
                  </a:lnTo>
                  <a:lnTo>
                    <a:pt x="224" y="152"/>
                  </a:lnTo>
                  <a:lnTo>
                    <a:pt x="220" y="154"/>
                  </a:lnTo>
                  <a:lnTo>
                    <a:pt x="220" y="154"/>
                  </a:lnTo>
                  <a:lnTo>
                    <a:pt x="224" y="152"/>
                  </a:lnTo>
                  <a:lnTo>
                    <a:pt x="226" y="152"/>
                  </a:lnTo>
                  <a:lnTo>
                    <a:pt x="226" y="152"/>
                  </a:lnTo>
                  <a:lnTo>
                    <a:pt x="226" y="154"/>
                  </a:lnTo>
                  <a:lnTo>
                    <a:pt x="226" y="156"/>
                  </a:lnTo>
                  <a:lnTo>
                    <a:pt x="226" y="156"/>
                  </a:lnTo>
                  <a:lnTo>
                    <a:pt x="226" y="154"/>
                  </a:lnTo>
                  <a:lnTo>
                    <a:pt x="226" y="154"/>
                  </a:lnTo>
                  <a:lnTo>
                    <a:pt x="226" y="154"/>
                  </a:lnTo>
                  <a:lnTo>
                    <a:pt x="226" y="154"/>
                  </a:lnTo>
                  <a:lnTo>
                    <a:pt x="228" y="154"/>
                  </a:lnTo>
                  <a:lnTo>
                    <a:pt x="228" y="154"/>
                  </a:lnTo>
                  <a:lnTo>
                    <a:pt x="228" y="156"/>
                  </a:lnTo>
                  <a:lnTo>
                    <a:pt x="230" y="158"/>
                  </a:lnTo>
                  <a:lnTo>
                    <a:pt x="230" y="158"/>
                  </a:lnTo>
                  <a:lnTo>
                    <a:pt x="228" y="158"/>
                  </a:lnTo>
                  <a:lnTo>
                    <a:pt x="228" y="156"/>
                  </a:lnTo>
                  <a:lnTo>
                    <a:pt x="228" y="156"/>
                  </a:lnTo>
                  <a:lnTo>
                    <a:pt x="228" y="156"/>
                  </a:lnTo>
                  <a:lnTo>
                    <a:pt x="228" y="156"/>
                  </a:lnTo>
                  <a:close/>
                  <a:moveTo>
                    <a:pt x="222" y="150"/>
                  </a:moveTo>
                  <a:lnTo>
                    <a:pt x="222" y="150"/>
                  </a:lnTo>
                  <a:lnTo>
                    <a:pt x="220" y="150"/>
                  </a:lnTo>
                  <a:lnTo>
                    <a:pt x="220" y="150"/>
                  </a:lnTo>
                  <a:lnTo>
                    <a:pt x="222" y="150"/>
                  </a:lnTo>
                  <a:lnTo>
                    <a:pt x="222" y="150"/>
                  </a:lnTo>
                  <a:lnTo>
                    <a:pt x="222" y="150"/>
                  </a:lnTo>
                  <a:lnTo>
                    <a:pt x="222" y="150"/>
                  </a:lnTo>
                  <a:close/>
                  <a:moveTo>
                    <a:pt x="222" y="150"/>
                  </a:moveTo>
                  <a:lnTo>
                    <a:pt x="222" y="150"/>
                  </a:lnTo>
                  <a:lnTo>
                    <a:pt x="224" y="150"/>
                  </a:lnTo>
                  <a:lnTo>
                    <a:pt x="226" y="150"/>
                  </a:lnTo>
                  <a:lnTo>
                    <a:pt x="226" y="150"/>
                  </a:lnTo>
                  <a:lnTo>
                    <a:pt x="224" y="150"/>
                  </a:lnTo>
                  <a:lnTo>
                    <a:pt x="222" y="150"/>
                  </a:lnTo>
                  <a:lnTo>
                    <a:pt x="222" y="150"/>
                  </a:lnTo>
                  <a:close/>
                  <a:moveTo>
                    <a:pt x="228" y="152"/>
                  </a:moveTo>
                  <a:lnTo>
                    <a:pt x="228" y="152"/>
                  </a:lnTo>
                  <a:lnTo>
                    <a:pt x="228" y="152"/>
                  </a:lnTo>
                  <a:lnTo>
                    <a:pt x="230" y="150"/>
                  </a:lnTo>
                  <a:lnTo>
                    <a:pt x="230" y="150"/>
                  </a:lnTo>
                  <a:lnTo>
                    <a:pt x="228" y="152"/>
                  </a:lnTo>
                  <a:lnTo>
                    <a:pt x="228" y="152"/>
                  </a:lnTo>
                  <a:lnTo>
                    <a:pt x="228" y="152"/>
                  </a:lnTo>
                  <a:close/>
                  <a:moveTo>
                    <a:pt x="218" y="230"/>
                  </a:moveTo>
                  <a:lnTo>
                    <a:pt x="218" y="230"/>
                  </a:lnTo>
                  <a:lnTo>
                    <a:pt x="216" y="230"/>
                  </a:lnTo>
                  <a:lnTo>
                    <a:pt x="216" y="228"/>
                  </a:lnTo>
                  <a:lnTo>
                    <a:pt x="216" y="228"/>
                  </a:lnTo>
                  <a:lnTo>
                    <a:pt x="216" y="230"/>
                  </a:lnTo>
                  <a:lnTo>
                    <a:pt x="216" y="228"/>
                  </a:lnTo>
                  <a:lnTo>
                    <a:pt x="218" y="228"/>
                  </a:lnTo>
                  <a:lnTo>
                    <a:pt x="218" y="228"/>
                  </a:lnTo>
                  <a:lnTo>
                    <a:pt x="218" y="228"/>
                  </a:lnTo>
                  <a:lnTo>
                    <a:pt x="218" y="228"/>
                  </a:lnTo>
                  <a:lnTo>
                    <a:pt x="218" y="230"/>
                  </a:lnTo>
                  <a:lnTo>
                    <a:pt x="218" y="230"/>
                  </a:lnTo>
                  <a:close/>
                  <a:moveTo>
                    <a:pt x="202" y="170"/>
                  </a:moveTo>
                  <a:lnTo>
                    <a:pt x="202" y="170"/>
                  </a:lnTo>
                  <a:lnTo>
                    <a:pt x="200" y="170"/>
                  </a:lnTo>
                  <a:lnTo>
                    <a:pt x="198" y="170"/>
                  </a:lnTo>
                  <a:lnTo>
                    <a:pt x="198" y="170"/>
                  </a:lnTo>
                  <a:lnTo>
                    <a:pt x="198" y="170"/>
                  </a:lnTo>
                  <a:lnTo>
                    <a:pt x="198" y="170"/>
                  </a:lnTo>
                  <a:lnTo>
                    <a:pt x="198" y="170"/>
                  </a:lnTo>
                  <a:lnTo>
                    <a:pt x="200" y="170"/>
                  </a:lnTo>
                  <a:lnTo>
                    <a:pt x="202" y="170"/>
                  </a:lnTo>
                  <a:lnTo>
                    <a:pt x="202" y="170"/>
                  </a:lnTo>
                  <a:close/>
                  <a:moveTo>
                    <a:pt x="198" y="166"/>
                  </a:moveTo>
                  <a:lnTo>
                    <a:pt x="198" y="166"/>
                  </a:lnTo>
                  <a:lnTo>
                    <a:pt x="200" y="166"/>
                  </a:lnTo>
                  <a:lnTo>
                    <a:pt x="202" y="166"/>
                  </a:lnTo>
                  <a:lnTo>
                    <a:pt x="202" y="166"/>
                  </a:lnTo>
                  <a:lnTo>
                    <a:pt x="200" y="168"/>
                  </a:lnTo>
                  <a:lnTo>
                    <a:pt x="198" y="166"/>
                  </a:lnTo>
                  <a:lnTo>
                    <a:pt x="198" y="166"/>
                  </a:lnTo>
                  <a:close/>
                  <a:moveTo>
                    <a:pt x="200" y="200"/>
                  </a:moveTo>
                  <a:lnTo>
                    <a:pt x="200" y="200"/>
                  </a:lnTo>
                  <a:lnTo>
                    <a:pt x="200" y="200"/>
                  </a:lnTo>
                  <a:lnTo>
                    <a:pt x="200" y="200"/>
                  </a:lnTo>
                  <a:lnTo>
                    <a:pt x="200" y="200"/>
                  </a:lnTo>
                  <a:lnTo>
                    <a:pt x="200" y="200"/>
                  </a:lnTo>
                  <a:lnTo>
                    <a:pt x="200" y="200"/>
                  </a:lnTo>
                  <a:lnTo>
                    <a:pt x="198" y="200"/>
                  </a:lnTo>
                  <a:lnTo>
                    <a:pt x="198" y="200"/>
                  </a:lnTo>
                  <a:lnTo>
                    <a:pt x="200" y="200"/>
                  </a:lnTo>
                  <a:lnTo>
                    <a:pt x="200" y="200"/>
                  </a:lnTo>
                  <a:close/>
                  <a:moveTo>
                    <a:pt x="200" y="176"/>
                  </a:moveTo>
                  <a:lnTo>
                    <a:pt x="200" y="176"/>
                  </a:lnTo>
                  <a:lnTo>
                    <a:pt x="202" y="176"/>
                  </a:lnTo>
                  <a:lnTo>
                    <a:pt x="202" y="176"/>
                  </a:lnTo>
                  <a:lnTo>
                    <a:pt x="202" y="176"/>
                  </a:lnTo>
                  <a:lnTo>
                    <a:pt x="202" y="176"/>
                  </a:lnTo>
                  <a:lnTo>
                    <a:pt x="200" y="176"/>
                  </a:lnTo>
                  <a:lnTo>
                    <a:pt x="200" y="176"/>
                  </a:lnTo>
                  <a:close/>
                  <a:moveTo>
                    <a:pt x="202" y="186"/>
                  </a:moveTo>
                  <a:lnTo>
                    <a:pt x="202" y="186"/>
                  </a:lnTo>
                  <a:lnTo>
                    <a:pt x="202" y="184"/>
                  </a:lnTo>
                  <a:lnTo>
                    <a:pt x="204" y="186"/>
                  </a:lnTo>
                  <a:lnTo>
                    <a:pt x="204" y="186"/>
                  </a:lnTo>
                  <a:lnTo>
                    <a:pt x="202" y="186"/>
                  </a:lnTo>
                  <a:lnTo>
                    <a:pt x="202" y="186"/>
                  </a:lnTo>
                  <a:lnTo>
                    <a:pt x="202" y="186"/>
                  </a:lnTo>
                  <a:lnTo>
                    <a:pt x="202" y="186"/>
                  </a:lnTo>
                  <a:lnTo>
                    <a:pt x="202" y="186"/>
                  </a:lnTo>
                  <a:lnTo>
                    <a:pt x="202" y="186"/>
                  </a:lnTo>
                  <a:close/>
                  <a:moveTo>
                    <a:pt x="204" y="160"/>
                  </a:moveTo>
                  <a:lnTo>
                    <a:pt x="204" y="160"/>
                  </a:lnTo>
                  <a:lnTo>
                    <a:pt x="202" y="160"/>
                  </a:lnTo>
                  <a:lnTo>
                    <a:pt x="200" y="160"/>
                  </a:lnTo>
                  <a:lnTo>
                    <a:pt x="200" y="160"/>
                  </a:lnTo>
                  <a:lnTo>
                    <a:pt x="200" y="162"/>
                  </a:lnTo>
                  <a:lnTo>
                    <a:pt x="200" y="162"/>
                  </a:lnTo>
                  <a:lnTo>
                    <a:pt x="200" y="162"/>
                  </a:lnTo>
                  <a:lnTo>
                    <a:pt x="200" y="162"/>
                  </a:lnTo>
                  <a:lnTo>
                    <a:pt x="200" y="162"/>
                  </a:lnTo>
                  <a:lnTo>
                    <a:pt x="200" y="162"/>
                  </a:lnTo>
                  <a:lnTo>
                    <a:pt x="200" y="162"/>
                  </a:lnTo>
                  <a:lnTo>
                    <a:pt x="200" y="162"/>
                  </a:lnTo>
                  <a:lnTo>
                    <a:pt x="198" y="162"/>
                  </a:lnTo>
                  <a:lnTo>
                    <a:pt x="198" y="162"/>
                  </a:lnTo>
                  <a:lnTo>
                    <a:pt x="198" y="162"/>
                  </a:lnTo>
                  <a:lnTo>
                    <a:pt x="198" y="162"/>
                  </a:lnTo>
                  <a:lnTo>
                    <a:pt x="198" y="162"/>
                  </a:lnTo>
                  <a:lnTo>
                    <a:pt x="198" y="162"/>
                  </a:lnTo>
                  <a:lnTo>
                    <a:pt x="196" y="160"/>
                  </a:lnTo>
                  <a:lnTo>
                    <a:pt x="192" y="160"/>
                  </a:lnTo>
                  <a:lnTo>
                    <a:pt x="192" y="160"/>
                  </a:lnTo>
                  <a:lnTo>
                    <a:pt x="192" y="160"/>
                  </a:lnTo>
                  <a:lnTo>
                    <a:pt x="192" y="158"/>
                  </a:lnTo>
                  <a:lnTo>
                    <a:pt x="192" y="158"/>
                  </a:lnTo>
                  <a:lnTo>
                    <a:pt x="192" y="160"/>
                  </a:lnTo>
                  <a:lnTo>
                    <a:pt x="194" y="160"/>
                  </a:lnTo>
                  <a:lnTo>
                    <a:pt x="196" y="160"/>
                  </a:lnTo>
                  <a:lnTo>
                    <a:pt x="196" y="160"/>
                  </a:lnTo>
                  <a:lnTo>
                    <a:pt x="196" y="160"/>
                  </a:lnTo>
                  <a:lnTo>
                    <a:pt x="194" y="158"/>
                  </a:lnTo>
                  <a:lnTo>
                    <a:pt x="194" y="158"/>
                  </a:lnTo>
                  <a:lnTo>
                    <a:pt x="198" y="160"/>
                  </a:lnTo>
                  <a:lnTo>
                    <a:pt x="200" y="160"/>
                  </a:lnTo>
                  <a:lnTo>
                    <a:pt x="200" y="160"/>
                  </a:lnTo>
                  <a:lnTo>
                    <a:pt x="200" y="160"/>
                  </a:lnTo>
                  <a:lnTo>
                    <a:pt x="202" y="160"/>
                  </a:lnTo>
                  <a:lnTo>
                    <a:pt x="202" y="158"/>
                  </a:lnTo>
                  <a:lnTo>
                    <a:pt x="202" y="158"/>
                  </a:lnTo>
                  <a:lnTo>
                    <a:pt x="202" y="160"/>
                  </a:lnTo>
                  <a:lnTo>
                    <a:pt x="202" y="160"/>
                  </a:lnTo>
                  <a:lnTo>
                    <a:pt x="204" y="158"/>
                  </a:lnTo>
                  <a:lnTo>
                    <a:pt x="204" y="160"/>
                  </a:lnTo>
                  <a:close/>
                  <a:moveTo>
                    <a:pt x="194" y="208"/>
                  </a:moveTo>
                  <a:lnTo>
                    <a:pt x="192" y="208"/>
                  </a:lnTo>
                  <a:lnTo>
                    <a:pt x="192" y="208"/>
                  </a:lnTo>
                  <a:lnTo>
                    <a:pt x="194" y="206"/>
                  </a:lnTo>
                  <a:lnTo>
                    <a:pt x="194" y="206"/>
                  </a:lnTo>
                  <a:lnTo>
                    <a:pt x="194" y="208"/>
                  </a:lnTo>
                  <a:lnTo>
                    <a:pt x="194" y="208"/>
                  </a:lnTo>
                  <a:close/>
                  <a:moveTo>
                    <a:pt x="194" y="138"/>
                  </a:moveTo>
                  <a:lnTo>
                    <a:pt x="192" y="134"/>
                  </a:lnTo>
                  <a:lnTo>
                    <a:pt x="192" y="134"/>
                  </a:lnTo>
                  <a:lnTo>
                    <a:pt x="194" y="136"/>
                  </a:lnTo>
                  <a:lnTo>
                    <a:pt x="194" y="136"/>
                  </a:lnTo>
                  <a:lnTo>
                    <a:pt x="194" y="138"/>
                  </a:lnTo>
                  <a:close/>
                  <a:moveTo>
                    <a:pt x="196" y="144"/>
                  </a:moveTo>
                  <a:lnTo>
                    <a:pt x="196" y="146"/>
                  </a:lnTo>
                  <a:lnTo>
                    <a:pt x="194" y="146"/>
                  </a:lnTo>
                  <a:lnTo>
                    <a:pt x="196" y="144"/>
                  </a:lnTo>
                  <a:close/>
                  <a:moveTo>
                    <a:pt x="194" y="148"/>
                  </a:moveTo>
                  <a:lnTo>
                    <a:pt x="194" y="150"/>
                  </a:lnTo>
                  <a:lnTo>
                    <a:pt x="194" y="150"/>
                  </a:lnTo>
                  <a:lnTo>
                    <a:pt x="194" y="150"/>
                  </a:lnTo>
                  <a:lnTo>
                    <a:pt x="192" y="150"/>
                  </a:lnTo>
                  <a:lnTo>
                    <a:pt x="194" y="150"/>
                  </a:lnTo>
                  <a:lnTo>
                    <a:pt x="194" y="150"/>
                  </a:lnTo>
                  <a:lnTo>
                    <a:pt x="194" y="148"/>
                  </a:lnTo>
                  <a:lnTo>
                    <a:pt x="194" y="148"/>
                  </a:lnTo>
                  <a:close/>
                  <a:moveTo>
                    <a:pt x="192" y="124"/>
                  </a:moveTo>
                  <a:lnTo>
                    <a:pt x="192" y="122"/>
                  </a:lnTo>
                  <a:lnTo>
                    <a:pt x="194" y="124"/>
                  </a:lnTo>
                  <a:lnTo>
                    <a:pt x="192" y="124"/>
                  </a:lnTo>
                  <a:close/>
                  <a:moveTo>
                    <a:pt x="204" y="134"/>
                  </a:moveTo>
                  <a:lnTo>
                    <a:pt x="206" y="136"/>
                  </a:lnTo>
                  <a:lnTo>
                    <a:pt x="206" y="134"/>
                  </a:lnTo>
                  <a:lnTo>
                    <a:pt x="208" y="136"/>
                  </a:lnTo>
                  <a:lnTo>
                    <a:pt x="208" y="136"/>
                  </a:lnTo>
                  <a:lnTo>
                    <a:pt x="206" y="136"/>
                  </a:lnTo>
                  <a:lnTo>
                    <a:pt x="206" y="136"/>
                  </a:lnTo>
                  <a:lnTo>
                    <a:pt x="206" y="136"/>
                  </a:lnTo>
                  <a:lnTo>
                    <a:pt x="202" y="136"/>
                  </a:lnTo>
                  <a:lnTo>
                    <a:pt x="202" y="138"/>
                  </a:lnTo>
                  <a:lnTo>
                    <a:pt x="202" y="138"/>
                  </a:lnTo>
                  <a:lnTo>
                    <a:pt x="202" y="136"/>
                  </a:lnTo>
                  <a:lnTo>
                    <a:pt x="202" y="136"/>
                  </a:lnTo>
                  <a:lnTo>
                    <a:pt x="204" y="134"/>
                  </a:lnTo>
                  <a:lnTo>
                    <a:pt x="204" y="134"/>
                  </a:lnTo>
                  <a:lnTo>
                    <a:pt x="204" y="136"/>
                  </a:lnTo>
                  <a:lnTo>
                    <a:pt x="204" y="134"/>
                  </a:lnTo>
                  <a:close/>
                  <a:moveTo>
                    <a:pt x="204" y="140"/>
                  </a:moveTo>
                  <a:lnTo>
                    <a:pt x="204" y="140"/>
                  </a:lnTo>
                  <a:lnTo>
                    <a:pt x="204" y="140"/>
                  </a:lnTo>
                  <a:lnTo>
                    <a:pt x="204" y="140"/>
                  </a:lnTo>
                  <a:lnTo>
                    <a:pt x="206" y="140"/>
                  </a:lnTo>
                  <a:lnTo>
                    <a:pt x="204" y="140"/>
                  </a:lnTo>
                  <a:lnTo>
                    <a:pt x="204" y="140"/>
                  </a:lnTo>
                  <a:close/>
                  <a:moveTo>
                    <a:pt x="200" y="132"/>
                  </a:moveTo>
                  <a:lnTo>
                    <a:pt x="200" y="132"/>
                  </a:lnTo>
                  <a:lnTo>
                    <a:pt x="200" y="132"/>
                  </a:lnTo>
                  <a:lnTo>
                    <a:pt x="200" y="132"/>
                  </a:lnTo>
                  <a:lnTo>
                    <a:pt x="200" y="132"/>
                  </a:lnTo>
                  <a:lnTo>
                    <a:pt x="200" y="132"/>
                  </a:lnTo>
                  <a:lnTo>
                    <a:pt x="198" y="130"/>
                  </a:lnTo>
                  <a:lnTo>
                    <a:pt x="198" y="130"/>
                  </a:lnTo>
                  <a:lnTo>
                    <a:pt x="200" y="132"/>
                  </a:lnTo>
                  <a:lnTo>
                    <a:pt x="200" y="132"/>
                  </a:lnTo>
                  <a:lnTo>
                    <a:pt x="200" y="132"/>
                  </a:lnTo>
                  <a:lnTo>
                    <a:pt x="200" y="132"/>
                  </a:lnTo>
                  <a:lnTo>
                    <a:pt x="200" y="130"/>
                  </a:lnTo>
                  <a:lnTo>
                    <a:pt x="200" y="130"/>
                  </a:lnTo>
                  <a:lnTo>
                    <a:pt x="202" y="132"/>
                  </a:lnTo>
                  <a:lnTo>
                    <a:pt x="200" y="132"/>
                  </a:lnTo>
                  <a:lnTo>
                    <a:pt x="200" y="132"/>
                  </a:lnTo>
                  <a:close/>
                  <a:moveTo>
                    <a:pt x="198" y="138"/>
                  </a:moveTo>
                  <a:lnTo>
                    <a:pt x="198" y="138"/>
                  </a:lnTo>
                  <a:lnTo>
                    <a:pt x="198" y="138"/>
                  </a:lnTo>
                  <a:lnTo>
                    <a:pt x="198" y="138"/>
                  </a:lnTo>
                  <a:lnTo>
                    <a:pt x="198" y="138"/>
                  </a:lnTo>
                  <a:lnTo>
                    <a:pt x="198" y="136"/>
                  </a:lnTo>
                  <a:lnTo>
                    <a:pt x="198" y="136"/>
                  </a:lnTo>
                  <a:lnTo>
                    <a:pt x="198" y="136"/>
                  </a:lnTo>
                  <a:lnTo>
                    <a:pt x="200" y="136"/>
                  </a:lnTo>
                  <a:lnTo>
                    <a:pt x="200" y="136"/>
                  </a:lnTo>
                  <a:lnTo>
                    <a:pt x="200" y="136"/>
                  </a:lnTo>
                  <a:lnTo>
                    <a:pt x="200" y="136"/>
                  </a:lnTo>
                  <a:lnTo>
                    <a:pt x="198" y="136"/>
                  </a:lnTo>
                  <a:lnTo>
                    <a:pt x="198" y="138"/>
                  </a:lnTo>
                  <a:close/>
                  <a:moveTo>
                    <a:pt x="198" y="126"/>
                  </a:moveTo>
                  <a:lnTo>
                    <a:pt x="198" y="126"/>
                  </a:lnTo>
                  <a:lnTo>
                    <a:pt x="198" y="126"/>
                  </a:lnTo>
                  <a:lnTo>
                    <a:pt x="196" y="124"/>
                  </a:lnTo>
                  <a:lnTo>
                    <a:pt x="196" y="124"/>
                  </a:lnTo>
                  <a:lnTo>
                    <a:pt x="198" y="124"/>
                  </a:lnTo>
                  <a:lnTo>
                    <a:pt x="198" y="126"/>
                  </a:lnTo>
                  <a:lnTo>
                    <a:pt x="198" y="126"/>
                  </a:lnTo>
                  <a:lnTo>
                    <a:pt x="200" y="126"/>
                  </a:lnTo>
                  <a:lnTo>
                    <a:pt x="200" y="126"/>
                  </a:lnTo>
                  <a:lnTo>
                    <a:pt x="200" y="128"/>
                  </a:lnTo>
                  <a:lnTo>
                    <a:pt x="200" y="128"/>
                  </a:lnTo>
                  <a:lnTo>
                    <a:pt x="198" y="126"/>
                  </a:lnTo>
                  <a:lnTo>
                    <a:pt x="198" y="126"/>
                  </a:lnTo>
                  <a:close/>
                  <a:moveTo>
                    <a:pt x="206" y="202"/>
                  </a:moveTo>
                  <a:lnTo>
                    <a:pt x="206" y="202"/>
                  </a:lnTo>
                  <a:lnTo>
                    <a:pt x="204" y="202"/>
                  </a:lnTo>
                  <a:lnTo>
                    <a:pt x="204" y="202"/>
                  </a:lnTo>
                  <a:lnTo>
                    <a:pt x="206" y="202"/>
                  </a:lnTo>
                  <a:lnTo>
                    <a:pt x="206" y="202"/>
                  </a:lnTo>
                  <a:lnTo>
                    <a:pt x="206" y="202"/>
                  </a:lnTo>
                  <a:close/>
                  <a:moveTo>
                    <a:pt x="206" y="160"/>
                  </a:moveTo>
                  <a:lnTo>
                    <a:pt x="208" y="162"/>
                  </a:lnTo>
                  <a:lnTo>
                    <a:pt x="206" y="162"/>
                  </a:lnTo>
                  <a:lnTo>
                    <a:pt x="206" y="160"/>
                  </a:lnTo>
                  <a:close/>
                  <a:moveTo>
                    <a:pt x="204" y="170"/>
                  </a:moveTo>
                  <a:lnTo>
                    <a:pt x="204" y="170"/>
                  </a:lnTo>
                  <a:lnTo>
                    <a:pt x="204" y="170"/>
                  </a:lnTo>
                  <a:lnTo>
                    <a:pt x="204" y="170"/>
                  </a:lnTo>
                  <a:lnTo>
                    <a:pt x="204" y="170"/>
                  </a:lnTo>
                  <a:lnTo>
                    <a:pt x="204" y="170"/>
                  </a:lnTo>
                  <a:lnTo>
                    <a:pt x="204" y="170"/>
                  </a:lnTo>
                  <a:lnTo>
                    <a:pt x="204" y="170"/>
                  </a:lnTo>
                  <a:close/>
                  <a:moveTo>
                    <a:pt x="206" y="218"/>
                  </a:moveTo>
                  <a:lnTo>
                    <a:pt x="204" y="218"/>
                  </a:lnTo>
                  <a:lnTo>
                    <a:pt x="204" y="218"/>
                  </a:lnTo>
                  <a:lnTo>
                    <a:pt x="206" y="218"/>
                  </a:lnTo>
                  <a:close/>
                  <a:moveTo>
                    <a:pt x="206" y="204"/>
                  </a:moveTo>
                  <a:lnTo>
                    <a:pt x="206" y="204"/>
                  </a:lnTo>
                  <a:lnTo>
                    <a:pt x="206" y="204"/>
                  </a:lnTo>
                  <a:lnTo>
                    <a:pt x="206" y="204"/>
                  </a:lnTo>
                  <a:lnTo>
                    <a:pt x="206" y="204"/>
                  </a:lnTo>
                  <a:lnTo>
                    <a:pt x="206" y="204"/>
                  </a:lnTo>
                  <a:lnTo>
                    <a:pt x="206" y="204"/>
                  </a:lnTo>
                  <a:lnTo>
                    <a:pt x="206" y="204"/>
                  </a:lnTo>
                  <a:close/>
                  <a:moveTo>
                    <a:pt x="210" y="216"/>
                  </a:moveTo>
                  <a:lnTo>
                    <a:pt x="210" y="216"/>
                  </a:lnTo>
                  <a:lnTo>
                    <a:pt x="208" y="218"/>
                  </a:lnTo>
                  <a:lnTo>
                    <a:pt x="208" y="218"/>
                  </a:lnTo>
                  <a:lnTo>
                    <a:pt x="206" y="216"/>
                  </a:lnTo>
                  <a:lnTo>
                    <a:pt x="210" y="216"/>
                  </a:lnTo>
                  <a:close/>
                  <a:moveTo>
                    <a:pt x="208" y="152"/>
                  </a:moveTo>
                  <a:lnTo>
                    <a:pt x="208" y="152"/>
                  </a:lnTo>
                  <a:lnTo>
                    <a:pt x="206" y="152"/>
                  </a:lnTo>
                  <a:lnTo>
                    <a:pt x="206" y="152"/>
                  </a:lnTo>
                  <a:lnTo>
                    <a:pt x="206" y="152"/>
                  </a:lnTo>
                  <a:lnTo>
                    <a:pt x="204" y="150"/>
                  </a:lnTo>
                  <a:lnTo>
                    <a:pt x="204" y="150"/>
                  </a:lnTo>
                  <a:lnTo>
                    <a:pt x="206" y="150"/>
                  </a:lnTo>
                  <a:lnTo>
                    <a:pt x="208" y="148"/>
                  </a:lnTo>
                  <a:lnTo>
                    <a:pt x="208" y="148"/>
                  </a:lnTo>
                  <a:lnTo>
                    <a:pt x="208" y="148"/>
                  </a:lnTo>
                  <a:lnTo>
                    <a:pt x="210" y="150"/>
                  </a:lnTo>
                  <a:lnTo>
                    <a:pt x="210" y="150"/>
                  </a:lnTo>
                  <a:lnTo>
                    <a:pt x="210" y="150"/>
                  </a:lnTo>
                  <a:lnTo>
                    <a:pt x="210" y="150"/>
                  </a:lnTo>
                  <a:lnTo>
                    <a:pt x="210" y="148"/>
                  </a:lnTo>
                  <a:lnTo>
                    <a:pt x="212" y="148"/>
                  </a:lnTo>
                  <a:lnTo>
                    <a:pt x="212" y="148"/>
                  </a:lnTo>
                  <a:lnTo>
                    <a:pt x="212" y="150"/>
                  </a:lnTo>
                  <a:lnTo>
                    <a:pt x="212" y="150"/>
                  </a:lnTo>
                  <a:lnTo>
                    <a:pt x="210" y="150"/>
                  </a:lnTo>
                  <a:lnTo>
                    <a:pt x="210" y="150"/>
                  </a:lnTo>
                  <a:lnTo>
                    <a:pt x="210" y="150"/>
                  </a:lnTo>
                  <a:lnTo>
                    <a:pt x="210" y="150"/>
                  </a:lnTo>
                  <a:lnTo>
                    <a:pt x="210" y="150"/>
                  </a:lnTo>
                  <a:lnTo>
                    <a:pt x="210" y="150"/>
                  </a:lnTo>
                  <a:lnTo>
                    <a:pt x="208" y="150"/>
                  </a:lnTo>
                  <a:lnTo>
                    <a:pt x="208" y="150"/>
                  </a:lnTo>
                  <a:lnTo>
                    <a:pt x="206" y="152"/>
                  </a:lnTo>
                  <a:lnTo>
                    <a:pt x="206" y="152"/>
                  </a:lnTo>
                  <a:lnTo>
                    <a:pt x="208" y="152"/>
                  </a:lnTo>
                  <a:lnTo>
                    <a:pt x="208" y="152"/>
                  </a:lnTo>
                  <a:lnTo>
                    <a:pt x="208" y="152"/>
                  </a:lnTo>
                  <a:close/>
                  <a:moveTo>
                    <a:pt x="212" y="138"/>
                  </a:moveTo>
                  <a:lnTo>
                    <a:pt x="212" y="138"/>
                  </a:lnTo>
                  <a:lnTo>
                    <a:pt x="212" y="140"/>
                  </a:lnTo>
                  <a:lnTo>
                    <a:pt x="212" y="140"/>
                  </a:lnTo>
                  <a:lnTo>
                    <a:pt x="212" y="138"/>
                  </a:lnTo>
                  <a:close/>
                  <a:moveTo>
                    <a:pt x="212" y="146"/>
                  </a:moveTo>
                  <a:lnTo>
                    <a:pt x="210" y="148"/>
                  </a:lnTo>
                  <a:lnTo>
                    <a:pt x="210" y="148"/>
                  </a:lnTo>
                  <a:lnTo>
                    <a:pt x="210" y="144"/>
                  </a:lnTo>
                  <a:lnTo>
                    <a:pt x="212" y="146"/>
                  </a:lnTo>
                  <a:close/>
                  <a:moveTo>
                    <a:pt x="210" y="142"/>
                  </a:moveTo>
                  <a:lnTo>
                    <a:pt x="210" y="142"/>
                  </a:lnTo>
                  <a:lnTo>
                    <a:pt x="210" y="140"/>
                  </a:lnTo>
                  <a:lnTo>
                    <a:pt x="212" y="142"/>
                  </a:lnTo>
                  <a:lnTo>
                    <a:pt x="210" y="142"/>
                  </a:lnTo>
                  <a:close/>
                  <a:moveTo>
                    <a:pt x="210" y="138"/>
                  </a:moveTo>
                  <a:lnTo>
                    <a:pt x="210" y="138"/>
                  </a:lnTo>
                  <a:lnTo>
                    <a:pt x="212" y="138"/>
                  </a:lnTo>
                  <a:lnTo>
                    <a:pt x="212" y="138"/>
                  </a:lnTo>
                  <a:lnTo>
                    <a:pt x="212" y="138"/>
                  </a:lnTo>
                  <a:lnTo>
                    <a:pt x="210" y="138"/>
                  </a:lnTo>
                  <a:lnTo>
                    <a:pt x="210" y="138"/>
                  </a:lnTo>
                  <a:close/>
                  <a:moveTo>
                    <a:pt x="210" y="136"/>
                  </a:moveTo>
                  <a:lnTo>
                    <a:pt x="210" y="136"/>
                  </a:lnTo>
                  <a:lnTo>
                    <a:pt x="208" y="136"/>
                  </a:lnTo>
                  <a:lnTo>
                    <a:pt x="208" y="134"/>
                  </a:lnTo>
                  <a:lnTo>
                    <a:pt x="208" y="134"/>
                  </a:lnTo>
                  <a:lnTo>
                    <a:pt x="210" y="136"/>
                  </a:lnTo>
                  <a:lnTo>
                    <a:pt x="210" y="136"/>
                  </a:lnTo>
                  <a:lnTo>
                    <a:pt x="210" y="136"/>
                  </a:lnTo>
                  <a:lnTo>
                    <a:pt x="210" y="136"/>
                  </a:lnTo>
                  <a:close/>
                  <a:moveTo>
                    <a:pt x="210" y="196"/>
                  </a:moveTo>
                  <a:lnTo>
                    <a:pt x="212" y="196"/>
                  </a:lnTo>
                  <a:lnTo>
                    <a:pt x="212" y="196"/>
                  </a:lnTo>
                  <a:lnTo>
                    <a:pt x="210" y="196"/>
                  </a:lnTo>
                  <a:close/>
                  <a:moveTo>
                    <a:pt x="212" y="200"/>
                  </a:moveTo>
                  <a:lnTo>
                    <a:pt x="210" y="198"/>
                  </a:lnTo>
                  <a:lnTo>
                    <a:pt x="210" y="198"/>
                  </a:lnTo>
                  <a:lnTo>
                    <a:pt x="212" y="200"/>
                  </a:lnTo>
                  <a:close/>
                  <a:moveTo>
                    <a:pt x="212" y="196"/>
                  </a:moveTo>
                  <a:lnTo>
                    <a:pt x="212" y="196"/>
                  </a:lnTo>
                  <a:lnTo>
                    <a:pt x="214" y="194"/>
                  </a:lnTo>
                  <a:lnTo>
                    <a:pt x="214" y="194"/>
                  </a:lnTo>
                  <a:lnTo>
                    <a:pt x="212" y="194"/>
                  </a:lnTo>
                  <a:lnTo>
                    <a:pt x="212" y="194"/>
                  </a:lnTo>
                  <a:lnTo>
                    <a:pt x="214" y="194"/>
                  </a:lnTo>
                  <a:lnTo>
                    <a:pt x="214" y="194"/>
                  </a:lnTo>
                  <a:lnTo>
                    <a:pt x="216" y="196"/>
                  </a:lnTo>
                  <a:lnTo>
                    <a:pt x="218" y="196"/>
                  </a:lnTo>
                  <a:lnTo>
                    <a:pt x="216" y="196"/>
                  </a:lnTo>
                  <a:lnTo>
                    <a:pt x="216" y="196"/>
                  </a:lnTo>
                  <a:lnTo>
                    <a:pt x="212" y="196"/>
                  </a:lnTo>
                  <a:lnTo>
                    <a:pt x="212" y="196"/>
                  </a:lnTo>
                  <a:close/>
                  <a:moveTo>
                    <a:pt x="220" y="132"/>
                  </a:moveTo>
                  <a:lnTo>
                    <a:pt x="220" y="132"/>
                  </a:lnTo>
                  <a:lnTo>
                    <a:pt x="222" y="132"/>
                  </a:lnTo>
                  <a:lnTo>
                    <a:pt x="224" y="132"/>
                  </a:lnTo>
                  <a:lnTo>
                    <a:pt x="224" y="132"/>
                  </a:lnTo>
                  <a:lnTo>
                    <a:pt x="224" y="132"/>
                  </a:lnTo>
                  <a:lnTo>
                    <a:pt x="224" y="132"/>
                  </a:lnTo>
                  <a:lnTo>
                    <a:pt x="224" y="132"/>
                  </a:lnTo>
                  <a:lnTo>
                    <a:pt x="224" y="134"/>
                  </a:lnTo>
                  <a:lnTo>
                    <a:pt x="224" y="134"/>
                  </a:lnTo>
                  <a:lnTo>
                    <a:pt x="224" y="132"/>
                  </a:lnTo>
                  <a:lnTo>
                    <a:pt x="226" y="132"/>
                  </a:lnTo>
                  <a:lnTo>
                    <a:pt x="226" y="132"/>
                  </a:lnTo>
                  <a:lnTo>
                    <a:pt x="226" y="134"/>
                  </a:lnTo>
                  <a:lnTo>
                    <a:pt x="226" y="134"/>
                  </a:lnTo>
                  <a:lnTo>
                    <a:pt x="228" y="132"/>
                  </a:lnTo>
                  <a:lnTo>
                    <a:pt x="228" y="132"/>
                  </a:lnTo>
                  <a:lnTo>
                    <a:pt x="228" y="134"/>
                  </a:lnTo>
                  <a:lnTo>
                    <a:pt x="228" y="134"/>
                  </a:lnTo>
                  <a:lnTo>
                    <a:pt x="228" y="134"/>
                  </a:lnTo>
                  <a:lnTo>
                    <a:pt x="226" y="134"/>
                  </a:lnTo>
                  <a:lnTo>
                    <a:pt x="226" y="134"/>
                  </a:lnTo>
                  <a:lnTo>
                    <a:pt x="226" y="136"/>
                  </a:lnTo>
                  <a:lnTo>
                    <a:pt x="226" y="136"/>
                  </a:lnTo>
                  <a:lnTo>
                    <a:pt x="226" y="136"/>
                  </a:lnTo>
                  <a:lnTo>
                    <a:pt x="224" y="136"/>
                  </a:lnTo>
                  <a:lnTo>
                    <a:pt x="224" y="134"/>
                  </a:lnTo>
                  <a:lnTo>
                    <a:pt x="224" y="134"/>
                  </a:lnTo>
                  <a:lnTo>
                    <a:pt x="224" y="134"/>
                  </a:lnTo>
                  <a:lnTo>
                    <a:pt x="224" y="136"/>
                  </a:lnTo>
                  <a:lnTo>
                    <a:pt x="224" y="136"/>
                  </a:lnTo>
                  <a:lnTo>
                    <a:pt x="222" y="136"/>
                  </a:lnTo>
                  <a:lnTo>
                    <a:pt x="220" y="136"/>
                  </a:lnTo>
                  <a:lnTo>
                    <a:pt x="220" y="136"/>
                  </a:lnTo>
                  <a:lnTo>
                    <a:pt x="220" y="134"/>
                  </a:lnTo>
                  <a:lnTo>
                    <a:pt x="220" y="134"/>
                  </a:lnTo>
                  <a:lnTo>
                    <a:pt x="222" y="134"/>
                  </a:lnTo>
                  <a:lnTo>
                    <a:pt x="222" y="134"/>
                  </a:lnTo>
                  <a:lnTo>
                    <a:pt x="222" y="134"/>
                  </a:lnTo>
                  <a:lnTo>
                    <a:pt x="222" y="134"/>
                  </a:lnTo>
                  <a:lnTo>
                    <a:pt x="220" y="132"/>
                  </a:lnTo>
                  <a:lnTo>
                    <a:pt x="220" y="132"/>
                  </a:lnTo>
                  <a:lnTo>
                    <a:pt x="220" y="132"/>
                  </a:lnTo>
                  <a:close/>
                  <a:moveTo>
                    <a:pt x="210" y="120"/>
                  </a:moveTo>
                  <a:lnTo>
                    <a:pt x="208" y="118"/>
                  </a:lnTo>
                  <a:lnTo>
                    <a:pt x="210" y="118"/>
                  </a:lnTo>
                  <a:lnTo>
                    <a:pt x="210" y="118"/>
                  </a:lnTo>
                  <a:lnTo>
                    <a:pt x="208" y="118"/>
                  </a:lnTo>
                  <a:lnTo>
                    <a:pt x="210" y="116"/>
                  </a:lnTo>
                  <a:lnTo>
                    <a:pt x="210" y="118"/>
                  </a:lnTo>
                  <a:lnTo>
                    <a:pt x="210" y="118"/>
                  </a:lnTo>
                  <a:lnTo>
                    <a:pt x="212" y="118"/>
                  </a:lnTo>
                  <a:lnTo>
                    <a:pt x="212" y="116"/>
                  </a:lnTo>
                  <a:lnTo>
                    <a:pt x="212" y="116"/>
                  </a:lnTo>
                  <a:lnTo>
                    <a:pt x="214" y="118"/>
                  </a:lnTo>
                  <a:lnTo>
                    <a:pt x="216" y="120"/>
                  </a:lnTo>
                  <a:lnTo>
                    <a:pt x="216" y="120"/>
                  </a:lnTo>
                  <a:lnTo>
                    <a:pt x="216" y="118"/>
                  </a:lnTo>
                  <a:lnTo>
                    <a:pt x="216" y="118"/>
                  </a:lnTo>
                  <a:lnTo>
                    <a:pt x="218" y="120"/>
                  </a:lnTo>
                  <a:lnTo>
                    <a:pt x="220" y="120"/>
                  </a:lnTo>
                  <a:lnTo>
                    <a:pt x="220" y="120"/>
                  </a:lnTo>
                  <a:lnTo>
                    <a:pt x="220" y="120"/>
                  </a:lnTo>
                  <a:lnTo>
                    <a:pt x="222" y="120"/>
                  </a:lnTo>
                  <a:lnTo>
                    <a:pt x="224" y="118"/>
                  </a:lnTo>
                  <a:lnTo>
                    <a:pt x="224" y="118"/>
                  </a:lnTo>
                  <a:lnTo>
                    <a:pt x="224" y="120"/>
                  </a:lnTo>
                  <a:lnTo>
                    <a:pt x="224" y="120"/>
                  </a:lnTo>
                  <a:lnTo>
                    <a:pt x="226" y="120"/>
                  </a:lnTo>
                  <a:lnTo>
                    <a:pt x="226" y="120"/>
                  </a:lnTo>
                  <a:lnTo>
                    <a:pt x="226" y="122"/>
                  </a:lnTo>
                  <a:lnTo>
                    <a:pt x="228" y="122"/>
                  </a:lnTo>
                  <a:lnTo>
                    <a:pt x="228" y="122"/>
                  </a:lnTo>
                  <a:lnTo>
                    <a:pt x="228" y="124"/>
                  </a:lnTo>
                  <a:lnTo>
                    <a:pt x="226" y="126"/>
                  </a:lnTo>
                  <a:lnTo>
                    <a:pt x="226" y="126"/>
                  </a:lnTo>
                  <a:lnTo>
                    <a:pt x="224" y="124"/>
                  </a:lnTo>
                  <a:lnTo>
                    <a:pt x="224" y="124"/>
                  </a:lnTo>
                  <a:lnTo>
                    <a:pt x="222" y="124"/>
                  </a:lnTo>
                  <a:lnTo>
                    <a:pt x="222" y="124"/>
                  </a:lnTo>
                  <a:lnTo>
                    <a:pt x="220" y="124"/>
                  </a:lnTo>
                  <a:lnTo>
                    <a:pt x="218" y="126"/>
                  </a:lnTo>
                  <a:lnTo>
                    <a:pt x="216" y="122"/>
                  </a:lnTo>
                  <a:lnTo>
                    <a:pt x="216" y="122"/>
                  </a:lnTo>
                  <a:lnTo>
                    <a:pt x="214" y="122"/>
                  </a:lnTo>
                  <a:lnTo>
                    <a:pt x="214" y="122"/>
                  </a:lnTo>
                  <a:lnTo>
                    <a:pt x="212" y="120"/>
                  </a:lnTo>
                  <a:lnTo>
                    <a:pt x="210" y="120"/>
                  </a:lnTo>
                  <a:lnTo>
                    <a:pt x="210" y="120"/>
                  </a:lnTo>
                  <a:close/>
                  <a:moveTo>
                    <a:pt x="212" y="104"/>
                  </a:moveTo>
                  <a:lnTo>
                    <a:pt x="214" y="106"/>
                  </a:lnTo>
                  <a:lnTo>
                    <a:pt x="214" y="106"/>
                  </a:lnTo>
                  <a:lnTo>
                    <a:pt x="212" y="106"/>
                  </a:lnTo>
                  <a:lnTo>
                    <a:pt x="212" y="106"/>
                  </a:lnTo>
                  <a:lnTo>
                    <a:pt x="212" y="106"/>
                  </a:lnTo>
                  <a:lnTo>
                    <a:pt x="212" y="104"/>
                  </a:lnTo>
                  <a:lnTo>
                    <a:pt x="212" y="104"/>
                  </a:lnTo>
                  <a:lnTo>
                    <a:pt x="212" y="104"/>
                  </a:lnTo>
                  <a:close/>
                  <a:moveTo>
                    <a:pt x="216" y="112"/>
                  </a:moveTo>
                  <a:lnTo>
                    <a:pt x="216" y="112"/>
                  </a:lnTo>
                  <a:lnTo>
                    <a:pt x="216" y="112"/>
                  </a:lnTo>
                  <a:lnTo>
                    <a:pt x="216" y="112"/>
                  </a:lnTo>
                  <a:lnTo>
                    <a:pt x="216" y="108"/>
                  </a:lnTo>
                  <a:lnTo>
                    <a:pt x="216" y="108"/>
                  </a:lnTo>
                  <a:lnTo>
                    <a:pt x="218" y="110"/>
                  </a:lnTo>
                  <a:lnTo>
                    <a:pt x="218" y="108"/>
                  </a:lnTo>
                  <a:lnTo>
                    <a:pt x="218" y="108"/>
                  </a:lnTo>
                  <a:lnTo>
                    <a:pt x="220" y="110"/>
                  </a:lnTo>
                  <a:lnTo>
                    <a:pt x="220" y="110"/>
                  </a:lnTo>
                  <a:lnTo>
                    <a:pt x="220" y="108"/>
                  </a:lnTo>
                  <a:lnTo>
                    <a:pt x="220" y="108"/>
                  </a:lnTo>
                  <a:lnTo>
                    <a:pt x="220" y="108"/>
                  </a:lnTo>
                  <a:lnTo>
                    <a:pt x="222" y="108"/>
                  </a:lnTo>
                  <a:lnTo>
                    <a:pt x="224" y="108"/>
                  </a:lnTo>
                  <a:lnTo>
                    <a:pt x="224" y="108"/>
                  </a:lnTo>
                  <a:lnTo>
                    <a:pt x="224" y="106"/>
                  </a:lnTo>
                  <a:lnTo>
                    <a:pt x="224" y="106"/>
                  </a:lnTo>
                  <a:lnTo>
                    <a:pt x="220" y="106"/>
                  </a:lnTo>
                  <a:lnTo>
                    <a:pt x="218" y="106"/>
                  </a:lnTo>
                  <a:lnTo>
                    <a:pt x="220" y="104"/>
                  </a:lnTo>
                  <a:lnTo>
                    <a:pt x="220" y="104"/>
                  </a:lnTo>
                  <a:lnTo>
                    <a:pt x="220" y="104"/>
                  </a:lnTo>
                  <a:lnTo>
                    <a:pt x="220" y="104"/>
                  </a:lnTo>
                  <a:lnTo>
                    <a:pt x="218" y="104"/>
                  </a:lnTo>
                  <a:lnTo>
                    <a:pt x="218" y="104"/>
                  </a:lnTo>
                  <a:lnTo>
                    <a:pt x="218" y="104"/>
                  </a:lnTo>
                  <a:lnTo>
                    <a:pt x="218" y="102"/>
                  </a:lnTo>
                  <a:lnTo>
                    <a:pt x="218" y="102"/>
                  </a:lnTo>
                  <a:lnTo>
                    <a:pt x="220" y="102"/>
                  </a:lnTo>
                  <a:lnTo>
                    <a:pt x="222" y="102"/>
                  </a:lnTo>
                  <a:lnTo>
                    <a:pt x="222" y="102"/>
                  </a:lnTo>
                  <a:lnTo>
                    <a:pt x="220" y="102"/>
                  </a:lnTo>
                  <a:lnTo>
                    <a:pt x="220" y="102"/>
                  </a:lnTo>
                  <a:lnTo>
                    <a:pt x="220" y="104"/>
                  </a:lnTo>
                  <a:lnTo>
                    <a:pt x="220" y="104"/>
                  </a:lnTo>
                  <a:lnTo>
                    <a:pt x="220" y="104"/>
                  </a:lnTo>
                  <a:lnTo>
                    <a:pt x="220" y="104"/>
                  </a:lnTo>
                  <a:lnTo>
                    <a:pt x="220" y="104"/>
                  </a:lnTo>
                  <a:lnTo>
                    <a:pt x="220" y="104"/>
                  </a:lnTo>
                  <a:lnTo>
                    <a:pt x="220" y="104"/>
                  </a:lnTo>
                  <a:lnTo>
                    <a:pt x="222" y="106"/>
                  </a:lnTo>
                  <a:lnTo>
                    <a:pt x="222" y="106"/>
                  </a:lnTo>
                  <a:lnTo>
                    <a:pt x="222" y="106"/>
                  </a:lnTo>
                  <a:lnTo>
                    <a:pt x="222" y="106"/>
                  </a:lnTo>
                  <a:lnTo>
                    <a:pt x="222" y="106"/>
                  </a:lnTo>
                  <a:lnTo>
                    <a:pt x="222" y="106"/>
                  </a:lnTo>
                  <a:lnTo>
                    <a:pt x="222" y="106"/>
                  </a:lnTo>
                  <a:lnTo>
                    <a:pt x="224" y="106"/>
                  </a:lnTo>
                  <a:lnTo>
                    <a:pt x="224" y="106"/>
                  </a:lnTo>
                  <a:lnTo>
                    <a:pt x="224" y="106"/>
                  </a:lnTo>
                  <a:lnTo>
                    <a:pt x="228" y="106"/>
                  </a:lnTo>
                  <a:lnTo>
                    <a:pt x="230" y="106"/>
                  </a:lnTo>
                  <a:lnTo>
                    <a:pt x="230" y="104"/>
                  </a:lnTo>
                  <a:lnTo>
                    <a:pt x="230" y="104"/>
                  </a:lnTo>
                  <a:lnTo>
                    <a:pt x="232" y="106"/>
                  </a:lnTo>
                  <a:lnTo>
                    <a:pt x="230" y="108"/>
                  </a:lnTo>
                  <a:lnTo>
                    <a:pt x="230" y="110"/>
                  </a:lnTo>
                  <a:lnTo>
                    <a:pt x="232" y="112"/>
                  </a:lnTo>
                  <a:lnTo>
                    <a:pt x="232" y="112"/>
                  </a:lnTo>
                  <a:lnTo>
                    <a:pt x="232" y="112"/>
                  </a:lnTo>
                  <a:lnTo>
                    <a:pt x="232" y="110"/>
                  </a:lnTo>
                  <a:lnTo>
                    <a:pt x="234" y="110"/>
                  </a:lnTo>
                  <a:lnTo>
                    <a:pt x="234" y="112"/>
                  </a:lnTo>
                  <a:lnTo>
                    <a:pt x="234" y="112"/>
                  </a:lnTo>
                  <a:lnTo>
                    <a:pt x="236" y="110"/>
                  </a:lnTo>
                  <a:lnTo>
                    <a:pt x="238" y="112"/>
                  </a:lnTo>
                  <a:lnTo>
                    <a:pt x="238" y="112"/>
                  </a:lnTo>
                  <a:lnTo>
                    <a:pt x="236" y="112"/>
                  </a:lnTo>
                  <a:lnTo>
                    <a:pt x="234" y="112"/>
                  </a:lnTo>
                  <a:lnTo>
                    <a:pt x="234" y="114"/>
                  </a:lnTo>
                  <a:lnTo>
                    <a:pt x="234" y="114"/>
                  </a:lnTo>
                  <a:lnTo>
                    <a:pt x="232" y="112"/>
                  </a:lnTo>
                  <a:lnTo>
                    <a:pt x="232" y="112"/>
                  </a:lnTo>
                  <a:lnTo>
                    <a:pt x="230" y="112"/>
                  </a:lnTo>
                  <a:lnTo>
                    <a:pt x="230" y="112"/>
                  </a:lnTo>
                  <a:lnTo>
                    <a:pt x="226" y="114"/>
                  </a:lnTo>
                  <a:lnTo>
                    <a:pt x="226" y="114"/>
                  </a:lnTo>
                  <a:lnTo>
                    <a:pt x="224" y="112"/>
                  </a:lnTo>
                  <a:lnTo>
                    <a:pt x="224" y="112"/>
                  </a:lnTo>
                  <a:lnTo>
                    <a:pt x="222" y="112"/>
                  </a:lnTo>
                  <a:lnTo>
                    <a:pt x="224" y="114"/>
                  </a:lnTo>
                  <a:lnTo>
                    <a:pt x="224" y="114"/>
                  </a:lnTo>
                  <a:lnTo>
                    <a:pt x="216" y="112"/>
                  </a:lnTo>
                  <a:lnTo>
                    <a:pt x="216" y="112"/>
                  </a:lnTo>
                  <a:lnTo>
                    <a:pt x="216" y="112"/>
                  </a:lnTo>
                  <a:lnTo>
                    <a:pt x="216" y="112"/>
                  </a:lnTo>
                  <a:lnTo>
                    <a:pt x="216" y="112"/>
                  </a:lnTo>
                  <a:lnTo>
                    <a:pt x="216" y="112"/>
                  </a:lnTo>
                  <a:lnTo>
                    <a:pt x="216" y="114"/>
                  </a:lnTo>
                  <a:lnTo>
                    <a:pt x="216" y="114"/>
                  </a:lnTo>
                  <a:lnTo>
                    <a:pt x="216" y="112"/>
                  </a:lnTo>
                  <a:lnTo>
                    <a:pt x="216" y="112"/>
                  </a:lnTo>
                  <a:lnTo>
                    <a:pt x="216" y="112"/>
                  </a:lnTo>
                  <a:lnTo>
                    <a:pt x="216" y="112"/>
                  </a:lnTo>
                  <a:lnTo>
                    <a:pt x="214" y="110"/>
                  </a:lnTo>
                  <a:lnTo>
                    <a:pt x="214" y="110"/>
                  </a:lnTo>
                  <a:lnTo>
                    <a:pt x="214" y="110"/>
                  </a:lnTo>
                  <a:lnTo>
                    <a:pt x="214" y="110"/>
                  </a:lnTo>
                  <a:lnTo>
                    <a:pt x="214" y="110"/>
                  </a:lnTo>
                  <a:lnTo>
                    <a:pt x="214" y="110"/>
                  </a:lnTo>
                  <a:lnTo>
                    <a:pt x="214" y="110"/>
                  </a:lnTo>
                  <a:lnTo>
                    <a:pt x="216" y="112"/>
                  </a:lnTo>
                  <a:close/>
                  <a:moveTo>
                    <a:pt x="214" y="106"/>
                  </a:moveTo>
                  <a:lnTo>
                    <a:pt x="216" y="108"/>
                  </a:lnTo>
                  <a:lnTo>
                    <a:pt x="214" y="108"/>
                  </a:lnTo>
                  <a:lnTo>
                    <a:pt x="214" y="106"/>
                  </a:lnTo>
                  <a:close/>
                  <a:moveTo>
                    <a:pt x="222" y="88"/>
                  </a:moveTo>
                  <a:lnTo>
                    <a:pt x="222" y="90"/>
                  </a:lnTo>
                  <a:lnTo>
                    <a:pt x="222" y="90"/>
                  </a:lnTo>
                  <a:lnTo>
                    <a:pt x="220" y="90"/>
                  </a:lnTo>
                  <a:lnTo>
                    <a:pt x="218" y="88"/>
                  </a:lnTo>
                  <a:lnTo>
                    <a:pt x="218" y="88"/>
                  </a:lnTo>
                  <a:lnTo>
                    <a:pt x="218" y="88"/>
                  </a:lnTo>
                  <a:lnTo>
                    <a:pt x="220" y="88"/>
                  </a:lnTo>
                  <a:lnTo>
                    <a:pt x="220" y="88"/>
                  </a:lnTo>
                  <a:lnTo>
                    <a:pt x="222" y="88"/>
                  </a:lnTo>
                  <a:lnTo>
                    <a:pt x="222" y="88"/>
                  </a:lnTo>
                  <a:close/>
                  <a:moveTo>
                    <a:pt x="218" y="66"/>
                  </a:moveTo>
                  <a:lnTo>
                    <a:pt x="218" y="66"/>
                  </a:lnTo>
                  <a:lnTo>
                    <a:pt x="218" y="66"/>
                  </a:lnTo>
                  <a:lnTo>
                    <a:pt x="218" y="66"/>
                  </a:lnTo>
                  <a:lnTo>
                    <a:pt x="218" y="64"/>
                  </a:lnTo>
                  <a:lnTo>
                    <a:pt x="220" y="64"/>
                  </a:lnTo>
                  <a:lnTo>
                    <a:pt x="220" y="64"/>
                  </a:lnTo>
                  <a:lnTo>
                    <a:pt x="218" y="66"/>
                  </a:lnTo>
                  <a:lnTo>
                    <a:pt x="218" y="66"/>
                  </a:lnTo>
                  <a:lnTo>
                    <a:pt x="218" y="66"/>
                  </a:lnTo>
                  <a:lnTo>
                    <a:pt x="218" y="66"/>
                  </a:lnTo>
                  <a:close/>
                  <a:moveTo>
                    <a:pt x="220" y="48"/>
                  </a:moveTo>
                  <a:lnTo>
                    <a:pt x="220" y="48"/>
                  </a:lnTo>
                  <a:lnTo>
                    <a:pt x="220" y="50"/>
                  </a:lnTo>
                  <a:lnTo>
                    <a:pt x="220" y="50"/>
                  </a:lnTo>
                  <a:lnTo>
                    <a:pt x="220" y="50"/>
                  </a:lnTo>
                  <a:lnTo>
                    <a:pt x="220" y="50"/>
                  </a:lnTo>
                  <a:lnTo>
                    <a:pt x="220" y="48"/>
                  </a:lnTo>
                  <a:lnTo>
                    <a:pt x="220" y="48"/>
                  </a:lnTo>
                  <a:close/>
                  <a:moveTo>
                    <a:pt x="224" y="86"/>
                  </a:moveTo>
                  <a:lnTo>
                    <a:pt x="224" y="86"/>
                  </a:lnTo>
                  <a:lnTo>
                    <a:pt x="224" y="86"/>
                  </a:lnTo>
                  <a:lnTo>
                    <a:pt x="224" y="86"/>
                  </a:lnTo>
                  <a:lnTo>
                    <a:pt x="226" y="86"/>
                  </a:lnTo>
                  <a:lnTo>
                    <a:pt x="226" y="86"/>
                  </a:lnTo>
                  <a:lnTo>
                    <a:pt x="224" y="88"/>
                  </a:lnTo>
                  <a:lnTo>
                    <a:pt x="222" y="88"/>
                  </a:lnTo>
                  <a:lnTo>
                    <a:pt x="222" y="88"/>
                  </a:lnTo>
                  <a:lnTo>
                    <a:pt x="222" y="88"/>
                  </a:lnTo>
                  <a:lnTo>
                    <a:pt x="224" y="88"/>
                  </a:lnTo>
                  <a:lnTo>
                    <a:pt x="224" y="86"/>
                  </a:lnTo>
                  <a:lnTo>
                    <a:pt x="224" y="86"/>
                  </a:lnTo>
                  <a:lnTo>
                    <a:pt x="224" y="86"/>
                  </a:lnTo>
                  <a:lnTo>
                    <a:pt x="224" y="86"/>
                  </a:lnTo>
                  <a:close/>
                  <a:moveTo>
                    <a:pt x="232" y="56"/>
                  </a:moveTo>
                  <a:lnTo>
                    <a:pt x="232" y="56"/>
                  </a:lnTo>
                  <a:lnTo>
                    <a:pt x="232" y="56"/>
                  </a:lnTo>
                  <a:lnTo>
                    <a:pt x="230" y="56"/>
                  </a:lnTo>
                  <a:lnTo>
                    <a:pt x="230" y="56"/>
                  </a:lnTo>
                  <a:lnTo>
                    <a:pt x="230" y="54"/>
                  </a:lnTo>
                  <a:lnTo>
                    <a:pt x="232" y="56"/>
                  </a:lnTo>
                  <a:lnTo>
                    <a:pt x="232" y="56"/>
                  </a:lnTo>
                  <a:lnTo>
                    <a:pt x="230" y="54"/>
                  </a:lnTo>
                  <a:lnTo>
                    <a:pt x="230" y="54"/>
                  </a:lnTo>
                  <a:lnTo>
                    <a:pt x="228" y="54"/>
                  </a:lnTo>
                  <a:lnTo>
                    <a:pt x="228" y="52"/>
                  </a:lnTo>
                  <a:lnTo>
                    <a:pt x="228" y="52"/>
                  </a:lnTo>
                  <a:lnTo>
                    <a:pt x="230" y="52"/>
                  </a:lnTo>
                  <a:lnTo>
                    <a:pt x="232" y="52"/>
                  </a:lnTo>
                  <a:lnTo>
                    <a:pt x="232" y="52"/>
                  </a:lnTo>
                  <a:lnTo>
                    <a:pt x="234" y="54"/>
                  </a:lnTo>
                  <a:lnTo>
                    <a:pt x="234" y="54"/>
                  </a:lnTo>
                  <a:lnTo>
                    <a:pt x="234" y="54"/>
                  </a:lnTo>
                  <a:lnTo>
                    <a:pt x="234" y="54"/>
                  </a:lnTo>
                  <a:lnTo>
                    <a:pt x="234" y="54"/>
                  </a:lnTo>
                  <a:lnTo>
                    <a:pt x="236" y="54"/>
                  </a:lnTo>
                  <a:lnTo>
                    <a:pt x="236" y="54"/>
                  </a:lnTo>
                  <a:lnTo>
                    <a:pt x="236" y="54"/>
                  </a:lnTo>
                  <a:lnTo>
                    <a:pt x="240" y="54"/>
                  </a:lnTo>
                  <a:lnTo>
                    <a:pt x="242" y="56"/>
                  </a:lnTo>
                  <a:lnTo>
                    <a:pt x="242" y="56"/>
                  </a:lnTo>
                  <a:lnTo>
                    <a:pt x="242" y="56"/>
                  </a:lnTo>
                  <a:lnTo>
                    <a:pt x="242" y="56"/>
                  </a:lnTo>
                  <a:lnTo>
                    <a:pt x="240" y="54"/>
                  </a:lnTo>
                  <a:lnTo>
                    <a:pt x="240" y="54"/>
                  </a:lnTo>
                  <a:lnTo>
                    <a:pt x="238" y="54"/>
                  </a:lnTo>
                  <a:lnTo>
                    <a:pt x="238" y="54"/>
                  </a:lnTo>
                  <a:lnTo>
                    <a:pt x="240" y="54"/>
                  </a:lnTo>
                  <a:lnTo>
                    <a:pt x="240" y="54"/>
                  </a:lnTo>
                  <a:lnTo>
                    <a:pt x="242" y="54"/>
                  </a:lnTo>
                  <a:lnTo>
                    <a:pt x="244" y="54"/>
                  </a:lnTo>
                  <a:lnTo>
                    <a:pt x="244" y="54"/>
                  </a:lnTo>
                  <a:lnTo>
                    <a:pt x="242" y="56"/>
                  </a:lnTo>
                  <a:lnTo>
                    <a:pt x="242" y="56"/>
                  </a:lnTo>
                  <a:lnTo>
                    <a:pt x="244" y="56"/>
                  </a:lnTo>
                  <a:lnTo>
                    <a:pt x="244" y="56"/>
                  </a:lnTo>
                  <a:lnTo>
                    <a:pt x="242" y="58"/>
                  </a:lnTo>
                  <a:lnTo>
                    <a:pt x="240" y="58"/>
                  </a:lnTo>
                  <a:lnTo>
                    <a:pt x="242" y="56"/>
                  </a:lnTo>
                  <a:lnTo>
                    <a:pt x="242" y="56"/>
                  </a:lnTo>
                  <a:lnTo>
                    <a:pt x="240" y="56"/>
                  </a:lnTo>
                  <a:lnTo>
                    <a:pt x="240" y="56"/>
                  </a:lnTo>
                  <a:lnTo>
                    <a:pt x="242" y="56"/>
                  </a:lnTo>
                  <a:lnTo>
                    <a:pt x="238" y="58"/>
                  </a:lnTo>
                  <a:lnTo>
                    <a:pt x="240" y="60"/>
                  </a:lnTo>
                  <a:lnTo>
                    <a:pt x="240" y="60"/>
                  </a:lnTo>
                  <a:lnTo>
                    <a:pt x="236" y="58"/>
                  </a:lnTo>
                  <a:lnTo>
                    <a:pt x="236" y="60"/>
                  </a:lnTo>
                  <a:lnTo>
                    <a:pt x="236" y="60"/>
                  </a:lnTo>
                  <a:lnTo>
                    <a:pt x="236" y="62"/>
                  </a:lnTo>
                  <a:lnTo>
                    <a:pt x="236" y="62"/>
                  </a:lnTo>
                  <a:lnTo>
                    <a:pt x="230" y="62"/>
                  </a:lnTo>
                  <a:lnTo>
                    <a:pt x="226" y="62"/>
                  </a:lnTo>
                  <a:lnTo>
                    <a:pt x="226" y="62"/>
                  </a:lnTo>
                  <a:lnTo>
                    <a:pt x="224" y="60"/>
                  </a:lnTo>
                  <a:lnTo>
                    <a:pt x="224" y="60"/>
                  </a:lnTo>
                  <a:lnTo>
                    <a:pt x="226" y="60"/>
                  </a:lnTo>
                  <a:lnTo>
                    <a:pt x="230" y="58"/>
                  </a:lnTo>
                  <a:lnTo>
                    <a:pt x="232" y="58"/>
                  </a:lnTo>
                  <a:lnTo>
                    <a:pt x="234" y="58"/>
                  </a:lnTo>
                  <a:lnTo>
                    <a:pt x="234" y="58"/>
                  </a:lnTo>
                  <a:lnTo>
                    <a:pt x="234" y="56"/>
                  </a:lnTo>
                  <a:lnTo>
                    <a:pt x="232" y="56"/>
                  </a:lnTo>
                  <a:lnTo>
                    <a:pt x="232" y="56"/>
                  </a:lnTo>
                  <a:close/>
                  <a:moveTo>
                    <a:pt x="240" y="52"/>
                  </a:moveTo>
                  <a:lnTo>
                    <a:pt x="238" y="50"/>
                  </a:lnTo>
                  <a:lnTo>
                    <a:pt x="238" y="50"/>
                  </a:lnTo>
                  <a:lnTo>
                    <a:pt x="240" y="48"/>
                  </a:lnTo>
                  <a:lnTo>
                    <a:pt x="240" y="48"/>
                  </a:lnTo>
                  <a:lnTo>
                    <a:pt x="240" y="50"/>
                  </a:lnTo>
                  <a:lnTo>
                    <a:pt x="240" y="52"/>
                  </a:lnTo>
                  <a:lnTo>
                    <a:pt x="240" y="52"/>
                  </a:lnTo>
                  <a:close/>
                  <a:moveTo>
                    <a:pt x="238" y="40"/>
                  </a:moveTo>
                  <a:lnTo>
                    <a:pt x="236" y="40"/>
                  </a:lnTo>
                  <a:lnTo>
                    <a:pt x="238" y="40"/>
                  </a:lnTo>
                  <a:lnTo>
                    <a:pt x="238" y="40"/>
                  </a:lnTo>
                  <a:close/>
                  <a:moveTo>
                    <a:pt x="236" y="52"/>
                  </a:moveTo>
                  <a:lnTo>
                    <a:pt x="236" y="52"/>
                  </a:lnTo>
                  <a:lnTo>
                    <a:pt x="234" y="52"/>
                  </a:lnTo>
                  <a:lnTo>
                    <a:pt x="236" y="52"/>
                  </a:lnTo>
                  <a:close/>
                  <a:moveTo>
                    <a:pt x="250" y="84"/>
                  </a:moveTo>
                  <a:lnTo>
                    <a:pt x="248" y="84"/>
                  </a:lnTo>
                  <a:lnTo>
                    <a:pt x="248" y="84"/>
                  </a:lnTo>
                  <a:lnTo>
                    <a:pt x="248" y="84"/>
                  </a:lnTo>
                  <a:lnTo>
                    <a:pt x="248" y="84"/>
                  </a:lnTo>
                  <a:lnTo>
                    <a:pt x="246" y="82"/>
                  </a:lnTo>
                  <a:lnTo>
                    <a:pt x="246" y="82"/>
                  </a:lnTo>
                  <a:lnTo>
                    <a:pt x="244" y="82"/>
                  </a:lnTo>
                  <a:lnTo>
                    <a:pt x="244" y="82"/>
                  </a:lnTo>
                  <a:lnTo>
                    <a:pt x="244" y="82"/>
                  </a:lnTo>
                  <a:lnTo>
                    <a:pt x="242" y="82"/>
                  </a:lnTo>
                  <a:lnTo>
                    <a:pt x="242" y="82"/>
                  </a:lnTo>
                  <a:lnTo>
                    <a:pt x="244" y="82"/>
                  </a:lnTo>
                  <a:lnTo>
                    <a:pt x="246" y="80"/>
                  </a:lnTo>
                  <a:lnTo>
                    <a:pt x="246" y="80"/>
                  </a:lnTo>
                  <a:lnTo>
                    <a:pt x="248" y="82"/>
                  </a:lnTo>
                  <a:lnTo>
                    <a:pt x="248" y="82"/>
                  </a:lnTo>
                  <a:lnTo>
                    <a:pt x="250" y="82"/>
                  </a:lnTo>
                  <a:lnTo>
                    <a:pt x="248" y="84"/>
                  </a:lnTo>
                  <a:lnTo>
                    <a:pt x="248" y="84"/>
                  </a:lnTo>
                  <a:lnTo>
                    <a:pt x="250" y="84"/>
                  </a:lnTo>
                  <a:lnTo>
                    <a:pt x="250" y="84"/>
                  </a:lnTo>
                  <a:close/>
                  <a:moveTo>
                    <a:pt x="256" y="78"/>
                  </a:moveTo>
                  <a:lnTo>
                    <a:pt x="256" y="78"/>
                  </a:lnTo>
                  <a:lnTo>
                    <a:pt x="256" y="76"/>
                  </a:lnTo>
                  <a:lnTo>
                    <a:pt x="258" y="74"/>
                  </a:lnTo>
                  <a:lnTo>
                    <a:pt x="258" y="76"/>
                  </a:lnTo>
                  <a:lnTo>
                    <a:pt x="256" y="76"/>
                  </a:lnTo>
                  <a:lnTo>
                    <a:pt x="256" y="76"/>
                  </a:lnTo>
                  <a:lnTo>
                    <a:pt x="258" y="80"/>
                  </a:lnTo>
                  <a:lnTo>
                    <a:pt x="258" y="80"/>
                  </a:lnTo>
                  <a:lnTo>
                    <a:pt x="258" y="82"/>
                  </a:lnTo>
                  <a:lnTo>
                    <a:pt x="258" y="82"/>
                  </a:lnTo>
                  <a:lnTo>
                    <a:pt x="254" y="82"/>
                  </a:lnTo>
                  <a:lnTo>
                    <a:pt x="252" y="82"/>
                  </a:lnTo>
                  <a:lnTo>
                    <a:pt x="252" y="80"/>
                  </a:lnTo>
                  <a:lnTo>
                    <a:pt x="254" y="80"/>
                  </a:lnTo>
                  <a:lnTo>
                    <a:pt x="254" y="80"/>
                  </a:lnTo>
                  <a:lnTo>
                    <a:pt x="254" y="78"/>
                  </a:lnTo>
                  <a:lnTo>
                    <a:pt x="252" y="80"/>
                  </a:lnTo>
                  <a:lnTo>
                    <a:pt x="252" y="80"/>
                  </a:lnTo>
                  <a:lnTo>
                    <a:pt x="254" y="78"/>
                  </a:lnTo>
                  <a:lnTo>
                    <a:pt x="256" y="78"/>
                  </a:lnTo>
                  <a:lnTo>
                    <a:pt x="256" y="78"/>
                  </a:lnTo>
                  <a:lnTo>
                    <a:pt x="256" y="78"/>
                  </a:lnTo>
                  <a:close/>
                  <a:moveTo>
                    <a:pt x="256" y="66"/>
                  </a:moveTo>
                  <a:lnTo>
                    <a:pt x="254" y="68"/>
                  </a:lnTo>
                  <a:lnTo>
                    <a:pt x="254" y="68"/>
                  </a:lnTo>
                  <a:lnTo>
                    <a:pt x="254" y="68"/>
                  </a:lnTo>
                  <a:lnTo>
                    <a:pt x="256" y="66"/>
                  </a:lnTo>
                  <a:lnTo>
                    <a:pt x="256" y="66"/>
                  </a:lnTo>
                  <a:close/>
                  <a:moveTo>
                    <a:pt x="270" y="68"/>
                  </a:moveTo>
                  <a:lnTo>
                    <a:pt x="270" y="68"/>
                  </a:lnTo>
                  <a:lnTo>
                    <a:pt x="270" y="68"/>
                  </a:lnTo>
                  <a:lnTo>
                    <a:pt x="270" y="68"/>
                  </a:lnTo>
                  <a:lnTo>
                    <a:pt x="270" y="68"/>
                  </a:lnTo>
                  <a:lnTo>
                    <a:pt x="270" y="68"/>
                  </a:lnTo>
                  <a:lnTo>
                    <a:pt x="268" y="66"/>
                  </a:lnTo>
                  <a:lnTo>
                    <a:pt x="270" y="64"/>
                  </a:lnTo>
                  <a:lnTo>
                    <a:pt x="270" y="64"/>
                  </a:lnTo>
                  <a:lnTo>
                    <a:pt x="272" y="64"/>
                  </a:lnTo>
                  <a:lnTo>
                    <a:pt x="272" y="66"/>
                  </a:lnTo>
                  <a:lnTo>
                    <a:pt x="272" y="68"/>
                  </a:lnTo>
                  <a:lnTo>
                    <a:pt x="274" y="70"/>
                  </a:lnTo>
                  <a:lnTo>
                    <a:pt x="270" y="70"/>
                  </a:lnTo>
                  <a:lnTo>
                    <a:pt x="270" y="70"/>
                  </a:lnTo>
                  <a:lnTo>
                    <a:pt x="270" y="70"/>
                  </a:lnTo>
                  <a:lnTo>
                    <a:pt x="270" y="72"/>
                  </a:lnTo>
                  <a:lnTo>
                    <a:pt x="270" y="72"/>
                  </a:lnTo>
                  <a:lnTo>
                    <a:pt x="270" y="72"/>
                  </a:lnTo>
                  <a:lnTo>
                    <a:pt x="270" y="74"/>
                  </a:lnTo>
                  <a:lnTo>
                    <a:pt x="270" y="74"/>
                  </a:lnTo>
                  <a:lnTo>
                    <a:pt x="268" y="74"/>
                  </a:lnTo>
                  <a:lnTo>
                    <a:pt x="266" y="74"/>
                  </a:lnTo>
                  <a:lnTo>
                    <a:pt x="264" y="72"/>
                  </a:lnTo>
                  <a:lnTo>
                    <a:pt x="264" y="72"/>
                  </a:lnTo>
                  <a:lnTo>
                    <a:pt x="270" y="72"/>
                  </a:lnTo>
                  <a:lnTo>
                    <a:pt x="270" y="72"/>
                  </a:lnTo>
                  <a:lnTo>
                    <a:pt x="270" y="72"/>
                  </a:lnTo>
                  <a:lnTo>
                    <a:pt x="270" y="72"/>
                  </a:lnTo>
                  <a:lnTo>
                    <a:pt x="270" y="70"/>
                  </a:lnTo>
                  <a:lnTo>
                    <a:pt x="270" y="70"/>
                  </a:lnTo>
                  <a:lnTo>
                    <a:pt x="268" y="70"/>
                  </a:lnTo>
                  <a:lnTo>
                    <a:pt x="266" y="70"/>
                  </a:lnTo>
                  <a:lnTo>
                    <a:pt x="266" y="70"/>
                  </a:lnTo>
                  <a:lnTo>
                    <a:pt x="266" y="68"/>
                  </a:lnTo>
                  <a:lnTo>
                    <a:pt x="268" y="68"/>
                  </a:lnTo>
                  <a:lnTo>
                    <a:pt x="268" y="68"/>
                  </a:lnTo>
                  <a:lnTo>
                    <a:pt x="268" y="68"/>
                  </a:lnTo>
                  <a:lnTo>
                    <a:pt x="268" y="68"/>
                  </a:lnTo>
                  <a:lnTo>
                    <a:pt x="270" y="68"/>
                  </a:lnTo>
                  <a:close/>
                  <a:moveTo>
                    <a:pt x="276" y="80"/>
                  </a:moveTo>
                  <a:lnTo>
                    <a:pt x="276" y="80"/>
                  </a:lnTo>
                  <a:lnTo>
                    <a:pt x="278" y="82"/>
                  </a:lnTo>
                  <a:lnTo>
                    <a:pt x="278" y="82"/>
                  </a:lnTo>
                  <a:lnTo>
                    <a:pt x="278" y="82"/>
                  </a:lnTo>
                  <a:lnTo>
                    <a:pt x="278" y="82"/>
                  </a:lnTo>
                  <a:lnTo>
                    <a:pt x="280" y="80"/>
                  </a:lnTo>
                  <a:lnTo>
                    <a:pt x="280" y="80"/>
                  </a:lnTo>
                  <a:lnTo>
                    <a:pt x="280" y="80"/>
                  </a:lnTo>
                  <a:lnTo>
                    <a:pt x="280" y="82"/>
                  </a:lnTo>
                  <a:lnTo>
                    <a:pt x="280" y="82"/>
                  </a:lnTo>
                  <a:lnTo>
                    <a:pt x="278" y="82"/>
                  </a:lnTo>
                  <a:lnTo>
                    <a:pt x="278" y="82"/>
                  </a:lnTo>
                  <a:lnTo>
                    <a:pt x="278" y="82"/>
                  </a:lnTo>
                  <a:lnTo>
                    <a:pt x="278" y="82"/>
                  </a:lnTo>
                  <a:lnTo>
                    <a:pt x="278" y="82"/>
                  </a:lnTo>
                  <a:lnTo>
                    <a:pt x="278" y="82"/>
                  </a:lnTo>
                  <a:lnTo>
                    <a:pt x="276" y="82"/>
                  </a:lnTo>
                  <a:lnTo>
                    <a:pt x="276" y="82"/>
                  </a:lnTo>
                  <a:lnTo>
                    <a:pt x="274" y="82"/>
                  </a:lnTo>
                  <a:lnTo>
                    <a:pt x="274" y="82"/>
                  </a:lnTo>
                  <a:lnTo>
                    <a:pt x="276" y="84"/>
                  </a:lnTo>
                  <a:lnTo>
                    <a:pt x="278" y="84"/>
                  </a:lnTo>
                  <a:lnTo>
                    <a:pt x="278" y="84"/>
                  </a:lnTo>
                  <a:lnTo>
                    <a:pt x="276" y="84"/>
                  </a:lnTo>
                  <a:lnTo>
                    <a:pt x="274" y="84"/>
                  </a:lnTo>
                  <a:lnTo>
                    <a:pt x="274" y="84"/>
                  </a:lnTo>
                  <a:lnTo>
                    <a:pt x="272" y="82"/>
                  </a:lnTo>
                  <a:lnTo>
                    <a:pt x="272" y="82"/>
                  </a:lnTo>
                  <a:lnTo>
                    <a:pt x="274" y="82"/>
                  </a:lnTo>
                  <a:lnTo>
                    <a:pt x="276" y="80"/>
                  </a:lnTo>
                  <a:lnTo>
                    <a:pt x="276" y="80"/>
                  </a:lnTo>
                  <a:close/>
                  <a:moveTo>
                    <a:pt x="278" y="74"/>
                  </a:moveTo>
                  <a:lnTo>
                    <a:pt x="278" y="74"/>
                  </a:lnTo>
                  <a:lnTo>
                    <a:pt x="278" y="72"/>
                  </a:lnTo>
                  <a:lnTo>
                    <a:pt x="280" y="74"/>
                  </a:lnTo>
                  <a:lnTo>
                    <a:pt x="278" y="74"/>
                  </a:lnTo>
                  <a:close/>
                  <a:moveTo>
                    <a:pt x="280" y="78"/>
                  </a:moveTo>
                  <a:lnTo>
                    <a:pt x="278" y="78"/>
                  </a:lnTo>
                  <a:lnTo>
                    <a:pt x="278" y="78"/>
                  </a:lnTo>
                  <a:lnTo>
                    <a:pt x="278" y="76"/>
                  </a:lnTo>
                  <a:lnTo>
                    <a:pt x="280" y="78"/>
                  </a:lnTo>
                  <a:close/>
                  <a:moveTo>
                    <a:pt x="290" y="82"/>
                  </a:moveTo>
                  <a:lnTo>
                    <a:pt x="290" y="82"/>
                  </a:lnTo>
                  <a:lnTo>
                    <a:pt x="288" y="82"/>
                  </a:lnTo>
                  <a:lnTo>
                    <a:pt x="288" y="82"/>
                  </a:lnTo>
                  <a:lnTo>
                    <a:pt x="290" y="82"/>
                  </a:lnTo>
                  <a:lnTo>
                    <a:pt x="290" y="82"/>
                  </a:lnTo>
                  <a:lnTo>
                    <a:pt x="290" y="82"/>
                  </a:lnTo>
                  <a:lnTo>
                    <a:pt x="290" y="82"/>
                  </a:lnTo>
                  <a:close/>
                  <a:moveTo>
                    <a:pt x="290" y="84"/>
                  </a:moveTo>
                  <a:lnTo>
                    <a:pt x="290" y="84"/>
                  </a:lnTo>
                  <a:lnTo>
                    <a:pt x="290" y="84"/>
                  </a:lnTo>
                  <a:lnTo>
                    <a:pt x="290" y="84"/>
                  </a:lnTo>
                  <a:lnTo>
                    <a:pt x="292" y="84"/>
                  </a:lnTo>
                  <a:lnTo>
                    <a:pt x="294" y="84"/>
                  </a:lnTo>
                  <a:lnTo>
                    <a:pt x="294" y="84"/>
                  </a:lnTo>
                  <a:lnTo>
                    <a:pt x="294" y="86"/>
                  </a:lnTo>
                  <a:lnTo>
                    <a:pt x="294" y="86"/>
                  </a:lnTo>
                  <a:lnTo>
                    <a:pt x="294" y="86"/>
                  </a:lnTo>
                  <a:lnTo>
                    <a:pt x="296" y="86"/>
                  </a:lnTo>
                  <a:lnTo>
                    <a:pt x="296" y="86"/>
                  </a:lnTo>
                  <a:lnTo>
                    <a:pt x="296" y="88"/>
                  </a:lnTo>
                  <a:lnTo>
                    <a:pt x="298" y="90"/>
                  </a:lnTo>
                  <a:lnTo>
                    <a:pt x="298" y="90"/>
                  </a:lnTo>
                  <a:lnTo>
                    <a:pt x="296" y="90"/>
                  </a:lnTo>
                  <a:lnTo>
                    <a:pt x="296" y="88"/>
                  </a:lnTo>
                  <a:lnTo>
                    <a:pt x="296" y="88"/>
                  </a:lnTo>
                  <a:lnTo>
                    <a:pt x="296" y="88"/>
                  </a:lnTo>
                  <a:lnTo>
                    <a:pt x="296" y="88"/>
                  </a:lnTo>
                  <a:lnTo>
                    <a:pt x="292" y="86"/>
                  </a:lnTo>
                  <a:lnTo>
                    <a:pt x="292" y="88"/>
                  </a:lnTo>
                  <a:lnTo>
                    <a:pt x="292" y="88"/>
                  </a:lnTo>
                  <a:lnTo>
                    <a:pt x="290" y="86"/>
                  </a:lnTo>
                  <a:lnTo>
                    <a:pt x="290" y="86"/>
                  </a:lnTo>
                  <a:lnTo>
                    <a:pt x="292" y="86"/>
                  </a:lnTo>
                  <a:lnTo>
                    <a:pt x="292" y="84"/>
                  </a:lnTo>
                  <a:lnTo>
                    <a:pt x="290" y="84"/>
                  </a:lnTo>
                  <a:lnTo>
                    <a:pt x="290" y="84"/>
                  </a:lnTo>
                  <a:lnTo>
                    <a:pt x="288" y="86"/>
                  </a:lnTo>
                  <a:lnTo>
                    <a:pt x="288" y="86"/>
                  </a:lnTo>
                  <a:lnTo>
                    <a:pt x="288" y="90"/>
                  </a:lnTo>
                  <a:lnTo>
                    <a:pt x="292" y="90"/>
                  </a:lnTo>
                  <a:lnTo>
                    <a:pt x="292" y="90"/>
                  </a:lnTo>
                  <a:lnTo>
                    <a:pt x="290" y="90"/>
                  </a:lnTo>
                  <a:lnTo>
                    <a:pt x="290" y="92"/>
                  </a:lnTo>
                  <a:lnTo>
                    <a:pt x="290" y="92"/>
                  </a:lnTo>
                  <a:lnTo>
                    <a:pt x="284" y="92"/>
                  </a:lnTo>
                  <a:lnTo>
                    <a:pt x="284" y="92"/>
                  </a:lnTo>
                  <a:lnTo>
                    <a:pt x="282" y="86"/>
                  </a:lnTo>
                  <a:lnTo>
                    <a:pt x="282" y="86"/>
                  </a:lnTo>
                  <a:lnTo>
                    <a:pt x="288" y="82"/>
                  </a:lnTo>
                  <a:lnTo>
                    <a:pt x="290" y="84"/>
                  </a:lnTo>
                  <a:close/>
                  <a:moveTo>
                    <a:pt x="292" y="104"/>
                  </a:moveTo>
                  <a:lnTo>
                    <a:pt x="292" y="104"/>
                  </a:lnTo>
                  <a:lnTo>
                    <a:pt x="292" y="104"/>
                  </a:lnTo>
                  <a:lnTo>
                    <a:pt x="292" y="104"/>
                  </a:lnTo>
                  <a:lnTo>
                    <a:pt x="292" y="104"/>
                  </a:lnTo>
                  <a:lnTo>
                    <a:pt x="292" y="104"/>
                  </a:lnTo>
                  <a:lnTo>
                    <a:pt x="292" y="104"/>
                  </a:lnTo>
                  <a:lnTo>
                    <a:pt x="292" y="104"/>
                  </a:lnTo>
                  <a:lnTo>
                    <a:pt x="292" y="106"/>
                  </a:lnTo>
                  <a:lnTo>
                    <a:pt x="292" y="106"/>
                  </a:lnTo>
                  <a:lnTo>
                    <a:pt x="292" y="106"/>
                  </a:lnTo>
                  <a:lnTo>
                    <a:pt x="292" y="104"/>
                  </a:lnTo>
                  <a:lnTo>
                    <a:pt x="292" y="104"/>
                  </a:lnTo>
                  <a:lnTo>
                    <a:pt x="292" y="104"/>
                  </a:lnTo>
                  <a:lnTo>
                    <a:pt x="292" y="104"/>
                  </a:lnTo>
                  <a:lnTo>
                    <a:pt x="292" y="104"/>
                  </a:lnTo>
                  <a:lnTo>
                    <a:pt x="292" y="104"/>
                  </a:lnTo>
                  <a:lnTo>
                    <a:pt x="290" y="102"/>
                  </a:lnTo>
                  <a:lnTo>
                    <a:pt x="290" y="102"/>
                  </a:lnTo>
                  <a:lnTo>
                    <a:pt x="294" y="102"/>
                  </a:lnTo>
                  <a:lnTo>
                    <a:pt x="294" y="102"/>
                  </a:lnTo>
                  <a:lnTo>
                    <a:pt x="294" y="102"/>
                  </a:lnTo>
                  <a:lnTo>
                    <a:pt x="294" y="104"/>
                  </a:lnTo>
                  <a:lnTo>
                    <a:pt x="294" y="104"/>
                  </a:lnTo>
                  <a:lnTo>
                    <a:pt x="292" y="104"/>
                  </a:lnTo>
                  <a:lnTo>
                    <a:pt x="292" y="104"/>
                  </a:lnTo>
                  <a:close/>
                  <a:moveTo>
                    <a:pt x="288" y="102"/>
                  </a:moveTo>
                  <a:lnTo>
                    <a:pt x="288" y="102"/>
                  </a:lnTo>
                  <a:lnTo>
                    <a:pt x="290" y="102"/>
                  </a:lnTo>
                  <a:lnTo>
                    <a:pt x="290" y="102"/>
                  </a:lnTo>
                  <a:lnTo>
                    <a:pt x="288" y="100"/>
                  </a:lnTo>
                  <a:lnTo>
                    <a:pt x="288" y="100"/>
                  </a:lnTo>
                  <a:lnTo>
                    <a:pt x="288" y="100"/>
                  </a:lnTo>
                  <a:lnTo>
                    <a:pt x="290" y="98"/>
                  </a:lnTo>
                  <a:lnTo>
                    <a:pt x="292" y="100"/>
                  </a:lnTo>
                  <a:lnTo>
                    <a:pt x="292" y="100"/>
                  </a:lnTo>
                  <a:lnTo>
                    <a:pt x="290" y="100"/>
                  </a:lnTo>
                  <a:lnTo>
                    <a:pt x="290" y="100"/>
                  </a:lnTo>
                  <a:lnTo>
                    <a:pt x="290" y="100"/>
                  </a:lnTo>
                  <a:lnTo>
                    <a:pt x="290" y="100"/>
                  </a:lnTo>
                  <a:lnTo>
                    <a:pt x="290" y="102"/>
                  </a:lnTo>
                  <a:lnTo>
                    <a:pt x="290" y="102"/>
                  </a:lnTo>
                  <a:lnTo>
                    <a:pt x="288" y="102"/>
                  </a:lnTo>
                  <a:lnTo>
                    <a:pt x="288" y="102"/>
                  </a:lnTo>
                  <a:close/>
                  <a:moveTo>
                    <a:pt x="288" y="102"/>
                  </a:moveTo>
                  <a:lnTo>
                    <a:pt x="288" y="102"/>
                  </a:lnTo>
                  <a:lnTo>
                    <a:pt x="286" y="104"/>
                  </a:lnTo>
                  <a:lnTo>
                    <a:pt x="284" y="102"/>
                  </a:lnTo>
                  <a:lnTo>
                    <a:pt x="284" y="102"/>
                  </a:lnTo>
                  <a:lnTo>
                    <a:pt x="286" y="102"/>
                  </a:lnTo>
                  <a:lnTo>
                    <a:pt x="288" y="102"/>
                  </a:lnTo>
                  <a:lnTo>
                    <a:pt x="288" y="102"/>
                  </a:lnTo>
                  <a:close/>
                  <a:moveTo>
                    <a:pt x="290" y="92"/>
                  </a:moveTo>
                  <a:lnTo>
                    <a:pt x="290" y="92"/>
                  </a:lnTo>
                  <a:lnTo>
                    <a:pt x="290" y="92"/>
                  </a:lnTo>
                  <a:lnTo>
                    <a:pt x="290" y="92"/>
                  </a:lnTo>
                  <a:close/>
                  <a:moveTo>
                    <a:pt x="294" y="100"/>
                  </a:moveTo>
                  <a:lnTo>
                    <a:pt x="294" y="98"/>
                  </a:lnTo>
                  <a:lnTo>
                    <a:pt x="296" y="98"/>
                  </a:lnTo>
                  <a:lnTo>
                    <a:pt x="296" y="98"/>
                  </a:lnTo>
                  <a:lnTo>
                    <a:pt x="294" y="100"/>
                  </a:lnTo>
                  <a:lnTo>
                    <a:pt x="294" y="100"/>
                  </a:lnTo>
                  <a:close/>
                  <a:moveTo>
                    <a:pt x="282" y="94"/>
                  </a:moveTo>
                  <a:lnTo>
                    <a:pt x="282" y="94"/>
                  </a:lnTo>
                  <a:lnTo>
                    <a:pt x="284" y="94"/>
                  </a:lnTo>
                  <a:lnTo>
                    <a:pt x="284" y="94"/>
                  </a:lnTo>
                  <a:lnTo>
                    <a:pt x="282" y="96"/>
                  </a:lnTo>
                  <a:lnTo>
                    <a:pt x="280" y="94"/>
                  </a:lnTo>
                  <a:lnTo>
                    <a:pt x="282" y="94"/>
                  </a:lnTo>
                  <a:close/>
                  <a:moveTo>
                    <a:pt x="280" y="88"/>
                  </a:moveTo>
                  <a:lnTo>
                    <a:pt x="280" y="88"/>
                  </a:lnTo>
                  <a:lnTo>
                    <a:pt x="280" y="88"/>
                  </a:lnTo>
                  <a:lnTo>
                    <a:pt x="282" y="86"/>
                  </a:lnTo>
                  <a:lnTo>
                    <a:pt x="282" y="88"/>
                  </a:lnTo>
                  <a:lnTo>
                    <a:pt x="282" y="88"/>
                  </a:lnTo>
                  <a:lnTo>
                    <a:pt x="282" y="88"/>
                  </a:lnTo>
                  <a:lnTo>
                    <a:pt x="280" y="88"/>
                  </a:lnTo>
                  <a:lnTo>
                    <a:pt x="280" y="88"/>
                  </a:lnTo>
                  <a:close/>
                  <a:moveTo>
                    <a:pt x="276" y="90"/>
                  </a:moveTo>
                  <a:lnTo>
                    <a:pt x="276" y="90"/>
                  </a:lnTo>
                  <a:lnTo>
                    <a:pt x="276" y="88"/>
                  </a:lnTo>
                  <a:lnTo>
                    <a:pt x="276" y="88"/>
                  </a:lnTo>
                  <a:lnTo>
                    <a:pt x="276" y="88"/>
                  </a:lnTo>
                  <a:lnTo>
                    <a:pt x="276" y="88"/>
                  </a:lnTo>
                  <a:lnTo>
                    <a:pt x="276" y="88"/>
                  </a:lnTo>
                  <a:lnTo>
                    <a:pt x="274" y="88"/>
                  </a:lnTo>
                  <a:lnTo>
                    <a:pt x="274" y="88"/>
                  </a:lnTo>
                  <a:lnTo>
                    <a:pt x="276" y="86"/>
                  </a:lnTo>
                  <a:lnTo>
                    <a:pt x="278" y="86"/>
                  </a:lnTo>
                  <a:lnTo>
                    <a:pt x="278" y="86"/>
                  </a:lnTo>
                  <a:lnTo>
                    <a:pt x="278" y="86"/>
                  </a:lnTo>
                  <a:lnTo>
                    <a:pt x="280" y="88"/>
                  </a:lnTo>
                  <a:lnTo>
                    <a:pt x="280" y="92"/>
                  </a:lnTo>
                  <a:lnTo>
                    <a:pt x="280" y="92"/>
                  </a:lnTo>
                  <a:lnTo>
                    <a:pt x="278" y="92"/>
                  </a:lnTo>
                  <a:lnTo>
                    <a:pt x="278" y="90"/>
                  </a:lnTo>
                  <a:lnTo>
                    <a:pt x="276" y="90"/>
                  </a:lnTo>
                  <a:lnTo>
                    <a:pt x="276" y="90"/>
                  </a:lnTo>
                  <a:lnTo>
                    <a:pt x="276" y="90"/>
                  </a:lnTo>
                  <a:close/>
                  <a:moveTo>
                    <a:pt x="276" y="108"/>
                  </a:moveTo>
                  <a:lnTo>
                    <a:pt x="276" y="106"/>
                  </a:lnTo>
                  <a:lnTo>
                    <a:pt x="276" y="106"/>
                  </a:lnTo>
                  <a:lnTo>
                    <a:pt x="278" y="108"/>
                  </a:lnTo>
                  <a:lnTo>
                    <a:pt x="276" y="108"/>
                  </a:lnTo>
                  <a:lnTo>
                    <a:pt x="276" y="108"/>
                  </a:lnTo>
                  <a:close/>
                  <a:moveTo>
                    <a:pt x="276" y="94"/>
                  </a:moveTo>
                  <a:lnTo>
                    <a:pt x="276" y="94"/>
                  </a:lnTo>
                  <a:lnTo>
                    <a:pt x="274" y="96"/>
                  </a:lnTo>
                  <a:lnTo>
                    <a:pt x="274" y="96"/>
                  </a:lnTo>
                  <a:lnTo>
                    <a:pt x="274" y="94"/>
                  </a:lnTo>
                  <a:lnTo>
                    <a:pt x="274" y="94"/>
                  </a:lnTo>
                  <a:lnTo>
                    <a:pt x="274" y="92"/>
                  </a:lnTo>
                  <a:lnTo>
                    <a:pt x="276" y="94"/>
                  </a:lnTo>
                  <a:lnTo>
                    <a:pt x="274" y="94"/>
                  </a:lnTo>
                  <a:lnTo>
                    <a:pt x="276" y="94"/>
                  </a:lnTo>
                  <a:close/>
                  <a:moveTo>
                    <a:pt x="276" y="142"/>
                  </a:moveTo>
                  <a:lnTo>
                    <a:pt x="274" y="142"/>
                  </a:lnTo>
                  <a:lnTo>
                    <a:pt x="274" y="142"/>
                  </a:lnTo>
                  <a:lnTo>
                    <a:pt x="272" y="142"/>
                  </a:lnTo>
                  <a:lnTo>
                    <a:pt x="272" y="142"/>
                  </a:lnTo>
                  <a:lnTo>
                    <a:pt x="272" y="142"/>
                  </a:lnTo>
                  <a:lnTo>
                    <a:pt x="272" y="142"/>
                  </a:lnTo>
                  <a:lnTo>
                    <a:pt x="272" y="142"/>
                  </a:lnTo>
                  <a:lnTo>
                    <a:pt x="272" y="142"/>
                  </a:lnTo>
                  <a:lnTo>
                    <a:pt x="270" y="142"/>
                  </a:lnTo>
                  <a:lnTo>
                    <a:pt x="270" y="142"/>
                  </a:lnTo>
                  <a:lnTo>
                    <a:pt x="270" y="142"/>
                  </a:lnTo>
                  <a:lnTo>
                    <a:pt x="270" y="142"/>
                  </a:lnTo>
                  <a:lnTo>
                    <a:pt x="270" y="142"/>
                  </a:lnTo>
                  <a:lnTo>
                    <a:pt x="270" y="142"/>
                  </a:lnTo>
                  <a:lnTo>
                    <a:pt x="270" y="140"/>
                  </a:lnTo>
                  <a:lnTo>
                    <a:pt x="270" y="140"/>
                  </a:lnTo>
                  <a:lnTo>
                    <a:pt x="272" y="140"/>
                  </a:lnTo>
                  <a:lnTo>
                    <a:pt x="272" y="140"/>
                  </a:lnTo>
                  <a:lnTo>
                    <a:pt x="274" y="140"/>
                  </a:lnTo>
                  <a:lnTo>
                    <a:pt x="274" y="140"/>
                  </a:lnTo>
                  <a:lnTo>
                    <a:pt x="274" y="140"/>
                  </a:lnTo>
                  <a:lnTo>
                    <a:pt x="274" y="140"/>
                  </a:lnTo>
                  <a:lnTo>
                    <a:pt x="274" y="140"/>
                  </a:lnTo>
                  <a:lnTo>
                    <a:pt x="274" y="140"/>
                  </a:lnTo>
                  <a:lnTo>
                    <a:pt x="274" y="140"/>
                  </a:lnTo>
                  <a:lnTo>
                    <a:pt x="274" y="140"/>
                  </a:lnTo>
                  <a:lnTo>
                    <a:pt x="276" y="142"/>
                  </a:lnTo>
                  <a:lnTo>
                    <a:pt x="276" y="142"/>
                  </a:lnTo>
                  <a:close/>
                  <a:moveTo>
                    <a:pt x="278" y="158"/>
                  </a:moveTo>
                  <a:lnTo>
                    <a:pt x="278" y="158"/>
                  </a:lnTo>
                  <a:lnTo>
                    <a:pt x="276" y="160"/>
                  </a:lnTo>
                  <a:lnTo>
                    <a:pt x="276" y="160"/>
                  </a:lnTo>
                  <a:lnTo>
                    <a:pt x="274" y="160"/>
                  </a:lnTo>
                  <a:lnTo>
                    <a:pt x="274" y="160"/>
                  </a:lnTo>
                  <a:lnTo>
                    <a:pt x="274" y="160"/>
                  </a:lnTo>
                  <a:lnTo>
                    <a:pt x="274" y="160"/>
                  </a:lnTo>
                  <a:lnTo>
                    <a:pt x="274" y="158"/>
                  </a:lnTo>
                  <a:lnTo>
                    <a:pt x="274" y="158"/>
                  </a:lnTo>
                  <a:lnTo>
                    <a:pt x="276" y="160"/>
                  </a:lnTo>
                  <a:lnTo>
                    <a:pt x="276" y="160"/>
                  </a:lnTo>
                  <a:lnTo>
                    <a:pt x="270" y="158"/>
                  </a:lnTo>
                  <a:lnTo>
                    <a:pt x="272" y="156"/>
                  </a:lnTo>
                  <a:lnTo>
                    <a:pt x="272" y="156"/>
                  </a:lnTo>
                  <a:lnTo>
                    <a:pt x="274" y="158"/>
                  </a:lnTo>
                  <a:lnTo>
                    <a:pt x="274" y="158"/>
                  </a:lnTo>
                  <a:lnTo>
                    <a:pt x="276" y="158"/>
                  </a:lnTo>
                  <a:lnTo>
                    <a:pt x="276" y="158"/>
                  </a:lnTo>
                  <a:lnTo>
                    <a:pt x="278" y="158"/>
                  </a:lnTo>
                  <a:lnTo>
                    <a:pt x="278" y="158"/>
                  </a:lnTo>
                  <a:close/>
                  <a:moveTo>
                    <a:pt x="276" y="134"/>
                  </a:moveTo>
                  <a:lnTo>
                    <a:pt x="276" y="134"/>
                  </a:lnTo>
                  <a:lnTo>
                    <a:pt x="278" y="134"/>
                  </a:lnTo>
                  <a:lnTo>
                    <a:pt x="276" y="134"/>
                  </a:lnTo>
                  <a:close/>
                  <a:moveTo>
                    <a:pt x="270" y="142"/>
                  </a:moveTo>
                  <a:lnTo>
                    <a:pt x="270" y="142"/>
                  </a:lnTo>
                  <a:lnTo>
                    <a:pt x="268" y="140"/>
                  </a:lnTo>
                  <a:lnTo>
                    <a:pt x="268" y="140"/>
                  </a:lnTo>
                  <a:lnTo>
                    <a:pt x="270" y="140"/>
                  </a:lnTo>
                  <a:lnTo>
                    <a:pt x="268" y="140"/>
                  </a:lnTo>
                  <a:lnTo>
                    <a:pt x="270" y="142"/>
                  </a:lnTo>
                  <a:close/>
                  <a:moveTo>
                    <a:pt x="270" y="128"/>
                  </a:moveTo>
                  <a:lnTo>
                    <a:pt x="270" y="128"/>
                  </a:lnTo>
                  <a:lnTo>
                    <a:pt x="270" y="128"/>
                  </a:lnTo>
                  <a:lnTo>
                    <a:pt x="270" y="128"/>
                  </a:lnTo>
                  <a:close/>
                  <a:moveTo>
                    <a:pt x="270" y="126"/>
                  </a:moveTo>
                  <a:lnTo>
                    <a:pt x="270" y="126"/>
                  </a:lnTo>
                  <a:lnTo>
                    <a:pt x="270" y="126"/>
                  </a:lnTo>
                  <a:lnTo>
                    <a:pt x="268" y="124"/>
                  </a:lnTo>
                  <a:lnTo>
                    <a:pt x="268" y="122"/>
                  </a:lnTo>
                  <a:lnTo>
                    <a:pt x="268" y="122"/>
                  </a:lnTo>
                  <a:lnTo>
                    <a:pt x="270" y="124"/>
                  </a:lnTo>
                  <a:lnTo>
                    <a:pt x="272" y="124"/>
                  </a:lnTo>
                  <a:lnTo>
                    <a:pt x="272" y="124"/>
                  </a:lnTo>
                  <a:lnTo>
                    <a:pt x="270" y="126"/>
                  </a:lnTo>
                  <a:lnTo>
                    <a:pt x="270" y="126"/>
                  </a:lnTo>
                  <a:close/>
                  <a:moveTo>
                    <a:pt x="270" y="102"/>
                  </a:moveTo>
                  <a:lnTo>
                    <a:pt x="270" y="102"/>
                  </a:lnTo>
                  <a:lnTo>
                    <a:pt x="266" y="102"/>
                  </a:lnTo>
                  <a:lnTo>
                    <a:pt x="262" y="100"/>
                  </a:lnTo>
                  <a:lnTo>
                    <a:pt x="262" y="100"/>
                  </a:lnTo>
                  <a:lnTo>
                    <a:pt x="264" y="98"/>
                  </a:lnTo>
                  <a:lnTo>
                    <a:pt x="264" y="98"/>
                  </a:lnTo>
                  <a:lnTo>
                    <a:pt x="264" y="96"/>
                  </a:lnTo>
                  <a:lnTo>
                    <a:pt x="264" y="96"/>
                  </a:lnTo>
                  <a:lnTo>
                    <a:pt x="268" y="98"/>
                  </a:lnTo>
                  <a:lnTo>
                    <a:pt x="268" y="98"/>
                  </a:lnTo>
                  <a:lnTo>
                    <a:pt x="268" y="98"/>
                  </a:lnTo>
                  <a:lnTo>
                    <a:pt x="270" y="98"/>
                  </a:lnTo>
                  <a:lnTo>
                    <a:pt x="270" y="98"/>
                  </a:lnTo>
                  <a:lnTo>
                    <a:pt x="268" y="98"/>
                  </a:lnTo>
                  <a:lnTo>
                    <a:pt x="268" y="98"/>
                  </a:lnTo>
                  <a:lnTo>
                    <a:pt x="270" y="100"/>
                  </a:lnTo>
                  <a:lnTo>
                    <a:pt x="270" y="100"/>
                  </a:lnTo>
                  <a:lnTo>
                    <a:pt x="268" y="100"/>
                  </a:lnTo>
                  <a:lnTo>
                    <a:pt x="270" y="102"/>
                  </a:lnTo>
                  <a:close/>
                  <a:moveTo>
                    <a:pt x="268" y="114"/>
                  </a:moveTo>
                  <a:lnTo>
                    <a:pt x="266" y="114"/>
                  </a:lnTo>
                  <a:lnTo>
                    <a:pt x="268" y="114"/>
                  </a:lnTo>
                  <a:lnTo>
                    <a:pt x="266" y="114"/>
                  </a:lnTo>
                  <a:lnTo>
                    <a:pt x="268" y="114"/>
                  </a:lnTo>
                  <a:lnTo>
                    <a:pt x="268" y="114"/>
                  </a:lnTo>
                  <a:lnTo>
                    <a:pt x="268" y="114"/>
                  </a:lnTo>
                  <a:lnTo>
                    <a:pt x="268" y="114"/>
                  </a:lnTo>
                  <a:close/>
                  <a:moveTo>
                    <a:pt x="266" y="116"/>
                  </a:moveTo>
                  <a:lnTo>
                    <a:pt x="266" y="116"/>
                  </a:lnTo>
                  <a:lnTo>
                    <a:pt x="268" y="118"/>
                  </a:lnTo>
                  <a:lnTo>
                    <a:pt x="268" y="118"/>
                  </a:lnTo>
                  <a:lnTo>
                    <a:pt x="266" y="116"/>
                  </a:lnTo>
                  <a:close/>
                  <a:moveTo>
                    <a:pt x="266" y="118"/>
                  </a:moveTo>
                  <a:lnTo>
                    <a:pt x="266" y="118"/>
                  </a:lnTo>
                  <a:lnTo>
                    <a:pt x="266" y="120"/>
                  </a:lnTo>
                  <a:lnTo>
                    <a:pt x="266" y="120"/>
                  </a:lnTo>
                  <a:lnTo>
                    <a:pt x="266" y="120"/>
                  </a:lnTo>
                  <a:lnTo>
                    <a:pt x="266" y="118"/>
                  </a:lnTo>
                  <a:lnTo>
                    <a:pt x="266" y="118"/>
                  </a:lnTo>
                  <a:close/>
                  <a:moveTo>
                    <a:pt x="264" y="116"/>
                  </a:moveTo>
                  <a:lnTo>
                    <a:pt x="264" y="116"/>
                  </a:lnTo>
                  <a:lnTo>
                    <a:pt x="264" y="116"/>
                  </a:lnTo>
                  <a:lnTo>
                    <a:pt x="264" y="116"/>
                  </a:lnTo>
                  <a:lnTo>
                    <a:pt x="262" y="114"/>
                  </a:lnTo>
                  <a:lnTo>
                    <a:pt x="262" y="114"/>
                  </a:lnTo>
                  <a:lnTo>
                    <a:pt x="264" y="114"/>
                  </a:lnTo>
                  <a:lnTo>
                    <a:pt x="264" y="116"/>
                  </a:lnTo>
                  <a:lnTo>
                    <a:pt x="264" y="116"/>
                  </a:lnTo>
                  <a:close/>
                  <a:moveTo>
                    <a:pt x="262" y="112"/>
                  </a:moveTo>
                  <a:lnTo>
                    <a:pt x="262" y="112"/>
                  </a:lnTo>
                  <a:lnTo>
                    <a:pt x="262" y="112"/>
                  </a:lnTo>
                  <a:lnTo>
                    <a:pt x="264" y="110"/>
                  </a:lnTo>
                  <a:lnTo>
                    <a:pt x="264" y="114"/>
                  </a:lnTo>
                  <a:lnTo>
                    <a:pt x="264" y="114"/>
                  </a:lnTo>
                  <a:lnTo>
                    <a:pt x="262" y="114"/>
                  </a:lnTo>
                  <a:lnTo>
                    <a:pt x="262" y="112"/>
                  </a:lnTo>
                  <a:lnTo>
                    <a:pt x="262" y="112"/>
                  </a:lnTo>
                  <a:lnTo>
                    <a:pt x="262" y="112"/>
                  </a:lnTo>
                  <a:close/>
                  <a:moveTo>
                    <a:pt x="270" y="94"/>
                  </a:moveTo>
                  <a:lnTo>
                    <a:pt x="270" y="94"/>
                  </a:lnTo>
                  <a:lnTo>
                    <a:pt x="272" y="94"/>
                  </a:lnTo>
                  <a:lnTo>
                    <a:pt x="272" y="94"/>
                  </a:lnTo>
                  <a:lnTo>
                    <a:pt x="272" y="94"/>
                  </a:lnTo>
                  <a:lnTo>
                    <a:pt x="270" y="94"/>
                  </a:lnTo>
                  <a:lnTo>
                    <a:pt x="270" y="94"/>
                  </a:lnTo>
                  <a:close/>
                  <a:moveTo>
                    <a:pt x="272" y="86"/>
                  </a:moveTo>
                  <a:lnTo>
                    <a:pt x="274" y="86"/>
                  </a:lnTo>
                  <a:lnTo>
                    <a:pt x="272" y="86"/>
                  </a:lnTo>
                  <a:lnTo>
                    <a:pt x="272" y="86"/>
                  </a:lnTo>
                  <a:close/>
                  <a:moveTo>
                    <a:pt x="274" y="96"/>
                  </a:moveTo>
                  <a:lnTo>
                    <a:pt x="274" y="96"/>
                  </a:lnTo>
                  <a:lnTo>
                    <a:pt x="274" y="98"/>
                  </a:lnTo>
                  <a:lnTo>
                    <a:pt x="274" y="98"/>
                  </a:lnTo>
                  <a:lnTo>
                    <a:pt x="274" y="98"/>
                  </a:lnTo>
                  <a:lnTo>
                    <a:pt x="274" y="98"/>
                  </a:lnTo>
                  <a:lnTo>
                    <a:pt x="274" y="96"/>
                  </a:lnTo>
                  <a:lnTo>
                    <a:pt x="274" y="96"/>
                  </a:lnTo>
                  <a:close/>
                  <a:moveTo>
                    <a:pt x="276" y="92"/>
                  </a:moveTo>
                  <a:lnTo>
                    <a:pt x="276" y="92"/>
                  </a:lnTo>
                  <a:lnTo>
                    <a:pt x="276" y="92"/>
                  </a:lnTo>
                  <a:lnTo>
                    <a:pt x="276" y="94"/>
                  </a:lnTo>
                  <a:lnTo>
                    <a:pt x="276" y="94"/>
                  </a:lnTo>
                  <a:lnTo>
                    <a:pt x="276" y="92"/>
                  </a:lnTo>
                  <a:lnTo>
                    <a:pt x="276" y="92"/>
                  </a:lnTo>
                  <a:close/>
                  <a:moveTo>
                    <a:pt x="282" y="84"/>
                  </a:moveTo>
                  <a:lnTo>
                    <a:pt x="282" y="84"/>
                  </a:lnTo>
                  <a:lnTo>
                    <a:pt x="280" y="84"/>
                  </a:lnTo>
                  <a:lnTo>
                    <a:pt x="280" y="84"/>
                  </a:lnTo>
                  <a:lnTo>
                    <a:pt x="282" y="84"/>
                  </a:lnTo>
                  <a:lnTo>
                    <a:pt x="282" y="84"/>
                  </a:lnTo>
                  <a:lnTo>
                    <a:pt x="282" y="84"/>
                  </a:lnTo>
                  <a:lnTo>
                    <a:pt x="282" y="84"/>
                  </a:lnTo>
                  <a:close/>
                  <a:moveTo>
                    <a:pt x="268" y="88"/>
                  </a:moveTo>
                  <a:lnTo>
                    <a:pt x="268" y="88"/>
                  </a:lnTo>
                  <a:lnTo>
                    <a:pt x="268" y="88"/>
                  </a:lnTo>
                  <a:lnTo>
                    <a:pt x="268" y="88"/>
                  </a:lnTo>
                  <a:lnTo>
                    <a:pt x="268" y="88"/>
                  </a:lnTo>
                  <a:lnTo>
                    <a:pt x="270" y="88"/>
                  </a:lnTo>
                  <a:lnTo>
                    <a:pt x="270" y="88"/>
                  </a:lnTo>
                  <a:lnTo>
                    <a:pt x="270" y="88"/>
                  </a:lnTo>
                  <a:lnTo>
                    <a:pt x="270" y="88"/>
                  </a:lnTo>
                  <a:lnTo>
                    <a:pt x="270" y="88"/>
                  </a:lnTo>
                  <a:lnTo>
                    <a:pt x="270" y="88"/>
                  </a:lnTo>
                  <a:lnTo>
                    <a:pt x="270" y="88"/>
                  </a:lnTo>
                  <a:lnTo>
                    <a:pt x="268" y="88"/>
                  </a:lnTo>
                  <a:lnTo>
                    <a:pt x="268" y="88"/>
                  </a:lnTo>
                  <a:close/>
                  <a:moveTo>
                    <a:pt x="266" y="88"/>
                  </a:moveTo>
                  <a:lnTo>
                    <a:pt x="268" y="86"/>
                  </a:lnTo>
                  <a:lnTo>
                    <a:pt x="268" y="86"/>
                  </a:lnTo>
                  <a:lnTo>
                    <a:pt x="266" y="88"/>
                  </a:lnTo>
                  <a:close/>
                  <a:moveTo>
                    <a:pt x="270" y="76"/>
                  </a:moveTo>
                  <a:lnTo>
                    <a:pt x="270" y="76"/>
                  </a:lnTo>
                  <a:lnTo>
                    <a:pt x="272" y="76"/>
                  </a:lnTo>
                  <a:lnTo>
                    <a:pt x="272" y="76"/>
                  </a:lnTo>
                  <a:lnTo>
                    <a:pt x="272" y="76"/>
                  </a:lnTo>
                  <a:lnTo>
                    <a:pt x="270" y="76"/>
                  </a:lnTo>
                  <a:lnTo>
                    <a:pt x="270" y="76"/>
                  </a:lnTo>
                  <a:close/>
                  <a:moveTo>
                    <a:pt x="272" y="72"/>
                  </a:moveTo>
                  <a:lnTo>
                    <a:pt x="272" y="70"/>
                  </a:lnTo>
                  <a:lnTo>
                    <a:pt x="274" y="72"/>
                  </a:lnTo>
                  <a:lnTo>
                    <a:pt x="272" y="72"/>
                  </a:lnTo>
                  <a:close/>
                  <a:moveTo>
                    <a:pt x="264" y="68"/>
                  </a:moveTo>
                  <a:lnTo>
                    <a:pt x="264" y="66"/>
                  </a:lnTo>
                  <a:lnTo>
                    <a:pt x="264" y="66"/>
                  </a:lnTo>
                  <a:lnTo>
                    <a:pt x="266" y="66"/>
                  </a:lnTo>
                  <a:lnTo>
                    <a:pt x="268" y="66"/>
                  </a:lnTo>
                  <a:lnTo>
                    <a:pt x="264" y="68"/>
                  </a:lnTo>
                  <a:close/>
                  <a:moveTo>
                    <a:pt x="268" y="92"/>
                  </a:moveTo>
                  <a:lnTo>
                    <a:pt x="268" y="90"/>
                  </a:lnTo>
                  <a:lnTo>
                    <a:pt x="268" y="90"/>
                  </a:lnTo>
                  <a:lnTo>
                    <a:pt x="270" y="92"/>
                  </a:lnTo>
                  <a:lnTo>
                    <a:pt x="270" y="90"/>
                  </a:lnTo>
                  <a:lnTo>
                    <a:pt x="270" y="90"/>
                  </a:lnTo>
                  <a:lnTo>
                    <a:pt x="270" y="92"/>
                  </a:lnTo>
                  <a:lnTo>
                    <a:pt x="270" y="92"/>
                  </a:lnTo>
                  <a:lnTo>
                    <a:pt x="272" y="90"/>
                  </a:lnTo>
                  <a:lnTo>
                    <a:pt x="272" y="92"/>
                  </a:lnTo>
                  <a:lnTo>
                    <a:pt x="272" y="92"/>
                  </a:lnTo>
                  <a:lnTo>
                    <a:pt x="270" y="92"/>
                  </a:lnTo>
                  <a:lnTo>
                    <a:pt x="268" y="90"/>
                  </a:lnTo>
                  <a:lnTo>
                    <a:pt x="268" y="90"/>
                  </a:lnTo>
                  <a:lnTo>
                    <a:pt x="268" y="92"/>
                  </a:lnTo>
                  <a:lnTo>
                    <a:pt x="268" y="94"/>
                  </a:lnTo>
                  <a:lnTo>
                    <a:pt x="268" y="94"/>
                  </a:lnTo>
                  <a:lnTo>
                    <a:pt x="264" y="92"/>
                  </a:lnTo>
                  <a:lnTo>
                    <a:pt x="260" y="92"/>
                  </a:lnTo>
                  <a:lnTo>
                    <a:pt x="260" y="92"/>
                  </a:lnTo>
                  <a:lnTo>
                    <a:pt x="260" y="92"/>
                  </a:lnTo>
                  <a:lnTo>
                    <a:pt x="260" y="90"/>
                  </a:lnTo>
                  <a:lnTo>
                    <a:pt x="260" y="90"/>
                  </a:lnTo>
                  <a:lnTo>
                    <a:pt x="260" y="90"/>
                  </a:lnTo>
                  <a:lnTo>
                    <a:pt x="262" y="92"/>
                  </a:lnTo>
                  <a:lnTo>
                    <a:pt x="264" y="92"/>
                  </a:lnTo>
                  <a:lnTo>
                    <a:pt x="264" y="92"/>
                  </a:lnTo>
                  <a:lnTo>
                    <a:pt x="264" y="90"/>
                  </a:lnTo>
                  <a:lnTo>
                    <a:pt x="262" y="90"/>
                  </a:lnTo>
                  <a:lnTo>
                    <a:pt x="262" y="90"/>
                  </a:lnTo>
                  <a:lnTo>
                    <a:pt x="266" y="92"/>
                  </a:lnTo>
                  <a:lnTo>
                    <a:pt x="268" y="92"/>
                  </a:lnTo>
                  <a:lnTo>
                    <a:pt x="268" y="92"/>
                  </a:lnTo>
                  <a:close/>
                  <a:moveTo>
                    <a:pt x="256" y="92"/>
                  </a:moveTo>
                  <a:lnTo>
                    <a:pt x="256" y="92"/>
                  </a:lnTo>
                  <a:lnTo>
                    <a:pt x="256" y="90"/>
                  </a:lnTo>
                  <a:lnTo>
                    <a:pt x="258" y="92"/>
                  </a:lnTo>
                  <a:lnTo>
                    <a:pt x="260" y="90"/>
                  </a:lnTo>
                  <a:lnTo>
                    <a:pt x="260" y="90"/>
                  </a:lnTo>
                  <a:lnTo>
                    <a:pt x="258" y="92"/>
                  </a:lnTo>
                  <a:lnTo>
                    <a:pt x="260" y="94"/>
                  </a:lnTo>
                  <a:lnTo>
                    <a:pt x="260" y="94"/>
                  </a:lnTo>
                  <a:lnTo>
                    <a:pt x="258" y="94"/>
                  </a:lnTo>
                  <a:lnTo>
                    <a:pt x="258" y="92"/>
                  </a:lnTo>
                  <a:lnTo>
                    <a:pt x="256" y="92"/>
                  </a:lnTo>
                  <a:close/>
                  <a:moveTo>
                    <a:pt x="256" y="124"/>
                  </a:moveTo>
                  <a:lnTo>
                    <a:pt x="256" y="124"/>
                  </a:lnTo>
                  <a:lnTo>
                    <a:pt x="256" y="126"/>
                  </a:lnTo>
                  <a:lnTo>
                    <a:pt x="256" y="126"/>
                  </a:lnTo>
                  <a:lnTo>
                    <a:pt x="256" y="124"/>
                  </a:lnTo>
                  <a:lnTo>
                    <a:pt x="256" y="124"/>
                  </a:lnTo>
                  <a:lnTo>
                    <a:pt x="256" y="124"/>
                  </a:lnTo>
                  <a:lnTo>
                    <a:pt x="254" y="126"/>
                  </a:lnTo>
                  <a:lnTo>
                    <a:pt x="254" y="126"/>
                  </a:lnTo>
                  <a:lnTo>
                    <a:pt x="254" y="124"/>
                  </a:lnTo>
                  <a:lnTo>
                    <a:pt x="254" y="124"/>
                  </a:lnTo>
                  <a:lnTo>
                    <a:pt x="254" y="124"/>
                  </a:lnTo>
                  <a:lnTo>
                    <a:pt x="254" y="124"/>
                  </a:lnTo>
                  <a:lnTo>
                    <a:pt x="254" y="124"/>
                  </a:lnTo>
                  <a:lnTo>
                    <a:pt x="254" y="124"/>
                  </a:lnTo>
                  <a:lnTo>
                    <a:pt x="254" y="124"/>
                  </a:lnTo>
                  <a:lnTo>
                    <a:pt x="254" y="124"/>
                  </a:lnTo>
                  <a:lnTo>
                    <a:pt x="254" y="124"/>
                  </a:lnTo>
                  <a:lnTo>
                    <a:pt x="254" y="124"/>
                  </a:lnTo>
                  <a:lnTo>
                    <a:pt x="254" y="124"/>
                  </a:lnTo>
                  <a:lnTo>
                    <a:pt x="256" y="124"/>
                  </a:lnTo>
                  <a:lnTo>
                    <a:pt x="256" y="124"/>
                  </a:lnTo>
                  <a:lnTo>
                    <a:pt x="256" y="124"/>
                  </a:lnTo>
                  <a:lnTo>
                    <a:pt x="256" y="124"/>
                  </a:lnTo>
                  <a:lnTo>
                    <a:pt x="256" y="124"/>
                  </a:lnTo>
                  <a:lnTo>
                    <a:pt x="256" y="126"/>
                  </a:lnTo>
                  <a:lnTo>
                    <a:pt x="256" y="126"/>
                  </a:lnTo>
                  <a:lnTo>
                    <a:pt x="256" y="126"/>
                  </a:lnTo>
                  <a:lnTo>
                    <a:pt x="256" y="124"/>
                  </a:lnTo>
                  <a:lnTo>
                    <a:pt x="256" y="124"/>
                  </a:lnTo>
                  <a:close/>
                  <a:moveTo>
                    <a:pt x="248" y="100"/>
                  </a:moveTo>
                  <a:lnTo>
                    <a:pt x="248" y="100"/>
                  </a:lnTo>
                  <a:lnTo>
                    <a:pt x="246" y="100"/>
                  </a:lnTo>
                  <a:lnTo>
                    <a:pt x="244" y="100"/>
                  </a:lnTo>
                  <a:lnTo>
                    <a:pt x="244" y="100"/>
                  </a:lnTo>
                  <a:lnTo>
                    <a:pt x="244" y="100"/>
                  </a:lnTo>
                  <a:lnTo>
                    <a:pt x="244" y="100"/>
                  </a:lnTo>
                  <a:lnTo>
                    <a:pt x="246" y="102"/>
                  </a:lnTo>
                  <a:lnTo>
                    <a:pt x="246" y="104"/>
                  </a:lnTo>
                  <a:lnTo>
                    <a:pt x="246" y="104"/>
                  </a:lnTo>
                  <a:lnTo>
                    <a:pt x="246" y="104"/>
                  </a:lnTo>
                  <a:lnTo>
                    <a:pt x="246" y="106"/>
                  </a:lnTo>
                  <a:lnTo>
                    <a:pt x="246" y="106"/>
                  </a:lnTo>
                  <a:lnTo>
                    <a:pt x="240" y="102"/>
                  </a:lnTo>
                  <a:lnTo>
                    <a:pt x="244" y="102"/>
                  </a:lnTo>
                  <a:lnTo>
                    <a:pt x="244" y="100"/>
                  </a:lnTo>
                  <a:lnTo>
                    <a:pt x="244" y="100"/>
                  </a:lnTo>
                  <a:lnTo>
                    <a:pt x="244" y="100"/>
                  </a:lnTo>
                  <a:lnTo>
                    <a:pt x="244" y="100"/>
                  </a:lnTo>
                  <a:lnTo>
                    <a:pt x="244" y="100"/>
                  </a:lnTo>
                  <a:lnTo>
                    <a:pt x="246" y="100"/>
                  </a:lnTo>
                  <a:lnTo>
                    <a:pt x="246" y="100"/>
                  </a:lnTo>
                  <a:lnTo>
                    <a:pt x="246" y="100"/>
                  </a:lnTo>
                  <a:lnTo>
                    <a:pt x="246" y="100"/>
                  </a:lnTo>
                  <a:lnTo>
                    <a:pt x="246" y="100"/>
                  </a:lnTo>
                  <a:lnTo>
                    <a:pt x="246" y="100"/>
                  </a:lnTo>
                  <a:lnTo>
                    <a:pt x="246" y="100"/>
                  </a:lnTo>
                  <a:lnTo>
                    <a:pt x="248" y="98"/>
                  </a:lnTo>
                  <a:lnTo>
                    <a:pt x="248" y="98"/>
                  </a:lnTo>
                  <a:lnTo>
                    <a:pt x="250" y="100"/>
                  </a:lnTo>
                  <a:lnTo>
                    <a:pt x="250" y="100"/>
                  </a:lnTo>
                  <a:lnTo>
                    <a:pt x="252" y="100"/>
                  </a:lnTo>
                  <a:lnTo>
                    <a:pt x="252" y="100"/>
                  </a:lnTo>
                  <a:lnTo>
                    <a:pt x="252" y="100"/>
                  </a:lnTo>
                  <a:lnTo>
                    <a:pt x="250" y="100"/>
                  </a:lnTo>
                  <a:lnTo>
                    <a:pt x="250" y="100"/>
                  </a:lnTo>
                  <a:lnTo>
                    <a:pt x="250" y="102"/>
                  </a:lnTo>
                  <a:lnTo>
                    <a:pt x="250" y="102"/>
                  </a:lnTo>
                  <a:lnTo>
                    <a:pt x="248" y="102"/>
                  </a:lnTo>
                  <a:lnTo>
                    <a:pt x="248" y="102"/>
                  </a:lnTo>
                  <a:lnTo>
                    <a:pt x="248" y="102"/>
                  </a:lnTo>
                  <a:lnTo>
                    <a:pt x="248" y="102"/>
                  </a:lnTo>
                  <a:lnTo>
                    <a:pt x="250" y="102"/>
                  </a:lnTo>
                  <a:lnTo>
                    <a:pt x="250" y="102"/>
                  </a:lnTo>
                  <a:lnTo>
                    <a:pt x="252" y="102"/>
                  </a:lnTo>
                  <a:lnTo>
                    <a:pt x="252" y="102"/>
                  </a:lnTo>
                  <a:lnTo>
                    <a:pt x="252" y="102"/>
                  </a:lnTo>
                  <a:lnTo>
                    <a:pt x="252" y="102"/>
                  </a:lnTo>
                  <a:lnTo>
                    <a:pt x="250" y="102"/>
                  </a:lnTo>
                  <a:lnTo>
                    <a:pt x="250" y="102"/>
                  </a:lnTo>
                  <a:lnTo>
                    <a:pt x="250" y="102"/>
                  </a:lnTo>
                  <a:lnTo>
                    <a:pt x="250" y="102"/>
                  </a:lnTo>
                  <a:lnTo>
                    <a:pt x="250" y="102"/>
                  </a:lnTo>
                  <a:lnTo>
                    <a:pt x="250" y="102"/>
                  </a:lnTo>
                  <a:lnTo>
                    <a:pt x="248" y="102"/>
                  </a:lnTo>
                  <a:lnTo>
                    <a:pt x="248" y="102"/>
                  </a:lnTo>
                  <a:lnTo>
                    <a:pt x="248" y="100"/>
                  </a:lnTo>
                  <a:lnTo>
                    <a:pt x="248" y="100"/>
                  </a:lnTo>
                  <a:close/>
                  <a:moveTo>
                    <a:pt x="248" y="110"/>
                  </a:moveTo>
                  <a:lnTo>
                    <a:pt x="248" y="112"/>
                  </a:lnTo>
                  <a:lnTo>
                    <a:pt x="246" y="110"/>
                  </a:lnTo>
                  <a:lnTo>
                    <a:pt x="248" y="110"/>
                  </a:lnTo>
                  <a:close/>
                  <a:moveTo>
                    <a:pt x="244" y="112"/>
                  </a:moveTo>
                  <a:lnTo>
                    <a:pt x="244" y="112"/>
                  </a:lnTo>
                  <a:lnTo>
                    <a:pt x="244" y="110"/>
                  </a:lnTo>
                  <a:lnTo>
                    <a:pt x="244" y="110"/>
                  </a:lnTo>
                  <a:lnTo>
                    <a:pt x="244" y="110"/>
                  </a:lnTo>
                  <a:lnTo>
                    <a:pt x="246" y="110"/>
                  </a:lnTo>
                  <a:lnTo>
                    <a:pt x="246" y="112"/>
                  </a:lnTo>
                  <a:lnTo>
                    <a:pt x="246" y="112"/>
                  </a:lnTo>
                  <a:lnTo>
                    <a:pt x="244" y="112"/>
                  </a:lnTo>
                  <a:lnTo>
                    <a:pt x="244" y="112"/>
                  </a:lnTo>
                  <a:lnTo>
                    <a:pt x="244" y="112"/>
                  </a:lnTo>
                  <a:close/>
                  <a:moveTo>
                    <a:pt x="244" y="114"/>
                  </a:moveTo>
                  <a:lnTo>
                    <a:pt x="242" y="114"/>
                  </a:lnTo>
                  <a:lnTo>
                    <a:pt x="242" y="114"/>
                  </a:lnTo>
                  <a:lnTo>
                    <a:pt x="242" y="114"/>
                  </a:lnTo>
                  <a:lnTo>
                    <a:pt x="244" y="114"/>
                  </a:lnTo>
                  <a:close/>
                  <a:moveTo>
                    <a:pt x="242" y="82"/>
                  </a:moveTo>
                  <a:lnTo>
                    <a:pt x="242" y="82"/>
                  </a:lnTo>
                  <a:lnTo>
                    <a:pt x="244" y="84"/>
                  </a:lnTo>
                  <a:lnTo>
                    <a:pt x="244" y="82"/>
                  </a:lnTo>
                  <a:lnTo>
                    <a:pt x="246" y="84"/>
                  </a:lnTo>
                  <a:lnTo>
                    <a:pt x="246" y="84"/>
                  </a:lnTo>
                  <a:lnTo>
                    <a:pt x="244" y="86"/>
                  </a:lnTo>
                  <a:lnTo>
                    <a:pt x="242" y="84"/>
                  </a:lnTo>
                  <a:lnTo>
                    <a:pt x="242" y="86"/>
                  </a:lnTo>
                  <a:lnTo>
                    <a:pt x="242" y="86"/>
                  </a:lnTo>
                  <a:lnTo>
                    <a:pt x="238" y="86"/>
                  </a:lnTo>
                  <a:lnTo>
                    <a:pt x="238" y="86"/>
                  </a:lnTo>
                  <a:lnTo>
                    <a:pt x="238" y="86"/>
                  </a:lnTo>
                  <a:lnTo>
                    <a:pt x="238" y="86"/>
                  </a:lnTo>
                  <a:lnTo>
                    <a:pt x="238" y="86"/>
                  </a:lnTo>
                  <a:lnTo>
                    <a:pt x="238" y="84"/>
                  </a:lnTo>
                  <a:lnTo>
                    <a:pt x="238" y="84"/>
                  </a:lnTo>
                  <a:lnTo>
                    <a:pt x="238" y="86"/>
                  </a:lnTo>
                  <a:lnTo>
                    <a:pt x="238" y="86"/>
                  </a:lnTo>
                  <a:lnTo>
                    <a:pt x="238" y="86"/>
                  </a:lnTo>
                  <a:lnTo>
                    <a:pt x="238" y="86"/>
                  </a:lnTo>
                  <a:lnTo>
                    <a:pt x="240" y="84"/>
                  </a:lnTo>
                  <a:lnTo>
                    <a:pt x="242" y="82"/>
                  </a:lnTo>
                  <a:lnTo>
                    <a:pt x="242" y="82"/>
                  </a:lnTo>
                  <a:close/>
                  <a:moveTo>
                    <a:pt x="240" y="60"/>
                  </a:moveTo>
                  <a:lnTo>
                    <a:pt x="242" y="60"/>
                  </a:lnTo>
                  <a:lnTo>
                    <a:pt x="242" y="62"/>
                  </a:lnTo>
                  <a:lnTo>
                    <a:pt x="240" y="60"/>
                  </a:lnTo>
                  <a:close/>
                  <a:moveTo>
                    <a:pt x="244" y="92"/>
                  </a:moveTo>
                  <a:lnTo>
                    <a:pt x="244" y="92"/>
                  </a:lnTo>
                  <a:lnTo>
                    <a:pt x="242" y="92"/>
                  </a:lnTo>
                  <a:lnTo>
                    <a:pt x="242" y="92"/>
                  </a:lnTo>
                  <a:lnTo>
                    <a:pt x="244" y="92"/>
                  </a:lnTo>
                  <a:lnTo>
                    <a:pt x="244" y="92"/>
                  </a:lnTo>
                  <a:lnTo>
                    <a:pt x="244" y="92"/>
                  </a:lnTo>
                  <a:close/>
                  <a:moveTo>
                    <a:pt x="238" y="60"/>
                  </a:moveTo>
                  <a:lnTo>
                    <a:pt x="238" y="60"/>
                  </a:lnTo>
                  <a:lnTo>
                    <a:pt x="238" y="60"/>
                  </a:lnTo>
                  <a:lnTo>
                    <a:pt x="240" y="62"/>
                  </a:lnTo>
                  <a:lnTo>
                    <a:pt x="238" y="60"/>
                  </a:lnTo>
                  <a:close/>
                  <a:moveTo>
                    <a:pt x="240" y="126"/>
                  </a:moveTo>
                  <a:lnTo>
                    <a:pt x="240" y="126"/>
                  </a:lnTo>
                  <a:lnTo>
                    <a:pt x="240" y="124"/>
                  </a:lnTo>
                  <a:lnTo>
                    <a:pt x="240" y="124"/>
                  </a:lnTo>
                  <a:lnTo>
                    <a:pt x="240" y="124"/>
                  </a:lnTo>
                  <a:lnTo>
                    <a:pt x="240" y="124"/>
                  </a:lnTo>
                  <a:lnTo>
                    <a:pt x="240" y="124"/>
                  </a:lnTo>
                  <a:lnTo>
                    <a:pt x="240" y="124"/>
                  </a:lnTo>
                  <a:lnTo>
                    <a:pt x="240" y="126"/>
                  </a:lnTo>
                  <a:lnTo>
                    <a:pt x="240" y="126"/>
                  </a:lnTo>
                  <a:lnTo>
                    <a:pt x="242" y="126"/>
                  </a:lnTo>
                  <a:lnTo>
                    <a:pt x="240" y="128"/>
                  </a:lnTo>
                  <a:lnTo>
                    <a:pt x="240" y="128"/>
                  </a:lnTo>
                  <a:lnTo>
                    <a:pt x="240" y="126"/>
                  </a:lnTo>
                  <a:lnTo>
                    <a:pt x="238" y="126"/>
                  </a:lnTo>
                  <a:lnTo>
                    <a:pt x="236" y="126"/>
                  </a:lnTo>
                  <a:lnTo>
                    <a:pt x="236" y="126"/>
                  </a:lnTo>
                  <a:lnTo>
                    <a:pt x="238" y="126"/>
                  </a:lnTo>
                  <a:lnTo>
                    <a:pt x="240" y="126"/>
                  </a:lnTo>
                  <a:lnTo>
                    <a:pt x="240" y="126"/>
                  </a:lnTo>
                  <a:close/>
                  <a:moveTo>
                    <a:pt x="248" y="86"/>
                  </a:moveTo>
                  <a:lnTo>
                    <a:pt x="248" y="86"/>
                  </a:lnTo>
                  <a:lnTo>
                    <a:pt x="250" y="86"/>
                  </a:lnTo>
                  <a:lnTo>
                    <a:pt x="252" y="86"/>
                  </a:lnTo>
                  <a:lnTo>
                    <a:pt x="252" y="86"/>
                  </a:lnTo>
                  <a:lnTo>
                    <a:pt x="252" y="88"/>
                  </a:lnTo>
                  <a:lnTo>
                    <a:pt x="252" y="88"/>
                  </a:lnTo>
                  <a:lnTo>
                    <a:pt x="248" y="86"/>
                  </a:lnTo>
                  <a:lnTo>
                    <a:pt x="248" y="86"/>
                  </a:lnTo>
                  <a:close/>
                  <a:moveTo>
                    <a:pt x="254" y="134"/>
                  </a:moveTo>
                  <a:lnTo>
                    <a:pt x="254" y="134"/>
                  </a:lnTo>
                  <a:lnTo>
                    <a:pt x="254" y="134"/>
                  </a:lnTo>
                  <a:lnTo>
                    <a:pt x="254" y="134"/>
                  </a:lnTo>
                  <a:lnTo>
                    <a:pt x="252" y="134"/>
                  </a:lnTo>
                  <a:lnTo>
                    <a:pt x="254" y="134"/>
                  </a:lnTo>
                  <a:close/>
                  <a:moveTo>
                    <a:pt x="256" y="88"/>
                  </a:moveTo>
                  <a:lnTo>
                    <a:pt x="256" y="90"/>
                  </a:lnTo>
                  <a:lnTo>
                    <a:pt x="254" y="90"/>
                  </a:lnTo>
                  <a:lnTo>
                    <a:pt x="254" y="90"/>
                  </a:lnTo>
                  <a:lnTo>
                    <a:pt x="256" y="90"/>
                  </a:lnTo>
                  <a:lnTo>
                    <a:pt x="256" y="90"/>
                  </a:lnTo>
                  <a:lnTo>
                    <a:pt x="256" y="88"/>
                  </a:lnTo>
                  <a:lnTo>
                    <a:pt x="256" y="88"/>
                  </a:lnTo>
                  <a:close/>
                  <a:moveTo>
                    <a:pt x="256" y="92"/>
                  </a:moveTo>
                  <a:lnTo>
                    <a:pt x="256" y="92"/>
                  </a:lnTo>
                  <a:lnTo>
                    <a:pt x="254" y="92"/>
                  </a:lnTo>
                  <a:lnTo>
                    <a:pt x="254" y="90"/>
                  </a:lnTo>
                  <a:lnTo>
                    <a:pt x="254" y="90"/>
                  </a:lnTo>
                  <a:lnTo>
                    <a:pt x="256" y="92"/>
                  </a:lnTo>
                  <a:lnTo>
                    <a:pt x="256" y="92"/>
                  </a:lnTo>
                  <a:lnTo>
                    <a:pt x="256" y="92"/>
                  </a:lnTo>
                  <a:close/>
                  <a:moveTo>
                    <a:pt x="258" y="88"/>
                  </a:moveTo>
                  <a:lnTo>
                    <a:pt x="258" y="88"/>
                  </a:lnTo>
                  <a:lnTo>
                    <a:pt x="260" y="88"/>
                  </a:lnTo>
                  <a:lnTo>
                    <a:pt x="260" y="88"/>
                  </a:lnTo>
                  <a:lnTo>
                    <a:pt x="260" y="88"/>
                  </a:lnTo>
                  <a:lnTo>
                    <a:pt x="258" y="88"/>
                  </a:lnTo>
                  <a:lnTo>
                    <a:pt x="258" y="88"/>
                  </a:lnTo>
                  <a:close/>
                  <a:moveTo>
                    <a:pt x="260" y="102"/>
                  </a:moveTo>
                  <a:lnTo>
                    <a:pt x="260" y="100"/>
                  </a:lnTo>
                  <a:lnTo>
                    <a:pt x="260" y="102"/>
                  </a:lnTo>
                  <a:lnTo>
                    <a:pt x="260" y="102"/>
                  </a:lnTo>
                  <a:lnTo>
                    <a:pt x="260" y="102"/>
                  </a:lnTo>
                  <a:lnTo>
                    <a:pt x="258" y="102"/>
                  </a:lnTo>
                  <a:lnTo>
                    <a:pt x="260" y="102"/>
                  </a:lnTo>
                  <a:close/>
                  <a:moveTo>
                    <a:pt x="260" y="98"/>
                  </a:moveTo>
                  <a:lnTo>
                    <a:pt x="260" y="98"/>
                  </a:lnTo>
                  <a:lnTo>
                    <a:pt x="260" y="98"/>
                  </a:lnTo>
                  <a:lnTo>
                    <a:pt x="262" y="100"/>
                  </a:lnTo>
                  <a:lnTo>
                    <a:pt x="262" y="100"/>
                  </a:lnTo>
                  <a:lnTo>
                    <a:pt x="260" y="98"/>
                  </a:lnTo>
                  <a:lnTo>
                    <a:pt x="260" y="98"/>
                  </a:lnTo>
                  <a:close/>
                  <a:moveTo>
                    <a:pt x="262" y="80"/>
                  </a:moveTo>
                  <a:lnTo>
                    <a:pt x="262" y="82"/>
                  </a:lnTo>
                  <a:lnTo>
                    <a:pt x="262" y="82"/>
                  </a:lnTo>
                  <a:lnTo>
                    <a:pt x="262" y="82"/>
                  </a:lnTo>
                  <a:lnTo>
                    <a:pt x="262" y="80"/>
                  </a:lnTo>
                  <a:lnTo>
                    <a:pt x="262" y="82"/>
                  </a:lnTo>
                  <a:lnTo>
                    <a:pt x="262" y="82"/>
                  </a:lnTo>
                  <a:lnTo>
                    <a:pt x="262" y="80"/>
                  </a:lnTo>
                  <a:lnTo>
                    <a:pt x="262" y="80"/>
                  </a:lnTo>
                  <a:close/>
                  <a:moveTo>
                    <a:pt x="262" y="78"/>
                  </a:moveTo>
                  <a:lnTo>
                    <a:pt x="264" y="76"/>
                  </a:lnTo>
                  <a:lnTo>
                    <a:pt x="264" y="78"/>
                  </a:lnTo>
                  <a:lnTo>
                    <a:pt x="262" y="78"/>
                  </a:lnTo>
                  <a:close/>
                  <a:moveTo>
                    <a:pt x="262" y="74"/>
                  </a:moveTo>
                  <a:lnTo>
                    <a:pt x="264" y="74"/>
                  </a:lnTo>
                  <a:lnTo>
                    <a:pt x="264" y="78"/>
                  </a:lnTo>
                  <a:lnTo>
                    <a:pt x="264" y="78"/>
                  </a:lnTo>
                  <a:lnTo>
                    <a:pt x="264" y="76"/>
                  </a:lnTo>
                  <a:lnTo>
                    <a:pt x="262" y="74"/>
                  </a:lnTo>
                  <a:lnTo>
                    <a:pt x="262" y="74"/>
                  </a:lnTo>
                  <a:close/>
                  <a:moveTo>
                    <a:pt x="260" y="70"/>
                  </a:moveTo>
                  <a:lnTo>
                    <a:pt x="260" y="70"/>
                  </a:lnTo>
                  <a:lnTo>
                    <a:pt x="260" y="68"/>
                  </a:lnTo>
                  <a:lnTo>
                    <a:pt x="260" y="68"/>
                  </a:lnTo>
                  <a:lnTo>
                    <a:pt x="260" y="68"/>
                  </a:lnTo>
                  <a:lnTo>
                    <a:pt x="264" y="68"/>
                  </a:lnTo>
                  <a:lnTo>
                    <a:pt x="260" y="70"/>
                  </a:lnTo>
                  <a:close/>
                  <a:moveTo>
                    <a:pt x="260" y="80"/>
                  </a:moveTo>
                  <a:lnTo>
                    <a:pt x="260" y="80"/>
                  </a:lnTo>
                  <a:lnTo>
                    <a:pt x="260" y="80"/>
                  </a:lnTo>
                  <a:lnTo>
                    <a:pt x="260" y="80"/>
                  </a:lnTo>
                  <a:lnTo>
                    <a:pt x="260" y="80"/>
                  </a:lnTo>
                  <a:close/>
                  <a:moveTo>
                    <a:pt x="258" y="68"/>
                  </a:moveTo>
                  <a:lnTo>
                    <a:pt x="258" y="68"/>
                  </a:lnTo>
                  <a:lnTo>
                    <a:pt x="258" y="68"/>
                  </a:lnTo>
                  <a:lnTo>
                    <a:pt x="256" y="68"/>
                  </a:lnTo>
                  <a:lnTo>
                    <a:pt x="256" y="66"/>
                  </a:lnTo>
                  <a:lnTo>
                    <a:pt x="256" y="66"/>
                  </a:lnTo>
                  <a:lnTo>
                    <a:pt x="260" y="68"/>
                  </a:lnTo>
                  <a:lnTo>
                    <a:pt x="260" y="68"/>
                  </a:lnTo>
                  <a:lnTo>
                    <a:pt x="258" y="68"/>
                  </a:lnTo>
                  <a:lnTo>
                    <a:pt x="258" y="68"/>
                  </a:lnTo>
                  <a:lnTo>
                    <a:pt x="258" y="68"/>
                  </a:lnTo>
                  <a:lnTo>
                    <a:pt x="258" y="68"/>
                  </a:lnTo>
                  <a:close/>
                  <a:moveTo>
                    <a:pt x="250" y="66"/>
                  </a:moveTo>
                  <a:lnTo>
                    <a:pt x="250" y="66"/>
                  </a:lnTo>
                  <a:lnTo>
                    <a:pt x="252" y="66"/>
                  </a:lnTo>
                  <a:lnTo>
                    <a:pt x="252" y="68"/>
                  </a:lnTo>
                  <a:lnTo>
                    <a:pt x="252" y="68"/>
                  </a:lnTo>
                  <a:lnTo>
                    <a:pt x="252" y="68"/>
                  </a:lnTo>
                  <a:lnTo>
                    <a:pt x="250" y="66"/>
                  </a:lnTo>
                  <a:lnTo>
                    <a:pt x="250" y="66"/>
                  </a:lnTo>
                  <a:close/>
                  <a:moveTo>
                    <a:pt x="252" y="82"/>
                  </a:moveTo>
                  <a:lnTo>
                    <a:pt x="252" y="82"/>
                  </a:lnTo>
                  <a:lnTo>
                    <a:pt x="256" y="82"/>
                  </a:lnTo>
                  <a:lnTo>
                    <a:pt x="258" y="82"/>
                  </a:lnTo>
                  <a:lnTo>
                    <a:pt x="258" y="82"/>
                  </a:lnTo>
                  <a:lnTo>
                    <a:pt x="262" y="86"/>
                  </a:lnTo>
                  <a:lnTo>
                    <a:pt x="262" y="86"/>
                  </a:lnTo>
                  <a:lnTo>
                    <a:pt x="260" y="84"/>
                  </a:lnTo>
                  <a:lnTo>
                    <a:pt x="260" y="84"/>
                  </a:lnTo>
                  <a:lnTo>
                    <a:pt x="260" y="84"/>
                  </a:lnTo>
                  <a:lnTo>
                    <a:pt x="260" y="86"/>
                  </a:lnTo>
                  <a:lnTo>
                    <a:pt x="260" y="86"/>
                  </a:lnTo>
                  <a:lnTo>
                    <a:pt x="260" y="86"/>
                  </a:lnTo>
                  <a:lnTo>
                    <a:pt x="260" y="86"/>
                  </a:lnTo>
                  <a:lnTo>
                    <a:pt x="260" y="86"/>
                  </a:lnTo>
                  <a:lnTo>
                    <a:pt x="260" y="86"/>
                  </a:lnTo>
                  <a:lnTo>
                    <a:pt x="256" y="84"/>
                  </a:lnTo>
                  <a:lnTo>
                    <a:pt x="252" y="84"/>
                  </a:lnTo>
                  <a:lnTo>
                    <a:pt x="252" y="84"/>
                  </a:lnTo>
                  <a:lnTo>
                    <a:pt x="252" y="84"/>
                  </a:lnTo>
                  <a:lnTo>
                    <a:pt x="250" y="84"/>
                  </a:lnTo>
                  <a:lnTo>
                    <a:pt x="252" y="84"/>
                  </a:lnTo>
                  <a:lnTo>
                    <a:pt x="252" y="82"/>
                  </a:lnTo>
                  <a:lnTo>
                    <a:pt x="252" y="82"/>
                  </a:lnTo>
                  <a:close/>
                  <a:moveTo>
                    <a:pt x="244" y="72"/>
                  </a:moveTo>
                  <a:lnTo>
                    <a:pt x="244" y="72"/>
                  </a:lnTo>
                  <a:lnTo>
                    <a:pt x="244" y="72"/>
                  </a:lnTo>
                  <a:lnTo>
                    <a:pt x="244" y="72"/>
                  </a:lnTo>
                  <a:close/>
                  <a:moveTo>
                    <a:pt x="234" y="108"/>
                  </a:moveTo>
                  <a:lnTo>
                    <a:pt x="234" y="108"/>
                  </a:lnTo>
                  <a:lnTo>
                    <a:pt x="232" y="110"/>
                  </a:lnTo>
                  <a:lnTo>
                    <a:pt x="232" y="108"/>
                  </a:lnTo>
                  <a:lnTo>
                    <a:pt x="232" y="108"/>
                  </a:lnTo>
                  <a:lnTo>
                    <a:pt x="232" y="108"/>
                  </a:lnTo>
                  <a:lnTo>
                    <a:pt x="232" y="108"/>
                  </a:lnTo>
                  <a:lnTo>
                    <a:pt x="232" y="106"/>
                  </a:lnTo>
                  <a:lnTo>
                    <a:pt x="234" y="108"/>
                  </a:lnTo>
                  <a:lnTo>
                    <a:pt x="234" y="108"/>
                  </a:lnTo>
                  <a:lnTo>
                    <a:pt x="234" y="108"/>
                  </a:lnTo>
                  <a:lnTo>
                    <a:pt x="234" y="108"/>
                  </a:lnTo>
                  <a:lnTo>
                    <a:pt x="234" y="108"/>
                  </a:lnTo>
                  <a:close/>
                  <a:moveTo>
                    <a:pt x="230" y="88"/>
                  </a:moveTo>
                  <a:lnTo>
                    <a:pt x="230" y="88"/>
                  </a:lnTo>
                  <a:lnTo>
                    <a:pt x="230" y="88"/>
                  </a:lnTo>
                  <a:lnTo>
                    <a:pt x="232" y="88"/>
                  </a:lnTo>
                  <a:lnTo>
                    <a:pt x="232" y="88"/>
                  </a:lnTo>
                  <a:lnTo>
                    <a:pt x="232" y="86"/>
                  </a:lnTo>
                  <a:lnTo>
                    <a:pt x="232" y="88"/>
                  </a:lnTo>
                  <a:lnTo>
                    <a:pt x="232" y="88"/>
                  </a:lnTo>
                  <a:lnTo>
                    <a:pt x="230" y="88"/>
                  </a:lnTo>
                  <a:lnTo>
                    <a:pt x="230" y="88"/>
                  </a:lnTo>
                  <a:close/>
                  <a:moveTo>
                    <a:pt x="230" y="86"/>
                  </a:moveTo>
                  <a:lnTo>
                    <a:pt x="230" y="86"/>
                  </a:lnTo>
                  <a:lnTo>
                    <a:pt x="230" y="84"/>
                  </a:lnTo>
                  <a:lnTo>
                    <a:pt x="228" y="84"/>
                  </a:lnTo>
                  <a:lnTo>
                    <a:pt x="228" y="84"/>
                  </a:lnTo>
                  <a:lnTo>
                    <a:pt x="228" y="84"/>
                  </a:lnTo>
                  <a:lnTo>
                    <a:pt x="230" y="86"/>
                  </a:lnTo>
                  <a:lnTo>
                    <a:pt x="228" y="84"/>
                  </a:lnTo>
                  <a:lnTo>
                    <a:pt x="228" y="84"/>
                  </a:lnTo>
                  <a:lnTo>
                    <a:pt x="232" y="82"/>
                  </a:lnTo>
                  <a:lnTo>
                    <a:pt x="232" y="82"/>
                  </a:lnTo>
                  <a:lnTo>
                    <a:pt x="232" y="82"/>
                  </a:lnTo>
                  <a:lnTo>
                    <a:pt x="234" y="82"/>
                  </a:lnTo>
                  <a:lnTo>
                    <a:pt x="234" y="82"/>
                  </a:lnTo>
                  <a:lnTo>
                    <a:pt x="234" y="82"/>
                  </a:lnTo>
                  <a:lnTo>
                    <a:pt x="234" y="82"/>
                  </a:lnTo>
                  <a:lnTo>
                    <a:pt x="234" y="82"/>
                  </a:lnTo>
                  <a:lnTo>
                    <a:pt x="236" y="84"/>
                  </a:lnTo>
                  <a:lnTo>
                    <a:pt x="236" y="84"/>
                  </a:lnTo>
                  <a:lnTo>
                    <a:pt x="236" y="84"/>
                  </a:lnTo>
                  <a:lnTo>
                    <a:pt x="236" y="84"/>
                  </a:lnTo>
                  <a:lnTo>
                    <a:pt x="236" y="84"/>
                  </a:lnTo>
                  <a:lnTo>
                    <a:pt x="236" y="84"/>
                  </a:lnTo>
                  <a:lnTo>
                    <a:pt x="236" y="84"/>
                  </a:lnTo>
                  <a:lnTo>
                    <a:pt x="236" y="84"/>
                  </a:lnTo>
                  <a:lnTo>
                    <a:pt x="236" y="84"/>
                  </a:lnTo>
                  <a:lnTo>
                    <a:pt x="236" y="84"/>
                  </a:lnTo>
                  <a:lnTo>
                    <a:pt x="236" y="84"/>
                  </a:lnTo>
                  <a:lnTo>
                    <a:pt x="236" y="84"/>
                  </a:lnTo>
                  <a:lnTo>
                    <a:pt x="236" y="84"/>
                  </a:lnTo>
                  <a:lnTo>
                    <a:pt x="234" y="86"/>
                  </a:lnTo>
                  <a:lnTo>
                    <a:pt x="234" y="86"/>
                  </a:lnTo>
                  <a:lnTo>
                    <a:pt x="232" y="84"/>
                  </a:lnTo>
                  <a:lnTo>
                    <a:pt x="230" y="86"/>
                  </a:lnTo>
                  <a:lnTo>
                    <a:pt x="230" y="86"/>
                  </a:lnTo>
                  <a:close/>
                  <a:moveTo>
                    <a:pt x="226" y="76"/>
                  </a:moveTo>
                  <a:lnTo>
                    <a:pt x="228" y="76"/>
                  </a:lnTo>
                  <a:lnTo>
                    <a:pt x="228" y="76"/>
                  </a:lnTo>
                  <a:lnTo>
                    <a:pt x="226" y="76"/>
                  </a:lnTo>
                  <a:close/>
                  <a:moveTo>
                    <a:pt x="228" y="78"/>
                  </a:moveTo>
                  <a:lnTo>
                    <a:pt x="226" y="78"/>
                  </a:lnTo>
                  <a:lnTo>
                    <a:pt x="226" y="78"/>
                  </a:lnTo>
                  <a:lnTo>
                    <a:pt x="228" y="78"/>
                  </a:lnTo>
                  <a:close/>
                  <a:moveTo>
                    <a:pt x="226" y="72"/>
                  </a:moveTo>
                  <a:lnTo>
                    <a:pt x="226" y="72"/>
                  </a:lnTo>
                  <a:lnTo>
                    <a:pt x="226" y="74"/>
                  </a:lnTo>
                  <a:lnTo>
                    <a:pt x="226" y="74"/>
                  </a:lnTo>
                  <a:lnTo>
                    <a:pt x="226" y="72"/>
                  </a:lnTo>
                  <a:lnTo>
                    <a:pt x="226" y="72"/>
                  </a:lnTo>
                  <a:lnTo>
                    <a:pt x="226" y="72"/>
                  </a:lnTo>
                  <a:close/>
                  <a:moveTo>
                    <a:pt x="228" y="74"/>
                  </a:moveTo>
                  <a:lnTo>
                    <a:pt x="228" y="74"/>
                  </a:lnTo>
                  <a:lnTo>
                    <a:pt x="228" y="72"/>
                  </a:lnTo>
                  <a:lnTo>
                    <a:pt x="230" y="74"/>
                  </a:lnTo>
                  <a:lnTo>
                    <a:pt x="230" y="72"/>
                  </a:lnTo>
                  <a:lnTo>
                    <a:pt x="228" y="74"/>
                  </a:lnTo>
                  <a:lnTo>
                    <a:pt x="228" y="74"/>
                  </a:lnTo>
                  <a:lnTo>
                    <a:pt x="230" y="74"/>
                  </a:lnTo>
                  <a:lnTo>
                    <a:pt x="230" y="74"/>
                  </a:lnTo>
                  <a:lnTo>
                    <a:pt x="232" y="76"/>
                  </a:lnTo>
                  <a:lnTo>
                    <a:pt x="234" y="76"/>
                  </a:lnTo>
                  <a:lnTo>
                    <a:pt x="232" y="76"/>
                  </a:lnTo>
                  <a:lnTo>
                    <a:pt x="232" y="76"/>
                  </a:lnTo>
                  <a:lnTo>
                    <a:pt x="228" y="74"/>
                  </a:lnTo>
                  <a:lnTo>
                    <a:pt x="228" y="74"/>
                  </a:lnTo>
                  <a:lnTo>
                    <a:pt x="230" y="74"/>
                  </a:lnTo>
                  <a:lnTo>
                    <a:pt x="230" y="74"/>
                  </a:lnTo>
                  <a:lnTo>
                    <a:pt x="228" y="74"/>
                  </a:lnTo>
                  <a:lnTo>
                    <a:pt x="228" y="74"/>
                  </a:lnTo>
                  <a:close/>
                  <a:moveTo>
                    <a:pt x="230" y="72"/>
                  </a:moveTo>
                  <a:lnTo>
                    <a:pt x="230" y="72"/>
                  </a:lnTo>
                  <a:lnTo>
                    <a:pt x="232" y="72"/>
                  </a:lnTo>
                  <a:lnTo>
                    <a:pt x="232" y="74"/>
                  </a:lnTo>
                  <a:lnTo>
                    <a:pt x="232" y="74"/>
                  </a:lnTo>
                  <a:lnTo>
                    <a:pt x="232" y="72"/>
                  </a:lnTo>
                  <a:lnTo>
                    <a:pt x="230" y="72"/>
                  </a:lnTo>
                  <a:close/>
                  <a:moveTo>
                    <a:pt x="226" y="96"/>
                  </a:moveTo>
                  <a:lnTo>
                    <a:pt x="226" y="96"/>
                  </a:lnTo>
                  <a:lnTo>
                    <a:pt x="224" y="98"/>
                  </a:lnTo>
                  <a:lnTo>
                    <a:pt x="224" y="98"/>
                  </a:lnTo>
                  <a:lnTo>
                    <a:pt x="222" y="94"/>
                  </a:lnTo>
                  <a:lnTo>
                    <a:pt x="226" y="96"/>
                  </a:lnTo>
                  <a:close/>
                  <a:moveTo>
                    <a:pt x="222" y="92"/>
                  </a:moveTo>
                  <a:lnTo>
                    <a:pt x="224" y="92"/>
                  </a:lnTo>
                  <a:lnTo>
                    <a:pt x="224" y="92"/>
                  </a:lnTo>
                  <a:lnTo>
                    <a:pt x="224" y="92"/>
                  </a:lnTo>
                  <a:lnTo>
                    <a:pt x="224" y="94"/>
                  </a:lnTo>
                  <a:lnTo>
                    <a:pt x="222" y="92"/>
                  </a:lnTo>
                  <a:close/>
                  <a:moveTo>
                    <a:pt x="224" y="88"/>
                  </a:moveTo>
                  <a:lnTo>
                    <a:pt x="224" y="88"/>
                  </a:lnTo>
                  <a:lnTo>
                    <a:pt x="226" y="90"/>
                  </a:lnTo>
                  <a:lnTo>
                    <a:pt x="226" y="90"/>
                  </a:lnTo>
                  <a:lnTo>
                    <a:pt x="224" y="88"/>
                  </a:lnTo>
                  <a:close/>
                  <a:moveTo>
                    <a:pt x="220" y="84"/>
                  </a:moveTo>
                  <a:lnTo>
                    <a:pt x="220" y="84"/>
                  </a:lnTo>
                  <a:lnTo>
                    <a:pt x="222" y="82"/>
                  </a:lnTo>
                  <a:lnTo>
                    <a:pt x="222" y="82"/>
                  </a:lnTo>
                  <a:lnTo>
                    <a:pt x="222" y="82"/>
                  </a:lnTo>
                  <a:lnTo>
                    <a:pt x="222" y="84"/>
                  </a:lnTo>
                  <a:lnTo>
                    <a:pt x="220" y="84"/>
                  </a:lnTo>
                  <a:lnTo>
                    <a:pt x="220" y="84"/>
                  </a:lnTo>
                  <a:close/>
                  <a:moveTo>
                    <a:pt x="222" y="96"/>
                  </a:moveTo>
                  <a:lnTo>
                    <a:pt x="220" y="98"/>
                  </a:lnTo>
                  <a:lnTo>
                    <a:pt x="220" y="96"/>
                  </a:lnTo>
                  <a:lnTo>
                    <a:pt x="222" y="96"/>
                  </a:lnTo>
                  <a:close/>
                  <a:moveTo>
                    <a:pt x="220" y="94"/>
                  </a:moveTo>
                  <a:lnTo>
                    <a:pt x="218" y="96"/>
                  </a:lnTo>
                  <a:lnTo>
                    <a:pt x="218" y="94"/>
                  </a:lnTo>
                  <a:lnTo>
                    <a:pt x="220" y="94"/>
                  </a:lnTo>
                  <a:close/>
                  <a:moveTo>
                    <a:pt x="236" y="144"/>
                  </a:moveTo>
                  <a:lnTo>
                    <a:pt x="234" y="142"/>
                  </a:lnTo>
                  <a:lnTo>
                    <a:pt x="238" y="144"/>
                  </a:lnTo>
                  <a:lnTo>
                    <a:pt x="236" y="144"/>
                  </a:lnTo>
                  <a:close/>
                  <a:moveTo>
                    <a:pt x="236" y="148"/>
                  </a:moveTo>
                  <a:lnTo>
                    <a:pt x="236" y="148"/>
                  </a:lnTo>
                  <a:lnTo>
                    <a:pt x="236" y="146"/>
                  </a:lnTo>
                  <a:lnTo>
                    <a:pt x="236" y="148"/>
                  </a:lnTo>
                  <a:close/>
                  <a:moveTo>
                    <a:pt x="234" y="114"/>
                  </a:moveTo>
                  <a:lnTo>
                    <a:pt x="234" y="116"/>
                  </a:lnTo>
                  <a:lnTo>
                    <a:pt x="234" y="116"/>
                  </a:lnTo>
                  <a:lnTo>
                    <a:pt x="232" y="114"/>
                  </a:lnTo>
                  <a:lnTo>
                    <a:pt x="234" y="114"/>
                  </a:lnTo>
                  <a:close/>
                  <a:moveTo>
                    <a:pt x="230" y="132"/>
                  </a:moveTo>
                  <a:lnTo>
                    <a:pt x="232" y="134"/>
                  </a:lnTo>
                  <a:lnTo>
                    <a:pt x="232" y="134"/>
                  </a:lnTo>
                  <a:lnTo>
                    <a:pt x="230" y="134"/>
                  </a:lnTo>
                  <a:lnTo>
                    <a:pt x="230" y="134"/>
                  </a:lnTo>
                  <a:lnTo>
                    <a:pt x="232" y="134"/>
                  </a:lnTo>
                  <a:lnTo>
                    <a:pt x="230" y="132"/>
                  </a:lnTo>
                  <a:lnTo>
                    <a:pt x="230" y="132"/>
                  </a:lnTo>
                  <a:close/>
                  <a:moveTo>
                    <a:pt x="214" y="112"/>
                  </a:moveTo>
                  <a:lnTo>
                    <a:pt x="214" y="112"/>
                  </a:lnTo>
                  <a:lnTo>
                    <a:pt x="212" y="112"/>
                  </a:lnTo>
                  <a:lnTo>
                    <a:pt x="212" y="112"/>
                  </a:lnTo>
                  <a:lnTo>
                    <a:pt x="212" y="112"/>
                  </a:lnTo>
                  <a:lnTo>
                    <a:pt x="212" y="112"/>
                  </a:lnTo>
                  <a:lnTo>
                    <a:pt x="214" y="112"/>
                  </a:lnTo>
                  <a:lnTo>
                    <a:pt x="214" y="112"/>
                  </a:lnTo>
                  <a:close/>
                  <a:moveTo>
                    <a:pt x="226" y="130"/>
                  </a:moveTo>
                  <a:lnTo>
                    <a:pt x="226" y="130"/>
                  </a:lnTo>
                  <a:lnTo>
                    <a:pt x="224" y="132"/>
                  </a:lnTo>
                  <a:lnTo>
                    <a:pt x="224" y="130"/>
                  </a:lnTo>
                  <a:lnTo>
                    <a:pt x="224" y="130"/>
                  </a:lnTo>
                  <a:lnTo>
                    <a:pt x="224" y="130"/>
                  </a:lnTo>
                  <a:lnTo>
                    <a:pt x="226" y="130"/>
                  </a:lnTo>
                  <a:lnTo>
                    <a:pt x="226" y="130"/>
                  </a:lnTo>
                  <a:close/>
                  <a:moveTo>
                    <a:pt x="244" y="158"/>
                  </a:moveTo>
                  <a:lnTo>
                    <a:pt x="246" y="158"/>
                  </a:lnTo>
                  <a:lnTo>
                    <a:pt x="244" y="158"/>
                  </a:lnTo>
                  <a:lnTo>
                    <a:pt x="244" y="158"/>
                  </a:lnTo>
                  <a:lnTo>
                    <a:pt x="244" y="158"/>
                  </a:lnTo>
                  <a:lnTo>
                    <a:pt x="244" y="158"/>
                  </a:lnTo>
                  <a:lnTo>
                    <a:pt x="244" y="158"/>
                  </a:lnTo>
                  <a:close/>
                  <a:moveTo>
                    <a:pt x="246" y="114"/>
                  </a:moveTo>
                  <a:lnTo>
                    <a:pt x="246" y="114"/>
                  </a:lnTo>
                  <a:lnTo>
                    <a:pt x="248" y="112"/>
                  </a:lnTo>
                  <a:lnTo>
                    <a:pt x="248" y="112"/>
                  </a:lnTo>
                  <a:lnTo>
                    <a:pt x="248" y="114"/>
                  </a:lnTo>
                  <a:lnTo>
                    <a:pt x="246" y="114"/>
                  </a:lnTo>
                  <a:close/>
                  <a:moveTo>
                    <a:pt x="248" y="110"/>
                  </a:moveTo>
                  <a:lnTo>
                    <a:pt x="248" y="110"/>
                  </a:lnTo>
                  <a:lnTo>
                    <a:pt x="250" y="108"/>
                  </a:lnTo>
                  <a:lnTo>
                    <a:pt x="250" y="110"/>
                  </a:lnTo>
                  <a:lnTo>
                    <a:pt x="248" y="110"/>
                  </a:lnTo>
                  <a:close/>
                  <a:moveTo>
                    <a:pt x="258" y="156"/>
                  </a:moveTo>
                  <a:lnTo>
                    <a:pt x="258" y="156"/>
                  </a:lnTo>
                  <a:lnTo>
                    <a:pt x="258" y="156"/>
                  </a:lnTo>
                  <a:lnTo>
                    <a:pt x="258" y="156"/>
                  </a:lnTo>
                  <a:lnTo>
                    <a:pt x="258" y="156"/>
                  </a:lnTo>
                  <a:lnTo>
                    <a:pt x="256" y="154"/>
                  </a:lnTo>
                  <a:lnTo>
                    <a:pt x="258" y="156"/>
                  </a:lnTo>
                  <a:close/>
                  <a:moveTo>
                    <a:pt x="266" y="146"/>
                  </a:moveTo>
                  <a:lnTo>
                    <a:pt x="266" y="146"/>
                  </a:lnTo>
                  <a:lnTo>
                    <a:pt x="262" y="146"/>
                  </a:lnTo>
                  <a:lnTo>
                    <a:pt x="260" y="146"/>
                  </a:lnTo>
                  <a:lnTo>
                    <a:pt x="260" y="146"/>
                  </a:lnTo>
                  <a:lnTo>
                    <a:pt x="262" y="146"/>
                  </a:lnTo>
                  <a:lnTo>
                    <a:pt x="262" y="146"/>
                  </a:lnTo>
                  <a:lnTo>
                    <a:pt x="266" y="146"/>
                  </a:lnTo>
                  <a:lnTo>
                    <a:pt x="266" y="146"/>
                  </a:lnTo>
                  <a:close/>
                  <a:moveTo>
                    <a:pt x="260" y="136"/>
                  </a:moveTo>
                  <a:lnTo>
                    <a:pt x="260" y="136"/>
                  </a:lnTo>
                  <a:lnTo>
                    <a:pt x="262" y="138"/>
                  </a:lnTo>
                  <a:lnTo>
                    <a:pt x="260" y="136"/>
                  </a:lnTo>
                  <a:close/>
                  <a:moveTo>
                    <a:pt x="264" y="142"/>
                  </a:moveTo>
                  <a:lnTo>
                    <a:pt x="264" y="140"/>
                  </a:lnTo>
                  <a:lnTo>
                    <a:pt x="264" y="140"/>
                  </a:lnTo>
                  <a:lnTo>
                    <a:pt x="264" y="140"/>
                  </a:lnTo>
                  <a:lnTo>
                    <a:pt x="264" y="142"/>
                  </a:lnTo>
                  <a:lnTo>
                    <a:pt x="264" y="140"/>
                  </a:lnTo>
                  <a:lnTo>
                    <a:pt x="264" y="142"/>
                  </a:lnTo>
                  <a:close/>
                  <a:moveTo>
                    <a:pt x="264" y="136"/>
                  </a:moveTo>
                  <a:lnTo>
                    <a:pt x="264" y="136"/>
                  </a:lnTo>
                  <a:lnTo>
                    <a:pt x="262" y="136"/>
                  </a:lnTo>
                  <a:lnTo>
                    <a:pt x="264" y="136"/>
                  </a:lnTo>
                  <a:lnTo>
                    <a:pt x="264" y="136"/>
                  </a:lnTo>
                  <a:lnTo>
                    <a:pt x="264" y="136"/>
                  </a:lnTo>
                  <a:lnTo>
                    <a:pt x="266" y="136"/>
                  </a:lnTo>
                  <a:lnTo>
                    <a:pt x="264" y="136"/>
                  </a:lnTo>
                  <a:close/>
                  <a:moveTo>
                    <a:pt x="264" y="152"/>
                  </a:moveTo>
                  <a:lnTo>
                    <a:pt x="264" y="152"/>
                  </a:lnTo>
                  <a:lnTo>
                    <a:pt x="264" y="150"/>
                  </a:lnTo>
                  <a:lnTo>
                    <a:pt x="266" y="150"/>
                  </a:lnTo>
                  <a:lnTo>
                    <a:pt x="266" y="150"/>
                  </a:lnTo>
                  <a:lnTo>
                    <a:pt x="264" y="152"/>
                  </a:lnTo>
                  <a:lnTo>
                    <a:pt x="264" y="152"/>
                  </a:lnTo>
                  <a:lnTo>
                    <a:pt x="264" y="152"/>
                  </a:lnTo>
                  <a:lnTo>
                    <a:pt x="260" y="152"/>
                  </a:lnTo>
                  <a:lnTo>
                    <a:pt x="262" y="152"/>
                  </a:lnTo>
                  <a:lnTo>
                    <a:pt x="262" y="152"/>
                  </a:lnTo>
                  <a:lnTo>
                    <a:pt x="260" y="152"/>
                  </a:lnTo>
                  <a:lnTo>
                    <a:pt x="260" y="152"/>
                  </a:lnTo>
                  <a:lnTo>
                    <a:pt x="258" y="154"/>
                  </a:lnTo>
                  <a:lnTo>
                    <a:pt x="258" y="152"/>
                  </a:lnTo>
                  <a:lnTo>
                    <a:pt x="258" y="152"/>
                  </a:lnTo>
                  <a:lnTo>
                    <a:pt x="258" y="152"/>
                  </a:lnTo>
                  <a:lnTo>
                    <a:pt x="260" y="150"/>
                  </a:lnTo>
                  <a:lnTo>
                    <a:pt x="264" y="152"/>
                  </a:lnTo>
                  <a:lnTo>
                    <a:pt x="264" y="152"/>
                  </a:lnTo>
                  <a:close/>
                  <a:moveTo>
                    <a:pt x="266" y="164"/>
                  </a:moveTo>
                  <a:lnTo>
                    <a:pt x="266" y="164"/>
                  </a:lnTo>
                  <a:lnTo>
                    <a:pt x="266" y="164"/>
                  </a:lnTo>
                  <a:lnTo>
                    <a:pt x="266" y="162"/>
                  </a:lnTo>
                  <a:lnTo>
                    <a:pt x="266" y="164"/>
                  </a:lnTo>
                  <a:lnTo>
                    <a:pt x="266" y="164"/>
                  </a:lnTo>
                  <a:close/>
                  <a:moveTo>
                    <a:pt x="264" y="128"/>
                  </a:moveTo>
                  <a:lnTo>
                    <a:pt x="266" y="128"/>
                  </a:lnTo>
                  <a:lnTo>
                    <a:pt x="264" y="128"/>
                  </a:lnTo>
                  <a:lnTo>
                    <a:pt x="264" y="128"/>
                  </a:lnTo>
                  <a:lnTo>
                    <a:pt x="264" y="128"/>
                  </a:lnTo>
                  <a:lnTo>
                    <a:pt x="264" y="126"/>
                  </a:lnTo>
                  <a:lnTo>
                    <a:pt x="262" y="126"/>
                  </a:lnTo>
                  <a:lnTo>
                    <a:pt x="258" y="126"/>
                  </a:lnTo>
                  <a:lnTo>
                    <a:pt x="258" y="126"/>
                  </a:lnTo>
                  <a:lnTo>
                    <a:pt x="258" y="124"/>
                  </a:lnTo>
                  <a:lnTo>
                    <a:pt x="260" y="124"/>
                  </a:lnTo>
                  <a:lnTo>
                    <a:pt x="258" y="124"/>
                  </a:lnTo>
                  <a:lnTo>
                    <a:pt x="260" y="124"/>
                  </a:lnTo>
                  <a:lnTo>
                    <a:pt x="260" y="124"/>
                  </a:lnTo>
                  <a:lnTo>
                    <a:pt x="262" y="122"/>
                  </a:lnTo>
                  <a:lnTo>
                    <a:pt x="262" y="122"/>
                  </a:lnTo>
                  <a:lnTo>
                    <a:pt x="264" y="122"/>
                  </a:lnTo>
                  <a:lnTo>
                    <a:pt x="264" y="122"/>
                  </a:lnTo>
                  <a:lnTo>
                    <a:pt x="264" y="122"/>
                  </a:lnTo>
                  <a:lnTo>
                    <a:pt x="266" y="122"/>
                  </a:lnTo>
                  <a:lnTo>
                    <a:pt x="266" y="124"/>
                  </a:lnTo>
                  <a:lnTo>
                    <a:pt x="266" y="124"/>
                  </a:lnTo>
                  <a:lnTo>
                    <a:pt x="268" y="126"/>
                  </a:lnTo>
                  <a:lnTo>
                    <a:pt x="268" y="128"/>
                  </a:lnTo>
                  <a:lnTo>
                    <a:pt x="268" y="128"/>
                  </a:lnTo>
                  <a:lnTo>
                    <a:pt x="266" y="126"/>
                  </a:lnTo>
                  <a:lnTo>
                    <a:pt x="264" y="128"/>
                  </a:lnTo>
                  <a:lnTo>
                    <a:pt x="264" y="128"/>
                  </a:lnTo>
                  <a:close/>
                  <a:moveTo>
                    <a:pt x="268" y="160"/>
                  </a:moveTo>
                  <a:lnTo>
                    <a:pt x="268" y="160"/>
                  </a:lnTo>
                  <a:lnTo>
                    <a:pt x="270" y="162"/>
                  </a:lnTo>
                  <a:lnTo>
                    <a:pt x="270" y="160"/>
                  </a:lnTo>
                  <a:lnTo>
                    <a:pt x="270" y="160"/>
                  </a:lnTo>
                  <a:lnTo>
                    <a:pt x="276" y="164"/>
                  </a:lnTo>
                  <a:lnTo>
                    <a:pt x="276" y="164"/>
                  </a:lnTo>
                  <a:lnTo>
                    <a:pt x="276" y="166"/>
                  </a:lnTo>
                  <a:lnTo>
                    <a:pt x="276" y="166"/>
                  </a:lnTo>
                  <a:lnTo>
                    <a:pt x="276" y="166"/>
                  </a:lnTo>
                  <a:lnTo>
                    <a:pt x="268" y="164"/>
                  </a:lnTo>
                  <a:lnTo>
                    <a:pt x="268" y="164"/>
                  </a:lnTo>
                  <a:lnTo>
                    <a:pt x="268" y="166"/>
                  </a:lnTo>
                  <a:lnTo>
                    <a:pt x="268" y="166"/>
                  </a:lnTo>
                  <a:lnTo>
                    <a:pt x="268" y="164"/>
                  </a:lnTo>
                  <a:lnTo>
                    <a:pt x="268" y="164"/>
                  </a:lnTo>
                  <a:lnTo>
                    <a:pt x="268" y="160"/>
                  </a:lnTo>
                  <a:lnTo>
                    <a:pt x="268" y="160"/>
                  </a:lnTo>
                  <a:close/>
                  <a:moveTo>
                    <a:pt x="276" y="172"/>
                  </a:moveTo>
                  <a:lnTo>
                    <a:pt x="276" y="174"/>
                  </a:lnTo>
                  <a:lnTo>
                    <a:pt x="276" y="174"/>
                  </a:lnTo>
                  <a:lnTo>
                    <a:pt x="274" y="174"/>
                  </a:lnTo>
                  <a:lnTo>
                    <a:pt x="276" y="172"/>
                  </a:lnTo>
                  <a:close/>
                  <a:moveTo>
                    <a:pt x="278" y="162"/>
                  </a:moveTo>
                  <a:lnTo>
                    <a:pt x="278" y="162"/>
                  </a:lnTo>
                  <a:lnTo>
                    <a:pt x="278" y="162"/>
                  </a:lnTo>
                  <a:lnTo>
                    <a:pt x="278" y="160"/>
                  </a:lnTo>
                  <a:lnTo>
                    <a:pt x="278" y="160"/>
                  </a:lnTo>
                  <a:lnTo>
                    <a:pt x="278" y="162"/>
                  </a:lnTo>
                  <a:lnTo>
                    <a:pt x="278" y="162"/>
                  </a:lnTo>
                  <a:lnTo>
                    <a:pt x="278" y="162"/>
                  </a:lnTo>
                  <a:close/>
                  <a:moveTo>
                    <a:pt x="280" y="126"/>
                  </a:moveTo>
                  <a:lnTo>
                    <a:pt x="280" y="126"/>
                  </a:lnTo>
                  <a:lnTo>
                    <a:pt x="278" y="126"/>
                  </a:lnTo>
                  <a:lnTo>
                    <a:pt x="280" y="124"/>
                  </a:lnTo>
                  <a:lnTo>
                    <a:pt x="280" y="124"/>
                  </a:lnTo>
                  <a:lnTo>
                    <a:pt x="280" y="126"/>
                  </a:lnTo>
                  <a:lnTo>
                    <a:pt x="280" y="126"/>
                  </a:lnTo>
                  <a:close/>
                  <a:moveTo>
                    <a:pt x="280" y="122"/>
                  </a:moveTo>
                  <a:lnTo>
                    <a:pt x="280" y="122"/>
                  </a:lnTo>
                  <a:lnTo>
                    <a:pt x="278" y="118"/>
                  </a:lnTo>
                  <a:lnTo>
                    <a:pt x="278" y="118"/>
                  </a:lnTo>
                  <a:lnTo>
                    <a:pt x="276" y="118"/>
                  </a:lnTo>
                  <a:lnTo>
                    <a:pt x="278" y="116"/>
                  </a:lnTo>
                  <a:lnTo>
                    <a:pt x="278" y="116"/>
                  </a:lnTo>
                  <a:lnTo>
                    <a:pt x="276" y="116"/>
                  </a:lnTo>
                  <a:lnTo>
                    <a:pt x="276" y="116"/>
                  </a:lnTo>
                  <a:lnTo>
                    <a:pt x="276" y="116"/>
                  </a:lnTo>
                  <a:lnTo>
                    <a:pt x="274" y="118"/>
                  </a:lnTo>
                  <a:lnTo>
                    <a:pt x="274" y="118"/>
                  </a:lnTo>
                  <a:lnTo>
                    <a:pt x="274" y="118"/>
                  </a:lnTo>
                  <a:lnTo>
                    <a:pt x="274" y="116"/>
                  </a:lnTo>
                  <a:lnTo>
                    <a:pt x="274" y="116"/>
                  </a:lnTo>
                  <a:lnTo>
                    <a:pt x="274" y="116"/>
                  </a:lnTo>
                  <a:lnTo>
                    <a:pt x="274" y="116"/>
                  </a:lnTo>
                  <a:lnTo>
                    <a:pt x="274" y="116"/>
                  </a:lnTo>
                  <a:lnTo>
                    <a:pt x="274" y="114"/>
                  </a:lnTo>
                  <a:lnTo>
                    <a:pt x="274" y="114"/>
                  </a:lnTo>
                  <a:lnTo>
                    <a:pt x="274" y="114"/>
                  </a:lnTo>
                  <a:lnTo>
                    <a:pt x="272" y="114"/>
                  </a:lnTo>
                  <a:lnTo>
                    <a:pt x="272" y="114"/>
                  </a:lnTo>
                  <a:lnTo>
                    <a:pt x="270" y="114"/>
                  </a:lnTo>
                  <a:lnTo>
                    <a:pt x="270" y="112"/>
                  </a:lnTo>
                  <a:lnTo>
                    <a:pt x="270" y="114"/>
                  </a:lnTo>
                  <a:lnTo>
                    <a:pt x="270" y="114"/>
                  </a:lnTo>
                  <a:lnTo>
                    <a:pt x="272" y="114"/>
                  </a:lnTo>
                  <a:lnTo>
                    <a:pt x="272" y="114"/>
                  </a:lnTo>
                  <a:lnTo>
                    <a:pt x="270" y="114"/>
                  </a:lnTo>
                  <a:lnTo>
                    <a:pt x="270" y="112"/>
                  </a:lnTo>
                  <a:lnTo>
                    <a:pt x="270" y="112"/>
                  </a:lnTo>
                  <a:lnTo>
                    <a:pt x="270" y="112"/>
                  </a:lnTo>
                  <a:lnTo>
                    <a:pt x="270" y="112"/>
                  </a:lnTo>
                  <a:lnTo>
                    <a:pt x="270" y="112"/>
                  </a:lnTo>
                  <a:lnTo>
                    <a:pt x="270" y="112"/>
                  </a:lnTo>
                  <a:lnTo>
                    <a:pt x="272" y="112"/>
                  </a:lnTo>
                  <a:lnTo>
                    <a:pt x="272" y="112"/>
                  </a:lnTo>
                  <a:lnTo>
                    <a:pt x="274" y="112"/>
                  </a:lnTo>
                  <a:lnTo>
                    <a:pt x="272" y="112"/>
                  </a:lnTo>
                  <a:lnTo>
                    <a:pt x="272" y="112"/>
                  </a:lnTo>
                  <a:lnTo>
                    <a:pt x="272" y="114"/>
                  </a:lnTo>
                  <a:lnTo>
                    <a:pt x="272" y="114"/>
                  </a:lnTo>
                  <a:lnTo>
                    <a:pt x="272" y="114"/>
                  </a:lnTo>
                  <a:lnTo>
                    <a:pt x="272" y="114"/>
                  </a:lnTo>
                  <a:lnTo>
                    <a:pt x="272" y="114"/>
                  </a:lnTo>
                  <a:lnTo>
                    <a:pt x="278" y="114"/>
                  </a:lnTo>
                  <a:lnTo>
                    <a:pt x="278" y="114"/>
                  </a:lnTo>
                  <a:lnTo>
                    <a:pt x="276" y="112"/>
                  </a:lnTo>
                  <a:lnTo>
                    <a:pt x="276" y="112"/>
                  </a:lnTo>
                  <a:lnTo>
                    <a:pt x="280" y="112"/>
                  </a:lnTo>
                  <a:lnTo>
                    <a:pt x="282" y="112"/>
                  </a:lnTo>
                  <a:lnTo>
                    <a:pt x="284" y="110"/>
                  </a:lnTo>
                  <a:lnTo>
                    <a:pt x="286" y="110"/>
                  </a:lnTo>
                  <a:lnTo>
                    <a:pt x="286" y="110"/>
                  </a:lnTo>
                  <a:lnTo>
                    <a:pt x="286" y="108"/>
                  </a:lnTo>
                  <a:lnTo>
                    <a:pt x="284" y="108"/>
                  </a:lnTo>
                  <a:lnTo>
                    <a:pt x="284" y="108"/>
                  </a:lnTo>
                  <a:lnTo>
                    <a:pt x="284" y="108"/>
                  </a:lnTo>
                  <a:lnTo>
                    <a:pt x="282" y="108"/>
                  </a:lnTo>
                  <a:lnTo>
                    <a:pt x="282" y="108"/>
                  </a:lnTo>
                  <a:lnTo>
                    <a:pt x="282" y="108"/>
                  </a:lnTo>
                  <a:lnTo>
                    <a:pt x="284" y="108"/>
                  </a:lnTo>
                  <a:lnTo>
                    <a:pt x="284" y="108"/>
                  </a:lnTo>
                  <a:lnTo>
                    <a:pt x="284" y="106"/>
                  </a:lnTo>
                  <a:lnTo>
                    <a:pt x="282" y="106"/>
                  </a:lnTo>
                  <a:lnTo>
                    <a:pt x="280" y="106"/>
                  </a:lnTo>
                  <a:lnTo>
                    <a:pt x="280" y="106"/>
                  </a:lnTo>
                  <a:lnTo>
                    <a:pt x="280" y="106"/>
                  </a:lnTo>
                  <a:lnTo>
                    <a:pt x="282" y="104"/>
                  </a:lnTo>
                  <a:lnTo>
                    <a:pt x="284" y="104"/>
                  </a:lnTo>
                  <a:lnTo>
                    <a:pt x="284" y="104"/>
                  </a:lnTo>
                  <a:lnTo>
                    <a:pt x="286" y="106"/>
                  </a:lnTo>
                  <a:lnTo>
                    <a:pt x="286" y="106"/>
                  </a:lnTo>
                  <a:lnTo>
                    <a:pt x="286" y="106"/>
                  </a:lnTo>
                  <a:lnTo>
                    <a:pt x="286" y="106"/>
                  </a:lnTo>
                  <a:lnTo>
                    <a:pt x="288" y="106"/>
                  </a:lnTo>
                  <a:lnTo>
                    <a:pt x="288" y="106"/>
                  </a:lnTo>
                  <a:lnTo>
                    <a:pt x="288" y="106"/>
                  </a:lnTo>
                  <a:lnTo>
                    <a:pt x="288" y="106"/>
                  </a:lnTo>
                  <a:lnTo>
                    <a:pt x="288" y="106"/>
                  </a:lnTo>
                  <a:lnTo>
                    <a:pt x="288" y="106"/>
                  </a:lnTo>
                  <a:lnTo>
                    <a:pt x="288" y="106"/>
                  </a:lnTo>
                  <a:lnTo>
                    <a:pt x="292" y="108"/>
                  </a:lnTo>
                  <a:lnTo>
                    <a:pt x="294" y="108"/>
                  </a:lnTo>
                  <a:lnTo>
                    <a:pt x="294" y="108"/>
                  </a:lnTo>
                  <a:lnTo>
                    <a:pt x="294" y="106"/>
                  </a:lnTo>
                  <a:lnTo>
                    <a:pt x="294" y="106"/>
                  </a:lnTo>
                  <a:lnTo>
                    <a:pt x="296" y="110"/>
                  </a:lnTo>
                  <a:lnTo>
                    <a:pt x="296" y="110"/>
                  </a:lnTo>
                  <a:lnTo>
                    <a:pt x="296" y="110"/>
                  </a:lnTo>
                  <a:lnTo>
                    <a:pt x="294" y="110"/>
                  </a:lnTo>
                  <a:lnTo>
                    <a:pt x="294" y="110"/>
                  </a:lnTo>
                  <a:lnTo>
                    <a:pt x="294" y="110"/>
                  </a:lnTo>
                  <a:lnTo>
                    <a:pt x="294" y="108"/>
                  </a:lnTo>
                  <a:lnTo>
                    <a:pt x="294" y="108"/>
                  </a:lnTo>
                  <a:lnTo>
                    <a:pt x="294" y="110"/>
                  </a:lnTo>
                  <a:lnTo>
                    <a:pt x="292" y="110"/>
                  </a:lnTo>
                  <a:lnTo>
                    <a:pt x="292" y="112"/>
                  </a:lnTo>
                  <a:lnTo>
                    <a:pt x="292" y="112"/>
                  </a:lnTo>
                  <a:lnTo>
                    <a:pt x="290" y="112"/>
                  </a:lnTo>
                  <a:lnTo>
                    <a:pt x="288" y="112"/>
                  </a:lnTo>
                  <a:lnTo>
                    <a:pt x="288" y="112"/>
                  </a:lnTo>
                  <a:lnTo>
                    <a:pt x="288" y="114"/>
                  </a:lnTo>
                  <a:lnTo>
                    <a:pt x="288" y="114"/>
                  </a:lnTo>
                  <a:lnTo>
                    <a:pt x="284" y="114"/>
                  </a:lnTo>
                  <a:lnTo>
                    <a:pt x="284" y="114"/>
                  </a:lnTo>
                  <a:lnTo>
                    <a:pt x="284" y="116"/>
                  </a:lnTo>
                  <a:lnTo>
                    <a:pt x="284" y="116"/>
                  </a:lnTo>
                  <a:lnTo>
                    <a:pt x="284" y="118"/>
                  </a:lnTo>
                  <a:lnTo>
                    <a:pt x="282" y="118"/>
                  </a:lnTo>
                  <a:lnTo>
                    <a:pt x="280" y="120"/>
                  </a:lnTo>
                  <a:lnTo>
                    <a:pt x="280" y="122"/>
                  </a:lnTo>
                  <a:lnTo>
                    <a:pt x="280" y="122"/>
                  </a:lnTo>
                  <a:close/>
                  <a:moveTo>
                    <a:pt x="296" y="118"/>
                  </a:moveTo>
                  <a:lnTo>
                    <a:pt x="296" y="120"/>
                  </a:lnTo>
                  <a:lnTo>
                    <a:pt x="296" y="118"/>
                  </a:lnTo>
                  <a:lnTo>
                    <a:pt x="296" y="118"/>
                  </a:lnTo>
                  <a:lnTo>
                    <a:pt x="296" y="118"/>
                  </a:lnTo>
                  <a:close/>
                  <a:moveTo>
                    <a:pt x="288" y="134"/>
                  </a:moveTo>
                  <a:lnTo>
                    <a:pt x="288" y="136"/>
                  </a:lnTo>
                  <a:lnTo>
                    <a:pt x="288" y="136"/>
                  </a:lnTo>
                  <a:lnTo>
                    <a:pt x="288" y="136"/>
                  </a:lnTo>
                  <a:lnTo>
                    <a:pt x="288" y="136"/>
                  </a:lnTo>
                  <a:lnTo>
                    <a:pt x="288" y="136"/>
                  </a:lnTo>
                  <a:lnTo>
                    <a:pt x="288" y="136"/>
                  </a:lnTo>
                  <a:lnTo>
                    <a:pt x="288" y="136"/>
                  </a:lnTo>
                  <a:lnTo>
                    <a:pt x="288" y="136"/>
                  </a:lnTo>
                  <a:lnTo>
                    <a:pt x="288" y="136"/>
                  </a:lnTo>
                  <a:lnTo>
                    <a:pt x="288" y="136"/>
                  </a:lnTo>
                  <a:lnTo>
                    <a:pt x="288" y="134"/>
                  </a:lnTo>
                  <a:lnTo>
                    <a:pt x="288" y="134"/>
                  </a:lnTo>
                  <a:close/>
                  <a:moveTo>
                    <a:pt x="286" y="118"/>
                  </a:moveTo>
                  <a:lnTo>
                    <a:pt x="288" y="118"/>
                  </a:lnTo>
                  <a:lnTo>
                    <a:pt x="288" y="120"/>
                  </a:lnTo>
                  <a:lnTo>
                    <a:pt x="286" y="118"/>
                  </a:lnTo>
                  <a:close/>
                  <a:moveTo>
                    <a:pt x="280" y="124"/>
                  </a:moveTo>
                  <a:lnTo>
                    <a:pt x="282" y="126"/>
                  </a:lnTo>
                  <a:lnTo>
                    <a:pt x="282" y="124"/>
                  </a:lnTo>
                  <a:lnTo>
                    <a:pt x="282" y="126"/>
                  </a:lnTo>
                  <a:lnTo>
                    <a:pt x="280" y="124"/>
                  </a:lnTo>
                  <a:close/>
                  <a:moveTo>
                    <a:pt x="282" y="176"/>
                  </a:moveTo>
                  <a:lnTo>
                    <a:pt x="282" y="174"/>
                  </a:lnTo>
                  <a:lnTo>
                    <a:pt x="282" y="176"/>
                  </a:lnTo>
                  <a:lnTo>
                    <a:pt x="282" y="176"/>
                  </a:lnTo>
                  <a:close/>
                  <a:moveTo>
                    <a:pt x="282" y="142"/>
                  </a:moveTo>
                  <a:lnTo>
                    <a:pt x="282" y="140"/>
                  </a:lnTo>
                  <a:lnTo>
                    <a:pt x="282" y="140"/>
                  </a:lnTo>
                  <a:lnTo>
                    <a:pt x="284" y="140"/>
                  </a:lnTo>
                  <a:lnTo>
                    <a:pt x="284" y="140"/>
                  </a:lnTo>
                  <a:lnTo>
                    <a:pt x="284" y="140"/>
                  </a:lnTo>
                  <a:lnTo>
                    <a:pt x="286" y="140"/>
                  </a:lnTo>
                  <a:lnTo>
                    <a:pt x="286" y="140"/>
                  </a:lnTo>
                  <a:lnTo>
                    <a:pt x="282" y="142"/>
                  </a:lnTo>
                  <a:lnTo>
                    <a:pt x="282" y="142"/>
                  </a:lnTo>
                  <a:close/>
                  <a:moveTo>
                    <a:pt x="284" y="126"/>
                  </a:moveTo>
                  <a:lnTo>
                    <a:pt x="284" y="126"/>
                  </a:lnTo>
                  <a:lnTo>
                    <a:pt x="284" y="124"/>
                  </a:lnTo>
                  <a:lnTo>
                    <a:pt x="284" y="124"/>
                  </a:lnTo>
                  <a:lnTo>
                    <a:pt x="284" y="124"/>
                  </a:lnTo>
                  <a:lnTo>
                    <a:pt x="286" y="126"/>
                  </a:lnTo>
                  <a:lnTo>
                    <a:pt x="284" y="126"/>
                  </a:lnTo>
                  <a:close/>
                  <a:moveTo>
                    <a:pt x="286" y="116"/>
                  </a:moveTo>
                  <a:lnTo>
                    <a:pt x="284" y="116"/>
                  </a:lnTo>
                  <a:lnTo>
                    <a:pt x="284" y="116"/>
                  </a:lnTo>
                  <a:lnTo>
                    <a:pt x="284" y="114"/>
                  </a:lnTo>
                  <a:lnTo>
                    <a:pt x="286" y="114"/>
                  </a:lnTo>
                  <a:lnTo>
                    <a:pt x="286" y="114"/>
                  </a:lnTo>
                  <a:lnTo>
                    <a:pt x="286" y="116"/>
                  </a:lnTo>
                  <a:close/>
                  <a:moveTo>
                    <a:pt x="288" y="116"/>
                  </a:moveTo>
                  <a:lnTo>
                    <a:pt x="288" y="116"/>
                  </a:lnTo>
                  <a:lnTo>
                    <a:pt x="288" y="116"/>
                  </a:lnTo>
                  <a:lnTo>
                    <a:pt x="286" y="116"/>
                  </a:lnTo>
                  <a:lnTo>
                    <a:pt x="286" y="116"/>
                  </a:lnTo>
                  <a:lnTo>
                    <a:pt x="288" y="116"/>
                  </a:lnTo>
                  <a:lnTo>
                    <a:pt x="288" y="116"/>
                  </a:lnTo>
                  <a:close/>
                  <a:moveTo>
                    <a:pt x="288" y="142"/>
                  </a:moveTo>
                  <a:lnTo>
                    <a:pt x="286" y="142"/>
                  </a:lnTo>
                  <a:lnTo>
                    <a:pt x="290" y="142"/>
                  </a:lnTo>
                  <a:lnTo>
                    <a:pt x="290" y="140"/>
                  </a:lnTo>
                  <a:lnTo>
                    <a:pt x="290" y="140"/>
                  </a:lnTo>
                  <a:lnTo>
                    <a:pt x="292" y="142"/>
                  </a:lnTo>
                  <a:lnTo>
                    <a:pt x="292" y="142"/>
                  </a:lnTo>
                  <a:lnTo>
                    <a:pt x="292" y="142"/>
                  </a:lnTo>
                  <a:lnTo>
                    <a:pt x="290" y="142"/>
                  </a:lnTo>
                  <a:lnTo>
                    <a:pt x="288" y="142"/>
                  </a:lnTo>
                  <a:lnTo>
                    <a:pt x="288" y="142"/>
                  </a:lnTo>
                  <a:close/>
                  <a:moveTo>
                    <a:pt x="290" y="118"/>
                  </a:moveTo>
                  <a:lnTo>
                    <a:pt x="290" y="118"/>
                  </a:lnTo>
                  <a:lnTo>
                    <a:pt x="290" y="118"/>
                  </a:lnTo>
                  <a:lnTo>
                    <a:pt x="290" y="116"/>
                  </a:lnTo>
                  <a:lnTo>
                    <a:pt x="290" y="116"/>
                  </a:lnTo>
                  <a:lnTo>
                    <a:pt x="290" y="118"/>
                  </a:lnTo>
                  <a:lnTo>
                    <a:pt x="290" y="118"/>
                  </a:lnTo>
                  <a:lnTo>
                    <a:pt x="292" y="116"/>
                  </a:lnTo>
                  <a:lnTo>
                    <a:pt x="292" y="116"/>
                  </a:lnTo>
                  <a:lnTo>
                    <a:pt x="292" y="116"/>
                  </a:lnTo>
                  <a:lnTo>
                    <a:pt x="292" y="116"/>
                  </a:lnTo>
                  <a:lnTo>
                    <a:pt x="294" y="116"/>
                  </a:lnTo>
                  <a:lnTo>
                    <a:pt x="294" y="118"/>
                  </a:lnTo>
                  <a:lnTo>
                    <a:pt x="294" y="118"/>
                  </a:lnTo>
                  <a:lnTo>
                    <a:pt x="292" y="120"/>
                  </a:lnTo>
                  <a:lnTo>
                    <a:pt x="292" y="120"/>
                  </a:lnTo>
                  <a:lnTo>
                    <a:pt x="290" y="118"/>
                  </a:lnTo>
                  <a:lnTo>
                    <a:pt x="290" y="118"/>
                  </a:lnTo>
                  <a:lnTo>
                    <a:pt x="290" y="118"/>
                  </a:lnTo>
                  <a:close/>
                  <a:moveTo>
                    <a:pt x="296" y="126"/>
                  </a:moveTo>
                  <a:lnTo>
                    <a:pt x="294" y="126"/>
                  </a:lnTo>
                  <a:lnTo>
                    <a:pt x="294" y="126"/>
                  </a:lnTo>
                  <a:lnTo>
                    <a:pt x="296" y="126"/>
                  </a:lnTo>
                  <a:close/>
                  <a:moveTo>
                    <a:pt x="294" y="132"/>
                  </a:moveTo>
                  <a:lnTo>
                    <a:pt x="294" y="132"/>
                  </a:lnTo>
                  <a:lnTo>
                    <a:pt x="294" y="132"/>
                  </a:lnTo>
                  <a:lnTo>
                    <a:pt x="296" y="132"/>
                  </a:lnTo>
                  <a:lnTo>
                    <a:pt x="296" y="132"/>
                  </a:lnTo>
                  <a:lnTo>
                    <a:pt x="296" y="132"/>
                  </a:lnTo>
                  <a:lnTo>
                    <a:pt x="298" y="132"/>
                  </a:lnTo>
                  <a:lnTo>
                    <a:pt x="298" y="134"/>
                  </a:lnTo>
                  <a:lnTo>
                    <a:pt x="298" y="134"/>
                  </a:lnTo>
                  <a:lnTo>
                    <a:pt x="298" y="134"/>
                  </a:lnTo>
                  <a:lnTo>
                    <a:pt x="296" y="134"/>
                  </a:lnTo>
                  <a:lnTo>
                    <a:pt x="296" y="134"/>
                  </a:lnTo>
                  <a:lnTo>
                    <a:pt x="298" y="134"/>
                  </a:lnTo>
                  <a:lnTo>
                    <a:pt x="296" y="134"/>
                  </a:lnTo>
                  <a:lnTo>
                    <a:pt x="296" y="134"/>
                  </a:lnTo>
                  <a:lnTo>
                    <a:pt x="294" y="134"/>
                  </a:lnTo>
                  <a:lnTo>
                    <a:pt x="294" y="132"/>
                  </a:lnTo>
                  <a:lnTo>
                    <a:pt x="294" y="132"/>
                  </a:lnTo>
                  <a:close/>
                  <a:moveTo>
                    <a:pt x="296" y="146"/>
                  </a:moveTo>
                  <a:lnTo>
                    <a:pt x="296" y="146"/>
                  </a:lnTo>
                  <a:lnTo>
                    <a:pt x="296" y="144"/>
                  </a:lnTo>
                  <a:lnTo>
                    <a:pt x="296" y="144"/>
                  </a:lnTo>
                  <a:lnTo>
                    <a:pt x="296" y="144"/>
                  </a:lnTo>
                  <a:lnTo>
                    <a:pt x="296" y="146"/>
                  </a:lnTo>
                  <a:lnTo>
                    <a:pt x="296" y="146"/>
                  </a:lnTo>
                  <a:close/>
                  <a:moveTo>
                    <a:pt x="298" y="138"/>
                  </a:moveTo>
                  <a:lnTo>
                    <a:pt x="298" y="136"/>
                  </a:lnTo>
                  <a:lnTo>
                    <a:pt x="298" y="136"/>
                  </a:lnTo>
                  <a:lnTo>
                    <a:pt x="298" y="138"/>
                  </a:lnTo>
                  <a:lnTo>
                    <a:pt x="300" y="138"/>
                  </a:lnTo>
                  <a:lnTo>
                    <a:pt x="300" y="140"/>
                  </a:lnTo>
                  <a:lnTo>
                    <a:pt x="298" y="138"/>
                  </a:lnTo>
                  <a:close/>
                  <a:moveTo>
                    <a:pt x="304" y="140"/>
                  </a:moveTo>
                  <a:lnTo>
                    <a:pt x="304" y="140"/>
                  </a:lnTo>
                  <a:lnTo>
                    <a:pt x="300" y="138"/>
                  </a:lnTo>
                  <a:lnTo>
                    <a:pt x="300" y="138"/>
                  </a:lnTo>
                  <a:lnTo>
                    <a:pt x="302" y="138"/>
                  </a:lnTo>
                  <a:lnTo>
                    <a:pt x="304" y="138"/>
                  </a:lnTo>
                  <a:lnTo>
                    <a:pt x="304" y="138"/>
                  </a:lnTo>
                  <a:lnTo>
                    <a:pt x="304" y="140"/>
                  </a:lnTo>
                  <a:lnTo>
                    <a:pt x="304" y="140"/>
                  </a:lnTo>
                  <a:close/>
                  <a:moveTo>
                    <a:pt x="300" y="138"/>
                  </a:moveTo>
                  <a:lnTo>
                    <a:pt x="302" y="138"/>
                  </a:lnTo>
                  <a:lnTo>
                    <a:pt x="304" y="138"/>
                  </a:lnTo>
                  <a:lnTo>
                    <a:pt x="300" y="138"/>
                  </a:lnTo>
                  <a:close/>
                  <a:moveTo>
                    <a:pt x="300" y="136"/>
                  </a:moveTo>
                  <a:lnTo>
                    <a:pt x="300" y="134"/>
                  </a:lnTo>
                  <a:lnTo>
                    <a:pt x="300" y="134"/>
                  </a:lnTo>
                  <a:lnTo>
                    <a:pt x="300" y="134"/>
                  </a:lnTo>
                  <a:lnTo>
                    <a:pt x="300" y="134"/>
                  </a:lnTo>
                  <a:lnTo>
                    <a:pt x="302" y="136"/>
                  </a:lnTo>
                  <a:lnTo>
                    <a:pt x="304" y="136"/>
                  </a:lnTo>
                  <a:lnTo>
                    <a:pt x="304" y="136"/>
                  </a:lnTo>
                  <a:lnTo>
                    <a:pt x="302" y="136"/>
                  </a:lnTo>
                  <a:lnTo>
                    <a:pt x="300" y="136"/>
                  </a:lnTo>
                  <a:lnTo>
                    <a:pt x="300" y="136"/>
                  </a:lnTo>
                  <a:close/>
                  <a:moveTo>
                    <a:pt x="300" y="108"/>
                  </a:moveTo>
                  <a:lnTo>
                    <a:pt x="300" y="108"/>
                  </a:lnTo>
                  <a:lnTo>
                    <a:pt x="302" y="106"/>
                  </a:lnTo>
                  <a:lnTo>
                    <a:pt x="304" y="106"/>
                  </a:lnTo>
                  <a:lnTo>
                    <a:pt x="302" y="108"/>
                  </a:lnTo>
                  <a:lnTo>
                    <a:pt x="302" y="108"/>
                  </a:lnTo>
                  <a:lnTo>
                    <a:pt x="300" y="108"/>
                  </a:lnTo>
                  <a:lnTo>
                    <a:pt x="300" y="108"/>
                  </a:lnTo>
                  <a:close/>
                  <a:moveTo>
                    <a:pt x="306" y="104"/>
                  </a:moveTo>
                  <a:lnTo>
                    <a:pt x="306" y="104"/>
                  </a:lnTo>
                  <a:lnTo>
                    <a:pt x="300" y="104"/>
                  </a:lnTo>
                  <a:lnTo>
                    <a:pt x="296" y="102"/>
                  </a:lnTo>
                  <a:lnTo>
                    <a:pt x="296" y="102"/>
                  </a:lnTo>
                  <a:lnTo>
                    <a:pt x="296" y="102"/>
                  </a:lnTo>
                  <a:lnTo>
                    <a:pt x="296" y="100"/>
                  </a:lnTo>
                  <a:lnTo>
                    <a:pt x="298" y="102"/>
                  </a:lnTo>
                  <a:lnTo>
                    <a:pt x="298" y="102"/>
                  </a:lnTo>
                  <a:lnTo>
                    <a:pt x="298" y="100"/>
                  </a:lnTo>
                  <a:lnTo>
                    <a:pt x="300" y="100"/>
                  </a:lnTo>
                  <a:lnTo>
                    <a:pt x="300" y="100"/>
                  </a:lnTo>
                  <a:lnTo>
                    <a:pt x="300" y="100"/>
                  </a:lnTo>
                  <a:lnTo>
                    <a:pt x="300" y="100"/>
                  </a:lnTo>
                  <a:lnTo>
                    <a:pt x="298" y="100"/>
                  </a:lnTo>
                  <a:lnTo>
                    <a:pt x="300" y="102"/>
                  </a:lnTo>
                  <a:lnTo>
                    <a:pt x="300" y="102"/>
                  </a:lnTo>
                  <a:lnTo>
                    <a:pt x="302" y="102"/>
                  </a:lnTo>
                  <a:lnTo>
                    <a:pt x="302" y="102"/>
                  </a:lnTo>
                  <a:lnTo>
                    <a:pt x="302" y="102"/>
                  </a:lnTo>
                  <a:lnTo>
                    <a:pt x="300" y="100"/>
                  </a:lnTo>
                  <a:lnTo>
                    <a:pt x="300" y="100"/>
                  </a:lnTo>
                  <a:lnTo>
                    <a:pt x="304" y="102"/>
                  </a:lnTo>
                  <a:lnTo>
                    <a:pt x="306" y="100"/>
                  </a:lnTo>
                  <a:lnTo>
                    <a:pt x="304" y="102"/>
                  </a:lnTo>
                  <a:lnTo>
                    <a:pt x="304" y="102"/>
                  </a:lnTo>
                  <a:lnTo>
                    <a:pt x="306" y="104"/>
                  </a:lnTo>
                  <a:lnTo>
                    <a:pt x="306" y="104"/>
                  </a:lnTo>
                  <a:close/>
                  <a:moveTo>
                    <a:pt x="308" y="84"/>
                  </a:moveTo>
                  <a:lnTo>
                    <a:pt x="312" y="82"/>
                  </a:lnTo>
                  <a:lnTo>
                    <a:pt x="310" y="86"/>
                  </a:lnTo>
                  <a:lnTo>
                    <a:pt x="310" y="86"/>
                  </a:lnTo>
                  <a:lnTo>
                    <a:pt x="308" y="84"/>
                  </a:lnTo>
                  <a:lnTo>
                    <a:pt x="308" y="84"/>
                  </a:lnTo>
                  <a:lnTo>
                    <a:pt x="308" y="84"/>
                  </a:lnTo>
                  <a:close/>
                  <a:moveTo>
                    <a:pt x="310" y="82"/>
                  </a:moveTo>
                  <a:lnTo>
                    <a:pt x="312" y="82"/>
                  </a:lnTo>
                  <a:lnTo>
                    <a:pt x="312" y="82"/>
                  </a:lnTo>
                  <a:lnTo>
                    <a:pt x="312" y="82"/>
                  </a:lnTo>
                  <a:lnTo>
                    <a:pt x="310" y="82"/>
                  </a:lnTo>
                  <a:lnTo>
                    <a:pt x="310" y="82"/>
                  </a:lnTo>
                  <a:close/>
                  <a:moveTo>
                    <a:pt x="310" y="78"/>
                  </a:moveTo>
                  <a:lnTo>
                    <a:pt x="310" y="78"/>
                  </a:lnTo>
                  <a:lnTo>
                    <a:pt x="310" y="76"/>
                  </a:lnTo>
                  <a:lnTo>
                    <a:pt x="308" y="76"/>
                  </a:lnTo>
                  <a:lnTo>
                    <a:pt x="308" y="76"/>
                  </a:lnTo>
                  <a:lnTo>
                    <a:pt x="310" y="76"/>
                  </a:lnTo>
                  <a:lnTo>
                    <a:pt x="310" y="76"/>
                  </a:lnTo>
                  <a:lnTo>
                    <a:pt x="310" y="78"/>
                  </a:lnTo>
                  <a:lnTo>
                    <a:pt x="310" y="78"/>
                  </a:lnTo>
                  <a:close/>
                  <a:moveTo>
                    <a:pt x="310" y="80"/>
                  </a:moveTo>
                  <a:lnTo>
                    <a:pt x="310" y="80"/>
                  </a:lnTo>
                  <a:lnTo>
                    <a:pt x="310" y="80"/>
                  </a:lnTo>
                  <a:lnTo>
                    <a:pt x="308" y="80"/>
                  </a:lnTo>
                  <a:lnTo>
                    <a:pt x="308" y="80"/>
                  </a:lnTo>
                  <a:lnTo>
                    <a:pt x="308" y="80"/>
                  </a:lnTo>
                  <a:lnTo>
                    <a:pt x="308" y="80"/>
                  </a:lnTo>
                  <a:lnTo>
                    <a:pt x="308" y="80"/>
                  </a:lnTo>
                  <a:lnTo>
                    <a:pt x="308" y="80"/>
                  </a:lnTo>
                  <a:lnTo>
                    <a:pt x="308" y="78"/>
                  </a:lnTo>
                  <a:lnTo>
                    <a:pt x="310" y="78"/>
                  </a:lnTo>
                  <a:lnTo>
                    <a:pt x="310" y="78"/>
                  </a:lnTo>
                  <a:lnTo>
                    <a:pt x="310" y="80"/>
                  </a:lnTo>
                  <a:lnTo>
                    <a:pt x="310" y="80"/>
                  </a:lnTo>
                  <a:lnTo>
                    <a:pt x="310" y="80"/>
                  </a:lnTo>
                  <a:close/>
                  <a:moveTo>
                    <a:pt x="312" y="132"/>
                  </a:moveTo>
                  <a:lnTo>
                    <a:pt x="312" y="132"/>
                  </a:lnTo>
                  <a:lnTo>
                    <a:pt x="310" y="130"/>
                  </a:lnTo>
                  <a:lnTo>
                    <a:pt x="312" y="130"/>
                  </a:lnTo>
                  <a:lnTo>
                    <a:pt x="312" y="130"/>
                  </a:lnTo>
                  <a:lnTo>
                    <a:pt x="312" y="130"/>
                  </a:lnTo>
                  <a:lnTo>
                    <a:pt x="312" y="132"/>
                  </a:lnTo>
                  <a:lnTo>
                    <a:pt x="312" y="132"/>
                  </a:lnTo>
                  <a:close/>
                  <a:moveTo>
                    <a:pt x="316" y="100"/>
                  </a:moveTo>
                  <a:lnTo>
                    <a:pt x="312" y="100"/>
                  </a:lnTo>
                  <a:lnTo>
                    <a:pt x="314" y="102"/>
                  </a:lnTo>
                  <a:lnTo>
                    <a:pt x="310" y="100"/>
                  </a:lnTo>
                  <a:lnTo>
                    <a:pt x="310" y="100"/>
                  </a:lnTo>
                  <a:lnTo>
                    <a:pt x="310" y="98"/>
                  </a:lnTo>
                  <a:lnTo>
                    <a:pt x="310" y="98"/>
                  </a:lnTo>
                  <a:lnTo>
                    <a:pt x="314" y="100"/>
                  </a:lnTo>
                  <a:lnTo>
                    <a:pt x="314" y="100"/>
                  </a:lnTo>
                  <a:lnTo>
                    <a:pt x="312" y="98"/>
                  </a:lnTo>
                  <a:lnTo>
                    <a:pt x="312" y="96"/>
                  </a:lnTo>
                  <a:lnTo>
                    <a:pt x="312" y="96"/>
                  </a:lnTo>
                  <a:lnTo>
                    <a:pt x="312" y="96"/>
                  </a:lnTo>
                  <a:lnTo>
                    <a:pt x="312" y="96"/>
                  </a:lnTo>
                  <a:lnTo>
                    <a:pt x="312" y="94"/>
                  </a:lnTo>
                  <a:lnTo>
                    <a:pt x="314" y="96"/>
                  </a:lnTo>
                  <a:lnTo>
                    <a:pt x="316" y="98"/>
                  </a:lnTo>
                  <a:lnTo>
                    <a:pt x="316" y="98"/>
                  </a:lnTo>
                  <a:lnTo>
                    <a:pt x="316" y="98"/>
                  </a:lnTo>
                  <a:lnTo>
                    <a:pt x="316" y="100"/>
                  </a:lnTo>
                  <a:lnTo>
                    <a:pt x="316" y="100"/>
                  </a:lnTo>
                  <a:close/>
                  <a:moveTo>
                    <a:pt x="312" y="90"/>
                  </a:moveTo>
                  <a:lnTo>
                    <a:pt x="314" y="90"/>
                  </a:lnTo>
                  <a:lnTo>
                    <a:pt x="312" y="90"/>
                  </a:lnTo>
                  <a:lnTo>
                    <a:pt x="312" y="90"/>
                  </a:lnTo>
                  <a:lnTo>
                    <a:pt x="312" y="90"/>
                  </a:lnTo>
                  <a:lnTo>
                    <a:pt x="312" y="90"/>
                  </a:lnTo>
                  <a:lnTo>
                    <a:pt x="312" y="90"/>
                  </a:lnTo>
                  <a:close/>
                  <a:moveTo>
                    <a:pt x="316" y="88"/>
                  </a:moveTo>
                  <a:lnTo>
                    <a:pt x="316" y="88"/>
                  </a:lnTo>
                  <a:lnTo>
                    <a:pt x="316" y="88"/>
                  </a:lnTo>
                  <a:lnTo>
                    <a:pt x="316" y="88"/>
                  </a:lnTo>
                  <a:lnTo>
                    <a:pt x="316" y="88"/>
                  </a:lnTo>
                  <a:lnTo>
                    <a:pt x="316" y="88"/>
                  </a:lnTo>
                  <a:lnTo>
                    <a:pt x="316" y="88"/>
                  </a:lnTo>
                  <a:lnTo>
                    <a:pt x="316" y="88"/>
                  </a:lnTo>
                  <a:close/>
                  <a:moveTo>
                    <a:pt x="314" y="86"/>
                  </a:moveTo>
                  <a:lnTo>
                    <a:pt x="314" y="86"/>
                  </a:lnTo>
                  <a:lnTo>
                    <a:pt x="314" y="84"/>
                  </a:lnTo>
                  <a:lnTo>
                    <a:pt x="312" y="84"/>
                  </a:lnTo>
                  <a:lnTo>
                    <a:pt x="314" y="82"/>
                  </a:lnTo>
                  <a:lnTo>
                    <a:pt x="316" y="84"/>
                  </a:lnTo>
                  <a:lnTo>
                    <a:pt x="314" y="86"/>
                  </a:lnTo>
                  <a:close/>
                  <a:moveTo>
                    <a:pt x="312" y="80"/>
                  </a:moveTo>
                  <a:lnTo>
                    <a:pt x="312" y="80"/>
                  </a:lnTo>
                  <a:lnTo>
                    <a:pt x="316" y="80"/>
                  </a:lnTo>
                  <a:lnTo>
                    <a:pt x="316" y="80"/>
                  </a:lnTo>
                  <a:lnTo>
                    <a:pt x="312" y="80"/>
                  </a:lnTo>
                  <a:lnTo>
                    <a:pt x="312" y="80"/>
                  </a:lnTo>
                  <a:close/>
                  <a:moveTo>
                    <a:pt x="316" y="82"/>
                  </a:moveTo>
                  <a:lnTo>
                    <a:pt x="316" y="82"/>
                  </a:lnTo>
                  <a:lnTo>
                    <a:pt x="318" y="82"/>
                  </a:lnTo>
                  <a:lnTo>
                    <a:pt x="316" y="82"/>
                  </a:lnTo>
                  <a:close/>
                  <a:moveTo>
                    <a:pt x="318" y="86"/>
                  </a:moveTo>
                  <a:lnTo>
                    <a:pt x="318" y="84"/>
                  </a:lnTo>
                  <a:lnTo>
                    <a:pt x="318" y="84"/>
                  </a:lnTo>
                  <a:lnTo>
                    <a:pt x="318" y="84"/>
                  </a:lnTo>
                  <a:lnTo>
                    <a:pt x="320" y="84"/>
                  </a:lnTo>
                  <a:lnTo>
                    <a:pt x="318" y="86"/>
                  </a:lnTo>
                  <a:lnTo>
                    <a:pt x="318" y="86"/>
                  </a:lnTo>
                  <a:close/>
                  <a:moveTo>
                    <a:pt x="318" y="88"/>
                  </a:moveTo>
                  <a:lnTo>
                    <a:pt x="318" y="88"/>
                  </a:lnTo>
                  <a:lnTo>
                    <a:pt x="320" y="90"/>
                  </a:lnTo>
                  <a:lnTo>
                    <a:pt x="320" y="90"/>
                  </a:lnTo>
                  <a:lnTo>
                    <a:pt x="322" y="90"/>
                  </a:lnTo>
                  <a:lnTo>
                    <a:pt x="322" y="90"/>
                  </a:lnTo>
                  <a:lnTo>
                    <a:pt x="322" y="90"/>
                  </a:lnTo>
                  <a:lnTo>
                    <a:pt x="322" y="90"/>
                  </a:lnTo>
                  <a:lnTo>
                    <a:pt x="322" y="90"/>
                  </a:lnTo>
                  <a:lnTo>
                    <a:pt x="322" y="90"/>
                  </a:lnTo>
                  <a:lnTo>
                    <a:pt x="322" y="92"/>
                  </a:lnTo>
                  <a:lnTo>
                    <a:pt x="322" y="92"/>
                  </a:lnTo>
                  <a:lnTo>
                    <a:pt x="320" y="90"/>
                  </a:lnTo>
                  <a:lnTo>
                    <a:pt x="320" y="90"/>
                  </a:lnTo>
                  <a:lnTo>
                    <a:pt x="320" y="90"/>
                  </a:lnTo>
                  <a:lnTo>
                    <a:pt x="320" y="90"/>
                  </a:lnTo>
                  <a:lnTo>
                    <a:pt x="320" y="90"/>
                  </a:lnTo>
                  <a:lnTo>
                    <a:pt x="320" y="90"/>
                  </a:lnTo>
                  <a:lnTo>
                    <a:pt x="320" y="90"/>
                  </a:lnTo>
                  <a:lnTo>
                    <a:pt x="318" y="90"/>
                  </a:lnTo>
                  <a:lnTo>
                    <a:pt x="318" y="90"/>
                  </a:lnTo>
                  <a:lnTo>
                    <a:pt x="318" y="90"/>
                  </a:lnTo>
                  <a:lnTo>
                    <a:pt x="318" y="90"/>
                  </a:lnTo>
                  <a:lnTo>
                    <a:pt x="318" y="88"/>
                  </a:lnTo>
                  <a:lnTo>
                    <a:pt x="316" y="88"/>
                  </a:lnTo>
                  <a:lnTo>
                    <a:pt x="316" y="88"/>
                  </a:lnTo>
                  <a:lnTo>
                    <a:pt x="318" y="88"/>
                  </a:lnTo>
                  <a:lnTo>
                    <a:pt x="318" y="88"/>
                  </a:lnTo>
                  <a:lnTo>
                    <a:pt x="318" y="88"/>
                  </a:lnTo>
                  <a:close/>
                  <a:moveTo>
                    <a:pt x="320" y="86"/>
                  </a:moveTo>
                  <a:lnTo>
                    <a:pt x="322" y="86"/>
                  </a:lnTo>
                  <a:lnTo>
                    <a:pt x="322" y="86"/>
                  </a:lnTo>
                  <a:lnTo>
                    <a:pt x="322" y="86"/>
                  </a:lnTo>
                  <a:lnTo>
                    <a:pt x="322" y="88"/>
                  </a:lnTo>
                  <a:lnTo>
                    <a:pt x="322" y="88"/>
                  </a:lnTo>
                  <a:lnTo>
                    <a:pt x="322" y="86"/>
                  </a:lnTo>
                  <a:lnTo>
                    <a:pt x="322" y="86"/>
                  </a:lnTo>
                  <a:lnTo>
                    <a:pt x="320" y="86"/>
                  </a:lnTo>
                  <a:lnTo>
                    <a:pt x="320" y="86"/>
                  </a:lnTo>
                  <a:lnTo>
                    <a:pt x="320" y="86"/>
                  </a:lnTo>
                  <a:close/>
                  <a:moveTo>
                    <a:pt x="318" y="98"/>
                  </a:moveTo>
                  <a:lnTo>
                    <a:pt x="318" y="98"/>
                  </a:lnTo>
                  <a:lnTo>
                    <a:pt x="318" y="98"/>
                  </a:lnTo>
                  <a:lnTo>
                    <a:pt x="318" y="98"/>
                  </a:lnTo>
                  <a:lnTo>
                    <a:pt x="318" y="98"/>
                  </a:lnTo>
                  <a:lnTo>
                    <a:pt x="318" y="98"/>
                  </a:lnTo>
                  <a:lnTo>
                    <a:pt x="318" y="98"/>
                  </a:lnTo>
                  <a:close/>
                  <a:moveTo>
                    <a:pt x="316" y="120"/>
                  </a:moveTo>
                  <a:lnTo>
                    <a:pt x="316" y="118"/>
                  </a:lnTo>
                  <a:lnTo>
                    <a:pt x="316" y="118"/>
                  </a:lnTo>
                  <a:lnTo>
                    <a:pt x="318" y="118"/>
                  </a:lnTo>
                  <a:lnTo>
                    <a:pt x="320" y="118"/>
                  </a:lnTo>
                  <a:lnTo>
                    <a:pt x="316" y="120"/>
                  </a:lnTo>
                  <a:close/>
                  <a:moveTo>
                    <a:pt x="320" y="122"/>
                  </a:moveTo>
                  <a:lnTo>
                    <a:pt x="320" y="120"/>
                  </a:lnTo>
                  <a:lnTo>
                    <a:pt x="320" y="120"/>
                  </a:lnTo>
                  <a:lnTo>
                    <a:pt x="320" y="122"/>
                  </a:lnTo>
                  <a:close/>
                  <a:moveTo>
                    <a:pt x="322" y="106"/>
                  </a:moveTo>
                  <a:lnTo>
                    <a:pt x="322" y="106"/>
                  </a:lnTo>
                  <a:lnTo>
                    <a:pt x="322" y="108"/>
                  </a:lnTo>
                  <a:lnTo>
                    <a:pt x="320" y="108"/>
                  </a:lnTo>
                  <a:lnTo>
                    <a:pt x="318" y="106"/>
                  </a:lnTo>
                  <a:lnTo>
                    <a:pt x="318" y="106"/>
                  </a:lnTo>
                  <a:lnTo>
                    <a:pt x="318" y="106"/>
                  </a:lnTo>
                  <a:lnTo>
                    <a:pt x="318" y="104"/>
                  </a:lnTo>
                  <a:lnTo>
                    <a:pt x="318" y="104"/>
                  </a:lnTo>
                  <a:lnTo>
                    <a:pt x="320" y="104"/>
                  </a:lnTo>
                  <a:lnTo>
                    <a:pt x="318" y="104"/>
                  </a:lnTo>
                  <a:lnTo>
                    <a:pt x="322" y="104"/>
                  </a:lnTo>
                  <a:lnTo>
                    <a:pt x="322" y="104"/>
                  </a:lnTo>
                  <a:lnTo>
                    <a:pt x="322" y="104"/>
                  </a:lnTo>
                  <a:lnTo>
                    <a:pt x="320" y="104"/>
                  </a:lnTo>
                  <a:lnTo>
                    <a:pt x="320" y="104"/>
                  </a:lnTo>
                  <a:lnTo>
                    <a:pt x="322" y="106"/>
                  </a:lnTo>
                  <a:lnTo>
                    <a:pt x="322" y="106"/>
                  </a:lnTo>
                  <a:lnTo>
                    <a:pt x="322" y="106"/>
                  </a:lnTo>
                  <a:lnTo>
                    <a:pt x="322" y="106"/>
                  </a:lnTo>
                  <a:lnTo>
                    <a:pt x="322" y="106"/>
                  </a:lnTo>
                  <a:lnTo>
                    <a:pt x="322" y="106"/>
                  </a:lnTo>
                  <a:close/>
                  <a:moveTo>
                    <a:pt x="322" y="92"/>
                  </a:moveTo>
                  <a:lnTo>
                    <a:pt x="322" y="92"/>
                  </a:lnTo>
                  <a:lnTo>
                    <a:pt x="324" y="92"/>
                  </a:lnTo>
                  <a:lnTo>
                    <a:pt x="324" y="92"/>
                  </a:lnTo>
                  <a:lnTo>
                    <a:pt x="322" y="92"/>
                  </a:lnTo>
                  <a:lnTo>
                    <a:pt x="322" y="92"/>
                  </a:lnTo>
                  <a:close/>
                  <a:moveTo>
                    <a:pt x="324" y="88"/>
                  </a:moveTo>
                  <a:lnTo>
                    <a:pt x="324" y="92"/>
                  </a:lnTo>
                  <a:lnTo>
                    <a:pt x="324" y="92"/>
                  </a:lnTo>
                  <a:lnTo>
                    <a:pt x="324" y="90"/>
                  </a:lnTo>
                  <a:lnTo>
                    <a:pt x="322" y="90"/>
                  </a:lnTo>
                  <a:lnTo>
                    <a:pt x="324" y="88"/>
                  </a:lnTo>
                  <a:close/>
                  <a:moveTo>
                    <a:pt x="324" y="88"/>
                  </a:moveTo>
                  <a:lnTo>
                    <a:pt x="324" y="88"/>
                  </a:lnTo>
                  <a:lnTo>
                    <a:pt x="324" y="86"/>
                  </a:lnTo>
                  <a:lnTo>
                    <a:pt x="326" y="88"/>
                  </a:lnTo>
                  <a:lnTo>
                    <a:pt x="324" y="88"/>
                  </a:lnTo>
                  <a:close/>
                  <a:moveTo>
                    <a:pt x="324" y="110"/>
                  </a:moveTo>
                  <a:lnTo>
                    <a:pt x="324" y="108"/>
                  </a:lnTo>
                  <a:lnTo>
                    <a:pt x="324" y="108"/>
                  </a:lnTo>
                  <a:lnTo>
                    <a:pt x="324" y="108"/>
                  </a:lnTo>
                  <a:lnTo>
                    <a:pt x="326" y="108"/>
                  </a:lnTo>
                  <a:lnTo>
                    <a:pt x="326" y="110"/>
                  </a:lnTo>
                  <a:lnTo>
                    <a:pt x="326" y="110"/>
                  </a:lnTo>
                  <a:lnTo>
                    <a:pt x="324" y="110"/>
                  </a:lnTo>
                  <a:lnTo>
                    <a:pt x="324" y="110"/>
                  </a:lnTo>
                  <a:close/>
                  <a:moveTo>
                    <a:pt x="324" y="100"/>
                  </a:moveTo>
                  <a:lnTo>
                    <a:pt x="324" y="100"/>
                  </a:lnTo>
                  <a:lnTo>
                    <a:pt x="324" y="100"/>
                  </a:lnTo>
                  <a:lnTo>
                    <a:pt x="324" y="98"/>
                  </a:lnTo>
                  <a:lnTo>
                    <a:pt x="324" y="98"/>
                  </a:lnTo>
                  <a:lnTo>
                    <a:pt x="324" y="100"/>
                  </a:lnTo>
                  <a:lnTo>
                    <a:pt x="326" y="100"/>
                  </a:lnTo>
                  <a:lnTo>
                    <a:pt x="326" y="100"/>
                  </a:lnTo>
                  <a:lnTo>
                    <a:pt x="328" y="100"/>
                  </a:lnTo>
                  <a:lnTo>
                    <a:pt x="328" y="100"/>
                  </a:lnTo>
                  <a:lnTo>
                    <a:pt x="326" y="100"/>
                  </a:lnTo>
                  <a:lnTo>
                    <a:pt x="326" y="100"/>
                  </a:lnTo>
                  <a:lnTo>
                    <a:pt x="324" y="100"/>
                  </a:lnTo>
                  <a:lnTo>
                    <a:pt x="324" y="100"/>
                  </a:lnTo>
                  <a:lnTo>
                    <a:pt x="324" y="100"/>
                  </a:lnTo>
                  <a:close/>
                  <a:moveTo>
                    <a:pt x="336" y="86"/>
                  </a:moveTo>
                  <a:lnTo>
                    <a:pt x="338" y="86"/>
                  </a:lnTo>
                  <a:lnTo>
                    <a:pt x="338" y="88"/>
                  </a:lnTo>
                  <a:lnTo>
                    <a:pt x="336" y="86"/>
                  </a:lnTo>
                  <a:close/>
                  <a:moveTo>
                    <a:pt x="340" y="72"/>
                  </a:moveTo>
                  <a:lnTo>
                    <a:pt x="340" y="72"/>
                  </a:lnTo>
                  <a:lnTo>
                    <a:pt x="340" y="72"/>
                  </a:lnTo>
                  <a:lnTo>
                    <a:pt x="340" y="74"/>
                  </a:lnTo>
                  <a:lnTo>
                    <a:pt x="340" y="74"/>
                  </a:lnTo>
                  <a:lnTo>
                    <a:pt x="340" y="74"/>
                  </a:lnTo>
                  <a:lnTo>
                    <a:pt x="340" y="74"/>
                  </a:lnTo>
                  <a:lnTo>
                    <a:pt x="342" y="74"/>
                  </a:lnTo>
                  <a:lnTo>
                    <a:pt x="342" y="74"/>
                  </a:lnTo>
                  <a:lnTo>
                    <a:pt x="342" y="74"/>
                  </a:lnTo>
                  <a:lnTo>
                    <a:pt x="342" y="72"/>
                  </a:lnTo>
                  <a:lnTo>
                    <a:pt x="340" y="72"/>
                  </a:lnTo>
                  <a:lnTo>
                    <a:pt x="340" y="72"/>
                  </a:lnTo>
                  <a:lnTo>
                    <a:pt x="340" y="72"/>
                  </a:lnTo>
                  <a:lnTo>
                    <a:pt x="342" y="72"/>
                  </a:lnTo>
                  <a:lnTo>
                    <a:pt x="342" y="72"/>
                  </a:lnTo>
                  <a:lnTo>
                    <a:pt x="342" y="72"/>
                  </a:lnTo>
                  <a:lnTo>
                    <a:pt x="344" y="74"/>
                  </a:lnTo>
                  <a:lnTo>
                    <a:pt x="342" y="74"/>
                  </a:lnTo>
                  <a:lnTo>
                    <a:pt x="342" y="74"/>
                  </a:lnTo>
                  <a:lnTo>
                    <a:pt x="340" y="74"/>
                  </a:lnTo>
                  <a:lnTo>
                    <a:pt x="340" y="74"/>
                  </a:lnTo>
                  <a:lnTo>
                    <a:pt x="340" y="74"/>
                  </a:lnTo>
                  <a:lnTo>
                    <a:pt x="340" y="74"/>
                  </a:lnTo>
                  <a:lnTo>
                    <a:pt x="340" y="74"/>
                  </a:lnTo>
                  <a:lnTo>
                    <a:pt x="340" y="74"/>
                  </a:lnTo>
                  <a:lnTo>
                    <a:pt x="340" y="74"/>
                  </a:lnTo>
                  <a:lnTo>
                    <a:pt x="340" y="74"/>
                  </a:lnTo>
                  <a:lnTo>
                    <a:pt x="342" y="74"/>
                  </a:lnTo>
                  <a:lnTo>
                    <a:pt x="344" y="76"/>
                  </a:lnTo>
                  <a:lnTo>
                    <a:pt x="344" y="76"/>
                  </a:lnTo>
                  <a:lnTo>
                    <a:pt x="342" y="76"/>
                  </a:lnTo>
                  <a:lnTo>
                    <a:pt x="340" y="76"/>
                  </a:lnTo>
                  <a:lnTo>
                    <a:pt x="340" y="76"/>
                  </a:lnTo>
                  <a:lnTo>
                    <a:pt x="340" y="76"/>
                  </a:lnTo>
                  <a:lnTo>
                    <a:pt x="340" y="76"/>
                  </a:lnTo>
                  <a:lnTo>
                    <a:pt x="336" y="74"/>
                  </a:lnTo>
                  <a:lnTo>
                    <a:pt x="336" y="74"/>
                  </a:lnTo>
                  <a:lnTo>
                    <a:pt x="338" y="74"/>
                  </a:lnTo>
                  <a:lnTo>
                    <a:pt x="338" y="74"/>
                  </a:lnTo>
                  <a:lnTo>
                    <a:pt x="340" y="74"/>
                  </a:lnTo>
                  <a:lnTo>
                    <a:pt x="340" y="74"/>
                  </a:lnTo>
                  <a:lnTo>
                    <a:pt x="340" y="72"/>
                  </a:lnTo>
                  <a:lnTo>
                    <a:pt x="340" y="72"/>
                  </a:lnTo>
                  <a:close/>
                  <a:moveTo>
                    <a:pt x="336" y="70"/>
                  </a:moveTo>
                  <a:lnTo>
                    <a:pt x="338" y="72"/>
                  </a:lnTo>
                  <a:lnTo>
                    <a:pt x="336" y="72"/>
                  </a:lnTo>
                  <a:lnTo>
                    <a:pt x="338" y="74"/>
                  </a:lnTo>
                  <a:lnTo>
                    <a:pt x="338" y="74"/>
                  </a:lnTo>
                  <a:lnTo>
                    <a:pt x="336" y="72"/>
                  </a:lnTo>
                  <a:lnTo>
                    <a:pt x="336" y="70"/>
                  </a:lnTo>
                  <a:lnTo>
                    <a:pt x="336" y="70"/>
                  </a:lnTo>
                  <a:close/>
                  <a:moveTo>
                    <a:pt x="336" y="74"/>
                  </a:moveTo>
                  <a:lnTo>
                    <a:pt x="336" y="74"/>
                  </a:lnTo>
                  <a:lnTo>
                    <a:pt x="336" y="74"/>
                  </a:lnTo>
                  <a:lnTo>
                    <a:pt x="336" y="74"/>
                  </a:lnTo>
                  <a:close/>
                  <a:moveTo>
                    <a:pt x="336" y="92"/>
                  </a:moveTo>
                  <a:lnTo>
                    <a:pt x="332" y="92"/>
                  </a:lnTo>
                  <a:lnTo>
                    <a:pt x="332" y="92"/>
                  </a:lnTo>
                  <a:lnTo>
                    <a:pt x="334" y="92"/>
                  </a:lnTo>
                  <a:lnTo>
                    <a:pt x="332" y="90"/>
                  </a:lnTo>
                  <a:lnTo>
                    <a:pt x="332" y="90"/>
                  </a:lnTo>
                  <a:lnTo>
                    <a:pt x="330" y="90"/>
                  </a:lnTo>
                  <a:lnTo>
                    <a:pt x="326" y="90"/>
                  </a:lnTo>
                  <a:lnTo>
                    <a:pt x="326" y="90"/>
                  </a:lnTo>
                  <a:lnTo>
                    <a:pt x="328" y="88"/>
                  </a:lnTo>
                  <a:lnTo>
                    <a:pt x="330" y="90"/>
                  </a:lnTo>
                  <a:lnTo>
                    <a:pt x="330" y="90"/>
                  </a:lnTo>
                  <a:lnTo>
                    <a:pt x="332" y="90"/>
                  </a:lnTo>
                  <a:lnTo>
                    <a:pt x="330" y="88"/>
                  </a:lnTo>
                  <a:lnTo>
                    <a:pt x="330" y="88"/>
                  </a:lnTo>
                  <a:lnTo>
                    <a:pt x="332" y="88"/>
                  </a:lnTo>
                  <a:lnTo>
                    <a:pt x="334" y="88"/>
                  </a:lnTo>
                  <a:lnTo>
                    <a:pt x="332" y="88"/>
                  </a:lnTo>
                  <a:lnTo>
                    <a:pt x="332" y="88"/>
                  </a:lnTo>
                  <a:lnTo>
                    <a:pt x="334" y="90"/>
                  </a:lnTo>
                  <a:lnTo>
                    <a:pt x="336" y="92"/>
                  </a:lnTo>
                  <a:lnTo>
                    <a:pt x="336" y="92"/>
                  </a:lnTo>
                  <a:close/>
                  <a:moveTo>
                    <a:pt x="334" y="78"/>
                  </a:moveTo>
                  <a:lnTo>
                    <a:pt x="334" y="78"/>
                  </a:lnTo>
                  <a:lnTo>
                    <a:pt x="330" y="78"/>
                  </a:lnTo>
                  <a:lnTo>
                    <a:pt x="328" y="78"/>
                  </a:lnTo>
                  <a:lnTo>
                    <a:pt x="328" y="78"/>
                  </a:lnTo>
                  <a:lnTo>
                    <a:pt x="330" y="76"/>
                  </a:lnTo>
                  <a:lnTo>
                    <a:pt x="330" y="78"/>
                  </a:lnTo>
                  <a:lnTo>
                    <a:pt x="334" y="78"/>
                  </a:lnTo>
                  <a:lnTo>
                    <a:pt x="334" y="78"/>
                  </a:lnTo>
                  <a:close/>
                  <a:moveTo>
                    <a:pt x="332" y="82"/>
                  </a:moveTo>
                  <a:lnTo>
                    <a:pt x="332" y="82"/>
                  </a:lnTo>
                  <a:lnTo>
                    <a:pt x="330" y="84"/>
                  </a:lnTo>
                  <a:lnTo>
                    <a:pt x="328" y="84"/>
                  </a:lnTo>
                  <a:lnTo>
                    <a:pt x="328" y="86"/>
                  </a:lnTo>
                  <a:lnTo>
                    <a:pt x="326" y="82"/>
                  </a:lnTo>
                  <a:lnTo>
                    <a:pt x="326" y="82"/>
                  </a:lnTo>
                  <a:lnTo>
                    <a:pt x="326" y="82"/>
                  </a:lnTo>
                  <a:lnTo>
                    <a:pt x="330" y="82"/>
                  </a:lnTo>
                  <a:lnTo>
                    <a:pt x="332" y="82"/>
                  </a:lnTo>
                  <a:lnTo>
                    <a:pt x="332" y="82"/>
                  </a:lnTo>
                  <a:close/>
                  <a:moveTo>
                    <a:pt x="326" y="88"/>
                  </a:moveTo>
                  <a:lnTo>
                    <a:pt x="326" y="88"/>
                  </a:lnTo>
                  <a:lnTo>
                    <a:pt x="328" y="88"/>
                  </a:lnTo>
                  <a:lnTo>
                    <a:pt x="326" y="88"/>
                  </a:lnTo>
                  <a:lnTo>
                    <a:pt x="326" y="88"/>
                  </a:lnTo>
                  <a:lnTo>
                    <a:pt x="324" y="86"/>
                  </a:lnTo>
                  <a:lnTo>
                    <a:pt x="326" y="88"/>
                  </a:lnTo>
                  <a:close/>
                  <a:moveTo>
                    <a:pt x="324" y="76"/>
                  </a:moveTo>
                  <a:lnTo>
                    <a:pt x="324" y="76"/>
                  </a:lnTo>
                  <a:lnTo>
                    <a:pt x="320" y="78"/>
                  </a:lnTo>
                  <a:lnTo>
                    <a:pt x="320" y="80"/>
                  </a:lnTo>
                  <a:lnTo>
                    <a:pt x="320" y="80"/>
                  </a:lnTo>
                  <a:lnTo>
                    <a:pt x="320" y="80"/>
                  </a:lnTo>
                  <a:lnTo>
                    <a:pt x="320" y="78"/>
                  </a:lnTo>
                  <a:lnTo>
                    <a:pt x="320" y="78"/>
                  </a:lnTo>
                  <a:lnTo>
                    <a:pt x="320" y="78"/>
                  </a:lnTo>
                  <a:lnTo>
                    <a:pt x="322" y="78"/>
                  </a:lnTo>
                  <a:lnTo>
                    <a:pt x="324" y="76"/>
                  </a:lnTo>
                  <a:lnTo>
                    <a:pt x="324" y="76"/>
                  </a:lnTo>
                  <a:close/>
                  <a:moveTo>
                    <a:pt x="318" y="72"/>
                  </a:moveTo>
                  <a:lnTo>
                    <a:pt x="318" y="72"/>
                  </a:lnTo>
                  <a:lnTo>
                    <a:pt x="320" y="72"/>
                  </a:lnTo>
                  <a:lnTo>
                    <a:pt x="320" y="72"/>
                  </a:lnTo>
                  <a:lnTo>
                    <a:pt x="320" y="74"/>
                  </a:lnTo>
                  <a:lnTo>
                    <a:pt x="320" y="74"/>
                  </a:lnTo>
                  <a:lnTo>
                    <a:pt x="318" y="72"/>
                  </a:lnTo>
                  <a:lnTo>
                    <a:pt x="318" y="72"/>
                  </a:lnTo>
                  <a:close/>
                  <a:moveTo>
                    <a:pt x="322" y="64"/>
                  </a:moveTo>
                  <a:lnTo>
                    <a:pt x="322" y="64"/>
                  </a:lnTo>
                  <a:lnTo>
                    <a:pt x="322" y="66"/>
                  </a:lnTo>
                  <a:lnTo>
                    <a:pt x="322" y="66"/>
                  </a:lnTo>
                  <a:lnTo>
                    <a:pt x="320" y="66"/>
                  </a:lnTo>
                  <a:lnTo>
                    <a:pt x="322" y="64"/>
                  </a:lnTo>
                  <a:close/>
                  <a:moveTo>
                    <a:pt x="318" y="62"/>
                  </a:moveTo>
                  <a:lnTo>
                    <a:pt x="320" y="64"/>
                  </a:lnTo>
                  <a:lnTo>
                    <a:pt x="320" y="64"/>
                  </a:lnTo>
                  <a:lnTo>
                    <a:pt x="320" y="66"/>
                  </a:lnTo>
                  <a:lnTo>
                    <a:pt x="318" y="64"/>
                  </a:lnTo>
                  <a:lnTo>
                    <a:pt x="318" y="64"/>
                  </a:lnTo>
                  <a:lnTo>
                    <a:pt x="318" y="64"/>
                  </a:lnTo>
                  <a:lnTo>
                    <a:pt x="318" y="62"/>
                  </a:lnTo>
                  <a:lnTo>
                    <a:pt x="318" y="62"/>
                  </a:lnTo>
                  <a:close/>
                  <a:moveTo>
                    <a:pt x="318" y="62"/>
                  </a:moveTo>
                  <a:lnTo>
                    <a:pt x="318" y="62"/>
                  </a:lnTo>
                  <a:lnTo>
                    <a:pt x="316" y="64"/>
                  </a:lnTo>
                  <a:lnTo>
                    <a:pt x="316" y="66"/>
                  </a:lnTo>
                  <a:lnTo>
                    <a:pt x="316" y="64"/>
                  </a:lnTo>
                  <a:lnTo>
                    <a:pt x="316" y="64"/>
                  </a:lnTo>
                  <a:lnTo>
                    <a:pt x="316" y="64"/>
                  </a:lnTo>
                  <a:lnTo>
                    <a:pt x="316" y="64"/>
                  </a:lnTo>
                  <a:lnTo>
                    <a:pt x="318" y="62"/>
                  </a:lnTo>
                  <a:close/>
                  <a:moveTo>
                    <a:pt x="320" y="74"/>
                  </a:moveTo>
                  <a:lnTo>
                    <a:pt x="320" y="74"/>
                  </a:lnTo>
                  <a:lnTo>
                    <a:pt x="318" y="76"/>
                  </a:lnTo>
                  <a:lnTo>
                    <a:pt x="316" y="78"/>
                  </a:lnTo>
                  <a:lnTo>
                    <a:pt x="316" y="76"/>
                  </a:lnTo>
                  <a:lnTo>
                    <a:pt x="316" y="76"/>
                  </a:lnTo>
                  <a:lnTo>
                    <a:pt x="314" y="76"/>
                  </a:lnTo>
                  <a:lnTo>
                    <a:pt x="312" y="76"/>
                  </a:lnTo>
                  <a:lnTo>
                    <a:pt x="312" y="76"/>
                  </a:lnTo>
                  <a:lnTo>
                    <a:pt x="310" y="76"/>
                  </a:lnTo>
                  <a:lnTo>
                    <a:pt x="310" y="76"/>
                  </a:lnTo>
                  <a:lnTo>
                    <a:pt x="312" y="74"/>
                  </a:lnTo>
                  <a:lnTo>
                    <a:pt x="312" y="72"/>
                  </a:lnTo>
                  <a:lnTo>
                    <a:pt x="310" y="72"/>
                  </a:lnTo>
                  <a:lnTo>
                    <a:pt x="310" y="72"/>
                  </a:lnTo>
                  <a:lnTo>
                    <a:pt x="310" y="74"/>
                  </a:lnTo>
                  <a:lnTo>
                    <a:pt x="310" y="72"/>
                  </a:lnTo>
                  <a:lnTo>
                    <a:pt x="310" y="72"/>
                  </a:lnTo>
                  <a:lnTo>
                    <a:pt x="312" y="70"/>
                  </a:lnTo>
                  <a:lnTo>
                    <a:pt x="316" y="72"/>
                  </a:lnTo>
                  <a:lnTo>
                    <a:pt x="316" y="72"/>
                  </a:lnTo>
                  <a:lnTo>
                    <a:pt x="320" y="74"/>
                  </a:lnTo>
                  <a:lnTo>
                    <a:pt x="320" y="74"/>
                  </a:lnTo>
                  <a:close/>
                  <a:moveTo>
                    <a:pt x="308" y="62"/>
                  </a:moveTo>
                  <a:lnTo>
                    <a:pt x="308" y="62"/>
                  </a:lnTo>
                  <a:lnTo>
                    <a:pt x="306" y="62"/>
                  </a:lnTo>
                  <a:lnTo>
                    <a:pt x="306" y="60"/>
                  </a:lnTo>
                  <a:lnTo>
                    <a:pt x="306" y="60"/>
                  </a:lnTo>
                  <a:lnTo>
                    <a:pt x="308" y="60"/>
                  </a:lnTo>
                  <a:lnTo>
                    <a:pt x="308" y="62"/>
                  </a:lnTo>
                  <a:lnTo>
                    <a:pt x="310" y="60"/>
                  </a:lnTo>
                  <a:lnTo>
                    <a:pt x="310" y="60"/>
                  </a:lnTo>
                  <a:lnTo>
                    <a:pt x="310" y="60"/>
                  </a:lnTo>
                  <a:lnTo>
                    <a:pt x="310" y="60"/>
                  </a:lnTo>
                  <a:lnTo>
                    <a:pt x="312" y="60"/>
                  </a:lnTo>
                  <a:lnTo>
                    <a:pt x="312" y="62"/>
                  </a:lnTo>
                  <a:lnTo>
                    <a:pt x="312" y="62"/>
                  </a:lnTo>
                  <a:lnTo>
                    <a:pt x="308" y="62"/>
                  </a:lnTo>
                  <a:lnTo>
                    <a:pt x="308" y="62"/>
                  </a:lnTo>
                  <a:lnTo>
                    <a:pt x="308" y="62"/>
                  </a:lnTo>
                  <a:lnTo>
                    <a:pt x="308" y="62"/>
                  </a:lnTo>
                  <a:lnTo>
                    <a:pt x="308" y="62"/>
                  </a:lnTo>
                  <a:lnTo>
                    <a:pt x="310" y="62"/>
                  </a:lnTo>
                  <a:lnTo>
                    <a:pt x="310" y="62"/>
                  </a:lnTo>
                  <a:lnTo>
                    <a:pt x="310" y="62"/>
                  </a:lnTo>
                  <a:lnTo>
                    <a:pt x="310" y="62"/>
                  </a:lnTo>
                  <a:lnTo>
                    <a:pt x="310" y="62"/>
                  </a:lnTo>
                  <a:lnTo>
                    <a:pt x="312" y="62"/>
                  </a:lnTo>
                  <a:lnTo>
                    <a:pt x="314" y="62"/>
                  </a:lnTo>
                  <a:lnTo>
                    <a:pt x="314" y="62"/>
                  </a:lnTo>
                  <a:lnTo>
                    <a:pt x="314" y="64"/>
                  </a:lnTo>
                  <a:lnTo>
                    <a:pt x="314" y="64"/>
                  </a:lnTo>
                  <a:lnTo>
                    <a:pt x="314" y="64"/>
                  </a:lnTo>
                  <a:lnTo>
                    <a:pt x="314" y="64"/>
                  </a:lnTo>
                  <a:lnTo>
                    <a:pt x="314" y="64"/>
                  </a:lnTo>
                  <a:lnTo>
                    <a:pt x="314" y="64"/>
                  </a:lnTo>
                  <a:lnTo>
                    <a:pt x="314" y="64"/>
                  </a:lnTo>
                  <a:lnTo>
                    <a:pt x="314" y="62"/>
                  </a:lnTo>
                  <a:lnTo>
                    <a:pt x="310" y="64"/>
                  </a:lnTo>
                  <a:lnTo>
                    <a:pt x="310" y="64"/>
                  </a:lnTo>
                  <a:lnTo>
                    <a:pt x="310" y="64"/>
                  </a:lnTo>
                  <a:lnTo>
                    <a:pt x="310" y="66"/>
                  </a:lnTo>
                  <a:lnTo>
                    <a:pt x="308" y="64"/>
                  </a:lnTo>
                  <a:lnTo>
                    <a:pt x="308" y="64"/>
                  </a:lnTo>
                  <a:lnTo>
                    <a:pt x="308" y="64"/>
                  </a:lnTo>
                  <a:lnTo>
                    <a:pt x="306" y="64"/>
                  </a:lnTo>
                  <a:lnTo>
                    <a:pt x="304" y="64"/>
                  </a:lnTo>
                  <a:lnTo>
                    <a:pt x="304" y="64"/>
                  </a:lnTo>
                  <a:lnTo>
                    <a:pt x="308" y="62"/>
                  </a:lnTo>
                  <a:lnTo>
                    <a:pt x="308" y="62"/>
                  </a:lnTo>
                  <a:lnTo>
                    <a:pt x="308" y="62"/>
                  </a:lnTo>
                  <a:lnTo>
                    <a:pt x="308" y="62"/>
                  </a:lnTo>
                  <a:close/>
                  <a:moveTo>
                    <a:pt x="306" y="74"/>
                  </a:moveTo>
                  <a:lnTo>
                    <a:pt x="304" y="76"/>
                  </a:lnTo>
                  <a:lnTo>
                    <a:pt x="304" y="74"/>
                  </a:lnTo>
                  <a:lnTo>
                    <a:pt x="306" y="74"/>
                  </a:lnTo>
                  <a:close/>
                  <a:moveTo>
                    <a:pt x="304" y="80"/>
                  </a:moveTo>
                  <a:lnTo>
                    <a:pt x="304" y="80"/>
                  </a:lnTo>
                  <a:lnTo>
                    <a:pt x="304" y="78"/>
                  </a:lnTo>
                  <a:lnTo>
                    <a:pt x="304" y="80"/>
                  </a:lnTo>
                  <a:close/>
                  <a:moveTo>
                    <a:pt x="302" y="76"/>
                  </a:moveTo>
                  <a:lnTo>
                    <a:pt x="302" y="76"/>
                  </a:lnTo>
                  <a:lnTo>
                    <a:pt x="304" y="78"/>
                  </a:lnTo>
                  <a:lnTo>
                    <a:pt x="302" y="78"/>
                  </a:lnTo>
                  <a:lnTo>
                    <a:pt x="302" y="78"/>
                  </a:lnTo>
                  <a:lnTo>
                    <a:pt x="304" y="78"/>
                  </a:lnTo>
                  <a:lnTo>
                    <a:pt x="300" y="78"/>
                  </a:lnTo>
                  <a:lnTo>
                    <a:pt x="300" y="78"/>
                  </a:lnTo>
                  <a:lnTo>
                    <a:pt x="302" y="78"/>
                  </a:lnTo>
                  <a:lnTo>
                    <a:pt x="302" y="80"/>
                  </a:lnTo>
                  <a:lnTo>
                    <a:pt x="302" y="80"/>
                  </a:lnTo>
                  <a:lnTo>
                    <a:pt x="302" y="80"/>
                  </a:lnTo>
                  <a:lnTo>
                    <a:pt x="302" y="80"/>
                  </a:lnTo>
                  <a:lnTo>
                    <a:pt x="302" y="80"/>
                  </a:lnTo>
                  <a:lnTo>
                    <a:pt x="302" y="80"/>
                  </a:lnTo>
                  <a:lnTo>
                    <a:pt x="302" y="80"/>
                  </a:lnTo>
                  <a:lnTo>
                    <a:pt x="302" y="80"/>
                  </a:lnTo>
                  <a:lnTo>
                    <a:pt x="302" y="80"/>
                  </a:lnTo>
                  <a:lnTo>
                    <a:pt x="302" y="80"/>
                  </a:lnTo>
                  <a:lnTo>
                    <a:pt x="302" y="80"/>
                  </a:lnTo>
                  <a:lnTo>
                    <a:pt x="302" y="80"/>
                  </a:lnTo>
                  <a:lnTo>
                    <a:pt x="304" y="80"/>
                  </a:lnTo>
                  <a:lnTo>
                    <a:pt x="304" y="80"/>
                  </a:lnTo>
                  <a:lnTo>
                    <a:pt x="304" y="82"/>
                  </a:lnTo>
                  <a:lnTo>
                    <a:pt x="304" y="82"/>
                  </a:lnTo>
                  <a:lnTo>
                    <a:pt x="308" y="80"/>
                  </a:lnTo>
                  <a:lnTo>
                    <a:pt x="308" y="80"/>
                  </a:lnTo>
                  <a:lnTo>
                    <a:pt x="308" y="82"/>
                  </a:lnTo>
                  <a:lnTo>
                    <a:pt x="306" y="82"/>
                  </a:lnTo>
                  <a:lnTo>
                    <a:pt x="306" y="82"/>
                  </a:lnTo>
                  <a:lnTo>
                    <a:pt x="300" y="82"/>
                  </a:lnTo>
                  <a:lnTo>
                    <a:pt x="300" y="82"/>
                  </a:lnTo>
                  <a:lnTo>
                    <a:pt x="300" y="82"/>
                  </a:lnTo>
                  <a:lnTo>
                    <a:pt x="300" y="82"/>
                  </a:lnTo>
                  <a:lnTo>
                    <a:pt x="300" y="84"/>
                  </a:lnTo>
                  <a:lnTo>
                    <a:pt x="302" y="84"/>
                  </a:lnTo>
                  <a:lnTo>
                    <a:pt x="302" y="84"/>
                  </a:lnTo>
                  <a:lnTo>
                    <a:pt x="300" y="84"/>
                  </a:lnTo>
                  <a:lnTo>
                    <a:pt x="300" y="84"/>
                  </a:lnTo>
                  <a:lnTo>
                    <a:pt x="298" y="82"/>
                  </a:lnTo>
                  <a:lnTo>
                    <a:pt x="296" y="82"/>
                  </a:lnTo>
                  <a:lnTo>
                    <a:pt x="298" y="84"/>
                  </a:lnTo>
                  <a:lnTo>
                    <a:pt x="298" y="84"/>
                  </a:lnTo>
                  <a:lnTo>
                    <a:pt x="294" y="82"/>
                  </a:lnTo>
                  <a:lnTo>
                    <a:pt x="296" y="82"/>
                  </a:lnTo>
                  <a:lnTo>
                    <a:pt x="296" y="82"/>
                  </a:lnTo>
                  <a:lnTo>
                    <a:pt x="292" y="78"/>
                  </a:lnTo>
                  <a:lnTo>
                    <a:pt x="292" y="78"/>
                  </a:lnTo>
                  <a:lnTo>
                    <a:pt x="292" y="80"/>
                  </a:lnTo>
                  <a:lnTo>
                    <a:pt x="292" y="80"/>
                  </a:lnTo>
                  <a:lnTo>
                    <a:pt x="292" y="80"/>
                  </a:lnTo>
                  <a:lnTo>
                    <a:pt x="292" y="78"/>
                  </a:lnTo>
                  <a:lnTo>
                    <a:pt x="292" y="78"/>
                  </a:lnTo>
                  <a:lnTo>
                    <a:pt x="290" y="80"/>
                  </a:lnTo>
                  <a:lnTo>
                    <a:pt x="290" y="82"/>
                  </a:lnTo>
                  <a:lnTo>
                    <a:pt x="290" y="82"/>
                  </a:lnTo>
                  <a:lnTo>
                    <a:pt x="290" y="82"/>
                  </a:lnTo>
                  <a:lnTo>
                    <a:pt x="290" y="82"/>
                  </a:lnTo>
                  <a:lnTo>
                    <a:pt x="290" y="82"/>
                  </a:lnTo>
                  <a:lnTo>
                    <a:pt x="290" y="82"/>
                  </a:lnTo>
                  <a:lnTo>
                    <a:pt x="290" y="82"/>
                  </a:lnTo>
                  <a:lnTo>
                    <a:pt x="290" y="82"/>
                  </a:lnTo>
                  <a:lnTo>
                    <a:pt x="290" y="82"/>
                  </a:lnTo>
                  <a:lnTo>
                    <a:pt x="290" y="80"/>
                  </a:lnTo>
                  <a:lnTo>
                    <a:pt x="290" y="80"/>
                  </a:lnTo>
                  <a:lnTo>
                    <a:pt x="288" y="78"/>
                  </a:lnTo>
                  <a:lnTo>
                    <a:pt x="284" y="78"/>
                  </a:lnTo>
                  <a:lnTo>
                    <a:pt x="284" y="78"/>
                  </a:lnTo>
                  <a:lnTo>
                    <a:pt x="282" y="80"/>
                  </a:lnTo>
                  <a:lnTo>
                    <a:pt x="280" y="80"/>
                  </a:lnTo>
                  <a:lnTo>
                    <a:pt x="280" y="80"/>
                  </a:lnTo>
                  <a:lnTo>
                    <a:pt x="282" y="78"/>
                  </a:lnTo>
                  <a:lnTo>
                    <a:pt x="284" y="76"/>
                  </a:lnTo>
                  <a:lnTo>
                    <a:pt x="284" y="76"/>
                  </a:lnTo>
                  <a:lnTo>
                    <a:pt x="284" y="76"/>
                  </a:lnTo>
                  <a:lnTo>
                    <a:pt x="284" y="74"/>
                  </a:lnTo>
                  <a:lnTo>
                    <a:pt x="282" y="74"/>
                  </a:lnTo>
                  <a:lnTo>
                    <a:pt x="282" y="74"/>
                  </a:lnTo>
                  <a:lnTo>
                    <a:pt x="286" y="72"/>
                  </a:lnTo>
                  <a:lnTo>
                    <a:pt x="288" y="74"/>
                  </a:lnTo>
                  <a:lnTo>
                    <a:pt x="288" y="74"/>
                  </a:lnTo>
                  <a:lnTo>
                    <a:pt x="286" y="74"/>
                  </a:lnTo>
                  <a:lnTo>
                    <a:pt x="284" y="74"/>
                  </a:lnTo>
                  <a:lnTo>
                    <a:pt x="284" y="74"/>
                  </a:lnTo>
                  <a:lnTo>
                    <a:pt x="286" y="76"/>
                  </a:lnTo>
                  <a:lnTo>
                    <a:pt x="288" y="76"/>
                  </a:lnTo>
                  <a:lnTo>
                    <a:pt x="288" y="80"/>
                  </a:lnTo>
                  <a:lnTo>
                    <a:pt x="288" y="80"/>
                  </a:lnTo>
                  <a:lnTo>
                    <a:pt x="290" y="78"/>
                  </a:lnTo>
                  <a:lnTo>
                    <a:pt x="290" y="78"/>
                  </a:lnTo>
                  <a:lnTo>
                    <a:pt x="290" y="76"/>
                  </a:lnTo>
                  <a:lnTo>
                    <a:pt x="294" y="76"/>
                  </a:lnTo>
                  <a:lnTo>
                    <a:pt x="292" y="74"/>
                  </a:lnTo>
                  <a:lnTo>
                    <a:pt x="292" y="74"/>
                  </a:lnTo>
                  <a:lnTo>
                    <a:pt x="298" y="72"/>
                  </a:lnTo>
                  <a:lnTo>
                    <a:pt x="298" y="72"/>
                  </a:lnTo>
                  <a:lnTo>
                    <a:pt x="298" y="72"/>
                  </a:lnTo>
                  <a:lnTo>
                    <a:pt x="300" y="74"/>
                  </a:lnTo>
                  <a:lnTo>
                    <a:pt x="302" y="76"/>
                  </a:lnTo>
                  <a:lnTo>
                    <a:pt x="302" y="76"/>
                  </a:lnTo>
                  <a:close/>
                  <a:moveTo>
                    <a:pt x="284" y="68"/>
                  </a:moveTo>
                  <a:lnTo>
                    <a:pt x="284" y="68"/>
                  </a:lnTo>
                  <a:lnTo>
                    <a:pt x="286" y="68"/>
                  </a:lnTo>
                  <a:lnTo>
                    <a:pt x="286" y="70"/>
                  </a:lnTo>
                  <a:lnTo>
                    <a:pt x="286" y="70"/>
                  </a:lnTo>
                  <a:lnTo>
                    <a:pt x="286" y="70"/>
                  </a:lnTo>
                  <a:lnTo>
                    <a:pt x="288" y="70"/>
                  </a:lnTo>
                  <a:lnTo>
                    <a:pt x="290" y="70"/>
                  </a:lnTo>
                  <a:lnTo>
                    <a:pt x="290" y="70"/>
                  </a:lnTo>
                  <a:lnTo>
                    <a:pt x="292" y="72"/>
                  </a:lnTo>
                  <a:lnTo>
                    <a:pt x="292" y="74"/>
                  </a:lnTo>
                  <a:lnTo>
                    <a:pt x="290" y="74"/>
                  </a:lnTo>
                  <a:lnTo>
                    <a:pt x="290" y="74"/>
                  </a:lnTo>
                  <a:lnTo>
                    <a:pt x="290" y="74"/>
                  </a:lnTo>
                  <a:lnTo>
                    <a:pt x="290" y="74"/>
                  </a:lnTo>
                  <a:lnTo>
                    <a:pt x="288" y="72"/>
                  </a:lnTo>
                  <a:lnTo>
                    <a:pt x="288" y="72"/>
                  </a:lnTo>
                  <a:lnTo>
                    <a:pt x="290" y="72"/>
                  </a:lnTo>
                  <a:lnTo>
                    <a:pt x="288" y="70"/>
                  </a:lnTo>
                  <a:lnTo>
                    <a:pt x="288" y="70"/>
                  </a:lnTo>
                  <a:lnTo>
                    <a:pt x="288" y="70"/>
                  </a:lnTo>
                  <a:lnTo>
                    <a:pt x="286" y="70"/>
                  </a:lnTo>
                  <a:lnTo>
                    <a:pt x="286" y="70"/>
                  </a:lnTo>
                  <a:lnTo>
                    <a:pt x="286" y="70"/>
                  </a:lnTo>
                  <a:lnTo>
                    <a:pt x="286" y="70"/>
                  </a:lnTo>
                  <a:lnTo>
                    <a:pt x="286" y="70"/>
                  </a:lnTo>
                  <a:lnTo>
                    <a:pt x="284" y="70"/>
                  </a:lnTo>
                  <a:lnTo>
                    <a:pt x="284" y="70"/>
                  </a:lnTo>
                  <a:lnTo>
                    <a:pt x="284" y="68"/>
                  </a:lnTo>
                  <a:lnTo>
                    <a:pt x="284" y="68"/>
                  </a:lnTo>
                  <a:close/>
                  <a:moveTo>
                    <a:pt x="296" y="64"/>
                  </a:moveTo>
                  <a:lnTo>
                    <a:pt x="296" y="64"/>
                  </a:lnTo>
                  <a:lnTo>
                    <a:pt x="296" y="66"/>
                  </a:lnTo>
                  <a:lnTo>
                    <a:pt x="296" y="66"/>
                  </a:lnTo>
                  <a:lnTo>
                    <a:pt x="296" y="66"/>
                  </a:lnTo>
                  <a:lnTo>
                    <a:pt x="294" y="66"/>
                  </a:lnTo>
                  <a:lnTo>
                    <a:pt x="292" y="66"/>
                  </a:lnTo>
                  <a:lnTo>
                    <a:pt x="292" y="68"/>
                  </a:lnTo>
                  <a:lnTo>
                    <a:pt x="292" y="68"/>
                  </a:lnTo>
                  <a:lnTo>
                    <a:pt x="290" y="68"/>
                  </a:lnTo>
                  <a:lnTo>
                    <a:pt x="290" y="66"/>
                  </a:lnTo>
                  <a:lnTo>
                    <a:pt x="288" y="68"/>
                  </a:lnTo>
                  <a:lnTo>
                    <a:pt x="288" y="66"/>
                  </a:lnTo>
                  <a:lnTo>
                    <a:pt x="288" y="66"/>
                  </a:lnTo>
                  <a:lnTo>
                    <a:pt x="290" y="66"/>
                  </a:lnTo>
                  <a:lnTo>
                    <a:pt x="290" y="66"/>
                  </a:lnTo>
                  <a:lnTo>
                    <a:pt x="290" y="64"/>
                  </a:lnTo>
                  <a:lnTo>
                    <a:pt x="290" y="64"/>
                  </a:lnTo>
                  <a:lnTo>
                    <a:pt x="290" y="64"/>
                  </a:lnTo>
                  <a:lnTo>
                    <a:pt x="288" y="62"/>
                  </a:lnTo>
                  <a:lnTo>
                    <a:pt x="288" y="62"/>
                  </a:lnTo>
                  <a:lnTo>
                    <a:pt x="290" y="64"/>
                  </a:lnTo>
                  <a:lnTo>
                    <a:pt x="294" y="64"/>
                  </a:lnTo>
                  <a:lnTo>
                    <a:pt x="294" y="64"/>
                  </a:lnTo>
                  <a:lnTo>
                    <a:pt x="292" y="64"/>
                  </a:lnTo>
                  <a:lnTo>
                    <a:pt x="292" y="64"/>
                  </a:lnTo>
                  <a:lnTo>
                    <a:pt x="292" y="64"/>
                  </a:lnTo>
                  <a:lnTo>
                    <a:pt x="292" y="66"/>
                  </a:lnTo>
                  <a:lnTo>
                    <a:pt x="294" y="66"/>
                  </a:lnTo>
                  <a:lnTo>
                    <a:pt x="296" y="64"/>
                  </a:lnTo>
                  <a:lnTo>
                    <a:pt x="296" y="64"/>
                  </a:lnTo>
                  <a:close/>
                  <a:moveTo>
                    <a:pt x="292" y="62"/>
                  </a:moveTo>
                  <a:lnTo>
                    <a:pt x="292" y="62"/>
                  </a:lnTo>
                  <a:lnTo>
                    <a:pt x="294" y="62"/>
                  </a:lnTo>
                  <a:lnTo>
                    <a:pt x="294" y="62"/>
                  </a:lnTo>
                  <a:lnTo>
                    <a:pt x="294" y="62"/>
                  </a:lnTo>
                  <a:lnTo>
                    <a:pt x="292" y="62"/>
                  </a:lnTo>
                  <a:lnTo>
                    <a:pt x="292" y="62"/>
                  </a:lnTo>
                  <a:lnTo>
                    <a:pt x="292" y="62"/>
                  </a:lnTo>
                  <a:close/>
                  <a:moveTo>
                    <a:pt x="294" y="40"/>
                  </a:moveTo>
                  <a:lnTo>
                    <a:pt x="294" y="40"/>
                  </a:lnTo>
                  <a:lnTo>
                    <a:pt x="294" y="42"/>
                  </a:lnTo>
                  <a:lnTo>
                    <a:pt x="294" y="42"/>
                  </a:lnTo>
                  <a:lnTo>
                    <a:pt x="294" y="42"/>
                  </a:lnTo>
                  <a:lnTo>
                    <a:pt x="294" y="40"/>
                  </a:lnTo>
                  <a:lnTo>
                    <a:pt x="294" y="40"/>
                  </a:lnTo>
                  <a:lnTo>
                    <a:pt x="294" y="40"/>
                  </a:lnTo>
                  <a:close/>
                  <a:moveTo>
                    <a:pt x="288" y="36"/>
                  </a:moveTo>
                  <a:lnTo>
                    <a:pt x="288" y="36"/>
                  </a:lnTo>
                  <a:lnTo>
                    <a:pt x="288" y="36"/>
                  </a:lnTo>
                  <a:lnTo>
                    <a:pt x="288" y="36"/>
                  </a:lnTo>
                  <a:lnTo>
                    <a:pt x="292" y="38"/>
                  </a:lnTo>
                  <a:lnTo>
                    <a:pt x="292" y="36"/>
                  </a:lnTo>
                  <a:lnTo>
                    <a:pt x="294" y="38"/>
                  </a:lnTo>
                  <a:lnTo>
                    <a:pt x="294" y="38"/>
                  </a:lnTo>
                  <a:lnTo>
                    <a:pt x="290" y="38"/>
                  </a:lnTo>
                  <a:lnTo>
                    <a:pt x="286" y="36"/>
                  </a:lnTo>
                  <a:lnTo>
                    <a:pt x="288" y="36"/>
                  </a:lnTo>
                  <a:close/>
                  <a:moveTo>
                    <a:pt x="284" y="40"/>
                  </a:moveTo>
                  <a:lnTo>
                    <a:pt x="284" y="40"/>
                  </a:lnTo>
                  <a:lnTo>
                    <a:pt x="286" y="40"/>
                  </a:lnTo>
                  <a:lnTo>
                    <a:pt x="286" y="40"/>
                  </a:lnTo>
                  <a:lnTo>
                    <a:pt x="286" y="40"/>
                  </a:lnTo>
                  <a:lnTo>
                    <a:pt x="288" y="42"/>
                  </a:lnTo>
                  <a:lnTo>
                    <a:pt x="288" y="42"/>
                  </a:lnTo>
                  <a:lnTo>
                    <a:pt x="290" y="42"/>
                  </a:lnTo>
                  <a:lnTo>
                    <a:pt x="290" y="42"/>
                  </a:lnTo>
                  <a:lnTo>
                    <a:pt x="288" y="42"/>
                  </a:lnTo>
                  <a:lnTo>
                    <a:pt x="288" y="42"/>
                  </a:lnTo>
                  <a:lnTo>
                    <a:pt x="292" y="44"/>
                  </a:lnTo>
                  <a:lnTo>
                    <a:pt x="292" y="44"/>
                  </a:lnTo>
                  <a:lnTo>
                    <a:pt x="292" y="44"/>
                  </a:lnTo>
                  <a:lnTo>
                    <a:pt x="292" y="46"/>
                  </a:lnTo>
                  <a:lnTo>
                    <a:pt x="292" y="46"/>
                  </a:lnTo>
                  <a:lnTo>
                    <a:pt x="284" y="44"/>
                  </a:lnTo>
                  <a:lnTo>
                    <a:pt x="284" y="44"/>
                  </a:lnTo>
                  <a:lnTo>
                    <a:pt x="284" y="46"/>
                  </a:lnTo>
                  <a:lnTo>
                    <a:pt x="284" y="46"/>
                  </a:lnTo>
                  <a:lnTo>
                    <a:pt x="284" y="44"/>
                  </a:lnTo>
                  <a:lnTo>
                    <a:pt x="284" y="42"/>
                  </a:lnTo>
                  <a:lnTo>
                    <a:pt x="284" y="40"/>
                  </a:lnTo>
                  <a:lnTo>
                    <a:pt x="284" y="40"/>
                  </a:lnTo>
                  <a:close/>
                  <a:moveTo>
                    <a:pt x="282" y="42"/>
                  </a:moveTo>
                  <a:lnTo>
                    <a:pt x="282" y="42"/>
                  </a:lnTo>
                  <a:lnTo>
                    <a:pt x="282" y="42"/>
                  </a:lnTo>
                  <a:lnTo>
                    <a:pt x="282" y="42"/>
                  </a:lnTo>
                  <a:lnTo>
                    <a:pt x="282" y="42"/>
                  </a:lnTo>
                  <a:lnTo>
                    <a:pt x="282" y="42"/>
                  </a:lnTo>
                  <a:close/>
                  <a:moveTo>
                    <a:pt x="280" y="30"/>
                  </a:moveTo>
                  <a:lnTo>
                    <a:pt x="282" y="30"/>
                  </a:lnTo>
                  <a:lnTo>
                    <a:pt x="282" y="30"/>
                  </a:lnTo>
                  <a:lnTo>
                    <a:pt x="280" y="30"/>
                  </a:lnTo>
                  <a:lnTo>
                    <a:pt x="280" y="30"/>
                  </a:lnTo>
                  <a:lnTo>
                    <a:pt x="280" y="30"/>
                  </a:lnTo>
                  <a:lnTo>
                    <a:pt x="280" y="30"/>
                  </a:lnTo>
                  <a:lnTo>
                    <a:pt x="280" y="30"/>
                  </a:lnTo>
                  <a:close/>
                  <a:moveTo>
                    <a:pt x="278" y="50"/>
                  </a:moveTo>
                  <a:lnTo>
                    <a:pt x="280" y="52"/>
                  </a:lnTo>
                  <a:lnTo>
                    <a:pt x="280" y="52"/>
                  </a:lnTo>
                  <a:lnTo>
                    <a:pt x="278" y="52"/>
                  </a:lnTo>
                  <a:lnTo>
                    <a:pt x="276" y="52"/>
                  </a:lnTo>
                  <a:lnTo>
                    <a:pt x="278" y="52"/>
                  </a:lnTo>
                  <a:lnTo>
                    <a:pt x="278" y="52"/>
                  </a:lnTo>
                  <a:lnTo>
                    <a:pt x="276" y="52"/>
                  </a:lnTo>
                  <a:lnTo>
                    <a:pt x="276" y="50"/>
                  </a:lnTo>
                  <a:lnTo>
                    <a:pt x="276" y="50"/>
                  </a:lnTo>
                  <a:lnTo>
                    <a:pt x="276" y="48"/>
                  </a:lnTo>
                  <a:lnTo>
                    <a:pt x="278" y="50"/>
                  </a:lnTo>
                  <a:lnTo>
                    <a:pt x="278" y="50"/>
                  </a:lnTo>
                  <a:close/>
                  <a:moveTo>
                    <a:pt x="276" y="30"/>
                  </a:moveTo>
                  <a:lnTo>
                    <a:pt x="278" y="32"/>
                  </a:lnTo>
                  <a:lnTo>
                    <a:pt x="278" y="32"/>
                  </a:lnTo>
                  <a:lnTo>
                    <a:pt x="276" y="30"/>
                  </a:lnTo>
                  <a:lnTo>
                    <a:pt x="276" y="30"/>
                  </a:lnTo>
                  <a:close/>
                  <a:moveTo>
                    <a:pt x="274" y="34"/>
                  </a:moveTo>
                  <a:lnTo>
                    <a:pt x="272" y="34"/>
                  </a:lnTo>
                  <a:lnTo>
                    <a:pt x="272" y="34"/>
                  </a:lnTo>
                  <a:lnTo>
                    <a:pt x="272" y="34"/>
                  </a:lnTo>
                  <a:lnTo>
                    <a:pt x="274" y="34"/>
                  </a:lnTo>
                  <a:lnTo>
                    <a:pt x="274" y="34"/>
                  </a:lnTo>
                  <a:close/>
                  <a:moveTo>
                    <a:pt x="272" y="46"/>
                  </a:moveTo>
                  <a:lnTo>
                    <a:pt x="272" y="46"/>
                  </a:lnTo>
                  <a:lnTo>
                    <a:pt x="272" y="48"/>
                  </a:lnTo>
                  <a:lnTo>
                    <a:pt x="272" y="48"/>
                  </a:lnTo>
                  <a:lnTo>
                    <a:pt x="274" y="46"/>
                  </a:lnTo>
                  <a:lnTo>
                    <a:pt x="274" y="48"/>
                  </a:lnTo>
                  <a:lnTo>
                    <a:pt x="274" y="48"/>
                  </a:lnTo>
                  <a:lnTo>
                    <a:pt x="274" y="48"/>
                  </a:lnTo>
                  <a:lnTo>
                    <a:pt x="274" y="48"/>
                  </a:lnTo>
                  <a:lnTo>
                    <a:pt x="272" y="48"/>
                  </a:lnTo>
                  <a:lnTo>
                    <a:pt x="272" y="48"/>
                  </a:lnTo>
                  <a:lnTo>
                    <a:pt x="272" y="48"/>
                  </a:lnTo>
                  <a:lnTo>
                    <a:pt x="272" y="48"/>
                  </a:lnTo>
                  <a:lnTo>
                    <a:pt x="272" y="46"/>
                  </a:lnTo>
                  <a:lnTo>
                    <a:pt x="272" y="46"/>
                  </a:lnTo>
                  <a:close/>
                  <a:moveTo>
                    <a:pt x="262" y="30"/>
                  </a:moveTo>
                  <a:lnTo>
                    <a:pt x="264" y="32"/>
                  </a:lnTo>
                  <a:lnTo>
                    <a:pt x="262" y="34"/>
                  </a:lnTo>
                  <a:lnTo>
                    <a:pt x="262" y="34"/>
                  </a:lnTo>
                  <a:lnTo>
                    <a:pt x="262" y="32"/>
                  </a:lnTo>
                  <a:lnTo>
                    <a:pt x="260" y="32"/>
                  </a:lnTo>
                  <a:lnTo>
                    <a:pt x="262" y="30"/>
                  </a:lnTo>
                  <a:close/>
                  <a:moveTo>
                    <a:pt x="260" y="30"/>
                  </a:moveTo>
                  <a:lnTo>
                    <a:pt x="260" y="30"/>
                  </a:lnTo>
                  <a:lnTo>
                    <a:pt x="260" y="30"/>
                  </a:lnTo>
                  <a:lnTo>
                    <a:pt x="258" y="30"/>
                  </a:lnTo>
                  <a:lnTo>
                    <a:pt x="260" y="30"/>
                  </a:lnTo>
                  <a:close/>
                  <a:moveTo>
                    <a:pt x="260" y="40"/>
                  </a:moveTo>
                  <a:lnTo>
                    <a:pt x="260" y="40"/>
                  </a:lnTo>
                  <a:lnTo>
                    <a:pt x="260" y="38"/>
                  </a:lnTo>
                  <a:lnTo>
                    <a:pt x="260" y="38"/>
                  </a:lnTo>
                  <a:lnTo>
                    <a:pt x="262" y="40"/>
                  </a:lnTo>
                  <a:lnTo>
                    <a:pt x="264" y="40"/>
                  </a:lnTo>
                  <a:lnTo>
                    <a:pt x="266" y="38"/>
                  </a:lnTo>
                  <a:lnTo>
                    <a:pt x="266" y="38"/>
                  </a:lnTo>
                  <a:lnTo>
                    <a:pt x="268" y="40"/>
                  </a:lnTo>
                  <a:lnTo>
                    <a:pt x="268" y="40"/>
                  </a:lnTo>
                  <a:lnTo>
                    <a:pt x="268" y="40"/>
                  </a:lnTo>
                  <a:lnTo>
                    <a:pt x="268" y="40"/>
                  </a:lnTo>
                  <a:lnTo>
                    <a:pt x="266" y="40"/>
                  </a:lnTo>
                  <a:lnTo>
                    <a:pt x="266" y="40"/>
                  </a:lnTo>
                  <a:lnTo>
                    <a:pt x="266" y="42"/>
                  </a:lnTo>
                  <a:lnTo>
                    <a:pt x="268" y="44"/>
                  </a:lnTo>
                  <a:lnTo>
                    <a:pt x="268" y="46"/>
                  </a:lnTo>
                  <a:lnTo>
                    <a:pt x="266" y="46"/>
                  </a:lnTo>
                  <a:lnTo>
                    <a:pt x="266" y="46"/>
                  </a:lnTo>
                  <a:lnTo>
                    <a:pt x="268" y="48"/>
                  </a:lnTo>
                  <a:lnTo>
                    <a:pt x="270" y="48"/>
                  </a:lnTo>
                  <a:lnTo>
                    <a:pt x="272" y="48"/>
                  </a:lnTo>
                  <a:lnTo>
                    <a:pt x="272" y="50"/>
                  </a:lnTo>
                  <a:lnTo>
                    <a:pt x="272" y="50"/>
                  </a:lnTo>
                  <a:lnTo>
                    <a:pt x="272" y="50"/>
                  </a:lnTo>
                  <a:lnTo>
                    <a:pt x="272" y="50"/>
                  </a:lnTo>
                  <a:lnTo>
                    <a:pt x="272" y="52"/>
                  </a:lnTo>
                  <a:lnTo>
                    <a:pt x="270" y="52"/>
                  </a:lnTo>
                  <a:lnTo>
                    <a:pt x="270" y="52"/>
                  </a:lnTo>
                  <a:lnTo>
                    <a:pt x="270" y="54"/>
                  </a:lnTo>
                  <a:lnTo>
                    <a:pt x="272" y="56"/>
                  </a:lnTo>
                  <a:lnTo>
                    <a:pt x="276" y="56"/>
                  </a:lnTo>
                  <a:lnTo>
                    <a:pt x="276" y="56"/>
                  </a:lnTo>
                  <a:lnTo>
                    <a:pt x="280" y="56"/>
                  </a:lnTo>
                  <a:lnTo>
                    <a:pt x="280" y="56"/>
                  </a:lnTo>
                  <a:lnTo>
                    <a:pt x="282" y="56"/>
                  </a:lnTo>
                  <a:lnTo>
                    <a:pt x="282" y="56"/>
                  </a:lnTo>
                  <a:lnTo>
                    <a:pt x="282" y="56"/>
                  </a:lnTo>
                  <a:lnTo>
                    <a:pt x="282" y="56"/>
                  </a:lnTo>
                  <a:lnTo>
                    <a:pt x="282" y="56"/>
                  </a:lnTo>
                  <a:lnTo>
                    <a:pt x="282" y="56"/>
                  </a:lnTo>
                  <a:lnTo>
                    <a:pt x="282" y="56"/>
                  </a:lnTo>
                  <a:lnTo>
                    <a:pt x="282" y="56"/>
                  </a:lnTo>
                  <a:lnTo>
                    <a:pt x="282" y="54"/>
                  </a:lnTo>
                  <a:lnTo>
                    <a:pt x="284" y="54"/>
                  </a:lnTo>
                  <a:lnTo>
                    <a:pt x="284" y="54"/>
                  </a:lnTo>
                  <a:lnTo>
                    <a:pt x="288" y="56"/>
                  </a:lnTo>
                  <a:lnTo>
                    <a:pt x="290" y="58"/>
                  </a:lnTo>
                  <a:lnTo>
                    <a:pt x="290" y="58"/>
                  </a:lnTo>
                  <a:lnTo>
                    <a:pt x="292" y="60"/>
                  </a:lnTo>
                  <a:lnTo>
                    <a:pt x="292" y="60"/>
                  </a:lnTo>
                  <a:lnTo>
                    <a:pt x="290" y="60"/>
                  </a:lnTo>
                  <a:lnTo>
                    <a:pt x="290" y="60"/>
                  </a:lnTo>
                  <a:lnTo>
                    <a:pt x="284" y="60"/>
                  </a:lnTo>
                  <a:lnTo>
                    <a:pt x="284" y="60"/>
                  </a:lnTo>
                  <a:lnTo>
                    <a:pt x="282" y="62"/>
                  </a:lnTo>
                  <a:lnTo>
                    <a:pt x="282" y="62"/>
                  </a:lnTo>
                  <a:lnTo>
                    <a:pt x="284" y="62"/>
                  </a:lnTo>
                  <a:lnTo>
                    <a:pt x="282" y="64"/>
                  </a:lnTo>
                  <a:lnTo>
                    <a:pt x="282" y="64"/>
                  </a:lnTo>
                  <a:lnTo>
                    <a:pt x="280" y="64"/>
                  </a:lnTo>
                  <a:lnTo>
                    <a:pt x="278" y="62"/>
                  </a:lnTo>
                  <a:lnTo>
                    <a:pt x="278" y="62"/>
                  </a:lnTo>
                  <a:lnTo>
                    <a:pt x="278" y="62"/>
                  </a:lnTo>
                  <a:lnTo>
                    <a:pt x="278" y="62"/>
                  </a:lnTo>
                  <a:lnTo>
                    <a:pt x="278" y="62"/>
                  </a:lnTo>
                  <a:lnTo>
                    <a:pt x="280" y="62"/>
                  </a:lnTo>
                  <a:lnTo>
                    <a:pt x="282" y="62"/>
                  </a:lnTo>
                  <a:lnTo>
                    <a:pt x="282" y="62"/>
                  </a:lnTo>
                  <a:lnTo>
                    <a:pt x="280" y="60"/>
                  </a:lnTo>
                  <a:lnTo>
                    <a:pt x="278" y="60"/>
                  </a:lnTo>
                  <a:lnTo>
                    <a:pt x="278" y="60"/>
                  </a:lnTo>
                  <a:lnTo>
                    <a:pt x="278" y="60"/>
                  </a:lnTo>
                  <a:lnTo>
                    <a:pt x="276" y="60"/>
                  </a:lnTo>
                  <a:lnTo>
                    <a:pt x="272" y="58"/>
                  </a:lnTo>
                  <a:lnTo>
                    <a:pt x="272" y="60"/>
                  </a:lnTo>
                  <a:lnTo>
                    <a:pt x="272" y="60"/>
                  </a:lnTo>
                  <a:lnTo>
                    <a:pt x="272" y="60"/>
                  </a:lnTo>
                  <a:lnTo>
                    <a:pt x="272" y="60"/>
                  </a:lnTo>
                  <a:lnTo>
                    <a:pt x="270" y="58"/>
                  </a:lnTo>
                  <a:lnTo>
                    <a:pt x="268" y="58"/>
                  </a:lnTo>
                  <a:lnTo>
                    <a:pt x="268" y="58"/>
                  </a:lnTo>
                  <a:lnTo>
                    <a:pt x="268" y="56"/>
                  </a:lnTo>
                  <a:lnTo>
                    <a:pt x="268" y="58"/>
                  </a:lnTo>
                  <a:lnTo>
                    <a:pt x="268" y="58"/>
                  </a:lnTo>
                  <a:lnTo>
                    <a:pt x="268" y="54"/>
                  </a:lnTo>
                  <a:lnTo>
                    <a:pt x="270" y="52"/>
                  </a:lnTo>
                  <a:lnTo>
                    <a:pt x="270" y="52"/>
                  </a:lnTo>
                  <a:lnTo>
                    <a:pt x="268" y="52"/>
                  </a:lnTo>
                  <a:lnTo>
                    <a:pt x="266" y="52"/>
                  </a:lnTo>
                  <a:lnTo>
                    <a:pt x="266" y="52"/>
                  </a:lnTo>
                  <a:lnTo>
                    <a:pt x="260" y="52"/>
                  </a:lnTo>
                  <a:lnTo>
                    <a:pt x="260" y="50"/>
                  </a:lnTo>
                  <a:lnTo>
                    <a:pt x="260" y="50"/>
                  </a:lnTo>
                  <a:lnTo>
                    <a:pt x="258" y="50"/>
                  </a:lnTo>
                  <a:lnTo>
                    <a:pt x="256" y="52"/>
                  </a:lnTo>
                  <a:lnTo>
                    <a:pt x="256" y="50"/>
                  </a:lnTo>
                  <a:lnTo>
                    <a:pt x="256" y="50"/>
                  </a:lnTo>
                  <a:lnTo>
                    <a:pt x="254" y="50"/>
                  </a:lnTo>
                  <a:lnTo>
                    <a:pt x="254" y="50"/>
                  </a:lnTo>
                  <a:lnTo>
                    <a:pt x="254" y="50"/>
                  </a:lnTo>
                  <a:lnTo>
                    <a:pt x="254" y="52"/>
                  </a:lnTo>
                  <a:lnTo>
                    <a:pt x="254" y="56"/>
                  </a:lnTo>
                  <a:lnTo>
                    <a:pt x="256" y="54"/>
                  </a:lnTo>
                  <a:lnTo>
                    <a:pt x="256" y="54"/>
                  </a:lnTo>
                  <a:lnTo>
                    <a:pt x="256" y="56"/>
                  </a:lnTo>
                  <a:lnTo>
                    <a:pt x="254" y="56"/>
                  </a:lnTo>
                  <a:lnTo>
                    <a:pt x="254" y="56"/>
                  </a:lnTo>
                  <a:lnTo>
                    <a:pt x="258" y="56"/>
                  </a:lnTo>
                  <a:lnTo>
                    <a:pt x="258" y="56"/>
                  </a:lnTo>
                  <a:lnTo>
                    <a:pt x="260" y="58"/>
                  </a:lnTo>
                  <a:lnTo>
                    <a:pt x="260" y="60"/>
                  </a:lnTo>
                  <a:lnTo>
                    <a:pt x="260" y="60"/>
                  </a:lnTo>
                  <a:lnTo>
                    <a:pt x="254" y="58"/>
                  </a:lnTo>
                  <a:lnTo>
                    <a:pt x="256" y="58"/>
                  </a:lnTo>
                  <a:lnTo>
                    <a:pt x="256" y="58"/>
                  </a:lnTo>
                  <a:lnTo>
                    <a:pt x="254" y="58"/>
                  </a:lnTo>
                  <a:lnTo>
                    <a:pt x="252" y="58"/>
                  </a:lnTo>
                  <a:lnTo>
                    <a:pt x="252" y="56"/>
                  </a:lnTo>
                  <a:lnTo>
                    <a:pt x="252" y="56"/>
                  </a:lnTo>
                  <a:lnTo>
                    <a:pt x="252" y="56"/>
                  </a:lnTo>
                  <a:lnTo>
                    <a:pt x="252" y="56"/>
                  </a:lnTo>
                  <a:lnTo>
                    <a:pt x="252" y="56"/>
                  </a:lnTo>
                  <a:lnTo>
                    <a:pt x="250" y="56"/>
                  </a:lnTo>
                  <a:lnTo>
                    <a:pt x="250" y="56"/>
                  </a:lnTo>
                  <a:lnTo>
                    <a:pt x="252" y="56"/>
                  </a:lnTo>
                  <a:lnTo>
                    <a:pt x="252" y="56"/>
                  </a:lnTo>
                  <a:lnTo>
                    <a:pt x="252" y="54"/>
                  </a:lnTo>
                  <a:lnTo>
                    <a:pt x="250" y="54"/>
                  </a:lnTo>
                  <a:lnTo>
                    <a:pt x="250" y="56"/>
                  </a:lnTo>
                  <a:lnTo>
                    <a:pt x="250" y="56"/>
                  </a:lnTo>
                  <a:lnTo>
                    <a:pt x="250" y="56"/>
                  </a:lnTo>
                  <a:lnTo>
                    <a:pt x="250" y="56"/>
                  </a:lnTo>
                  <a:lnTo>
                    <a:pt x="248" y="56"/>
                  </a:lnTo>
                  <a:lnTo>
                    <a:pt x="248" y="56"/>
                  </a:lnTo>
                  <a:lnTo>
                    <a:pt x="248" y="54"/>
                  </a:lnTo>
                  <a:lnTo>
                    <a:pt x="248" y="54"/>
                  </a:lnTo>
                  <a:lnTo>
                    <a:pt x="250" y="54"/>
                  </a:lnTo>
                  <a:lnTo>
                    <a:pt x="250" y="54"/>
                  </a:lnTo>
                  <a:lnTo>
                    <a:pt x="250" y="54"/>
                  </a:lnTo>
                  <a:lnTo>
                    <a:pt x="250" y="54"/>
                  </a:lnTo>
                  <a:lnTo>
                    <a:pt x="248" y="54"/>
                  </a:lnTo>
                  <a:lnTo>
                    <a:pt x="248" y="54"/>
                  </a:lnTo>
                  <a:lnTo>
                    <a:pt x="246" y="54"/>
                  </a:lnTo>
                  <a:lnTo>
                    <a:pt x="248" y="54"/>
                  </a:lnTo>
                  <a:lnTo>
                    <a:pt x="248" y="54"/>
                  </a:lnTo>
                  <a:lnTo>
                    <a:pt x="248" y="52"/>
                  </a:lnTo>
                  <a:lnTo>
                    <a:pt x="248" y="52"/>
                  </a:lnTo>
                  <a:lnTo>
                    <a:pt x="242" y="52"/>
                  </a:lnTo>
                  <a:lnTo>
                    <a:pt x="242" y="52"/>
                  </a:lnTo>
                  <a:lnTo>
                    <a:pt x="246" y="52"/>
                  </a:lnTo>
                  <a:lnTo>
                    <a:pt x="246" y="52"/>
                  </a:lnTo>
                  <a:lnTo>
                    <a:pt x="246" y="50"/>
                  </a:lnTo>
                  <a:lnTo>
                    <a:pt x="246" y="48"/>
                  </a:lnTo>
                  <a:lnTo>
                    <a:pt x="246" y="48"/>
                  </a:lnTo>
                  <a:lnTo>
                    <a:pt x="250" y="52"/>
                  </a:lnTo>
                  <a:lnTo>
                    <a:pt x="250" y="50"/>
                  </a:lnTo>
                  <a:lnTo>
                    <a:pt x="252" y="50"/>
                  </a:lnTo>
                  <a:lnTo>
                    <a:pt x="252" y="50"/>
                  </a:lnTo>
                  <a:lnTo>
                    <a:pt x="250" y="50"/>
                  </a:lnTo>
                  <a:lnTo>
                    <a:pt x="250" y="50"/>
                  </a:lnTo>
                  <a:lnTo>
                    <a:pt x="254" y="48"/>
                  </a:lnTo>
                  <a:lnTo>
                    <a:pt x="258" y="48"/>
                  </a:lnTo>
                  <a:lnTo>
                    <a:pt x="258" y="46"/>
                  </a:lnTo>
                  <a:lnTo>
                    <a:pt x="260" y="48"/>
                  </a:lnTo>
                  <a:lnTo>
                    <a:pt x="260" y="48"/>
                  </a:lnTo>
                  <a:lnTo>
                    <a:pt x="260" y="46"/>
                  </a:lnTo>
                  <a:lnTo>
                    <a:pt x="260" y="46"/>
                  </a:lnTo>
                  <a:lnTo>
                    <a:pt x="258" y="46"/>
                  </a:lnTo>
                  <a:lnTo>
                    <a:pt x="258" y="46"/>
                  </a:lnTo>
                  <a:lnTo>
                    <a:pt x="254" y="46"/>
                  </a:lnTo>
                  <a:lnTo>
                    <a:pt x="252" y="46"/>
                  </a:lnTo>
                  <a:lnTo>
                    <a:pt x="252" y="46"/>
                  </a:lnTo>
                  <a:lnTo>
                    <a:pt x="250" y="46"/>
                  </a:lnTo>
                  <a:lnTo>
                    <a:pt x="250" y="44"/>
                  </a:lnTo>
                  <a:lnTo>
                    <a:pt x="248" y="42"/>
                  </a:lnTo>
                  <a:lnTo>
                    <a:pt x="248" y="42"/>
                  </a:lnTo>
                  <a:lnTo>
                    <a:pt x="250" y="42"/>
                  </a:lnTo>
                  <a:lnTo>
                    <a:pt x="250" y="42"/>
                  </a:lnTo>
                  <a:lnTo>
                    <a:pt x="250" y="42"/>
                  </a:lnTo>
                  <a:lnTo>
                    <a:pt x="252" y="44"/>
                  </a:lnTo>
                  <a:lnTo>
                    <a:pt x="252" y="42"/>
                  </a:lnTo>
                  <a:lnTo>
                    <a:pt x="252" y="42"/>
                  </a:lnTo>
                  <a:lnTo>
                    <a:pt x="254" y="42"/>
                  </a:lnTo>
                  <a:lnTo>
                    <a:pt x="254" y="42"/>
                  </a:lnTo>
                  <a:lnTo>
                    <a:pt x="254" y="42"/>
                  </a:lnTo>
                  <a:lnTo>
                    <a:pt x="254" y="40"/>
                  </a:lnTo>
                  <a:lnTo>
                    <a:pt x="254" y="40"/>
                  </a:lnTo>
                  <a:lnTo>
                    <a:pt x="254" y="40"/>
                  </a:lnTo>
                  <a:lnTo>
                    <a:pt x="254" y="40"/>
                  </a:lnTo>
                  <a:lnTo>
                    <a:pt x="256" y="40"/>
                  </a:lnTo>
                  <a:lnTo>
                    <a:pt x="256" y="38"/>
                  </a:lnTo>
                  <a:lnTo>
                    <a:pt x="256" y="38"/>
                  </a:lnTo>
                  <a:lnTo>
                    <a:pt x="258" y="38"/>
                  </a:lnTo>
                  <a:lnTo>
                    <a:pt x="260" y="40"/>
                  </a:lnTo>
                  <a:lnTo>
                    <a:pt x="260" y="40"/>
                  </a:lnTo>
                  <a:close/>
                  <a:moveTo>
                    <a:pt x="244" y="36"/>
                  </a:moveTo>
                  <a:lnTo>
                    <a:pt x="242" y="36"/>
                  </a:lnTo>
                  <a:lnTo>
                    <a:pt x="242" y="34"/>
                  </a:lnTo>
                  <a:lnTo>
                    <a:pt x="244" y="36"/>
                  </a:lnTo>
                  <a:close/>
                  <a:moveTo>
                    <a:pt x="244" y="32"/>
                  </a:moveTo>
                  <a:lnTo>
                    <a:pt x="244" y="32"/>
                  </a:lnTo>
                  <a:lnTo>
                    <a:pt x="244" y="32"/>
                  </a:lnTo>
                  <a:lnTo>
                    <a:pt x="246" y="30"/>
                  </a:lnTo>
                  <a:lnTo>
                    <a:pt x="246" y="30"/>
                  </a:lnTo>
                  <a:lnTo>
                    <a:pt x="244" y="32"/>
                  </a:lnTo>
                  <a:lnTo>
                    <a:pt x="244" y="32"/>
                  </a:lnTo>
                  <a:lnTo>
                    <a:pt x="244" y="32"/>
                  </a:lnTo>
                  <a:close/>
                  <a:moveTo>
                    <a:pt x="250" y="38"/>
                  </a:moveTo>
                  <a:lnTo>
                    <a:pt x="254" y="38"/>
                  </a:lnTo>
                  <a:lnTo>
                    <a:pt x="252" y="40"/>
                  </a:lnTo>
                  <a:lnTo>
                    <a:pt x="252" y="40"/>
                  </a:lnTo>
                  <a:lnTo>
                    <a:pt x="254" y="40"/>
                  </a:lnTo>
                  <a:lnTo>
                    <a:pt x="254" y="40"/>
                  </a:lnTo>
                  <a:lnTo>
                    <a:pt x="252" y="40"/>
                  </a:lnTo>
                  <a:lnTo>
                    <a:pt x="250" y="40"/>
                  </a:lnTo>
                  <a:lnTo>
                    <a:pt x="250" y="40"/>
                  </a:lnTo>
                  <a:lnTo>
                    <a:pt x="250" y="40"/>
                  </a:lnTo>
                  <a:lnTo>
                    <a:pt x="250" y="38"/>
                  </a:lnTo>
                  <a:lnTo>
                    <a:pt x="250" y="38"/>
                  </a:lnTo>
                  <a:close/>
                  <a:moveTo>
                    <a:pt x="250" y="28"/>
                  </a:moveTo>
                  <a:lnTo>
                    <a:pt x="250" y="28"/>
                  </a:lnTo>
                  <a:lnTo>
                    <a:pt x="250" y="28"/>
                  </a:lnTo>
                  <a:lnTo>
                    <a:pt x="252" y="28"/>
                  </a:lnTo>
                  <a:lnTo>
                    <a:pt x="252" y="28"/>
                  </a:lnTo>
                  <a:lnTo>
                    <a:pt x="252" y="28"/>
                  </a:lnTo>
                  <a:lnTo>
                    <a:pt x="254" y="28"/>
                  </a:lnTo>
                  <a:lnTo>
                    <a:pt x="254" y="28"/>
                  </a:lnTo>
                  <a:lnTo>
                    <a:pt x="254" y="30"/>
                  </a:lnTo>
                  <a:lnTo>
                    <a:pt x="254" y="30"/>
                  </a:lnTo>
                  <a:lnTo>
                    <a:pt x="254" y="30"/>
                  </a:lnTo>
                  <a:lnTo>
                    <a:pt x="248" y="30"/>
                  </a:lnTo>
                  <a:lnTo>
                    <a:pt x="248" y="30"/>
                  </a:lnTo>
                  <a:lnTo>
                    <a:pt x="250" y="28"/>
                  </a:lnTo>
                  <a:lnTo>
                    <a:pt x="250" y="28"/>
                  </a:lnTo>
                  <a:lnTo>
                    <a:pt x="250" y="28"/>
                  </a:lnTo>
                  <a:close/>
                  <a:moveTo>
                    <a:pt x="246" y="12"/>
                  </a:moveTo>
                  <a:lnTo>
                    <a:pt x="248" y="14"/>
                  </a:lnTo>
                  <a:lnTo>
                    <a:pt x="248" y="14"/>
                  </a:lnTo>
                  <a:lnTo>
                    <a:pt x="246" y="14"/>
                  </a:lnTo>
                  <a:lnTo>
                    <a:pt x="246" y="14"/>
                  </a:lnTo>
                  <a:lnTo>
                    <a:pt x="246" y="12"/>
                  </a:lnTo>
                  <a:lnTo>
                    <a:pt x="246" y="12"/>
                  </a:lnTo>
                  <a:lnTo>
                    <a:pt x="246" y="12"/>
                  </a:lnTo>
                  <a:close/>
                  <a:moveTo>
                    <a:pt x="242" y="12"/>
                  </a:moveTo>
                  <a:lnTo>
                    <a:pt x="242" y="12"/>
                  </a:lnTo>
                  <a:lnTo>
                    <a:pt x="242" y="14"/>
                  </a:lnTo>
                  <a:lnTo>
                    <a:pt x="242" y="16"/>
                  </a:lnTo>
                  <a:lnTo>
                    <a:pt x="240" y="16"/>
                  </a:lnTo>
                  <a:lnTo>
                    <a:pt x="240" y="16"/>
                  </a:lnTo>
                  <a:lnTo>
                    <a:pt x="240" y="16"/>
                  </a:lnTo>
                  <a:lnTo>
                    <a:pt x="240" y="14"/>
                  </a:lnTo>
                  <a:lnTo>
                    <a:pt x="240" y="14"/>
                  </a:lnTo>
                  <a:lnTo>
                    <a:pt x="240" y="12"/>
                  </a:lnTo>
                  <a:lnTo>
                    <a:pt x="242" y="12"/>
                  </a:lnTo>
                  <a:close/>
                  <a:moveTo>
                    <a:pt x="232" y="20"/>
                  </a:moveTo>
                  <a:lnTo>
                    <a:pt x="232" y="20"/>
                  </a:lnTo>
                  <a:lnTo>
                    <a:pt x="234" y="22"/>
                  </a:lnTo>
                  <a:lnTo>
                    <a:pt x="234" y="20"/>
                  </a:lnTo>
                  <a:lnTo>
                    <a:pt x="234" y="20"/>
                  </a:lnTo>
                  <a:lnTo>
                    <a:pt x="232" y="20"/>
                  </a:lnTo>
                  <a:lnTo>
                    <a:pt x="234" y="20"/>
                  </a:lnTo>
                  <a:lnTo>
                    <a:pt x="234" y="20"/>
                  </a:lnTo>
                  <a:lnTo>
                    <a:pt x="234" y="20"/>
                  </a:lnTo>
                  <a:lnTo>
                    <a:pt x="244" y="22"/>
                  </a:lnTo>
                  <a:lnTo>
                    <a:pt x="244" y="24"/>
                  </a:lnTo>
                  <a:lnTo>
                    <a:pt x="244" y="24"/>
                  </a:lnTo>
                  <a:lnTo>
                    <a:pt x="246" y="24"/>
                  </a:lnTo>
                  <a:lnTo>
                    <a:pt x="246" y="24"/>
                  </a:lnTo>
                  <a:lnTo>
                    <a:pt x="250" y="24"/>
                  </a:lnTo>
                  <a:lnTo>
                    <a:pt x="248" y="22"/>
                  </a:lnTo>
                  <a:lnTo>
                    <a:pt x="250" y="22"/>
                  </a:lnTo>
                  <a:lnTo>
                    <a:pt x="250" y="22"/>
                  </a:lnTo>
                  <a:lnTo>
                    <a:pt x="250" y="24"/>
                  </a:lnTo>
                  <a:lnTo>
                    <a:pt x="250" y="24"/>
                  </a:lnTo>
                  <a:lnTo>
                    <a:pt x="248" y="24"/>
                  </a:lnTo>
                  <a:lnTo>
                    <a:pt x="248" y="24"/>
                  </a:lnTo>
                  <a:lnTo>
                    <a:pt x="248" y="26"/>
                  </a:lnTo>
                  <a:lnTo>
                    <a:pt x="248" y="26"/>
                  </a:lnTo>
                  <a:lnTo>
                    <a:pt x="246" y="24"/>
                  </a:lnTo>
                  <a:lnTo>
                    <a:pt x="244" y="24"/>
                  </a:lnTo>
                  <a:lnTo>
                    <a:pt x="244" y="24"/>
                  </a:lnTo>
                  <a:lnTo>
                    <a:pt x="246" y="26"/>
                  </a:lnTo>
                  <a:lnTo>
                    <a:pt x="246" y="26"/>
                  </a:lnTo>
                  <a:lnTo>
                    <a:pt x="246" y="26"/>
                  </a:lnTo>
                  <a:lnTo>
                    <a:pt x="246" y="26"/>
                  </a:lnTo>
                  <a:lnTo>
                    <a:pt x="244" y="26"/>
                  </a:lnTo>
                  <a:lnTo>
                    <a:pt x="244" y="26"/>
                  </a:lnTo>
                  <a:lnTo>
                    <a:pt x="244" y="26"/>
                  </a:lnTo>
                  <a:lnTo>
                    <a:pt x="244" y="24"/>
                  </a:lnTo>
                  <a:lnTo>
                    <a:pt x="244" y="26"/>
                  </a:lnTo>
                  <a:lnTo>
                    <a:pt x="240" y="26"/>
                  </a:lnTo>
                  <a:lnTo>
                    <a:pt x="242" y="24"/>
                  </a:lnTo>
                  <a:lnTo>
                    <a:pt x="242" y="24"/>
                  </a:lnTo>
                  <a:lnTo>
                    <a:pt x="240" y="24"/>
                  </a:lnTo>
                  <a:lnTo>
                    <a:pt x="240" y="26"/>
                  </a:lnTo>
                  <a:lnTo>
                    <a:pt x="240" y="26"/>
                  </a:lnTo>
                  <a:lnTo>
                    <a:pt x="240" y="26"/>
                  </a:lnTo>
                  <a:lnTo>
                    <a:pt x="240" y="24"/>
                  </a:lnTo>
                  <a:lnTo>
                    <a:pt x="240" y="24"/>
                  </a:lnTo>
                  <a:lnTo>
                    <a:pt x="238" y="24"/>
                  </a:lnTo>
                  <a:lnTo>
                    <a:pt x="238" y="24"/>
                  </a:lnTo>
                  <a:lnTo>
                    <a:pt x="238" y="24"/>
                  </a:lnTo>
                  <a:lnTo>
                    <a:pt x="238" y="24"/>
                  </a:lnTo>
                  <a:lnTo>
                    <a:pt x="234" y="26"/>
                  </a:lnTo>
                  <a:lnTo>
                    <a:pt x="232" y="26"/>
                  </a:lnTo>
                  <a:lnTo>
                    <a:pt x="232" y="26"/>
                  </a:lnTo>
                  <a:lnTo>
                    <a:pt x="232" y="24"/>
                  </a:lnTo>
                  <a:lnTo>
                    <a:pt x="232" y="22"/>
                  </a:lnTo>
                  <a:lnTo>
                    <a:pt x="232" y="22"/>
                  </a:lnTo>
                  <a:lnTo>
                    <a:pt x="230" y="22"/>
                  </a:lnTo>
                  <a:lnTo>
                    <a:pt x="230" y="22"/>
                  </a:lnTo>
                  <a:lnTo>
                    <a:pt x="232" y="22"/>
                  </a:lnTo>
                  <a:lnTo>
                    <a:pt x="232" y="20"/>
                  </a:lnTo>
                  <a:close/>
                  <a:moveTo>
                    <a:pt x="230" y="40"/>
                  </a:moveTo>
                  <a:lnTo>
                    <a:pt x="230" y="40"/>
                  </a:lnTo>
                  <a:lnTo>
                    <a:pt x="232" y="42"/>
                  </a:lnTo>
                  <a:lnTo>
                    <a:pt x="232" y="42"/>
                  </a:lnTo>
                  <a:lnTo>
                    <a:pt x="230" y="42"/>
                  </a:lnTo>
                  <a:lnTo>
                    <a:pt x="228" y="42"/>
                  </a:lnTo>
                  <a:lnTo>
                    <a:pt x="230" y="40"/>
                  </a:lnTo>
                  <a:close/>
                  <a:moveTo>
                    <a:pt x="228" y="20"/>
                  </a:moveTo>
                  <a:lnTo>
                    <a:pt x="228" y="18"/>
                  </a:lnTo>
                  <a:lnTo>
                    <a:pt x="228" y="18"/>
                  </a:lnTo>
                  <a:lnTo>
                    <a:pt x="228" y="20"/>
                  </a:lnTo>
                  <a:lnTo>
                    <a:pt x="228" y="20"/>
                  </a:lnTo>
                  <a:lnTo>
                    <a:pt x="228" y="20"/>
                  </a:lnTo>
                  <a:close/>
                  <a:moveTo>
                    <a:pt x="226" y="34"/>
                  </a:moveTo>
                  <a:lnTo>
                    <a:pt x="226" y="34"/>
                  </a:lnTo>
                  <a:lnTo>
                    <a:pt x="226" y="34"/>
                  </a:lnTo>
                  <a:lnTo>
                    <a:pt x="228" y="36"/>
                  </a:lnTo>
                  <a:lnTo>
                    <a:pt x="228" y="38"/>
                  </a:lnTo>
                  <a:lnTo>
                    <a:pt x="228" y="38"/>
                  </a:lnTo>
                  <a:lnTo>
                    <a:pt x="226" y="38"/>
                  </a:lnTo>
                  <a:lnTo>
                    <a:pt x="226" y="38"/>
                  </a:lnTo>
                  <a:lnTo>
                    <a:pt x="224" y="36"/>
                  </a:lnTo>
                  <a:lnTo>
                    <a:pt x="224" y="36"/>
                  </a:lnTo>
                  <a:lnTo>
                    <a:pt x="224" y="36"/>
                  </a:lnTo>
                  <a:lnTo>
                    <a:pt x="224" y="36"/>
                  </a:lnTo>
                  <a:lnTo>
                    <a:pt x="224" y="36"/>
                  </a:lnTo>
                  <a:lnTo>
                    <a:pt x="224" y="36"/>
                  </a:lnTo>
                  <a:lnTo>
                    <a:pt x="224" y="36"/>
                  </a:lnTo>
                  <a:lnTo>
                    <a:pt x="224" y="36"/>
                  </a:lnTo>
                  <a:lnTo>
                    <a:pt x="222" y="34"/>
                  </a:lnTo>
                  <a:lnTo>
                    <a:pt x="222" y="34"/>
                  </a:lnTo>
                  <a:lnTo>
                    <a:pt x="224" y="34"/>
                  </a:lnTo>
                  <a:lnTo>
                    <a:pt x="226" y="34"/>
                  </a:lnTo>
                  <a:lnTo>
                    <a:pt x="226" y="34"/>
                  </a:lnTo>
                  <a:close/>
                  <a:moveTo>
                    <a:pt x="222" y="82"/>
                  </a:moveTo>
                  <a:lnTo>
                    <a:pt x="222" y="82"/>
                  </a:lnTo>
                  <a:lnTo>
                    <a:pt x="220" y="82"/>
                  </a:lnTo>
                  <a:lnTo>
                    <a:pt x="220" y="82"/>
                  </a:lnTo>
                  <a:lnTo>
                    <a:pt x="222" y="82"/>
                  </a:lnTo>
                  <a:lnTo>
                    <a:pt x="222" y="82"/>
                  </a:lnTo>
                  <a:lnTo>
                    <a:pt x="222" y="82"/>
                  </a:lnTo>
                  <a:close/>
                  <a:moveTo>
                    <a:pt x="222" y="34"/>
                  </a:moveTo>
                  <a:lnTo>
                    <a:pt x="220" y="34"/>
                  </a:lnTo>
                  <a:lnTo>
                    <a:pt x="220" y="34"/>
                  </a:lnTo>
                  <a:lnTo>
                    <a:pt x="222" y="34"/>
                  </a:lnTo>
                  <a:close/>
                  <a:moveTo>
                    <a:pt x="220" y="60"/>
                  </a:moveTo>
                  <a:lnTo>
                    <a:pt x="220" y="60"/>
                  </a:lnTo>
                  <a:lnTo>
                    <a:pt x="220" y="62"/>
                  </a:lnTo>
                  <a:lnTo>
                    <a:pt x="220" y="62"/>
                  </a:lnTo>
                  <a:lnTo>
                    <a:pt x="218" y="62"/>
                  </a:lnTo>
                  <a:lnTo>
                    <a:pt x="218" y="62"/>
                  </a:lnTo>
                  <a:lnTo>
                    <a:pt x="218" y="60"/>
                  </a:lnTo>
                  <a:lnTo>
                    <a:pt x="218" y="62"/>
                  </a:lnTo>
                  <a:lnTo>
                    <a:pt x="218" y="62"/>
                  </a:lnTo>
                  <a:lnTo>
                    <a:pt x="220" y="60"/>
                  </a:lnTo>
                  <a:lnTo>
                    <a:pt x="220" y="60"/>
                  </a:lnTo>
                  <a:close/>
                  <a:moveTo>
                    <a:pt x="218" y="54"/>
                  </a:moveTo>
                  <a:lnTo>
                    <a:pt x="218" y="54"/>
                  </a:lnTo>
                  <a:lnTo>
                    <a:pt x="216" y="56"/>
                  </a:lnTo>
                  <a:lnTo>
                    <a:pt x="216" y="56"/>
                  </a:lnTo>
                  <a:lnTo>
                    <a:pt x="216" y="56"/>
                  </a:lnTo>
                  <a:lnTo>
                    <a:pt x="216" y="54"/>
                  </a:lnTo>
                  <a:lnTo>
                    <a:pt x="218" y="54"/>
                  </a:lnTo>
                  <a:lnTo>
                    <a:pt x="218" y="54"/>
                  </a:lnTo>
                  <a:close/>
                  <a:moveTo>
                    <a:pt x="216" y="62"/>
                  </a:moveTo>
                  <a:lnTo>
                    <a:pt x="216" y="62"/>
                  </a:lnTo>
                  <a:lnTo>
                    <a:pt x="214" y="60"/>
                  </a:lnTo>
                  <a:lnTo>
                    <a:pt x="216" y="62"/>
                  </a:lnTo>
                  <a:close/>
                  <a:moveTo>
                    <a:pt x="216" y="78"/>
                  </a:moveTo>
                  <a:lnTo>
                    <a:pt x="216" y="78"/>
                  </a:lnTo>
                  <a:lnTo>
                    <a:pt x="216" y="80"/>
                  </a:lnTo>
                  <a:lnTo>
                    <a:pt x="216" y="80"/>
                  </a:lnTo>
                  <a:lnTo>
                    <a:pt x="214" y="80"/>
                  </a:lnTo>
                  <a:lnTo>
                    <a:pt x="214" y="80"/>
                  </a:lnTo>
                  <a:lnTo>
                    <a:pt x="216" y="80"/>
                  </a:lnTo>
                  <a:lnTo>
                    <a:pt x="216" y="80"/>
                  </a:lnTo>
                  <a:lnTo>
                    <a:pt x="216" y="78"/>
                  </a:lnTo>
                  <a:lnTo>
                    <a:pt x="216" y="78"/>
                  </a:lnTo>
                  <a:lnTo>
                    <a:pt x="216" y="78"/>
                  </a:lnTo>
                  <a:close/>
                  <a:moveTo>
                    <a:pt x="214" y="84"/>
                  </a:moveTo>
                  <a:lnTo>
                    <a:pt x="212" y="84"/>
                  </a:lnTo>
                  <a:lnTo>
                    <a:pt x="212" y="84"/>
                  </a:lnTo>
                  <a:lnTo>
                    <a:pt x="210" y="84"/>
                  </a:lnTo>
                  <a:lnTo>
                    <a:pt x="212" y="84"/>
                  </a:lnTo>
                  <a:lnTo>
                    <a:pt x="212" y="84"/>
                  </a:lnTo>
                  <a:lnTo>
                    <a:pt x="212" y="82"/>
                  </a:lnTo>
                  <a:lnTo>
                    <a:pt x="214" y="84"/>
                  </a:lnTo>
                  <a:lnTo>
                    <a:pt x="214" y="84"/>
                  </a:lnTo>
                  <a:close/>
                  <a:moveTo>
                    <a:pt x="210" y="88"/>
                  </a:moveTo>
                  <a:lnTo>
                    <a:pt x="210" y="88"/>
                  </a:lnTo>
                  <a:lnTo>
                    <a:pt x="210" y="88"/>
                  </a:lnTo>
                  <a:lnTo>
                    <a:pt x="210" y="88"/>
                  </a:lnTo>
                  <a:lnTo>
                    <a:pt x="212" y="90"/>
                  </a:lnTo>
                  <a:lnTo>
                    <a:pt x="210" y="88"/>
                  </a:lnTo>
                  <a:lnTo>
                    <a:pt x="210" y="88"/>
                  </a:lnTo>
                  <a:close/>
                  <a:moveTo>
                    <a:pt x="210" y="80"/>
                  </a:moveTo>
                  <a:lnTo>
                    <a:pt x="212" y="82"/>
                  </a:lnTo>
                  <a:lnTo>
                    <a:pt x="212" y="82"/>
                  </a:lnTo>
                  <a:lnTo>
                    <a:pt x="210" y="80"/>
                  </a:lnTo>
                  <a:close/>
                  <a:moveTo>
                    <a:pt x="212" y="58"/>
                  </a:moveTo>
                  <a:lnTo>
                    <a:pt x="212" y="62"/>
                  </a:lnTo>
                  <a:lnTo>
                    <a:pt x="212" y="62"/>
                  </a:lnTo>
                  <a:lnTo>
                    <a:pt x="210" y="62"/>
                  </a:lnTo>
                  <a:lnTo>
                    <a:pt x="210" y="60"/>
                  </a:lnTo>
                  <a:lnTo>
                    <a:pt x="210" y="60"/>
                  </a:lnTo>
                  <a:lnTo>
                    <a:pt x="210" y="60"/>
                  </a:lnTo>
                  <a:lnTo>
                    <a:pt x="210" y="60"/>
                  </a:lnTo>
                  <a:lnTo>
                    <a:pt x="212" y="58"/>
                  </a:lnTo>
                  <a:lnTo>
                    <a:pt x="212" y="58"/>
                  </a:lnTo>
                  <a:close/>
                  <a:moveTo>
                    <a:pt x="210" y="86"/>
                  </a:moveTo>
                  <a:lnTo>
                    <a:pt x="208" y="84"/>
                  </a:lnTo>
                  <a:lnTo>
                    <a:pt x="208" y="84"/>
                  </a:lnTo>
                  <a:lnTo>
                    <a:pt x="210" y="86"/>
                  </a:lnTo>
                  <a:lnTo>
                    <a:pt x="210" y="86"/>
                  </a:lnTo>
                  <a:close/>
                  <a:moveTo>
                    <a:pt x="210" y="86"/>
                  </a:moveTo>
                  <a:lnTo>
                    <a:pt x="210" y="86"/>
                  </a:lnTo>
                  <a:lnTo>
                    <a:pt x="210" y="88"/>
                  </a:lnTo>
                  <a:lnTo>
                    <a:pt x="208" y="88"/>
                  </a:lnTo>
                  <a:lnTo>
                    <a:pt x="208" y="88"/>
                  </a:lnTo>
                  <a:lnTo>
                    <a:pt x="210" y="86"/>
                  </a:lnTo>
                  <a:lnTo>
                    <a:pt x="210" y="86"/>
                  </a:lnTo>
                  <a:close/>
                  <a:moveTo>
                    <a:pt x="208" y="98"/>
                  </a:moveTo>
                  <a:lnTo>
                    <a:pt x="210" y="100"/>
                  </a:lnTo>
                  <a:lnTo>
                    <a:pt x="210" y="100"/>
                  </a:lnTo>
                  <a:lnTo>
                    <a:pt x="208" y="98"/>
                  </a:lnTo>
                  <a:lnTo>
                    <a:pt x="208" y="98"/>
                  </a:lnTo>
                  <a:close/>
                  <a:moveTo>
                    <a:pt x="208" y="100"/>
                  </a:moveTo>
                  <a:lnTo>
                    <a:pt x="208" y="100"/>
                  </a:lnTo>
                  <a:lnTo>
                    <a:pt x="212" y="100"/>
                  </a:lnTo>
                  <a:lnTo>
                    <a:pt x="212" y="100"/>
                  </a:lnTo>
                  <a:lnTo>
                    <a:pt x="212" y="100"/>
                  </a:lnTo>
                  <a:lnTo>
                    <a:pt x="212" y="98"/>
                  </a:lnTo>
                  <a:lnTo>
                    <a:pt x="212" y="100"/>
                  </a:lnTo>
                  <a:lnTo>
                    <a:pt x="212" y="100"/>
                  </a:lnTo>
                  <a:lnTo>
                    <a:pt x="214" y="100"/>
                  </a:lnTo>
                  <a:lnTo>
                    <a:pt x="214" y="100"/>
                  </a:lnTo>
                  <a:lnTo>
                    <a:pt x="214" y="98"/>
                  </a:lnTo>
                  <a:lnTo>
                    <a:pt x="212" y="98"/>
                  </a:lnTo>
                  <a:lnTo>
                    <a:pt x="212" y="98"/>
                  </a:lnTo>
                  <a:lnTo>
                    <a:pt x="212" y="98"/>
                  </a:lnTo>
                  <a:lnTo>
                    <a:pt x="212" y="100"/>
                  </a:lnTo>
                  <a:lnTo>
                    <a:pt x="212" y="98"/>
                  </a:lnTo>
                  <a:lnTo>
                    <a:pt x="212" y="98"/>
                  </a:lnTo>
                  <a:lnTo>
                    <a:pt x="212" y="98"/>
                  </a:lnTo>
                  <a:lnTo>
                    <a:pt x="212" y="98"/>
                  </a:lnTo>
                  <a:lnTo>
                    <a:pt x="212" y="98"/>
                  </a:lnTo>
                  <a:lnTo>
                    <a:pt x="212" y="96"/>
                  </a:lnTo>
                  <a:lnTo>
                    <a:pt x="212" y="96"/>
                  </a:lnTo>
                  <a:lnTo>
                    <a:pt x="212" y="96"/>
                  </a:lnTo>
                  <a:lnTo>
                    <a:pt x="214" y="96"/>
                  </a:lnTo>
                  <a:lnTo>
                    <a:pt x="214" y="96"/>
                  </a:lnTo>
                  <a:lnTo>
                    <a:pt x="216" y="96"/>
                  </a:lnTo>
                  <a:lnTo>
                    <a:pt x="216" y="96"/>
                  </a:lnTo>
                  <a:lnTo>
                    <a:pt x="214" y="96"/>
                  </a:lnTo>
                  <a:lnTo>
                    <a:pt x="212" y="98"/>
                  </a:lnTo>
                  <a:lnTo>
                    <a:pt x="212" y="98"/>
                  </a:lnTo>
                  <a:lnTo>
                    <a:pt x="214" y="98"/>
                  </a:lnTo>
                  <a:lnTo>
                    <a:pt x="214" y="98"/>
                  </a:lnTo>
                  <a:lnTo>
                    <a:pt x="214" y="98"/>
                  </a:lnTo>
                  <a:lnTo>
                    <a:pt x="214" y="98"/>
                  </a:lnTo>
                  <a:lnTo>
                    <a:pt x="216" y="98"/>
                  </a:lnTo>
                  <a:lnTo>
                    <a:pt x="216" y="98"/>
                  </a:lnTo>
                  <a:lnTo>
                    <a:pt x="220" y="98"/>
                  </a:lnTo>
                  <a:lnTo>
                    <a:pt x="220" y="98"/>
                  </a:lnTo>
                  <a:lnTo>
                    <a:pt x="218" y="98"/>
                  </a:lnTo>
                  <a:lnTo>
                    <a:pt x="218" y="100"/>
                  </a:lnTo>
                  <a:lnTo>
                    <a:pt x="216" y="100"/>
                  </a:lnTo>
                  <a:lnTo>
                    <a:pt x="216" y="100"/>
                  </a:lnTo>
                  <a:lnTo>
                    <a:pt x="214" y="100"/>
                  </a:lnTo>
                  <a:lnTo>
                    <a:pt x="216" y="102"/>
                  </a:lnTo>
                  <a:lnTo>
                    <a:pt x="216" y="104"/>
                  </a:lnTo>
                  <a:lnTo>
                    <a:pt x="216" y="104"/>
                  </a:lnTo>
                  <a:lnTo>
                    <a:pt x="214" y="102"/>
                  </a:lnTo>
                  <a:lnTo>
                    <a:pt x="214" y="102"/>
                  </a:lnTo>
                  <a:lnTo>
                    <a:pt x="214" y="102"/>
                  </a:lnTo>
                  <a:lnTo>
                    <a:pt x="214" y="102"/>
                  </a:lnTo>
                  <a:lnTo>
                    <a:pt x="214" y="100"/>
                  </a:lnTo>
                  <a:lnTo>
                    <a:pt x="212" y="102"/>
                  </a:lnTo>
                  <a:lnTo>
                    <a:pt x="212" y="102"/>
                  </a:lnTo>
                  <a:lnTo>
                    <a:pt x="212" y="102"/>
                  </a:lnTo>
                  <a:lnTo>
                    <a:pt x="210" y="102"/>
                  </a:lnTo>
                  <a:lnTo>
                    <a:pt x="208" y="102"/>
                  </a:lnTo>
                  <a:lnTo>
                    <a:pt x="208" y="102"/>
                  </a:lnTo>
                  <a:lnTo>
                    <a:pt x="208" y="102"/>
                  </a:lnTo>
                  <a:lnTo>
                    <a:pt x="208" y="100"/>
                  </a:lnTo>
                  <a:lnTo>
                    <a:pt x="208" y="100"/>
                  </a:lnTo>
                  <a:lnTo>
                    <a:pt x="208" y="100"/>
                  </a:lnTo>
                  <a:lnTo>
                    <a:pt x="208" y="100"/>
                  </a:lnTo>
                  <a:lnTo>
                    <a:pt x="208" y="100"/>
                  </a:lnTo>
                  <a:lnTo>
                    <a:pt x="208" y="100"/>
                  </a:lnTo>
                  <a:lnTo>
                    <a:pt x="208" y="100"/>
                  </a:lnTo>
                  <a:lnTo>
                    <a:pt x="208" y="100"/>
                  </a:lnTo>
                  <a:lnTo>
                    <a:pt x="208" y="100"/>
                  </a:lnTo>
                  <a:close/>
                  <a:moveTo>
                    <a:pt x="206" y="96"/>
                  </a:moveTo>
                  <a:lnTo>
                    <a:pt x="206" y="96"/>
                  </a:lnTo>
                  <a:lnTo>
                    <a:pt x="206" y="96"/>
                  </a:lnTo>
                  <a:lnTo>
                    <a:pt x="206" y="96"/>
                  </a:lnTo>
                  <a:close/>
                  <a:moveTo>
                    <a:pt x="204" y="72"/>
                  </a:moveTo>
                  <a:lnTo>
                    <a:pt x="204" y="72"/>
                  </a:lnTo>
                  <a:lnTo>
                    <a:pt x="204" y="72"/>
                  </a:lnTo>
                  <a:lnTo>
                    <a:pt x="204" y="72"/>
                  </a:lnTo>
                  <a:lnTo>
                    <a:pt x="202" y="72"/>
                  </a:lnTo>
                  <a:lnTo>
                    <a:pt x="202" y="72"/>
                  </a:lnTo>
                  <a:lnTo>
                    <a:pt x="204" y="72"/>
                  </a:lnTo>
                  <a:lnTo>
                    <a:pt x="204" y="72"/>
                  </a:lnTo>
                  <a:lnTo>
                    <a:pt x="204" y="72"/>
                  </a:lnTo>
                  <a:close/>
                  <a:moveTo>
                    <a:pt x="202" y="102"/>
                  </a:moveTo>
                  <a:lnTo>
                    <a:pt x="202" y="102"/>
                  </a:lnTo>
                  <a:lnTo>
                    <a:pt x="200" y="102"/>
                  </a:lnTo>
                  <a:lnTo>
                    <a:pt x="202" y="102"/>
                  </a:lnTo>
                  <a:lnTo>
                    <a:pt x="202" y="102"/>
                  </a:lnTo>
                  <a:close/>
                  <a:moveTo>
                    <a:pt x="200" y="82"/>
                  </a:moveTo>
                  <a:lnTo>
                    <a:pt x="200" y="82"/>
                  </a:lnTo>
                  <a:lnTo>
                    <a:pt x="200" y="82"/>
                  </a:lnTo>
                  <a:lnTo>
                    <a:pt x="200" y="84"/>
                  </a:lnTo>
                  <a:lnTo>
                    <a:pt x="198" y="84"/>
                  </a:lnTo>
                  <a:lnTo>
                    <a:pt x="198" y="82"/>
                  </a:lnTo>
                  <a:lnTo>
                    <a:pt x="200" y="84"/>
                  </a:lnTo>
                  <a:lnTo>
                    <a:pt x="200" y="84"/>
                  </a:lnTo>
                  <a:lnTo>
                    <a:pt x="200" y="82"/>
                  </a:lnTo>
                  <a:lnTo>
                    <a:pt x="200" y="82"/>
                  </a:lnTo>
                  <a:lnTo>
                    <a:pt x="200" y="82"/>
                  </a:lnTo>
                  <a:close/>
                  <a:moveTo>
                    <a:pt x="182" y="106"/>
                  </a:moveTo>
                  <a:lnTo>
                    <a:pt x="186" y="106"/>
                  </a:lnTo>
                  <a:lnTo>
                    <a:pt x="184" y="108"/>
                  </a:lnTo>
                  <a:lnTo>
                    <a:pt x="184" y="108"/>
                  </a:lnTo>
                  <a:lnTo>
                    <a:pt x="184" y="108"/>
                  </a:lnTo>
                  <a:lnTo>
                    <a:pt x="184" y="108"/>
                  </a:lnTo>
                  <a:lnTo>
                    <a:pt x="182" y="108"/>
                  </a:lnTo>
                  <a:lnTo>
                    <a:pt x="180" y="108"/>
                  </a:lnTo>
                  <a:lnTo>
                    <a:pt x="180" y="108"/>
                  </a:lnTo>
                  <a:lnTo>
                    <a:pt x="182" y="108"/>
                  </a:lnTo>
                  <a:lnTo>
                    <a:pt x="182" y="106"/>
                  </a:lnTo>
                  <a:lnTo>
                    <a:pt x="182" y="106"/>
                  </a:lnTo>
                  <a:close/>
                  <a:moveTo>
                    <a:pt x="172" y="120"/>
                  </a:moveTo>
                  <a:lnTo>
                    <a:pt x="172" y="120"/>
                  </a:lnTo>
                  <a:lnTo>
                    <a:pt x="170" y="118"/>
                  </a:lnTo>
                  <a:lnTo>
                    <a:pt x="172" y="120"/>
                  </a:lnTo>
                  <a:close/>
                  <a:moveTo>
                    <a:pt x="172" y="122"/>
                  </a:moveTo>
                  <a:lnTo>
                    <a:pt x="172" y="122"/>
                  </a:lnTo>
                  <a:lnTo>
                    <a:pt x="174" y="122"/>
                  </a:lnTo>
                  <a:lnTo>
                    <a:pt x="176" y="124"/>
                  </a:lnTo>
                  <a:lnTo>
                    <a:pt x="176" y="124"/>
                  </a:lnTo>
                  <a:lnTo>
                    <a:pt x="174" y="124"/>
                  </a:lnTo>
                  <a:lnTo>
                    <a:pt x="174" y="124"/>
                  </a:lnTo>
                  <a:lnTo>
                    <a:pt x="172" y="122"/>
                  </a:lnTo>
                  <a:lnTo>
                    <a:pt x="172" y="122"/>
                  </a:lnTo>
                  <a:lnTo>
                    <a:pt x="170" y="122"/>
                  </a:lnTo>
                  <a:lnTo>
                    <a:pt x="170" y="122"/>
                  </a:lnTo>
                  <a:lnTo>
                    <a:pt x="172" y="122"/>
                  </a:lnTo>
                  <a:lnTo>
                    <a:pt x="172" y="122"/>
                  </a:lnTo>
                  <a:close/>
                  <a:moveTo>
                    <a:pt x="176" y="112"/>
                  </a:moveTo>
                  <a:lnTo>
                    <a:pt x="178" y="112"/>
                  </a:lnTo>
                  <a:lnTo>
                    <a:pt x="178" y="114"/>
                  </a:lnTo>
                  <a:lnTo>
                    <a:pt x="176" y="114"/>
                  </a:lnTo>
                  <a:lnTo>
                    <a:pt x="176" y="114"/>
                  </a:lnTo>
                  <a:lnTo>
                    <a:pt x="176" y="114"/>
                  </a:lnTo>
                  <a:lnTo>
                    <a:pt x="176" y="112"/>
                  </a:lnTo>
                  <a:close/>
                  <a:moveTo>
                    <a:pt x="178" y="124"/>
                  </a:moveTo>
                  <a:lnTo>
                    <a:pt x="178" y="124"/>
                  </a:lnTo>
                  <a:lnTo>
                    <a:pt x="178" y="122"/>
                  </a:lnTo>
                  <a:lnTo>
                    <a:pt x="178" y="122"/>
                  </a:lnTo>
                  <a:lnTo>
                    <a:pt x="178" y="124"/>
                  </a:lnTo>
                  <a:lnTo>
                    <a:pt x="178" y="124"/>
                  </a:lnTo>
                  <a:lnTo>
                    <a:pt x="180" y="124"/>
                  </a:lnTo>
                  <a:lnTo>
                    <a:pt x="182" y="126"/>
                  </a:lnTo>
                  <a:lnTo>
                    <a:pt x="180" y="126"/>
                  </a:lnTo>
                  <a:lnTo>
                    <a:pt x="180" y="126"/>
                  </a:lnTo>
                  <a:lnTo>
                    <a:pt x="180" y="126"/>
                  </a:lnTo>
                  <a:lnTo>
                    <a:pt x="180" y="126"/>
                  </a:lnTo>
                  <a:lnTo>
                    <a:pt x="180" y="126"/>
                  </a:lnTo>
                  <a:lnTo>
                    <a:pt x="180" y="126"/>
                  </a:lnTo>
                  <a:lnTo>
                    <a:pt x="180" y="128"/>
                  </a:lnTo>
                  <a:lnTo>
                    <a:pt x="180" y="128"/>
                  </a:lnTo>
                  <a:lnTo>
                    <a:pt x="180" y="130"/>
                  </a:lnTo>
                  <a:lnTo>
                    <a:pt x="180" y="130"/>
                  </a:lnTo>
                  <a:lnTo>
                    <a:pt x="178" y="130"/>
                  </a:lnTo>
                  <a:lnTo>
                    <a:pt x="176" y="128"/>
                  </a:lnTo>
                  <a:lnTo>
                    <a:pt x="176" y="128"/>
                  </a:lnTo>
                  <a:lnTo>
                    <a:pt x="180" y="128"/>
                  </a:lnTo>
                  <a:lnTo>
                    <a:pt x="180" y="128"/>
                  </a:lnTo>
                  <a:lnTo>
                    <a:pt x="180" y="126"/>
                  </a:lnTo>
                  <a:lnTo>
                    <a:pt x="180" y="126"/>
                  </a:lnTo>
                  <a:lnTo>
                    <a:pt x="178" y="126"/>
                  </a:lnTo>
                  <a:lnTo>
                    <a:pt x="176" y="124"/>
                  </a:lnTo>
                  <a:lnTo>
                    <a:pt x="178" y="124"/>
                  </a:lnTo>
                  <a:close/>
                  <a:moveTo>
                    <a:pt x="180" y="124"/>
                  </a:moveTo>
                  <a:lnTo>
                    <a:pt x="180" y="124"/>
                  </a:lnTo>
                  <a:lnTo>
                    <a:pt x="180" y="122"/>
                  </a:lnTo>
                  <a:lnTo>
                    <a:pt x="182" y="124"/>
                  </a:lnTo>
                  <a:lnTo>
                    <a:pt x="182" y="124"/>
                  </a:lnTo>
                  <a:lnTo>
                    <a:pt x="180" y="124"/>
                  </a:lnTo>
                  <a:lnTo>
                    <a:pt x="180" y="124"/>
                  </a:lnTo>
                  <a:close/>
                  <a:moveTo>
                    <a:pt x="184" y="132"/>
                  </a:moveTo>
                  <a:lnTo>
                    <a:pt x="184" y="132"/>
                  </a:lnTo>
                  <a:lnTo>
                    <a:pt x="182" y="132"/>
                  </a:lnTo>
                  <a:lnTo>
                    <a:pt x="182" y="132"/>
                  </a:lnTo>
                  <a:lnTo>
                    <a:pt x="184" y="132"/>
                  </a:lnTo>
                  <a:lnTo>
                    <a:pt x="184" y="132"/>
                  </a:lnTo>
                  <a:close/>
                  <a:moveTo>
                    <a:pt x="186" y="136"/>
                  </a:moveTo>
                  <a:lnTo>
                    <a:pt x="184" y="136"/>
                  </a:lnTo>
                  <a:lnTo>
                    <a:pt x="184" y="136"/>
                  </a:lnTo>
                  <a:lnTo>
                    <a:pt x="186" y="136"/>
                  </a:lnTo>
                  <a:close/>
                  <a:moveTo>
                    <a:pt x="180" y="152"/>
                  </a:moveTo>
                  <a:lnTo>
                    <a:pt x="178" y="152"/>
                  </a:lnTo>
                  <a:lnTo>
                    <a:pt x="180" y="152"/>
                  </a:lnTo>
                  <a:lnTo>
                    <a:pt x="178" y="150"/>
                  </a:lnTo>
                  <a:lnTo>
                    <a:pt x="178" y="150"/>
                  </a:lnTo>
                  <a:lnTo>
                    <a:pt x="176" y="150"/>
                  </a:lnTo>
                  <a:lnTo>
                    <a:pt x="176" y="150"/>
                  </a:lnTo>
                  <a:lnTo>
                    <a:pt x="176" y="150"/>
                  </a:lnTo>
                  <a:lnTo>
                    <a:pt x="174" y="150"/>
                  </a:lnTo>
                  <a:lnTo>
                    <a:pt x="174" y="150"/>
                  </a:lnTo>
                  <a:lnTo>
                    <a:pt x="176" y="150"/>
                  </a:lnTo>
                  <a:lnTo>
                    <a:pt x="178" y="148"/>
                  </a:lnTo>
                  <a:lnTo>
                    <a:pt x="178" y="148"/>
                  </a:lnTo>
                  <a:lnTo>
                    <a:pt x="180" y="150"/>
                  </a:lnTo>
                  <a:lnTo>
                    <a:pt x="180" y="150"/>
                  </a:lnTo>
                  <a:lnTo>
                    <a:pt x="182" y="150"/>
                  </a:lnTo>
                  <a:lnTo>
                    <a:pt x="180" y="152"/>
                  </a:lnTo>
                  <a:lnTo>
                    <a:pt x="180" y="152"/>
                  </a:lnTo>
                  <a:lnTo>
                    <a:pt x="182" y="152"/>
                  </a:lnTo>
                  <a:lnTo>
                    <a:pt x="180" y="152"/>
                  </a:lnTo>
                  <a:lnTo>
                    <a:pt x="180" y="152"/>
                  </a:lnTo>
                  <a:close/>
                  <a:moveTo>
                    <a:pt x="176" y="148"/>
                  </a:moveTo>
                  <a:lnTo>
                    <a:pt x="176" y="148"/>
                  </a:lnTo>
                  <a:lnTo>
                    <a:pt x="176" y="148"/>
                  </a:lnTo>
                  <a:lnTo>
                    <a:pt x="174" y="148"/>
                  </a:lnTo>
                  <a:lnTo>
                    <a:pt x="174" y="148"/>
                  </a:lnTo>
                  <a:lnTo>
                    <a:pt x="176" y="148"/>
                  </a:lnTo>
                  <a:lnTo>
                    <a:pt x="176" y="148"/>
                  </a:lnTo>
                  <a:lnTo>
                    <a:pt x="176" y="148"/>
                  </a:lnTo>
                  <a:close/>
                  <a:moveTo>
                    <a:pt x="174" y="130"/>
                  </a:moveTo>
                  <a:lnTo>
                    <a:pt x="172" y="128"/>
                  </a:lnTo>
                  <a:lnTo>
                    <a:pt x="174" y="128"/>
                  </a:lnTo>
                  <a:lnTo>
                    <a:pt x="174" y="130"/>
                  </a:lnTo>
                  <a:close/>
                  <a:moveTo>
                    <a:pt x="172" y="130"/>
                  </a:moveTo>
                  <a:lnTo>
                    <a:pt x="170" y="128"/>
                  </a:lnTo>
                  <a:lnTo>
                    <a:pt x="170" y="128"/>
                  </a:lnTo>
                  <a:lnTo>
                    <a:pt x="170" y="128"/>
                  </a:lnTo>
                  <a:lnTo>
                    <a:pt x="172" y="130"/>
                  </a:lnTo>
                  <a:lnTo>
                    <a:pt x="172" y="130"/>
                  </a:lnTo>
                  <a:close/>
                  <a:moveTo>
                    <a:pt x="170" y="128"/>
                  </a:moveTo>
                  <a:lnTo>
                    <a:pt x="170" y="130"/>
                  </a:lnTo>
                  <a:lnTo>
                    <a:pt x="170" y="130"/>
                  </a:lnTo>
                  <a:lnTo>
                    <a:pt x="172" y="132"/>
                  </a:lnTo>
                  <a:lnTo>
                    <a:pt x="174" y="130"/>
                  </a:lnTo>
                  <a:lnTo>
                    <a:pt x="174" y="130"/>
                  </a:lnTo>
                  <a:lnTo>
                    <a:pt x="174" y="132"/>
                  </a:lnTo>
                  <a:lnTo>
                    <a:pt x="172" y="132"/>
                  </a:lnTo>
                  <a:lnTo>
                    <a:pt x="170" y="132"/>
                  </a:lnTo>
                  <a:lnTo>
                    <a:pt x="170" y="132"/>
                  </a:lnTo>
                  <a:lnTo>
                    <a:pt x="168" y="132"/>
                  </a:lnTo>
                  <a:lnTo>
                    <a:pt x="166" y="130"/>
                  </a:lnTo>
                  <a:lnTo>
                    <a:pt x="170" y="128"/>
                  </a:lnTo>
                  <a:close/>
                  <a:moveTo>
                    <a:pt x="170" y="150"/>
                  </a:moveTo>
                  <a:lnTo>
                    <a:pt x="168" y="150"/>
                  </a:lnTo>
                  <a:lnTo>
                    <a:pt x="168" y="150"/>
                  </a:lnTo>
                  <a:lnTo>
                    <a:pt x="168" y="150"/>
                  </a:lnTo>
                  <a:lnTo>
                    <a:pt x="168" y="150"/>
                  </a:lnTo>
                  <a:lnTo>
                    <a:pt x="168" y="150"/>
                  </a:lnTo>
                  <a:lnTo>
                    <a:pt x="168" y="150"/>
                  </a:lnTo>
                  <a:lnTo>
                    <a:pt x="168" y="148"/>
                  </a:lnTo>
                  <a:lnTo>
                    <a:pt x="170" y="148"/>
                  </a:lnTo>
                  <a:lnTo>
                    <a:pt x="170" y="148"/>
                  </a:lnTo>
                  <a:lnTo>
                    <a:pt x="172" y="146"/>
                  </a:lnTo>
                  <a:lnTo>
                    <a:pt x="172" y="148"/>
                  </a:lnTo>
                  <a:lnTo>
                    <a:pt x="172" y="148"/>
                  </a:lnTo>
                  <a:lnTo>
                    <a:pt x="170" y="150"/>
                  </a:lnTo>
                  <a:lnTo>
                    <a:pt x="170" y="150"/>
                  </a:lnTo>
                  <a:close/>
                  <a:moveTo>
                    <a:pt x="168" y="138"/>
                  </a:moveTo>
                  <a:lnTo>
                    <a:pt x="170" y="138"/>
                  </a:lnTo>
                  <a:lnTo>
                    <a:pt x="170" y="140"/>
                  </a:lnTo>
                  <a:lnTo>
                    <a:pt x="168" y="138"/>
                  </a:lnTo>
                  <a:close/>
                  <a:moveTo>
                    <a:pt x="168" y="162"/>
                  </a:moveTo>
                  <a:lnTo>
                    <a:pt x="168" y="160"/>
                  </a:lnTo>
                  <a:lnTo>
                    <a:pt x="168" y="160"/>
                  </a:lnTo>
                  <a:lnTo>
                    <a:pt x="168" y="162"/>
                  </a:lnTo>
                  <a:lnTo>
                    <a:pt x="170" y="162"/>
                  </a:lnTo>
                  <a:lnTo>
                    <a:pt x="172" y="162"/>
                  </a:lnTo>
                  <a:lnTo>
                    <a:pt x="172" y="164"/>
                  </a:lnTo>
                  <a:lnTo>
                    <a:pt x="172" y="164"/>
                  </a:lnTo>
                  <a:lnTo>
                    <a:pt x="168" y="164"/>
                  </a:lnTo>
                  <a:lnTo>
                    <a:pt x="168" y="168"/>
                  </a:lnTo>
                  <a:lnTo>
                    <a:pt x="168" y="168"/>
                  </a:lnTo>
                  <a:lnTo>
                    <a:pt x="166" y="162"/>
                  </a:lnTo>
                  <a:lnTo>
                    <a:pt x="168" y="162"/>
                  </a:lnTo>
                  <a:close/>
                  <a:moveTo>
                    <a:pt x="166" y="176"/>
                  </a:moveTo>
                  <a:lnTo>
                    <a:pt x="166" y="176"/>
                  </a:lnTo>
                  <a:lnTo>
                    <a:pt x="166" y="176"/>
                  </a:lnTo>
                  <a:lnTo>
                    <a:pt x="166" y="176"/>
                  </a:lnTo>
                  <a:lnTo>
                    <a:pt x="166" y="176"/>
                  </a:lnTo>
                  <a:lnTo>
                    <a:pt x="164" y="178"/>
                  </a:lnTo>
                  <a:lnTo>
                    <a:pt x="164" y="176"/>
                  </a:lnTo>
                  <a:lnTo>
                    <a:pt x="164" y="176"/>
                  </a:lnTo>
                  <a:lnTo>
                    <a:pt x="164" y="176"/>
                  </a:lnTo>
                  <a:lnTo>
                    <a:pt x="164" y="176"/>
                  </a:lnTo>
                  <a:lnTo>
                    <a:pt x="164" y="176"/>
                  </a:lnTo>
                  <a:lnTo>
                    <a:pt x="166" y="176"/>
                  </a:lnTo>
                  <a:close/>
                  <a:moveTo>
                    <a:pt x="160" y="142"/>
                  </a:moveTo>
                  <a:lnTo>
                    <a:pt x="160" y="142"/>
                  </a:lnTo>
                  <a:lnTo>
                    <a:pt x="160" y="142"/>
                  </a:lnTo>
                  <a:lnTo>
                    <a:pt x="160" y="142"/>
                  </a:lnTo>
                  <a:lnTo>
                    <a:pt x="164" y="144"/>
                  </a:lnTo>
                  <a:lnTo>
                    <a:pt x="164" y="144"/>
                  </a:lnTo>
                  <a:lnTo>
                    <a:pt x="164" y="144"/>
                  </a:lnTo>
                  <a:lnTo>
                    <a:pt x="164" y="144"/>
                  </a:lnTo>
                  <a:lnTo>
                    <a:pt x="160" y="142"/>
                  </a:lnTo>
                  <a:lnTo>
                    <a:pt x="160" y="142"/>
                  </a:lnTo>
                  <a:lnTo>
                    <a:pt x="160" y="142"/>
                  </a:lnTo>
                  <a:lnTo>
                    <a:pt x="160" y="142"/>
                  </a:lnTo>
                  <a:lnTo>
                    <a:pt x="160" y="142"/>
                  </a:lnTo>
                  <a:lnTo>
                    <a:pt x="160" y="142"/>
                  </a:lnTo>
                  <a:close/>
                  <a:moveTo>
                    <a:pt x="160" y="144"/>
                  </a:moveTo>
                  <a:lnTo>
                    <a:pt x="160" y="144"/>
                  </a:lnTo>
                  <a:lnTo>
                    <a:pt x="158" y="144"/>
                  </a:lnTo>
                  <a:lnTo>
                    <a:pt x="160" y="144"/>
                  </a:lnTo>
                  <a:close/>
                  <a:moveTo>
                    <a:pt x="160" y="146"/>
                  </a:moveTo>
                  <a:lnTo>
                    <a:pt x="158" y="146"/>
                  </a:lnTo>
                  <a:lnTo>
                    <a:pt x="158" y="146"/>
                  </a:lnTo>
                  <a:lnTo>
                    <a:pt x="160" y="146"/>
                  </a:lnTo>
                  <a:close/>
                  <a:moveTo>
                    <a:pt x="156" y="164"/>
                  </a:moveTo>
                  <a:lnTo>
                    <a:pt x="156" y="164"/>
                  </a:lnTo>
                  <a:lnTo>
                    <a:pt x="156" y="166"/>
                  </a:lnTo>
                  <a:lnTo>
                    <a:pt x="156" y="166"/>
                  </a:lnTo>
                  <a:lnTo>
                    <a:pt x="154" y="164"/>
                  </a:lnTo>
                  <a:lnTo>
                    <a:pt x="156" y="164"/>
                  </a:lnTo>
                  <a:close/>
                  <a:moveTo>
                    <a:pt x="152" y="152"/>
                  </a:moveTo>
                  <a:lnTo>
                    <a:pt x="152" y="152"/>
                  </a:lnTo>
                  <a:lnTo>
                    <a:pt x="154" y="152"/>
                  </a:lnTo>
                  <a:lnTo>
                    <a:pt x="154" y="150"/>
                  </a:lnTo>
                  <a:lnTo>
                    <a:pt x="154" y="150"/>
                  </a:lnTo>
                  <a:lnTo>
                    <a:pt x="154" y="152"/>
                  </a:lnTo>
                  <a:lnTo>
                    <a:pt x="152" y="152"/>
                  </a:lnTo>
                  <a:lnTo>
                    <a:pt x="152" y="152"/>
                  </a:lnTo>
                  <a:close/>
                  <a:moveTo>
                    <a:pt x="154" y="150"/>
                  </a:moveTo>
                  <a:lnTo>
                    <a:pt x="154" y="150"/>
                  </a:lnTo>
                  <a:lnTo>
                    <a:pt x="152" y="150"/>
                  </a:lnTo>
                  <a:lnTo>
                    <a:pt x="152" y="150"/>
                  </a:lnTo>
                  <a:lnTo>
                    <a:pt x="154" y="150"/>
                  </a:lnTo>
                  <a:lnTo>
                    <a:pt x="154" y="150"/>
                  </a:lnTo>
                  <a:lnTo>
                    <a:pt x="154" y="150"/>
                  </a:lnTo>
                  <a:close/>
                  <a:moveTo>
                    <a:pt x="154" y="166"/>
                  </a:moveTo>
                  <a:lnTo>
                    <a:pt x="152" y="166"/>
                  </a:lnTo>
                  <a:lnTo>
                    <a:pt x="152" y="166"/>
                  </a:lnTo>
                  <a:lnTo>
                    <a:pt x="154" y="166"/>
                  </a:lnTo>
                  <a:close/>
                  <a:moveTo>
                    <a:pt x="146" y="148"/>
                  </a:moveTo>
                  <a:lnTo>
                    <a:pt x="146" y="148"/>
                  </a:lnTo>
                  <a:lnTo>
                    <a:pt x="146" y="146"/>
                  </a:lnTo>
                  <a:lnTo>
                    <a:pt x="148" y="146"/>
                  </a:lnTo>
                  <a:lnTo>
                    <a:pt x="148" y="146"/>
                  </a:lnTo>
                  <a:lnTo>
                    <a:pt x="146" y="148"/>
                  </a:lnTo>
                  <a:lnTo>
                    <a:pt x="146" y="148"/>
                  </a:lnTo>
                  <a:lnTo>
                    <a:pt x="146" y="148"/>
                  </a:lnTo>
                  <a:lnTo>
                    <a:pt x="146" y="148"/>
                  </a:lnTo>
                  <a:lnTo>
                    <a:pt x="146" y="148"/>
                  </a:lnTo>
                  <a:lnTo>
                    <a:pt x="146" y="148"/>
                  </a:lnTo>
                  <a:close/>
                  <a:moveTo>
                    <a:pt x="142" y="154"/>
                  </a:moveTo>
                  <a:lnTo>
                    <a:pt x="142" y="154"/>
                  </a:lnTo>
                  <a:lnTo>
                    <a:pt x="142" y="156"/>
                  </a:lnTo>
                  <a:lnTo>
                    <a:pt x="140" y="156"/>
                  </a:lnTo>
                  <a:lnTo>
                    <a:pt x="140" y="156"/>
                  </a:lnTo>
                  <a:lnTo>
                    <a:pt x="142" y="154"/>
                  </a:lnTo>
                  <a:lnTo>
                    <a:pt x="142" y="154"/>
                  </a:lnTo>
                  <a:close/>
                  <a:moveTo>
                    <a:pt x="140" y="168"/>
                  </a:moveTo>
                  <a:lnTo>
                    <a:pt x="140" y="170"/>
                  </a:lnTo>
                  <a:lnTo>
                    <a:pt x="144" y="168"/>
                  </a:lnTo>
                  <a:lnTo>
                    <a:pt x="144" y="168"/>
                  </a:lnTo>
                  <a:lnTo>
                    <a:pt x="144" y="168"/>
                  </a:lnTo>
                  <a:lnTo>
                    <a:pt x="144" y="166"/>
                  </a:lnTo>
                  <a:lnTo>
                    <a:pt x="144" y="168"/>
                  </a:lnTo>
                  <a:lnTo>
                    <a:pt x="144" y="168"/>
                  </a:lnTo>
                  <a:lnTo>
                    <a:pt x="146" y="168"/>
                  </a:lnTo>
                  <a:lnTo>
                    <a:pt x="146" y="168"/>
                  </a:lnTo>
                  <a:lnTo>
                    <a:pt x="146" y="166"/>
                  </a:lnTo>
                  <a:lnTo>
                    <a:pt x="144" y="166"/>
                  </a:lnTo>
                  <a:lnTo>
                    <a:pt x="144" y="166"/>
                  </a:lnTo>
                  <a:lnTo>
                    <a:pt x="144" y="164"/>
                  </a:lnTo>
                  <a:lnTo>
                    <a:pt x="144" y="166"/>
                  </a:lnTo>
                  <a:lnTo>
                    <a:pt x="144" y="166"/>
                  </a:lnTo>
                  <a:lnTo>
                    <a:pt x="146" y="164"/>
                  </a:lnTo>
                  <a:lnTo>
                    <a:pt x="146" y="164"/>
                  </a:lnTo>
                  <a:lnTo>
                    <a:pt x="148" y="164"/>
                  </a:lnTo>
                  <a:lnTo>
                    <a:pt x="148" y="164"/>
                  </a:lnTo>
                  <a:lnTo>
                    <a:pt x="146" y="164"/>
                  </a:lnTo>
                  <a:lnTo>
                    <a:pt x="144" y="166"/>
                  </a:lnTo>
                  <a:lnTo>
                    <a:pt x="144" y="166"/>
                  </a:lnTo>
                  <a:lnTo>
                    <a:pt x="146" y="166"/>
                  </a:lnTo>
                  <a:lnTo>
                    <a:pt x="146" y="166"/>
                  </a:lnTo>
                  <a:lnTo>
                    <a:pt x="146" y="166"/>
                  </a:lnTo>
                  <a:lnTo>
                    <a:pt x="146" y="166"/>
                  </a:lnTo>
                  <a:lnTo>
                    <a:pt x="148" y="166"/>
                  </a:lnTo>
                  <a:lnTo>
                    <a:pt x="148" y="166"/>
                  </a:lnTo>
                  <a:lnTo>
                    <a:pt x="152" y="166"/>
                  </a:lnTo>
                  <a:lnTo>
                    <a:pt x="152" y="166"/>
                  </a:lnTo>
                  <a:lnTo>
                    <a:pt x="150" y="166"/>
                  </a:lnTo>
                  <a:lnTo>
                    <a:pt x="150" y="168"/>
                  </a:lnTo>
                  <a:lnTo>
                    <a:pt x="146" y="168"/>
                  </a:lnTo>
                  <a:lnTo>
                    <a:pt x="146" y="168"/>
                  </a:lnTo>
                  <a:lnTo>
                    <a:pt x="146" y="168"/>
                  </a:lnTo>
                  <a:lnTo>
                    <a:pt x="148" y="170"/>
                  </a:lnTo>
                  <a:lnTo>
                    <a:pt x="148" y="170"/>
                  </a:lnTo>
                  <a:lnTo>
                    <a:pt x="148" y="170"/>
                  </a:lnTo>
                  <a:lnTo>
                    <a:pt x="148" y="170"/>
                  </a:lnTo>
                  <a:lnTo>
                    <a:pt x="148" y="170"/>
                  </a:lnTo>
                  <a:lnTo>
                    <a:pt x="150" y="172"/>
                  </a:lnTo>
                  <a:lnTo>
                    <a:pt x="148" y="172"/>
                  </a:lnTo>
                  <a:lnTo>
                    <a:pt x="148" y="172"/>
                  </a:lnTo>
                  <a:lnTo>
                    <a:pt x="148" y="172"/>
                  </a:lnTo>
                  <a:lnTo>
                    <a:pt x="148" y="172"/>
                  </a:lnTo>
                  <a:lnTo>
                    <a:pt x="146" y="170"/>
                  </a:lnTo>
                  <a:lnTo>
                    <a:pt x="146" y="170"/>
                  </a:lnTo>
                  <a:lnTo>
                    <a:pt x="146" y="170"/>
                  </a:lnTo>
                  <a:lnTo>
                    <a:pt x="146" y="170"/>
                  </a:lnTo>
                  <a:lnTo>
                    <a:pt x="146" y="170"/>
                  </a:lnTo>
                  <a:lnTo>
                    <a:pt x="144" y="170"/>
                  </a:lnTo>
                  <a:lnTo>
                    <a:pt x="144" y="172"/>
                  </a:lnTo>
                  <a:lnTo>
                    <a:pt x="144" y="172"/>
                  </a:lnTo>
                  <a:lnTo>
                    <a:pt x="142" y="170"/>
                  </a:lnTo>
                  <a:lnTo>
                    <a:pt x="140" y="170"/>
                  </a:lnTo>
                  <a:lnTo>
                    <a:pt x="140" y="170"/>
                  </a:lnTo>
                  <a:lnTo>
                    <a:pt x="140" y="170"/>
                  </a:lnTo>
                  <a:lnTo>
                    <a:pt x="140" y="170"/>
                  </a:lnTo>
                  <a:lnTo>
                    <a:pt x="140" y="170"/>
                  </a:lnTo>
                  <a:lnTo>
                    <a:pt x="140" y="170"/>
                  </a:lnTo>
                  <a:lnTo>
                    <a:pt x="140" y="168"/>
                  </a:lnTo>
                  <a:lnTo>
                    <a:pt x="138" y="168"/>
                  </a:lnTo>
                  <a:lnTo>
                    <a:pt x="138" y="168"/>
                  </a:lnTo>
                  <a:lnTo>
                    <a:pt x="140" y="168"/>
                  </a:lnTo>
                  <a:lnTo>
                    <a:pt x="140" y="168"/>
                  </a:lnTo>
                  <a:lnTo>
                    <a:pt x="140" y="168"/>
                  </a:lnTo>
                  <a:close/>
                  <a:moveTo>
                    <a:pt x="146" y="176"/>
                  </a:moveTo>
                  <a:lnTo>
                    <a:pt x="146" y="176"/>
                  </a:lnTo>
                  <a:lnTo>
                    <a:pt x="146" y="176"/>
                  </a:lnTo>
                  <a:lnTo>
                    <a:pt x="148" y="176"/>
                  </a:lnTo>
                  <a:lnTo>
                    <a:pt x="148" y="178"/>
                  </a:lnTo>
                  <a:lnTo>
                    <a:pt x="148" y="178"/>
                  </a:lnTo>
                  <a:lnTo>
                    <a:pt x="148" y="176"/>
                  </a:lnTo>
                  <a:lnTo>
                    <a:pt x="146" y="176"/>
                  </a:lnTo>
                  <a:close/>
                  <a:moveTo>
                    <a:pt x="146" y="256"/>
                  </a:moveTo>
                  <a:lnTo>
                    <a:pt x="146" y="256"/>
                  </a:lnTo>
                  <a:lnTo>
                    <a:pt x="142" y="256"/>
                  </a:lnTo>
                  <a:lnTo>
                    <a:pt x="142" y="256"/>
                  </a:lnTo>
                  <a:lnTo>
                    <a:pt x="144" y="254"/>
                  </a:lnTo>
                  <a:lnTo>
                    <a:pt x="144" y="254"/>
                  </a:lnTo>
                  <a:lnTo>
                    <a:pt x="144" y="254"/>
                  </a:lnTo>
                  <a:lnTo>
                    <a:pt x="144" y="252"/>
                  </a:lnTo>
                  <a:lnTo>
                    <a:pt x="146" y="254"/>
                  </a:lnTo>
                  <a:lnTo>
                    <a:pt x="146" y="254"/>
                  </a:lnTo>
                  <a:lnTo>
                    <a:pt x="146" y="254"/>
                  </a:lnTo>
                  <a:lnTo>
                    <a:pt x="146" y="254"/>
                  </a:lnTo>
                  <a:lnTo>
                    <a:pt x="146" y="256"/>
                  </a:lnTo>
                  <a:lnTo>
                    <a:pt x="146" y="256"/>
                  </a:lnTo>
                  <a:lnTo>
                    <a:pt x="146" y="256"/>
                  </a:lnTo>
                  <a:close/>
                  <a:moveTo>
                    <a:pt x="144" y="172"/>
                  </a:moveTo>
                  <a:lnTo>
                    <a:pt x="146" y="174"/>
                  </a:lnTo>
                  <a:lnTo>
                    <a:pt x="146" y="174"/>
                  </a:lnTo>
                  <a:lnTo>
                    <a:pt x="144" y="174"/>
                  </a:lnTo>
                  <a:lnTo>
                    <a:pt x="142" y="174"/>
                  </a:lnTo>
                  <a:lnTo>
                    <a:pt x="142" y="174"/>
                  </a:lnTo>
                  <a:lnTo>
                    <a:pt x="144" y="172"/>
                  </a:lnTo>
                  <a:lnTo>
                    <a:pt x="144" y="172"/>
                  </a:lnTo>
                  <a:lnTo>
                    <a:pt x="144" y="172"/>
                  </a:lnTo>
                  <a:close/>
                  <a:moveTo>
                    <a:pt x="144" y="180"/>
                  </a:moveTo>
                  <a:lnTo>
                    <a:pt x="144" y="180"/>
                  </a:lnTo>
                  <a:lnTo>
                    <a:pt x="144" y="180"/>
                  </a:lnTo>
                  <a:lnTo>
                    <a:pt x="142" y="180"/>
                  </a:lnTo>
                  <a:lnTo>
                    <a:pt x="142" y="180"/>
                  </a:lnTo>
                  <a:lnTo>
                    <a:pt x="144" y="180"/>
                  </a:lnTo>
                  <a:lnTo>
                    <a:pt x="144" y="180"/>
                  </a:lnTo>
                  <a:lnTo>
                    <a:pt x="144" y="180"/>
                  </a:lnTo>
                  <a:close/>
                  <a:moveTo>
                    <a:pt x="138" y="164"/>
                  </a:moveTo>
                  <a:lnTo>
                    <a:pt x="138" y="164"/>
                  </a:lnTo>
                  <a:lnTo>
                    <a:pt x="138" y="164"/>
                  </a:lnTo>
                  <a:lnTo>
                    <a:pt x="138" y="164"/>
                  </a:lnTo>
                  <a:close/>
                  <a:moveTo>
                    <a:pt x="138" y="190"/>
                  </a:moveTo>
                  <a:lnTo>
                    <a:pt x="136" y="190"/>
                  </a:lnTo>
                  <a:lnTo>
                    <a:pt x="136" y="190"/>
                  </a:lnTo>
                  <a:lnTo>
                    <a:pt x="136" y="192"/>
                  </a:lnTo>
                  <a:lnTo>
                    <a:pt x="136" y="190"/>
                  </a:lnTo>
                  <a:lnTo>
                    <a:pt x="136" y="190"/>
                  </a:lnTo>
                  <a:lnTo>
                    <a:pt x="136" y="190"/>
                  </a:lnTo>
                  <a:lnTo>
                    <a:pt x="134" y="190"/>
                  </a:lnTo>
                  <a:lnTo>
                    <a:pt x="136" y="188"/>
                  </a:lnTo>
                  <a:lnTo>
                    <a:pt x="136" y="188"/>
                  </a:lnTo>
                  <a:lnTo>
                    <a:pt x="136" y="190"/>
                  </a:lnTo>
                  <a:lnTo>
                    <a:pt x="136" y="190"/>
                  </a:lnTo>
                  <a:lnTo>
                    <a:pt x="138" y="190"/>
                  </a:lnTo>
                  <a:lnTo>
                    <a:pt x="138" y="190"/>
                  </a:lnTo>
                  <a:lnTo>
                    <a:pt x="138" y="190"/>
                  </a:lnTo>
                  <a:close/>
                  <a:moveTo>
                    <a:pt x="134" y="240"/>
                  </a:moveTo>
                  <a:lnTo>
                    <a:pt x="134" y="240"/>
                  </a:lnTo>
                  <a:lnTo>
                    <a:pt x="132" y="242"/>
                  </a:lnTo>
                  <a:lnTo>
                    <a:pt x="134" y="242"/>
                  </a:lnTo>
                  <a:lnTo>
                    <a:pt x="134" y="242"/>
                  </a:lnTo>
                  <a:lnTo>
                    <a:pt x="134" y="242"/>
                  </a:lnTo>
                  <a:lnTo>
                    <a:pt x="132" y="242"/>
                  </a:lnTo>
                  <a:lnTo>
                    <a:pt x="128" y="238"/>
                  </a:lnTo>
                  <a:lnTo>
                    <a:pt x="128" y="238"/>
                  </a:lnTo>
                  <a:lnTo>
                    <a:pt x="132" y="238"/>
                  </a:lnTo>
                  <a:lnTo>
                    <a:pt x="132" y="238"/>
                  </a:lnTo>
                  <a:lnTo>
                    <a:pt x="134" y="240"/>
                  </a:lnTo>
                  <a:lnTo>
                    <a:pt x="134" y="240"/>
                  </a:lnTo>
                  <a:close/>
                  <a:moveTo>
                    <a:pt x="130" y="230"/>
                  </a:moveTo>
                  <a:lnTo>
                    <a:pt x="130" y="230"/>
                  </a:lnTo>
                  <a:lnTo>
                    <a:pt x="130" y="230"/>
                  </a:lnTo>
                  <a:lnTo>
                    <a:pt x="132" y="230"/>
                  </a:lnTo>
                  <a:lnTo>
                    <a:pt x="132" y="230"/>
                  </a:lnTo>
                  <a:lnTo>
                    <a:pt x="132" y="230"/>
                  </a:lnTo>
                  <a:lnTo>
                    <a:pt x="130" y="230"/>
                  </a:lnTo>
                  <a:lnTo>
                    <a:pt x="130" y="230"/>
                  </a:lnTo>
                  <a:lnTo>
                    <a:pt x="130" y="230"/>
                  </a:lnTo>
                  <a:close/>
                  <a:moveTo>
                    <a:pt x="134" y="182"/>
                  </a:moveTo>
                  <a:lnTo>
                    <a:pt x="134" y="182"/>
                  </a:lnTo>
                  <a:lnTo>
                    <a:pt x="132" y="182"/>
                  </a:lnTo>
                  <a:lnTo>
                    <a:pt x="132" y="182"/>
                  </a:lnTo>
                  <a:lnTo>
                    <a:pt x="134" y="182"/>
                  </a:lnTo>
                  <a:lnTo>
                    <a:pt x="134" y="182"/>
                  </a:lnTo>
                  <a:close/>
                  <a:moveTo>
                    <a:pt x="128" y="178"/>
                  </a:moveTo>
                  <a:lnTo>
                    <a:pt x="128" y="178"/>
                  </a:lnTo>
                  <a:lnTo>
                    <a:pt x="126" y="178"/>
                  </a:lnTo>
                  <a:lnTo>
                    <a:pt x="126" y="178"/>
                  </a:lnTo>
                  <a:lnTo>
                    <a:pt x="126" y="178"/>
                  </a:lnTo>
                  <a:lnTo>
                    <a:pt x="126" y="178"/>
                  </a:lnTo>
                  <a:lnTo>
                    <a:pt x="128" y="178"/>
                  </a:lnTo>
                  <a:lnTo>
                    <a:pt x="128" y="178"/>
                  </a:lnTo>
                  <a:close/>
                  <a:moveTo>
                    <a:pt x="118" y="192"/>
                  </a:moveTo>
                  <a:lnTo>
                    <a:pt x="118" y="192"/>
                  </a:lnTo>
                  <a:lnTo>
                    <a:pt x="120" y="194"/>
                  </a:lnTo>
                  <a:lnTo>
                    <a:pt x="122" y="194"/>
                  </a:lnTo>
                  <a:lnTo>
                    <a:pt x="122" y="194"/>
                  </a:lnTo>
                  <a:lnTo>
                    <a:pt x="120" y="196"/>
                  </a:lnTo>
                  <a:lnTo>
                    <a:pt x="120" y="196"/>
                  </a:lnTo>
                  <a:lnTo>
                    <a:pt x="118" y="194"/>
                  </a:lnTo>
                  <a:lnTo>
                    <a:pt x="118" y="194"/>
                  </a:lnTo>
                  <a:lnTo>
                    <a:pt x="118" y="196"/>
                  </a:lnTo>
                  <a:lnTo>
                    <a:pt x="116" y="194"/>
                  </a:lnTo>
                  <a:lnTo>
                    <a:pt x="116" y="194"/>
                  </a:lnTo>
                  <a:lnTo>
                    <a:pt x="116" y="194"/>
                  </a:lnTo>
                  <a:lnTo>
                    <a:pt x="118" y="192"/>
                  </a:lnTo>
                  <a:lnTo>
                    <a:pt x="118" y="192"/>
                  </a:lnTo>
                  <a:close/>
                  <a:moveTo>
                    <a:pt x="116" y="184"/>
                  </a:moveTo>
                  <a:lnTo>
                    <a:pt x="116" y="182"/>
                  </a:lnTo>
                  <a:lnTo>
                    <a:pt x="116" y="182"/>
                  </a:lnTo>
                  <a:lnTo>
                    <a:pt x="116" y="182"/>
                  </a:lnTo>
                  <a:lnTo>
                    <a:pt x="116" y="184"/>
                  </a:lnTo>
                  <a:lnTo>
                    <a:pt x="116" y="184"/>
                  </a:lnTo>
                  <a:close/>
                  <a:moveTo>
                    <a:pt x="116" y="200"/>
                  </a:moveTo>
                  <a:lnTo>
                    <a:pt x="116" y="202"/>
                  </a:lnTo>
                  <a:lnTo>
                    <a:pt x="116" y="202"/>
                  </a:lnTo>
                  <a:lnTo>
                    <a:pt x="114" y="200"/>
                  </a:lnTo>
                  <a:lnTo>
                    <a:pt x="114" y="200"/>
                  </a:lnTo>
                  <a:lnTo>
                    <a:pt x="116" y="200"/>
                  </a:lnTo>
                  <a:close/>
                  <a:moveTo>
                    <a:pt x="108" y="216"/>
                  </a:moveTo>
                  <a:lnTo>
                    <a:pt x="108" y="216"/>
                  </a:lnTo>
                  <a:lnTo>
                    <a:pt x="106" y="216"/>
                  </a:lnTo>
                  <a:lnTo>
                    <a:pt x="106" y="216"/>
                  </a:lnTo>
                  <a:lnTo>
                    <a:pt x="106" y="216"/>
                  </a:lnTo>
                  <a:lnTo>
                    <a:pt x="106" y="216"/>
                  </a:lnTo>
                  <a:lnTo>
                    <a:pt x="108" y="216"/>
                  </a:lnTo>
                  <a:lnTo>
                    <a:pt x="108" y="216"/>
                  </a:lnTo>
                  <a:close/>
                  <a:moveTo>
                    <a:pt x="106" y="236"/>
                  </a:moveTo>
                  <a:lnTo>
                    <a:pt x="106" y="236"/>
                  </a:lnTo>
                  <a:lnTo>
                    <a:pt x="106" y="234"/>
                  </a:lnTo>
                  <a:lnTo>
                    <a:pt x="106" y="234"/>
                  </a:lnTo>
                  <a:lnTo>
                    <a:pt x="106" y="234"/>
                  </a:lnTo>
                  <a:lnTo>
                    <a:pt x="106" y="234"/>
                  </a:lnTo>
                  <a:lnTo>
                    <a:pt x="106" y="236"/>
                  </a:lnTo>
                  <a:lnTo>
                    <a:pt x="106" y="236"/>
                  </a:lnTo>
                  <a:lnTo>
                    <a:pt x="106" y="236"/>
                  </a:lnTo>
                  <a:lnTo>
                    <a:pt x="106" y="236"/>
                  </a:lnTo>
                  <a:lnTo>
                    <a:pt x="104" y="236"/>
                  </a:lnTo>
                  <a:lnTo>
                    <a:pt x="106" y="236"/>
                  </a:lnTo>
                  <a:lnTo>
                    <a:pt x="106" y="236"/>
                  </a:lnTo>
                  <a:close/>
                  <a:moveTo>
                    <a:pt x="102" y="206"/>
                  </a:moveTo>
                  <a:lnTo>
                    <a:pt x="102" y="208"/>
                  </a:lnTo>
                  <a:lnTo>
                    <a:pt x="100" y="208"/>
                  </a:lnTo>
                  <a:lnTo>
                    <a:pt x="102" y="206"/>
                  </a:lnTo>
                  <a:close/>
                  <a:moveTo>
                    <a:pt x="86" y="236"/>
                  </a:moveTo>
                  <a:lnTo>
                    <a:pt x="86" y="236"/>
                  </a:lnTo>
                  <a:lnTo>
                    <a:pt x="86" y="236"/>
                  </a:lnTo>
                  <a:lnTo>
                    <a:pt x="86" y="234"/>
                  </a:lnTo>
                  <a:lnTo>
                    <a:pt x="86" y="234"/>
                  </a:lnTo>
                  <a:lnTo>
                    <a:pt x="90" y="236"/>
                  </a:lnTo>
                  <a:lnTo>
                    <a:pt x="92" y="236"/>
                  </a:lnTo>
                  <a:lnTo>
                    <a:pt x="96" y="236"/>
                  </a:lnTo>
                  <a:lnTo>
                    <a:pt x="96" y="236"/>
                  </a:lnTo>
                  <a:lnTo>
                    <a:pt x="100" y="236"/>
                  </a:lnTo>
                  <a:lnTo>
                    <a:pt x="100" y="234"/>
                  </a:lnTo>
                  <a:lnTo>
                    <a:pt x="100" y="236"/>
                  </a:lnTo>
                  <a:lnTo>
                    <a:pt x="100" y="236"/>
                  </a:lnTo>
                  <a:lnTo>
                    <a:pt x="102" y="234"/>
                  </a:lnTo>
                  <a:lnTo>
                    <a:pt x="104" y="236"/>
                  </a:lnTo>
                  <a:lnTo>
                    <a:pt x="104" y="236"/>
                  </a:lnTo>
                  <a:lnTo>
                    <a:pt x="102" y="236"/>
                  </a:lnTo>
                  <a:lnTo>
                    <a:pt x="100" y="238"/>
                  </a:lnTo>
                  <a:lnTo>
                    <a:pt x="100" y="238"/>
                  </a:lnTo>
                  <a:lnTo>
                    <a:pt x="100" y="236"/>
                  </a:lnTo>
                  <a:lnTo>
                    <a:pt x="100" y="236"/>
                  </a:lnTo>
                  <a:lnTo>
                    <a:pt x="100" y="236"/>
                  </a:lnTo>
                  <a:lnTo>
                    <a:pt x="100" y="238"/>
                  </a:lnTo>
                  <a:lnTo>
                    <a:pt x="100" y="238"/>
                  </a:lnTo>
                  <a:lnTo>
                    <a:pt x="98" y="236"/>
                  </a:lnTo>
                  <a:lnTo>
                    <a:pt x="98" y="236"/>
                  </a:lnTo>
                  <a:lnTo>
                    <a:pt x="96" y="238"/>
                  </a:lnTo>
                  <a:lnTo>
                    <a:pt x="96" y="238"/>
                  </a:lnTo>
                  <a:lnTo>
                    <a:pt x="94" y="238"/>
                  </a:lnTo>
                  <a:lnTo>
                    <a:pt x="94" y="238"/>
                  </a:lnTo>
                  <a:lnTo>
                    <a:pt x="94" y="238"/>
                  </a:lnTo>
                  <a:lnTo>
                    <a:pt x="92" y="240"/>
                  </a:lnTo>
                  <a:lnTo>
                    <a:pt x="92" y="240"/>
                  </a:lnTo>
                  <a:lnTo>
                    <a:pt x="92" y="240"/>
                  </a:lnTo>
                  <a:lnTo>
                    <a:pt x="92" y="240"/>
                  </a:lnTo>
                  <a:lnTo>
                    <a:pt x="92" y="240"/>
                  </a:lnTo>
                  <a:lnTo>
                    <a:pt x="92" y="238"/>
                  </a:lnTo>
                  <a:lnTo>
                    <a:pt x="92" y="236"/>
                  </a:lnTo>
                  <a:lnTo>
                    <a:pt x="90" y="238"/>
                  </a:lnTo>
                  <a:lnTo>
                    <a:pt x="90" y="238"/>
                  </a:lnTo>
                  <a:lnTo>
                    <a:pt x="90" y="238"/>
                  </a:lnTo>
                  <a:lnTo>
                    <a:pt x="88" y="238"/>
                  </a:lnTo>
                  <a:lnTo>
                    <a:pt x="86" y="238"/>
                  </a:lnTo>
                  <a:lnTo>
                    <a:pt x="86" y="236"/>
                  </a:lnTo>
                  <a:lnTo>
                    <a:pt x="86" y="236"/>
                  </a:lnTo>
                  <a:lnTo>
                    <a:pt x="86" y="238"/>
                  </a:lnTo>
                  <a:lnTo>
                    <a:pt x="84" y="236"/>
                  </a:lnTo>
                  <a:lnTo>
                    <a:pt x="84" y="236"/>
                  </a:lnTo>
                  <a:lnTo>
                    <a:pt x="86" y="236"/>
                  </a:lnTo>
                  <a:lnTo>
                    <a:pt x="86" y="236"/>
                  </a:lnTo>
                  <a:close/>
                  <a:moveTo>
                    <a:pt x="86" y="258"/>
                  </a:moveTo>
                  <a:lnTo>
                    <a:pt x="88" y="260"/>
                  </a:lnTo>
                  <a:lnTo>
                    <a:pt x="86" y="260"/>
                  </a:lnTo>
                  <a:lnTo>
                    <a:pt x="86" y="260"/>
                  </a:lnTo>
                  <a:lnTo>
                    <a:pt x="86" y="258"/>
                  </a:lnTo>
                  <a:lnTo>
                    <a:pt x="86" y="258"/>
                  </a:lnTo>
                  <a:close/>
                  <a:moveTo>
                    <a:pt x="88" y="256"/>
                  </a:moveTo>
                  <a:lnTo>
                    <a:pt x="88" y="256"/>
                  </a:lnTo>
                  <a:lnTo>
                    <a:pt x="88" y="256"/>
                  </a:lnTo>
                  <a:lnTo>
                    <a:pt x="90" y="256"/>
                  </a:lnTo>
                  <a:lnTo>
                    <a:pt x="90" y="256"/>
                  </a:lnTo>
                  <a:lnTo>
                    <a:pt x="90" y="256"/>
                  </a:lnTo>
                  <a:lnTo>
                    <a:pt x="90" y="256"/>
                  </a:lnTo>
                  <a:lnTo>
                    <a:pt x="90" y="256"/>
                  </a:lnTo>
                  <a:lnTo>
                    <a:pt x="90" y="256"/>
                  </a:lnTo>
                  <a:lnTo>
                    <a:pt x="90" y="256"/>
                  </a:lnTo>
                  <a:lnTo>
                    <a:pt x="90" y="258"/>
                  </a:lnTo>
                  <a:lnTo>
                    <a:pt x="90" y="258"/>
                  </a:lnTo>
                  <a:lnTo>
                    <a:pt x="88" y="256"/>
                  </a:lnTo>
                  <a:lnTo>
                    <a:pt x="88" y="256"/>
                  </a:lnTo>
                  <a:lnTo>
                    <a:pt x="88" y="258"/>
                  </a:lnTo>
                  <a:lnTo>
                    <a:pt x="88" y="256"/>
                  </a:lnTo>
                  <a:lnTo>
                    <a:pt x="88" y="256"/>
                  </a:lnTo>
                  <a:close/>
                  <a:moveTo>
                    <a:pt x="92" y="246"/>
                  </a:moveTo>
                  <a:lnTo>
                    <a:pt x="90" y="246"/>
                  </a:lnTo>
                  <a:lnTo>
                    <a:pt x="92" y="246"/>
                  </a:lnTo>
                  <a:lnTo>
                    <a:pt x="92" y="246"/>
                  </a:lnTo>
                  <a:close/>
                  <a:moveTo>
                    <a:pt x="78" y="242"/>
                  </a:moveTo>
                  <a:lnTo>
                    <a:pt x="78" y="242"/>
                  </a:lnTo>
                  <a:lnTo>
                    <a:pt x="80" y="242"/>
                  </a:lnTo>
                  <a:lnTo>
                    <a:pt x="82" y="242"/>
                  </a:lnTo>
                  <a:lnTo>
                    <a:pt x="82" y="242"/>
                  </a:lnTo>
                  <a:lnTo>
                    <a:pt x="82" y="242"/>
                  </a:lnTo>
                  <a:lnTo>
                    <a:pt x="82" y="242"/>
                  </a:lnTo>
                  <a:lnTo>
                    <a:pt x="82" y="242"/>
                  </a:lnTo>
                  <a:lnTo>
                    <a:pt x="82" y="240"/>
                  </a:lnTo>
                  <a:lnTo>
                    <a:pt x="82" y="240"/>
                  </a:lnTo>
                  <a:lnTo>
                    <a:pt x="86" y="242"/>
                  </a:lnTo>
                  <a:lnTo>
                    <a:pt x="86" y="242"/>
                  </a:lnTo>
                  <a:lnTo>
                    <a:pt x="84" y="242"/>
                  </a:lnTo>
                  <a:lnTo>
                    <a:pt x="82" y="242"/>
                  </a:lnTo>
                  <a:lnTo>
                    <a:pt x="82" y="242"/>
                  </a:lnTo>
                  <a:lnTo>
                    <a:pt x="82" y="242"/>
                  </a:lnTo>
                  <a:lnTo>
                    <a:pt x="82" y="244"/>
                  </a:lnTo>
                  <a:lnTo>
                    <a:pt x="82" y="242"/>
                  </a:lnTo>
                  <a:lnTo>
                    <a:pt x="82" y="242"/>
                  </a:lnTo>
                  <a:lnTo>
                    <a:pt x="78" y="244"/>
                  </a:lnTo>
                  <a:lnTo>
                    <a:pt x="80" y="242"/>
                  </a:lnTo>
                  <a:lnTo>
                    <a:pt x="80" y="242"/>
                  </a:lnTo>
                  <a:lnTo>
                    <a:pt x="80" y="242"/>
                  </a:lnTo>
                  <a:lnTo>
                    <a:pt x="78" y="242"/>
                  </a:lnTo>
                  <a:lnTo>
                    <a:pt x="78" y="242"/>
                  </a:lnTo>
                  <a:close/>
                  <a:moveTo>
                    <a:pt x="84" y="258"/>
                  </a:moveTo>
                  <a:lnTo>
                    <a:pt x="82" y="258"/>
                  </a:lnTo>
                  <a:lnTo>
                    <a:pt x="84" y="256"/>
                  </a:lnTo>
                  <a:lnTo>
                    <a:pt x="84" y="258"/>
                  </a:lnTo>
                  <a:close/>
                  <a:moveTo>
                    <a:pt x="74" y="258"/>
                  </a:moveTo>
                  <a:lnTo>
                    <a:pt x="74" y="258"/>
                  </a:lnTo>
                  <a:lnTo>
                    <a:pt x="76" y="258"/>
                  </a:lnTo>
                  <a:lnTo>
                    <a:pt x="76" y="260"/>
                  </a:lnTo>
                  <a:lnTo>
                    <a:pt x="74" y="258"/>
                  </a:lnTo>
                  <a:lnTo>
                    <a:pt x="74" y="258"/>
                  </a:lnTo>
                  <a:lnTo>
                    <a:pt x="74" y="258"/>
                  </a:lnTo>
                  <a:lnTo>
                    <a:pt x="74" y="258"/>
                  </a:lnTo>
                  <a:close/>
                  <a:moveTo>
                    <a:pt x="74" y="276"/>
                  </a:moveTo>
                  <a:lnTo>
                    <a:pt x="76" y="276"/>
                  </a:lnTo>
                  <a:lnTo>
                    <a:pt x="76" y="276"/>
                  </a:lnTo>
                  <a:lnTo>
                    <a:pt x="76" y="274"/>
                  </a:lnTo>
                  <a:lnTo>
                    <a:pt x="78" y="274"/>
                  </a:lnTo>
                  <a:lnTo>
                    <a:pt x="78" y="274"/>
                  </a:lnTo>
                  <a:lnTo>
                    <a:pt x="78" y="274"/>
                  </a:lnTo>
                  <a:lnTo>
                    <a:pt x="78" y="274"/>
                  </a:lnTo>
                  <a:lnTo>
                    <a:pt x="76" y="276"/>
                  </a:lnTo>
                  <a:lnTo>
                    <a:pt x="74" y="276"/>
                  </a:lnTo>
                  <a:lnTo>
                    <a:pt x="74" y="276"/>
                  </a:lnTo>
                  <a:close/>
                  <a:moveTo>
                    <a:pt x="78" y="260"/>
                  </a:moveTo>
                  <a:lnTo>
                    <a:pt x="82" y="260"/>
                  </a:lnTo>
                  <a:lnTo>
                    <a:pt x="82" y="260"/>
                  </a:lnTo>
                  <a:lnTo>
                    <a:pt x="84" y="260"/>
                  </a:lnTo>
                  <a:lnTo>
                    <a:pt x="84" y="262"/>
                  </a:lnTo>
                  <a:lnTo>
                    <a:pt x="84" y="262"/>
                  </a:lnTo>
                  <a:lnTo>
                    <a:pt x="82" y="260"/>
                  </a:lnTo>
                  <a:lnTo>
                    <a:pt x="80" y="260"/>
                  </a:lnTo>
                  <a:lnTo>
                    <a:pt x="78" y="260"/>
                  </a:lnTo>
                  <a:lnTo>
                    <a:pt x="78" y="260"/>
                  </a:lnTo>
                  <a:close/>
                  <a:moveTo>
                    <a:pt x="96" y="276"/>
                  </a:moveTo>
                  <a:lnTo>
                    <a:pt x="96" y="276"/>
                  </a:lnTo>
                  <a:lnTo>
                    <a:pt x="94" y="276"/>
                  </a:lnTo>
                  <a:lnTo>
                    <a:pt x="92" y="276"/>
                  </a:lnTo>
                  <a:lnTo>
                    <a:pt x="90" y="274"/>
                  </a:lnTo>
                  <a:lnTo>
                    <a:pt x="86" y="274"/>
                  </a:lnTo>
                  <a:lnTo>
                    <a:pt x="86" y="274"/>
                  </a:lnTo>
                  <a:lnTo>
                    <a:pt x="86" y="276"/>
                  </a:lnTo>
                  <a:lnTo>
                    <a:pt x="86" y="276"/>
                  </a:lnTo>
                  <a:lnTo>
                    <a:pt x="84" y="276"/>
                  </a:lnTo>
                  <a:lnTo>
                    <a:pt x="84" y="276"/>
                  </a:lnTo>
                  <a:lnTo>
                    <a:pt x="82" y="276"/>
                  </a:lnTo>
                  <a:lnTo>
                    <a:pt x="80" y="274"/>
                  </a:lnTo>
                  <a:lnTo>
                    <a:pt x="80" y="274"/>
                  </a:lnTo>
                  <a:lnTo>
                    <a:pt x="80" y="274"/>
                  </a:lnTo>
                  <a:lnTo>
                    <a:pt x="80" y="272"/>
                  </a:lnTo>
                  <a:lnTo>
                    <a:pt x="80" y="272"/>
                  </a:lnTo>
                  <a:lnTo>
                    <a:pt x="80" y="274"/>
                  </a:lnTo>
                  <a:lnTo>
                    <a:pt x="80" y="274"/>
                  </a:lnTo>
                  <a:lnTo>
                    <a:pt x="80" y="274"/>
                  </a:lnTo>
                  <a:lnTo>
                    <a:pt x="84" y="274"/>
                  </a:lnTo>
                  <a:lnTo>
                    <a:pt x="86" y="276"/>
                  </a:lnTo>
                  <a:lnTo>
                    <a:pt x="86" y="276"/>
                  </a:lnTo>
                  <a:lnTo>
                    <a:pt x="86" y="274"/>
                  </a:lnTo>
                  <a:lnTo>
                    <a:pt x="84" y="274"/>
                  </a:lnTo>
                  <a:lnTo>
                    <a:pt x="88" y="274"/>
                  </a:lnTo>
                  <a:lnTo>
                    <a:pt x="88" y="274"/>
                  </a:lnTo>
                  <a:lnTo>
                    <a:pt x="86" y="272"/>
                  </a:lnTo>
                  <a:lnTo>
                    <a:pt x="86" y="272"/>
                  </a:lnTo>
                  <a:lnTo>
                    <a:pt x="88" y="274"/>
                  </a:lnTo>
                  <a:lnTo>
                    <a:pt x="88" y="274"/>
                  </a:lnTo>
                  <a:lnTo>
                    <a:pt x="88" y="272"/>
                  </a:lnTo>
                  <a:lnTo>
                    <a:pt x="88" y="272"/>
                  </a:lnTo>
                  <a:lnTo>
                    <a:pt x="90" y="274"/>
                  </a:lnTo>
                  <a:lnTo>
                    <a:pt x="92" y="274"/>
                  </a:lnTo>
                  <a:lnTo>
                    <a:pt x="92" y="272"/>
                  </a:lnTo>
                  <a:lnTo>
                    <a:pt x="94" y="274"/>
                  </a:lnTo>
                  <a:lnTo>
                    <a:pt x="94" y="274"/>
                  </a:lnTo>
                  <a:lnTo>
                    <a:pt x="94" y="272"/>
                  </a:lnTo>
                  <a:lnTo>
                    <a:pt x="94" y="272"/>
                  </a:lnTo>
                  <a:lnTo>
                    <a:pt x="96" y="272"/>
                  </a:lnTo>
                  <a:lnTo>
                    <a:pt x="96" y="274"/>
                  </a:lnTo>
                  <a:lnTo>
                    <a:pt x="96" y="274"/>
                  </a:lnTo>
                  <a:lnTo>
                    <a:pt x="96" y="274"/>
                  </a:lnTo>
                  <a:lnTo>
                    <a:pt x="96" y="276"/>
                  </a:lnTo>
                  <a:lnTo>
                    <a:pt x="96" y="276"/>
                  </a:lnTo>
                  <a:close/>
                  <a:moveTo>
                    <a:pt x="94" y="248"/>
                  </a:moveTo>
                  <a:lnTo>
                    <a:pt x="94" y="248"/>
                  </a:lnTo>
                  <a:lnTo>
                    <a:pt x="96" y="250"/>
                  </a:lnTo>
                  <a:lnTo>
                    <a:pt x="94" y="252"/>
                  </a:lnTo>
                  <a:lnTo>
                    <a:pt x="94" y="252"/>
                  </a:lnTo>
                  <a:lnTo>
                    <a:pt x="94" y="250"/>
                  </a:lnTo>
                  <a:lnTo>
                    <a:pt x="94" y="248"/>
                  </a:lnTo>
                  <a:lnTo>
                    <a:pt x="94" y="248"/>
                  </a:lnTo>
                  <a:close/>
                  <a:moveTo>
                    <a:pt x="98" y="274"/>
                  </a:moveTo>
                  <a:lnTo>
                    <a:pt x="100" y="274"/>
                  </a:lnTo>
                  <a:lnTo>
                    <a:pt x="98" y="272"/>
                  </a:lnTo>
                  <a:lnTo>
                    <a:pt x="98" y="272"/>
                  </a:lnTo>
                  <a:lnTo>
                    <a:pt x="102" y="272"/>
                  </a:lnTo>
                  <a:lnTo>
                    <a:pt x="104" y="274"/>
                  </a:lnTo>
                  <a:lnTo>
                    <a:pt x="104" y="274"/>
                  </a:lnTo>
                  <a:lnTo>
                    <a:pt x="102" y="274"/>
                  </a:lnTo>
                  <a:lnTo>
                    <a:pt x="98" y="274"/>
                  </a:lnTo>
                  <a:lnTo>
                    <a:pt x="98" y="274"/>
                  </a:lnTo>
                  <a:close/>
                  <a:moveTo>
                    <a:pt x="98" y="248"/>
                  </a:moveTo>
                  <a:lnTo>
                    <a:pt x="98" y="248"/>
                  </a:lnTo>
                  <a:lnTo>
                    <a:pt x="98" y="250"/>
                  </a:lnTo>
                  <a:lnTo>
                    <a:pt x="96" y="248"/>
                  </a:lnTo>
                  <a:lnTo>
                    <a:pt x="98" y="248"/>
                  </a:lnTo>
                  <a:lnTo>
                    <a:pt x="96" y="246"/>
                  </a:lnTo>
                  <a:lnTo>
                    <a:pt x="96" y="246"/>
                  </a:lnTo>
                  <a:lnTo>
                    <a:pt x="96" y="246"/>
                  </a:lnTo>
                  <a:lnTo>
                    <a:pt x="94" y="246"/>
                  </a:lnTo>
                  <a:lnTo>
                    <a:pt x="94" y="246"/>
                  </a:lnTo>
                  <a:lnTo>
                    <a:pt x="96" y="244"/>
                  </a:lnTo>
                  <a:lnTo>
                    <a:pt x="94" y="244"/>
                  </a:lnTo>
                  <a:lnTo>
                    <a:pt x="94" y="244"/>
                  </a:lnTo>
                  <a:lnTo>
                    <a:pt x="94" y="244"/>
                  </a:lnTo>
                  <a:lnTo>
                    <a:pt x="94" y="244"/>
                  </a:lnTo>
                  <a:lnTo>
                    <a:pt x="94" y="244"/>
                  </a:lnTo>
                  <a:lnTo>
                    <a:pt x="94" y="244"/>
                  </a:lnTo>
                  <a:lnTo>
                    <a:pt x="94" y="244"/>
                  </a:lnTo>
                  <a:lnTo>
                    <a:pt x="94" y="242"/>
                  </a:lnTo>
                  <a:lnTo>
                    <a:pt x="94" y="242"/>
                  </a:lnTo>
                  <a:lnTo>
                    <a:pt x="94" y="242"/>
                  </a:lnTo>
                  <a:lnTo>
                    <a:pt x="94" y="242"/>
                  </a:lnTo>
                  <a:lnTo>
                    <a:pt x="92" y="242"/>
                  </a:lnTo>
                  <a:lnTo>
                    <a:pt x="92" y="242"/>
                  </a:lnTo>
                  <a:lnTo>
                    <a:pt x="92" y="242"/>
                  </a:lnTo>
                  <a:lnTo>
                    <a:pt x="94" y="240"/>
                  </a:lnTo>
                  <a:lnTo>
                    <a:pt x="98" y="240"/>
                  </a:lnTo>
                  <a:lnTo>
                    <a:pt x="98" y="242"/>
                  </a:lnTo>
                  <a:lnTo>
                    <a:pt x="98" y="242"/>
                  </a:lnTo>
                  <a:lnTo>
                    <a:pt x="98" y="242"/>
                  </a:lnTo>
                  <a:lnTo>
                    <a:pt x="96" y="242"/>
                  </a:lnTo>
                  <a:lnTo>
                    <a:pt x="96" y="242"/>
                  </a:lnTo>
                  <a:lnTo>
                    <a:pt x="98" y="244"/>
                  </a:lnTo>
                  <a:lnTo>
                    <a:pt x="100" y="244"/>
                  </a:lnTo>
                  <a:lnTo>
                    <a:pt x="100" y="244"/>
                  </a:lnTo>
                  <a:lnTo>
                    <a:pt x="100" y="244"/>
                  </a:lnTo>
                  <a:lnTo>
                    <a:pt x="104" y="248"/>
                  </a:lnTo>
                  <a:lnTo>
                    <a:pt x="104" y="248"/>
                  </a:lnTo>
                  <a:lnTo>
                    <a:pt x="102" y="248"/>
                  </a:lnTo>
                  <a:lnTo>
                    <a:pt x="106" y="248"/>
                  </a:lnTo>
                  <a:lnTo>
                    <a:pt x="106" y="248"/>
                  </a:lnTo>
                  <a:lnTo>
                    <a:pt x="102" y="248"/>
                  </a:lnTo>
                  <a:lnTo>
                    <a:pt x="98" y="248"/>
                  </a:lnTo>
                  <a:lnTo>
                    <a:pt x="98" y="248"/>
                  </a:lnTo>
                  <a:close/>
                  <a:moveTo>
                    <a:pt x="110" y="242"/>
                  </a:moveTo>
                  <a:lnTo>
                    <a:pt x="110" y="242"/>
                  </a:lnTo>
                  <a:lnTo>
                    <a:pt x="108" y="242"/>
                  </a:lnTo>
                  <a:lnTo>
                    <a:pt x="106" y="242"/>
                  </a:lnTo>
                  <a:lnTo>
                    <a:pt x="106" y="242"/>
                  </a:lnTo>
                  <a:lnTo>
                    <a:pt x="106" y="242"/>
                  </a:lnTo>
                  <a:lnTo>
                    <a:pt x="106" y="242"/>
                  </a:lnTo>
                  <a:lnTo>
                    <a:pt x="106" y="240"/>
                  </a:lnTo>
                  <a:lnTo>
                    <a:pt x="106" y="242"/>
                  </a:lnTo>
                  <a:lnTo>
                    <a:pt x="106" y="242"/>
                  </a:lnTo>
                  <a:lnTo>
                    <a:pt x="106" y="242"/>
                  </a:lnTo>
                  <a:lnTo>
                    <a:pt x="108" y="240"/>
                  </a:lnTo>
                  <a:lnTo>
                    <a:pt x="108" y="238"/>
                  </a:lnTo>
                  <a:lnTo>
                    <a:pt x="108" y="240"/>
                  </a:lnTo>
                  <a:lnTo>
                    <a:pt x="108" y="240"/>
                  </a:lnTo>
                  <a:lnTo>
                    <a:pt x="110" y="238"/>
                  </a:lnTo>
                  <a:lnTo>
                    <a:pt x="110" y="236"/>
                  </a:lnTo>
                  <a:lnTo>
                    <a:pt x="110" y="236"/>
                  </a:lnTo>
                  <a:lnTo>
                    <a:pt x="110" y="238"/>
                  </a:lnTo>
                  <a:lnTo>
                    <a:pt x="110" y="236"/>
                  </a:lnTo>
                  <a:lnTo>
                    <a:pt x="110" y="238"/>
                  </a:lnTo>
                  <a:lnTo>
                    <a:pt x="110" y="238"/>
                  </a:lnTo>
                  <a:lnTo>
                    <a:pt x="114" y="238"/>
                  </a:lnTo>
                  <a:lnTo>
                    <a:pt x="116" y="240"/>
                  </a:lnTo>
                  <a:lnTo>
                    <a:pt x="116" y="240"/>
                  </a:lnTo>
                  <a:lnTo>
                    <a:pt x="114" y="242"/>
                  </a:lnTo>
                  <a:lnTo>
                    <a:pt x="112" y="242"/>
                  </a:lnTo>
                  <a:lnTo>
                    <a:pt x="110" y="242"/>
                  </a:lnTo>
                  <a:lnTo>
                    <a:pt x="110" y="242"/>
                  </a:lnTo>
                  <a:close/>
                  <a:moveTo>
                    <a:pt x="114" y="254"/>
                  </a:moveTo>
                  <a:lnTo>
                    <a:pt x="114" y="254"/>
                  </a:lnTo>
                  <a:lnTo>
                    <a:pt x="116" y="254"/>
                  </a:lnTo>
                  <a:lnTo>
                    <a:pt x="116" y="254"/>
                  </a:lnTo>
                  <a:lnTo>
                    <a:pt x="114" y="254"/>
                  </a:lnTo>
                  <a:lnTo>
                    <a:pt x="114" y="254"/>
                  </a:lnTo>
                  <a:close/>
                  <a:moveTo>
                    <a:pt x="110" y="236"/>
                  </a:moveTo>
                  <a:lnTo>
                    <a:pt x="110" y="236"/>
                  </a:lnTo>
                  <a:lnTo>
                    <a:pt x="112" y="236"/>
                  </a:lnTo>
                  <a:lnTo>
                    <a:pt x="108" y="236"/>
                  </a:lnTo>
                  <a:lnTo>
                    <a:pt x="108" y="236"/>
                  </a:lnTo>
                  <a:lnTo>
                    <a:pt x="108" y="236"/>
                  </a:lnTo>
                  <a:lnTo>
                    <a:pt x="108" y="234"/>
                  </a:lnTo>
                  <a:lnTo>
                    <a:pt x="108" y="232"/>
                  </a:lnTo>
                  <a:lnTo>
                    <a:pt x="110" y="232"/>
                  </a:lnTo>
                  <a:lnTo>
                    <a:pt x="112" y="232"/>
                  </a:lnTo>
                  <a:lnTo>
                    <a:pt x="112" y="232"/>
                  </a:lnTo>
                  <a:lnTo>
                    <a:pt x="114" y="232"/>
                  </a:lnTo>
                  <a:lnTo>
                    <a:pt x="116" y="232"/>
                  </a:lnTo>
                  <a:lnTo>
                    <a:pt x="116" y="232"/>
                  </a:lnTo>
                  <a:lnTo>
                    <a:pt x="116" y="234"/>
                  </a:lnTo>
                  <a:lnTo>
                    <a:pt x="118" y="234"/>
                  </a:lnTo>
                  <a:lnTo>
                    <a:pt x="118" y="234"/>
                  </a:lnTo>
                  <a:lnTo>
                    <a:pt x="120" y="234"/>
                  </a:lnTo>
                  <a:lnTo>
                    <a:pt x="120" y="234"/>
                  </a:lnTo>
                  <a:lnTo>
                    <a:pt x="122" y="234"/>
                  </a:lnTo>
                  <a:lnTo>
                    <a:pt x="122" y="234"/>
                  </a:lnTo>
                  <a:lnTo>
                    <a:pt x="122" y="234"/>
                  </a:lnTo>
                  <a:lnTo>
                    <a:pt x="122" y="232"/>
                  </a:lnTo>
                  <a:lnTo>
                    <a:pt x="124" y="234"/>
                  </a:lnTo>
                  <a:lnTo>
                    <a:pt x="124" y="234"/>
                  </a:lnTo>
                  <a:lnTo>
                    <a:pt x="122" y="234"/>
                  </a:lnTo>
                  <a:lnTo>
                    <a:pt x="122" y="234"/>
                  </a:lnTo>
                  <a:lnTo>
                    <a:pt x="122" y="234"/>
                  </a:lnTo>
                  <a:lnTo>
                    <a:pt x="124" y="234"/>
                  </a:lnTo>
                  <a:lnTo>
                    <a:pt x="124" y="236"/>
                  </a:lnTo>
                  <a:lnTo>
                    <a:pt x="122" y="234"/>
                  </a:lnTo>
                  <a:lnTo>
                    <a:pt x="118" y="236"/>
                  </a:lnTo>
                  <a:lnTo>
                    <a:pt x="120" y="236"/>
                  </a:lnTo>
                  <a:lnTo>
                    <a:pt x="120" y="236"/>
                  </a:lnTo>
                  <a:lnTo>
                    <a:pt x="118" y="238"/>
                  </a:lnTo>
                  <a:lnTo>
                    <a:pt x="116" y="236"/>
                  </a:lnTo>
                  <a:lnTo>
                    <a:pt x="110" y="236"/>
                  </a:lnTo>
                  <a:lnTo>
                    <a:pt x="110" y="236"/>
                  </a:lnTo>
                  <a:close/>
                  <a:moveTo>
                    <a:pt x="120" y="254"/>
                  </a:moveTo>
                  <a:lnTo>
                    <a:pt x="120" y="254"/>
                  </a:lnTo>
                  <a:lnTo>
                    <a:pt x="120" y="254"/>
                  </a:lnTo>
                  <a:lnTo>
                    <a:pt x="120" y="254"/>
                  </a:lnTo>
                  <a:lnTo>
                    <a:pt x="120" y="254"/>
                  </a:lnTo>
                  <a:lnTo>
                    <a:pt x="120" y="254"/>
                  </a:lnTo>
                  <a:lnTo>
                    <a:pt x="120" y="254"/>
                  </a:lnTo>
                  <a:close/>
                  <a:moveTo>
                    <a:pt x="122" y="252"/>
                  </a:moveTo>
                  <a:lnTo>
                    <a:pt x="122" y="250"/>
                  </a:lnTo>
                  <a:lnTo>
                    <a:pt x="122" y="252"/>
                  </a:lnTo>
                  <a:lnTo>
                    <a:pt x="122" y="252"/>
                  </a:lnTo>
                  <a:close/>
                  <a:moveTo>
                    <a:pt x="124" y="242"/>
                  </a:moveTo>
                  <a:lnTo>
                    <a:pt x="124" y="242"/>
                  </a:lnTo>
                  <a:lnTo>
                    <a:pt x="124" y="242"/>
                  </a:lnTo>
                  <a:lnTo>
                    <a:pt x="122" y="242"/>
                  </a:lnTo>
                  <a:lnTo>
                    <a:pt x="120" y="240"/>
                  </a:lnTo>
                  <a:lnTo>
                    <a:pt x="122" y="240"/>
                  </a:lnTo>
                  <a:lnTo>
                    <a:pt x="122" y="240"/>
                  </a:lnTo>
                  <a:lnTo>
                    <a:pt x="122" y="240"/>
                  </a:lnTo>
                  <a:lnTo>
                    <a:pt x="124" y="238"/>
                  </a:lnTo>
                  <a:lnTo>
                    <a:pt x="126" y="240"/>
                  </a:lnTo>
                  <a:lnTo>
                    <a:pt x="124" y="240"/>
                  </a:lnTo>
                  <a:lnTo>
                    <a:pt x="124" y="242"/>
                  </a:lnTo>
                  <a:lnTo>
                    <a:pt x="124" y="242"/>
                  </a:lnTo>
                  <a:lnTo>
                    <a:pt x="128" y="240"/>
                  </a:lnTo>
                  <a:lnTo>
                    <a:pt x="128" y="240"/>
                  </a:lnTo>
                  <a:lnTo>
                    <a:pt x="126" y="242"/>
                  </a:lnTo>
                  <a:lnTo>
                    <a:pt x="124" y="242"/>
                  </a:lnTo>
                  <a:lnTo>
                    <a:pt x="124" y="242"/>
                  </a:lnTo>
                  <a:close/>
                  <a:moveTo>
                    <a:pt x="124" y="194"/>
                  </a:moveTo>
                  <a:lnTo>
                    <a:pt x="124" y="194"/>
                  </a:lnTo>
                  <a:lnTo>
                    <a:pt x="126" y="194"/>
                  </a:lnTo>
                  <a:lnTo>
                    <a:pt x="126" y="194"/>
                  </a:lnTo>
                  <a:lnTo>
                    <a:pt x="126" y="196"/>
                  </a:lnTo>
                  <a:lnTo>
                    <a:pt x="124" y="194"/>
                  </a:lnTo>
                  <a:lnTo>
                    <a:pt x="124" y="194"/>
                  </a:lnTo>
                  <a:lnTo>
                    <a:pt x="124" y="194"/>
                  </a:lnTo>
                  <a:lnTo>
                    <a:pt x="124" y="194"/>
                  </a:lnTo>
                  <a:lnTo>
                    <a:pt x="124" y="194"/>
                  </a:lnTo>
                  <a:close/>
                  <a:moveTo>
                    <a:pt x="126" y="234"/>
                  </a:moveTo>
                  <a:lnTo>
                    <a:pt x="126" y="234"/>
                  </a:lnTo>
                  <a:lnTo>
                    <a:pt x="126" y="234"/>
                  </a:lnTo>
                  <a:lnTo>
                    <a:pt x="124" y="234"/>
                  </a:lnTo>
                  <a:lnTo>
                    <a:pt x="124" y="234"/>
                  </a:lnTo>
                  <a:lnTo>
                    <a:pt x="126" y="234"/>
                  </a:lnTo>
                  <a:lnTo>
                    <a:pt x="128" y="232"/>
                  </a:lnTo>
                  <a:lnTo>
                    <a:pt x="128" y="232"/>
                  </a:lnTo>
                  <a:lnTo>
                    <a:pt x="126" y="234"/>
                  </a:lnTo>
                  <a:lnTo>
                    <a:pt x="126" y="234"/>
                  </a:lnTo>
                  <a:lnTo>
                    <a:pt x="126" y="234"/>
                  </a:lnTo>
                  <a:close/>
                  <a:moveTo>
                    <a:pt x="126" y="186"/>
                  </a:moveTo>
                  <a:lnTo>
                    <a:pt x="126" y="186"/>
                  </a:lnTo>
                  <a:lnTo>
                    <a:pt x="126" y="186"/>
                  </a:lnTo>
                  <a:lnTo>
                    <a:pt x="124" y="188"/>
                  </a:lnTo>
                  <a:lnTo>
                    <a:pt x="124" y="188"/>
                  </a:lnTo>
                  <a:lnTo>
                    <a:pt x="124" y="186"/>
                  </a:lnTo>
                  <a:lnTo>
                    <a:pt x="122" y="186"/>
                  </a:lnTo>
                  <a:lnTo>
                    <a:pt x="120" y="186"/>
                  </a:lnTo>
                  <a:lnTo>
                    <a:pt x="120" y="186"/>
                  </a:lnTo>
                  <a:lnTo>
                    <a:pt x="120" y="184"/>
                  </a:lnTo>
                  <a:lnTo>
                    <a:pt x="118" y="184"/>
                  </a:lnTo>
                  <a:lnTo>
                    <a:pt x="120" y="184"/>
                  </a:lnTo>
                  <a:lnTo>
                    <a:pt x="120" y="184"/>
                  </a:lnTo>
                  <a:lnTo>
                    <a:pt x="122" y="182"/>
                  </a:lnTo>
                  <a:lnTo>
                    <a:pt x="122" y="182"/>
                  </a:lnTo>
                  <a:lnTo>
                    <a:pt x="122" y="182"/>
                  </a:lnTo>
                  <a:lnTo>
                    <a:pt x="130" y="186"/>
                  </a:lnTo>
                  <a:lnTo>
                    <a:pt x="128" y="186"/>
                  </a:lnTo>
                  <a:lnTo>
                    <a:pt x="128" y="186"/>
                  </a:lnTo>
                  <a:lnTo>
                    <a:pt x="130" y="188"/>
                  </a:lnTo>
                  <a:lnTo>
                    <a:pt x="130" y="188"/>
                  </a:lnTo>
                  <a:lnTo>
                    <a:pt x="130" y="188"/>
                  </a:lnTo>
                  <a:lnTo>
                    <a:pt x="130" y="186"/>
                  </a:lnTo>
                  <a:lnTo>
                    <a:pt x="130" y="186"/>
                  </a:lnTo>
                  <a:lnTo>
                    <a:pt x="134" y="188"/>
                  </a:lnTo>
                  <a:lnTo>
                    <a:pt x="134" y="188"/>
                  </a:lnTo>
                  <a:lnTo>
                    <a:pt x="134" y="188"/>
                  </a:lnTo>
                  <a:lnTo>
                    <a:pt x="132" y="188"/>
                  </a:lnTo>
                  <a:lnTo>
                    <a:pt x="128" y="188"/>
                  </a:lnTo>
                  <a:lnTo>
                    <a:pt x="128" y="188"/>
                  </a:lnTo>
                  <a:lnTo>
                    <a:pt x="126" y="188"/>
                  </a:lnTo>
                  <a:lnTo>
                    <a:pt x="126" y="186"/>
                  </a:lnTo>
                  <a:lnTo>
                    <a:pt x="126" y="186"/>
                  </a:lnTo>
                  <a:close/>
                  <a:moveTo>
                    <a:pt x="144" y="260"/>
                  </a:moveTo>
                  <a:lnTo>
                    <a:pt x="144" y="260"/>
                  </a:lnTo>
                  <a:lnTo>
                    <a:pt x="146" y="260"/>
                  </a:lnTo>
                  <a:lnTo>
                    <a:pt x="146" y="260"/>
                  </a:lnTo>
                  <a:lnTo>
                    <a:pt x="144" y="260"/>
                  </a:lnTo>
                  <a:lnTo>
                    <a:pt x="144" y="260"/>
                  </a:lnTo>
                  <a:lnTo>
                    <a:pt x="142" y="260"/>
                  </a:lnTo>
                  <a:lnTo>
                    <a:pt x="142" y="260"/>
                  </a:lnTo>
                  <a:lnTo>
                    <a:pt x="138" y="260"/>
                  </a:lnTo>
                  <a:lnTo>
                    <a:pt x="138" y="260"/>
                  </a:lnTo>
                  <a:lnTo>
                    <a:pt x="138" y="258"/>
                  </a:lnTo>
                  <a:lnTo>
                    <a:pt x="136" y="260"/>
                  </a:lnTo>
                  <a:lnTo>
                    <a:pt x="136" y="260"/>
                  </a:lnTo>
                  <a:lnTo>
                    <a:pt x="128" y="256"/>
                  </a:lnTo>
                  <a:lnTo>
                    <a:pt x="130" y="256"/>
                  </a:lnTo>
                  <a:lnTo>
                    <a:pt x="130" y="256"/>
                  </a:lnTo>
                  <a:lnTo>
                    <a:pt x="128" y="254"/>
                  </a:lnTo>
                  <a:lnTo>
                    <a:pt x="128" y="254"/>
                  </a:lnTo>
                  <a:lnTo>
                    <a:pt x="128" y="252"/>
                  </a:lnTo>
                  <a:lnTo>
                    <a:pt x="128" y="252"/>
                  </a:lnTo>
                  <a:lnTo>
                    <a:pt x="130" y="252"/>
                  </a:lnTo>
                  <a:lnTo>
                    <a:pt x="130" y="252"/>
                  </a:lnTo>
                  <a:lnTo>
                    <a:pt x="132" y="252"/>
                  </a:lnTo>
                  <a:lnTo>
                    <a:pt x="132" y="254"/>
                  </a:lnTo>
                  <a:lnTo>
                    <a:pt x="132" y="254"/>
                  </a:lnTo>
                  <a:lnTo>
                    <a:pt x="134" y="254"/>
                  </a:lnTo>
                  <a:lnTo>
                    <a:pt x="134" y="252"/>
                  </a:lnTo>
                  <a:lnTo>
                    <a:pt x="134" y="252"/>
                  </a:lnTo>
                  <a:lnTo>
                    <a:pt x="132" y="256"/>
                  </a:lnTo>
                  <a:lnTo>
                    <a:pt x="136" y="258"/>
                  </a:lnTo>
                  <a:lnTo>
                    <a:pt x="136" y="258"/>
                  </a:lnTo>
                  <a:lnTo>
                    <a:pt x="136" y="256"/>
                  </a:lnTo>
                  <a:lnTo>
                    <a:pt x="136" y="256"/>
                  </a:lnTo>
                  <a:lnTo>
                    <a:pt x="138" y="256"/>
                  </a:lnTo>
                  <a:lnTo>
                    <a:pt x="140" y="256"/>
                  </a:lnTo>
                  <a:lnTo>
                    <a:pt x="140" y="256"/>
                  </a:lnTo>
                  <a:lnTo>
                    <a:pt x="140" y="256"/>
                  </a:lnTo>
                  <a:lnTo>
                    <a:pt x="140" y="256"/>
                  </a:lnTo>
                  <a:lnTo>
                    <a:pt x="140" y="256"/>
                  </a:lnTo>
                  <a:lnTo>
                    <a:pt x="140" y="256"/>
                  </a:lnTo>
                  <a:lnTo>
                    <a:pt x="138" y="254"/>
                  </a:lnTo>
                  <a:lnTo>
                    <a:pt x="138" y="254"/>
                  </a:lnTo>
                  <a:lnTo>
                    <a:pt x="140" y="256"/>
                  </a:lnTo>
                  <a:lnTo>
                    <a:pt x="140" y="256"/>
                  </a:lnTo>
                  <a:lnTo>
                    <a:pt x="140" y="256"/>
                  </a:lnTo>
                  <a:lnTo>
                    <a:pt x="140" y="256"/>
                  </a:lnTo>
                  <a:lnTo>
                    <a:pt x="150" y="260"/>
                  </a:lnTo>
                  <a:lnTo>
                    <a:pt x="150" y="260"/>
                  </a:lnTo>
                  <a:lnTo>
                    <a:pt x="146" y="260"/>
                  </a:lnTo>
                  <a:lnTo>
                    <a:pt x="144" y="260"/>
                  </a:lnTo>
                  <a:lnTo>
                    <a:pt x="144" y="260"/>
                  </a:lnTo>
                  <a:close/>
                  <a:moveTo>
                    <a:pt x="148" y="180"/>
                  </a:moveTo>
                  <a:lnTo>
                    <a:pt x="148" y="180"/>
                  </a:lnTo>
                  <a:lnTo>
                    <a:pt x="146" y="180"/>
                  </a:lnTo>
                  <a:lnTo>
                    <a:pt x="146" y="180"/>
                  </a:lnTo>
                  <a:lnTo>
                    <a:pt x="148" y="180"/>
                  </a:lnTo>
                  <a:lnTo>
                    <a:pt x="148" y="178"/>
                  </a:lnTo>
                  <a:lnTo>
                    <a:pt x="148" y="178"/>
                  </a:lnTo>
                  <a:lnTo>
                    <a:pt x="148" y="178"/>
                  </a:lnTo>
                  <a:lnTo>
                    <a:pt x="150" y="178"/>
                  </a:lnTo>
                  <a:lnTo>
                    <a:pt x="150" y="178"/>
                  </a:lnTo>
                  <a:lnTo>
                    <a:pt x="150" y="180"/>
                  </a:lnTo>
                  <a:lnTo>
                    <a:pt x="148" y="180"/>
                  </a:lnTo>
                  <a:lnTo>
                    <a:pt x="148" y="180"/>
                  </a:lnTo>
                  <a:close/>
                  <a:moveTo>
                    <a:pt x="150" y="170"/>
                  </a:moveTo>
                  <a:lnTo>
                    <a:pt x="150" y="170"/>
                  </a:lnTo>
                  <a:lnTo>
                    <a:pt x="152" y="170"/>
                  </a:lnTo>
                  <a:lnTo>
                    <a:pt x="152" y="172"/>
                  </a:lnTo>
                  <a:lnTo>
                    <a:pt x="152" y="172"/>
                  </a:lnTo>
                  <a:lnTo>
                    <a:pt x="150" y="172"/>
                  </a:lnTo>
                  <a:lnTo>
                    <a:pt x="150" y="172"/>
                  </a:lnTo>
                  <a:lnTo>
                    <a:pt x="150" y="170"/>
                  </a:lnTo>
                  <a:lnTo>
                    <a:pt x="150" y="170"/>
                  </a:lnTo>
                  <a:close/>
                  <a:moveTo>
                    <a:pt x="152" y="178"/>
                  </a:moveTo>
                  <a:lnTo>
                    <a:pt x="152" y="176"/>
                  </a:lnTo>
                  <a:lnTo>
                    <a:pt x="152" y="176"/>
                  </a:lnTo>
                  <a:lnTo>
                    <a:pt x="154" y="176"/>
                  </a:lnTo>
                  <a:lnTo>
                    <a:pt x="156" y="176"/>
                  </a:lnTo>
                  <a:lnTo>
                    <a:pt x="156" y="176"/>
                  </a:lnTo>
                  <a:lnTo>
                    <a:pt x="156" y="174"/>
                  </a:lnTo>
                  <a:lnTo>
                    <a:pt x="158" y="174"/>
                  </a:lnTo>
                  <a:lnTo>
                    <a:pt x="160" y="174"/>
                  </a:lnTo>
                  <a:lnTo>
                    <a:pt x="162" y="174"/>
                  </a:lnTo>
                  <a:lnTo>
                    <a:pt x="162" y="174"/>
                  </a:lnTo>
                  <a:lnTo>
                    <a:pt x="162" y="174"/>
                  </a:lnTo>
                  <a:lnTo>
                    <a:pt x="162" y="176"/>
                  </a:lnTo>
                  <a:lnTo>
                    <a:pt x="162" y="178"/>
                  </a:lnTo>
                  <a:lnTo>
                    <a:pt x="164" y="180"/>
                  </a:lnTo>
                  <a:lnTo>
                    <a:pt x="164" y="180"/>
                  </a:lnTo>
                  <a:lnTo>
                    <a:pt x="164" y="180"/>
                  </a:lnTo>
                  <a:lnTo>
                    <a:pt x="164" y="178"/>
                  </a:lnTo>
                  <a:lnTo>
                    <a:pt x="166" y="178"/>
                  </a:lnTo>
                  <a:lnTo>
                    <a:pt x="166" y="180"/>
                  </a:lnTo>
                  <a:lnTo>
                    <a:pt x="166" y="180"/>
                  </a:lnTo>
                  <a:lnTo>
                    <a:pt x="166" y="180"/>
                  </a:lnTo>
                  <a:lnTo>
                    <a:pt x="168" y="180"/>
                  </a:lnTo>
                  <a:lnTo>
                    <a:pt x="168" y="180"/>
                  </a:lnTo>
                  <a:lnTo>
                    <a:pt x="168" y="180"/>
                  </a:lnTo>
                  <a:lnTo>
                    <a:pt x="166" y="182"/>
                  </a:lnTo>
                  <a:lnTo>
                    <a:pt x="166" y="182"/>
                  </a:lnTo>
                  <a:lnTo>
                    <a:pt x="166" y="182"/>
                  </a:lnTo>
                  <a:lnTo>
                    <a:pt x="162" y="180"/>
                  </a:lnTo>
                  <a:lnTo>
                    <a:pt x="162" y="180"/>
                  </a:lnTo>
                  <a:lnTo>
                    <a:pt x="162" y="182"/>
                  </a:lnTo>
                  <a:lnTo>
                    <a:pt x="162" y="182"/>
                  </a:lnTo>
                  <a:lnTo>
                    <a:pt x="158" y="182"/>
                  </a:lnTo>
                  <a:lnTo>
                    <a:pt x="158" y="182"/>
                  </a:lnTo>
                  <a:lnTo>
                    <a:pt x="150" y="178"/>
                  </a:lnTo>
                  <a:lnTo>
                    <a:pt x="150" y="178"/>
                  </a:lnTo>
                  <a:lnTo>
                    <a:pt x="152" y="178"/>
                  </a:lnTo>
                  <a:lnTo>
                    <a:pt x="152" y="178"/>
                  </a:lnTo>
                  <a:lnTo>
                    <a:pt x="152" y="178"/>
                  </a:lnTo>
                  <a:close/>
                  <a:moveTo>
                    <a:pt x="164" y="194"/>
                  </a:moveTo>
                  <a:lnTo>
                    <a:pt x="168" y="196"/>
                  </a:lnTo>
                  <a:lnTo>
                    <a:pt x="164" y="196"/>
                  </a:lnTo>
                  <a:lnTo>
                    <a:pt x="164" y="194"/>
                  </a:lnTo>
                  <a:close/>
                  <a:moveTo>
                    <a:pt x="164" y="184"/>
                  </a:moveTo>
                  <a:lnTo>
                    <a:pt x="166" y="182"/>
                  </a:lnTo>
                  <a:lnTo>
                    <a:pt x="166" y="184"/>
                  </a:lnTo>
                  <a:lnTo>
                    <a:pt x="166" y="184"/>
                  </a:lnTo>
                  <a:lnTo>
                    <a:pt x="164" y="184"/>
                  </a:lnTo>
                  <a:lnTo>
                    <a:pt x="164" y="184"/>
                  </a:lnTo>
                  <a:close/>
                  <a:moveTo>
                    <a:pt x="164" y="194"/>
                  </a:moveTo>
                  <a:lnTo>
                    <a:pt x="164" y="194"/>
                  </a:lnTo>
                  <a:lnTo>
                    <a:pt x="164" y="194"/>
                  </a:lnTo>
                  <a:lnTo>
                    <a:pt x="164" y="194"/>
                  </a:lnTo>
                  <a:lnTo>
                    <a:pt x="164" y="196"/>
                  </a:lnTo>
                  <a:lnTo>
                    <a:pt x="162" y="196"/>
                  </a:lnTo>
                  <a:lnTo>
                    <a:pt x="162" y="196"/>
                  </a:lnTo>
                  <a:lnTo>
                    <a:pt x="160" y="196"/>
                  </a:lnTo>
                  <a:lnTo>
                    <a:pt x="158" y="196"/>
                  </a:lnTo>
                  <a:lnTo>
                    <a:pt x="158" y="196"/>
                  </a:lnTo>
                  <a:lnTo>
                    <a:pt x="160" y="194"/>
                  </a:lnTo>
                  <a:lnTo>
                    <a:pt x="160" y="194"/>
                  </a:lnTo>
                  <a:lnTo>
                    <a:pt x="160" y="194"/>
                  </a:lnTo>
                  <a:lnTo>
                    <a:pt x="160" y="194"/>
                  </a:lnTo>
                  <a:lnTo>
                    <a:pt x="162" y="196"/>
                  </a:lnTo>
                  <a:lnTo>
                    <a:pt x="164" y="194"/>
                  </a:lnTo>
                  <a:lnTo>
                    <a:pt x="164" y="194"/>
                  </a:lnTo>
                  <a:close/>
                  <a:moveTo>
                    <a:pt x="156" y="218"/>
                  </a:moveTo>
                  <a:lnTo>
                    <a:pt x="156" y="218"/>
                  </a:lnTo>
                  <a:lnTo>
                    <a:pt x="156" y="218"/>
                  </a:lnTo>
                  <a:lnTo>
                    <a:pt x="154" y="218"/>
                  </a:lnTo>
                  <a:lnTo>
                    <a:pt x="154" y="218"/>
                  </a:lnTo>
                  <a:lnTo>
                    <a:pt x="156" y="218"/>
                  </a:lnTo>
                  <a:lnTo>
                    <a:pt x="156" y="218"/>
                  </a:lnTo>
                  <a:lnTo>
                    <a:pt x="156" y="218"/>
                  </a:lnTo>
                  <a:close/>
                  <a:moveTo>
                    <a:pt x="152" y="260"/>
                  </a:moveTo>
                  <a:lnTo>
                    <a:pt x="154" y="258"/>
                  </a:lnTo>
                  <a:lnTo>
                    <a:pt x="154" y="260"/>
                  </a:lnTo>
                  <a:lnTo>
                    <a:pt x="152" y="260"/>
                  </a:lnTo>
                  <a:close/>
                  <a:moveTo>
                    <a:pt x="154" y="252"/>
                  </a:moveTo>
                  <a:lnTo>
                    <a:pt x="154" y="252"/>
                  </a:lnTo>
                  <a:lnTo>
                    <a:pt x="152" y="252"/>
                  </a:lnTo>
                  <a:lnTo>
                    <a:pt x="152" y="250"/>
                  </a:lnTo>
                  <a:lnTo>
                    <a:pt x="154" y="250"/>
                  </a:lnTo>
                  <a:lnTo>
                    <a:pt x="154" y="252"/>
                  </a:lnTo>
                  <a:lnTo>
                    <a:pt x="154" y="252"/>
                  </a:lnTo>
                  <a:lnTo>
                    <a:pt x="156" y="252"/>
                  </a:lnTo>
                  <a:lnTo>
                    <a:pt x="158" y="250"/>
                  </a:lnTo>
                  <a:lnTo>
                    <a:pt x="158" y="250"/>
                  </a:lnTo>
                  <a:lnTo>
                    <a:pt x="158" y="252"/>
                  </a:lnTo>
                  <a:lnTo>
                    <a:pt x="156" y="252"/>
                  </a:lnTo>
                  <a:lnTo>
                    <a:pt x="154" y="252"/>
                  </a:lnTo>
                  <a:lnTo>
                    <a:pt x="154" y="252"/>
                  </a:lnTo>
                  <a:close/>
                  <a:moveTo>
                    <a:pt x="158" y="268"/>
                  </a:moveTo>
                  <a:lnTo>
                    <a:pt x="158" y="268"/>
                  </a:lnTo>
                  <a:lnTo>
                    <a:pt x="160" y="268"/>
                  </a:lnTo>
                  <a:lnTo>
                    <a:pt x="160" y="268"/>
                  </a:lnTo>
                  <a:lnTo>
                    <a:pt x="160" y="268"/>
                  </a:lnTo>
                  <a:lnTo>
                    <a:pt x="160" y="270"/>
                  </a:lnTo>
                  <a:lnTo>
                    <a:pt x="158" y="268"/>
                  </a:lnTo>
                  <a:lnTo>
                    <a:pt x="158" y="268"/>
                  </a:lnTo>
                  <a:close/>
                  <a:moveTo>
                    <a:pt x="158" y="230"/>
                  </a:moveTo>
                  <a:lnTo>
                    <a:pt x="158" y="230"/>
                  </a:lnTo>
                  <a:lnTo>
                    <a:pt x="160" y="230"/>
                  </a:lnTo>
                  <a:lnTo>
                    <a:pt x="160" y="230"/>
                  </a:lnTo>
                  <a:lnTo>
                    <a:pt x="160" y="228"/>
                  </a:lnTo>
                  <a:lnTo>
                    <a:pt x="160" y="228"/>
                  </a:lnTo>
                  <a:lnTo>
                    <a:pt x="164" y="230"/>
                  </a:lnTo>
                  <a:lnTo>
                    <a:pt x="168" y="230"/>
                  </a:lnTo>
                  <a:lnTo>
                    <a:pt x="168" y="230"/>
                  </a:lnTo>
                  <a:lnTo>
                    <a:pt x="166" y="230"/>
                  </a:lnTo>
                  <a:lnTo>
                    <a:pt x="166" y="230"/>
                  </a:lnTo>
                  <a:lnTo>
                    <a:pt x="166" y="232"/>
                  </a:lnTo>
                  <a:lnTo>
                    <a:pt x="166" y="232"/>
                  </a:lnTo>
                  <a:lnTo>
                    <a:pt x="164" y="232"/>
                  </a:lnTo>
                  <a:lnTo>
                    <a:pt x="162" y="232"/>
                  </a:lnTo>
                  <a:lnTo>
                    <a:pt x="160" y="232"/>
                  </a:lnTo>
                  <a:lnTo>
                    <a:pt x="158" y="230"/>
                  </a:lnTo>
                  <a:lnTo>
                    <a:pt x="158" y="230"/>
                  </a:lnTo>
                  <a:close/>
                  <a:moveTo>
                    <a:pt x="168" y="254"/>
                  </a:moveTo>
                  <a:lnTo>
                    <a:pt x="168" y="254"/>
                  </a:lnTo>
                  <a:lnTo>
                    <a:pt x="168" y="254"/>
                  </a:lnTo>
                  <a:lnTo>
                    <a:pt x="166" y="252"/>
                  </a:lnTo>
                  <a:lnTo>
                    <a:pt x="168" y="254"/>
                  </a:lnTo>
                  <a:lnTo>
                    <a:pt x="168" y="254"/>
                  </a:lnTo>
                  <a:close/>
                  <a:moveTo>
                    <a:pt x="168" y="236"/>
                  </a:moveTo>
                  <a:lnTo>
                    <a:pt x="168" y="234"/>
                  </a:lnTo>
                  <a:lnTo>
                    <a:pt x="168" y="234"/>
                  </a:lnTo>
                  <a:lnTo>
                    <a:pt x="168" y="234"/>
                  </a:lnTo>
                  <a:lnTo>
                    <a:pt x="168" y="236"/>
                  </a:lnTo>
                  <a:lnTo>
                    <a:pt x="168" y="236"/>
                  </a:lnTo>
                  <a:close/>
                  <a:moveTo>
                    <a:pt x="168" y="232"/>
                  </a:moveTo>
                  <a:lnTo>
                    <a:pt x="170" y="232"/>
                  </a:lnTo>
                  <a:lnTo>
                    <a:pt x="170" y="234"/>
                  </a:lnTo>
                  <a:lnTo>
                    <a:pt x="168" y="232"/>
                  </a:lnTo>
                  <a:close/>
                  <a:moveTo>
                    <a:pt x="170" y="196"/>
                  </a:moveTo>
                  <a:lnTo>
                    <a:pt x="170" y="196"/>
                  </a:lnTo>
                  <a:lnTo>
                    <a:pt x="168" y="194"/>
                  </a:lnTo>
                  <a:lnTo>
                    <a:pt x="168" y="194"/>
                  </a:lnTo>
                  <a:lnTo>
                    <a:pt x="168" y="194"/>
                  </a:lnTo>
                  <a:lnTo>
                    <a:pt x="168" y="196"/>
                  </a:lnTo>
                  <a:lnTo>
                    <a:pt x="168" y="196"/>
                  </a:lnTo>
                  <a:lnTo>
                    <a:pt x="168" y="194"/>
                  </a:lnTo>
                  <a:lnTo>
                    <a:pt x="168" y="192"/>
                  </a:lnTo>
                  <a:lnTo>
                    <a:pt x="168" y="192"/>
                  </a:lnTo>
                  <a:lnTo>
                    <a:pt x="168" y="194"/>
                  </a:lnTo>
                  <a:lnTo>
                    <a:pt x="170" y="194"/>
                  </a:lnTo>
                  <a:lnTo>
                    <a:pt x="170" y="194"/>
                  </a:lnTo>
                  <a:lnTo>
                    <a:pt x="170" y="194"/>
                  </a:lnTo>
                  <a:lnTo>
                    <a:pt x="170" y="194"/>
                  </a:lnTo>
                  <a:lnTo>
                    <a:pt x="172" y="194"/>
                  </a:lnTo>
                  <a:lnTo>
                    <a:pt x="172" y="194"/>
                  </a:lnTo>
                  <a:lnTo>
                    <a:pt x="172" y="192"/>
                  </a:lnTo>
                  <a:lnTo>
                    <a:pt x="172" y="192"/>
                  </a:lnTo>
                  <a:lnTo>
                    <a:pt x="172" y="194"/>
                  </a:lnTo>
                  <a:lnTo>
                    <a:pt x="172" y="194"/>
                  </a:lnTo>
                  <a:lnTo>
                    <a:pt x="174" y="194"/>
                  </a:lnTo>
                  <a:lnTo>
                    <a:pt x="174" y="196"/>
                  </a:lnTo>
                  <a:lnTo>
                    <a:pt x="174" y="196"/>
                  </a:lnTo>
                  <a:lnTo>
                    <a:pt x="174" y="196"/>
                  </a:lnTo>
                  <a:lnTo>
                    <a:pt x="174" y="196"/>
                  </a:lnTo>
                  <a:lnTo>
                    <a:pt x="172" y="196"/>
                  </a:lnTo>
                  <a:lnTo>
                    <a:pt x="172" y="196"/>
                  </a:lnTo>
                  <a:lnTo>
                    <a:pt x="172" y="196"/>
                  </a:lnTo>
                  <a:lnTo>
                    <a:pt x="172" y="196"/>
                  </a:lnTo>
                  <a:lnTo>
                    <a:pt x="172" y="196"/>
                  </a:lnTo>
                  <a:lnTo>
                    <a:pt x="170" y="194"/>
                  </a:lnTo>
                  <a:lnTo>
                    <a:pt x="170" y="194"/>
                  </a:lnTo>
                  <a:lnTo>
                    <a:pt x="170" y="194"/>
                  </a:lnTo>
                  <a:lnTo>
                    <a:pt x="170" y="194"/>
                  </a:lnTo>
                  <a:lnTo>
                    <a:pt x="170" y="196"/>
                  </a:lnTo>
                  <a:lnTo>
                    <a:pt x="170" y="196"/>
                  </a:lnTo>
                  <a:close/>
                  <a:moveTo>
                    <a:pt x="184" y="282"/>
                  </a:moveTo>
                  <a:lnTo>
                    <a:pt x="184" y="282"/>
                  </a:lnTo>
                  <a:lnTo>
                    <a:pt x="182" y="282"/>
                  </a:lnTo>
                  <a:lnTo>
                    <a:pt x="182" y="282"/>
                  </a:lnTo>
                  <a:lnTo>
                    <a:pt x="182" y="282"/>
                  </a:lnTo>
                  <a:lnTo>
                    <a:pt x="184" y="282"/>
                  </a:lnTo>
                  <a:lnTo>
                    <a:pt x="184" y="282"/>
                  </a:lnTo>
                  <a:lnTo>
                    <a:pt x="184" y="282"/>
                  </a:lnTo>
                  <a:lnTo>
                    <a:pt x="184" y="282"/>
                  </a:lnTo>
                  <a:close/>
                  <a:moveTo>
                    <a:pt x="180" y="240"/>
                  </a:moveTo>
                  <a:lnTo>
                    <a:pt x="180" y="240"/>
                  </a:lnTo>
                  <a:lnTo>
                    <a:pt x="180" y="240"/>
                  </a:lnTo>
                  <a:lnTo>
                    <a:pt x="178" y="238"/>
                  </a:lnTo>
                  <a:lnTo>
                    <a:pt x="178" y="238"/>
                  </a:lnTo>
                  <a:lnTo>
                    <a:pt x="178" y="240"/>
                  </a:lnTo>
                  <a:lnTo>
                    <a:pt x="176" y="240"/>
                  </a:lnTo>
                  <a:lnTo>
                    <a:pt x="176" y="240"/>
                  </a:lnTo>
                  <a:lnTo>
                    <a:pt x="176" y="240"/>
                  </a:lnTo>
                  <a:lnTo>
                    <a:pt x="174" y="238"/>
                  </a:lnTo>
                  <a:lnTo>
                    <a:pt x="172" y="238"/>
                  </a:lnTo>
                  <a:lnTo>
                    <a:pt x="172" y="238"/>
                  </a:lnTo>
                  <a:lnTo>
                    <a:pt x="172" y="238"/>
                  </a:lnTo>
                  <a:lnTo>
                    <a:pt x="172" y="236"/>
                  </a:lnTo>
                  <a:lnTo>
                    <a:pt x="174" y="236"/>
                  </a:lnTo>
                  <a:lnTo>
                    <a:pt x="174" y="236"/>
                  </a:lnTo>
                  <a:lnTo>
                    <a:pt x="174" y="236"/>
                  </a:lnTo>
                  <a:lnTo>
                    <a:pt x="174" y="234"/>
                  </a:lnTo>
                  <a:lnTo>
                    <a:pt x="174" y="234"/>
                  </a:lnTo>
                  <a:lnTo>
                    <a:pt x="182" y="238"/>
                  </a:lnTo>
                  <a:lnTo>
                    <a:pt x="182" y="238"/>
                  </a:lnTo>
                  <a:lnTo>
                    <a:pt x="182" y="238"/>
                  </a:lnTo>
                  <a:lnTo>
                    <a:pt x="182" y="240"/>
                  </a:lnTo>
                  <a:lnTo>
                    <a:pt x="182" y="240"/>
                  </a:lnTo>
                  <a:lnTo>
                    <a:pt x="182" y="240"/>
                  </a:lnTo>
                  <a:lnTo>
                    <a:pt x="184" y="238"/>
                  </a:lnTo>
                  <a:lnTo>
                    <a:pt x="184" y="238"/>
                  </a:lnTo>
                  <a:lnTo>
                    <a:pt x="186" y="240"/>
                  </a:lnTo>
                  <a:lnTo>
                    <a:pt x="188" y="240"/>
                  </a:lnTo>
                  <a:lnTo>
                    <a:pt x="188" y="240"/>
                  </a:lnTo>
                  <a:lnTo>
                    <a:pt x="184" y="240"/>
                  </a:lnTo>
                  <a:lnTo>
                    <a:pt x="180" y="240"/>
                  </a:lnTo>
                  <a:lnTo>
                    <a:pt x="180" y="240"/>
                  </a:lnTo>
                  <a:close/>
                  <a:moveTo>
                    <a:pt x="178" y="194"/>
                  </a:moveTo>
                  <a:lnTo>
                    <a:pt x="178" y="196"/>
                  </a:lnTo>
                  <a:lnTo>
                    <a:pt x="178" y="196"/>
                  </a:lnTo>
                  <a:lnTo>
                    <a:pt x="176" y="194"/>
                  </a:lnTo>
                  <a:lnTo>
                    <a:pt x="174" y="192"/>
                  </a:lnTo>
                  <a:lnTo>
                    <a:pt x="176" y="194"/>
                  </a:lnTo>
                  <a:lnTo>
                    <a:pt x="176" y="194"/>
                  </a:lnTo>
                  <a:lnTo>
                    <a:pt x="176" y="194"/>
                  </a:lnTo>
                  <a:lnTo>
                    <a:pt x="178" y="194"/>
                  </a:lnTo>
                  <a:close/>
                  <a:moveTo>
                    <a:pt x="178" y="202"/>
                  </a:moveTo>
                  <a:lnTo>
                    <a:pt x="178" y="202"/>
                  </a:lnTo>
                  <a:lnTo>
                    <a:pt x="178" y="202"/>
                  </a:lnTo>
                  <a:lnTo>
                    <a:pt x="178" y="202"/>
                  </a:lnTo>
                  <a:lnTo>
                    <a:pt x="178" y="202"/>
                  </a:lnTo>
                  <a:lnTo>
                    <a:pt x="178" y="202"/>
                  </a:lnTo>
                  <a:lnTo>
                    <a:pt x="178" y="202"/>
                  </a:lnTo>
                  <a:lnTo>
                    <a:pt x="178" y="202"/>
                  </a:lnTo>
                  <a:lnTo>
                    <a:pt x="178" y="202"/>
                  </a:lnTo>
                  <a:lnTo>
                    <a:pt x="178" y="202"/>
                  </a:lnTo>
                  <a:lnTo>
                    <a:pt x="178" y="200"/>
                  </a:lnTo>
                  <a:lnTo>
                    <a:pt x="178" y="200"/>
                  </a:lnTo>
                  <a:lnTo>
                    <a:pt x="178" y="202"/>
                  </a:lnTo>
                  <a:lnTo>
                    <a:pt x="178" y="202"/>
                  </a:lnTo>
                  <a:lnTo>
                    <a:pt x="178" y="202"/>
                  </a:lnTo>
                  <a:close/>
                  <a:moveTo>
                    <a:pt x="184" y="184"/>
                  </a:moveTo>
                  <a:lnTo>
                    <a:pt x="182" y="184"/>
                  </a:lnTo>
                  <a:lnTo>
                    <a:pt x="182" y="184"/>
                  </a:lnTo>
                  <a:lnTo>
                    <a:pt x="182" y="182"/>
                  </a:lnTo>
                  <a:lnTo>
                    <a:pt x="182" y="182"/>
                  </a:lnTo>
                  <a:lnTo>
                    <a:pt x="184" y="182"/>
                  </a:lnTo>
                  <a:lnTo>
                    <a:pt x="184" y="182"/>
                  </a:lnTo>
                  <a:lnTo>
                    <a:pt x="186" y="184"/>
                  </a:lnTo>
                  <a:lnTo>
                    <a:pt x="186" y="184"/>
                  </a:lnTo>
                  <a:lnTo>
                    <a:pt x="184" y="184"/>
                  </a:lnTo>
                  <a:lnTo>
                    <a:pt x="184" y="184"/>
                  </a:lnTo>
                  <a:lnTo>
                    <a:pt x="184" y="184"/>
                  </a:lnTo>
                  <a:close/>
                  <a:moveTo>
                    <a:pt x="186" y="180"/>
                  </a:moveTo>
                  <a:lnTo>
                    <a:pt x="186" y="178"/>
                  </a:lnTo>
                  <a:lnTo>
                    <a:pt x="186" y="178"/>
                  </a:lnTo>
                  <a:lnTo>
                    <a:pt x="188" y="178"/>
                  </a:lnTo>
                  <a:lnTo>
                    <a:pt x="188" y="180"/>
                  </a:lnTo>
                  <a:lnTo>
                    <a:pt x="186" y="180"/>
                  </a:lnTo>
                  <a:close/>
                  <a:moveTo>
                    <a:pt x="186" y="168"/>
                  </a:moveTo>
                  <a:lnTo>
                    <a:pt x="184" y="170"/>
                  </a:lnTo>
                  <a:lnTo>
                    <a:pt x="186" y="172"/>
                  </a:lnTo>
                  <a:lnTo>
                    <a:pt x="186" y="172"/>
                  </a:lnTo>
                  <a:lnTo>
                    <a:pt x="182" y="170"/>
                  </a:lnTo>
                  <a:lnTo>
                    <a:pt x="182" y="170"/>
                  </a:lnTo>
                  <a:lnTo>
                    <a:pt x="182" y="170"/>
                  </a:lnTo>
                  <a:lnTo>
                    <a:pt x="182" y="170"/>
                  </a:lnTo>
                  <a:lnTo>
                    <a:pt x="180" y="170"/>
                  </a:lnTo>
                  <a:lnTo>
                    <a:pt x="180" y="170"/>
                  </a:lnTo>
                  <a:lnTo>
                    <a:pt x="180" y="170"/>
                  </a:lnTo>
                  <a:lnTo>
                    <a:pt x="180" y="170"/>
                  </a:lnTo>
                  <a:lnTo>
                    <a:pt x="180" y="170"/>
                  </a:lnTo>
                  <a:lnTo>
                    <a:pt x="180" y="170"/>
                  </a:lnTo>
                  <a:lnTo>
                    <a:pt x="178" y="168"/>
                  </a:lnTo>
                  <a:lnTo>
                    <a:pt x="176" y="168"/>
                  </a:lnTo>
                  <a:lnTo>
                    <a:pt x="176" y="168"/>
                  </a:lnTo>
                  <a:lnTo>
                    <a:pt x="176" y="170"/>
                  </a:lnTo>
                  <a:lnTo>
                    <a:pt x="176" y="170"/>
                  </a:lnTo>
                  <a:lnTo>
                    <a:pt x="176" y="170"/>
                  </a:lnTo>
                  <a:lnTo>
                    <a:pt x="178" y="172"/>
                  </a:lnTo>
                  <a:lnTo>
                    <a:pt x="178" y="172"/>
                  </a:lnTo>
                  <a:lnTo>
                    <a:pt x="178" y="172"/>
                  </a:lnTo>
                  <a:lnTo>
                    <a:pt x="178" y="174"/>
                  </a:lnTo>
                  <a:lnTo>
                    <a:pt x="178" y="174"/>
                  </a:lnTo>
                  <a:lnTo>
                    <a:pt x="174" y="170"/>
                  </a:lnTo>
                  <a:lnTo>
                    <a:pt x="170" y="172"/>
                  </a:lnTo>
                  <a:lnTo>
                    <a:pt x="170" y="172"/>
                  </a:lnTo>
                  <a:lnTo>
                    <a:pt x="172" y="168"/>
                  </a:lnTo>
                  <a:lnTo>
                    <a:pt x="172" y="168"/>
                  </a:lnTo>
                  <a:lnTo>
                    <a:pt x="174" y="168"/>
                  </a:lnTo>
                  <a:lnTo>
                    <a:pt x="174" y="170"/>
                  </a:lnTo>
                  <a:lnTo>
                    <a:pt x="176" y="170"/>
                  </a:lnTo>
                  <a:lnTo>
                    <a:pt x="176" y="170"/>
                  </a:lnTo>
                  <a:lnTo>
                    <a:pt x="176" y="170"/>
                  </a:lnTo>
                  <a:lnTo>
                    <a:pt x="176" y="168"/>
                  </a:lnTo>
                  <a:lnTo>
                    <a:pt x="176" y="168"/>
                  </a:lnTo>
                  <a:lnTo>
                    <a:pt x="178" y="168"/>
                  </a:lnTo>
                  <a:lnTo>
                    <a:pt x="178" y="168"/>
                  </a:lnTo>
                  <a:lnTo>
                    <a:pt x="178" y="168"/>
                  </a:lnTo>
                  <a:lnTo>
                    <a:pt x="178" y="168"/>
                  </a:lnTo>
                  <a:lnTo>
                    <a:pt x="180" y="168"/>
                  </a:lnTo>
                  <a:lnTo>
                    <a:pt x="180" y="170"/>
                  </a:lnTo>
                  <a:lnTo>
                    <a:pt x="180" y="170"/>
                  </a:lnTo>
                  <a:lnTo>
                    <a:pt x="180" y="170"/>
                  </a:lnTo>
                  <a:lnTo>
                    <a:pt x="180" y="170"/>
                  </a:lnTo>
                  <a:lnTo>
                    <a:pt x="182" y="170"/>
                  </a:lnTo>
                  <a:lnTo>
                    <a:pt x="182" y="170"/>
                  </a:lnTo>
                  <a:lnTo>
                    <a:pt x="180" y="168"/>
                  </a:lnTo>
                  <a:lnTo>
                    <a:pt x="180" y="168"/>
                  </a:lnTo>
                  <a:lnTo>
                    <a:pt x="180" y="166"/>
                  </a:lnTo>
                  <a:lnTo>
                    <a:pt x="180" y="166"/>
                  </a:lnTo>
                  <a:lnTo>
                    <a:pt x="180" y="166"/>
                  </a:lnTo>
                  <a:lnTo>
                    <a:pt x="180" y="166"/>
                  </a:lnTo>
                  <a:lnTo>
                    <a:pt x="182" y="166"/>
                  </a:lnTo>
                  <a:lnTo>
                    <a:pt x="184" y="170"/>
                  </a:lnTo>
                  <a:lnTo>
                    <a:pt x="184" y="170"/>
                  </a:lnTo>
                  <a:lnTo>
                    <a:pt x="186" y="168"/>
                  </a:lnTo>
                  <a:lnTo>
                    <a:pt x="186" y="168"/>
                  </a:lnTo>
                  <a:lnTo>
                    <a:pt x="188" y="168"/>
                  </a:lnTo>
                  <a:lnTo>
                    <a:pt x="188" y="168"/>
                  </a:lnTo>
                  <a:lnTo>
                    <a:pt x="186" y="168"/>
                  </a:lnTo>
                  <a:lnTo>
                    <a:pt x="186" y="168"/>
                  </a:lnTo>
                  <a:close/>
                  <a:moveTo>
                    <a:pt x="188" y="156"/>
                  </a:moveTo>
                  <a:lnTo>
                    <a:pt x="188" y="158"/>
                  </a:lnTo>
                  <a:lnTo>
                    <a:pt x="186" y="158"/>
                  </a:lnTo>
                  <a:lnTo>
                    <a:pt x="186" y="158"/>
                  </a:lnTo>
                  <a:lnTo>
                    <a:pt x="186" y="158"/>
                  </a:lnTo>
                  <a:lnTo>
                    <a:pt x="188" y="158"/>
                  </a:lnTo>
                  <a:lnTo>
                    <a:pt x="188" y="156"/>
                  </a:lnTo>
                  <a:lnTo>
                    <a:pt x="188" y="156"/>
                  </a:lnTo>
                  <a:close/>
                  <a:moveTo>
                    <a:pt x="186" y="134"/>
                  </a:moveTo>
                  <a:lnTo>
                    <a:pt x="188" y="134"/>
                  </a:lnTo>
                  <a:lnTo>
                    <a:pt x="188" y="134"/>
                  </a:lnTo>
                  <a:lnTo>
                    <a:pt x="188" y="136"/>
                  </a:lnTo>
                  <a:lnTo>
                    <a:pt x="186" y="136"/>
                  </a:lnTo>
                  <a:lnTo>
                    <a:pt x="186" y="136"/>
                  </a:lnTo>
                  <a:lnTo>
                    <a:pt x="186" y="134"/>
                  </a:lnTo>
                  <a:lnTo>
                    <a:pt x="186" y="134"/>
                  </a:lnTo>
                  <a:close/>
                  <a:moveTo>
                    <a:pt x="188" y="162"/>
                  </a:moveTo>
                  <a:lnTo>
                    <a:pt x="188" y="162"/>
                  </a:lnTo>
                  <a:lnTo>
                    <a:pt x="188" y="160"/>
                  </a:lnTo>
                  <a:lnTo>
                    <a:pt x="188" y="160"/>
                  </a:lnTo>
                  <a:lnTo>
                    <a:pt x="188" y="162"/>
                  </a:lnTo>
                  <a:lnTo>
                    <a:pt x="188" y="162"/>
                  </a:lnTo>
                  <a:lnTo>
                    <a:pt x="188" y="160"/>
                  </a:lnTo>
                  <a:lnTo>
                    <a:pt x="188" y="160"/>
                  </a:lnTo>
                  <a:lnTo>
                    <a:pt x="186" y="160"/>
                  </a:lnTo>
                  <a:lnTo>
                    <a:pt x="186" y="160"/>
                  </a:lnTo>
                  <a:lnTo>
                    <a:pt x="186" y="160"/>
                  </a:lnTo>
                  <a:lnTo>
                    <a:pt x="186" y="160"/>
                  </a:lnTo>
                  <a:lnTo>
                    <a:pt x="186" y="160"/>
                  </a:lnTo>
                  <a:lnTo>
                    <a:pt x="188" y="160"/>
                  </a:lnTo>
                  <a:lnTo>
                    <a:pt x="188" y="160"/>
                  </a:lnTo>
                  <a:lnTo>
                    <a:pt x="188" y="160"/>
                  </a:lnTo>
                  <a:lnTo>
                    <a:pt x="188" y="162"/>
                  </a:lnTo>
                  <a:lnTo>
                    <a:pt x="188" y="162"/>
                  </a:lnTo>
                  <a:close/>
                  <a:moveTo>
                    <a:pt x="190" y="216"/>
                  </a:moveTo>
                  <a:lnTo>
                    <a:pt x="190" y="216"/>
                  </a:lnTo>
                  <a:lnTo>
                    <a:pt x="190" y="218"/>
                  </a:lnTo>
                  <a:lnTo>
                    <a:pt x="190" y="216"/>
                  </a:lnTo>
                  <a:close/>
                  <a:moveTo>
                    <a:pt x="190" y="126"/>
                  </a:moveTo>
                  <a:lnTo>
                    <a:pt x="190" y="126"/>
                  </a:lnTo>
                  <a:lnTo>
                    <a:pt x="186" y="126"/>
                  </a:lnTo>
                  <a:lnTo>
                    <a:pt x="186" y="128"/>
                  </a:lnTo>
                  <a:lnTo>
                    <a:pt x="186" y="128"/>
                  </a:lnTo>
                  <a:lnTo>
                    <a:pt x="184" y="126"/>
                  </a:lnTo>
                  <a:lnTo>
                    <a:pt x="184" y="126"/>
                  </a:lnTo>
                  <a:lnTo>
                    <a:pt x="184" y="126"/>
                  </a:lnTo>
                  <a:lnTo>
                    <a:pt x="184" y="124"/>
                  </a:lnTo>
                  <a:lnTo>
                    <a:pt x="184" y="124"/>
                  </a:lnTo>
                  <a:lnTo>
                    <a:pt x="184" y="124"/>
                  </a:lnTo>
                  <a:lnTo>
                    <a:pt x="184" y="124"/>
                  </a:lnTo>
                  <a:lnTo>
                    <a:pt x="182" y="124"/>
                  </a:lnTo>
                  <a:lnTo>
                    <a:pt x="182" y="124"/>
                  </a:lnTo>
                  <a:lnTo>
                    <a:pt x="184" y="124"/>
                  </a:lnTo>
                  <a:lnTo>
                    <a:pt x="184" y="124"/>
                  </a:lnTo>
                  <a:lnTo>
                    <a:pt x="184" y="124"/>
                  </a:lnTo>
                  <a:lnTo>
                    <a:pt x="182" y="122"/>
                  </a:lnTo>
                  <a:lnTo>
                    <a:pt x="182" y="122"/>
                  </a:lnTo>
                  <a:lnTo>
                    <a:pt x="182" y="122"/>
                  </a:lnTo>
                  <a:lnTo>
                    <a:pt x="182" y="122"/>
                  </a:lnTo>
                  <a:lnTo>
                    <a:pt x="180" y="122"/>
                  </a:lnTo>
                  <a:lnTo>
                    <a:pt x="178" y="122"/>
                  </a:lnTo>
                  <a:lnTo>
                    <a:pt x="178" y="122"/>
                  </a:lnTo>
                  <a:lnTo>
                    <a:pt x="180" y="122"/>
                  </a:lnTo>
                  <a:lnTo>
                    <a:pt x="180" y="122"/>
                  </a:lnTo>
                  <a:lnTo>
                    <a:pt x="178" y="120"/>
                  </a:lnTo>
                  <a:lnTo>
                    <a:pt x="178" y="116"/>
                  </a:lnTo>
                  <a:lnTo>
                    <a:pt x="178" y="116"/>
                  </a:lnTo>
                  <a:lnTo>
                    <a:pt x="182" y="120"/>
                  </a:lnTo>
                  <a:lnTo>
                    <a:pt x="182" y="120"/>
                  </a:lnTo>
                  <a:lnTo>
                    <a:pt x="184" y="118"/>
                  </a:lnTo>
                  <a:lnTo>
                    <a:pt x="188" y="116"/>
                  </a:lnTo>
                  <a:lnTo>
                    <a:pt x="188" y="116"/>
                  </a:lnTo>
                  <a:lnTo>
                    <a:pt x="188" y="116"/>
                  </a:lnTo>
                  <a:lnTo>
                    <a:pt x="188" y="116"/>
                  </a:lnTo>
                  <a:lnTo>
                    <a:pt x="188" y="116"/>
                  </a:lnTo>
                  <a:lnTo>
                    <a:pt x="190" y="116"/>
                  </a:lnTo>
                  <a:lnTo>
                    <a:pt x="190" y="116"/>
                  </a:lnTo>
                  <a:lnTo>
                    <a:pt x="190" y="116"/>
                  </a:lnTo>
                  <a:lnTo>
                    <a:pt x="190" y="116"/>
                  </a:lnTo>
                  <a:lnTo>
                    <a:pt x="190" y="114"/>
                  </a:lnTo>
                  <a:lnTo>
                    <a:pt x="190" y="114"/>
                  </a:lnTo>
                  <a:lnTo>
                    <a:pt x="190" y="114"/>
                  </a:lnTo>
                  <a:lnTo>
                    <a:pt x="190" y="114"/>
                  </a:lnTo>
                  <a:lnTo>
                    <a:pt x="186" y="114"/>
                  </a:lnTo>
                  <a:lnTo>
                    <a:pt x="184" y="114"/>
                  </a:lnTo>
                  <a:lnTo>
                    <a:pt x="184" y="114"/>
                  </a:lnTo>
                  <a:lnTo>
                    <a:pt x="184" y="114"/>
                  </a:lnTo>
                  <a:lnTo>
                    <a:pt x="184" y="114"/>
                  </a:lnTo>
                  <a:lnTo>
                    <a:pt x="184" y="114"/>
                  </a:lnTo>
                  <a:lnTo>
                    <a:pt x="184" y="116"/>
                  </a:lnTo>
                  <a:lnTo>
                    <a:pt x="184" y="114"/>
                  </a:lnTo>
                  <a:lnTo>
                    <a:pt x="184" y="114"/>
                  </a:lnTo>
                  <a:lnTo>
                    <a:pt x="182" y="114"/>
                  </a:lnTo>
                  <a:lnTo>
                    <a:pt x="182" y="112"/>
                  </a:lnTo>
                  <a:lnTo>
                    <a:pt x="182" y="112"/>
                  </a:lnTo>
                  <a:lnTo>
                    <a:pt x="178" y="112"/>
                  </a:lnTo>
                  <a:lnTo>
                    <a:pt x="176" y="112"/>
                  </a:lnTo>
                  <a:lnTo>
                    <a:pt x="174" y="110"/>
                  </a:lnTo>
                  <a:lnTo>
                    <a:pt x="174" y="110"/>
                  </a:lnTo>
                  <a:lnTo>
                    <a:pt x="176" y="110"/>
                  </a:lnTo>
                  <a:lnTo>
                    <a:pt x="176" y="110"/>
                  </a:lnTo>
                  <a:lnTo>
                    <a:pt x="176" y="108"/>
                  </a:lnTo>
                  <a:lnTo>
                    <a:pt x="176" y="108"/>
                  </a:lnTo>
                  <a:lnTo>
                    <a:pt x="180" y="108"/>
                  </a:lnTo>
                  <a:lnTo>
                    <a:pt x="182" y="110"/>
                  </a:lnTo>
                  <a:lnTo>
                    <a:pt x="182" y="110"/>
                  </a:lnTo>
                  <a:lnTo>
                    <a:pt x="184" y="110"/>
                  </a:lnTo>
                  <a:lnTo>
                    <a:pt x="184" y="110"/>
                  </a:lnTo>
                  <a:lnTo>
                    <a:pt x="182" y="110"/>
                  </a:lnTo>
                  <a:lnTo>
                    <a:pt x="182" y="110"/>
                  </a:lnTo>
                  <a:lnTo>
                    <a:pt x="182" y="110"/>
                  </a:lnTo>
                  <a:lnTo>
                    <a:pt x="182" y="110"/>
                  </a:lnTo>
                  <a:lnTo>
                    <a:pt x="182" y="110"/>
                  </a:lnTo>
                  <a:lnTo>
                    <a:pt x="182" y="110"/>
                  </a:lnTo>
                  <a:lnTo>
                    <a:pt x="184" y="112"/>
                  </a:lnTo>
                  <a:lnTo>
                    <a:pt x="184" y="110"/>
                  </a:lnTo>
                  <a:lnTo>
                    <a:pt x="184" y="110"/>
                  </a:lnTo>
                  <a:lnTo>
                    <a:pt x="186" y="110"/>
                  </a:lnTo>
                  <a:lnTo>
                    <a:pt x="186" y="110"/>
                  </a:lnTo>
                  <a:lnTo>
                    <a:pt x="186" y="110"/>
                  </a:lnTo>
                  <a:lnTo>
                    <a:pt x="186" y="108"/>
                  </a:lnTo>
                  <a:lnTo>
                    <a:pt x="186" y="108"/>
                  </a:lnTo>
                  <a:lnTo>
                    <a:pt x="186" y="108"/>
                  </a:lnTo>
                  <a:lnTo>
                    <a:pt x="186" y="108"/>
                  </a:lnTo>
                  <a:lnTo>
                    <a:pt x="186" y="108"/>
                  </a:lnTo>
                  <a:lnTo>
                    <a:pt x="186" y="106"/>
                  </a:lnTo>
                  <a:lnTo>
                    <a:pt x="186" y="106"/>
                  </a:lnTo>
                  <a:lnTo>
                    <a:pt x="190" y="106"/>
                  </a:lnTo>
                  <a:lnTo>
                    <a:pt x="192" y="108"/>
                  </a:lnTo>
                  <a:lnTo>
                    <a:pt x="192" y="108"/>
                  </a:lnTo>
                  <a:lnTo>
                    <a:pt x="192" y="106"/>
                  </a:lnTo>
                  <a:lnTo>
                    <a:pt x="192" y="106"/>
                  </a:lnTo>
                  <a:lnTo>
                    <a:pt x="194" y="108"/>
                  </a:lnTo>
                  <a:lnTo>
                    <a:pt x="196" y="108"/>
                  </a:lnTo>
                  <a:lnTo>
                    <a:pt x="198" y="106"/>
                  </a:lnTo>
                  <a:lnTo>
                    <a:pt x="198" y="106"/>
                  </a:lnTo>
                  <a:lnTo>
                    <a:pt x="200" y="108"/>
                  </a:lnTo>
                  <a:lnTo>
                    <a:pt x="200" y="108"/>
                  </a:lnTo>
                  <a:lnTo>
                    <a:pt x="200" y="108"/>
                  </a:lnTo>
                  <a:lnTo>
                    <a:pt x="200" y="108"/>
                  </a:lnTo>
                  <a:lnTo>
                    <a:pt x="198" y="108"/>
                  </a:lnTo>
                  <a:lnTo>
                    <a:pt x="198" y="108"/>
                  </a:lnTo>
                  <a:lnTo>
                    <a:pt x="198" y="110"/>
                  </a:lnTo>
                  <a:lnTo>
                    <a:pt x="200" y="112"/>
                  </a:lnTo>
                  <a:lnTo>
                    <a:pt x="200" y="112"/>
                  </a:lnTo>
                  <a:lnTo>
                    <a:pt x="200" y="112"/>
                  </a:lnTo>
                  <a:lnTo>
                    <a:pt x="200" y="112"/>
                  </a:lnTo>
                  <a:lnTo>
                    <a:pt x="200" y="112"/>
                  </a:lnTo>
                  <a:lnTo>
                    <a:pt x="200" y="112"/>
                  </a:lnTo>
                  <a:lnTo>
                    <a:pt x="200" y="112"/>
                  </a:lnTo>
                  <a:lnTo>
                    <a:pt x="200" y="114"/>
                  </a:lnTo>
                  <a:lnTo>
                    <a:pt x="198" y="114"/>
                  </a:lnTo>
                  <a:lnTo>
                    <a:pt x="198" y="114"/>
                  </a:lnTo>
                  <a:lnTo>
                    <a:pt x="200" y="116"/>
                  </a:lnTo>
                  <a:lnTo>
                    <a:pt x="202" y="116"/>
                  </a:lnTo>
                  <a:lnTo>
                    <a:pt x="204" y="116"/>
                  </a:lnTo>
                  <a:lnTo>
                    <a:pt x="204" y="118"/>
                  </a:lnTo>
                  <a:lnTo>
                    <a:pt x="204" y="118"/>
                  </a:lnTo>
                  <a:lnTo>
                    <a:pt x="202" y="118"/>
                  </a:lnTo>
                  <a:lnTo>
                    <a:pt x="202" y="120"/>
                  </a:lnTo>
                  <a:lnTo>
                    <a:pt x="202" y="120"/>
                  </a:lnTo>
                  <a:lnTo>
                    <a:pt x="202" y="120"/>
                  </a:lnTo>
                  <a:lnTo>
                    <a:pt x="202" y="120"/>
                  </a:lnTo>
                  <a:lnTo>
                    <a:pt x="202" y="120"/>
                  </a:lnTo>
                  <a:lnTo>
                    <a:pt x="202" y="120"/>
                  </a:lnTo>
                  <a:lnTo>
                    <a:pt x="202" y="120"/>
                  </a:lnTo>
                  <a:lnTo>
                    <a:pt x="202" y="120"/>
                  </a:lnTo>
                  <a:lnTo>
                    <a:pt x="202" y="122"/>
                  </a:lnTo>
                  <a:lnTo>
                    <a:pt x="204" y="124"/>
                  </a:lnTo>
                  <a:lnTo>
                    <a:pt x="208" y="124"/>
                  </a:lnTo>
                  <a:lnTo>
                    <a:pt x="208" y="124"/>
                  </a:lnTo>
                  <a:lnTo>
                    <a:pt x="212" y="124"/>
                  </a:lnTo>
                  <a:lnTo>
                    <a:pt x="212" y="124"/>
                  </a:lnTo>
                  <a:lnTo>
                    <a:pt x="214" y="126"/>
                  </a:lnTo>
                  <a:lnTo>
                    <a:pt x="214" y="126"/>
                  </a:lnTo>
                  <a:lnTo>
                    <a:pt x="214" y="126"/>
                  </a:lnTo>
                  <a:lnTo>
                    <a:pt x="214" y="124"/>
                  </a:lnTo>
                  <a:lnTo>
                    <a:pt x="214" y="124"/>
                  </a:lnTo>
                  <a:lnTo>
                    <a:pt x="214" y="124"/>
                  </a:lnTo>
                  <a:lnTo>
                    <a:pt x="216" y="124"/>
                  </a:lnTo>
                  <a:lnTo>
                    <a:pt x="216" y="126"/>
                  </a:lnTo>
                  <a:lnTo>
                    <a:pt x="216" y="126"/>
                  </a:lnTo>
                  <a:lnTo>
                    <a:pt x="216" y="126"/>
                  </a:lnTo>
                  <a:lnTo>
                    <a:pt x="220" y="126"/>
                  </a:lnTo>
                  <a:lnTo>
                    <a:pt x="222" y="128"/>
                  </a:lnTo>
                  <a:lnTo>
                    <a:pt x="222" y="128"/>
                  </a:lnTo>
                  <a:lnTo>
                    <a:pt x="214" y="130"/>
                  </a:lnTo>
                  <a:lnTo>
                    <a:pt x="214" y="130"/>
                  </a:lnTo>
                  <a:lnTo>
                    <a:pt x="214" y="130"/>
                  </a:lnTo>
                  <a:lnTo>
                    <a:pt x="216" y="130"/>
                  </a:lnTo>
                  <a:lnTo>
                    <a:pt x="214" y="132"/>
                  </a:lnTo>
                  <a:lnTo>
                    <a:pt x="214" y="132"/>
                  </a:lnTo>
                  <a:lnTo>
                    <a:pt x="212" y="132"/>
                  </a:lnTo>
                  <a:lnTo>
                    <a:pt x="210" y="132"/>
                  </a:lnTo>
                  <a:lnTo>
                    <a:pt x="210" y="132"/>
                  </a:lnTo>
                  <a:lnTo>
                    <a:pt x="208" y="132"/>
                  </a:lnTo>
                  <a:lnTo>
                    <a:pt x="208" y="130"/>
                  </a:lnTo>
                  <a:lnTo>
                    <a:pt x="208" y="130"/>
                  </a:lnTo>
                  <a:lnTo>
                    <a:pt x="206" y="132"/>
                  </a:lnTo>
                  <a:lnTo>
                    <a:pt x="206" y="132"/>
                  </a:lnTo>
                  <a:lnTo>
                    <a:pt x="204" y="132"/>
                  </a:lnTo>
                  <a:lnTo>
                    <a:pt x="204" y="132"/>
                  </a:lnTo>
                  <a:lnTo>
                    <a:pt x="204" y="132"/>
                  </a:lnTo>
                  <a:lnTo>
                    <a:pt x="202" y="130"/>
                  </a:lnTo>
                  <a:lnTo>
                    <a:pt x="202" y="130"/>
                  </a:lnTo>
                  <a:lnTo>
                    <a:pt x="202" y="130"/>
                  </a:lnTo>
                  <a:lnTo>
                    <a:pt x="204" y="130"/>
                  </a:lnTo>
                  <a:lnTo>
                    <a:pt x="206" y="130"/>
                  </a:lnTo>
                  <a:lnTo>
                    <a:pt x="206" y="132"/>
                  </a:lnTo>
                  <a:lnTo>
                    <a:pt x="206" y="132"/>
                  </a:lnTo>
                  <a:lnTo>
                    <a:pt x="206" y="130"/>
                  </a:lnTo>
                  <a:lnTo>
                    <a:pt x="206" y="128"/>
                  </a:lnTo>
                  <a:lnTo>
                    <a:pt x="206" y="128"/>
                  </a:lnTo>
                  <a:lnTo>
                    <a:pt x="206" y="130"/>
                  </a:lnTo>
                  <a:lnTo>
                    <a:pt x="208" y="130"/>
                  </a:lnTo>
                  <a:lnTo>
                    <a:pt x="208" y="130"/>
                  </a:lnTo>
                  <a:lnTo>
                    <a:pt x="210" y="132"/>
                  </a:lnTo>
                  <a:lnTo>
                    <a:pt x="210" y="132"/>
                  </a:lnTo>
                  <a:lnTo>
                    <a:pt x="210" y="132"/>
                  </a:lnTo>
                  <a:lnTo>
                    <a:pt x="210" y="132"/>
                  </a:lnTo>
                  <a:lnTo>
                    <a:pt x="210" y="132"/>
                  </a:lnTo>
                  <a:lnTo>
                    <a:pt x="210" y="132"/>
                  </a:lnTo>
                  <a:lnTo>
                    <a:pt x="210" y="130"/>
                  </a:lnTo>
                  <a:lnTo>
                    <a:pt x="210" y="130"/>
                  </a:lnTo>
                  <a:lnTo>
                    <a:pt x="210" y="130"/>
                  </a:lnTo>
                  <a:lnTo>
                    <a:pt x="208" y="128"/>
                  </a:lnTo>
                  <a:lnTo>
                    <a:pt x="208" y="128"/>
                  </a:lnTo>
                  <a:lnTo>
                    <a:pt x="204" y="128"/>
                  </a:lnTo>
                  <a:lnTo>
                    <a:pt x="204" y="128"/>
                  </a:lnTo>
                  <a:lnTo>
                    <a:pt x="202" y="128"/>
                  </a:lnTo>
                  <a:lnTo>
                    <a:pt x="204" y="128"/>
                  </a:lnTo>
                  <a:lnTo>
                    <a:pt x="204" y="128"/>
                  </a:lnTo>
                  <a:lnTo>
                    <a:pt x="202" y="126"/>
                  </a:lnTo>
                  <a:lnTo>
                    <a:pt x="198" y="126"/>
                  </a:lnTo>
                  <a:lnTo>
                    <a:pt x="198" y="126"/>
                  </a:lnTo>
                  <a:lnTo>
                    <a:pt x="200" y="124"/>
                  </a:lnTo>
                  <a:lnTo>
                    <a:pt x="200" y="126"/>
                  </a:lnTo>
                  <a:lnTo>
                    <a:pt x="200" y="126"/>
                  </a:lnTo>
                  <a:lnTo>
                    <a:pt x="200" y="122"/>
                  </a:lnTo>
                  <a:lnTo>
                    <a:pt x="200" y="122"/>
                  </a:lnTo>
                  <a:lnTo>
                    <a:pt x="200" y="122"/>
                  </a:lnTo>
                  <a:lnTo>
                    <a:pt x="200" y="122"/>
                  </a:lnTo>
                  <a:lnTo>
                    <a:pt x="200" y="122"/>
                  </a:lnTo>
                  <a:lnTo>
                    <a:pt x="200" y="120"/>
                  </a:lnTo>
                  <a:lnTo>
                    <a:pt x="200" y="120"/>
                  </a:lnTo>
                  <a:lnTo>
                    <a:pt x="200" y="120"/>
                  </a:lnTo>
                  <a:lnTo>
                    <a:pt x="200" y="120"/>
                  </a:lnTo>
                  <a:lnTo>
                    <a:pt x="198" y="120"/>
                  </a:lnTo>
                  <a:lnTo>
                    <a:pt x="198" y="120"/>
                  </a:lnTo>
                  <a:lnTo>
                    <a:pt x="196" y="120"/>
                  </a:lnTo>
                  <a:lnTo>
                    <a:pt x="196" y="120"/>
                  </a:lnTo>
                  <a:lnTo>
                    <a:pt x="196" y="120"/>
                  </a:lnTo>
                  <a:lnTo>
                    <a:pt x="196" y="120"/>
                  </a:lnTo>
                  <a:lnTo>
                    <a:pt x="192" y="120"/>
                  </a:lnTo>
                  <a:lnTo>
                    <a:pt x="192" y="118"/>
                  </a:lnTo>
                  <a:lnTo>
                    <a:pt x="192" y="118"/>
                  </a:lnTo>
                  <a:lnTo>
                    <a:pt x="192" y="118"/>
                  </a:lnTo>
                  <a:lnTo>
                    <a:pt x="192" y="118"/>
                  </a:lnTo>
                  <a:lnTo>
                    <a:pt x="190" y="120"/>
                  </a:lnTo>
                  <a:lnTo>
                    <a:pt x="188" y="120"/>
                  </a:lnTo>
                  <a:lnTo>
                    <a:pt x="188" y="118"/>
                  </a:lnTo>
                  <a:lnTo>
                    <a:pt x="188" y="118"/>
                  </a:lnTo>
                  <a:lnTo>
                    <a:pt x="188" y="118"/>
                  </a:lnTo>
                  <a:lnTo>
                    <a:pt x="188" y="118"/>
                  </a:lnTo>
                  <a:lnTo>
                    <a:pt x="188" y="118"/>
                  </a:lnTo>
                  <a:lnTo>
                    <a:pt x="188" y="118"/>
                  </a:lnTo>
                  <a:lnTo>
                    <a:pt x="186" y="120"/>
                  </a:lnTo>
                  <a:lnTo>
                    <a:pt x="186" y="118"/>
                  </a:lnTo>
                  <a:lnTo>
                    <a:pt x="186" y="118"/>
                  </a:lnTo>
                  <a:lnTo>
                    <a:pt x="186" y="120"/>
                  </a:lnTo>
                  <a:lnTo>
                    <a:pt x="186" y="124"/>
                  </a:lnTo>
                  <a:lnTo>
                    <a:pt x="188" y="124"/>
                  </a:lnTo>
                  <a:lnTo>
                    <a:pt x="188" y="124"/>
                  </a:lnTo>
                  <a:lnTo>
                    <a:pt x="188" y="124"/>
                  </a:lnTo>
                  <a:lnTo>
                    <a:pt x="186" y="124"/>
                  </a:lnTo>
                  <a:lnTo>
                    <a:pt x="186" y="124"/>
                  </a:lnTo>
                  <a:lnTo>
                    <a:pt x="190" y="124"/>
                  </a:lnTo>
                  <a:lnTo>
                    <a:pt x="190" y="124"/>
                  </a:lnTo>
                  <a:lnTo>
                    <a:pt x="192" y="126"/>
                  </a:lnTo>
                  <a:lnTo>
                    <a:pt x="192" y="128"/>
                  </a:lnTo>
                  <a:lnTo>
                    <a:pt x="192" y="128"/>
                  </a:lnTo>
                  <a:lnTo>
                    <a:pt x="190" y="128"/>
                  </a:lnTo>
                  <a:lnTo>
                    <a:pt x="190" y="128"/>
                  </a:lnTo>
                  <a:lnTo>
                    <a:pt x="190" y="126"/>
                  </a:lnTo>
                  <a:close/>
                  <a:moveTo>
                    <a:pt x="178" y="112"/>
                  </a:moveTo>
                  <a:lnTo>
                    <a:pt x="178" y="112"/>
                  </a:lnTo>
                  <a:lnTo>
                    <a:pt x="178" y="112"/>
                  </a:lnTo>
                  <a:lnTo>
                    <a:pt x="178" y="112"/>
                  </a:lnTo>
                  <a:close/>
                  <a:moveTo>
                    <a:pt x="196" y="234"/>
                  </a:moveTo>
                  <a:lnTo>
                    <a:pt x="196" y="234"/>
                  </a:lnTo>
                  <a:lnTo>
                    <a:pt x="196" y="232"/>
                  </a:lnTo>
                  <a:lnTo>
                    <a:pt x="198" y="232"/>
                  </a:lnTo>
                  <a:lnTo>
                    <a:pt x="198" y="232"/>
                  </a:lnTo>
                  <a:lnTo>
                    <a:pt x="196" y="234"/>
                  </a:lnTo>
                  <a:lnTo>
                    <a:pt x="196" y="234"/>
                  </a:lnTo>
                  <a:lnTo>
                    <a:pt x="196" y="234"/>
                  </a:lnTo>
                  <a:close/>
                  <a:moveTo>
                    <a:pt x="196" y="226"/>
                  </a:moveTo>
                  <a:lnTo>
                    <a:pt x="196" y="226"/>
                  </a:lnTo>
                  <a:lnTo>
                    <a:pt x="196" y="226"/>
                  </a:lnTo>
                  <a:lnTo>
                    <a:pt x="196" y="226"/>
                  </a:lnTo>
                  <a:lnTo>
                    <a:pt x="196" y="224"/>
                  </a:lnTo>
                  <a:lnTo>
                    <a:pt x="198" y="226"/>
                  </a:lnTo>
                  <a:lnTo>
                    <a:pt x="198" y="226"/>
                  </a:lnTo>
                  <a:lnTo>
                    <a:pt x="196" y="226"/>
                  </a:lnTo>
                  <a:lnTo>
                    <a:pt x="196" y="226"/>
                  </a:lnTo>
                  <a:lnTo>
                    <a:pt x="196" y="226"/>
                  </a:lnTo>
                  <a:close/>
                  <a:moveTo>
                    <a:pt x="200" y="222"/>
                  </a:moveTo>
                  <a:lnTo>
                    <a:pt x="200" y="222"/>
                  </a:lnTo>
                  <a:lnTo>
                    <a:pt x="198" y="222"/>
                  </a:lnTo>
                  <a:lnTo>
                    <a:pt x="196" y="222"/>
                  </a:lnTo>
                  <a:lnTo>
                    <a:pt x="196" y="224"/>
                  </a:lnTo>
                  <a:lnTo>
                    <a:pt x="196" y="224"/>
                  </a:lnTo>
                  <a:lnTo>
                    <a:pt x="194" y="222"/>
                  </a:lnTo>
                  <a:lnTo>
                    <a:pt x="192" y="224"/>
                  </a:lnTo>
                  <a:lnTo>
                    <a:pt x="192" y="222"/>
                  </a:lnTo>
                  <a:lnTo>
                    <a:pt x="192" y="222"/>
                  </a:lnTo>
                  <a:lnTo>
                    <a:pt x="192" y="222"/>
                  </a:lnTo>
                  <a:lnTo>
                    <a:pt x="192" y="222"/>
                  </a:lnTo>
                  <a:lnTo>
                    <a:pt x="192" y="222"/>
                  </a:lnTo>
                  <a:lnTo>
                    <a:pt x="192" y="222"/>
                  </a:lnTo>
                  <a:lnTo>
                    <a:pt x="192" y="220"/>
                  </a:lnTo>
                  <a:lnTo>
                    <a:pt x="192" y="220"/>
                  </a:lnTo>
                  <a:lnTo>
                    <a:pt x="192" y="220"/>
                  </a:lnTo>
                  <a:lnTo>
                    <a:pt x="192" y="222"/>
                  </a:lnTo>
                  <a:lnTo>
                    <a:pt x="192" y="222"/>
                  </a:lnTo>
                  <a:lnTo>
                    <a:pt x="196" y="220"/>
                  </a:lnTo>
                  <a:lnTo>
                    <a:pt x="196" y="220"/>
                  </a:lnTo>
                  <a:lnTo>
                    <a:pt x="196" y="220"/>
                  </a:lnTo>
                  <a:lnTo>
                    <a:pt x="196" y="220"/>
                  </a:lnTo>
                  <a:lnTo>
                    <a:pt x="196" y="220"/>
                  </a:lnTo>
                  <a:lnTo>
                    <a:pt x="196" y="220"/>
                  </a:lnTo>
                  <a:lnTo>
                    <a:pt x="198" y="220"/>
                  </a:lnTo>
                  <a:lnTo>
                    <a:pt x="198" y="220"/>
                  </a:lnTo>
                  <a:lnTo>
                    <a:pt x="198" y="218"/>
                  </a:lnTo>
                  <a:lnTo>
                    <a:pt x="198" y="218"/>
                  </a:lnTo>
                  <a:lnTo>
                    <a:pt x="196" y="218"/>
                  </a:lnTo>
                  <a:lnTo>
                    <a:pt x="196" y="218"/>
                  </a:lnTo>
                  <a:lnTo>
                    <a:pt x="196" y="218"/>
                  </a:lnTo>
                  <a:lnTo>
                    <a:pt x="196" y="218"/>
                  </a:lnTo>
                  <a:lnTo>
                    <a:pt x="198" y="216"/>
                  </a:lnTo>
                  <a:lnTo>
                    <a:pt x="198" y="216"/>
                  </a:lnTo>
                  <a:lnTo>
                    <a:pt x="200" y="216"/>
                  </a:lnTo>
                  <a:lnTo>
                    <a:pt x="200" y="216"/>
                  </a:lnTo>
                  <a:lnTo>
                    <a:pt x="198" y="218"/>
                  </a:lnTo>
                  <a:lnTo>
                    <a:pt x="196" y="218"/>
                  </a:lnTo>
                  <a:lnTo>
                    <a:pt x="196" y="218"/>
                  </a:lnTo>
                  <a:lnTo>
                    <a:pt x="198" y="218"/>
                  </a:lnTo>
                  <a:lnTo>
                    <a:pt x="198" y="218"/>
                  </a:lnTo>
                  <a:lnTo>
                    <a:pt x="198" y="218"/>
                  </a:lnTo>
                  <a:lnTo>
                    <a:pt x="198" y="218"/>
                  </a:lnTo>
                  <a:lnTo>
                    <a:pt x="200" y="218"/>
                  </a:lnTo>
                  <a:lnTo>
                    <a:pt x="200" y="218"/>
                  </a:lnTo>
                  <a:lnTo>
                    <a:pt x="204" y="218"/>
                  </a:lnTo>
                  <a:lnTo>
                    <a:pt x="204" y="218"/>
                  </a:lnTo>
                  <a:lnTo>
                    <a:pt x="202" y="218"/>
                  </a:lnTo>
                  <a:lnTo>
                    <a:pt x="202" y="220"/>
                  </a:lnTo>
                  <a:lnTo>
                    <a:pt x="200" y="220"/>
                  </a:lnTo>
                  <a:lnTo>
                    <a:pt x="200" y="220"/>
                  </a:lnTo>
                  <a:lnTo>
                    <a:pt x="198" y="222"/>
                  </a:lnTo>
                  <a:lnTo>
                    <a:pt x="200" y="222"/>
                  </a:lnTo>
                  <a:lnTo>
                    <a:pt x="200" y="224"/>
                  </a:lnTo>
                  <a:lnTo>
                    <a:pt x="200" y="224"/>
                  </a:lnTo>
                  <a:lnTo>
                    <a:pt x="198" y="222"/>
                  </a:lnTo>
                  <a:lnTo>
                    <a:pt x="198" y="222"/>
                  </a:lnTo>
                  <a:lnTo>
                    <a:pt x="200" y="222"/>
                  </a:lnTo>
                  <a:lnTo>
                    <a:pt x="200" y="222"/>
                  </a:lnTo>
                  <a:close/>
                  <a:moveTo>
                    <a:pt x="198" y="228"/>
                  </a:moveTo>
                  <a:lnTo>
                    <a:pt x="200" y="230"/>
                  </a:lnTo>
                  <a:lnTo>
                    <a:pt x="198" y="230"/>
                  </a:lnTo>
                  <a:lnTo>
                    <a:pt x="198" y="228"/>
                  </a:lnTo>
                  <a:close/>
                  <a:moveTo>
                    <a:pt x="200" y="232"/>
                  </a:moveTo>
                  <a:lnTo>
                    <a:pt x="200" y="234"/>
                  </a:lnTo>
                  <a:lnTo>
                    <a:pt x="200" y="232"/>
                  </a:lnTo>
                  <a:lnTo>
                    <a:pt x="200" y="232"/>
                  </a:lnTo>
                  <a:lnTo>
                    <a:pt x="200" y="232"/>
                  </a:lnTo>
                  <a:lnTo>
                    <a:pt x="200" y="232"/>
                  </a:lnTo>
                  <a:lnTo>
                    <a:pt x="200" y="232"/>
                  </a:lnTo>
                  <a:lnTo>
                    <a:pt x="200" y="230"/>
                  </a:lnTo>
                  <a:lnTo>
                    <a:pt x="202" y="230"/>
                  </a:lnTo>
                  <a:lnTo>
                    <a:pt x="202" y="230"/>
                  </a:lnTo>
                  <a:lnTo>
                    <a:pt x="202" y="232"/>
                  </a:lnTo>
                  <a:lnTo>
                    <a:pt x="200" y="232"/>
                  </a:lnTo>
                  <a:lnTo>
                    <a:pt x="200" y="232"/>
                  </a:lnTo>
                  <a:close/>
                  <a:moveTo>
                    <a:pt x="202" y="222"/>
                  </a:moveTo>
                  <a:lnTo>
                    <a:pt x="202" y="222"/>
                  </a:lnTo>
                  <a:lnTo>
                    <a:pt x="204" y="222"/>
                  </a:lnTo>
                  <a:lnTo>
                    <a:pt x="206" y="224"/>
                  </a:lnTo>
                  <a:lnTo>
                    <a:pt x="206" y="224"/>
                  </a:lnTo>
                  <a:lnTo>
                    <a:pt x="202" y="224"/>
                  </a:lnTo>
                  <a:lnTo>
                    <a:pt x="202" y="224"/>
                  </a:lnTo>
                  <a:lnTo>
                    <a:pt x="202" y="222"/>
                  </a:lnTo>
                  <a:lnTo>
                    <a:pt x="202" y="222"/>
                  </a:lnTo>
                  <a:close/>
                  <a:moveTo>
                    <a:pt x="218" y="236"/>
                  </a:moveTo>
                  <a:lnTo>
                    <a:pt x="218" y="236"/>
                  </a:lnTo>
                  <a:lnTo>
                    <a:pt x="218" y="236"/>
                  </a:lnTo>
                  <a:lnTo>
                    <a:pt x="218" y="236"/>
                  </a:lnTo>
                  <a:lnTo>
                    <a:pt x="218" y="236"/>
                  </a:lnTo>
                  <a:close/>
                  <a:moveTo>
                    <a:pt x="218" y="234"/>
                  </a:moveTo>
                  <a:lnTo>
                    <a:pt x="218" y="234"/>
                  </a:lnTo>
                  <a:lnTo>
                    <a:pt x="218" y="234"/>
                  </a:lnTo>
                  <a:lnTo>
                    <a:pt x="216" y="232"/>
                  </a:lnTo>
                  <a:lnTo>
                    <a:pt x="216" y="232"/>
                  </a:lnTo>
                  <a:lnTo>
                    <a:pt x="214" y="234"/>
                  </a:lnTo>
                  <a:lnTo>
                    <a:pt x="214" y="234"/>
                  </a:lnTo>
                  <a:lnTo>
                    <a:pt x="212" y="234"/>
                  </a:lnTo>
                  <a:lnTo>
                    <a:pt x="212" y="234"/>
                  </a:lnTo>
                  <a:lnTo>
                    <a:pt x="204" y="232"/>
                  </a:lnTo>
                  <a:lnTo>
                    <a:pt x="204" y="232"/>
                  </a:lnTo>
                  <a:lnTo>
                    <a:pt x="204" y="230"/>
                  </a:lnTo>
                  <a:lnTo>
                    <a:pt x="204" y="230"/>
                  </a:lnTo>
                  <a:lnTo>
                    <a:pt x="204" y="228"/>
                  </a:lnTo>
                  <a:lnTo>
                    <a:pt x="204" y="228"/>
                  </a:lnTo>
                  <a:lnTo>
                    <a:pt x="206" y="228"/>
                  </a:lnTo>
                  <a:lnTo>
                    <a:pt x="208" y="230"/>
                  </a:lnTo>
                  <a:lnTo>
                    <a:pt x="208" y="230"/>
                  </a:lnTo>
                  <a:lnTo>
                    <a:pt x="208" y="228"/>
                  </a:lnTo>
                  <a:lnTo>
                    <a:pt x="212" y="226"/>
                  </a:lnTo>
                  <a:lnTo>
                    <a:pt x="214" y="226"/>
                  </a:lnTo>
                  <a:lnTo>
                    <a:pt x="214" y="226"/>
                  </a:lnTo>
                  <a:lnTo>
                    <a:pt x="214" y="226"/>
                  </a:lnTo>
                  <a:lnTo>
                    <a:pt x="216" y="228"/>
                  </a:lnTo>
                  <a:lnTo>
                    <a:pt x="214" y="228"/>
                  </a:lnTo>
                  <a:lnTo>
                    <a:pt x="214" y="230"/>
                  </a:lnTo>
                  <a:lnTo>
                    <a:pt x="216" y="232"/>
                  </a:lnTo>
                  <a:lnTo>
                    <a:pt x="216" y="232"/>
                  </a:lnTo>
                  <a:lnTo>
                    <a:pt x="216" y="232"/>
                  </a:lnTo>
                  <a:lnTo>
                    <a:pt x="218" y="232"/>
                  </a:lnTo>
                  <a:lnTo>
                    <a:pt x="218" y="230"/>
                  </a:lnTo>
                  <a:lnTo>
                    <a:pt x="218" y="232"/>
                  </a:lnTo>
                  <a:lnTo>
                    <a:pt x="218" y="232"/>
                  </a:lnTo>
                  <a:lnTo>
                    <a:pt x="220" y="232"/>
                  </a:lnTo>
                  <a:lnTo>
                    <a:pt x="222" y="232"/>
                  </a:lnTo>
                  <a:lnTo>
                    <a:pt x="222" y="232"/>
                  </a:lnTo>
                  <a:lnTo>
                    <a:pt x="220" y="232"/>
                  </a:lnTo>
                  <a:lnTo>
                    <a:pt x="218" y="234"/>
                  </a:lnTo>
                  <a:lnTo>
                    <a:pt x="218" y="234"/>
                  </a:lnTo>
                  <a:close/>
                  <a:moveTo>
                    <a:pt x="224" y="248"/>
                  </a:moveTo>
                  <a:lnTo>
                    <a:pt x="224" y="248"/>
                  </a:lnTo>
                  <a:lnTo>
                    <a:pt x="224" y="248"/>
                  </a:lnTo>
                  <a:lnTo>
                    <a:pt x="222" y="248"/>
                  </a:lnTo>
                  <a:lnTo>
                    <a:pt x="220" y="246"/>
                  </a:lnTo>
                  <a:lnTo>
                    <a:pt x="220" y="246"/>
                  </a:lnTo>
                  <a:lnTo>
                    <a:pt x="222" y="246"/>
                  </a:lnTo>
                  <a:lnTo>
                    <a:pt x="224" y="246"/>
                  </a:lnTo>
                  <a:lnTo>
                    <a:pt x="224" y="244"/>
                  </a:lnTo>
                  <a:lnTo>
                    <a:pt x="224" y="244"/>
                  </a:lnTo>
                  <a:lnTo>
                    <a:pt x="226" y="246"/>
                  </a:lnTo>
                  <a:lnTo>
                    <a:pt x="224" y="246"/>
                  </a:lnTo>
                  <a:lnTo>
                    <a:pt x="226" y="248"/>
                  </a:lnTo>
                  <a:lnTo>
                    <a:pt x="224" y="248"/>
                  </a:lnTo>
                  <a:close/>
                  <a:moveTo>
                    <a:pt x="230" y="226"/>
                  </a:moveTo>
                  <a:lnTo>
                    <a:pt x="230" y="226"/>
                  </a:lnTo>
                  <a:lnTo>
                    <a:pt x="224" y="222"/>
                  </a:lnTo>
                  <a:lnTo>
                    <a:pt x="228" y="222"/>
                  </a:lnTo>
                  <a:lnTo>
                    <a:pt x="228" y="222"/>
                  </a:lnTo>
                  <a:lnTo>
                    <a:pt x="228" y="222"/>
                  </a:lnTo>
                  <a:lnTo>
                    <a:pt x="228" y="220"/>
                  </a:lnTo>
                  <a:lnTo>
                    <a:pt x="228" y="222"/>
                  </a:lnTo>
                  <a:lnTo>
                    <a:pt x="228" y="222"/>
                  </a:lnTo>
                  <a:lnTo>
                    <a:pt x="230" y="222"/>
                  </a:lnTo>
                  <a:lnTo>
                    <a:pt x="230" y="224"/>
                  </a:lnTo>
                  <a:lnTo>
                    <a:pt x="230" y="224"/>
                  </a:lnTo>
                  <a:lnTo>
                    <a:pt x="230" y="224"/>
                  </a:lnTo>
                  <a:lnTo>
                    <a:pt x="230" y="226"/>
                  </a:lnTo>
                  <a:lnTo>
                    <a:pt x="230" y="226"/>
                  </a:lnTo>
                  <a:close/>
                  <a:moveTo>
                    <a:pt x="234" y="224"/>
                  </a:moveTo>
                  <a:lnTo>
                    <a:pt x="234" y="224"/>
                  </a:lnTo>
                  <a:lnTo>
                    <a:pt x="234" y="222"/>
                  </a:lnTo>
                  <a:lnTo>
                    <a:pt x="234" y="222"/>
                  </a:lnTo>
                  <a:lnTo>
                    <a:pt x="234" y="222"/>
                  </a:lnTo>
                  <a:lnTo>
                    <a:pt x="234" y="222"/>
                  </a:lnTo>
                  <a:lnTo>
                    <a:pt x="234" y="222"/>
                  </a:lnTo>
                  <a:lnTo>
                    <a:pt x="234" y="222"/>
                  </a:lnTo>
                  <a:lnTo>
                    <a:pt x="232" y="222"/>
                  </a:lnTo>
                  <a:lnTo>
                    <a:pt x="230" y="220"/>
                  </a:lnTo>
                  <a:lnTo>
                    <a:pt x="230" y="220"/>
                  </a:lnTo>
                  <a:lnTo>
                    <a:pt x="232" y="220"/>
                  </a:lnTo>
                  <a:lnTo>
                    <a:pt x="234" y="222"/>
                  </a:lnTo>
                  <a:lnTo>
                    <a:pt x="234" y="222"/>
                  </a:lnTo>
                  <a:lnTo>
                    <a:pt x="234" y="222"/>
                  </a:lnTo>
                  <a:lnTo>
                    <a:pt x="234" y="222"/>
                  </a:lnTo>
                  <a:lnTo>
                    <a:pt x="236" y="222"/>
                  </a:lnTo>
                  <a:lnTo>
                    <a:pt x="236" y="224"/>
                  </a:lnTo>
                  <a:lnTo>
                    <a:pt x="236" y="224"/>
                  </a:lnTo>
                  <a:lnTo>
                    <a:pt x="236" y="222"/>
                  </a:lnTo>
                  <a:lnTo>
                    <a:pt x="234" y="224"/>
                  </a:lnTo>
                  <a:lnTo>
                    <a:pt x="234" y="224"/>
                  </a:lnTo>
                  <a:close/>
                  <a:moveTo>
                    <a:pt x="236" y="176"/>
                  </a:moveTo>
                  <a:lnTo>
                    <a:pt x="236" y="176"/>
                  </a:lnTo>
                  <a:lnTo>
                    <a:pt x="236" y="176"/>
                  </a:lnTo>
                  <a:lnTo>
                    <a:pt x="236" y="176"/>
                  </a:lnTo>
                  <a:lnTo>
                    <a:pt x="234" y="176"/>
                  </a:lnTo>
                  <a:lnTo>
                    <a:pt x="234" y="176"/>
                  </a:lnTo>
                  <a:lnTo>
                    <a:pt x="236" y="176"/>
                  </a:lnTo>
                  <a:lnTo>
                    <a:pt x="236" y="176"/>
                  </a:lnTo>
                  <a:lnTo>
                    <a:pt x="236" y="176"/>
                  </a:lnTo>
                  <a:lnTo>
                    <a:pt x="234" y="176"/>
                  </a:lnTo>
                  <a:lnTo>
                    <a:pt x="234" y="174"/>
                  </a:lnTo>
                  <a:lnTo>
                    <a:pt x="234" y="174"/>
                  </a:lnTo>
                  <a:lnTo>
                    <a:pt x="234" y="174"/>
                  </a:lnTo>
                  <a:lnTo>
                    <a:pt x="232" y="174"/>
                  </a:lnTo>
                  <a:lnTo>
                    <a:pt x="232" y="176"/>
                  </a:lnTo>
                  <a:lnTo>
                    <a:pt x="230" y="174"/>
                  </a:lnTo>
                  <a:lnTo>
                    <a:pt x="232" y="174"/>
                  </a:lnTo>
                  <a:lnTo>
                    <a:pt x="232" y="174"/>
                  </a:lnTo>
                  <a:lnTo>
                    <a:pt x="230" y="172"/>
                  </a:lnTo>
                  <a:lnTo>
                    <a:pt x="230" y="172"/>
                  </a:lnTo>
                  <a:lnTo>
                    <a:pt x="228" y="170"/>
                  </a:lnTo>
                  <a:lnTo>
                    <a:pt x="228" y="170"/>
                  </a:lnTo>
                  <a:lnTo>
                    <a:pt x="228" y="170"/>
                  </a:lnTo>
                  <a:lnTo>
                    <a:pt x="228" y="170"/>
                  </a:lnTo>
                  <a:lnTo>
                    <a:pt x="230" y="170"/>
                  </a:lnTo>
                  <a:lnTo>
                    <a:pt x="230" y="170"/>
                  </a:lnTo>
                  <a:lnTo>
                    <a:pt x="230" y="170"/>
                  </a:lnTo>
                  <a:lnTo>
                    <a:pt x="230" y="168"/>
                  </a:lnTo>
                  <a:lnTo>
                    <a:pt x="232" y="168"/>
                  </a:lnTo>
                  <a:lnTo>
                    <a:pt x="232" y="168"/>
                  </a:lnTo>
                  <a:lnTo>
                    <a:pt x="232" y="168"/>
                  </a:lnTo>
                  <a:lnTo>
                    <a:pt x="230" y="168"/>
                  </a:lnTo>
                  <a:lnTo>
                    <a:pt x="232" y="170"/>
                  </a:lnTo>
                  <a:lnTo>
                    <a:pt x="232" y="170"/>
                  </a:lnTo>
                  <a:lnTo>
                    <a:pt x="234" y="170"/>
                  </a:lnTo>
                  <a:lnTo>
                    <a:pt x="234" y="170"/>
                  </a:lnTo>
                  <a:lnTo>
                    <a:pt x="234" y="170"/>
                  </a:lnTo>
                  <a:lnTo>
                    <a:pt x="232" y="170"/>
                  </a:lnTo>
                  <a:lnTo>
                    <a:pt x="232" y="170"/>
                  </a:lnTo>
                  <a:lnTo>
                    <a:pt x="236" y="170"/>
                  </a:lnTo>
                  <a:lnTo>
                    <a:pt x="238" y="168"/>
                  </a:lnTo>
                  <a:lnTo>
                    <a:pt x="236" y="172"/>
                  </a:lnTo>
                  <a:lnTo>
                    <a:pt x="236" y="172"/>
                  </a:lnTo>
                  <a:lnTo>
                    <a:pt x="236" y="172"/>
                  </a:lnTo>
                  <a:lnTo>
                    <a:pt x="236" y="172"/>
                  </a:lnTo>
                  <a:lnTo>
                    <a:pt x="238" y="170"/>
                  </a:lnTo>
                  <a:lnTo>
                    <a:pt x="242" y="168"/>
                  </a:lnTo>
                  <a:lnTo>
                    <a:pt x="242" y="168"/>
                  </a:lnTo>
                  <a:lnTo>
                    <a:pt x="242" y="168"/>
                  </a:lnTo>
                  <a:lnTo>
                    <a:pt x="242" y="168"/>
                  </a:lnTo>
                  <a:lnTo>
                    <a:pt x="242" y="168"/>
                  </a:lnTo>
                  <a:lnTo>
                    <a:pt x="242" y="168"/>
                  </a:lnTo>
                  <a:lnTo>
                    <a:pt x="242" y="168"/>
                  </a:lnTo>
                  <a:lnTo>
                    <a:pt x="242" y="166"/>
                  </a:lnTo>
                  <a:lnTo>
                    <a:pt x="242" y="166"/>
                  </a:lnTo>
                  <a:lnTo>
                    <a:pt x="242" y="166"/>
                  </a:lnTo>
                  <a:lnTo>
                    <a:pt x="242" y="166"/>
                  </a:lnTo>
                  <a:lnTo>
                    <a:pt x="240" y="166"/>
                  </a:lnTo>
                  <a:lnTo>
                    <a:pt x="236" y="166"/>
                  </a:lnTo>
                  <a:lnTo>
                    <a:pt x="236" y="166"/>
                  </a:lnTo>
                  <a:lnTo>
                    <a:pt x="234" y="166"/>
                  </a:lnTo>
                  <a:lnTo>
                    <a:pt x="234" y="166"/>
                  </a:lnTo>
                  <a:lnTo>
                    <a:pt x="234" y="164"/>
                  </a:lnTo>
                  <a:lnTo>
                    <a:pt x="232" y="162"/>
                  </a:lnTo>
                  <a:lnTo>
                    <a:pt x="234" y="162"/>
                  </a:lnTo>
                  <a:lnTo>
                    <a:pt x="234" y="162"/>
                  </a:lnTo>
                  <a:lnTo>
                    <a:pt x="234" y="164"/>
                  </a:lnTo>
                  <a:lnTo>
                    <a:pt x="236" y="164"/>
                  </a:lnTo>
                  <a:lnTo>
                    <a:pt x="236" y="162"/>
                  </a:lnTo>
                  <a:lnTo>
                    <a:pt x="236" y="162"/>
                  </a:lnTo>
                  <a:lnTo>
                    <a:pt x="238" y="162"/>
                  </a:lnTo>
                  <a:lnTo>
                    <a:pt x="238" y="162"/>
                  </a:lnTo>
                  <a:lnTo>
                    <a:pt x="238" y="162"/>
                  </a:lnTo>
                  <a:lnTo>
                    <a:pt x="238" y="160"/>
                  </a:lnTo>
                  <a:lnTo>
                    <a:pt x="238" y="160"/>
                  </a:lnTo>
                  <a:lnTo>
                    <a:pt x="238" y="160"/>
                  </a:lnTo>
                  <a:lnTo>
                    <a:pt x="238" y="160"/>
                  </a:lnTo>
                  <a:lnTo>
                    <a:pt x="240" y="160"/>
                  </a:lnTo>
                  <a:lnTo>
                    <a:pt x="240" y="158"/>
                  </a:lnTo>
                  <a:lnTo>
                    <a:pt x="240" y="158"/>
                  </a:lnTo>
                  <a:lnTo>
                    <a:pt x="242" y="158"/>
                  </a:lnTo>
                  <a:lnTo>
                    <a:pt x="244" y="160"/>
                  </a:lnTo>
                  <a:lnTo>
                    <a:pt x="244" y="160"/>
                  </a:lnTo>
                  <a:lnTo>
                    <a:pt x="244" y="158"/>
                  </a:lnTo>
                  <a:lnTo>
                    <a:pt x="244" y="158"/>
                  </a:lnTo>
                  <a:lnTo>
                    <a:pt x="246" y="160"/>
                  </a:lnTo>
                  <a:lnTo>
                    <a:pt x="248" y="160"/>
                  </a:lnTo>
                  <a:lnTo>
                    <a:pt x="250" y="158"/>
                  </a:lnTo>
                  <a:lnTo>
                    <a:pt x="250" y="158"/>
                  </a:lnTo>
                  <a:lnTo>
                    <a:pt x="250" y="158"/>
                  </a:lnTo>
                  <a:lnTo>
                    <a:pt x="250" y="156"/>
                  </a:lnTo>
                  <a:lnTo>
                    <a:pt x="248" y="156"/>
                  </a:lnTo>
                  <a:lnTo>
                    <a:pt x="248" y="156"/>
                  </a:lnTo>
                  <a:lnTo>
                    <a:pt x="250" y="156"/>
                  </a:lnTo>
                  <a:lnTo>
                    <a:pt x="250" y="156"/>
                  </a:lnTo>
                  <a:lnTo>
                    <a:pt x="250" y="158"/>
                  </a:lnTo>
                  <a:lnTo>
                    <a:pt x="254" y="158"/>
                  </a:lnTo>
                  <a:lnTo>
                    <a:pt x="254" y="158"/>
                  </a:lnTo>
                  <a:lnTo>
                    <a:pt x="254" y="160"/>
                  </a:lnTo>
                  <a:lnTo>
                    <a:pt x="254" y="160"/>
                  </a:lnTo>
                  <a:lnTo>
                    <a:pt x="254" y="160"/>
                  </a:lnTo>
                  <a:lnTo>
                    <a:pt x="252" y="158"/>
                  </a:lnTo>
                  <a:lnTo>
                    <a:pt x="250" y="160"/>
                  </a:lnTo>
                  <a:lnTo>
                    <a:pt x="250" y="160"/>
                  </a:lnTo>
                  <a:lnTo>
                    <a:pt x="250" y="160"/>
                  </a:lnTo>
                  <a:lnTo>
                    <a:pt x="250" y="160"/>
                  </a:lnTo>
                  <a:lnTo>
                    <a:pt x="252" y="162"/>
                  </a:lnTo>
                  <a:lnTo>
                    <a:pt x="252" y="160"/>
                  </a:lnTo>
                  <a:lnTo>
                    <a:pt x="252" y="160"/>
                  </a:lnTo>
                  <a:lnTo>
                    <a:pt x="252" y="162"/>
                  </a:lnTo>
                  <a:lnTo>
                    <a:pt x="250" y="160"/>
                  </a:lnTo>
                  <a:lnTo>
                    <a:pt x="250" y="160"/>
                  </a:lnTo>
                  <a:lnTo>
                    <a:pt x="252" y="162"/>
                  </a:lnTo>
                  <a:lnTo>
                    <a:pt x="252" y="164"/>
                  </a:lnTo>
                  <a:lnTo>
                    <a:pt x="252" y="168"/>
                  </a:lnTo>
                  <a:lnTo>
                    <a:pt x="250" y="168"/>
                  </a:lnTo>
                  <a:lnTo>
                    <a:pt x="250" y="168"/>
                  </a:lnTo>
                  <a:lnTo>
                    <a:pt x="252" y="168"/>
                  </a:lnTo>
                  <a:lnTo>
                    <a:pt x="254" y="168"/>
                  </a:lnTo>
                  <a:lnTo>
                    <a:pt x="256" y="170"/>
                  </a:lnTo>
                  <a:lnTo>
                    <a:pt x="256" y="170"/>
                  </a:lnTo>
                  <a:lnTo>
                    <a:pt x="256" y="170"/>
                  </a:lnTo>
                  <a:lnTo>
                    <a:pt x="256" y="170"/>
                  </a:lnTo>
                  <a:lnTo>
                    <a:pt x="256" y="172"/>
                  </a:lnTo>
                  <a:lnTo>
                    <a:pt x="256" y="172"/>
                  </a:lnTo>
                  <a:lnTo>
                    <a:pt x="254" y="172"/>
                  </a:lnTo>
                  <a:lnTo>
                    <a:pt x="254" y="172"/>
                  </a:lnTo>
                  <a:lnTo>
                    <a:pt x="256" y="174"/>
                  </a:lnTo>
                  <a:lnTo>
                    <a:pt x="256" y="176"/>
                  </a:lnTo>
                  <a:lnTo>
                    <a:pt x="260" y="178"/>
                  </a:lnTo>
                  <a:lnTo>
                    <a:pt x="260" y="178"/>
                  </a:lnTo>
                  <a:lnTo>
                    <a:pt x="266" y="176"/>
                  </a:lnTo>
                  <a:lnTo>
                    <a:pt x="266" y="176"/>
                  </a:lnTo>
                  <a:lnTo>
                    <a:pt x="266" y="178"/>
                  </a:lnTo>
                  <a:lnTo>
                    <a:pt x="266" y="178"/>
                  </a:lnTo>
                  <a:lnTo>
                    <a:pt x="266" y="178"/>
                  </a:lnTo>
                  <a:lnTo>
                    <a:pt x="266" y="176"/>
                  </a:lnTo>
                  <a:lnTo>
                    <a:pt x="266" y="176"/>
                  </a:lnTo>
                  <a:lnTo>
                    <a:pt x="266" y="176"/>
                  </a:lnTo>
                  <a:lnTo>
                    <a:pt x="268" y="178"/>
                  </a:lnTo>
                  <a:lnTo>
                    <a:pt x="268" y="178"/>
                  </a:lnTo>
                  <a:lnTo>
                    <a:pt x="268" y="178"/>
                  </a:lnTo>
                  <a:lnTo>
                    <a:pt x="268" y="178"/>
                  </a:lnTo>
                  <a:lnTo>
                    <a:pt x="272" y="178"/>
                  </a:lnTo>
                  <a:lnTo>
                    <a:pt x="274" y="180"/>
                  </a:lnTo>
                  <a:lnTo>
                    <a:pt x="274" y="180"/>
                  </a:lnTo>
                  <a:lnTo>
                    <a:pt x="266" y="182"/>
                  </a:lnTo>
                  <a:lnTo>
                    <a:pt x="266" y="182"/>
                  </a:lnTo>
                  <a:lnTo>
                    <a:pt x="268" y="182"/>
                  </a:lnTo>
                  <a:lnTo>
                    <a:pt x="268" y="182"/>
                  </a:lnTo>
                  <a:lnTo>
                    <a:pt x="266" y="186"/>
                  </a:lnTo>
                  <a:lnTo>
                    <a:pt x="266" y="186"/>
                  </a:lnTo>
                  <a:lnTo>
                    <a:pt x="264" y="184"/>
                  </a:lnTo>
                  <a:lnTo>
                    <a:pt x="262" y="184"/>
                  </a:lnTo>
                  <a:lnTo>
                    <a:pt x="262" y="184"/>
                  </a:lnTo>
                  <a:lnTo>
                    <a:pt x="262" y="182"/>
                  </a:lnTo>
                  <a:lnTo>
                    <a:pt x="262" y="182"/>
                  </a:lnTo>
                  <a:lnTo>
                    <a:pt x="262" y="182"/>
                  </a:lnTo>
                  <a:lnTo>
                    <a:pt x="264" y="182"/>
                  </a:lnTo>
                  <a:lnTo>
                    <a:pt x="266" y="182"/>
                  </a:lnTo>
                  <a:lnTo>
                    <a:pt x="266" y="182"/>
                  </a:lnTo>
                  <a:lnTo>
                    <a:pt x="264" y="180"/>
                  </a:lnTo>
                  <a:lnTo>
                    <a:pt x="262" y="180"/>
                  </a:lnTo>
                  <a:lnTo>
                    <a:pt x="262" y="180"/>
                  </a:lnTo>
                  <a:lnTo>
                    <a:pt x="262" y="180"/>
                  </a:lnTo>
                  <a:lnTo>
                    <a:pt x="260" y="180"/>
                  </a:lnTo>
                  <a:lnTo>
                    <a:pt x="256" y="180"/>
                  </a:lnTo>
                  <a:lnTo>
                    <a:pt x="258" y="180"/>
                  </a:lnTo>
                  <a:lnTo>
                    <a:pt x="256" y="180"/>
                  </a:lnTo>
                  <a:lnTo>
                    <a:pt x="256" y="180"/>
                  </a:lnTo>
                  <a:lnTo>
                    <a:pt x="256" y="180"/>
                  </a:lnTo>
                  <a:lnTo>
                    <a:pt x="254" y="178"/>
                  </a:lnTo>
                  <a:lnTo>
                    <a:pt x="252" y="178"/>
                  </a:lnTo>
                  <a:lnTo>
                    <a:pt x="252" y="178"/>
                  </a:lnTo>
                  <a:lnTo>
                    <a:pt x="252" y="176"/>
                  </a:lnTo>
                  <a:lnTo>
                    <a:pt x="252" y="178"/>
                  </a:lnTo>
                  <a:lnTo>
                    <a:pt x="252" y="178"/>
                  </a:lnTo>
                  <a:lnTo>
                    <a:pt x="252" y="176"/>
                  </a:lnTo>
                  <a:lnTo>
                    <a:pt x="252" y="176"/>
                  </a:lnTo>
                  <a:lnTo>
                    <a:pt x="252" y="176"/>
                  </a:lnTo>
                  <a:lnTo>
                    <a:pt x="250" y="174"/>
                  </a:lnTo>
                  <a:lnTo>
                    <a:pt x="250" y="174"/>
                  </a:lnTo>
                  <a:lnTo>
                    <a:pt x="250" y="174"/>
                  </a:lnTo>
                  <a:lnTo>
                    <a:pt x="250" y="172"/>
                  </a:lnTo>
                  <a:lnTo>
                    <a:pt x="250" y="172"/>
                  </a:lnTo>
                  <a:lnTo>
                    <a:pt x="252" y="172"/>
                  </a:lnTo>
                  <a:lnTo>
                    <a:pt x="254" y="174"/>
                  </a:lnTo>
                  <a:lnTo>
                    <a:pt x="254" y="174"/>
                  </a:lnTo>
                  <a:lnTo>
                    <a:pt x="254" y="172"/>
                  </a:lnTo>
                  <a:lnTo>
                    <a:pt x="254" y="172"/>
                  </a:lnTo>
                  <a:lnTo>
                    <a:pt x="244" y="172"/>
                  </a:lnTo>
                  <a:lnTo>
                    <a:pt x="244" y="172"/>
                  </a:lnTo>
                  <a:lnTo>
                    <a:pt x="244" y="172"/>
                  </a:lnTo>
                  <a:lnTo>
                    <a:pt x="242" y="172"/>
                  </a:lnTo>
                  <a:lnTo>
                    <a:pt x="240" y="172"/>
                  </a:lnTo>
                  <a:lnTo>
                    <a:pt x="240" y="170"/>
                  </a:lnTo>
                  <a:lnTo>
                    <a:pt x="240" y="170"/>
                  </a:lnTo>
                  <a:lnTo>
                    <a:pt x="238" y="172"/>
                  </a:lnTo>
                  <a:lnTo>
                    <a:pt x="238" y="170"/>
                  </a:lnTo>
                  <a:lnTo>
                    <a:pt x="238" y="170"/>
                  </a:lnTo>
                  <a:lnTo>
                    <a:pt x="238" y="174"/>
                  </a:lnTo>
                  <a:lnTo>
                    <a:pt x="238" y="176"/>
                  </a:lnTo>
                  <a:lnTo>
                    <a:pt x="240" y="176"/>
                  </a:lnTo>
                  <a:lnTo>
                    <a:pt x="240" y="176"/>
                  </a:lnTo>
                  <a:lnTo>
                    <a:pt x="240" y="176"/>
                  </a:lnTo>
                  <a:lnTo>
                    <a:pt x="238" y="176"/>
                  </a:lnTo>
                  <a:lnTo>
                    <a:pt x="238" y="176"/>
                  </a:lnTo>
                  <a:lnTo>
                    <a:pt x="242" y="176"/>
                  </a:lnTo>
                  <a:lnTo>
                    <a:pt x="242" y="176"/>
                  </a:lnTo>
                  <a:lnTo>
                    <a:pt x="244" y="178"/>
                  </a:lnTo>
                  <a:lnTo>
                    <a:pt x="244" y="180"/>
                  </a:lnTo>
                  <a:lnTo>
                    <a:pt x="244" y="180"/>
                  </a:lnTo>
                  <a:lnTo>
                    <a:pt x="240" y="180"/>
                  </a:lnTo>
                  <a:lnTo>
                    <a:pt x="240" y="180"/>
                  </a:lnTo>
                  <a:lnTo>
                    <a:pt x="240" y="180"/>
                  </a:lnTo>
                  <a:lnTo>
                    <a:pt x="238" y="180"/>
                  </a:lnTo>
                  <a:lnTo>
                    <a:pt x="236" y="178"/>
                  </a:lnTo>
                  <a:lnTo>
                    <a:pt x="236" y="178"/>
                  </a:lnTo>
                  <a:lnTo>
                    <a:pt x="236" y="176"/>
                  </a:lnTo>
                  <a:lnTo>
                    <a:pt x="236" y="176"/>
                  </a:lnTo>
                  <a:close/>
                  <a:moveTo>
                    <a:pt x="240" y="212"/>
                  </a:moveTo>
                  <a:lnTo>
                    <a:pt x="240" y="212"/>
                  </a:lnTo>
                  <a:lnTo>
                    <a:pt x="238" y="212"/>
                  </a:lnTo>
                  <a:lnTo>
                    <a:pt x="238" y="212"/>
                  </a:lnTo>
                  <a:lnTo>
                    <a:pt x="238" y="212"/>
                  </a:lnTo>
                  <a:lnTo>
                    <a:pt x="240" y="212"/>
                  </a:lnTo>
                  <a:lnTo>
                    <a:pt x="240" y="212"/>
                  </a:lnTo>
                  <a:lnTo>
                    <a:pt x="240" y="212"/>
                  </a:lnTo>
                  <a:close/>
                  <a:moveTo>
                    <a:pt x="238" y="210"/>
                  </a:moveTo>
                  <a:lnTo>
                    <a:pt x="238" y="210"/>
                  </a:lnTo>
                  <a:lnTo>
                    <a:pt x="240" y="210"/>
                  </a:lnTo>
                  <a:lnTo>
                    <a:pt x="240" y="210"/>
                  </a:lnTo>
                  <a:lnTo>
                    <a:pt x="240" y="210"/>
                  </a:lnTo>
                  <a:lnTo>
                    <a:pt x="240" y="210"/>
                  </a:lnTo>
                  <a:lnTo>
                    <a:pt x="238" y="210"/>
                  </a:lnTo>
                  <a:close/>
                </a:path>
              </a:pathLst>
            </a:custGeom>
            <a:solidFill>
              <a:srgbClr val="0938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43" name="Freeform 24"/>
            <p:cNvSpPr>
              <a:spLocks/>
            </p:cNvSpPr>
            <p:nvPr userDrawn="1"/>
          </p:nvSpPr>
          <p:spPr bwMode="auto">
            <a:xfrm>
              <a:off x="2216" y="615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938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44" name="Freeform 25"/>
            <p:cNvSpPr>
              <a:spLocks/>
            </p:cNvSpPr>
            <p:nvPr userDrawn="1"/>
          </p:nvSpPr>
          <p:spPr bwMode="auto">
            <a:xfrm>
              <a:off x="2350" y="537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938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45" name="Freeform 26"/>
            <p:cNvSpPr>
              <a:spLocks/>
            </p:cNvSpPr>
            <p:nvPr userDrawn="1"/>
          </p:nvSpPr>
          <p:spPr bwMode="auto">
            <a:xfrm>
              <a:off x="2538" y="539"/>
              <a:ext cx="2" cy="2"/>
            </a:xfrm>
            <a:custGeom>
              <a:avLst/>
              <a:gdLst>
                <a:gd name="T0" fmla="*/ 0 w 2"/>
                <a:gd name="T1" fmla="*/ 0 h 2"/>
                <a:gd name="T2" fmla="*/ 0 w 2"/>
                <a:gd name="T3" fmla="*/ 0 h 2"/>
                <a:gd name="T4" fmla="*/ 2 w 2"/>
                <a:gd name="T5" fmla="*/ 2 h 2"/>
                <a:gd name="T6" fmla="*/ 2 w 2"/>
                <a:gd name="T7" fmla="*/ 2 h 2"/>
                <a:gd name="T8" fmla="*/ 2 w 2"/>
                <a:gd name="T9" fmla="*/ 0 h 2"/>
                <a:gd name="T10" fmla="*/ 2 w 2"/>
                <a:gd name="T11" fmla="*/ 0 h 2"/>
                <a:gd name="T12" fmla="*/ 0 w 2"/>
                <a:gd name="T13" fmla="*/ 0 h 2"/>
                <a:gd name="T14" fmla="*/ 0 w 2"/>
                <a:gd name="T1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" h="2">
                  <a:moveTo>
                    <a:pt x="0" y="0"/>
                  </a:moveTo>
                  <a:lnTo>
                    <a:pt x="0" y="0"/>
                  </a:lnTo>
                  <a:lnTo>
                    <a:pt x="2" y="2"/>
                  </a:lnTo>
                  <a:lnTo>
                    <a:pt x="2" y="2"/>
                  </a:lnTo>
                  <a:lnTo>
                    <a:pt x="2" y="0"/>
                  </a:lnTo>
                  <a:lnTo>
                    <a:pt x="2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938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46" name="Freeform 27"/>
            <p:cNvSpPr>
              <a:spLocks/>
            </p:cNvSpPr>
            <p:nvPr userDrawn="1"/>
          </p:nvSpPr>
          <p:spPr bwMode="auto">
            <a:xfrm>
              <a:off x="2544" y="527"/>
              <a:ext cx="0" cy="2"/>
            </a:xfrm>
            <a:custGeom>
              <a:avLst/>
              <a:gdLst>
                <a:gd name="T0" fmla="*/ 2 h 2"/>
                <a:gd name="T1" fmla="*/ 2 h 2"/>
                <a:gd name="T2" fmla="*/ 0 h 2"/>
                <a:gd name="T3" fmla="*/ 0 h 2"/>
                <a:gd name="T4" fmla="*/ 0 h 2"/>
                <a:gd name="T5" fmla="*/ 2 h 2"/>
                <a:gd name="T6" fmla="*/ 2 h 2"/>
                <a:gd name="T7" fmla="*/ 2 h 2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  <a:cxn ang="0">
                  <a:pos x="0" y="T5"/>
                </a:cxn>
                <a:cxn ang="0">
                  <a:pos x="0" y="T6"/>
                </a:cxn>
                <a:cxn ang="0">
                  <a:pos x="0" y="T7"/>
                </a:cxn>
              </a:cxnLst>
              <a:rect l="0" t="0" r="r" b="b"/>
              <a:pathLst>
                <a:path h="2">
                  <a:moveTo>
                    <a:pt x="0" y="2"/>
                  </a:moveTo>
                  <a:lnTo>
                    <a:pt x="0" y="2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2"/>
                  </a:lnTo>
                  <a:lnTo>
                    <a:pt x="0" y="2"/>
                  </a:lnTo>
                  <a:lnTo>
                    <a:pt x="0" y="2"/>
                  </a:lnTo>
                  <a:close/>
                </a:path>
              </a:pathLst>
            </a:custGeom>
            <a:solidFill>
              <a:srgbClr val="0938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47" name="Freeform 28"/>
            <p:cNvSpPr>
              <a:spLocks/>
            </p:cNvSpPr>
            <p:nvPr userDrawn="1"/>
          </p:nvSpPr>
          <p:spPr bwMode="auto">
            <a:xfrm>
              <a:off x="2284" y="585"/>
              <a:ext cx="2" cy="0"/>
            </a:xfrm>
            <a:custGeom>
              <a:avLst/>
              <a:gdLst>
                <a:gd name="T0" fmla="*/ 2 w 2"/>
                <a:gd name="T1" fmla="*/ 2 w 2"/>
                <a:gd name="T2" fmla="*/ 2 w 2"/>
                <a:gd name="T3" fmla="*/ 2 w 2"/>
                <a:gd name="T4" fmla="*/ 2 w 2"/>
                <a:gd name="T5" fmla="*/ 0 w 2"/>
                <a:gd name="T6" fmla="*/ 0 w 2"/>
                <a:gd name="T7" fmla="*/ 2 w 2"/>
                <a:gd name="T8" fmla="*/ 2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  <a:cxn ang="0">
                  <a:pos x="T5" y="0"/>
                </a:cxn>
                <a:cxn ang="0">
                  <a:pos x="T6" y="0"/>
                </a:cxn>
                <a:cxn ang="0">
                  <a:pos x="T7" y="0"/>
                </a:cxn>
                <a:cxn ang="0">
                  <a:pos x="T8" y="0"/>
                </a:cxn>
              </a:cxnLst>
              <a:rect l="0" t="0" r="r" b="b"/>
              <a:pathLst>
                <a:path w="2">
                  <a:moveTo>
                    <a:pt x="2" y="0"/>
                  </a:move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2" y="0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0938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48" name="Freeform 29"/>
            <p:cNvSpPr>
              <a:spLocks/>
            </p:cNvSpPr>
            <p:nvPr userDrawn="1"/>
          </p:nvSpPr>
          <p:spPr bwMode="auto">
            <a:xfrm>
              <a:off x="2286" y="623"/>
              <a:ext cx="0" cy="2"/>
            </a:xfrm>
            <a:custGeom>
              <a:avLst/>
              <a:gdLst>
                <a:gd name="T0" fmla="*/ 0 h 2"/>
                <a:gd name="T1" fmla="*/ 2 h 2"/>
                <a:gd name="T2" fmla="*/ 2 h 2"/>
                <a:gd name="T3" fmla="*/ 0 h 2"/>
                <a:gd name="T4" fmla="*/ 0 h 2"/>
                <a:gd name="T5" fmla="*/ 0 h 2"/>
                <a:gd name="T6" fmla="*/ 0 h 2"/>
                <a:gd name="T7" fmla="*/ 0 h 2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  <a:cxn ang="0">
                  <a:pos x="0" y="T5"/>
                </a:cxn>
                <a:cxn ang="0">
                  <a:pos x="0" y="T6"/>
                </a:cxn>
                <a:cxn ang="0">
                  <a:pos x="0" y="T7"/>
                </a:cxn>
              </a:cxnLst>
              <a:rect l="0" t="0" r="r" b="b"/>
              <a:pathLst>
                <a:path h="2">
                  <a:moveTo>
                    <a:pt x="0" y="0"/>
                  </a:moveTo>
                  <a:lnTo>
                    <a:pt x="0" y="2"/>
                  </a:lnTo>
                  <a:lnTo>
                    <a:pt x="0" y="2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938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49" name="Freeform 30"/>
            <p:cNvSpPr>
              <a:spLocks/>
            </p:cNvSpPr>
            <p:nvPr userDrawn="1"/>
          </p:nvSpPr>
          <p:spPr bwMode="auto">
            <a:xfrm>
              <a:off x="2292" y="681"/>
              <a:ext cx="2" cy="0"/>
            </a:xfrm>
            <a:custGeom>
              <a:avLst/>
              <a:gdLst>
                <a:gd name="T0" fmla="*/ 0 w 2"/>
                <a:gd name="T1" fmla="*/ 0 w 2"/>
                <a:gd name="T2" fmla="*/ 2 w 2"/>
                <a:gd name="T3" fmla="*/ 2 w 2"/>
                <a:gd name="T4" fmla="*/ 0 w 2"/>
                <a:gd name="T5" fmla="*/ 0 w 2"/>
                <a:gd name="T6" fmla="*/ 0 w 2"/>
                <a:gd name="T7" fmla="*/ 0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  <a:cxn ang="0">
                  <a:pos x="T5" y="0"/>
                </a:cxn>
                <a:cxn ang="0">
                  <a:pos x="T6" y="0"/>
                </a:cxn>
                <a:cxn ang="0">
                  <a:pos x="T7" y="0"/>
                </a:cxn>
              </a:cxnLst>
              <a:rect l="0" t="0" r="r" b="b"/>
              <a:pathLst>
                <a:path w="2">
                  <a:moveTo>
                    <a:pt x="0" y="0"/>
                  </a:moveTo>
                  <a:lnTo>
                    <a:pt x="0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938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50" name="Freeform 31"/>
            <p:cNvSpPr>
              <a:spLocks/>
            </p:cNvSpPr>
            <p:nvPr userDrawn="1"/>
          </p:nvSpPr>
          <p:spPr bwMode="auto">
            <a:xfrm>
              <a:off x="2286" y="619"/>
              <a:ext cx="0" cy="2"/>
            </a:xfrm>
            <a:custGeom>
              <a:avLst/>
              <a:gdLst>
                <a:gd name="T0" fmla="*/ 2 h 2"/>
                <a:gd name="T1" fmla="*/ 2 h 2"/>
                <a:gd name="T2" fmla="*/ 0 h 2"/>
                <a:gd name="T3" fmla="*/ 0 h 2"/>
                <a:gd name="T4" fmla="*/ 2 h 2"/>
                <a:gd name="T5" fmla="*/ 2 h 2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  <a:cxn ang="0">
                  <a:pos x="0" y="T5"/>
                </a:cxn>
              </a:cxnLst>
              <a:rect l="0" t="0" r="r" b="b"/>
              <a:pathLst>
                <a:path h="2">
                  <a:moveTo>
                    <a:pt x="0" y="2"/>
                  </a:moveTo>
                  <a:lnTo>
                    <a:pt x="0" y="2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2"/>
                  </a:lnTo>
                  <a:lnTo>
                    <a:pt x="0" y="2"/>
                  </a:lnTo>
                  <a:close/>
                </a:path>
              </a:pathLst>
            </a:custGeom>
            <a:solidFill>
              <a:srgbClr val="0938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51" name="Freeform 32"/>
            <p:cNvSpPr>
              <a:spLocks noEditPoints="1"/>
            </p:cNvSpPr>
            <p:nvPr userDrawn="1"/>
          </p:nvSpPr>
          <p:spPr bwMode="auto">
            <a:xfrm>
              <a:off x="2488" y="459"/>
              <a:ext cx="312" cy="332"/>
            </a:xfrm>
            <a:custGeom>
              <a:avLst/>
              <a:gdLst>
                <a:gd name="T0" fmla="*/ 118 w 312"/>
                <a:gd name="T1" fmla="*/ 12 h 332"/>
                <a:gd name="T2" fmla="*/ 0 w 312"/>
                <a:gd name="T3" fmla="*/ 80 h 332"/>
                <a:gd name="T4" fmla="*/ 16 w 312"/>
                <a:gd name="T5" fmla="*/ 82 h 332"/>
                <a:gd name="T6" fmla="*/ 190 w 312"/>
                <a:gd name="T7" fmla="*/ 118 h 332"/>
                <a:gd name="T8" fmla="*/ 150 w 312"/>
                <a:gd name="T9" fmla="*/ 64 h 332"/>
                <a:gd name="T10" fmla="*/ 140 w 312"/>
                <a:gd name="T11" fmla="*/ 42 h 332"/>
                <a:gd name="T12" fmla="*/ 132 w 312"/>
                <a:gd name="T13" fmla="*/ 146 h 332"/>
                <a:gd name="T14" fmla="*/ 128 w 312"/>
                <a:gd name="T15" fmla="*/ 82 h 332"/>
                <a:gd name="T16" fmla="*/ 102 w 312"/>
                <a:gd name="T17" fmla="*/ 132 h 332"/>
                <a:gd name="T18" fmla="*/ 102 w 312"/>
                <a:gd name="T19" fmla="*/ 140 h 332"/>
                <a:gd name="T20" fmla="*/ 104 w 312"/>
                <a:gd name="T21" fmla="*/ 108 h 332"/>
                <a:gd name="T22" fmla="*/ 104 w 312"/>
                <a:gd name="T23" fmla="*/ 112 h 332"/>
                <a:gd name="T24" fmla="*/ 106 w 312"/>
                <a:gd name="T25" fmla="*/ 82 h 332"/>
                <a:gd name="T26" fmla="*/ 122 w 312"/>
                <a:gd name="T27" fmla="*/ 84 h 332"/>
                <a:gd name="T28" fmla="*/ 118 w 312"/>
                <a:gd name="T29" fmla="*/ 46 h 332"/>
                <a:gd name="T30" fmla="*/ 112 w 312"/>
                <a:gd name="T31" fmla="*/ 132 h 332"/>
                <a:gd name="T32" fmla="*/ 114 w 312"/>
                <a:gd name="T33" fmla="*/ 120 h 332"/>
                <a:gd name="T34" fmla="*/ 112 w 312"/>
                <a:gd name="T35" fmla="*/ 44 h 332"/>
                <a:gd name="T36" fmla="*/ 106 w 312"/>
                <a:gd name="T37" fmla="*/ 36 h 332"/>
                <a:gd name="T38" fmla="*/ 102 w 312"/>
                <a:gd name="T39" fmla="*/ 40 h 332"/>
                <a:gd name="T40" fmla="*/ 96 w 312"/>
                <a:gd name="T41" fmla="*/ 106 h 332"/>
                <a:gd name="T42" fmla="*/ 88 w 312"/>
                <a:gd name="T43" fmla="*/ 110 h 332"/>
                <a:gd name="T44" fmla="*/ 84 w 312"/>
                <a:gd name="T45" fmla="*/ 104 h 332"/>
                <a:gd name="T46" fmla="*/ 76 w 312"/>
                <a:gd name="T47" fmla="*/ 92 h 332"/>
                <a:gd name="T48" fmla="*/ 76 w 312"/>
                <a:gd name="T49" fmla="*/ 108 h 332"/>
                <a:gd name="T50" fmla="*/ 72 w 312"/>
                <a:gd name="T51" fmla="*/ 114 h 332"/>
                <a:gd name="T52" fmla="*/ 82 w 312"/>
                <a:gd name="T53" fmla="*/ 56 h 332"/>
                <a:gd name="T54" fmla="*/ 76 w 312"/>
                <a:gd name="T55" fmla="*/ 34 h 332"/>
                <a:gd name="T56" fmla="*/ 84 w 312"/>
                <a:gd name="T57" fmla="*/ 46 h 332"/>
                <a:gd name="T58" fmla="*/ 62 w 312"/>
                <a:gd name="T59" fmla="*/ 78 h 332"/>
                <a:gd name="T60" fmla="*/ 66 w 312"/>
                <a:gd name="T61" fmla="*/ 78 h 332"/>
                <a:gd name="T62" fmla="*/ 64 w 312"/>
                <a:gd name="T63" fmla="*/ 44 h 332"/>
                <a:gd name="T64" fmla="*/ 60 w 312"/>
                <a:gd name="T65" fmla="*/ 68 h 332"/>
                <a:gd name="T66" fmla="*/ 42 w 312"/>
                <a:gd name="T67" fmla="*/ 50 h 332"/>
                <a:gd name="T68" fmla="*/ 46 w 312"/>
                <a:gd name="T69" fmla="*/ 54 h 332"/>
                <a:gd name="T70" fmla="*/ 44 w 312"/>
                <a:gd name="T71" fmla="*/ 70 h 332"/>
                <a:gd name="T72" fmla="*/ 42 w 312"/>
                <a:gd name="T73" fmla="*/ 84 h 332"/>
                <a:gd name="T74" fmla="*/ 32 w 312"/>
                <a:gd name="T75" fmla="*/ 104 h 332"/>
                <a:gd name="T76" fmla="*/ 40 w 312"/>
                <a:gd name="T77" fmla="*/ 104 h 332"/>
                <a:gd name="T78" fmla="*/ 52 w 312"/>
                <a:gd name="T79" fmla="*/ 128 h 332"/>
                <a:gd name="T80" fmla="*/ 58 w 312"/>
                <a:gd name="T81" fmla="*/ 86 h 332"/>
                <a:gd name="T82" fmla="*/ 54 w 312"/>
                <a:gd name="T83" fmla="*/ 80 h 332"/>
                <a:gd name="T84" fmla="*/ 62 w 312"/>
                <a:gd name="T85" fmla="*/ 84 h 332"/>
                <a:gd name="T86" fmla="*/ 66 w 312"/>
                <a:gd name="T87" fmla="*/ 98 h 332"/>
                <a:gd name="T88" fmla="*/ 62 w 312"/>
                <a:gd name="T89" fmla="*/ 126 h 332"/>
                <a:gd name="T90" fmla="*/ 62 w 312"/>
                <a:gd name="T91" fmla="*/ 122 h 332"/>
                <a:gd name="T92" fmla="*/ 72 w 312"/>
                <a:gd name="T93" fmla="*/ 122 h 332"/>
                <a:gd name="T94" fmla="*/ 84 w 312"/>
                <a:gd name="T95" fmla="*/ 160 h 332"/>
                <a:gd name="T96" fmla="*/ 88 w 312"/>
                <a:gd name="T97" fmla="*/ 154 h 332"/>
                <a:gd name="T98" fmla="*/ 110 w 312"/>
                <a:gd name="T99" fmla="*/ 166 h 332"/>
                <a:gd name="T100" fmla="*/ 116 w 312"/>
                <a:gd name="T101" fmla="*/ 164 h 332"/>
                <a:gd name="T102" fmla="*/ 122 w 312"/>
                <a:gd name="T103" fmla="*/ 166 h 332"/>
                <a:gd name="T104" fmla="*/ 128 w 312"/>
                <a:gd name="T105" fmla="*/ 162 h 332"/>
                <a:gd name="T106" fmla="*/ 134 w 312"/>
                <a:gd name="T107" fmla="*/ 110 h 332"/>
                <a:gd name="T108" fmla="*/ 138 w 312"/>
                <a:gd name="T109" fmla="*/ 144 h 332"/>
                <a:gd name="T110" fmla="*/ 142 w 312"/>
                <a:gd name="T111" fmla="*/ 74 h 332"/>
                <a:gd name="T112" fmla="*/ 146 w 312"/>
                <a:gd name="T113" fmla="*/ 70 h 332"/>
                <a:gd name="T114" fmla="*/ 156 w 312"/>
                <a:gd name="T115" fmla="*/ 160 h 332"/>
                <a:gd name="T116" fmla="*/ 162 w 312"/>
                <a:gd name="T117" fmla="*/ 98 h 332"/>
                <a:gd name="T118" fmla="*/ 172 w 312"/>
                <a:gd name="T119" fmla="*/ 136 h 332"/>
                <a:gd name="T120" fmla="*/ 180 w 312"/>
                <a:gd name="T121" fmla="*/ 134 h 332"/>
                <a:gd name="T122" fmla="*/ 186 w 312"/>
                <a:gd name="T123" fmla="*/ 122 h 332"/>
                <a:gd name="T124" fmla="*/ 198 w 312"/>
                <a:gd name="T125" fmla="*/ 120 h 3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312" h="332">
                  <a:moveTo>
                    <a:pt x="208" y="108"/>
                  </a:moveTo>
                  <a:lnTo>
                    <a:pt x="208" y="110"/>
                  </a:lnTo>
                  <a:lnTo>
                    <a:pt x="208" y="110"/>
                  </a:lnTo>
                  <a:lnTo>
                    <a:pt x="208" y="110"/>
                  </a:lnTo>
                  <a:lnTo>
                    <a:pt x="206" y="110"/>
                  </a:lnTo>
                  <a:lnTo>
                    <a:pt x="206" y="110"/>
                  </a:lnTo>
                  <a:lnTo>
                    <a:pt x="202" y="108"/>
                  </a:lnTo>
                  <a:lnTo>
                    <a:pt x="200" y="106"/>
                  </a:lnTo>
                  <a:lnTo>
                    <a:pt x="198" y="104"/>
                  </a:lnTo>
                  <a:lnTo>
                    <a:pt x="196" y="104"/>
                  </a:lnTo>
                  <a:lnTo>
                    <a:pt x="196" y="102"/>
                  </a:lnTo>
                  <a:lnTo>
                    <a:pt x="198" y="102"/>
                  </a:lnTo>
                  <a:lnTo>
                    <a:pt x="198" y="102"/>
                  </a:lnTo>
                  <a:lnTo>
                    <a:pt x="198" y="102"/>
                  </a:lnTo>
                  <a:lnTo>
                    <a:pt x="198" y="102"/>
                  </a:lnTo>
                  <a:lnTo>
                    <a:pt x="206" y="106"/>
                  </a:lnTo>
                  <a:lnTo>
                    <a:pt x="206" y="106"/>
                  </a:lnTo>
                  <a:lnTo>
                    <a:pt x="164" y="58"/>
                  </a:lnTo>
                  <a:lnTo>
                    <a:pt x="124" y="18"/>
                  </a:lnTo>
                  <a:lnTo>
                    <a:pt x="124" y="18"/>
                  </a:lnTo>
                  <a:lnTo>
                    <a:pt x="124" y="18"/>
                  </a:lnTo>
                  <a:lnTo>
                    <a:pt x="124" y="18"/>
                  </a:lnTo>
                  <a:lnTo>
                    <a:pt x="124" y="16"/>
                  </a:lnTo>
                  <a:lnTo>
                    <a:pt x="124" y="16"/>
                  </a:lnTo>
                  <a:lnTo>
                    <a:pt x="122" y="16"/>
                  </a:lnTo>
                  <a:lnTo>
                    <a:pt x="120" y="16"/>
                  </a:lnTo>
                  <a:lnTo>
                    <a:pt x="120" y="16"/>
                  </a:lnTo>
                  <a:lnTo>
                    <a:pt x="120" y="14"/>
                  </a:lnTo>
                  <a:lnTo>
                    <a:pt x="120" y="14"/>
                  </a:lnTo>
                  <a:lnTo>
                    <a:pt x="118" y="12"/>
                  </a:lnTo>
                  <a:lnTo>
                    <a:pt x="118" y="12"/>
                  </a:lnTo>
                  <a:lnTo>
                    <a:pt x="118" y="14"/>
                  </a:lnTo>
                  <a:lnTo>
                    <a:pt x="118" y="14"/>
                  </a:lnTo>
                  <a:lnTo>
                    <a:pt x="118" y="12"/>
                  </a:lnTo>
                  <a:lnTo>
                    <a:pt x="118" y="12"/>
                  </a:lnTo>
                  <a:lnTo>
                    <a:pt x="116" y="10"/>
                  </a:lnTo>
                  <a:lnTo>
                    <a:pt x="116" y="10"/>
                  </a:lnTo>
                  <a:lnTo>
                    <a:pt x="118" y="12"/>
                  </a:lnTo>
                  <a:lnTo>
                    <a:pt x="116" y="12"/>
                  </a:lnTo>
                  <a:lnTo>
                    <a:pt x="116" y="12"/>
                  </a:lnTo>
                  <a:lnTo>
                    <a:pt x="116" y="12"/>
                  </a:lnTo>
                  <a:lnTo>
                    <a:pt x="116" y="12"/>
                  </a:lnTo>
                  <a:lnTo>
                    <a:pt x="112" y="10"/>
                  </a:lnTo>
                  <a:lnTo>
                    <a:pt x="108" y="10"/>
                  </a:lnTo>
                  <a:lnTo>
                    <a:pt x="108" y="10"/>
                  </a:lnTo>
                  <a:lnTo>
                    <a:pt x="112" y="8"/>
                  </a:lnTo>
                  <a:lnTo>
                    <a:pt x="116" y="8"/>
                  </a:lnTo>
                  <a:lnTo>
                    <a:pt x="116" y="8"/>
                  </a:lnTo>
                  <a:lnTo>
                    <a:pt x="106" y="0"/>
                  </a:lnTo>
                  <a:lnTo>
                    <a:pt x="70" y="26"/>
                  </a:lnTo>
                  <a:lnTo>
                    <a:pt x="70" y="26"/>
                  </a:lnTo>
                  <a:lnTo>
                    <a:pt x="72" y="28"/>
                  </a:lnTo>
                  <a:lnTo>
                    <a:pt x="72" y="28"/>
                  </a:lnTo>
                  <a:lnTo>
                    <a:pt x="70" y="28"/>
                  </a:lnTo>
                  <a:lnTo>
                    <a:pt x="70" y="28"/>
                  </a:lnTo>
                  <a:lnTo>
                    <a:pt x="70" y="28"/>
                  </a:lnTo>
                  <a:lnTo>
                    <a:pt x="70" y="28"/>
                  </a:lnTo>
                  <a:lnTo>
                    <a:pt x="54" y="40"/>
                  </a:lnTo>
                  <a:lnTo>
                    <a:pt x="54" y="40"/>
                  </a:lnTo>
                  <a:lnTo>
                    <a:pt x="54" y="40"/>
                  </a:lnTo>
                  <a:lnTo>
                    <a:pt x="54" y="40"/>
                  </a:lnTo>
                  <a:lnTo>
                    <a:pt x="50" y="42"/>
                  </a:lnTo>
                  <a:lnTo>
                    <a:pt x="50" y="42"/>
                  </a:lnTo>
                  <a:lnTo>
                    <a:pt x="50" y="42"/>
                  </a:lnTo>
                  <a:lnTo>
                    <a:pt x="50" y="42"/>
                  </a:lnTo>
                  <a:lnTo>
                    <a:pt x="48" y="44"/>
                  </a:lnTo>
                  <a:lnTo>
                    <a:pt x="36" y="52"/>
                  </a:lnTo>
                  <a:lnTo>
                    <a:pt x="36" y="52"/>
                  </a:lnTo>
                  <a:lnTo>
                    <a:pt x="36" y="54"/>
                  </a:lnTo>
                  <a:lnTo>
                    <a:pt x="36" y="52"/>
                  </a:lnTo>
                  <a:lnTo>
                    <a:pt x="16" y="68"/>
                  </a:lnTo>
                  <a:lnTo>
                    <a:pt x="16" y="68"/>
                  </a:lnTo>
                  <a:lnTo>
                    <a:pt x="16" y="68"/>
                  </a:lnTo>
                  <a:lnTo>
                    <a:pt x="16" y="70"/>
                  </a:lnTo>
                  <a:lnTo>
                    <a:pt x="16" y="68"/>
                  </a:lnTo>
                  <a:lnTo>
                    <a:pt x="0" y="80"/>
                  </a:lnTo>
                  <a:lnTo>
                    <a:pt x="0" y="80"/>
                  </a:lnTo>
                  <a:lnTo>
                    <a:pt x="22" y="100"/>
                  </a:lnTo>
                  <a:lnTo>
                    <a:pt x="44" y="122"/>
                  </a:lnTo>
                  <a:lnTo>
                    <a:pt x="44" y="122"/>
                  </a:lnTo>
                  <a:lnTo>
                    <a:pt x="46" y="122"/>
                  </a:lnTo>
                  <a:lnTo>
                    <a:pt x="46" y="122"/>
                  </a:lnTo>
                  <a:lnTo>
                    <a:pt x="46" y="122"/>
                  </a:lnTo>
                  <a:lnTo>
                    <a:pt x="46" y="124"/>
                  </a:lnTo>
                  <a:lnTo>
                    <a:pt x="46" y="122"/>
                  </a:lnTo>
                  <a:lnTo>
                    <a:pt x="46" y="122"/>
                  </a:lnTo>
                  <a:lnTo>
                    <a:pt x="46" y="124"/>
                  </a:lnTo>
                  <a:lnTo>
                    <a:pt x="46" y="124"/>
                  </a:lnTo>
                  <a:lnTo>
                    <a:pt x="90" y="174"/>
                  </a:lnTo>
                  <a:lnTo>
                    <a:pt x="130" y="226"/>
                  </a:lnTo>
                  <a:lnTo>
                    <a:pt x="168" y="280"/>
                  </a:lnTo>
                  <a:lnTo>
                    <a:pt x="202" y="332"/>
                  </a:lnTo>
                  <a:lnTo>
                    <a:pt x="312" y="248"/>
                  </a:lnTo>
                  <a:lnTo>
                    <a:pt x="312" y="248"/>
                  </a:lnTo>
                  <a:lnTo>
                    <a:pt x="290" y="214"/>
                  </a:lnTo>
                  <a:lnTo>
                    <a:pt x="264" y="180"/>
                  </a:lnTo>
                  <a:lnTo>
                    <a:pt x="236" y="144"/>
                  </a:lnTo>
                  <a:lnTo>
                    <a:pt x="208" y="108"/>
                  </a:lnTo>
                  <a:lnTo>
                    <a:pt x="208" y="108"/>
                  </a:lnTo>
                  <a:close/>
                  <a:moveTo>
                    <a:pt x="12" y="82"/>
                  </a:moveTo>
                  <a:lnTo>
                    <a:pt x="12" y="82"/>
                  </a:lnTo>
                  <a:lnTo>
                    <a:pt x="10" y="82"/>
                  </a:lnTo>
                  <a:lnTo>
                    <a:pt x="10" y="82"/>
                  </a:lnTo>
                  <a:lnTo>
                    <a:pt x="10" y="82"/>
                  </a:lnTo>
                  <a:lnTo>
                    <a:pt x="6" y="80"/>
                  </a:lnTo>
                  <a:lnTo>
                    <a:pt x="6" y="80"/>
                  </a:lnTo>
                  <a:lnTo>
                    <a:pt x="6" y="80"/>
                  </a:lnTo>
                  <a:lnTo>
                    <a:pt x="8" y="80"/>
                  </a:lnTo>
                  <a:lnTo>
                    <a:pt x="8" y="80"/>
                  </a:lnTo>
                  <a:lnTo>
                    <a:pt x="10" y="78"/>
                  </a:lnTo>
                  <a:lnTo>
                    <a:pt x="10" y="78"/>
                  </a:lnTo>
                  <a:lnTo>
                    <a:pt x="12" y="78"/>
                  </a:lnTo>
                  <a:lnTo>
                    <a:pt x="12" y="82"/>
                  </a:lnTo>
                  <a:close/>
                  <a:moveTo>
                    <a:pt x="16" y="82"/>
                  </a:moveTo>
                  <a:lnTo>
                    <a:pt x="16" y="82"/>
                  </a:lnTo>
                  <a:lnTo>
                    <a:pt x="16" y="80"/>
                  </a:lnTo>
                  <a:lnTo>
                    <a:pt x="18" y="82"/>
                  </a:lnTo>
                  <a:lnTo>
                    <a:pt x="16" y="82"/>
                  </a:lnTo>
                  <a:close/>
                  <a:moveTo>
                    <a:pt x="20" y="84"/>
                  </a:moveTo>
                  <a:lnTo>
                    <a:pt x="20" y="84"/>
                  </a:lnTo>
                  <a:lnTo>
                    <a:pt x="20" y="84"/>
                  </a:lnTo>
                  <a:lnTo>
                    <a:pt x="20" y="82"/>
                  </a:lnTo>
                  <a:lnTo>
                    <a:pt x="20" y="82"/>
                  </a:lnTo>
                  <a:lnTo>
                    <a:pt x="20" y="82"/>
                  </a:lnTo>
                  <a:lnTo>
                    <a:pt x="20" y="84"/>
                  </a:lnTo>
                  <a:lnTo>
                    <a:pt x="20" y="84"/>
                  </a:lnTo>
                  <a:close/>
                  <a:moveTo>
                    <a:pt x="26" y="62"/>
                  </a:moveTo>
                  <a:lnTo>
                    <a:pt x="28" y="60"/>
                  </a:lnTo>
                  <a:lnTo>
                    <a:pt x="28" y="62"/>
                  </a:lnTo>
                  <a:lnTo>
                    <a:pt x="26" y="62"/>
                  </a:lnTo>
                  <a:close/>
                  <a:moveTo>
                    <a:pt x="202" y="116"/>
                  </a:moveTo>
                  <a:lnTo>
                    <a:pt x="202" y="116"/>
                  </a:lnTo>
                  <a:lnTo>
                    <a:pt x="200" y="116"/>
                  </a:lnTo>
                  <a:lnTo>
                    <a:pt x="202" y="116"/>
                  </a:lnTo>
                  <a:close/>
                  <a:moveTo>
                    <a:pt x="194" y="112"/>
                  </a:moveTo>
                  <a:lnTo>
                    <a:pt x="194" y="112"/>
                  </a:lnTo>
                  <a:lnTo>
                    <a:pt x="194" y="112"/>
                  </a:lnTo>
                  <a:lnTo>
                    <a:pt x="194" y="114"/>
                  </a:lnTo>
                  <a:lnTo>
                    <a:pt x="196" y="114"/>
                  </a:lnTo>
                  <a:lnTo>
                    <a:pt x="194" y="116"/>
                  </a:lnTo>
                  <a:lnTo>
                    <a:pt x="194" y="114"/>
                  </a:lnTo>
                  <a:lnTo>
                    <a:pt x="194" y="114"/>
                  </a:lnTo>
                  <a:lnTo>
                    <a:pt x="194" y="114"/>
                  </a:lnTo>
                  <a:lnTo>
                    <a:pt x="192" y="114"/>
                  </a:lnTo>
                  <a:lnTo>
                    <a:pt x="192" y="112"/>
                  </a:lnTo>
                  <a:lnTo>
                    <a:pt x="194" y="112"/>
                  </a:lnTo>
                  <a:close/>
                  <a:moveTo>
                    <a:pt x="194" y="120"/>
                  </a:moveTo>
                  <a:lnTo>
                    <a:pt x="194" y="120"/>
                  </a:lnTo>
                  <a:lnTo>
                    <a:pt x="192" y="120"/>
                  </a:lnTo>
                  <a:lnTo>
                    <a:pt x="190" y="118"/>
                  </a:lnTo>
                  <a:lnTo>
                    <a:pt x="190" y="118"/>
                  </a:lnTo>
                  <a:lnTo>
                    <a:pt x="190" y="118"/>
                  </a:lnTo>
                  <a:lnTo>
                    <a:pt x="192" y="118"/>
                  </a:lnTo>
                  <a:lnTo>
                    <a:pt x="194" y="120"/>
                  </a:lnTo>
                  <a:lnTo>
                    <a:pt x="194" y="120"/>
                  </a:lnTo>
                  <a:close/>
                  <a:moveTo>
                    <a:pt x="154" y="54"/>
                  </a:moveTo>
                  <a:lnTo>
                    <a:pt x="152" y="54"/>
                  </a:lnTo>
                  <a:lnTo>
                    <a:pt x="152" y="54"/>
                  </a:lnTo>
                  <a:lnTo>
                    <a:pt x="154" y="56"/>
                  </a:lnTo>
                  <a:lnTo>
                    <a:pt x="156" y="56"/>
                  </a:lnTo>
                  <a:lnTo>
                    <a:pt x="156" y="58"/>
                  </a:lnTo>
                  <a:lnTo>
                    <a:pt x="156" y="58"/>
                  </a:lnTo>
                  <a:lnTo>
                    <a:pt x="154" y="56"/>
                  </a:lnTo>
                  <a:lnTo>
                    <a:pt x="154" y="58"/>
                  </a:lnTo>
                  <a:lnTo>
                    <a:pt x="154" y="58"/>
                  </a:lnTo>
                  <a:lnTo>
                    <a:pt x="148" y="56"/>
                  </a:lnTo>
                  <a:lnTo>
                    <a:pt x="148" y="54"/>
                  </a:lnTo>
                  <a:lnTo>
                    <a:pt x="146" y="50"/>
                  </a:lnTo>
                  <a:lnTo>
                    <a:pt x="144" y="52"/>
                  </a:lnTo>
                  <a:lnTo>
                    <a:pt x="144" y="50"/>
                  </a:lnTo>
                  <a:lnTo>
                    <a:pt x="146" y="50"/>
                  </a:lnTo>
                  <a:lnTo>
                    <a:pt x="146" y="50"/>
                  </a:lnTo>
                  <a:lnTo>
                    <a:pt x="146" y="48"/>
                  </a:lnTo>
                  <a:lnTo>
                    <a:pt x="146" y="48"/>
                  </a:lnTo>
                  <a:lnTo>
                    <a:pt x="154" y="54"/>
                  </a:lnTo>
                  <a:lnTo>
                    <a:pt x="154" y="54"/>
                  </a:lnTo>
                  <a:close/>
                  <a:moveTo>
                    <a:pt x="154" y="134"/>
                  </a:moveTo>
                  <a:lnTo>
                    <a:pt x="156" y="136"/>
                  </a:lnTo>
                  <a:lnTo>
                    <a:pt x="154" y="136"/>
                  </a:lnTo>
                  <a:lnTo>
                    <a:pt x="154" y="136"/>
                  </a:lnTo>
                  <a:lnTo>
                    <a:pt x="154" y="136"/>
                  </a:lnTo>
                  <a:lnTo>
                    <a:pt x="154" y="136"/>
                  </a:lnTo>
                  <a:lnTo>
                    <a:pt x="154" y="134"/>
                  </a:lnTo>
                  <a:close/>
                  <a:moveTo>
                    <a:pt x="154" y="106"/>
                  </a:moveTo>
                  <a:lnTo>
                    <a:pt x="154" y="104"/>
                  </a:lnTo>
                  <a:lnTo>
                    <a:pt x="156" y="106"/>
                  </a:lnTo>
                  <a:lnTo>
                    <a:pt x="154" y="106"/>
                  </a:lnTo>
                  <a:close/>
                  <a:moveTo>
                    <a:pt x="150" y="64"/>
                  </a:moveTo>
                  <a:lnTo>
                    <a:pt x="148" y="64"/>
                  </a:lnTo>
                  <a:lnTo>
                    <a:pt x="150" y="64"/>
                  </a:lnTo>
                  <a:lnTo>
                    <a:pt x="150" y="64"/>
                  </a:lnTo>
                  <a:close/>
                  <a:moveTo>
                    <a:pt x="144" y="42"/>
                  </a:moveTo>
                  <a:lnTo>
                    <a:pt x="144" y="42"/>
                  </a:lnTo>
                  <a:lnTo>
                    <a:pt x="144" y="42"/>
                  </a:lnTo>
                  <a:lnTo>
                    <a:pt x="144" y="42"/>
                  </a:lnTo>
                  <a:lnTo>
                    <a:pt x="144" y="40"/>
                  </a:lnTo>
                  <a:lnTo>
                    <a:pt x="144" y="40"/>
                  </a:lnTo>
                  <a:lnTo>
                    <a:pt x="144" y="40"/>
                  </a:lnTo>
                  <a:lnTo>
                    <a:pt x="144" y="42"/>
                  </a:lnTo>
                  <a:lnTo>
                    <a:pt x="144" y="42"/>
                  </a:lnTo>
                  <a:close/>
                  <a:moveTo>
                    <a:pt x="144" y="40"/>
                  </a:moveTo>
                  <a:lnTo>
                    <a:pt x="144" y="40"/>
                  </a:lnTo>
                  <a:lnTo>
                    <a:pt x="144" y="40"/>
                  </a:lnTo>
                  <a:lnTo>
                    <a:pt x="142" y="42"/>
                  </a:lnTo>
                  <a:lnTo>
                    <a:pt x="142" y="42"/>
                  </a:lnTo>
                  <a:lnTo>
                    <a:pt x="142" y="40"/>
                  </a:lnTo>
                  <a:lnTo>
                    <a:pt x="144" y="40"/>
                  </a:lnTo>
                  <a:lnTo>
                    <a:pt x="144" y="40"/>
                  </a:lnTo>
                  <a:close/>
                  <a:moveTo>
                    <a:pt x="140" y="60"/>
                  </a:moveTo>
                  <a:lnTo>
                    <a:pt x="140" y="60"/>
                  </a:lnTo>
                  <a:lnTo>
                    <a:pt x="142" y="60"/>
                  </a:lnTo>
                  <a:lnTo>
                    <a:pt x="144" y="62"/>
                  </a:lnTo>
                  <a:lnTo>
                    <a:pt x="142" y="62"/>
                  </a:lnTo>
                  <a:lnTo>
                    <a:pt x="142" y="62"/>
                  </a:lnTo>
                  <a:lnTo>
                    <a:pt x="140" y="62"/>
                  </a:lnTo>
                  <a:lnTo>
                    <a:pt x="140" y="62"/>
                  </a:lnTo>
                  <a:lnTo>
                    <a:pt x="140" y="60"/>
                  </a:lnTo>
                  <a:lnTo>
                    <a:pt x="140" y="60"/>
                  </a:lnTo>
                  <a:lnTo>
                    <a:pt x="140" y="60"/>
                  </a:lnTo>
                  <a:lnTo>
                    <a:pt x="140" y="60"/>
                  </a:lnTo>
                  <a:close/>
                  <a:moveTo>
                    <a:pt x="140" y="42"/>
                  </a:moveTo>
                  <a:lnTo>
                    <a:pt x="140" y="42"/>
                  </a:lnTo>
                  <a:lnTo>
                    <a:pt x="140" y="40"/>
                  </a:lnTo>
                  <a:lnTo>
                    <a:pt x="140" y="40"/>
                  </a:lnTo>
                  <a:lnTo>
                    <a:pt x="140" y="40"/>
                  </a:lnTo>
                  <a:lnTo>
                    <a:pt x="140" y="40"/>
                  </a:lnTo>
                  <a:lnTo>
                    <a:pt x="140" y="42"/>
                  </a:lnTo>
                  <a:lnTo>
                    <a:pt x="140" y="42"/>
                  </a:lnTo>
                  <a:close/>
                  <a:moveTo>
                    <a:pt x="140" y="46"/>
                  </a:moveTo>
                  <a:lnTo>
                    <a:pt x="140" y="46"/>
                  </a:lnTo>
                  <a:lnTo>
                    <a:pt x="140" y="46"/>
                  </a:lnTo>
                  <a:lnTo>
                    <a:pt x="140" y="46"/>
                  </a:lnTo>
                  <a:lnTo>
                    <a:pt x="140" y="46"/>
                  </a:lnTo>
                  <a:lnTo>
                    <a:pt x="138" y="46"/>
                  </a:lnTo>
                  <a:lnTo>
                    <a:pt x="140" y="46"/>
                  </a:lnTo>
                  <a:close/>
                  <a:moveTo>
                    <a:pt x="140" y="66"/>
                  </a:moveTo>
                  <a:lnTo>
                    <a:pt x="140" y="66"/>
                  </a:lnTo>
                  <a:lnTo>
                    <a:pt x="138" y="68"/>
                  </a:lnTo>
                  <a:lnTo>
                    <a:pt x="136" y="66"/>
                  </a:lnTo>
                  <a:lnTo>
                    <a:pt x="136" y="66"/>
                  </a:lnTo>
                  <a:lnTo>
                    <a:pt x="138" y="66"/>
                  </a:lnTo>
                  <a:lnTo>
                    <a:pt x="140" y="66"/>
                  </a:lnTo>
                  <a:lnTo>
                    <a:pt x="140" y="66"/>
                  </a:lnTo>
                  <a:lnTo>
                    <a:pt x="140" y="66"/>
                  </a:lnTo>
                  <a:close/>
                  <a:moveTo>
                    <a:pt x="134" y="40"/>
                  </a:moveTo>
                  <a:lnTo>
                    <a:pt x="134" y="40"/>
                  </a:lnTo>
                  <a:lnTo>
                    <a:pt x="134" y="42"/>
                  </a:lnTo>
                  <a:lnTo>
                    <a:pt x="134" y="42"/>
                  </a:lnTo>
                  <a:lnTo>
                    <a:pt x="134" y="40"/>
                  </a:lnTo>
                  <a:lnTo>
                    <a:pt x="134" y="40"/>
                  </a:lnTo>
                  <a:lnTo>
                    <a:pt x="134" y="40"/>
                  </a:lnTo>
                  <a:close/>
                  <a:moveTo>
                    <a:pt x="132" y="42"/>
                  </a:moveTo>
                  <a:lnTo>
                    <a:pt x="132" y="42"/>
                  </a:lnTo>
                  <a:lnTo>
                    <a:pt x="132" y="44"/>
                  </a:lnTo>
                  <a:lnTo>
                    <a:pt x="132" y="44"/>
                  </a:lnTo>
                  <a:lnTo>
                    <a:pt x="132" y="44"/>
                  </a:lnTo>
                  <a:lnTo>
                    <a:pt x="132" y="44"/>
                  </a:lnTo>
                  <a:lnTo>
                    <a:pt x="132" y="44"/>
                  </a:lnTo>
                  <a:lnTo>
                    <a:pt x="132" y="42"/>
                  </a:lnTo>
                  <a:lnTo>
                    <a:pt x="132" y="42"/>
                  </a:lnTo>
                  <a:close/>
                  <a:moveTo>
                    <a:pt x="128" y="144"/>
                  </a:moveTo>
                  <a:lnTo>
                    <a:pt x="128" y="144"/>
                  </a:lnTo>
                  <a:lnTo>
                    <a:pt x="128" y="144"/>
                  </a:lnTo>
                  <a:lnTo>
                    <a:pt x="128" y="144"/>
                  </a:lnTo>
                  <a:lnTo>
                    <a:pt x="130" y="144"/>
                  </a:lnTo>
                  <a:lnTo>
                    <a:pt x="132" y="146"/>
                  </a:lnTo>
                  <a:lnTo>
                    <a:pt x="128" y="144"/>
                  </a:lnTo>
                  <a:lnTo>
                    <a:pt x="128" y="144"/>
                  </a:lnTo>
                  <a:close/>
                  <a:moveTo>
                    <a:pt x="128" y="154"/>
                  </a:moveTo>
                  <a:lnTo>
                    <a:pt x="126" y="152"/>
                  </a:lnTo>
                  <a:lnTo>
                    <a:pt x="126" y="152"/>
                  </a:lnTo>
                  <a:lnTo>
                    <a:pt x="126" y="152"/>
                  </a:lnTo>
                  <a:lnTo>
                    <a:pt x="128" y="152"/>
                  </a:lnTo>
                  <a:lnTo>
                    <a:pt x="128" y="152"/>
                  </a:lnTo>
                  <a:lnTo>
                    <a:pt x="128" y="154"/>
                  </a:lnTo>
                  <a:close/>
                  <a:moveTo>
                    <a:pt x="128" y="140"/>
                  </a:moveTo>
                  <a:lnTo>
                    <a:pt x="128" y="142"/>
                  </a:lnTo>
                  <a:lnTo>
                    <a:pt x="128" y="140"/>
                  </a:lnTo>
                  <a:lnTo>
                    <a:pt x="128" y="140"/>
                  </a:lnTo>
                  <a:lnTo>
                    <a:pt x="128" y="140"/>
                  </a:lnTo>
                  <a:lnTo>
                    <a:pt x="128" y="140"/>
                  </a:lnTo>
                  <a:close/>
                  <a:moveTo>
                    <a:pt x="128" y="136"/>
                  </a:moveTo>
                  <a:lnTo>
                    <a:pt x="130" y="136"/>
                  </a:lnTo>
                  <a:lnTo>
                    <a:pt x="130" y="136"/>
                  </a:lnTo>
                  <a:lnTo>
                    <a:pt x="130" y="136"/>
                  </a:lnTo>
                  <a:lnTo>
                    <a:pt x="130" y="136"/>
                  </a:lnTo>
                  <a:lnTo>
                    <a:pt x="130" y="136"/>
                  </a:lnTo>
                  <a:lnTo>
                    <a:pt x="130" y="136"/>
                  </a:lnTo>
                  <a:lnTo>
                    <a:pt x="130" y="136"/>
                  </a:lnTo>
                  <a:lnTo>
                    <a:pt x="128" y="136"/>
                  </a:lnTo>
                  <a:lnTo>
                    <a:pt x="128" y="136"/>
                  </a:lnTo>
                  <a:lnTo>
                    <a:pt x="128" y="136"/>
                  </a:lnTo>
                  <a:close/>
                  <a:moveTo>
                    <a:pt x="132" y="98"/>
                  </a:moveTo>
                  <a:lnTo>
                    <a:pt x="132" y="98"/>
                  </a:lnTo>
                  <a:lnTo>
                    <a:pt x="132" y="100"/>
                  </a:lnTo>
                  <a:lnTo>
                    <a:pt x="132" y="102"/>
                  </a:lnTo>
                  <a:lnTo>
                    <a:pt x="132" y="98"/>
                  </a:lnTo>
                  <a:close/>
                  <a:moveTo>
                    <a:pt x="130" y="82"/>
                  </a:moveTo>
                  <a:lnTo>
                    <a:pt x="130" y="82"/>
                  </a:lnTo>
                  <a:lnTo>
                    <a:pt x="128" y="82"/>
                  </a:lnTo>
                  <a:lnTo>
                    <a:pt x="128" y="82"/>
                  </a:lnTo>
                  <a:lnTo>
                    <a:pt x="128" y="82"/>
                  </a:lnTo>
                  <a:lnTo>
                    <a:pt x="128" y="82"/>
                  </a:lnTo>
                  <a:lnTo>
                    <a:pt x="128" y="82"/>
                  </a:lnTo>
                  <a:lnTo>
                    <a:pt x="128" y="80"/>
                  </a:lnTo>
                  <a:lnTo>
                    <a:pt x="128" y="80"/>
                  </a:lnTo>
                  <a:lnTo>
                    <a:pt x="128" y="80"/>
                  </a:lnTo>
                  <a:lnTo>
                    <a:pt x="130" y="82"/>
                  </a:lnTo>
                  <a:lnTo>
                    <a:pt x="130" y="82"/>
                  </a:lnTo>
                  <a:close/>
                  <a:moveTo>
                    <a:pt x="128" y="86"/>
                  </a:moveTo>
                  <a:lnTo>
                    <a:pt x="124" y="86"/>
                  </a:lnTo>
                  <a:lnTo>
                    <a:pt x="124" y="86"/>
                  </a:lnTo>
                  <a:lnTo>
                    <a:pt x="124" y="84"/>
                  </a:lnTo>
                  <a:lnTo>
                    <a:pt x="128" y="86"/>
                  </a:lnTo>
                  <a:lnTo>
                    <a:pt x="128" y="86"/>
                  </a:lnTo>
                  <a:lnTo>
                    <a:pt x="126" y="86"/>
                  </a:lnTo>
                  <a:lnTo>
                    <a:pt x="128" y="86"/>
                  </a:lnTo>
                  <a:lnTo>
                    <a:pt x="128" y="86"/>
                  </a:lnTo>
                  <a:close/>
                  <a:moveTo>
                    <a:pt x="114" y="134"/>
                  </a:moveTo>
                  <a:lnTo>
                    <a:pt x="114" y="134"/>
                  </a:lnTo>
                  <a:lnTo>
                    <a:pt x="114" y="134"/>
                  </a:lnTo>
                  <a:lnTo>
                    <a:pt x="114" y="134"/>
                  </a:lnTo>
                  <a:lnTo>
                    <a:pt x="112" y="138"/>
                  </a:lnTo>
                  <a:lnTo>
                    <a:pt x="110" y="138"/>
                  </a:lnTo>
                  <a:lnTo>
                    <a:pt x="110" y="138"/>
                  </a:lnTo>
                  <a:lnTo>
                    <a:pt x="108" y="138"/>
                  </a:lnTo>
                  <a:lnTo>
                    <a:pt x="108" y="136"/>
                  </a:lnTo>
                  <a:lnTo>
                    <a:pt x="108" y="136"/>
                  </a:lnTo>
                  <a:lnTo>
                    <a:pt x="106" y="136"/>
                  </a:lnTo>
                  <a:lnTo>
                    <a:pt x="104" y="136"/>
                  </a:lnTo>
                  <a:lnTo>
                    <a:pt x="104" y="136"/>
                  </a:lnTo>
                  <a:lnTo>
                    <a:pt x="104" y="134"/>
                  </a:lnTo>
                  <a:lnTo>
                    <a:pt x="102" y="132"/>
                  </a:lnTo>
                  <a:lnTo>
                    <a:pt x="102" y="132"/>
                  </a:lnTo>
                  <a:lnTo>
                    <a:pt x="102" y="134"/>
                  </a:lnTo>
                  <a:lnTo>
                    <a:pt x="104" y="134"/>
                  </a:lnTo>
                  <a:lnTo>
                    <a:pt x="104" y="134"/>
                  </a:lnTo>
                  <a:lnTo>
                    <a:pt x="102" y="132"/>
                  </a:lnTo>
                  <a:lnTo>
                    <a:pt x="102" y="132"/>
                  </a:lnTo>
                  <a:lnTo>
                    <a:pt x="102" y="130"/>
                  </a:lnTo>
                  <a:lnTo>
                    <a:pt x="102" y="130"/>
                  </a:lnTo>
                  <a:lnTo>
                    <a:pt x="102" y="132"/>
                  </a:lnTo>
                  <a:lnTo>
                    <a:pt x="100" y="132"/>
                  </a:lnTo>
                  <a:lnTo>
                    <a:pt x="100" y="132"/>
                  </a:lnTo>
                  <a:lnTo>
                    <a:pt x="100" y="132"/>
                  </a:lnTo>
                  <a:lnTo>
                    <a:pt x="100" y="132"/>
                  </a:lnTo>
                  <a:lnTo>
                    <a:pt x="96" y="132"/>
                  </a:lnTo>
                  <a:lnTo>
                    <a:pt x="92" y="130"/>
                  </a:lnTo>
                  <a:lnTo>
                    <a:pt x="92" y="130"/>
                  </a:lnTo>
                  <a:lnTo>
                    <a:pt x="96" y="128"/>
                  </a:lnTo>
                  <a:lnTo>
                    <a:pt x="98" y="130"/>
                  </a:lnTo>
                  <a:lnTo>
                    <a:pt x="102" y="130"/>
                  </a:lnTo>
                  <a:lnTo>
                    <a:pt x="106" y="130"/>
                  </a:lnTo>
                  <a:lnTo>
                    <a:pt x="106" y="130"/>
                  </a:lnTo>
                  <a:lnTo>
                    <a:pt x="106" y="130"/>
                  </a:lnTo>
                  <a:lnTo>
                    <a:pt x="106" y="132"/>
                  </a:lnTo>
                  <a:lnTo>
                    <a:pt x="106" y="132"/>
                  </a:lnTo>
                  <a:lnTo>
                    <a:pt x="110" y="134"/>
                  </a:lnTo>
                  <a:lnTo>
                    <a:pt x="114" y="134"/>
                  </a:lnTo>
                  <a:lnTo>
                    <a:pt x="114" y="134"/>
                  </a:lnTo>
                  <a:lnTo>
                    <a:pt x="114" y="134"/>
                  </a:lnTo>
                  <a:lnTo>
                    <a:pt x="114" y="134"/>
                  </a:lnTo>
                  <a:lnTo>
                    <a:pt x="114" y="134"/>
                  </a:lnTo>
                  <a:lnTo>
                    <a:pt x="114" y="134"/>
                  </a:lnTo>
                  <a:lnTo>
                    <a:pt x="122" y="134"/>
                  </a:lnTo>
                  <a:lnTo>
                    <a:pt x="122" y="134"/>
                  </a:lnTo>
                  <a:lnTo>
                    <a:pt x="124" y="136"/>
                  </a:lnTo>
                  <a:lnTo>
                    <a:pt x="124" y="136"/>
                  </a:lnTo>
                  <a:lnTo>
                    <a:pt x="122" y="138"/>
                  </a:lnTo>
                  <a:lnTo>
                    <a:pt x="122" y="138"/>
                  </a:lnTo>
                  <a:lnTo>
                    <a:pt x="118" y="138"/>
                  </a:lnTo>
                  <a:lnTo>
                    <a:pt x="116" y="136"/>
                  </a:lnTo>
                  <a:lnTo>
                    <a:pt x="114" y="134"/>
                  </a:lnTo>
                  <a:lnTo>
                    <a:pt x="114" y="134"/>
                  </a:lnTo>
                  <a:close/>
                  <a:moveTo>
                    <a:pt x="118" y="138"/>
                  </a:moveTo>
                  <a:lnTo>
                    <a:pt x="116" y="140"/>
                  </a:lnTo>
                  <a:lnTo>
                    <a:pt x="116" y="140"/>
                  </a:lnTo>
                  <a:lnTo>
                    <a:pt x="114" y="138"/>
                  </a:lnTo>
                  <a:lnTo>
                    <a:pt x="118" y="138"/>
                  </a:lnTo>
                  <a:close/>
                  <a:moveTo>
                    <a:pt x="102" y="140"/>
                  </a:moveTo>
                  <a:lnTo>
                    <a:pt x="102" y="140"/>
                  </a:lnTo>
                  <a:lnTo>
                    <a:pt x="102" y="138"/>
                  </a:lnTo>
                  <a:lnTo>
                    <a:pt x="102" y="140"/>
                  </a:lnTo>
                  <a:close/>
                  <a:moveTo>
                    <a:pt x="96" y="128"/>
                  </a:moveTo>
                  <a:lnTo>
                    <a:pt x="96" y="128"/>
                  </a:lnTo>
                  <a:lnTo>
                    <a:pt x="98" y="126"/>
                  </a:lnTo>
                  <a:lnTo>
                    <a:pt x="98" y="128"/>
                  </a:lnTo>
                  <a:lnTo>
                    <a:pt x="98" y="128"/>
                  </a:lnTo>
                  <a:lnTo>
                    <a:pt x="96" y="128"/>
                  </a:lnTo>
                  <a:lnTo>
                    <a:pt x="96" y="128"/>
                  </a:lnTo>
                  <a:close/>
                  <a:moveTo>
                    <a:pt x="98" y="92"/>
                  </a:moveTo>
                  <a:lnTo>
                    <a:pt x="98" y="92"/>
                  </a:lnTo>
                  <a:lnTo>
                    <a:pt x="98" y="92"/>
                  </a:lnTo>
                  <a:lnTo>
                    <a:pt x="98" y="94"/>
                  </a:lnTo>
                  <a:lnTo>
                    <a:pt x="98" y="94"/>
                  </a:lnTo>
                  <a:lnTo>
                    <a:pt x="100" y="92"/>
                  </a:lnTo>
                  <a:lnTo>
                    <a:pt x="100" y="92"/>
                  </a:lnTo>
                  <a:lnTo>
                    <a:pt x="100" y="94"/>
                  </a:lnTo>
                  <a:lnTo>
                    <a:pt x="100" y="94"/>
                  </a:lnTo>
                  <a:lnTo>
                    <a:pt x="98" y="94"/>
                  </a:lnTo>
                  <a:lnTo>
                    <a:pt x="98" y="94"/>
                  </a:lnTo>
                  <a:lnTo>
                    <a:pt x="98" y="94"/>
                  </a:lnTo>
                  <a:lnTo>
                    <a:pt x="98" y="92"/>
                  </a:lnTo>
                  <a:lnTo>
                    <a:pt x="98" y="92"/>
                  </a:lnTo>
                  <a:close/>
                  <a:moveTo>
                    <a:pt x="102" y="82"/>
                  </a:moveTo>
                  <a:lnTo>
                    <a:pt x="104" y="84"/>
                  </a:lnTo>
                  <a:lnTo>
                    <a:pt x="102" y="84"/>
                  </a:lnTo>
                  <a:lnTo>
                    <a:pt x="102" y="84"/>
                  </a:lnTo>
                  <a:lnTo>
                    <a:pt x="102" y="84"/>
                  </a:lnTo>
                  <a:lnTo>
                    <a:pt x="102" y="82"/>
                  </a:lnTo>
                  <a:lnTo>
                    <a:pt x="102" y="82"/>
                  </a:lnTo>
                  <a:close/>
                  <a:moveTo>
                    <a:pt x="102" y="106"/>
                  </a:moveTo>
                  <a:lnTo>
                    <a:pt x="102" y="106"/>
                  </a:lnTo>
                  <a:lnTo>
                    <a:pt x="102" y="104"/>
                  </a:lnTo>
                  <a:lnTo>
                    <a:pt x="106" y="106"/>
                  </a:lnTo>
                  <a:lnTo>
                    <a:pt x="104" y="106"/>
                  </a:lnTo>
                  <a:lnTo>
                    <a:pt x="104" y="108"/>
                  </a:lnTo>
                  <a:lnTo>
                    <a:pt x="104" y="108"/>
                  </a:lnTo>
                  <a:lnTo>
                    <a:pt x="102" y="108"/>
                  </a:lnTo>
                  <a:lnTo>
                    <a:pt x="100" y="108"/>
                  </a:lnTo>
                  <a:lnTo>
                    <a:pt x="100" y="108"/>
                  </a:lnTo>
                  <a:lnTo>
                    <a:pt x="100" y="106"/>
                  </a:lnTo>
                  <a:lnTo>
                    <a:pt x="102" y="106"/>
                  </a:lnTo>
                  <a:close/>
                  <a:moveTo>
                    <a:pt x="110" y="124"/>
                  </a:moveTo>
                  <a:lnTo>
                    <a:pt x="110" y="122"/>
                  </a:lnTo>
                  <a:lnTo>
                    <a:pt x="110" y="122"/>
                  </a:lnTo>
                  <a:lnTo>
                    <a:pt x="108" y="122"/>
                  </a:lnTo>
                  <a:lnTo>
                    <a:pt x="108" y="124"/>
                  </a:lnTo>
                  <a:lnTo>
                    <a:pt x="108" y="124"/>
                  </a:lnTo>
                  <a:lnTo>
                    <a:pt x="108" y="122"/>
                  </a:lnTo>
                  <a:lnTo>
                    <a:pt x="106" y="122"/>
                  </a:lnTo>
                  <a:lnTo>
                    <a:pt x="106" y="122"/>
                  </a:lnTo>
                  <a:lnTo>
                    <a:pt x="106" y="122"/>
                  </a:lnTo>
                  <a:lnTo>
                    <a:pt x="106" y="120"/>
                  </a:lnTo>
                  <a:lnTo>
                    <a:pt x="110" y="120"/>
                  </a:lnTo>
                  <a:lnTo>
                    <a:pt x="108" y="122"/>
                  </a:lnTo>
                  <a:lnTo>
                    <a:pt x="108" y="122"/>
                  </a:lnTo>
                  <a:lnTo>
                    <a:pt x="108" y="122"/>
                  </a:lnTo>
                  <a:lnTo>
                    <a:pt x="108" y="122"/>
                  </a:lnTo>
                  <a:lnTo>
                    <a:pt x="110" y="122"/>
                  </a:lnTo>
                  <a:lnTo>
                    <a:pt x="110" y="124"/>
                  </a:lnTo>
                  <a:lnTo>
                    <a:pt x="110" y="124"/>
                  </a:lnTo>
                  <a:close/>
                  <a:moveTo>
                    <a:pt x="108" y="128"/>
                  </a:moveTo>
                  <a:lnTo>
                    <a:pt x="108" y="128"/>
                  </a:lnTo>
                  <a:lnTo>
                    <a:pt x="104" y="128"/>
                  </a:lnTo>
                  <a:lnTo>
                    <a:pt x="102" y="126"/>
                  </a:lnTo>
                  <a:lnTo>
                    <a:pt x="102" y="126"/>
                  </a:lnTo>
                  <a:lnTo>
                    <a:pt x="108" y="128"/>
                  </a:lnTo>
                  <a:lnTo>
                    <a:pt x="108" y="128"/>
                  </a:lnTo>
                  <a:close/>
                  <a:moveTo>
                    <a:pt x="102" y="114"/>
                  </a:moveTo>
                  <a:lnTo>
                    <a:pt x="102" y="114"/>
                  </a:lnTo>
                  <a:lnTo>
                    <a:pt x="102" y="114"/>
                  </a:lnTo>
                  <a:lnTo>
                    <a:pt x="104" y="114"/>
                  </a:lnTo>
                  <a:lnTo>
                    <a:pt x="104" y="114"/>
                  </a:lnTo>
                  <a:lnTo>
                    <a:pt x="104" y="114"/>
                  </a:lnTo>
                  <a:lnTo>
                    <a:pt x="104" y="112"/>
                  </a:lnTo>
                  <a:lnTo>
                    <a:pt x="104" y="112"/>
                  </a:lnTo>
                  <a:lnTo>
                    <a:pt x="108" y="114"/>
                  </a:lnTo>
                  <a:lnTo>
                    <a:pt x="108" y="114"/>
                  </a:lnTo>
                  <a:lnTo>
                    <a:pt x="104" y="116"/>
                  </a:lnTo>
                  <a:lnTo>
                    <a:pt x="102" y="116"/>
                  </a:lnTo>
                  <a:lnTo>
                    <a:pt x="102" y="114"/>
                  </a:lnTo>
                  <a:lnTo>
                    <a:pt x="102" y="114"/>
                  </a:lnTo>
                  <a:close/>
                  <a:moveTo>
                    <a:pt x="100" y="110"/>
                  </a:moveTo>
                  <a:lnTo>
                    <a:pt x="100" y="110"/>
                  </a:lnTo>
                  <a:lnTo>
                    <a:pt x="102" y="108"/>
                  </a:lnTo>
                  <a:lnTo>
                    <a:pt x="102" y="108"/>
                  </a:lnTo>
                  <a:lnTo>
                    <a:pt x="104" y="110"/>
                  </a:lnTo>
                  <a:lnTo>
                    <a:pt x="104" y="110"/>
                  </a:lnTo>
                  <a:lnTo>
                    <a:pt x="102" y="112"/>
                  </a:lnTo>
                  <a:lnTo>
                    <a:pt x="100" y="112"/>
                  </a:lnTo>
                  <a:lnTo>
                    <a:pt x="100" y="112"/>
                  </a:lnTo>
                  <a:lnTo>
                    <a:pt x="102" y="110"/>
                  </a:lnTo>
                  <a:lnTo>
                    <a:pt x="102" y="110"/>
                  </a:lnTo>
                  <a:lnTo>
                    <a:pt x="102" y="110"/>
                  </a:lnTo>
                  <a:lnTo>
                    <a:pt x="100" y="110"/>
                  </a:lnTo>
                  <a:lnTo>
                    <a:pt x="100" y="110"/>
                  </a:lnTo>
                  <a:close/>
                  <a:moveTo>
                    <a:pt x="106" y="96"/>
                  </a:moveTo>
                  <a:lnTo>
                    <a:pt x="106" y="96"/>
                  </a:lnTo>
                  <a:lnTo>
                    <a:pt x="108" y="98"/>
                  </a:lnTo>
                  <a:lnTo>
                    <a:pt x="110" y="98"/>
                  </a:lnTo>
                  <a:lnTo>
                    <a:pt x="110" y="98"/>
                  </a:lnTo>
                  <a:lnTo>
                    <a:pt x="110" y="98"/>
                  </a:lnTo>
                  <a:lnTo>
                    <a:pt x="108" y="98"/>
                  </a:lnTo>
                  <a:lnTo>
                    <a:pt x="108" y="98"/>
                  </a:lnTo>
                  <a:lnTo>
                    <a:pt x="108" y="98"/>
                  </a:lnTo>
                  <a:lnTo>
                    <a:pt x="106" y="96"/>
                  </a:lnTo>
                  <a:lnTo>
                    <a:pt x="106" y="96"/>
                  </a:lnTo>
                  <a:close/>
                  <a:moveTo>
                    <a:pt x="106" y="94"/>
                  </a:moveTo>
                  <a:lnTo>
                    <a:pt x="106" y="92"/>
                  </a:lnTo>
                  <a:lnTo>
                    <a:pt x="106" y="92"/>
                  </a:lnTo>
                  <a:lnTo>
                    <a:pt x="108" y="92"/>
                  </a:lnTo>
                  <a:lnTo>
                    <a:pt x="106" y="94"/>
                  </a:lnTo>
                  <a:close/>
                  <a:moveTo>
                    <a:pt x="106" y="82"/>
                  </a:moveTo>
                  <a:lnTo>
                    <a:pt x="106" y="82"/>
                  </a:lnTo>
                  <a:lnTo>
                    <a:pt x="108" y="82"/>
                  </a:lnTo>
                  <a:lnTo>
                    <a:pt x="106" y="82"/>
                  </a:lnTo>
                  <a:close/>
                  <a:moveTo>
                    <a:pt x="106" y="84"/>
                  </a:moveTo>
                  <a:lnTo>
                    <a:pt x="104" y="82"/>
                  </a:lnTo>
                  <a:lnTo>
                    <a:pt x="104" y="82"/>
                  </a:lnTo>
                  <a:lnTo>
                    <a:pt x="106" y="84"/>
                  </a:lnTo>
                  <a:close/>
                  <a:moveTo>
                    <a:pt x="100" y="110"/>
                  </a:moveTo>
                  <a:lnTo>
                    <a:pt x="100" y="110"/>
                  </a:lnTo>
                  <a:lnTo>
                    <a:pt x="100" y="110"/>
                  </a:lnTo>
                  <a:lnTo>
                    <a:pt x="100" y="110"/>
                  </a:lnTo>
                  <a:lnTo>
                    <a:pt x="100" y="110"/>
                  </a:lnTo>
                  <a:lnTo>
                    <a:pt x="100" y="110"/>
                  </a:lnTo>
                  <a:lnTo>
                    <a:pt x="100" y="110"/>
                  </a:lnTo>
                  <a:lnTo>
                    <a:pt x="100" y="110"/>
                  </a:lnTo>
                  <a:close/>
                  <a:moveTo>
                    <a:pt x="124" y="132"/>
                  </a:moveTo>
                  <a:lnTo>
                    <a:pt x="124" y="132"/>
                  </a:lnTo>
                  <a:lnTo>
                    <a:pt x="124" y="132"/>
                  </a:lnTo>
                  <a:lnTo>
                    <a:pt x="122" y="130"/>
                  </a:lnTo>
                  <a:lnTo>
                    <a:pt x="122" y="128"/>
                  </a:lnTo>
                  <a:lnTo>
                    <a:pt x="122" y="128"/>
                  </a:lnTo>
                  <a:lnTo>
                    <a:pt x="124" y="132"/>
                  </a:lnTo>
                  <a:lnTo>
                    <a:pt x="124" y="132"/>
                  </a:lnTo>
                  <a:close/>
                  <a:moveTo>
                    <a:pt x="126" y="44"/>
                  </a:moveTo>
                  <a:lnTo>
                    <a:pt x="126" y="44"/>
                  </a:lnTo>
                  <a:lnTo>
                    <a:pt x="124" y="44"/>
                  </a:lnTo>
                  <a:lnTo>
                    <a:pt x="126" y="44"/>
                  </a:lnTo>
                  <a:close/>
                  <a:moveTo>
                    <a:pt x="124" y="80"/>
                  </a:moveTo>
                  <a:lnTo>
                    <a:pt x="124" y="82"/>
                  </a:lnTo>
                  <a:lnTo>
                    <a:pt x="124" y="82"/>
                  </a:lnTo>
                  <a:lnTo>
                    <a:pt x="124" y="82"/>
                  </a:lnTo>
                  <a:lnTo>
                    <a:pt x="124" y="82"/>
                  </a:lnTo>
                  <a:lnTo>
                    <a:pt x="124" y="82"/>
                  </a:lnTo>
                  <a:lnTo>
                    <a:pt x="124" y="82"/>
                  </a:lnTo>
                  <a:lnTo>
                    <a:pt x="122" y="82"/>
                  </a:lnTo>
                  <a:lnTo>
                    <a:pt x="122" y="82"/>
                  </a:lnTo>
                  <a:lnTo>
                    <a:pt x="122" y="84"/>
                  </a:lnTo>
                  <a:lnTo>
                    <a:pt x="122" y="84"/>
                  </a:lnTo>
                  <a:lnTo>
                    <a:pt x="122" y="82"/>
                  </a:lnTo>
                  <a:lnTo>
                    <a:pt x="122" y="82"/>
                  </a:lnTo>
                  <a:lnTo>
                    <a:pt x="124" y="80"/>
                  </a:lnTo>
                  <a:lnTo>
                    <a:pt x="124" y="80"/>
                  </a:lnTo>
                  <a:close/>
                  <a:moveTo>
                    <a:pt x="122" y="102"/>
                  </a:moveTo>
                  <a:lnTo>
                    <a:pt x="122" y="102"/>
                  </a:lnTo>
                  <a:lnTo>
                    <a:pt x="120" y="102"/>
                  </a:lnTo>
                  <a:lnTo>
                    <a:pt x="120" y="102"/>
                  </a:lnTo>
                  <a:lnTo>
                    <a:pt x="120" y="100"/>
                  </a:lnTo>
                  <a:lnTo>
                    <a:pt x="122" y="102"/>
                  </a:lnTo>
                  <a:close/>
                  <a:moveTo>
                    <a:pt x="120" y="110"/>
                  </a:moveTo>
                  <a:lnTo>
                    <a:pt x="120" y="110"/>
                  </a:lnTo>
                  <a:lnTo>
                    <a:pt x="122" y="112"/>
                  </a:lnTo>
                  <a:lnTo>
                    <a:pt x="122" y="114"/>
                  </a:lnTo>
                  <a:lnTo>
                    <a:pt x="122" y="114"/>
                  </a:lnTo>
                  <a:lnTo>
                    <a:pt x="122" y="114"/>
                  </a:lnTo>
                  <a:lnTo>
                    <a:pt x="122" y="114"/>
                  </a:lnTo>
                  <a:lnTo>
                    <a:pt x="122" y="114"/>
                  </a:lnTo>
                  <a:lnTo>
                    <a:pt x="122" y="114"/>
                  </a:lnTo>
                  <a:lnTo>
                    <a:pt x="122" y="114"/>
                  </a:lnTo>
                  <a:lnTo>
                    <a:pt x="120" y="114"/>
                  </a:lnTo>
                  <a:lnTo>
                    <a:pt x="120" y="114"/>
                  </a:lnTo>
                  <a:lnTo>
                    <a:pt x="120" y="112"/>
                  </a:lnTo>
                  <a:lnTo>
                    <a:pt x="120" y="110"/>
                  </a:lnTo>
                  <a:lnTo>
                    <a:pt x="120" y="110"/>
                  </a:lnTo>
                  <a:close/>
                  <a:moveTo>
                    <a:pt x="120" y="106"/>
                  </a:moveTo>
                  <a:lnTo>
                    <a:pt x="120" y="108"/>
                  </a:lnTo>
                  <a:lnTo>
                    <a:pt x="120" y="108"/>
                  </a:lnTo>
                  <a:lnTo>
                    <a:pt x="120" y="108"/>
                  </a:lnTo>
                  <a:lnTo>
                    <a:pt x="120" y="106"/>
                  </a:lnTo>
                  <a:lnTo>
                    <a:pt x="120" y="106"/>
                  </a:lnTo>
                  <a:close/>
                  <a:moveTo>
                    <a:pt x="120" y="82"/>
                  </a:moveTo>
                  <a:lnTo>
                    <a:pt x="118" y="82"/>
                  </a:lnTo>
                  <a:lnTo>
                    <a:pt x="120" y="82"/>
                  </a:lnTo>
                  <a:lnTo>
                    <a:pt x="120" y="82"/>
                  </a:lnTo>
                  <a:close/>
                  <a:moveTo>
                    <a:pt x="120" y="48"/>
                  </a:moveTo>
                  <a:lnTo>
                    <a:pt x="120" y="48"/>
                  </a:lnTo>
                  <a:lnTo>
                    <a:pt x="118" y="46"/>
                  </a:lnTo>
                  <a:lnTo>
                    <a:pt x="120" y="48"/>
                  </a:lnTo>
                  <a:close/>
                  <a:moveTo>
                    <a:pt x="122" y="128"/>
                  </a:moveTo>
                  <a:lnTo>
                    <a:pt x="122" y="128"/>
                  </a:lnTo>
                  <a:lnTo>
                    <a:pt x="120" y="130"/>
                  </a:lnTo>
                  <a:lnTo>
                    <a:pt x="122" y="130"/>
                  </a:lnTo>
                  <a:lnTo>
                    <a:pt x="122" y="130"/>
                  </a:lnTo>
                  <a:lnTo>
                    <a:pt x="120" y="130"/>
                  </a:lnTo>
                  <a:lnTo>
                    <a:pt x="118" y="130"/>
                  </a:lnTo>
                  <a:lnTo>
                    <a:pt x="118" y="130"/>
                  </a:lnTo>
                  <a:lnTo>
                    <a:pt x="118" y="132"/>
                  </a:lnTo>
                  <a:lnTo>
                    <a:pt x="120" y="132"/>
                  </a:lnTo>
                  <a:lnTo>
                    <a:pt x="120" y="132"/>
                  </a:lnTo>
                  <a:lnTo>
                    <a:pt x="120" y="132"/>
                  </a:lnTo>
                  <a:lnTo>
                    <a:pt x="120" y="132"/>
                  </a:lnTo>
                  <a:lnTo>
                    <a:pt x="120" y="132"/>
                  </a:lnTo>
                  <a:lnTo>
                    <a:pt x="118" y="132"/>
                  </a:lnTo>
                  <a:lnTo>
                    <a:pt x="118" y="132"/>
                  </a:lnTo>
                  <a:lnTo>
                    <a:pt x="118" y="134"/>
                  </a:lnTo>
                  <a:lnTo>
                    <a:pt x="116" y="132"/>
                  </a:lnTo>
                  <a:lnTo>
                    <a:pt x="116" y="132"/>
                  </a:lnTo>
                  <a:lnTo>
                    <a:pt x="118" y="132"/>
                  </a:lnTo>
                  <a:lnTo>
                    <a:pt x="118" y="132"/>
                  </a:lnTo>
                  <a:lnTo>
                    <a:pt x="118" y="130"/>
                  </a:lnTo>
                  <a:lnTo>
                    <a:pt x="118" y="130"/>
                  </a:lnTo>
                  <a:lnTo>
                    <a:pt x="116" y="130"/>
                  </a:lnTo>
                  <a:lnTo>
                    <a:pt x="116" y="130"/>
                  </a:lnTo>
                  <a:lnTo>
                    <a:pt x="116" y="130"/>
                  </a:lnTo>
                  <a:lnTo>
                    <a:pt x="116" y="130"/>
                  </a:lnTo>
                  <a:lnTo>
                    <a:pt x="116" y="130"/>
                  </a:lnTo>
                  <a:lnTo>
                    <a:pt x="114" y="128"/>
                  </a:lnTo>
                  <a:lnTo>
                    <a:pt x="114" y="128"/>
                  </a:lnTo>
                  <a:lnTo>
                    <a:pt x="116" y="130"/>
                  </a:lnTo>
                  <a:lnTo>
                    <a:pt x="114" y="128"/>
                  </a:lnTo>
                  <a:lnTo>
                    <a:pt x="114" y="128"/>
                  </a:lnTo>
                  <a:lnTo>
                    <a:pt x="114" y="130"/>
                  </a:lnTo>
                  <a:lnTo>
                    <a:pt x="114" y="130"/>
                  </a:lnTo>
                  <a:lnTo>
                    <a:pt x="112" y="130"/>
                  </a:lnTo>
                  <a:lnTo>
                    <a:pt x="112" y="132"/>
                  </a:lnTo>
                  <a:lnTo>
                    <a:pt x="112" y="130"/>
                  </a:lnTo>
                  <a:lnTo>
                    <a:pt x="112" y="130"/>
                  </a:lnTo>
                  <a:lnTo>
                    <a:pt x="110" y="130"/>
                  </a:lnTo>
                  <a:lnTo>
                    <a:pt x="108" y="128"/>
                  </a:lnTo>
                  <a:lnTo>
                    <a:pt x="108" y="128"/>
                  </a:lnTo>
                  <a:lnTo>
                    <a:pt x="108" y="130"/>
                  </a:lnTo>
                  <a:lnTo>
                    <a:pt x="108" y="130"/>
                  </a:lnTo>
                  <a:lnTo>
                    <a:pt x="110" y="132"/>
                  </a:lnTo>
                  <a:lnTo>
                    <a:pt x="108" y="132"/>
                  </a:lnTo>
                  <a:lnTo>
                    <a:pt x="108" y="132"/>
                  </a:lnTo>
                  <a:lnTo>
                    <a:pt x="108" y="130"/>
                  </a:lnTo>
                  <a:lnTo>
                    <a:pt x="108" y="128"/>
                  </a:lnTo>
                  <a:lnTo>
                    <a:pt x="108" y="128"/>
                  </a:lnTo>
                  <a:lnTo>
                    <a:pt x="108" y="126"/>
                  </a:lnTo>
                  <a:lnTo>
                    <a:pt x="110" y="128"/>
                  </a:lnTo>
                  <a:lnTo>
                    <a:pt x="114" y="128"/>
                  </a:lnTo>
                  <a:lnTo>
                    <a:pt x="114" y="128"/>
                  </a:lnTo>
                  <a:lnTo>
                    <a:pt x="114" y="128"/>
                  </a:lnTo>
                  <a:lnTo>
                    <a:pt x="114" y="128"/>
                  </a:lnTo>
                  <a:lnTo>
                    <a:pt x="114" y="128"/>
                  </a:lnTo>
                  <a:lnTo>
                    <a:pt x="114" y="128"/>
                  </a:lnTo>
                  <a:lnTo>
                    <a:pt x="114" y="128"/>
                  </a:lnTo>
                  <a:lnTo>
                    <a:pt x="114" y="128"/>
                  </a:lnTo>
                  <a:lnTo>
                    <a:pt x="116" y="130"/>
                  </a:lnTo>
                  <a:lnTo>
                    <a:pt x="116" y="130"/>
                  </a:lnTo>
                  <a:lnTo>
                    <a:pt x="122" y="128"/>
                  </a:lnTo>
                  <a:lnTo>
                    <a:pt x="122" y="128"/>
                  </a:lnTo>
                  <a:close/>
                  <a:moveTo>
                    <a:pt x="118" y="120"/>
                  </a:moveTo>
                  <a:lnTo>
                    <a:pt x="118" y="120"/>
                  </a:lnTo>
                  <a:lnTo>
                    <a:pt x="116" y="120"/>
                  </a:lnTo>
                  <a:lnTo>
                    <a:pt x="116" y="118"/>
                  </a:lnTo>
                  <a:lnTo>
                    <a:pt x="116" y="118"/>
                  </a:lnTo>
                  <a:lnTo>
                    <a:pt x="112" y="116"/>
                  </a:lnTo>
                  <a:lnTo>
                    <a:pt x="112" y="116"/>
                  </a:lnTo>
                  <a:lnTo>
                    <a:pt x="112" y="118"/>
                  </a:lnTo>
                  <a:lnTo>
                    <a:pt x="112" y="120"/>
                  </a:lnTo>
                  <a:lnTo>
                    <a:pt x="112" y="118"/>
                  </a:lnTo>
                  <a:lnTo>
                    <a:pt x="114" y="120"/>
                  </a:lnTo>
                  <a:lnTo>
                    <a:pt x="114" y="120"/>
                  </a:lnTo>
                  <a:lnTo>
                    <a:pt x="112" y="120"/>
                  </a:lnTo>
                  <a:lnTo>
                    <a:pt x="110" y="120"/>
                  </a:lnTo>
                  <a:lnTo>
                    <a:pt x="110" y="120"/>
                  </a:lnTo>
                  <a:lnTo>
                    <a:pt x="108" y="120"/>
                  </a:lnTo>
                  <a:lnTo>
                    <a:pt x="108" y="120"/>
                  </a:lnTo>
                  <a:lnTo>
                    <a:pt x="112" y="120"/>
                  </a:lnTo>
                  <a:lnTo>
                    <a:pt x="112" y="120"/>
                  </a:lnTo>
                  <a:lnTo>
                    <a:pt x="110" y="118"/>
                  </a:lnTo>
                  <a:lnTo>
                    <a:pt x="112" y="116"/>
                  </a:lnTo>
                  <a:lnTo>
                    <a:pt x="116" y="118"/>
                  </a:lnTo>
                  <a:lnTo>
                    <a:pt x="116" y="118"/>
                  </a:lnTo>
                  <a:lnTo>
                    <a:pt x="116" y="118"/>
                  </a:lnTo>
                  <a:lnTo>
                    <a:pt x="116" y="118"/>
                  </a:lnTo>
                  <a:lnTo>
                    <a:pt x="118" y="120"/>
                  </a:lnTo>
                  <a:lnTo>
                    <a:pt x="118" y="120"/>
                  </a:lnTo>
                  <a:close/>
                  <a:moveTo>
                    <a:pt x="116" y="96"/>
                  </a:moveTo>
                  <a:lnTo>
                    <a:pt x="116" y="96"/>
                  </a:lnTo>
                  <a:lnTo>
                    <a:pt x="114" y="94"/>
                  </a:lnTo>
                  <a:lnTo>
                    <a:pt x="114" y="94"/>
                  </a:lnTo>
                  <a:lnTo>
                    <a:pt x="116" y="94"/>
                  </a:lnTo>
                  <a:lnTo>
                    <a:pt x="116" y="94"/>
                  </a:lnTo>
                  <a:lnTo>
                    <a:pt x="116" y="96"/>
                  </a:lnTo>
                  <a:lnTo>
                    <a:pt x="116" y="96"/>
                  </a:lnTo>
                  <a:close/>
                  <a:moveTo>
                    <a:pt x="114" y="80"/>
                  </a:moveTo>
                  <a:lnTo>
                    <a:pt x="114" y="78"/>
                  </a:lnTo>
                  <a:lnTo>
                    <a:pt x="114" y="80"/>
                  </a:lnTo>
                  <a:lnTo>
                    <a:pt x="114" y="80"/>
                  </a:lnTo>
                  <a:close/>
                  <a:moveTo>
                    <a:pt x="116" y="52"/>
                  </a:moveTo>
                  <a:lnTo>
                    <a:pt x="116" y="52"/>
                  </a:lnTo>
                  <a:lnTo>
                    <a:pt x="116" y="50"/>
                  </a:lnTo>
                  <a:lnTo>
                    <a:pt x="114" y="50"/>
                  </a:lnTo>
                  <a:lnTo>
                    <a:pt x="114" y="50"/>
                  </a:lnTo>
                  <a:lnTo>
                    <a:pt x="116" y="50"/>
                  </a:lnTo>
                  <a:lnTo>
                    <a:pt x="116" y="52"/>
                  </a:lnTo>
                  <a:lnTo>
                    <a:pt x="116" y="52"/>
                  </a:lnTo>
                  <a:close/>
                  <a:moveTo>
                    <a:pt x="114" y="44"/>
                  </a:moveTo>
                  <a:lnTo>
                    <a:pt x="112" y="44"/>
                  </a:lnTo>
                  <a:lnTo>
                    <a:pt x="112" y="44"/>
                  </a:lnTo>
                  <a:lnTo>
                    <a:pt x="114" y="44"/>
                  </a:lnTo>
                  <a:lnTo>
                    <a:pt x="114" y="44"/>
                  </a:lnTo>
                  <a:lnTo>
                    <a:pt x="114" y="44"/>
                  </a:lnTo>
                  <a:close/>
                  <a:moveTo>
                    <a:pt x="114" y="108"/>
                  </a:moveTo>
                  <a:lnTo>
                    <a:pt x="112" y="108"/>
                  </a:lnTo>
                  <a:lnTo>
                    <a:pt x="112" y="106"/>
                  </a:lnTo>
                  <a:lnTo>
                    <a:pt x="112" y="106"/>
                  </a:lnTo>
                  <a:lnTo>
                    <a:pt x="114" y="106"/>
                  </a:lnTo>
                  <a:lnTo>
                    <a:pt x="114" y="106"/>
                  </a:lnTo>
                  <a:lnTo>
                    <a:pt x="114" y="108"/>
                  </a:lnTo>
                  <a:lnTo>
                    <a:pt x="114" y="108"/>
                  </a:lnTo>
                  <a:lnTo>
                    <a:pt x="114" y="108"/>
                  </a:lnTo>
                  <a:close/>
                  <a:moveTo>
                    <a:pt x="112" y="44"/>
                  </a:moveTo>
                  <a:lnTo>
                    <a:pt x="112" y="44"/>
                  </a:lnTo>
                  <a:lnTo>
                    <a:pt x="110" y="44"/>
                  </a:lnTo>
                  <a:lnTo>
                    <a:pt x="110" y="46"/>
                  </a:lnTo>
                  <a:lnTo>
                    <a:pt x="110" y="46"/>
                  </a:lnTo>
                  <a:lnTo>
                    <a:pt x="108" y="44"/>
                  </a:lnTo>
                  <a:lnTo>
                    <a:pt x="108" y="44"/>
                  </a:lnTo>
                  <a:lnTo>
                    <a:pt x="108" y="44"/>
                  </a:lnTo>
                  <a:lnTo>
                    <a:pt x="108" y="44"/>
                  </a:lnTo>
                  <a:lnTo>
                    <a:pt x="108" y="42"/>
                  </a:lnTo>
                  <a:lnTo>
                    <a:pt x="110" y="42"/>
                  </a:lnTo>
                  <a:lnTo>
                    <a:pt x="110" y="44"/>
                  </a:lnTo>
                  <a:lnTo>
                    <a:pt x="112" y="44"/>
                  </a:lnTo>
                  <a:lnTo>
                    <a:pt x="112" y="44"/>
                  </a:lnTo>
                  <a:close/>
                  <a:moveTo>
                    <a:pt x="108" y="36"/>
                  </a:moveTo>
                  <a:lnTo>
                    <a:pt x="108" y="36"/>
                  </a:lnTo>
                  <a:lnTo>
                    <a:pt x="110" y="36"/>
                  </a:lnTo>
                  <a:lnTo>
                    <a:pt x="108" y="36"/>
                  </a:lnTo>
                  <a:lnTo>
                    <a:pt x="108" y="36"/>
                  </a:lnTo>
                  <a:lnTo>
                    <a:pt x="108" y="36"/>
                  </a:lnTo>
                  <a:lnTo>
                    <a:pt x="106" y="36"/>
                  </a:lnTo>
                  <a:lnTo>
                    <a:pt x="106" y="36"/>
                  </a:lnTo>
                  <a:lnTo>
                    <a:pt x="104" y="38"/>
                  </a:lnTo>
                  <a:lnTo>
                    <a:pt x="104" y="38"/>
                  </a:lnTo>
                  <a:lnTo>
                    <a:pt x="106" y="36"/>
                  </a:lnTo>
                  <a:lnTo>
                    <a:pt x="106" y="36"/>
                  </a:lnTo>
                  <a:lnTo>
                    <a:pt x="106" y="34"/>
                  </a:lnTo>
                  <a:lnTo>
                    <a:pt x="108" y="36"/>
                  </a:lnTo>
                  <a:close/>
                  <a:moveTo>
                    <a:pt x="106" y="34"/>
                  </a:moveTo>
                  <a:lnTo>
                    <a:pt x="106" y="34"/>
                  </a:lnTo>
                  <a:lnTo>
                    <a:pt x="104" y="34"/>
                  </a:lnTo>
                  <a:lnTo>
                    <a:pt x="104" y="34"/>
                  </a:lnTo>
                  <a:lnTo>
                    <a:pt x="104" y="32"/>
                  </a:lnTo>
                  <a:lnTo>
                    <a:pt x="106" y="34"/>
                  </a:lnTo>
                  <a:lnTo>
                    <a:pt x="106" y="34"/>
                  </a:lnTo>
                  <a:close/>
                  <a:moveTo>
                    <a:pt x="106" y="76"/>
                  </a:moveTo>
                  <a:lnTo>
                    <a:pt x="106" y="76"/>
                  </a:lnTo>
                  <a:lnTo>
                    <a:pt x="106" y="76"/>
                  </a:lnTo>
                  <a:lnTo>
                    <a:pt x="110" y="76"/>
                  </a:lnTo>
                  <a:lnTo>
                    <a:pt x="110" y="76"/>
                  </a:lnTo>
                  <a:lnTo>
                    <a:pt x="110" y="78"/>
                  </a:lnTo>
                  <a:lnTo>
                    <a:pt x="110" y="78"/>
                  </a:lnTo>
                  <a:lnTo>
                    <a:pt x="108" y="78"/>
                  </a:lnTo>
                  <a:lnTo>
                    <a:pt x="108" y="80"/>
                  </a:lnTo>
                  <a:lnTo>
                    <a:pt x="108" y="80"/>
                  </a:lnTo>
                  <a:lnTo>
                    <a:pt x="106" y="80"/>
                  </a:lnTo>
                  <a:lnTo>
                    <a:pt x="106" y="78"/>
                  </a:lnTo>
                  <a:lnTo>
                    <a:pt x="104" y="78"/>
                  </a:lnTo>
                  <a:lnTo>
                    <a:pt x="104" y="78"/>
                  </a:lnTo>
                  <a:lnTo>
                    <a:pt x="104" y="78"/>
                  </a:lnTo>
                  <a:lnTo>
                    <a:pt x="104" y="76"/>
                  </a:lnTo>
                  <a:lnTo>
                    <a:pt x="104" y="76"/>
                  </a:lnTo>
                  <a:lnTo>
                    <a:pt x="106" y="76"/>
                  </a:lnTo>
                  <a:lnTo>
                    <a:pt x="106" y="76"/>
                  </a:lnTo>
                  <a:close/>
                  <a:moveTo>
                    <a:pt x="102" y="54"/>
                  </a:moveTo>
                  <a:lnTo>
                    <a:pt x="102" y="52"/>
                  </a:lnTo>
                  <a:lnTo>
                    <a:pt x="104" y="54"/>
                  </a:lnTo>
                  <a:lnTo>
                    <a:pt x="102" y="54"/>
                  </a:lnTo>
                  <a:close/>
                  <a:moveTo>
                    <a:pt x="100" y="40"/>
                  </a:moveTo>
                  <a:lnTo>
                    <a:pt x="100" y="40"/>
                  </a:lnTo>
                  <a:lnTo>
                    <a:pt x="102" y="40"/>
                  </a:lnTo>
                  <a:lnTo>
                    <a:pt x="102" y="40"/>
                  </a:lnTo>
                  <a:lnTo>
                    <a:pt x="102" y="40"/>
                  </a:lnTo>
                  <a:lnTo>
                    <a:pt x="100" y="40"/>
                  </a:lnTo>
                  <a:lnTo>
                    <a:pt x="100" y="40"/>
                  </a:lnTo>
                  <a:lnTo>
                    <a:pt x="100" y="38"/>
                  </a:lnTo>
                  <a:lnTo>
                    <a:pt x="100" y="38"/>
                  </a:lnTo>
                  <a:lnTo>
                    <a:pt x="100" y="40"/>
                  </a:lnTo>
                  <a:lnTo>
                    <a:pt x="100" y="40"/>
                  </a:lnTo>
                  <a:close/>
                  <a:moveTo>
                    <a:pt x="100" y="48"/>
                  </a:moveTo>
                  <a:lnTo>
                    <a:pt x="100" y="48"/>
                  </a:lnTo>
                  <a:lnTo>
                    <a:pt x="100" y="50"/>
                  </a:lnTo>
                  <a:lnTo>
                    <a:pt x="100" y="50"/>
                  </a:lnTo>
                  <a:lnTo>
                    <a:pt x="100" y="50"/>
                  </a:lnTo>
                  <a:lnTo>
                    <a:pt x="100" y="50"/>
                  </a:lnTo>
                  <a:lnTo>
                    <a:pt x="98" y="50"/>
                  </a:lnTo>
                  <a:lnTo>
                    <a:pt x="100" y="48"/>
                  </a:lnTo>
                  <a:close/>
                  <a:moveTo>
                    <a:pt x="98" y="82"/>
                  </a:moveTo>
                  <a:lnTo>
                    <a:pt x="98" y="84"/>
                  </a:lnTo>
                  <a:lnTo>
                    <a:pt x="98" y="84"/>
                  </a:lnTo>
                  <a:lnTo>
                    <a:pt x="96" y="84"/>
                  </a:lnTo>
                  <a:lnTo>
                    <a:pt x="98" y="82"/>
                  </a:lnTo>
                  <a:close/>
                  <a:moveTo>
                    <a:pt x="96" y="44"/>
                  </a:moveTo>
                  <a:lnTo>
                    <a:pt x="94" y="44"/>
                  </a:lnTo>
                  <a:lnTo>
                    <a:pt x="94" y="44"/>
                  </a:lnTo>
                  <a:lnTo>
                    <a:pt x="96" y="44"/>
                  </a:lnTo>
                  <a:close/>
                  <a:moveTo>
                    <a:pt x="96" y="46"/>
                  </a:moveTo>
                  <a:lnTo>
                    <a:pt x="96" y="46"/>
                  </a:lnTo>
                  <a:lnTo>
                    <a:pt x="96" y="48"/>
                  </a:lnTo>
                  <a:lnTo>
                    <a:pt x="94" y="46"/>
                  </a:lnTo>
                  <a:lnTo>
                    <a:pt x="94" y="46"/>
                  </a:lnTo>
                  <a:lnTo>
                    <a:pt x="96" y="46"/>
                  </a:lnTo>
                  <a:lnTo>
                    <a:pt x="96" y="46"/>
                  </a:lnTo>
                  <a:close/>
                  <a:moveTo>
                    <a:pt x="92" y="102"/>
                  </a:moveTo>
                  <a:lnTo>
                    <a:pt x="92" y="102"/>
                  </a:lnTo>
                  <a:lnTo>
                    <a:pt x="96" y="104"/>
                  </a:lnTo>
                  <a:lnTo>
                    <a:pt x="98" y="106"/>
                  </a:lnTo>
                  <a:lnTo>
                    <a:pt x="98" y="106"/>
                  </a:lnTo>
                  <a:lnTo>
                    <a:pt x="96" y="104"/>
                  </a:lnTo>
                  <a:lnTo>
                    <a:pt x="96" y="104"/>
                  </a:lnTo>
                  <a:lnTo>
                    <a:pt x="96" y="106"/>
                  </a:lnTo>
                  <a:lnTo>
                    <a:pt x="96" y="106"/>
                  </a:lnTo>
                  <a:lnTo>
                    <a:pt x="96" y="106"/>
                  </a:lnTo>
                  <a:lnTo>
                    <a:pt x="96" y="106"/>
                  </a:lnTo>
                  <a:lnTo>
                    <a:pt x="98" y="106"/>
                  </a:lnTo>
                  <a:lnTo>
                    <a:pt x="98" y="104"/>
                  </a:lnTo>
                  <a:lnTo>
                    <a:pt x="98" y="104"/>
                  </a:lnTo>
                  <a:lnTo>
                    <a:pt x="98" y="106"/>
                  </a:lnTo>
                  <a:lnTo>
                    <a:pt x="98" y="106"/>
                  </a:lnTo>
                  <a:lnTo>
                    <a:pt x="100" y="106"/>
                  </a:lnTo>
                  <a:lnTo>
                    <a:pt x="98" y="106"/>
                  </a:lnTo>
                  <a:lnTo>
                    <a:pt x="98" y="106"/>
                  </a:lnTo>
                  <a:lnTo>
                    <a:pt x="98" y="106"/>
                  </a:lnTo>
                  <a:lnTo>
                    <a:pt x="100" y="108"/>
                  </a:lnTo>
                  <a:lnTo>
                    <a:pt x="98" y="108"/>
                  </a:lnTo>
                  <a:lnTo>
                    <a:pt x="98" y="108"/>
                  </a:lnTo>
                  <a:lnTo>
                    <a:pt x="94" y="108"/>
                  </a:lnTo>
                  <a:lnTo>
                    <a:pt x="94" y="108"/>
                  </a:lnTo>
                  <a:lnTo>
                    <a:pt x="94" y="108"/>
                  </a:lnTo>
                  <a:lnTo>
                    <a:pt x="94" y="108"/>
                  </a:lnTo>
                  <a:lnTo>
                    <a:pt x="92" y="108"/>
                  </a:lnTo>
                  <a:lnTo>
                    <a:pt x="88" y="108"/>
                  </a:lnTo>
                  <a:lnTo>
                    <a:pt x="88" y="108"/>
                  </a:lnTo>
                  <a:lnTo>
                    <a:pt x="88" y="106"/>
                  </a:lnTo>
                  <a:lnTo>
                    <a:pt x="88" y="106"/>
                  </a:lnTo>
                  <a:lnTo>
                    <a:pt x="88" y="106"/>
                  </a:lnTo>
                  <a:lnTo>
                    <a:pt x="90" y="108"/>
                  </a:lnTo>
                  <a:lnTo>
                    <a:pt x="90" y="108"/>
                  </a:lnTo>
                  <a:lnTo>
                    <a:pt x="90" y="108"/>
                  </a:lnTo>
                  <a:lnTo>
                    <a:pt x="92" y="108"/>
                  </a:lnTo>
                  <a:lnTo>
                    <a:pt x="96" y="106"/>
                  </a:lnTo>
                  <a:lnTo>
                    <a:pt x="96" y="106"/>
                  </a:lnTo>
                  <a:lnTo>
                    <a:pt x="94" y="104"/>
                  </a:lnTo>
                  <a:lnTo>
                    <a:pt x="92" y="104"/>
                  </a:lnTo>
                  <a:lnTo>
                    <a:pt x="92" y="104"/>
                  </a:lnTo>
                  <a:lnTo>
                    <a:pt x="92" y="102"/>
                  </a:lnTo>
                  <a:lnTo>
                    <a:pt x="92" y="102"/>
                  </a:lnTo>
                  <a:close/>
                  <a:moveTo>
                    <a:pt x="88" y="110"/>
                  </a:moveTo>
                  <a:lnTo>
                    <a:pt x="88" y="110"/>
                  </a:lnTo>
                  <a:lnTo>
                    <a:pt x="90" y="110"/>
                  </a:lnTo>
                  <a:lnTo>
                    <a:pt x="92" y="112"/>
                  </a:lnTo>
                  <a:lnTo>
                    <a:pt x="92" y="112"/>
                  </a:lnTo>
                  <a:lnTo>
                    <a:pt x="92" y="112"/>
                  </a:lnTo>
                  <a:lnTo>
                    <a:pt x="92" y="114"/>
                  </a:lnTo>
                  <a:lnTo>
                    <a:pt x="90" y="114"/>
                  </a:lnTo>
                  <a:lnTo>
                    <a:pt x="90" y="114"/>
                  </a:lnTo>
                  <a:lnTo>
                    <a:pt x="92" y="112"/>
                  </a:lnTo>
                  <a:lnTo>
                    <a:pt x="90" y="112"/>
                  </a:lnTo>
                  <a:lnTo>
                    <a:pt x="88" y="110"/>
                  </a:lnTo>
                  <a:lnTo>
                    <a:pt x="88" y="110"/>
                  </a:lnTo>
                  <a:close/>
                  <a:moveTo>
                    <a:pt x="92" y="100"/>
                  </a:moveTo>
                  <a:lnTo>
                    <a:pt x="90" y="98"/>
                  </a:lnTo>
                  <a:lnTo>
                    <a:pt x="92" y="98"/>
                  </a:lnTo>
                  <a:lnTo>
                    <a:pt x="92" y="100"/>
                  </a:lnTo>
                  <a:close/>
                  <a:moveTo>
                    <a:pt x="88" y="84"/>
                  </a:moveTo>
                  <a:lnTo>
                    <a:pt x="88" y="86"/>
                  </a:lnTo>
                  <a:lnTo>
                    <a:pt x="88" y="86"/>
                  </a:lnTo>
                  <a:lnTo>
                    <a:pt x="90" y="84"/>
                  </a:lnTo>
                  <a:lnTo>
                    <a:pt x="90" y="86"/>
                  </a:lnTo>
                  <a:lnTo>
                    <a:pt x="88" y="88"/>
                  </a:lnTo>
                  <a:lnTo>
                    <a:pt x="88" y="88"/>
                  </a:lnTo>
                  <a:lnTo>
                    <a:pt x="86" y="86"/>
                  </a:lnTo>
                  <a:lnTo>
                    <a:pt x="86" y="86"/>
                  </a:lnTo>
                  <a:lnTo>
                    <a:pt x="86" y="84"/>
                  </a:lnTo>
                  <a:lnTo>
                    <a:pt x="86" y="84"/>
                  </a:lnTo>
                  <a:lnTo>
                    <a:pt x="86" y="84"/>
                  </a:lnTo>
                  <a:lnTo>
                    <a:pt x="86" y="84"/>
                  </a:lnTo>
                  <a:lnTo>
                    <a:pt x="86" y="84"/>
                  </a:lnTo>
                  <a:lnTo>
                    <a:pt x="88" y="84"/>
                  </a:lnTo>
                  <a:lnTo>
                    <a:pt x="90" y="82"/>
                  </a:lnTo>
                  <a:lnTo>
                    <a:pt x="88" y="82"/>
                  </a:lnTo>
                  <a:lnTo>
                    <a:pt x="90" y="82"/>
                  </a:lnTo>
                  <a:lnTo>
                    <a:pt x="88" y="84"/>
                  </a:lnTo>
                  <a:close/>
                  <a:moveTo>
                    <a:pt x="84" y="106"/>
                  </a:moveTo>
                  <a:lnTo>
                    <a:pt x="84" y="106"/>
                  </a:lnTo>
                  <a:lnTo>
                    <a:pt x="84" y="104"/>
                  </a:lnTo>
                  <a:lnTo>
                    <a:pt x="84" y="104"/>
                  </a:lnTo>
                  <a:lnTo>
                    <a:pt x="84" y="106"/>
                  </a:lnTo>
                  <a:lnTo>
                    <a:pt x="84" y="106"/>
                  </a:lnTo>
                  <a:lnTo>
                    <a:pt x="84" y="106"/>
                  </a:lnTo>
                  <a:close/>
                  <a:moveTo>
                    <a:pt x="82" y="100"/>
                  </a:moveTo>
                  <a:lnTo>
                    <a:pt x="84" y="100"/>
                  </a:lnTo>
                  <a:lnTo>
                    <a:pt x="84" y="100"/>
                  </a:lnTo>
                  <a:lnTo>
                    <a:pt x="84" y="100"/>
                  </a:lnTo>
                  <a:lnTo>
                    <a:pt x="82" y="100"/>
                  </a:lnTo>
                  <a:lnTo>
                    <a:pt x="82" y="100"/>
                  </a:lnTo>
                  <a:lnTo>
                    <a:pt x="86" y="98"/>
                  </a:lnTo>
                  <a:lnTo>
                    <a:pt x="88" y="98"/>
                  </a:lnTo>
                  <a:lnTo>
                    <a:pt x="88" y="98"/>
                  </a:lnTo>
                  <a:lnTo>
                    <a:pt x="86" y="100"/>
                  </a:lnTo>
                  <a:lnTo>
                    <a:pt x="84" y="102"/>
                  </a:lnTo>
                  <a:lnTo>
                    <a:pt x="82" y="100"/>
                  </a:lnTo>
                  <a:close/>
                  <a:moveTo>
                    <a:pt x="78" y="98"/>
                  </a:moveTo>
                  <a:lnTo>
                    <a:pt x="78" y="98"/>
                  </a:lnTo>
                  <a:lnTo>
                    <a:pt x="78" y="98"/>
                  </a:lnTo>
                  <a:lnTo>
                    <a:pt x="78" y="98"/>
                  </a:lnTo>
                  <a:lnTo>
                    <a:pt x="78" y="98"/>
                  </a:lnTo>
                  <a:lnTo>
                    <a:pt x="80" y="98"/>
                  </a:lnTo>
                  <a:lnTo>
                    <a:pt x="80" y="100"/>
                  </a:lnTo>
                  <a:lnTo>
                    <a:pt x="80" y="100"/>
                  </a:lnTo>
                  <a:lnTo>
                    <a:pt x="78" y="100"/>
                  </a:lnTo>
                  <a:lnTo>
                    <a:pt x="78" y="102"/>
                  </a:lnTo>
                  <a:lnTo>
                    <a:pt x="78" y="102"/>
                  </a:lnTo>
                  <a:lnTo>
                    <a:pt x="80" y="100"/>
                  </a:lnTo>
                  <a:lnTo>
                    <a:pt x="78" y="98"/>
                  </a:lnTo>
                  <a:close/>
                  <a:moveTo>
                    <a:pt x="80" y="106"/>
                  </a:moveTo>
                  <a:lnTo>
                    <a:pt x="82" y="108"/>
                  </a:lnTo>
                  <a:lnTo>
                    <a:pt x="80" y="106"/>
                  </a:lnTo>
                  <a:lnTo>
                    <a:pt x="80" y="106"/>
                  </a:lnTo>
                  <a:close/>
                  <a:moveTo>
                    <a:pt x="76" y="90"/>
                  </a:moveTo>
                  <a:lnTo>
                    <a:pt x="76" y="90"/>
                  </a:lnTo>
                  <a:lnTo>
                    <a:pt x="76" y="90"/>
                  </a:lnTo>
                  <a:lnTo>
                    <a:pt x="78" y="94"/>
                  </a:lnTo>
                  <a:lnTo>
                    <a:pt x="76" y="92"/>
                  </a:lnTo>
                  <a:lnTo>
                    <a:pt x="76" y="92"/>
                  </a:lnTo>
                  <a:lnTo>
                    <a:pt x="74" y="92"/>
                  </a:lnTo>
                  <a:lnTo>
                    <a:pt x="74" y="92"/>
                  </a:lnTo>
                  <a:lnTo>
                    <a:pt x="76" y="90"/>
                  </a:lnTo>
                  <a:lnTo>
                    <a:pt x="76" y="90"/>
                  </a:lnTo>
                  <a:lnTo>
                    <a:pt x="76" y="90"/>
                  </a:lnTo>
                  <a:lnTo>
                    <a:pt x="76" y="90"/>
                  </a:lnTo>
                  <a:lnTo>
                    <a:pt x="74" y="88"/>
                  </a:lnTo>
                  <a:lnTo>
                    <a:pt x="74" y="88"/>
                  </a:lnTo>
                  <a:lnTo>
                    <a:pt x="72" y="88"/>
                  </a:lnTo>
                  <a:lnTo>
                    <a:pt x="72" y="88"/>
                  </a:lnTo>
                  <a:lnTo>
                    <a:pt x="72" y="88"/>
                  </a:lnTo>
                  <a:lnTo>
                    <a:pt x="72" y="88"/>
                  </a:lnTo>
                  <a:lnTo>
                    <a:pt x="72" y="88"/>
                  </a:lnTo>
                  <a:lnTo>
                    <a:pt x="72" y="88"/>
                  </a:lnTo>
                  <a:lnTo>
                    <a:pt x="72" y="88"/>
                  </a:lnTo>
                  <a:lnTo>
                    <a:pt x="70" y="88"/>
                  </a:lnTo>
                  <a:lnTo>
                    <a:pt x="70" y="88"/>
                  </a:lnTo>
                  <a:lnTo>
                    <a:pt x="74" y="86"/>
                  </a:lnTo>
                  <a:lnTo>
                    <a:pt x="74" y="86"/>
                  </a:lnTo>
                  <a:lnTo>
                    <a:pt x="74" y="86"/>
                  </a:lnTo>
                  <a:lnTo>
                    <a:pt x="74" y="86"/>
                  </a:lnTo>
                  <a:lnTo>
                    <a:pt x="74" y="86"/>
                  </a:lnTo>
                  <a:lnTo>
                    <a:pt x="74" y="86"/>
                  </a:lnTo>
                  <a:lnTo>
                    <a:pt x="74" y="86"/>
                  </a:lnTo>
                  <a:lnTo>
                    <a:pt x="74" y="86"/>
                  </a:lnTo>
                  <a:lnTo>
                    <a:pt x="74" y="86"/>
                  </a:lnTo>
                  <a:lnTo>
                    <a:pt x="78" y="88"/>
                  </a:lnTo>
                  <a:lnTo>
                    <a:pt x="82" y="88"/>
                  </a:lnTo>
                  <a:lnTo>
                    <a:pt x="84" y="92"/>
                  </a:lnTo>
                  <a:lnTo>
                    <a:pt x="84" y="92"/>
                  </a:lnTo>
                  <a:lnTo>
                    <a:pt x="80" y="90"/>
                  </a:lnTo>
                  <a:lnTo>
                    <a:pt x="76" y="90"/>
                  </a:lnTo>
                  <a:lnTo>
                    <a:pt x="76" y="90"/>
                  </a:lnTo>
                  <a:close/>
                  <a:moveTo>
                    <a:pt x="74" y="110"/>
                  </a:moveTo>
                  <a:lnTo>
                    <a:pt x="74" y="110"/>
                  </a:lnTo>
                  <a:lnTo>
                    <a:pt x="74" y="108"/>
                  </a:lnTo>
                  <a:lnTo>
                    <a:pt x="76" y="108"/>
                  </a:lnTo>
                  <a:lnTo>
                    <a:pt x="76" y="108"/>
                  </a:lnTo>
                  <a:lnTo>
                    <a:pt x="76" y="108"/>
                  </a:lnTo>
                  <a:lnTo>
                    <a:pt x="74" y="110"/>
                  </a:lnTo>
                  <a:lnTo>
                    <a:pt x="74" y="110"/>
                  </a:lnTo>
                  <a:close/>
                  <a:moveTo>
                    <a:pt x="76" y="116"/>
                  </a:moveTo>
                  <a:lnTo>
                    <a:pt x="74" y="116"/>
                  </a:lnTo>
                  <a:lnTo>
                    <a:pt x="74" y="116"/>
                  </a:lnTo>
                  <a:lnTo>
                    <a:pt x="76" y="116"/>
                  </a:lnTo>
                  <a:close/>
                  <a:moveTo>
                    <a:pt x="74" y="100"/>
                  </a:moveTo>
                  <a:lnTo>
                    <a:pt x="74" y="100"/>
                  </a:lnTo>
                  <a:lnTo>
                    <a:pt x="74" y="100"/>
                  </a:lnTo>
                  <a:lnTo>
                    <a:pt x="74" y="100"/>
                  </a:lnTo>
                  <a:lnTo>
                    <a:pt x="76" y="100"/>
                  </a:lnTo>
                  <a:lnTo>
                    <a:pt x="76" y="102"/>
                  </a:lnTo>
                  <a:lnTo>
                    <a:pt x="74" y="100"/>
                  </a:lnTo>
                  <a:close/>
                  <a:moveTo>
                    <a:pt x="76" y="108"/>
                  </a:moveTo>
                  <a:lnTo>
                    <a:pt x="76" y="108"/>
                  </a:lnTo>
                  <a:lnTo>
                    <a:pt x="76" y="110"/>
                  </a:lnTo>
                  <a:lnTo>
                    <a:pt x="76" y="110"/>
                  </a:lnTo>
                  <a:lnTo>
                    <a:pt x="76" y="110"/>
                  </a:lnTo>
                  <a:lnTo>
                    <a:pt x="76" y="110"/>
                  </a:lnTo>
                  <a:lnTo>
                    <a:pt x="76" y="110"/>
                  </a:lnTo>
                  <a:lnTo>
                    <a:pt x="76" y="108"/>
                  </a:lnTo>
                  <a:lnTo>
                    <a:pt x="76" y="108"/>
                  </a:lnTo>
                  <a:close/>
                  <a:moveTo>
                    <a:pt x="70" y="108"/>
                  </a:moveTo>
                  <a:lnTo>
                    <a:pt x="70" y="108"/>
                  </a:lnTo>
                  <a:lnTo>
                    <a:pt x="72" y="108"/>
                  </a:lnTo>
                  <a:lnTo>
                    <a:pt x="72" y="110"/>
                  </a:lnTo>
                  <a:lnTo>
                    <a:pt x="72" y="110"/>
                  </a:lnTo>
                  <a:lnTo>
                    <a:pt x="72" y="110"/>
                  </a:lnTo>
                  <a:lnTo>
                    <a:pt x="70" y="108"/>
                  </a:lnTo>
                  <a:lnTo>
                    <a:pt x="70" y="108"/>
                  </a:lnTo>
                  <a:close/>
                  <a:moveTo>
                    <a:pt x="72" y="114"/>
                  </a:moveTo>
                  <a:lnTo>
                    <a:pt x="72" y="114"/>
                  </a:lnTo>
                  <a:lnTo>
                    <a:pt x="72" y="114"/>
                  </a:lnTo>
                  <a:lnTo>
                    <a:pt x="70" y="114"/>
                  </a:lnTo>
                  <a:lnTo>
                    <a:pt x="70" y="114"/>
                  </a:lnTo>
                  <a:lnTo>
                    <a:pt x="72" y="114"/>
                  </a:lnTo>
                  <a:lnTo>
                    <a:pt x="72" y="114"/>
                  </a:lnTo>
                  <a:close/>
                  <a:moveTo>
                    <a:pt x="70" y="76"/>
                  </a:moveTo>
                  <a:lnTo>
                    <a:pt x="70" y="76"/>
                  </a:lnTo>
                  <a:lnTo>
                    <a:pt x="72" y="80"/>
                  </a:lnTo>
                  <a:lnTo>
                    <a:pt x="72" y="78"/>
                  </a:lnTo>
                  <a:lnTo>
                    <a:pt x="72" y="78"/>
                  </a:lnTo>
                  <a:lnTo>
                    <a:pt x="72" y="78"/>
                  </a:lnTo>
                  <a:lnTo>
                    <a:pt x="70" y="78"/>
                  </a:lnTo>
                  <a:lnTo>
                    <a:pt x="70" y="76"/>
                  </a:lnTo>
                  <a:lnTo>
                    <a:pt x="70" y="76"/>
                  </a:lnTo>
                  <a:close/>
                  <a:moveTo>
                    <a:pt x="72" y="62"/>
                  </a:moveTo>
                  <a:lnTo>
                    <a:pt x="70" y="62"/>
                  </a:lnTo>
                  <a:lnTo>
                    <a:pt x="70" y="60"/>
                  </a:lnTo>
                  <a:lnTo>
                    <a:pt x="70" y="60"/>
                  </a:lnTo>
                  <a:lnTo>
                    <a:pt x="70" y="60"/>
                  </a:lnTo>
                  <a:lnTo>
                    <a:pt x="72" y="62"/>
                  </a:lnTo>
                  <a:lnTo>
                    <a:pt x="72" y="62"/>
                  </a:lnTo>
                  <a:close/>
                  <a:moveTo>
                    <a:pt x="76" y="84"/>
                  </a:moveTo>
                  <a:lnTo>
                    <a:pt x="78" y="84"/>
                  </a:lnTo>
                  <a:lnTo>
                    <a:pt x="78" y="84"/>
                  </a:lnTo>
                  <a:lnTo>
                    <a:pt x="78" y="82"/>
                  </a:lnTo>
                  <a:lnTo>
                    <a:pt x="78" y="82"/>
                  </a:lnTo>
                  <a:lnTo>
                    <a:pt x="78" y="84"/>
                  </a:lnTo>
                  <a:lnTo>
                    <a:pt x="78" y="84"/>
                  </a:lnTo>
                  <a:lnTo>
                    <a:pt x="78" y="84"/>
                  </a:lnTo>
                  <a:lnTo>
                    <a:pt x="76" y="84"/>
                  </a:lnTo>
                  <a:lnTo>
                    <a:pt x="76" y="84"/>
                  </a:lnTo>
                  <a:lnTo>
                    <a:pt x="76" y="84"/>
                  </a:lnTo>
                  <a:close/>
                  <a:moveTo>
                    <a:pt x="78" y="46"/>
                  </a:moveTo>
                  <a:lnTo>
                    <a:pt x="78" y="46"/>
                  </a:lnTo>
                  <a:lnTo>
                    <a:pt x="80" y="48"/>
                  </a:lnTo>
                  <a:lnTo>
                    <a:pt x="78" y="50"/>
                  </a:lnTo>
                  <a:lnTo>
                    <a:pt x="78" y="46"/>
                  </a:lnTo>
                  <a:close/>
                  <a:moveTo>
                    <a:pt x="82" y="86"/>
                  </a:moveTo>
                  <a:lnTo>
                    <a:pt x="84" y="88"/>
                  </a:lnTo>
                  <a:lnTo>
                    <a:pt x="82" y="86"/>
                  </a:lnTo>
                  <a:lnTo>
                    <a:pt x="82" y="86"/>
                  </a:lnTo>
                  <a:lnTo>
                    <a:pt x="82" y="86"/>
                  </a:lnTo>
                  <a:close/>
                  <a:moveTo>
                    <a:pt x="82" y="56"/>
                  </a:moveTo>
                  <a:lnTo>
                    <a:pt x="82" y="56"/>
                  </a:lnTo>
                  <a:lnTo>
                    <a:pt x="80" y="54"/>
                  </a:lnTo>
                  <a:lnTo>
                    <a:pt x="80" y="54"/>
                  </a:lnTo>
                  <a:lnTo>
                    <a:pt x="82" y="54"/>
                  </a:lnTo>
                  <a:lnTo>
                    <a:pt x="82" y="54"/>
                  </a:lnTo>
                  <a:lnTo>
                    <a:pt x="82" y="56"/>
                  </a:lnTo>
                  <a:lnTo>
                    <a:pt x="82" y="56"/>
                  </a:lnTo>
                  <a:lnTo>
                    <a:pt x="82" y="56"/>
                  </a:lnTo>
                  <a:close/>
                  <a:moveTo>
                    <a:pt x="80" y="82"/>
                  </a:moveTo>
                  <a:lnTo>
                    <a:pt x="82" y="84"/>
                  </a:lnTo>
                  <a:lnTo>
                    <a:pt x="80" y="84"/>
                  </a:lnTo>
                  <a:lnTo>
                    <a:pt x="80" y="84"/>
                  </a:lnTo>
                  <a:lnTo>
                    <a:pt x="80" y="86"/>
                  </a:lnTo>
                  <a:lnTo>
                    <a:pt x="80" y="86"/>
                  </a:lnTo>
                  <a:lnTo>
                    <a:pt x="80" y="84"/>
                  </a:lnTo>
                  <a:lnTo>
                    <a:pt x="80" y="84"/>
                  </a:lnTo>
                  <a:lnTo>
                    <a:pt x="80" y="84"/>
                  </a:lnTo>
                  <a:lnTo>
                    <a:pt x="80" y="82"/>
                  </a:lnTo>
                  <a:lnTo>
                    <a:pt x="80" y="82"/>
                  </a:lnTo>
                  <a:close/>
                  <a:moveTo>
                    <a:pt x="90" y="46"/>
                  </a:moveTo>
                  <a:lnTo>
                    <a:pt x="90" y="46"/>
                  </a:lnTo>
                  <a:lnTo>
                    <a:pt x="90" y="46"/>
                  </a:lnTo>
                  <a:lnTo>
                    <a:pt x="90" y="48"/>
                  </a:lnTo>
                  <a:lnTo>
                    <a:pt x="90" y="48"/>
                  </a:lnTo>
                  <a:lnTo>
                    <a:pt x="88" y="46"/>
                  </a:lnTo>
                  <a:lnTo>
                    <a:pt x="90" y="46"/>
                  </a:lnTo>
                  <a:lnTo>
                    <a:pt x="90" y="46"/>
                  </a:lnTo>
                  <a:close/>
                  <a:moveTo>
                    <a:pt x="74" y="34"/>
                  </a:moveTo>
                  <a:lnTo>
                    <a:pt x="74" y="34"/>
                  </a:lnTo>
                  <a:lnTo>
                    <a:pt x="74" y="32"/>
                  </a:lnTo>
                  <a:lnTo>
                    <a:pt x="74" y="34"/>
                  </a:lnTo>
                  <a:lnTo>
                    <a:pt x="74" y="34"/>
                  </a:lnTo>
                  <a:lnTo>
                    <a:pt x="74" y="34"/>
                  </a:lnTo>
                  <a:lnTo>
                    <a:pt x="74" y="34"/>
                  </a:lnTo>
                  <a:lnTo>
                    <a:pt x="76" y="32"/>
                  </a:lnTo>
                  <a:lnTo>
                    <a:pt x="76" y="32"/>
                  </a:lnTo>
                  <a:lnTo>
                    <a:pt x="76" y="34"/>
                  </a:lnTo>
                  <a:lnTo>
                    <a:pt x="76" y="34"/>
                  </a:lnTo>
                  <a:lnTo>
                    <a:pt x="76" y="34"/>
                  </a:lnTo>
                  <a:lnTo>
                    <a:pt x="76" y="34"/>
                  </a:lnTo>
                  <a:lnTo>
                    <a:pt x="76" y="34"/>
                  </a:lnTo>
                  <a:lnTo>
                    <a:pt x="74" y="34"/>
                  </a:lnTo>
                  <a:lnTo>
                    <a:pt x="74" y="34"/>
                  </a:lnTo>
                  <a:lnTo>
                    <a:pt x="74" y="34"/>
                  </a:lnTo>
                  <a:lnTo>
                    <a:pt x="72" y="34"/>
                  </a:lnTo>
                  <a:lnTo>
                    <a:pt x="70" y="32"/>
                  </a:lnTo>
                  <a:lnTo>
                    <a:pt x="70" y="32"/>
                  </a:lnTo>
                  <a:lnTo>
                    <a:pt x="74" y="34"/>
                  </a:lnTo>
                  <a:lnTo>
                    <a:pt x="74" y="34"/>
                  </a:lnTo>
                  <a:close/>
                  <a:moveTo>
                    <a:pt x="74" y="40"/>
                  </a:moveTo>
                  <a:lnTo>
                    <a:pt x="74" y="40"/>
                  </a:lnTo>
                  <a:lnTo>
                    <a:pt x="76" y="40"/>
                  </a:lnTo>
                  <a:lnTo>
                    <a:pt x="78" y="42"/>
                  </a:lnTo>
                  <a:lnTo>
                    <a:pt x="78" y="42"/>
                  </a:lnTo>
                  <a:lnTo>
                    <a:pt x="78" y="42"/>
                  </a:lnTo>
                  <a:lnTo>
                    <a:pt x="78" y="42"/>
                  </a:lnTo>
                  <a:lnTo>
                    <a:pt x="78" y="42"/>
                  </a:lnTo>
                  <a:lnTo>
                    <a:pt x="78" y="42"/>
                  </a:lnTo>
                  <a:lnTo>
                    <a:pt x="78" y="42"/>
                  </a:lnTo>
                  <a:lnTo>
                    <a:pt x="78" y="42"/>
                  </a:lnTo>
                  <a:lnTo>
                    <a:pt x="80" y="42"/>
                  </a:lnTo>
                  <a:lnTo>
                    <a:pt x="80" y="40"/>
                  </a:lnTo>
                  <a:lnTo>
                    <a:pt x="82" y="42"/>
                  </a:lnTo>
                  <a:lnTo>
                    <a:pt x="82" y="42"/>
                  </a:lnTo>
                  <a:lnTo>
                    <a:pt x="82" y="42"/>
                  </a:lnTo>
                  <a:lnTo>
                    <a:pt x="84" y="44"/>
                  </a:lnTo>
                  <a:lnTo>
                    <a:pt x="84" y="44"/>
                  </a:lnTo>
                  <a:lnTo>
                    <a:pt x="86" y="44"/>
                  </a:lnTo>
                  <a:lnTo>
                    <a:pt x="86" y="42"/>
                  </a:lnTo>
                  <a:lnTo>
                    <a:pt x="88" y="46"/>
                  </a:lnTo>
                  <a:lnTo>
                    <a:pt x="88" y="46"/>
                  </a:lnTo>
                  <a:lnTo>
                    <a:pt x="84" y="44"/>
                  </a:lnTo>
                  <a:lnTo>
                    <a:pt x="82" y="44"/>
                  </a:lnTo>
                  <a:lnTo>
                    <a:pt x="82" y="44"/>
                  </a:lnTo>
                  <a:lnTo>
                    <a:pt x="84" y="46"/>
                  </a:lnTo>
                  <a:lnTo>
                    <a:pt x="84" y="46"/>
                  </a:lnTo>
                  <a:lnTo>
                    <a:pt x="82" y="46"/>
                  </a:lnTo>
                  <a:lnTo>
                    <a:pt x="82" y="46"/>
                  </a:lnTo>
                  <a:lnTo>
                    <a:pt x="82" y="46"/>
                  </a:lnTo>
                  <a:lnTo>
                    <a:pt x="80" y="46"/>
                  </a:lnTo>
                  <a:lnTo>
                    <a:pt x="78" y="46"/>
                  </a:lnTo>
                  <a:lnTo>
                    <a:pt x="78" y="44"/>
                  </a:lnTo>
                  <a:lnTo>
                    <a:pt x="78" y="44"/>
                  </a:lnTo>
                  <a:lnTo>
                    <a:pt x="72" y="44"/>
                  </a:lnTo>
                  <a:lnTo>
                    <a:pt x="66" y="42"/>
                  </a:lnTo>
                  <a:lnTo>
                    <a:pt x="66" y="44"/>
                  </a:lnTo>
                  <a:lnTo>
                    <a:pt x="66" y="44"/>
                  </a:lnTo>
                  <a:lnTo>
                    <a:pt x="66" y="42"/>
                  </a:lnTo>
                  <a:lnTo>
                    <a:pt x="64" y="42"/>
                  </a:lnTo>
                  <a:lnTo>
                    <a:pt x="64" y="42"/>
                  </a:lnTo>
                  <a:lnTo>
                    <a:pt x="64" y="42"/>
                  </a:lnTo>
                  <a:lnTo>
                    <a:pt x="68" y="42"/>
                  </a:lnTo>
                  <a:lnTo>
                    <a:pt x="74" y="40"/>
                  </a:lnTo>
                  <a:lnTo>
                    <a:pt x="74" y="40"/>
                  </a:lnTo>
                  <a:close/>
                  <a:moveTo>
                    <a:pt x="68" y="80"/>
                  </a:moveTo>
                  <a:lnTo>
                    <a:pt x="68" y="80"/>
                  </a:lnTo>
                  <a:lnTo>
                    <a:pt x="66" y="80"/>
                  </a:lnTo>
                  <a:lnTo>
                    <a:pt x="64" y="80"/>
                  </a:lnTo>
                  <a:lnTo>
                    <a:pt x="64" y="80"/>
                  </a:lnTo>
                  <a:lnTo>
                    <a:pt x="64" y="80"/>
                  </a:lnTo>
                  <a:lnTo>
                    <a:pt x="64" y="80"/>
                  </a:lnTo>
                  <a:lnTo>
                    <a:pt x="64" y="80"/>
                  </a:lnTo>
                  <a:lnTo>
                    <a:pt x="64" y="80"/>
                  </a:lnTo>
                  <a:lnTo>
                    <a:pt x="64" y="80"/>
                  </a:lnTo>
                  <a:lnTo>
                    <a:pt x="66" y="78"/>
                  </a:lnTo>
                  <a:lnTo>
                    <a:pt x="66" y="78"/>
                  </a:lnTo>
                  <a:lnTo>
                    <a:pt x="64" y="78"/>
                  </a:lnTo>
                  <a:lnTo>
                    <a:pt x="64" y="76"/>
                  </a:lnTo>
                  <a:lnTo>
                    <a:pt x="64" y="76"/>
                  </a:lnTo>
                  <a:lnTo>
                    <a:pt x="64" y="76"/>
                  </a:lnTo>
                  <a:lnTo>
                    <a:pt x="64" y="76"/>
                  </a:lnTo>
                  <a:lnTo>
                    <a:pt x="62" y="76"/>
                  </a:lnTo>
                  <a:lnTo>
                    <a:pt x="62" y="76"/>
                  </a:lnTo>
                  <a:lnTo>
                    <a:pt x="62" y="78"/>
                  </a:lnTo>
                  <a:lnTo>
                    <a:pt x="62" y="76"/>
                  </a:lnTo>
                  <a:lnTo>
                    <a:pt x="62" y="76"/>
                  </a:lnTo>
                  <a:lnTo>
                    <a:pt x="62" y="78"/>
                  </a:lnTo>
                  <a:lnTo>
                    <a:pt x="62" y="78"/>
                  </a:lnTo>
                  <a:lnTo>
                    <a:pt x="60" y="78"/>
                  </a:lnTo>
                  <a:lnTo>
                    <a:pt x="60" y="80"/>
                  </a:lnTo>
                  <a:lnTo>
                    <a:pt x="60" y="76"/>
                  </a:lnTo>
                  <a:lnTo>
                    <a:pt x="60" y="76"/>
                  </a:lnTo>
                  <a:lnTo>
                    <a:pt x="58" y="78"/>
                  </a:lnTo>
                  <a:lnTo>
                    <a:pt x="56" y="76"/>
                  </a:lnTo>
                  <a:lnTo>
                    <a:pt x="56" y="76"/>
                  </a:lnTo>
                  <a:lnTo>
                    <a:pt x="56" y="76"/>
                  </a:lnTo>
                  <a:lnTo>
                    <a:pt x="56" y="78"/>
                  </a:lnTo>
                  <a:lnTo>
                    <a:pt x="56" y="78"/>
                  </a:lnTo>
                  <a:lnTo>
                    <a:pt x="56" y="80"/>
                  </a:lnTo>
                  <a:lnTo>
                    <a:pt x="56" y="80"/>
                  </a:lnTo>
                  <a:lnTo>
                    <a:pt x="56" y="78"/>
                  </a:lnTo>
                  <a:lnTo>
                    <a:pt x="56" y="76"/>
                  </a:lnTo>
                  <a:lnTo>
                    <a:pt x="56" y="76"/>
                  </a:lnTo>
                  <a:lnTo>
                    <a:pt x="56" y="74"/>
                  </a:lnTo>
                  <a:lnTo>
                    <a:pt x="58" y="74"/>
                  </a:lnTo>
                  <a:lnTo>
                    <a:pt x="62" y="76"/>
                  </a:lnTo>
                  <a:lnTo>
                    <a:pt x="62" y="76"/>
                  </a:lnTo>
                  <a:lnTo>
                    <a:pt x="62" y="76"/>
                  </a:lnTo>
                  <a:lnTo>
                    <a:pt x="62" y="76"/>
                  </a:lnTo>
                  <a:lnTo>
                    <a:pt x="62" y="76"/>
                  </a:lnTo>
                  <a:lnTo>
                    <a:pt x="62" y="76"/>
                  </a:lnTo>
                  <a:lnTo>
                    <a:pt x="62" y="76"/>
                  </a:lnTo>
                  <a:lnTo>
                    <a:pt x="62" y="76"/>
                  </a:lnTo>
                  <a:lnTo>
                    <a:pt x="64" y="76"/>
                  </a:lnTo>
                  <a:lnTo>
                    <a:pt x="64" y="76"/>
                  </a:lnTo>
                  <a:lnTo>
                    <a:pt x="68" y="76"/>
                  </a:lnTo>
                  <a:lnTo>
                    <a:pt x="68" y="76"/>
                  </a:lnTo>
                  <a:lnTo>
                    <a:pt x="68" y="78"/>
                  </a:lnTo>
                  <a:lnTo>
                    <a:pt x="68" y="78"/>
                  </a:lnTo>
                  <a:lnTo>
                    <a:pt x="68" y="78"/>
                  </a:lnTo>
                  <a:lnTo>
                    <a:pt x="66" y="78"/>
                  </a:lnTo>
                  <a:lnTo>
                    <a:pt x="66" y="78"/>
                  </a:lnTo>
                  <a:lnTo>
                    <a:pt x="66" y="78"/>
                  </a:lnTo>
                  <a:lnTo>
                    <a:pt x="66" y="78"/>
                  </a:lnTo>
                  <a:lnTo>
                    <a:pt x="66" y="80"/>
                  </a:lnTo>
                  <a:lnTo>
                    <a:pt x="68" y="80"/>
                  </a:lnTo>
                  <a:lnTo>
                    <a:pt x="68" y="80"/>
                  </a:lnTo>
                  <a:lnTo>
                    <a:pt x="68" y="80"/>
                  </a:lnTo>
                  <a:close/>
                  <a:moveTo>
                    <a:pt x="66" y="54"/>
                  </a:moveTo>
                  <a:lnTo>
                    <a:pt x="68" y="56"/>
                  </a:lnTo>
                  <a:lnTo>
                    <a:pt x="66" y="56"/>
                  </a:lnTo>
                  <a:lnTo>
                    <a:pt x="66" y="56"/>
                  </a:lnTo>
                  <a:lnTo>
                    <a:pt x="66" y="54"/>
                  </a:lnTo>
                  <a:lnTo>
                    <a:pt x="66" y="54"/>
                  </a:lnTo>
                  <a:close/>
                  <a:moveTo>
                    <a:pt x="64" y="64"/>
                  </a:moveTo>
                  <a:lnTo>
                    <a:pt x="64" y="64"/>
                  </a:lnTo>
                  <a:lnTo>
                    <a:pt x="66" y="64"/>
                  </a:lnTo>
                  <a:lnTo>
                    <a:pt x="66" y="64"/>
                  </a:lnTo>
                  <a:lnTo>
                    <a:pt x="66" y="64"/>
                  </a:lnTo>
                  <a:lnTo>
                    <a:pt x="66" y="64"/>
                  </a:lnTo>
                  <a:lnTo>
                    <a:pt x="66" y="64"/>
                  </a:lnTo>
                  <a:lnTo>
                    <a:pt x="64" y="64"/>
                  </a:lnTo>
                  <a:lnTo>
                    <a:pt x="64" y="64"/>
                  </a:lnTo>
                  <a:lnTo>
                    <a:pt x="66" y="64"/>
                  </a:lnTo>
                  <a:lnTo>
                    <a:pt x="66" y="64"/>
                  </a:lnTo>
                  <a:lnTo>
                    <a:pt x="64" y="64"/>
                  </a:lnTo>
                  <a:lnTo>
                    <a:pt x="64" y="64"/>
                  </a:lnTo>
                  <a:close/>
                  <a:moveTo>
                    <a:pt x="64" y="64"/>
                  </a:moveTo>
                  <a:lnTo>
                    <a:pt x="62" y="64"/>
                  </a:lnTo>
                  <a:lnTo>
                    <a:pt x="62" y="64"/>
                  </a:lnTo>
                  <a:lnTo>
                    <a:pt x="64" y="64"/>
                  </a:lnTo>
                  <a:lnTo>
                    <a:pt x="64" y="64"/>
                  </a:lnTo>
                  <a:lnTo>
                    <a:pt x="64" y="64"/>
                  </a:lnTo>
                  <a:close/>
                  <a:moveTo>
                    <a:pt x="64" y="44"/>
                  </a:moveTo>
                  <a:lnTo>
                    <a:pt x="64" y="44"/>
                  </a:lnTo>
                  <a:lnTo>
                    <a:pt x="62" y="42"/>
                  </a:lnTo>
                  <a:lnTo>
                    <a:pt x="62" y="42"/>
                  </a:lnTo>
                  <a:lnTo>
                    <a:pt x="64" y="42"/>
                  </a:lnTo>
                  <a:lnTo>
                    <a:pt x="64" y="42"/>
                  </a:lnTo>
                  <a:lnTo>
                    <a:pt x="64" y="44"/>
                  </a:lnTo>
                  <a:lnTo>
                    <a:pt x="64" y="44"/>
                  </a:lnTo>
                  <a:close/>
                  <a:moveTo>
                    <a:pt x="62" y="42"/>
                  </a:moveTo>
                  <a:lnTo>
                    <a:pt x="62" y="42"/>
                  </a:lnTo>
                  <a:lnTo>
                    <a:pt x="62" y="42"/>
                  </a:lnTo>
                  <a:lnTo>
                    <a:pt x="62" y="42"/>
                  </a:lnTo>
                  <a:lnTo>
                    <a:pt x="62" y="42"/>
                  </a:lnTo>
                  <a:lnTo>
                    <a:pt x="62" y="44"/>
                  </a:lnTo>
                  <a:lnTo>
                    <a:pt x="60" y="42"/>
                  </a:lnTo>
                  <a:lnTo>
                    <a:pt x="60" y="42"/>
                  </a:lnTo>
                  <a:lnTo>
                    <a:pt x="62" y="42"/>
                  </a:lnTo>
                  <a:lnTo>
                    <a:pt x="62" y="42"/>
                  </a:lnTo>
                  <a:close/>
                  <a:moveTo>
                    <a:pt x="62" y="54"/>
                  </a:moveTo>
                  <a:lnTo>
                    <a:pt x="60" y="56"/>
                  </a:lnTo>
                  <a:lnTo>
                    <a:pt x="60" y="54"/>
                  </a:lnTo>
                  <a:lnTo>
                    <a:pt x="60" y="54"/>
                  </a:lnTo>
                  <a:lnTo>
                    <a:pt x="60" y="54"/>
                  </a:lnTo>
                  <a:lnTo>
                    <a:pt x="60" y="54"/>
                  </a:lnTo>
                  <a:lnTo>
                    <a:pt x="60" y="54"/>
                  </a:lnTo>
                  <a:lnTo>
                    <a:pt x="62" y="54"/>
                  </a:lnTo>
                  <a:lnTo>
                    <a:pt x="62" y="54"/>
                  </a:lnTo>
                  <a:close/>
                  <a:moveTo>
                    <a:pt x="58" y="46"/>
                  </a:moveTo>
                  <a:lnTo>
                    <a:pt x="58" y="46"/>
                  </a:lnTo>
                  <a:lnTo>
                    <a:pt x="58" y="46"/>
                  </a:lnTo>
                  <a:lnTo>
                    <a:pt x="56" y="46"/>
                  </a:lnTo>
                  <a:lnTo>
                    <a:pt x="56" y="46"/>
                  </a:lnTo>
                  <a:lnTo>
                    <a:pt x="54" y="46"/>
                  </a:lnTo>
                  <a:lnTo>
                    <a:pt x="54" y="44"/>
                  </a:lnTo>
                  <a:lnTo>
                    <a:pt x="54" y="44"/>
                  </a:lnTo>
                  <a:lnTo>
                    <a:pt x="56" y="46"/>
                  </a:lnTo>
                  <a:lnTo>
                    <a:pt x="58" y="46"/>
                  </a:lnTo>
                  <a:lnTo>
                    <a:pt x="58" y="46"/>
                  </a:lnTo>
                  <a:close/>
                  <a:moveTo>
                    <a:pt x="54" y="66"/>
                  </a:moveTo>
                  <a:lnTo>
                    <a:pt x="54" y="66"/>
                  </a:lnTo>
                  <a:lnTo>
                    <a:pt x="54" y="68"/>
                  </a:lnTo>
                  <a:lnTo>
                    <a:pt x="58" y="68"/>
                  </a:lnTo>
                  <a:lnTo>
                    <a:pt x="58" y="68"/>
                  </a:lnTo>
                  <a:lnTo>
                    <a:pt x="58" y="68"/>
                  </a:lnTo>
                  <a:lnTo>
                    <a:pt x="60" y="68"/>
                  </a:lnTo>
                  <a:lnTo>
                    <a:pt x="64" y="68"/>
                  </a:lnTo>
                  <a:lnTo>
                    <a:pt x="64" y="68"/>
                  </a:lnTo>
                  <a:lnTo>
                    <a:pt x="64" y="68"/>
                  </a:lnTo>
                  <a:lnTo>
                    <a:pt x="66" y="68"/>
                  </a:lnTo>
                  <a:lnTo>
                    <a:pt x="66" y="68"/>
                  </a:lnTo>
                  <a:lnTo>
                    <a:pt x="66" y="70"/>
                  </a:lnTo>
                  <a:lnTo>
                    <a:pt x="66" y="70"/>
                  </a:lnTo>
                  <a:lnTo>
                    <a:pt x="64" y="68"/>
                  </a:lnTo>
                  <a:lnTo>
                    <a:pt x="62" y="70"/>
                  </a:lnTo>
                  <a:lnTo>
                    <a:pt x="64" y="70"/>
                  </a:lnTo>
                  <a:lnTo>
                    <a:pt x="64" y="70"/>
                  </a:lnTo>
                  <a:lnTo>
                    <a:pt x="58" y="70"/>
                  </a:lnTo>
                  <a:lnTo>
                    <a:pt x="58" y="70"/>
                  </a:lnTo>
                  <a:lnTo>
                    <a:pt x="58" y="72"/>
                  </a:lnTo>
                  <a:lnTo>
                    <a:pt x="56" y="70"/>
                  </a:lnTo>
                  <a:lnTo>
                    <a:pt x="56" y="70"/>
                  </a:lnTo>
                  <a:lnTo>
                    <a:pt x="56" y="70"/>
                  </a:lnTo>
                  <a:lnTo>
                    <a:pt x="56" y="70"/>
                  </a:lnTo>
                  <a:lnTo>
                    <a:pt x="56" y="70"/>
                  </a:lnTo>
                  <a:lnTo>
                    <a:pt x="56" y="70"/>
                  </a:lnTo>
                  <a:lnTo>
                    <a:pt x="56" y="70"/>
                  </a:lnTo>
                  <a:lnTo>
                    <a:pt x="56" y="70"/>
                  </a:lnTo>
                  <a:lnTo>
                    <a:pt x="56" y="72"/>
                  </a:lnTo>
                  <a:lnTo>
                    <a:pt x="56" y="72"/>
                  </a:lnTo>
                  <a:lnTo>
                    <a:pt x="54" y="70"/>
                  </a:lnTo>
                  <a:lnTo>
                    <a:pt x="54" y="68"/>
                  </a:lnTo>
                  <a:lnTo>
                    <a:pt x="54" y="70"/>
                  </a:lnTo>
                  <a:lnTo>
                    <a:pt x="54" y="70"/>
                  </a:lnTo>
                  <a:lnTo>
                    <a:pt x="54" y="68"/>
                  </a:lnTo>
                  <a:lnTo>
                    <a:pt x="54" y="66"/>
                  </a:lnTo>
                  <a:close/>
                  <a:moveTo>
                    <a:pt x="54" y="76"/>
                  </a:moveTo>
                  <a:lnTo>
                    <a:pt x="54" y="76"/>
                  </a:lnTo>
                  <a:lnTo>
                    <a:pt x="52" y="76"/>
                  </a:lnTo>
                  <a:lnTo>
                    <a:pt x="50" y="74"/>
                  </a:lnTo>
                  <a:lnTo>
                    <a:pt x="50" y="74"/>
                  </a:lnTo>
                  <a:lnTo>
                    <a:pt x="54" y="76"/>
                  </a:lnTo>
                  <a:lnTo>
                    <a:pt x="54" y="76"/>
                  </a:lnTo>
                  <a:close/>
                  <a:moveTo>
                    <a:pt x="42" y="50"/>
                  </a:moveTo>
                  <a:lnTo>
                    <a:pt x="42" y="50"/>
                  </a:lnTo>
                  <a:lnTo>
                    <a:pt x="44" y="50"/>
                  </a:lnTo>
                  <a:lnTo>
                    <a:pt x="48" y="50"/>
                  </a:lnTo>
                  <a:lnTo>
                    <a:pt x="48" y="50"/>
                  </a:lnTo>
                  <a:lnTo>
                    <a:pt x="46" y="52"/>
                  </a:lnTo>
                  <a:lnTo>
                    <a:pt x="42" y="52"/>
                  </a:lnTo>
                  <a:lnTo>
                    <a:pt x="42" y="52"/>
                  </a:lnTo>
                  <a:lnTo>
                    <a:pt x="44" y="52"/>
                  </a:lnTo>
                  <a:lnTo>
                    <a:pt x="44" y="54"/>
                  </a:lnTo>
                  <a:lnTo>
                    <a:pt x="44" y="54"/>
                  </a:lnTo>
                  <a:lnTo>
                    <a:pt x="42" y="52"/>
                  </a:lnTo>
                  <a:lnTo>
                    <a:pt x="42" y="52"/>
                  </a:lnTo>
                  <a:lnTo>
                    <a:pt x="42" y="54"/>
                  </a:lnTo>
                  <a:lnTo>
                    <a:pt x="40" y="52"/>
                  </a:lnTo>
                  <a:lnTo>
                    <a:pt x="40" y="52"/>
                  </a:lnTo>
                  <a:lnTo>
                    <a:pt x="42" y="50"/>
                  </a:lnTo>
                  <a:lnTo>
                    <a:pt x="42" y="50"/>
                  </a:lnTo>
                  <a:close/>
                  <a:moveTo>
                    <a:pt x="48" y="70"/>
                  </a:moveTo>
                  <a:lnTo>
                    <a:pt x="48" y="70"/>
                  </a:lnTo>
                  <a:lnTo>
                    <a:pt x="46" y="68"/>
                  </a:lnTo>
                  <a:lnTo>
                    <a:pt x="48" y="70"/>
                  </a:lnTo>
                  <a:close/>
                  <a:moveTo>
                    <a:pt x="36" y="54"/>
                  </a:moveTo>
                  <a:lnTo>
                    <a:pt x="36" y="54"/>
                  </a:lnTo>
                  <a:lnTo>
                    <a:pt x="36" y="54"/>
                  </a:lnTo>
                  <a:lnTo>
                    <a:pt x="36" y="54"/>
                  </a:lnTo>
                  <a:lnTo>
                    <a:pt x="36" y="54"/>
                  </a:lnTo>
                  <a:lnTo>
                    <a:pt x="38" y="56"/>
                  </a:lnTo>
                  <a:lnTo>
                    <a:pt x="40" y="54"/>
                  </a:lnTo>
                  <a:lnTo>
                    <a:pt x="42" y="54"/>
                  </a:lnTo>
                  <a:lnTo>
                    <a:pt x="44" y="54"/>
                  </a:lnTo>
                  <a:lnTo>
                    <a:pt x="44" y="54"/>
                  </a:lnTo>
                  <a:lnTo>
                    <a:pt x="46" y="54"/>
                  </a:lnTo>
                  <a:lnTo>
                    <a:pt x="46" y="52"/>
                  </a:lnTo>
                  <a:lnTo>
                    <a:pt x="46" y="52"/>
                  </a:lnTo>
                  <a:lnTo>
                    <a:pt x="46" y="54"/>
                  </a:lnTo>
                  <a:lnTo>
                    <a:pt x="46" y="54"/>
                  </a:lnTo>
                  <a:lnTo>
                    <a:pt x="46" y="54"/>
                  </a:lnTo>
                  <a:lnTo>
                    <a:pt x="46" y="54"/>
                  </a:lnTo>
                  <a:lnTo>
                    <a:pt x="46" y="54"/>
                  </a:lnTo>
                  <a:lnTo>
                    <a:pt x="46" y="54"/>
                  </a:lnTo>
                  <a:lnTo>
                    <a:pt x="48" y="54"/>
                  </a:lnTo>
                  <a:lnTo>
                    <a:pt x="46" y="56"/>
                  </a:lnTo>
                  <a:lnTo>
                    <a:pt x="46" y="56"/>
                  </a:lnTo>
                  <a:lnTo>
                    <a:pt x="42" y="56"/>
                  </a:lnTo>
                  <a:lnTo>
                    <a:pt x="42" y="56"/>
                  </a:lnTo>
                  <a:lnTo>
                    <a:pt x="42" y="56"/>
                  </a:lnTo>
                  <a:lnTo>
                    <a:pt x="42" y="56"/>
                  </a:lnTo>
                  <a:lnTo>
                    <a:pt x="38" y="56"/>
                  </a:lnTo>
                  <a:lnTo>
                    <a:pt x="36" y="56"/>
                  </a:lnTo>
                  <a:lnTo>
                    <a:pt x="36" y="56"/>
                  </a:lnTo>
                  <a:lnTo>
                    <a:pt x="36" y="54"/>
                  </a:lnTo>
                  <a:lnTo>
                    <a:pt x="36" y="54"/>
                  </a:lnTo>
                  <a:close/>
                  <a:moveTo>
                    <a:pt x="44" y="70"/>
                  </a:moveTo>
                  <a:lnTo>
                    <a:pt x="44" y="70"/>
                  </a:lnTo>
                  <a:lnTo>
                    <a:pt x="42" y="70"/>
                  </a:lnTo>
                  <a:lnTo>
                    <a:pt x="42" y="68"/>
                  </a:lnTo>
                  <a:lnTo>
                    <a:pt x="42" y="68"/>
                  </a:lnTo>
                  <a:lnTo>
                    <a:pt x="40" y="70"/>
                  </a:lnTo>
                  <a:lnTo>
                    <a:pt x="40" y="70"/>
                  </a:lnTo>
                  <a:lnTo>
                    <a:pt x="40" y="68"/>
                  </a:lnTo>
                  <a:lnTo>
                    <a:pt x="40" y="68"/>
                  </a:lnTo>
                  <a:lnTo>
                    <a:pt x="40" y="68"/>
                  </a:lnTo>
                  <a:lnTo>
                    <a:pt x="38" y="68"/>
                  </a:lnTo>
                  <a:lnTo>
                    <a:pt x="38" y="68"/>
                  </a:lnTo>
                  <a:lnTo>
                    <a:pt x="38" y="68"/>
                  </a:lnTo>
                  <a:lnTo>
                    <a:pt x="38" y="66"/>
                  </a:lnTo>
                  <a:lnTo>
                    <a:pt x="40" y="66"/>
                  </a:lnTo>
                  <a:lnTo>
                    <a:pt x="44" y="68"/>
                  </a:lnTo>
                  <a:lnTo>
                    <a:pt x="44" y="68"/>
                  </a:lnTo>
                  <a:lnTo>
                    <a:pt x="46" y="66"/>
                  </a:lnTo>
                  <a:lnTo>
                    <a:pt x="46" y="66"/>
                  </a:lnTo>
                  <a:lnTo>
                    <a:pt x="46" y="70"/>
                  </a:lnTo>
                  <a:lnTo>
                    <a:pt x="46" y="70"/>
                  </a:lnTo>
                  <a:lnTo>
                    <a:pt x="44" y="70"/>
                  </a:lnTo>
                  <a:lnTo>
                    <a:pt x="44" y="70"/>
                  </a:lnTo>
                  <a:lnTo>
                    <a:pt x="44" y="70"/>
                  </a:lnTo>
                  <a:close/>
                  <a:moveTo>
                    <a:pt x="40" y="62"/>
                  </a:moveTo>
                  <a:lnTo>
                    <a:pt x="38" y="62"/>
                  </a:lnTo>
                  <a:lnTo>
                    <a:pt x="38" y="62"/>
                  </a:lnTo>
                  <a:lnTo>
                    <a:pt x="38" y="60"/>
                  </a:lnTo>
                  <a:lnTo>
                    <a:pt x="38" y="60"/>
                  </a:lnTo>
                  <a:lnTo>
                    <a:pt x="36" y="58"/>
                  </a:lnTo>
                  <a:lnTo>
                    <a:pt x="36" y="58"/>
                  </a:lnTo>
                  <a:lnTo>
                    <a:pt x="38" y="58"/>
                  </a:lnTo>
                  <a:lnTo>
                    <a:pt x="40" y="58"/>
                  </a:lnTo>
                  <a:lnTo>
                    <a:pt x="40" y="58"/>
                  </a:lnTo>
                  <a:lnTo>
                    <a:pt x="40" y="60"/>
                  </a:lnTo>
                  <a:lnTo>
                    <a:pt x="40" y="62"/>
                  </a:lnTo>
                  <a:lnTo>
                    <a:pt x="40" y="62"/>
                  </a:lnTo>
                  <a:close/>
                  <a:moveTo>
                    <a:pt x="32" y="78"/>
                  </a:moveTo>
                  <a:lnTo>
                    <a:pt x="32" y="78"/>
                  </a:lnTo>
                  <a:lnTo>
                    <a:pt x="30" y="80"/>
                  </a:lnTo>
                  <a:lnTo>
                    <a:pt x="30" y="80"/>
                  </a:lnTo>
                  <a:lnTo>
                    <a:pt x="30" y="78"/>
                  </a:lnTo>
                  <a:lnTo>
                    <a:pt x="30" y="78"/>
                  </a:lnTo>
                  <a:lnTo>
                    <a:pt x="30" y="78"/>
                  </a:lnTo>
                  <a:lnTo>
                    <a:pt x="32" y="78"/>
                  </a:lnTo>
                  <a:lnTo>
                    <a:pt x="32" y="78"/>
                  </a:lnTo>
                  <a:close/>
                  <a:moveTo>
                    <a:pt x="30" y="88"/>
                  </a:moveTo>
                  <a:lnTo>
                    <a:pt x="30" y="88"/>
                  </a:lnTo>
                  <a:lnTo>
                    <a:pt x="34" y="88"/>
                  </a:lnTo>
                  <a:lnTo>
                    <a:pt x="40" y="86"/>
                  </a:lnTo>
                  <a:lnTo>
                    <a:pt x="40" y="86"/>
                  </a:lnTo>
                  <a:lnTo>
                    <a:pt x="38" y="86"/>
                  </a:lnTo>
                  <a:lnTo>
                    <a:pt x="36" y="84"/>
                  </a:lnTo>
                  <a:lnTo>
                    <a:pt x="36" y="84"/>
                  </a:lnTo>
                  <a:lnTo>
                    <a:pt x="36" y="84"/>
                  </a:lnTo>
                  <a:lnTo>
                    <a:pt x="36" y="84"/>
                  </a:lnTo>
                  <a:lnTo>
                    <a:pt x="38" y="84"/>
                  </a:lnTo>
                  <a:lnTo>
                    <a:pt x="36" y="84"/>
                  </a:lnTo>
                  <a:lnTo>
                    <a:pt x="36" y="84"/>
                  </a:lnTo>
                  <a:lnTo>
                    <a:pt x="38" y="84"/>
                  </a:lnTo>
                  <a:lnTo>
                    <a:pt x="40" y="84"/>
                  </a:lnTo>
                  <a:lnTo>
                    <a:pt x="42" y="84"/>
                  </a:lnTo>
                  <a:lnTo>
                    <a:pt x="42" y="84"/>
                  </a:lnTo>
                  <a:lnTo>
                    <a:pt x="42" y="84"/>
                  </a:lnTo>
                  <a:lnTo>
                    <a:pt x="44" y="86"/>
                  </a:lnTo>
                  <a:lnTo>
                    <a:pt x="46" y="86"/>
                  </a:lnTo>
                  <a:lnTo>
                    <a:pt x="46" y="86"/>
                  </a:lnTo>
                  <a:lnTo>
                    <a:pt x="46" y="88"/>
                  </a:lnTo>
                  <a:lnTo>
                    <a:pt x="48" y="88"/>
                  </a:lnTo>
                  <a:lnTo>
                    <a:pt x="48" y="88"/>
                  </a:lnTo>
                  <a:lnTo>
                    <a:pt x="48" y="92"/>
                  </a:lnTo>
                  <a:lnTo>
                    <a:pt x="46" y="90"/>
                  </a:lnTo>
                  <a:lnTo>
                    <a:pt x="46" y="90"/>
                  </a:lnTo>
                  <a:lnTo>
                    <a:pt x="44" y="92"/>
                  </a:lnTo>
                  <a:lnTo>
                    <a:pt x="44" y="92"/>
                  </a:lnTo>
                  <a:lnTo>
                    <a:pt x="42" y="90"/>
                  </a:lnTo>
                  <a:lnTo>
                    <a:pt x="42" y="92"/>
                  </a:lnTo>
                  <a:lnTo>
                    <a:pt x="42" y="92"/>
                  </a:lnTo>
                  <a:lnTo>
                    <a:pt x="42" y="92"/>
                  </a:lnTo>
                  <a:lnTo>
                    <a:pt x="40" y="92"/>
                  </a:lnTo>
                  <a:lnTo>
                    <a:pt x="38" y="90"/>
                  </a:lnTo>
                  <a:lnTo>
                    <a:pt x="38" y="90"/>
                  </a:lnTo>
                  <a:lnTo>
                    <a:pt x="36" y="92"/>
                  </a:lnTo>
                  <a:lnTo>
                    <a:pt x="32" y="92"/>
                  </a:lnTo>
                  <a:lnTo>
                    <a:pt x="32" y="92"/>
                  </a:lnTo>
                  <a:lnTo>
                    <a:pt x="30" y="90"/>
                  </a:lnTo>
                  <a:lnTo>
                    <a:pt x="30" y="88"/>
                  </a:lnTo>
                  <a:lnTo>
                    <a:pt x="30" y="88"/>
                  </a:lnTo>
                  <a:close/>
                  <a:moveTo>
                    <a:pt x="32" y="108"/>
                  </a:moveTo>
                  <a:lnTo>
                    <a:pt x="32" y="108"/>
                  </a:lnTo>
                  <a:lnTo>
                    <a:pt x="32" y="106"/>
                  </a:lnTo>
                  <a:lnTo>
                    <a:pt x="32" y="106"/>
                  </a:lnTo>
                  <a:lnTo>
                    <a:pt x="32" y="108"/>
                  </a:lnTo>
                  <a:lnTo>
                    <a:pt x="32" y="108"/>
                  </a:lnTo>
                  <a:lnTo>
                    <a:pt x="34" y="108"/>
                  </a:lnTo>
                  <a:lnTo>
                    <a:pt x="34" y="108"/>
                  </a:lnTo>
                  <a:lnTo>
                    <a:pt x="34" y="108"/>
                  </a:lnTo>
                  <a:lnTo>
                    <a:pt x="32" y="108"/>
                  </a:lnTo>
                  <a:lnTo>
                    <a:pt x="32" y="108"/>
                  </a:lnTo>
                  <a:close/>
                  <a:moveTo>
                    <a:pt x="32" y="104"/>
                  </a:moveTo>
                  <a:lnTo>
                    <a:pt x="32" y="102"/>
                  </a:lnTo>
                  <a:lnTo>
                    <a:pt x="32" y="104"/>
                  </a:lnTo>
                  <a:lnTo>
                    <a:pt x="32" y="104"/>
                  </a:lnTo>
                  <a:close/>
                  <a:moveTo>
                    <a:pt x="32" y="100"/>
                  </a:moveTo>
                  <a:lnTo>
                    <a:pt x="32" y="98"/>
                  </a:lnTo>
                  <a:lnTo>
                    <a:pt x="32" y="98"/>
                  </a:lnTo>
                  <a:lnTo>
                    <a:pt x="34" y="100"/>
                  </a:lnTo>
                  <a:lnTo>
                    <a:pt x="34" y="100"/>
                  </a:lnTo>
                  <a:lnTo>
                    <a:pt x="34" y="100"/>
                  </a:lnTo>
                  <a:lnTo>
                    <a:pt x="34" y="100"/>
                  </a:lnTo>
                  <a:lnTo>
                    <a:pt x="32" y="100"/>
                  </a:lnTo>
                  <a:lnTo>
                    <a:pt x="32" y="100"/>
                  </a:lnTo>
                  <a:close/>
                  <a:moveTo>
                    <a:pt x="36" y="102"/>
                  </a:moveTo>
                  <a:lnTo>
                    <a:pt x="36" y="102"/>
                  </a:lnTo>
                  <a:lnTo>
                    <a:pt x="36" y="102"/>
                  </a:lnTo>
                  <a:lnTo>
                    <a:pt x="38" y="102"/>
                  </a:lnTo>
                  <a:lnTo>
                    <a:pt x="38" y="102"/>
                  </a:lnTo>
                  <a:lnTo>
                    <a:pt x="36" y="102"/>
                  </a:lnTo>
                  <a:lnTo>
                    <a:pt x="36" y="102"/>
                  </a:lnTo>
                  <a:close/>
                  <a:moveTo>
                    <a:pt x="40" y="106"/>
                  </a:moveTo>
                  <a:lnTo>
                    <a:pt x="40" y="106"/>
                  </a:lnTo>
                  <a:lnTo>
                    <a:pt x="38" y="106"/>
                  </a:lnTo>
                  <a:lnTo>
                    <a:pt x="36" y="106"/>
                  </a:lnTo>
                  <a:lnTo>
                    <a:pt x="36" y="106"/>
                  </a:lnTo>
                  <a:lnTo>
                    <a:pt x="36" y="106"/>
                  </a:lnTo>
                  <a:lnTo>
                    <a:pt x="36" y="104"/>
                  </a:lnTo>
                  <a:lnTo>
                    <a:pt x="36" y="104"/>
                  </a:lnTo>
                  <a:lnTo>
                    <a:pt x="38" y="104"/>
                  </a:lnTo>
                  <a:lnTo>
                    <a:pt x="38" y="104"/>
                  </a:lnTo>
                  <a:lnTo>
                    <a:pt x="38" y="102"/>
                  </a:lnTo>
                  <a:lnTo>
                    <a:pt x="40" y="104"/>
                  </a:lnTo>
                  <a:lnTo>
                    <a:pt x="40" y="104"/>
                  </a:lnTo>
                  <a:lnTo>
                    <a:pt x="40" y="104"/>
                  </a:lnTo>
                  <a:lnTo>
                    <a:pt x="40" y="104"/>
                  </a:lnTo>
                  <a:lnTo>
                    <a:pt x="40" y="104"/>
                  </a:lnTo>
                  <a:lnTo>
                    <a:pt x="40" y="104"/>
                  </a:lnTo>
                  <a:lnTo>
                    <a:pt x="40" y="104"/>
                  </a:lnTo>
                  <a:lnTo>
                    <a:pt x="40" y="104"/>
                  </a:lnTo>
                  <a:lnTo>
                    <a:pt x="40" y="104"/>
                  </a:lnTo>
                  <a:lnTo>
                    <a:pt x="40" y="106"/>
                  </a:lnTo>
                  <a:close/>
                  <a:moveTo>
                    <a:pt x="42" y="106"/>
                  </a:moveTo>
                  <a:lnTo>
                    <a:pt x="42" y="104"/>
                  </a:lnTo>
                  <a:lnTo>
                    <a:pt x="42" y="104"/>
                  </a:lnTo>
                  <a:lnTo>
                    <a:pt x="42" y="104"/>
                  </a:lnTo>
                  <a:lnTo>
                    <a:pt x="42" y="102"/>
                  </a:lnTo>
                  <a:lnTo>
                    <a:pt x="42" y="102"/>
                  </a:lnTo>
                  <a:lnTo>
                    <a:pt x="44" y="102"/>
                  </a:lnTo>
                  <a:lnTo>
                    <a:pt x="44" y="104"/>
                  </a:lnTo>
                  <a:lnTo>
                    <a:pt x="42" y="106"/>
                  </a:lnTo>
                  <a:close/>
                  <a:moveTo>
                    <a:pt x="44" y="96"/>
                  </a:moveTo>
                  <a:lnTo>
                    <a:pt x="44" y="96"/>
                  </a:lnTo>
                  <a:lnTo>
                    <a:pt x="44" y="98"/>
                  </a:lnTo>
                  <a:lnTo>
                    <a:pt x="44" y="98"/>
                  </a:lnTo>
                  <a:lnTo>
                    <a:pt x="42" y="98"/>
                  </a:lnTo>
                  <a:lnTo>
                    <a:pt x="40" y="98"/>
                  </a:lnTo>
                  <a:lnTo>
                    <a:pt x="40" y="98"/>
                  </a:lnTo>
                  <a:lnTo>
                    <a:pt x="40" y="96"/>
                  </a:lnTo>
                  <a:lnTo>
                    <a:pt x="40" y="96"/>
                  </a:lnTo>
                  <a:lnTo>
                    <a:pt x="40" y="94"/>
                  </a:lnTo>
                  <a:lnTo>
                    <a:pt x="40" y="94"/>
                  </a:lnTo>
                  <a:lnTo>
                    <a:pt x="42" y="94"/>
                  </a:lnTo>
                  <a:lnTo>
                    <a:pt x="44" y="94"/>
                  </a:lnTo>
                  <a:lnTo>
                    <a:pt x="44" y="94"/>
                  </a:lnTo>
                  <a:lnTo>
                    <a:pt x="44" y="96"/>
                  </a:lnTo>
                  <a:lnTo>
                    <a:pt x="46" y="96"/>
                  </a:lnTo>
                  <a:lnTo>
                    <a:pt x="46" y="96"/>
                  </a:lnTo>
                  <a:lnTo>
                    <a:pt x="46" y="98"/>
                  </a:lnTo>
                  <a:lnTo>
                    <a:pt x="46" y="98"/>
                  </a:lnTo>
                  <a:lnTo>
                    <a:pt x="44" y="98"/>
                  </a:lnTo>
                  <a:lnTo>
                    <a:pt x="44" y="98"/>
                  </a:lnTo>
                  <a:lnTo>
                    <a:pt x="46" y="98"/>
                  </a:lnTo>
                  <a:lnTo>
                    <a:pt x="44" y="96"/>
                  </a:lnTo>
                  <a:lnTo>
                    <a:pt x="44" y="96"/>
                  </a:lnTo>
                  <a:close/>
                  <a:moveTo>
                    <a:pt x="50" y="124"/>
                  </a:moveTo>
                  <a:lnTo>
                    <a:pt x="50" y="124"/>
                  </a:lnTo>
                  <a:lnTo>
                    <a:pt x="52" y="128"/>
                  </a:lnTo>
                  <a:lnTo>
                    <a:pt x="52" y="128"/>
                  </a:lnTo>
                  <a:lnTo>
                    <a:pt x="50" y="126"/>
                  </a:lnTo>
                  <a:lnTo>
                    <a:pt x="50" y="124"/>
                  </a:lnTo>
                  <a:lnTo>
                    <a:pt x="50" y="124"/>
                  </a:lnTo>
                  <a:close/>
                  <a:moveTo>
                    <a:pt x="54" y="124"/>
                  </a:moveTo>
                  <a:lnTo>
                    <a:pt x="54" y="124"/>
                  </a:lnTo>
                  <a:lnTo>
                    <a:pt x="54" y="122"/>
                  </a:lnTo>
                  <a:lnTo>
                    <a:pt x="52" y="120"/>
                  </a:lnTo>
                  <a:lnTo>
                    <a:pt x="52" y="122"/>
                  </a:lnTo>
                  <a:lnTo>
                    <a:pt x="52" y="122"/>
                  </a:lnTo>
                  <a:lnTo>
                    <a:pt x="48" y="122"/>
                  </a:lnTo>
                  <a:lnTo>
                    <a:pt x="44" y="122"/>
                  </a:lnTo>
                  <a:lnTo>
                    <a:pt x="44" y="122"/>
                  </a:lnTo>
                  <a:lnTo>
                    <a:pt x="52" y="120"/>
                  </a:lnTo>
                  <a:lnTo>
                    <a:pt x="52" y="120"/>
                  </a:lnTo>
                  <a:lnTo>
                    <a:pt x="54" y="122"/>
                  </a:lnTo>
                  <a:lnTo>
                    <a:pt x="54" y="122"/>
                  </a:lnTo>
                  <a:lnTo>
                    <a:pt x="54" y="122"/>
                  </a:lnTo>
                  <a:lnTo>
                    <a:pt x="56" y="120"/>
                  </a:lnTo>
                  <a:lnTo>
                    <a:pt x="56" y="120"/>
                  </a:lnTo>
                  <a:lnTo>
                    <a:pt x="56" y="122"/>
                  </a:lnTo>
                  <a:lnTo>
                    <a:pt x="54" y="124"/>
                  </a:lnTo>
                  <a:lnTo>
                    <a:pt x="54" y="124"/>
                  </a:lnTo>
                  <a:close/>
                  <a:moveTo>
                    <a:pt x="50" y="110"/>
                  </a:moveTo>
                  <a:lnTo>
                    <a:pt x="50" y="110"/>
                  </a:lnTo>
                  <a:lnTo>
                    <a:pt x="50" y="110"/>
                  </a:lnTo>
                  <a:lnTo>
                    <a:pt x="52" y="110"/>
                  </a:lnTo>
                  <a:lnTo>
                    <a:pt x="52" y="112"/>
                  </a:lnTo>
                  <a:lnTo>
                    <a:pt x="50" y="110"/>
                  </a:lnTo>
                  <a:close/>
                  <a:moveTo>
                    <a:pt x="56" y="116"/>
                  </a:moveTo>
                  <a:lnTo>
                    <a:pt x="56" y="114"/>
                  </a:lnTo>
                  <a:lnTo>
                    <a:pt x="58" y="116"/>
                  </a:lnTo>
                  <a:lnTo>
                    <a:pt x="56" y="116"/>
                  </a:lnTo>
                  <a:close/>
                  <a:moveTo>
                    <a:pt x="58" y="114"/>
                  </a:moveTo>
                  <a:lnTo>
                    <a:pt x="56" y="112"/>
                  </a:lnTo>
                  <a:lnTo>
                    <a:pt x="58" y="112"/>
                  </a:lnTo>
                  <a:lnTo>
                    <a:pt x="58" y="114"/>
                  </a:lnTo>
                  <a:close/>
                  <a:moveTo>
                    <a:pt x="58" y="86"/>
                  </a:moveTo>
                  <a:lnTo>
                    <a:pt x="58" y="86"/>
                  </a:lnTo>
                  <a:lnTo>
                    <a:pt x="56" y="86"/>
                  </a:lnTo>
                  <a:lnTo>
                    <a:pt x="56" y="84"/>
                  </a:lnTo>
                  <a:lnTo>
                    <a:pt x="56" y="84"/>
                  </a:lnTo>
                  <a:lnTo>
                    <a:pt x="56" y="84"/>
                  </a:lnTo>
                  <a:lnTo>
                    <a:pt x="56" y="84"/>
                  </a:lnTo>
                  <a:lnTo>
                    <a:pt x="54" y="84"/>
                  </a:lnTo>
                  <a:lnTo>
                    <a:pt x="52" y="86"/>
                  </a:lnTo>
                  <a:lnTo>
                    <a:pt x="52" y="86"/>
                  </a:lnTo>
                  <a:lnTo>
                    <a:pt x="50" y="86"/>
                  </a:lnTo>
                  <a:lnTo>
                    <a:pt x="48" y="84"/>
                  </a:lnTo>
                  <a:lnTo>
                    <a:pt x="48" y="84"/>
                  </a:lnTo>
                  <a:lnTo>
                    <a:pt x="50" y="84"/>
                  </a:lnTo>
                  <a:lnTo>
                    <a:pt x="50" y="84"/>
                  </a:lnTo>
                  <a:lnTo>
                    <a:pt x="50" y="82"/>
                  </a:lnTo>
                  <a:lnTo>
                    <a:pt x="50" y="82"/>
                  </a:lnTo>
                  <a:lnTo>
                    <a:pt x="48" y="80"/>
                  </a:lnTo>
                  <a:lnTo>
                    <a:pt x="48" y="80"/>
                  </a:lnTo>
                  <a:lnTo>
                    <a:pt x="48" y="80"/>
                  </a:lnTo>
                  <a:lnTo>
                    <a:pt x="48" y="80"/>
                  </a:lnTo>
                  <a:lnTo>
                    <a:pt x="44" y="80"/>
                  </a:lnTo>
                  <a:lnTo>
                    <a:pt x="40" y="78"/>
                  </a:lnTo>
                  <a:lnTo>
                    <a:pt x="40" y="78"/>
                  </a:lnTo>
                  <a:lnTo>
                    <a:pt x="42" y="76"/>
                  </a:lnTo>
                  <a:lnTo>
                    <a:pt x="46" y="76"/>
                  </a:lnTo>
                  <a:lnTo>
                    <a:pt x="44" y="76"/>
                  </a:lnTo>
                  <a:lnTo>
                    <a:pt x="46" y="76"/>
                  </a:lnTo>
                  <a:lnTo>
                    <a:pt x="46" y="76"/>
                  </a:lnTo>
                  <a:lnTo>
                    <a:pt x="46" y="76"/>
                  </a:lnTo>
                  <a:lnTo>
                    <a:pt x="50" y="78"/>
                  </a:lnTo>
                  <a:lnTo>
                    <a:pt x="50" y="78"/>
                  </a:lnTo>
                  <a:lnTo>
                    <a:pt x="50" y="78"/>
                  </a:lnTo>
                  <a:lnTo>
                    <a:pt x="50" y="78"/>
                  </a:lnTo>
                  <a:lnTo>
                    <a:pt x="50" y="78"/>
                  </a:lnTo>
                  <a:lnTo>
                    <a:pt x="54" y="78"/>
                  </a:lnTo>
                  <a:lnTo>
                    <a:pt x="54" y="78"/>
                  </a:lnTo>
                  <a:lnTo>
                    <a:pt x="54" y="78"/>
                  </a:lnTo>
                  <a:lnTo>
                    <a:pt x="54" y="80"/>
                  </a:lnTo>
                  <a:lnTo>
                    <a:pt x="54" y="80"/>
                  </a:lnTo>
                  <a:lnTo>
                    <a:pt x="54" y="80"/>
                  </a:lnTo>
                  <a:lnTo>
                    <a:pt x="54" y="80"/>
                  </a:lnTo>
                  <a:lnTo>
                    <a:pt x="54" y="80"/>
                  </a:lnTo>
                  <a:lnTo>
                    <a:pt x="54" y="80"/>
                  </a:lnTo>
                  <a:lnTo>
                    <a:pt x="54" y="80"/>
                  </a:lnTo>
                  <a:lnTo>
                    <a:pt x="54" y="80"/>
                  </a:lnTo>
                  <a:lnTo>
                    <a:pt x="58" y="82"/>
                  </a:lnTo>
                  <a:lnTo>
                    <a:pt x="62" y="82"/>
                  </a:lnTo>
                  <a:lnTo>
                    <a:pt x="62" y="82"/>
                  </a:lnTo>
                  <a:lnTo>
                    <a:pt x="62" y="82"/>
                  </a:lnTo>
                  <a:lnTo>
                    <a:pt x="62" y="82"/>
                  </a:lnTo>
                  <a:lnTo>
                    <a:pt x="62" y="82"/>
                  </a:lnTo>
                  <a:lnTo>
                    <a:pt x="62" y="82"/>
                  </a:lnTo>
                  <a:lnTo>
                    <a:pt x="70" y="82"/>
                  </a:lnTo>
                  <a:lnTo>
                    <a:pt x="70" y="82"/>
                  </a:lnTo>
                  <a:lnTo>
                    <a:pt x="72" y="84"/>
                  </a:lnTo>
                  <a:lnTo>
                    <a:pt x="70" y="84"/>
                  </a:lnTo>
                  <a:lnTo>
                    <a:pt x="70" y="86"/>
                  </a:lnTo>
                  <a:lnTo>
                    <a:pt x="70" y="86"/>
                  </a:lnTo>
                  <a:lnTo>
                    <a:pt x="66" y="84"/>
                  </a:lnTo>
                  <a:lnTo>
                    <a:pt x="64" y="84"/>
                  </a:lnTo>
                  <a:lnTo>
                    <a:pt x="64" y="84"/>
                  </a:lnTo>
                  <a:lnTo>
                    <a:pt x="66" y="86"/>
                  </a:lnTo>
                  <a:lnTo>
                    <a:pt x="68" y="86"/>
                  </a:lnTo>
                  <a:lnTo>
                    <a:pt x="68" y="86"/>
                  </a:lnTo>
                  <a:lnTo>
                    <a:pt x="66" y="88"/>
                  </a:lnTo>
                  <a:lnTo>
                    <a:pt x="66" y="86"/>
                  </a:lnTo>
                  <a:lnTo>
                    <a:pt x="66" y="86"/>
                  </a:lnTo>
                  <a:lnTo>
                    <a:pt x="64" y="86"/>
                  </a:lnTo>
                  <a:lnTo>
                    <a:pt x="64" y="88"/>
                  </a:lnTo>
                  <a:lnTo>
                    <a:pt x="64" y="88"/>
                  </a:lnTo>
                  <a:lnTo>
                    <a:pt x="62" y="86"/>
                  </a:lnTo>
                  <a:lnTo>
                    <a:pt x="62" y="86"/>
                  </a:lnTo>
                  <a:lnTo>
                    <a:pt x="62" y="86"/>
                  </a:lnTo>
                  <a:lnTo>
                    <a:pt x="60" y="86"/>
                  </a:lnTo>
                  <a:lnTo>
                    <a:pt x="60" y="86"/>
                  </a:lnTo>
                  <a:lnTo>
                    <a:pt x="62" y="84"/>
                  </a:lnTo>
                  <a:lnTo>
                    <a:pt x="62" y="84"/>
                  </a:lnTo>
                  <a:lnTo>
                    <a:pt x="64" y="86"/>
                  </a:lnTo>
                  <a:lnTo>
                    <a:pt x="64" y="86"/>
                  </a:lnTo>
                  <a:lnTo>
                    <a:pt x="64" y="84"/>
                  </a:lnTo>
                  <a:lnTo>
                    <a:pt x="64" y="84"/>
                  </a:lnTo>
                  <a:lnTo>
                    <a:pt x="62" y="82"/>
                  </a:lnTo>
                  <a:lnTo>
                    <a:pt x="62" y="82"/>
                  </a:lnTo>
                  <a:lnTo>
                    <a:pt x="62" y="82"/>
                  </a:lnTo>
                  <a:lnTo>
                    <a:pt x="62" y="82"/>
                  </a:lnTo>
                  <a:lnTo>
                    <a:pt x="60" y="84"/>
                  </a:lnTo>
                  <a:lnTo>
                    <a:pt x="58" y="86"/>
                  </a:lnTo>
                  <a:lnTo>
                    <a:pt x="58" y="86"/>
                  </a:lnTo>
                  <a:close/>
                  <a:moveTo>
                    <a:pt x="70" y="94"/>
                  </a:moveTo>
                  <a:lnTo>
                    <a:pt x="70" y="96"/>
                  </a:lnTo>
                  <a:lnTo>
                    <a:pt x="68" y="94"/>
                  </a:lnTo>
                  <a:lnTo>
                    <a:pt x="70" y="94"/>
                  </a:lnTo>
                  <a:close/>
                  <a:moveTo>
                    <a:pt x="66" y="106"/>
                  </a:moveTo>
                  <a:lnTo>
                    <a:pt x="66" y="106"/>
                  </a:lnTo>
                  <a:lnTo>
                    <a:pt x="66" y="104"/>
                  </a:lnTo>
                  <a:lnTo>
                    <a:pt x="66" y="104"/>
                  </a:lnTo>
                  <a:lnTo>
                    <a:pt x="66" y="104"/>
                  </a:lnTo>
                  <a:lnTo>
                    <a:pt x="66" y="106"/>
                  </a:lnTo>
                  <a:lnTo>
                    <a:pt x="66" y="106"/>
                  </a:lnTo>
                  <a:close/>
                  <a:moveTo>
                    <a:pt x="66" y="108"/>
                  </a:moveTo>
                  <a:lnTo>
                    <a:pt x="66" y="108"/>
                  </a:lnTo>
                  <a:lnTo>
                    <a:pt x="64" y="110"/>
                  </a:lnTo>
                  <a:lnTo>
                    <a:pt x="64" y="110"/>
                  </a:lnTo>
                  <a:lnTo>
                    <a:pt x="66" y="108"/>
                  </a:lnTo>
                  <a:lnTo>
                    <a:pt x="66" y="108"/>
                  </a:lnTo>
                  <a:lnTo>
                    <a:pt x="66" y="108"/>
                  </a:lnTo>
                  <a:close/>
                  <a:moveTo>
                    <a:pt x="66" y="102"/>
                  </a:moveTo>
                  <a:lnTo>
                    <a:pt x="66" y="102"/>
                  </a:lnTo>
                  <a:lnTo>
                    <a:pt x="64" y="100"/>
                  </a:lnTo>
                  <a:lnTo>
                    <a:pt x="64" y="100"/>
                  </a:lnTo>
                  <a:lnTo>
                    <a:pt x="64" y="98"/>
                  </a:lnTo>
                  <a:lnTo>
                    <a:pt x="66" y="98"/>
                  </a:lnTo>
                  <a:lnTo>
                    <a:pt x="66" y="98"/>
                  </a:lnTo>
                  <a:lnTo>
                    <a:pt x="66" y="98"/>
                  </a:lnTo>
                  <a:lnTo>
                    <a:pt x="66" y="100"/>
                  </a:lnTo>
                  <a:lnTo>
                    <a:pt x="66" y="100"/>
                  </a:lnTo>
                  <a:lnTo>
                    <a:pt x="66" y="100"/>
                  </a:lnTo>
                  <a:lnTo>
                    <a:pt x="66" y="102"/>
                  </a:lnTo>
                  <a:lnTo>
                    <a:pt x="66" y="102"/>
                  </a:lnTo>
                  <a:close/>
                  <a:moveTo>
                    <a:pt x="66" y="96"/>
                  </a:moveTo>
                  <a:lnTo>
                    <a:pt x="64" y="96"/>
                  </a:lnTo>
                  <a:lnTo>
                    <a:pt x="66" y="96"/>
                  </a:lnTo>
                  <a:lnTo>
                    <a:pt x="66" y="96"/>
                  </a:lnTo>
                  <a:lnTo>
                    <a:pt x="64" y="94"/>
                  </a:lnTo>
                  <a:lnTo>
                    <a:pt x="64" y="96"/>
                  </a:lnTo>
                  <a:lnTo>
                    <a:pt x="64" y="96"/>
                  </a:lnTo>
                  <a:lnTo>
                    <a:pt x="62" y="94"/>
                  </a:lnTo>
                  <a:lnTo>
                    <a:pt x="60" y="94"/>
                  </a:lnTo>
                  <a:lnTo>
                    <a:pt x="60" y="94"/>
                  </a:lnTo>
                  <a:lnTo>
                    <a:pt x="64" y="94"/>
                  </a:lnTo>
                  <a:lnTo>
                    <a:pt x="66" y="96"/>
                  </a:lnTo>
                  <a:lnTo>
                    <a:pt x="66" y="96"/>
                  </a:lnTo>
                  <a:close/>
                  <a:moveTo>
                    <a:pt x="60" y="92"/>
                  </a:moveTo>
                  <a:lnTo>
                    <a:pt x="62" y="90"/>
                  </a:lnTo>
                  <a:lnTo>
                    <a:pt x="62" y="92"/>
                  </a:lnTo>
                  <a:lnTo>
                    <a:pt x="60" y="92"/>
                  </a:lnTo>
                  <a:close/>
                  <a:moveTo>
                    <a:pt x="64" y="112"/>
                  </a:moveTo>
                  <a:lnTo>
                    <a:pt x="64" y="112"/>
                  </a:lnTo>
                  <a:lnTo>
                    <a:pt x="64" y="112"/>
                  </a:lnTo>
                  <a:lnTo>
                    <a:pt x="64" y="112"/>
                  </a:lnTo>
                  <a:lnTo>
                    <a:pt x="62" y="112"/>
                  </a:lnTo>
                  <a:lnTo>
                    <a:pt x="62" y="112"/>
                  </a:lnTo>
                  <a:lnTo>
                    <a:pt x="64" y="112"/>
                  </a:lnTo>
                  <a:lnTo>
                    <a:pt x="64" y="112"/>
                  </a:lnTo>
                  <a:lnTo>
                    <a:pt x="64" y="112"/>
                  </a:lnTo>
                  <a:close/>
                  <a:moveTo>
                    <a:pt x="64" y="126"/>
                  </a:moveTo>
                  <a:lnTo>
                    <a:pt x="64" y="126"/>
                  </a:lnTo>
                  <a:lnTo>
                    <a:pt x="62" y="126"/>
                  </a:lnTo>
                  <a:lnTo>
                    <a:pt x="62" y="126"/>
                  </a:lnTo>
                  <a:lnTo>
                    <a:pt x="62" y="126"/>
                  </a:lnTo>
                  <a:lnTo>
                    <a:pt x="62" y="126"/>
                  </a:lnTo>
                  <a:lnTo>
                    <a:pt x="62" y="126"/>
                  </a:lnTo>
                  <a:lnTo>
                    <a:pt x="62" y="126"/>
                  </a:lnTo>
                  <a:lnTo>
                    <a:pt x="62" y="126"/>
                  </a:lnTo>
                  <a:lnTo>
                    <a:pt x="62" y="126"/>
                  </a:lnTo>
                  <a:lnTo>
                    <a:pt x="62" y="126"/>
                  </a:lnTo>
                  <a:lnTo>
                    <a:pt x="62" y="126"/>
                  </a:lnTo>
                  <a:lnTo>
                    <a:pt x="64" y="126"/>
                  </a:lnTo>
                  <a:lnTo>
                    <a:pt x="64" y="128"/>
                  </a:lnTo>
                  <a:lnTo>
                    <a:pt x="62" y="128"/>
                  </a:lnTo>
                  <a:lnTo>
                    <a:pt x="62" y="128"/>
                  </a:lnTo>
                  <a:lnTo>
                    <a:pt x="62" y="128"/>
                  </a:lnTo>
                  <a:lnTo>
                    <a:pt x="64" y="128"/>
                  </a:lnTo>
                  <a:lnTo>
                    <a:pt x="64" y="128"/>
                  </a:lnTo>
                  <a:lnTo>
                    <a:pt x="62" y="126"/>
                  </a:lnTo>
                  <a:lnTo>
                    <a:pt x="60" y="126"/>
                  </a:lnTo>
                  <a:lnTo>
                    <a:pt x="62" y="126"/>
                  </a:lnTo>
                  <a:lnTo>
                    <a:pt x="62" y="126"/>
                  </a:lnTo>
                  <a:lnTo>
                    <a:pt x="60" y="124"/>
                  </a:lnTo>
                  <a:lnTo>
                    <a:pt x="60" y="124"/>
                  </a:lnTo>
                  <a:lnTo>
                    <a:pt x="60" y="124"/>
                  </a:lnTo>
                  <a:lnTo>
                    <a:pt x="62" y="124"/>
                  </a:lnTo>
                  <a:lnTo>
                    <a:pt x="62" y="124"/>
                  </a:lnTo>
                  <a:lnTo>
                    <a:pt x="62" y="126"/>
                  </a:lnTo>
                  <a:lnTo>
                    <a:pt x="62" y="126"/>
                  </a:lnTo>
                  <a:lnTo>
                    <a:pt x="62" y="126"/>
                  </a:lnTo>
                  <a:lnTo>
                    <a:pt x="62" y="126"/>
                  </a:lnTo>
                  <a:lnTo>
                    <a:pt x="62" y="124"/>
                  </a:lnTo>
                  <a:lnTo>
                    <a:pt x="62" y="124"/>
                  </a:lnTo>
                  <a:lnTo>
                    <a:pt x="62" y="122"/>
                  </a:lnTo>
                  <a:lnTo>
                    <a:pt x="60" y="122"/>
                  </a:lnTo>
                  <a:lnTo>
                    <a:pt x="60" y="124"/>
                  </a:lnTo>
                  <a:lnTo>
                    <a:pt x="60" y="124"/>
                  </a:lnTo>
                  <a:lnTo>
                    <a:pt x="60" y="122"/>
                  </a:lnTo>
                  <a:lnTo>
                    <a:pt x="60" y="122"/>
                  </a:lnTo>
                  <a:lnTo>
                    <a:pt x="60" y="120"/>
                  </a:lnTo>
                  <a:lnTo>
                    <a:pt x="60" y="120"/>
                  </a:lnTo>
                  <a:lnTo>
                    <a:pt x="66" y="122"/>
                  </a:lnTo>
                  <a:lnTo>
                    <a:pt x="66" y="122"/>
                  </a:lnTo>
                  <a:lnTo>
                    <a:pt x="62" y="122"/>
                  </a:lnTo>
                  <a:lnTo>
                    <a:pt x="64" y="126"/>
                  </a:lnTo>
                  <a:close/>
                  <a:moveTo>
                    <a:pt x="70" y="132"/>
                  </a:moveTo>
                  <a:lnTo>
                    <a:pt x="70" y="132"/>
                  </a:lnTo>
                  <a:lnTo>
                    <a:pt x="70" y="132"/>
                  </a:lnTo>
                  <a:lnTo>
                    <a:pt x="72" y="130"/>
                  </a:lnTo>
                  <a:lnTo>
                    <a:pt x="72" y="130"/>
                  </a:lnTo>
                  <a:lnTo>
                    <a:pt x="72" y="130"/>
                  </a:lnTo>
                  <a:lnTo>
                    <a:pt x="72" y="128"/>
                  </a:lnTo>
                  <a:lnTo>
                    <a:pt x="72" y="128"/>
                  </a:lnTo>
                  <a:lnTo>
                    <a:pt x="72" y="132"/>
                  </a:lnTo>
                  <a:lnTo>
                    <a:pt x="72" y="132"/>
                  </a:lnTo>
                  <a:lnTo>
                    <a:pt x="70" y="132"/>
                  </a:lnTo>
                  <a:lnTo>
                    <a:pt x="70" y="134"/>
                  </a:lnTo>
                  <a:lnTo>
                    <a:pt x="70" y="132"/>
                  </a:lnTo>
                  <a:lnTo>
                    <a:pt x="70" y="132"/>
                  </a:lnTo>
                  <a:close/>
                  <a:moveTo>
                    <a:pt x="74" y="124"/>
                  </a:moveTo>
                  <a:lnTo>
                    <a:pt x="74" y="124"/>
                  </a:lnTo>
                  <a:lnTo>
                    <a:pt x="72" y="124"/>
                  </a:lnTo>
                  <a:lnTo>
                    <a:pt x="68" y="124"/>
                  </a:lnTo>
                  <a:lnTo>
                    <a:pt x="68" y="124"/>
                  </a:lnTo>
                  <a:lnTo>
                    <a:pt x="70" y="126"/>
                  </a:lnTo>
                  <a:lnTo>
                    <a:pt x="68" y="128"/>
                  </a:lnTo>
                  <a:lnTo>
                    <a:pt x="68" y="128"/>
                  </a:lnTo>
                  <a:lnTo>
                    <a:pt x="68" y="126"/>
                  </a:lnTo>
                  <a:lnTo>
                    <a:pt x="68" y="126"/>
                  </a:lnTo>
                  <a:lnTo>
                    <a:pt x="68" y="124"/>
                  </a:lnTo>
                  <a:lnTo>
                    <a:pt x="66" y="124"/>
                  </a:lnTo>
                  <a:lnTo>
                    <a:pt x="66" y="124"/>
                  </a:lnTo>
                  <a:lnTo>
                    <a:pt x="66" y="124"/>
                  </a:lnTo>
                  <a:lnTo>
                    <a:pt x="66" y="124"/>
                  </a:lnTo>
                  <a:lnTo>
                    <a:pt x="66" y="122"/>
                  </a:lnTo>
                  <a:lnTo>
                    <a:pt x="66" y="122"/>
                  </a:lnTo>
                  <a:lnTo>
                    <a:pt x="66" y="122"/>
                  </a:lnTo>
                  <a:lnTo>
                    <a:pt x="66" y="120"/>
                  </a:lnTo>
                  <a:lnTo>
                    <a:pt x="66" y="120"/>
                  </a:lnTo>
                  <a:lnTo>
                    <a:pt x="68" y="122"/>
                  </a:lnTo>
                  <a:lnTo>
                    <a:pt x="70" y="122"/>
                  </a:lnTo>
                  <a:lnTo>
                    <a:pt x="72" y="122"/>
                  </a:lnTo>
                  <a:lnTo>
                    <a:pt x="74" y="124"/>
                  </a:lnTo>
                  <a:lnTo>
                    <a:pt x="74" y="122"/>
                  </a:lnTo>
                  <a:lnTo>
                    <a:pt x="74" y="122"/>
                  </a:lnTo>
                  <a:lnTo>
                    <a:pt x="74" y="124"/>
                  </a:lnTo>
                  <a:lnTo>
                    <a:pt x="74" y="124"/>
                  </a:lnTo>
                  <a:lnTo>
                    <a:pt x="74" y="124"/>
                  </a:lnTo>
                  <a:close/>
                  <a:moveTo>
                    <a:pt x="76" y="128"/>
                  </a:moveTo>
                  <a:lnTo>
                    <a:pt x="76" y="128"/>
                  </a:lnTo>
                  <a:lnTo>
                    <a:pt x="76" y="128"/>
                  </a:lnTo>
                  <a:lnTo>
                    <a:pt x="76" y="128"/>
                  </a:lnTo>
                  <a:lnTo>
                    <a:pt x="76" y="128"/>
                  </a:lnTo>
                  <a:lnTo>
                    <a:pt x="76" y="128"/>
                  </a:lnTo>
                  <a:lnTo>
                    <a:pt x="76" y="128"/>
                  </a:lnTo>
                  <a:lnTo>
                    <a:pt x="76" y="128"/>
                  </a:lnTo>
                  <a:close/>
                  <a:moveTo>
                    <a:pt x="76" y="128"/>
                  </a:moveTo>
                  <a:lnTo>
                    <a:pt x="76" y="130"/>
                  </a:lnTo>
                  <a:lnTo>
                    <a:pt x="76" y="130"/>
                  </a:lnTo>
                  <a:lnTo>
                    <a:pt x="76" y="130"/>
                  </a:lnTo>
                  <a:lnTo>
                    <a:pt x="76" y="128"/>
                  </a:lnTo>
                  <a:lnTo>
                    <a:pt x="76" y="128"/>
                  </a:lnTo>
                  <a:close/>
                  <a:moveTo>
                    <a:pt x="80" y="134"/>
                  </a:moveTo>
                  <a:lnTo>
                    <a:pt x="80" y="132"/>
                  </a:lnTo>
                  <a:lnTo>
                    <a:pt x="80" y="132"/>
                  </a:lnTo>
                  <a:lnTo>
                    <a:pt x="76" y="132"/>
                  </a:lnTo>
                  <a:lnTo>
                    <a:pt x="76" y="132"/>
                  </a:lnTo>
                  <a:lnTo>
                    <a:pt x="78" y="132"/>
                  </a:lnTo>
                  <a:lnTo>
                    <a:pt x="78" y="132"/>
                  </a:lnTo>
                  <a:lnTo>
                    <a:pt x="80" y="132"/>
                  </a:lnTo>
                  <a:lnTo>
                    <a:pt x="80" y="132"/>
                  </a:lnTo>
                  <a:lnTo>
                    <a:pt x="80" y="132"/>
                  </a:lnTo>
                  <a:lnTo>
                    <a:pt x="84" y="132"/>
                  </a:lnTo>
                  <a:lnTo>
                    <a:pt x="84" y="132"/>
                  </a:lnTo>
                  <a:lnTo>
                    <a:pt x="84" y="134"/>
                  </a:lnTo>
                  <a:lnTo>
                    <a:pt x="82" y="134"/>
                  </a:lnTo>
                  <a:lnTo>
                    <a:pt x="80" y="134"/>
                  </a:lnTo>
                  <a:lnTo>
                    <a:pt x="80" y="134"/>
                  </a:lnTo>
                  <a:lnTo>
                    <a:pt x="80" y="134"/>
                  </a:lnTo>
                  <a:close/>
                  <a:moveTo>
                    <a:pt x="84" y="160"/>
                  </a:moveTo>
                  <a:lnTo>
                    <a:pt x="84" y="160"/>
                  </a:lnTo>
                  <a:lnTo>
                    <a:pt x="84" y="158"/>
                  </a:lnTo>
                  <a:lnTo>
                    <a:pt x="84" y="158"/>
                  </a:lnTo>
                  <a:lnTo>
                    <a:pt x="84" y="160"/>
                  </a:lnTo>
                  <a:lnTo>
                    <a:pt x="84" y="160"/>
                  </a:lnTo>
                  <a:lnTo>
                    <a:pt x="86" y="160"/>
                  </a:lnTo>
                  <a:lnTo>
                    <a:pt x="86" y="160"/>
                  </a:lnTo>
                  <a:lnTo>
                    <a:pt x="86" y="160"/>
                  </a:lnTo>
                  <a:lnTo>
                    <a:pt x="84" y="160"/>
                  </a:lnTo>
                  <a:lnTo>
                    <a:pt x="84" y="160"/>
                  </a:lnTo>
                  <a:close/>
                  <a:moveTo>
                    <a:pt x="76" y="112"/>
                  </a:moveTo>
                  <a:lnTo>
                    <a:pt x="78" y="114"/>
                  </a:lnTo>
                  <a:lnTo>
                    <a:pt x="78" y="112"/>
                  </a:lnTo>
                  <a:lnTo>
                    <a:pt x="78" y="112"/>
                  </a:lnTo>
                  <a:lnTo>
                    <a:pt x="78" y="112"/>
                  </a:lnTo>
                  <a:lnTo>
                    <a:pt x="78" y="114"/>
                  </a:lnTo>
                  <a:lnTo>
                    <a:pt x="78" y="114"/>
                  </a:lnTo>
                  <a:lnTo>
                    <a:pt x="84" y="112"/>
                  </a:lnTo>
                  <a:lnTo>
                    <a:pt x="84" y="114"/>
                  </a:lnTo>
                  <a:lnTo>
                    <a:pt x="84" y="114"/>
                  </a:lnTo>
                  <a:lnTo>
                    <a:pt x="88" y="114"/>
                  </a:lnTo>
                  <a:lnTo>
                    <a:pt x="86" y="116"/>
                  </a:lnTo>
                  <a:lnTo>
                    <a:pt x="86" y="116"/>
                  </a:lnTo>
                  <a:lnTo>
                    <a:pt x="84" y="114"/>
                  </a:lnTo>
                  <a:lnTo>
                    <a:pt x="82" y="114"/>
                  </a:lnTo>
                  <a:lnTo>
                    <a:pt x="80" y="114"/>
                  </a:lnTo>
                  <a:lnTo>
                    <a:pt x="76" y="112"/>
                  </a:lnTo>
                  <a:lnTo>
                    <a:pt x="76" y="112"/>
                  </a:lnTo>
                  <a:close/>
                  <a:moveTo>
                    <a:pt x="92" y="120"/>
                  </a:moveTo>
                  <a:lnTo>
                    <a:pt x="92" y="120"/>
                  </a:lnTo>
                  <a:lnTo>
                    <a:pt x="88" y="120"/>
                  </a:lnTo>
                  <a:lnTo>
                    <a:pt x="88" y="120"/>
                  </a:lnTo>
                  <a:lnTo>
                    <a:pt x="90" y="120"/>
                  </a:lnTo>
                  <a:lnTo>
                    <a:pt x="92" y="120"/>
                  </a:lnTo>
                  <a:lnTo>
                    <a:pt x="92" y="120"/>
                  </a:lnTo>
                  <a:close/>
                  <a:moveTo>
                    <a:pt x="88" y="154"/>
                  </a:moveTo>
                  <a:lnTo>
                    <a:pt x="88" y="154"/>
                  </a:lnTo>
                  <a:lnTo>
                    <a:pt x="88" y="154"/>
                  </a:lnTo>
                  <a:lnTo>
                    <a:pt x="90" y="154"/>
                  </a:lnTo>
                  <a:lnTo>
                    <a:pt x="90" y="154"/>
                  </a:lnTo>
                  <a:lnTo>
                    <a:pt x="88" y="154"/>
                  </a:lnTo>
                  <a:lnTo>
                    <a:pt x="88" y="154"/>
                  </a:lnTo>
                  <a:close/>
                  <a:moveTo>
                    <a:pt x="92" y="158"/>
                  </a:moveTo>
                  <a:lnTo>
                    <a:pt x="92" y="158"/>
                  </a:lnTo>
                  <a:lnTo>
                    <a:pt x="92" y="156"/>
                  </a:lnTo>
                  <a:lnTo>
                    <a:pt x="90" y="156"/>
                  </a:lnTo>
                  <a:lnTo>
                    <a:pt x="90" y="156"/>
                  </a:lnTo>
                  <a:lnTo>
                    <a:pt x="90" y="158"/>
                  </a:lnTo>
                  <a:lnTo>
                    <a:pt x="90" y="158"/>
                  </a:lnTo>
                  <a:lnTo>
                    <a:pt x="90" y="156"/>
                  </a:lnTo>
                  <a:lnTo>
                    <a:pt x="90" y="156"/>
                  </a:lnTo>
                  <a:lnTo>
                    <a:pt x="90" y="156"/>
                  </a:lnTo>
                  <a:lnTo>
                    <a:pt x="92" y="156"/>
                  </a:lnTo>
                  <a:lnTo>
                    <a:pt x="92" y="156"/>
                  </a:lnTo>
                  <a:lnTo>
                    <a:pt x="94" y="156"/>
                  </a:lnTo>
                  <a:lnTo>
                    <a:pt x="92" y="158"/>
                  </a:lnTo>
                  <a:lnTo>
                    <a:pt x="92" y="158"/>
                  </a:lnTo>
                  <a:close/>
                  <a:moveTo>
                    <a:pt x="102" y="146"/>
                  </a:moveTo>
                  <a:lnTo>
                    <a:pt x="102" y="146"/>
                  </a:lnTo>
                  <a:lnTo>
                    <a:pt x="102" y="146"/>
                  </a:lnTo>
                  <a:lnTo>
                    <a:pt x="100" y="144"/>
                  </a:lnTo>
                  <a:lnTo>
                    <a:pt x="100" y="144"/>
                  </a:lnTo>
                  <a:lnTo>
                    <a:pt x="100" y="142"/>
                  </a:lnTo>
                  <a:lnTo>
                    <a:pt x="100" y="140"/>
                  </a:lnTo>
                  <a:lnTo>
                    <a:pt x="100" y="140"/>
                  </a:lnTo>
                  <a:lnTo>
                    <a:pt x="100" y="140"/>
                  </a:lnTo>
                  <a:lnTo>
                    <a:pt x="100" y="140"/>
                  </a:lnTo>
                  <a:lnTo>
                    <a:pt x="102" y="140"/>
                  </a:lnTo>
                  <a:lnTo>
                    <a:pt x="104" y="142"/>
                  </a:lnTo>
                  <a:lnTo>
                    <a:pt x="104" y="142"/>
                  </a:lnTo>
                  <a:lnTo>
                    <a:pt x="102" y="142"/>
                  </a:lnTo>
                  <a:lnTo>
                    <a:pt x="102" y="142"/>
                  </a:lnTo>
                  <a:lnTo>
                    <a:pt x="102" y="144"/>
                  </a:lnTo>
                  <a:lnTo>
                    <a:pt x="102" y="146"/>
                  </a:lnTo>
                  <a:lnTo>
                    <a:pt x="102" y="146"/>
                  </a:lnTo>
                  <a:close/>
                  <a:moveTo>
                    <a:pt x="110" y="166"/>
                  </a:moveTo>
                  <a:lnTo>
                    <a:pt x="108" y="164"/>
                  </a:lnTo>
                  <a:lnTo>
                    <a:pt x="110" y="164"/>
                  </a:lnTo>
                  <a:lnTo>
                    <a:pt x="110" y="166"/>
                  </a:lnTo>
                  <a:close/>
                  <a:moveTo>
                    <a:pt x="116" y="160"/>
                  </a:moveTo>
                  <a:lnTo>
                    <a:pt x="112" y="160"/>
                  </a:lnTo>
                  <a:lnTo>
                    <a:pt x="112" y="160"/>
                  </a:lnTo>
                  <a:lnTo>
                    <a:pt x="112" y="160"/>
                  </a:lnTo>
                  <a:lnTo>
                    <a:pt x="108" y="158"/>
                  </a:lnTo>
                  <a:lnTo>
                    <a:pt x="106" y="158"/>
                  </a:lnTo>
                  <a:lnTo>
                    <a:pt x="106" y="158"/>
                  </a:lnTo>
                  <a:lnTo>
                    <a:pt x="104" y="154"/>
                  </a:lnTo>
                  <a:lnTo>
                    <a:pt x="104" y="154"/>
                  </a:lnTo>
                  <a:lnTo>
                    <a:pt x="104" y="154"/>
                  </a:lnTo>
                  <a:lnTo>
                    <a:pt x="104" y="154"/>
                  </a:lnTo>
                  <a:lnTo>
                    <a:pt x="104" y="154"/>
                  </a:lnTo>
                  <a:lnTo>
                    <a:pt x="104" y="154"/>
                  </a:lnTo>
                  <a:lnTo>
                    <a:pt x="106" y="154"/>
                  </a:lnTo>
                  <a:lnTo>
                    <a:pt x="108" y="154"/>
                  </a:lnTo>
                  <a:lnTo>
                    <a:pt x="112" y="156"/>
                  </a:lnTo>
                  <a:lnTo>
                    <a:pt x="112" y="156"/>
                  </a:lnTo>
                  <a:lnTo>
                    <a:pt x="112" y="156"/>
                  </a:lnTo>
                  <a:lnTo>
                    <a:pt x="112" y="156"/>
                  </a:lnTo>
                  <a:lnTo>
                    <a:pt x="114" y="156"/>
                  </a:lnTo>
                  <a:lnTo>
                    <a:pt x="118" y="158"/>
                  </a:lnTo>
                  <a:lnTo>
                    <a:pt x="118" y="158"/>
                  </a:lnTo>
                  <a:lnTo>
                    <a:pt x="116" y="158"/>
                  </a:lnTo>
                  <a:lnTo>
                    <a:pt x="118" y="160"/>
                  </a:lnTo>
                  <a:lnTo>
                    <a:pt x="118" y="160"/>
                  </a:lnTo>
                  <a:lnTo>
                    <a:pt x="114" y="158"/>
                  </a:lnTo>
                  <a:lnTo>
                    <a:pt x="114" y="158"/>
                  </a:lnTo>
                  <a:lnTo>
                    <a:pt x="116" y="160"/>
                  </a:lnTo>
                  <a:lnTo>
                    <a:pt x="116" y="160"/>
                  </a:lnTo>
                  <a:close/>
                  <a:moveTo>
                    <a:pt x="116" y="166"/>
                  </a:moveTo>
                  <a:lnTo>
                    <a:pt x="116" y="164"/>
                  </a:lnTo>
                  <a:lnTo>
                    <a:pt x="116" y="164"/>
                  </a:lnTo>
                  <a:lnTo>
                    <a:pt x="116" y="164"/>
                  </a:lnTo>
                  <a:lnTo>
                    <a:pt x="116" y="164"/>
                  </a:lnTo>
                  <a:lnTo>
                    <a:pt x="116" y="164"/>
                  </a:lnTo>
                  <a:lnTo>
                    <a:pt x="116" y="164"/>
                  </a:lnTo>
                  <a:lnTo>
                    <a:pt x="116" y="166"/>
                  </a:lnTo>
                  <a:lnTo>
                    <a:pt x="116" y="166"/>
                  </a:lnTo>
                  <a:close/>
                  <a:moveTo>
                    <a:pt x="118" y="162"/>
                  </a:moveTo>
                  <a:lnTo>
                    <a:pt x="118" y="162"/>
                  </a:lnTo>
                  <a:lnTo>
                    <a:pt x="118" y="160"/>
                  </a:lnTo>
                  <a:lnTo>
                    <a:pt x="118" y="162"/>
                  </a:lnTo>
                  <a:lnTo>
                    <a:pt x="118" y="162"/>
                  </a:lnTo>
                  <a:lnTo>
                    <a:pt x="118" y="162"/>
                  </a:lnTo>
                  <a:lnTo>
                    <a:pt x="118" y="162"/>
                  </a:lnTo>
                  <a:close/>
                  <a:moveTo>
                    <a:pt x="116" y="150"/>
                  </a:moveTo>
                  <a:lnTo>
                    <a:pt x="116" y="150"/>
                  </a:lnTo>
                  <a:lnTo>
                    <a:pt x="118" y="148"/>
                  </a:lnTo>
                  <a:lnTo>
                    <a:pt x="120" y="150"/>
                  </a:lnTo>
                  <a:lnTo>
                    <a:pt x="120" y="150"/>
                  </a:lnTo>
                  <a:lnTo>
                    <a:pt x="118" y="150"/>
                  </a:lnTo>
                  <a:lnTo>
                    <a:pt x="116" y="150"/>
                  </a:lnTo>
                  <a:lnTo>
                    <a:pt x="116" y="150"/>
                  </a:lnTo>
                  <a:close/>
                  <a:moveTo>
                    <a:pt x="116" y="146"/>
                  </a:moveTo>
                  <a:lnTo>
                    <a:pt x="116" y="146"/>
                  </a:lnTo>
                  <a:lnTo>
                    <a:pt x="116" y="144"/>
                  </a:lnTo>
                  <a:lnTo>
                    <a:pt x="116" y="144"/>
                  </a:lnTo>
                  <a:lnTo>
                    <a:pt x="112" y="146"/>
                  </a:lnTo>
                  <a:lnTo>
                    <a:pt x="112" y="146"/>
                  </a:lnTo>
                  <a:lnTo>
                    <a:pt x="116" y="144"/>
                  </a:lnTo>
                  <a:lnTo>
                    <a:pt x="116" y="144"/>
                  </a:lnTo>
                  <a:lnTo>
                    <a:pt x="118" y="144"/>
                  </a:lnTo>
                  <a:lnTo>
                    <a:pt x="122" y="144"/>
                  </a:lnTo>
                  <a:lnTo>
                    <a:pt x="122" y="144"/>
                  </a:lnTo>
                  <a:lnTo>
                    <a:pt x="122" y="144"/>
                  </a:lnTo>
                  <a:lnTo>
                    <a:pt x="122" y="144"/>
                  </a:lnTo>
                  <a:lnTo>
                    <a:pt x="122" y="144"/>
                  </a:lnTo>
                  <a:lnTo>
                    <a:pt x="120" y="146"/>
                  </a:lnTo>
                  <a:lnTo>
                    <a:pt x="116" y="146"/>
                  </a:lnTo>
                  <a:lnTo>
                    <a:pt x="116" y="146"/>
                  </a:lnTo>
                  <a:close/>
                  <a:moveTo>
                    <a:pt x="124" y="166"/>
                  </a:moveTo>
                  <a:lnTo>
                    <a:pt x="124" y="166"/>
                  </a:lnTo>
                  <a:lnTo>
                    <a:pt x="122" y="166"/>
                  </a:lnTo>
                  <a:lnTo>
                    <a:pt x="124" y="166"/>
                  </a:lnTo>
                  <a:lnTo>
                    <a:pt x="124" y="166"/>
                  </a:lnTo>
                  <a:lnTo>
                    <a:pt x="124" y="166"/>
                  </a:lnTo>
                  <a:lnTo>
                    <a:pt x="124" y="166"/>
                  </a:lnTo>
                  <a:close/>
                  <a:moveTo>
                    <a:pt x="124" y="162"/>
                  </a:moveTo>
                  <a:lnTo>
                    <a:pt x="124" y="162"/>
                  </a:lnTo>
                  <a:lnTo>
                    <a:pt x="124" y="162"/>
                  </a:lnTo>
                  <a:lnTo>
                    <a:pt x="124" y="162"/>
                  </a:lnTo>
                  <a:lnTo>
                    <a:pt x="124" y="162"/>
                  </a:lnTo>
                  <a:lnTo>
                    <a:pt x="124" y="162"/>
                  </a:lnTo>
                  <a:lnTo>
                    <a:pt x="124" y="162"/>
                  </a:lnTo>
                  <a:lnTo>
                    <a:pt x="124" y="162"/>
                  </a:lnTo>
                  <a:close/>
                  <a:moveTo>
                    <a:pt x="124" y="140"/>
                  </a:moveTo>
                  <a:lnTo>
                    <a:pt x="124" y="140"/>
                  </a:lnTo>
                  <a:lnTo>
                    <a:pt x="122" y="140"/>
                  </a:lnTo>
                  <a:lnTo>
                    <a:pt x="122" y="140"/>
                  </a:lnTo>
                  <a:lnTo>
                    <a:pt x="128" y="140"/>
                  </a:lnTo>
                  <a:lnTo>
                    <a:pt x="126" y="140"/>
                  </a:lnTo>
                  <a:lnTo>
                    <a:pt x="126" y="140"/>
                  </a:lnTo>
                  <a:lnTo>
                    <a:pt x="124" y="140"/>
                  </a:lnTo>
                  <a:lnTo>
                    <a:pt x="124" y="140"/>
                  </a:lnTo>
                  <a:lnTo>
                    <a:pt x="124" y="140"/>
                  </a:lnTo>
                  <a:close/>
                  <a:moveTo>
                    <a:pt x="126" y="162"/>
                  </a:moveTo>
                  <a:lnTo>
                    <a:pt x="126" y="162"/>
                  </a:lnTo>
                  <a:lnTo>
                    <a:pt x="126" y="162"/>
                  </a:lnTo>
                  <a:lnTo>
                    <a:pt x="128" y="160"/>
                  </a:lnTo>
                  <a:lnTo>
                    <a:pt x="128" y="160"/>
                  </a:lnTo>
                  <a:lnTo>
                    <a:pt x="128" y="162"/>
                  </a:lnTo>
                  <a:lnTo>
                    <a:pt x="126" y="162"/>
                  </a:lnTo>
                  <a:lnTo>
                    <a:pt x="126" y="162"/>
                  </a:lnTo>
                  <a:close/>
                  <a:moveTo>
                    <a:pt x="128" y="162"/>
                  </a:moveTo>
                  <a:lnTo>
                    <a:pt x="128" y="162"/>
                  </a:lnTo>
                  <a:lnTo>
                    <a:pt x="128" y="162"/>
                  </a:lnTo>
                  <a:lnTo>
                    <a:pt x="128" y="162"/>
                  </a:lnTo>
                  <a:lnTo>
                    <a:pt x="128" y="160"/>
                  </a:lnTo>
                  <a:lnTo>
                    <a:pt x="128" y="160"/>
                  </a:lnTo>
                  <a:lnTo>
                    <a:pt x="130" y="162"/>
                  </a:lnTo>
                  <a:lnTo>
                    <a:pt x="128" y="162"/>
                  </a:lnTo>
                  <a:lnTo>
                    <a:pt x="128" y="162"/>
                  </a:lnTo>
                  <a:close/>
                  <a:moveTo>
                    <a:pt x="132" y="152"/>
                  </a:moveTo>
                  <a:lnTo>
                    <a:pt x="132" y="152"/>
                  </a:lnTo>
                  <a:lnTo>
                    <a:pt x="132" y="154"/>
                  </a:lnTo>
                  <a:lnTo>
                    <a:pt x="130" y="154"/>
                  </a:lnTo>
                  <a:lnTo>
                    <a:pt x="130" y="154"/>
                  </a:lnTo>
                  <a:lnTo>
                    <a:pt x="132" y="152"/>
                  </a:lnTo>
                  <a:lnTo>
                    <a:pt x="130" y="150"/>
                  </a:lnTo>
                  <a:lnTo>
                    <a:pt x="130" y="150"/>
                  </a:lnTo>
                  <a:lnTo>
                    <a:pt x="130" y="150"/>
                  </a:lnTo>
                  <a:lnTo>
                    <a:pt x="130" y="150"/>
                  </a:lnTo>
                  <a:lnTo>
                    <a:pt x="130" y="150"/>
                  </a:lnTo>
                  <a:lnTo>
                    <a:pt x="132" y="152"/>
                  </a:lnTo>
                  <a:lnTo>
                    <a:pt x="132" y="152"/>
                  </a:lnTo>
                  <a:lnTo>
                    <a:pt x="132" y="152"/>
                  </a:lnTo>
                  <a:close/>
                  <a:moveTo>
                    <a:pt x="132" y="138"/>
                  </a:moveTo>
                  <a:lnTo>
                    <a:pt x="132" y="138"/>
                  </a:lnTo>
                  <a:lnTo>
                    <a:pt x="132" y="136"/>
                  </a:lnTo>
                  <a:lnTo>
                    <a:pt x="132" y="136"/>
                  </a:lnTo>
                  <a:lnTo>
                    <a:pt x="132" y="136"/>
                  </a:lnTo>
                  <a:lnTo>
                    <a:pt x="132" y="134"/>
                  </a:lnTo>
                  <a:lnTo>
                    <a:pt x="134" y="136"/>
                  </a:lnTo>
                  <a:lnTo>
                    <a:pt x="132" y="136"/>
                  </a:lnTo>
                  <a:lnTo>
                    <a:pt x="132" y="136"/>
                  </a:lnTo>
                  <a:lnTo>
                    <a:pt x="132" y="138"/>
                  </a:lnTo>
                  <a:lnTo>
                    <a:pt x="132" y="138"/>
                  </a:lnTo>
                  <a:close/>
                  <a:moveTo>
                    <a:pt x="134" y="110"/>
                  </a:moveTo>
                  <a:lnTo>
                    <a:pt x="134" y="110"/>
                  </a:lnTo>
                  <a:lnTo>
                    <a:pt x="132" y="108"/>
                  </a:lnTo>
                  <a:lnTo>
                    <a:pt x="132" y="108"/>
                  </a:lnTo>
                  <a:lnTo>
                    <a:pt x="132" y="108"/>
                  </a:lnTo>
                  <a:lnTo>
                    <a:pt x="132" y="106"/>
                  </a:lnTo>
                  <a:lnTo>
                    <a:pt x="132" y="108"/>
                  </a:lnTo>
                  <a:lnTo>
                    <a:pt x="134" y="110"/>
                  </a:lnTo>
                  <a:lnTo>
                    <a:pt x="134" y="110"/>
                  </a:lnTo>
                  <a:lnTo>
                    <a:pt x="134" y="110"/>
                  </a:lnTo>
                  <a:lnTo>
                    <a:pt x="134" y="110"/>
                  </a:lnTo>
                  <a:lnTo>
                    <a:pt x="134" y="110"/>
                  </a:lnTo>
                  <a:lnTo>
                    <a:pt x="134" y="110"/>
                  </a:lnTo>
                  <a:close/>
                  <a:moveTo>
                    <a:pt x="134" y="110"/>
                  </a:moveTo>
                  <a:lnTo>
                    <a:pt x="134" y="110"/>
                  </a:lnTo>
                  <a:lnTo>
                    <a:pt x="132" y="106"/>
                  </a:lnTo>
                  <a:lnTo>
                    <a:pt x="132" y="106"/>
                  </a:lnTo>
                  <a:lnTo>
                    <a:pt x="136" y="106"/>
                  </a:lnTo>
                  <a:lnTo>
                    <a:pt x="136" y="106"/>
                  </a:lnTo>
                  <a:lnTo>
                    <a:pt x="134" y="108"/>
                  </a:lnTo>
                  <a:lnTo>
                    <a:pt x="134" y="110"/>
                  </a:lnTo>
                  <a:lnTo>
                    <a:pt x="134" y="110"/>
                  </a:lnTo>
                  <a:close/>
                  <a:moveTo>
                    <a:pt x="136" y="140"/>
                  </a:moveTo>
                  <a:lnTo>
                    <a:pt x="136" y="138"/>
                  </a:lnTo>
                  <a:lnTo>
                    <a:pt x="136" y="140"/>
                  </a:lnTo>
                  <a:lnTo>
                    <a:pt x="134" y="140"/>
                  </a:lnTo>
                  <a:lnTo>
                    <a:pt x="136" y="140"/>
                  </a:lnTo>
                  <a:close/>
                  <a:moveTo>
                    <a:pt x="136" y="158"/>
                  </a:moveTo>
                  <a:lnTo>
                    <a:pt x="136" y="158"/>
                  </a:lnTo>
                  <a:lnTo>
                    <a:pt x="136" y="156"/>
                  </a:lnTo>
                  <a:lnTo>
                    <a:pt x="136" y="156"/>
                  </a:lnTo>
                  <a:lnTo>
                    <a:pt x="136" y="158"/>
                  </a:lnTo>
                  <a:lnTo>
                    <a:pt x="136" y="158"/>
                  </a:lnTo>
                  <a:lnTo>
                    <a:pt x="136" y="158"/>
                  </a:lnTo>
                  <a:close/>
                  <a:moveTo>
                    <a:pt x="138" y="154"/>
                  </a:moveTo>
                  <a:lnTo>
                    <a:pt x="136" y="152"/>
                  </a:lnTo>
                  <a:lnTo>
                    <a:pt x="136" y="152"/>
                  </a:lnTo>
                  <a:lnTo>
                    <a:pt x="136" y="152"/>
                  </a:lnTo>
                  <a:lnTo>
                    <a:pt x="136" y="152"/>
                  </a:lnTo>
                  <a:lnTo>
                    <a:pt x="136" y="152"/>
                  </a:lnTo>
                  <a:lnTo>
                    <a:pt x="136" y="152"/>
                  </a:lnTo>
                  <a:lnTo>
                    <a:pt x="138" y="150"/>
                  </a:lnTo>
                  <a:lnTo>
                    <a:pt x="140" y="152"/>
                  </a:lnTo>
                  <a:lnTo>
                    <a:pt x="140" y="152"/>
                  </a:lnTo>
                  <a:lnTo>
                    <a:pt x="138" y="152"/>
                  </a:lnTo>
                  <a:lnTo>
                    <a:pt x="138" y="154"/>
                  </a:lnTo>
                  <a:lnTo>
                    <a:pt x="138" y="154"/>
                  </a:lnTo>
                  <a:close/>
                  <a:moveTo>
                    <a:pt x="136" y="142"/>
                  </a:moveTo>
                  <a:lnTo>
                    <a:pt x="138" y="144"/>
                  </a:lnTo>
                  <a:lnTo>
                    <a:pt x="138" y="144"/>
                  </a:lnTo>
                  <a:lnTo>
                    <a:pt x="136" y="146"/>
                  </a:lnTo>
                  <a:lnTo>
                    <a:pt x="136" y="146"/>
                  </a:lnTo>
                  <a:lnTo>
                    <a:pt x="136" y="142"/>
                  </a:lnTo>
                  <a:lnTo>
                    <a:pt x="136" y="142"/>
                  </a:lnTo>
                  <a:close/>
                  <a:moveTo>
                    <a:pt x="140" y="138"/>
                  </a:moveTo>
                  <a:lnTo>
                    <a:pt x="140" y="138"/>
                  </a:lnTo>
                  <a:lnTo>
                    <a:pt x="142" y="138"/>
                  </a:lnTo>
                  <a:lnTo>
                    <a:pt x="142" y="140"/>
                  </a:lnTo>
                  <a:lnTo>
                    <a:pt x="140" y="140"/>
                  </a:lnTo>
                  <a:lnTo>
                    <a:pt x="140" y="140"/>
                  </a:lnTo>
                  <a:lnTo>
                    <a:pt x="138" y="140"/>
                  </a:lnTo>
                  <a:lnTo>
                    <a:pt x="138" y="138"/>
                  </a:lnTo>
                  <a:lnTo>
                    <a:pt x="138" y="136"/>
                  </a:lnTo>
                  <a:lnTo>
                    <a:pt x="138" y="136"/>
                  </a:lnTo>
                  <a:lnTo>
                    <a:pt x="138" y="136"/>
                  </a:lnTo>
                  <a:lnTo>
                    <a:pt x="138" y="138"/>
                  </a:lnTo>
                  <a:lnTo>
                    <a:pt x="138" y="138"/>
                  </a:lnTo>
                  <a:lnTo>
                    <a:pt x="140" y="136"/>
                  </a:lnTo>
                  <a:lnTo>
                    <a:pt x="142" y="134"/>
                  </a:lnTo>
                  <a:lnTo>
                    <a:pt x="142" y="134"/>
                  </a:lnTo>
                  <a:lnTo>
                    <a:pt x="144" y="136"/>
                  </a:lnTo>
                  <a:lnTo>
                    <a:pt x="140" y="136"/>
                  </a:lnTo>
                  <a:lnTo>
                    <a:pt x="140" y="138"/>
                  </a:lnTo>
                  <a:close/>
                  <a:moveTo>
                    <a:pt x="138" y="76"/>
                  </a:moveTo>
                  <a:lnTo>
                    <a:pt x="142" y="78"/>
                  </a:lnTo>
                  <a:lnTo>
                    <a:pt x="142" y="78"/>
                  </a:lnTo>
                  <a:lnTo>
                    <a:pt x="140" y="78"/>
                  </a:lnTo>
                  <a:lnTo>
                    <a:pt x="140" y="80"/>
                  </a:lnTo>
                  <a:lnTo>
                    <a:pt x="138" y="76"/>
                  </a:lnTo>
                  <a:close/>
                  <a:moveTo>
                    <a:pt x="144" y="76"/>
                  </a:moveTo>
                  <a:lnTo>
                    <a:pt x="144" y="76"/>
                  </a:lnTo>
                  <a:lnTo>
                    <a:pt x="144" y="74"/>
                  </a:lnTo>
                  <a:lnTo>
                    <a:pt x="144" y="74"/>
                  </a:lnTo>
                  <a:lnTo>
                    <a:pt x="146" y="74"/>
                  </a:lnTo>
                  <a:lnTo>
                    <a:pt x="146" y="74"/>
                  </a:lnTo>
                  <a:lnTo>
                    <a:pt x="144" y="72"/>
                  </a:lnTo>
                  <a:lnTo>
                    <a:pt x="144" y="72"/>
                  </a:lnTo>
                  <a:lnTo>
                    <a:pt x="142" y="74"/>
                  </a:lnTo>
                  <a:lnTo>
                    <a:pt x="140" y="76"/>
                  </a:lnTo>
                  <a:lnTo>
                    <a:pt x="140" y="76"/>
                  </a:lnTo>
                  <a:lnTo>
                    <a:pt x="140" y="74"/>
                  </a:lnTo>
                  <a:lnTo>
                    <a:pt x="138" y="74"/>
                  </a:lnTo>
                  <a:lnTo>
                    <a:pt x="136" y="72"/>
                  </a:lnTo>
                  <a:lnTo>
                    <a:pt x="136" y="74"/>
                  </a:lnTo>
                  <a:lnTo>
                    <a:pt x="136" y="74"/>
                  </a:lnTo>
                  <a:lnTo>
                    <a:pt x="134" y="74"/>
                  </a:lnTo>
                  <a:lnTo>
                    <a:pt x="132" y="72"/>
                  </a:lnTo>
                  <a:lnTo>
                    <a:pt x="132" y="68"/>
                  </a:lnTo>
                  <a:lnTo>
                    <a:pt x="134" y="70"/>
                  </a:lnTo>
                  <a:lnTo>
                    <a:pt x="134" y="70"/>
                  </a:lnTo>
                  <a:lnTo>
                    <a:pt x="132" y="68"/>
                  </a:lnTo>
                  <a:lnTo>
                    <a:pt x="132" y="68"/>
                  </a:lnTo>
                  <a:lnTo>
                    <a:pt x="134" y="70"/>
                  </a:lnTo>
                  <a:lnTo>
                    <a:pt x="134" y="70"/>
                  </a:lnTo>
                  <a:lnTo>
                    <a:pt x="134" y="68"/>
                  </a:lnTo>
                  <a:lnTo>
                    <a:pt x="134" y="68"/>
                  </a:lnTo>
                  <a:lnTo>
                    <a:pt x="138" y="68"/>
                  </a:lnTo>
                  <a:lnTo>
                    <a:pt x="138" y="68"/>
                  </a:lnTo>
                  <a:lnTo>
                    <a:pt x="140" y="70"/>
                  </a:lnTo>
                  <a:lnTo>
                    <a:pt x="140" y="72"/>
                  </a:lnTo>
                  <a:lnTo>
                    <a:pt x="140" y="72"/>
                  </a:lnTo>
                  <a:lnTo>
                    <a:pt x="140" y="70"/>
                  </a:lnTo>
                  <a:lnTo>
                    <a:pt x="140" y="70"/>
                  </a:lnTo>
                  <a:lnTo>
                    <a:pt x="142" y="72"/>
                  </a:lnTo>
                  <a:lnTo>
                    <a:pt x="142" y="72"/>
                  </a:lnTo>
                  <a:lnTo>
                    <a:pt x="144" y="72"/>
                  </a:lnTo>
                  <a:lnTo>
                    <a:pt x="144" y="72"/>
                  </a:lnTo>
                  <a:lnTo>
                    <a:pt x="144" y="72"/>
                  </a:lnTo>
                  <a:lnTo>
                    <a:pt x="144" y="72"/>
                  </a:lnTo>
                  <a:lnTo>
                    <a:pt x="144" y="72"/>
                  </a:lnTo>
                  <a:lnTo>
                    <a:pt x="144" y="72"/>
                  </a:lnTo>
                  <a:lnTo>
                    <a:pt x="146" y="74"/>
                  </a:lnTo>
                  <a:lnTo>
                    <a:pt x="146" y="74"/>
                  </a:lnTo>
                  <a:lnTo>
                    <a:pt x="146" y="74"/>
                  </a:lnTo>
                  <a:lnTo>
                    <a:pt x="144" y="76"/>
                  </a:lnTo>
                  <a:close/>
                  <a:moveTo>
                    <a:pt x="146" y="70"/>
                  </a:moveTo>
                  <a:lnTo>
                    <a:pt x="146" y="68"/>
                  </a:lnTo>
                  <a:lnTo>
                    <a:pt x="146" y="68"/>
                  </a:lnTo>
                  <a:lnTo>
                    <a:pt x="146" y="68"/>
                  </a:lnTo>
                  <a:lnTo>
                    <a:pt x="146" y="68"/>
                  </a:lnTo>
                  <a:lnTo>
                    <a:pt x="146" y="68"/>
                  </a:lnTo>
                  <a:lnTo>
                    <a:pt x="144" y="68"/>
                  </a:lnTo>
                  <a:lnTo>
                    <a:pt x="144" y="68"/>
                  </a:lnTo>
                  <a:lnTo>
                    <a:pt x="150" y="68"/>
                  </a:lnTo>
                  <a:lnTo>
                    <a:pt x="150" y="68"/>
                  </a:lnTo>
                  <a:lnTo>
                    <a:pt x="148" y="68"/>
                  </a:lnTo>
                  <a:lnTo>
                    <a:pt x="146" y="68"/>
                  </a:lnTo>
                  <a:lnTo>
                    <a:pt x="146" y="68"/>
                  </a:lnTo>
                  <a:lnTo>
                    <a:pt x="146" y="68"/>
                  </a:lnTo>
                  <a:lnTo>
                    <a:pt x="146" y="70"/>
                  </a:lnTo>
                  <a:lnTo>
                    <a:pt x="146" y="70"/>
                  </a:lnTo>
                  <a:close/>
                  <a:moveTo>
                    <a:pt x="152" y="80"/>
                  </a:moveTo>
                  <a:lnTo>
                    <a:pt x="152" y="80"/>
                  </a:lnTo>
                  <a:lnTo>
                    <a:pt x="150" y="82"/>
                  </a:lnTo>
                  <a:lnTo>
                    <a:pt x="150" y="82"/>
                  </a:lnTo>
                  <a:lnTo>
                    <a:pt x="148" y="80"/>
                  </a:lnTo>
                  <a:lnTo>
                    <a:pt x="152" y="80"/>
                  </a:lnTo>
                  <a:lnTo>
                    <a:pt x="152" y="80"/>
                  </a:lnTo>
                  <a:close/>
                  <a:moveTo>
                    <a:pt x="150" y="136"/>
                  </a:moveTo>
                  <a:lnTo>
                    <a:pt x="150" y="136"/>
                  </a:lnTo>
                  <a:lnTo>
                    <a:pt x="150" y="136"/>
                  </a:lnTo>
                  <a:lnTo>
                    <a:pt x="150" y="134"/>
                  </a:lnTo>
                  <a:lnTo>
                    <a:pt x="150" y="136"/>
                  </a:lnTo>
                  <a:close/>
                  <a:moveTo>
                    <a:pt x="152" y="100"/>
                  </a:moveTo>
                  <a:lnTo>
                    <a:pt x="152" y="100"/>
                  </a:lnTo>
                  <a:lnTo>
                    <a:pt x="154" y="102"/>
                  </a:lnTo>
                  <a:lnTo>
                    <a:pt x="154" y="102"/>
                  </a:lnTo>
                  <a:lnTo>
                    <a:pt x="152" y="104"/>
                  </a:lnTo>
                  <a:lnTo>
                    <a:pt x="152" y="102"/>
                  </a:lnTo>
                  <a:lnTo>
                    <a:pt x="150" y="102"/>
                  </a:lnTo>
                  <a:lnTo>
                    <a:pt x="152" y="100"/>
                  </a:lnTo>
                  <a:close/>
                  <a:moveTo>
                    <a:pt x="156" y="160"/>
                  </a:moveTo>
                  <a:lnTo>
                    <a:pt x="156" y="160"/>
                  </a:lnTo>
                  <a:lnTo>
                    <a:pt x="156" y="160"/>
                  </a:lnTo>
                  <a:lnTo>
                    <a:pt x="154" y="160"/>
                  </a:lnTo>
                  <a:lnTo>
                    <a:pt x="154" y="160"/>
                  </a:lnTo>
                  <a:lnTo>
                    <a:pt x="152" y="158"/>
                  </a:lnTo>
                  <a:lnTo>
                    <a:pt x="154" y="158"/>
                  </a:lnTo>
                  <a:lnTo>
                    <a:pt x="154" y="158"/>
                  </a:lnTo>
                  <a:lnTo>
                    <a:pt x="154" y="156"/>
                  </a:lnTo>
                  <a:lnTo>
                    <a:pt x="158" y="158"/>
                  </a:lnTo>
                  <a:lnTo>
                    <a:pt x="156" y="158"/>
                  </a:lnTo>
                  <a:lnTo>
                    <a:pt x="156" y="160"/>
                  </a:lnTo>
                  <a:close/>
                  <a:moveTo>
                    <a:pt x="156" y="136"/>
                  </a:moveTo>
                  <a:lnTo>
                    <a:pt x="158" y="134"/>
                  </a:lnTo>
                  <a:lnTo>
                    <a:pt x="158" y="136"/>
                  </a:lnTo>
                  <a:lnTo>
                    <a:pt x="156" y="136"/>
                  </a:lnTo>
                  <a:close/>
                  <a:moveTo>
                    <a:pt x="158" y="134"/>
                  </a:moveTo>
                  <a:lnTo>
                    <a:pt x="158" y="134"/>
                  </a:lnTo>
                  <a:lnTo>
                    <a:pt x="160" y="134"/>
                  </a:lnTo>
                  <a:lnTo>
                    <a:pt x="158" y="134"/>
                  </a:lnTo>
                  <a:close/>
                  <a:moveTo>
                    <a:pt x="162" y="130"/>
                  </a:moveTo>
                  <a:lnTo>
                    <a:pt x="160" y="130"/>
                  </a:lnTo>
                  <a:lnTo>
                    <a:pt x="160" y="132"/>
                  </a:lnTo>
                  <a:lnTo>
                    <a:pt x="160" y="132"/>
                  </a:lnTo>
                  <a:lnTo>
                    <a:pt x="158" y="132"/>
                  </a:lnTo>
                  <a:lnTo>
                    <a:pt x="158" y="130"/>
                  </a:lnTo>
                  <a:lnTo>
                    <a:pt x="156" y="130"/>
                  </a:lnTo>
                  <a:lnTo>
                    <a:pt x="156" y="130"/>
                  </a:lnTo>
                  <a:lnTo>
                    <a:pt x="156" y="130"/>
                  </a:lnTo>
                  <a:lnTo>
                    <a:pt x="156" y="128"/>
                  </a:lnTo>
                  <a:lnTo>
                    <a:pt x="158" y="128"/>
                  </a:lnTo>
                  <a:lnTo>
                    <a:pt x="160" y="128"/>
                  </a:lnTo>
                  <a:lnTo>
                    <a:pt x="158" y="128"/>
                  </a:lnTo>
                  <a:lnTo>
                    <a:pt x="158" y="128"/>
                  </a:lnTo>
                  <a:lnTo>
                    <a:pt x="162" y="128"/>
                  </a:lnTo>
                  <a:lnTo>
                    <a:pt x="162" y="128"/>
                  </a:lnTo>
                  <a:lnTo>
                    <a:pt x="162" y="130"/>
                  </a:lnTo>
                  <a:lnTo>
                    <a:pt x="162" y="130"/>
                  </a:lnTo>
                  <a:lnTo>
                    <a:pt x="162" y="130"/>
                  </a:lnTo>
                  <a:close/>
                  <a:moveTo>
                    <a:pt x="162" y="98"/>
                  </a:moveTo>
                  <a:lnTo>
                    <a:pt x="162" y="98"/>
                  </a:lnTo>
                  <a:lnTo>
                    <a:pt x="160" y="96"/>
                  </a:lnTo>
                  <a:lnTo>
                    <a:pt x="160" y="96"/>
                  </a:lnTo>
                  <a:lnTo>
                    <a:pt x="160" y="96"/>
                  </a:lnTo>
                  <a:lnTo>
                    <a:pt x="160" y="96"/>
                  </a:lnTo>
                  <a:lnTo>
                    <a:pt x="160" y="94"/>
                  </a:lnTo>
                  <a:lnTo>
                    <a:pt x="162" y="94"/>
                  </a:lnTo>
                  <a:lnTo>
                    <a:pt x="162" y="96"/>
                  </a:lnTo>
                  <a:lnTo>
                    <a:pt x="164" y="96"/>
                  </a:lnTo>
                  <a:lnTo>
                    <a:pt x="164" y="96"/>
                  </a:lnTo>
                  <a:lnTo>
                    <a:pt x="162" y="96"/>
                  </a:lnTo>
                  <a:lnTo>
                    <a:pt x="162" y="98"/>
                  </a:lnTo>
                  <a:lnTo>
                    <a:pt x="162" y="98"/>
                  </a:lnTo>
                  <a:close/>
                  <a:moveTo>
                    <a:pt x="166" y="96"/>
                  </a:moveTo>
                  <a:lnTo>
                    <a:pt x="166" y="96"/>
                  </a:lnTo>
                  <a:lnTo>
                    <a:pt x="166" y="96"/>
                  </a:lnTo>
                  <a:lnTo>
                    <a:pt x="166" y="96"/>
                  </a:lnTo>
                  <a:lnTo>
                    <a:pt x="166" y="96"/>
                  </a:lnTo>
                  <a:lnTo>
                    <a:pt x="166" y="96"/>
                  </a:lnTo>
                  <a:close/>
                  <a:moveTo>
                    <a:pt x="166" y="132"/>
                  </a:moveTo>
                  <a:lnTo>
                    <a:pt x="168" y="130"/>
                  </a:lnTo>
                  <a:lnTo>
                    <a:pt x="168" y="132"/>
                  </a:lnTo>
                  <a:lnTo>
                    <a:pt x="166" y="132"/>
                  </a:lnTo>
                  <a:close/>
                  <a:moveTo>
                    <a:pt x="166" y="102"/>
                  </a:moveTo>
                  <a:lnTo>
                    <a:pt x="166" y="102"/>
                  </a:lnTo>
                  <a:lnTo>
                    <a:pt x="168" y="102"/>
                  </a:lnTo>
                  <a:lnTo>
                    <a:pt x="170" y="104"/>
                  </a:lnTo>
                  <a:lnTo>
                    <a:pt x="170" y="104"/>
                  </a:lnTo>
                  <a:lnTo>
                    <a:pt x="168" y="104"/>
                  </a:lnTo>
                  <a:lnTo>
                    <a:pt x="166" y="102"/>
                  </a:lnTo>
                  <a:lnTo>
                    <a:pt x="166" y="102"/>
                  </a:lnTo>
                  <a:close/>
                  <a:moveTo>
                    <a:pt x="172" y="100"/>
                  </a:moveTo>
                  <a:lnTo>
                    <a:pt x="172" y="100"/>
                  </a:lnTo>
                  <a:lnTo>
                    <a:pt x="170" y="100"/>
                  </a:lnTo>
                  <a:lnTo>
                    <a:pt x="172" y="100"/>
                  </a:lnTo>
                  <a:close/>
                  <a:moveTo>
                    <a:pt x="172" y="136"/>
                  </a:moveTo>
                  <a:lnTo>
                    <a:pt x="170" y="134"/>
                  </a:lnTo>
                  <a:lnTo>
                    <a:pt x="172" y="134"/>
                  </a:lnTo>
                  <a:lnTo>
                    <a:pt x="172" y="136"/>
                  </a:lnTo>
                  <a:close/>
                  <a:moveTo>
                    <a:pt x="176" y="166"/>
                  </a:moveTo>
                  <a:lnTo>
                    <a:pt x="176" y="166"/>
                  </a:lnTo>
                  <a:lnTo>
                    <a:pt x="174" y="166"/>
                  </a:lnTo>
                  <a:lnTo>
                    <a:pt x="174" y="166"/>
                  </a:lnTo>
                  <a:lnTo>
                    <a:pt x="174" y="166"/>
                  </a:lnTo>
                  <a:lnTo>
                    <a:pt x="172" y="164"/>
                  </a:lnTo>
                  <a:lnTo>
                    <a:pt x="172" y="164"/>
                  </a:lnTo>
                  <a:lnTo>
                    <a:pt x="172" y="164"/>
                  </a:lnTo>
                  <a:lnTo>
                    <a:pt x="174" y="164"/>
                  </a:lnTo>
                  <a:lnTo>
                    <a:pt x="176" y="166"/>
                  </a:lnTo>
                  <a:lnTo>
                    <a:pt x="176" y="166"/>
                  </a:lnTo>
                  <a:lnTo>
                    <a:pt x="176" y="166"/>
                  </a:lnTo>
                  <a:lnTo>
                    <a:pt x="176" y="166"/>
                  </a:lnTo>
                  <a:lnTo>
                    <a:pt x="176" y="166"/>
                  </a:lnTo>
                  <a:lnTo>
                    <a:pt x="176" y="166"/>
                  </a:lnTo>
                  <a:close/>
                  <a:moveTo>
                    <a:pt x="176" y="134"/>
                  </a:moveTo>
                  <a:lnTo>
                    <a:pt x="176" y="134"/>
                  </a:lnTo>
                  <a:lnTo>
                    <a:pt x="176" y="134"/>
                  </a:lnTo>
                  <a:lnTo>
                    <a:pt x="176" y="134"/>
                  </a:lnTo>
                  <a:lnTo>
                    <a:pt x="176" y="136"/>
                  </a:lnTo>
                  <a:lnTo>
                    <a:pt x="174" y="136"/>
                  </a:lnTo>
                  <a:lnTo>
                    <a:pt x="174" y="136"/>
                  </a:lnTo>
                  <a:lnTo>
                    <a:pt x="174" y="134"/>
                  </a:lnTo>
                  <a:lnTo>
                    <a:pt x="174" y="134"/>
                  </a:lnTo>
                  <a:lnTo>
                    <a:pt x="176" y="134"/>
                  </a:lnTo>
                  <a:lnTo>
                    <a:pt x="176" y="134"/>
                  </a:lnTo>
                  <a:lnTo>
                    <a:pt x="176" y="134"/>
                  </a:lnTo>
                  <a:lnTo>
                    <a:pt x="176" y="134"/>
                  </a:lnTo>
                  <a:lnTo>
                    <a:pt x="176" y="134"/>
                  </a:lnTo>
                  <a:close/>
                  <a:moveTo>
                    <a:pt x="176" y="138"/>
                  </a:moveTo>
                  <a:lnTo>
                    <a:pt x="176" y="138"/>
                  </a:lnTo>
                  <a:lnTo>
                    <a:pt x="176" y="138"/>
                  </a:lnTo>
                  <a:lnTo>
                    <a:pt x="180" y="138"/>
                  </a:lnTo>
                  <a:lnTo>
                    <a:pt x="180" y="138"/>
                  </a:lnTo>
                  <a:lnTo>
                    <a:pt x="178" y="138"/>
                  </a:lnTo>
                  <a:lnTo>
                    <a:pt x="180" y="138"/>
                  </a:lnTo>
                  <a:lnTo>
                    <a:pt x="176" y="138"/>
                  </a:lnTo>
                  <a:close/>
                  <a:moveTo>
                    <a:pt x="180" y="134"/>
                  </a:moveTo>
                  <a:lnTo>
                    <a:pt x="180" y="134"/>
                  </a:lnTo>
                  <a:lnTo>
                    <a:pt x="182" y="134"/>
                  </a:lnTo>
                  <a:lnTo>
                    <a:pt x="180" y="132"/>
                  </a:lnTo>
                  <a:lnTo>
                    <a:pt x="180" y="132"/>
                  </a:lnTo>
                  <a:lnTo>
                    <a:pt x="182" y="132"/>
                  </a:lnTo>
                  <a:lnTo>
                    <a:pt x="184" y="134"/>
                  </a:lnTo>
                  <a:lnTo>
                    <a:pt x="184" y="134"/>
                  </a:lnTo>
                  <a:lnTo>
                    <a:pt x="182" y="136"/>
                  </a:lnTo>
                  <a:lnTo>
                    <a:pt x="180" y="136"/>
                  </a:lnTo>
                  <a:lnTo>
                    <a:pt x="180" y="134"/>
                  </a:lnTo>
                  <a:lnTo>
                    <a:pt x="180" y="134"/>
                  </a:lnTo>
                  <a:close/>
                  <a:moveTo>
                    <a:pt x="192" y="132"/>
                  </a:moveTo>
                  <a:lnTo>
                    <a:pt x="190" y="130"/>
                  </a:lnTo>
                  <a:lnTo>
                    <a:pt x="194" y="130"/>
                  </a:lnTo>
                  <a:lnTo>
                    <a:pt x="194" y="130"/>
                  </a:lnTo>
                  <a:lnTo>
                    <a:pt x="192" y="130"/>
                  </a:lnTo>
                  <a:lnTo>
                    <a:pt x="192" y="132"/>
                  </a:lnTo>
                  <a:lnTo>
                    <a:pt x="192" y="132"/>
                  </a:lnTo>
                  <a:close/>
                  <a:moveTo>
                    <a:pt x="196" y="128"/>
                  </a:moveTo>
                  <a:lnTo>
                    <a:pt x="196" y="128"/>
                  </a:lnTo>
                  <a:lnTo>
                    <a:pt x="196" y="128"/>
                  </a:lnTo>
                  <a:lnTo>
                    <a:pt x="196" y="126"/>
                  </a:lnTo>
                  <a:lnTo>
                    <a:pt x="198" y="126"/>
                  </a:lnTo>
                  <a:lnTo>
                    <a:pt x="198" y="126"/>
                  </a:lnTo>
                  <a:lnTo>
                    <a:pt x="198" y="126"/>
                  </a:lnTo>
                  <a:lnTo>
                    <a:pt x="198" y="126"/>
                  </a:lnTo>
                  <a:lnTo>
                    <a:pt x="194" y="126"/>
                  </a:lnTo>
                  <a:lnTo>
                    <a:pt x="194" y="128"/>
                  </a:lnTo>
                  <a:lnTo>
                    <a:pt x="194" y="128"/>
                  </a:lnTo>
                  <a:lnTo>
                    <a:pt x="192" y="126"/>
                  </a:lnTo>
                  <a:lnTo>
                    <a:pt x="192" y="126"/>
                  </a:lnTo>
                  <a:lnTo>
                    <a:pt x="188" y="124"/>
                  </a:lnTo>
                  <a:lnTo>
                    <a:pt x="188" y="126"/>
                  </a:lnTo>
                  <a:lnTo>
                    <a:pt x="188" y="126"/>
                  </a:lnTo>
                  <a:lnTo>
                    <a:pt x="186" y="126"/>
                  </a:lnTo>
                  <a:lnTo>
                    <a:pt x="186" y="124"/>
                  </a:lnTo>
                  <a:lnTo>
                    <a:pt x="184" y="122"/>
                  </a:lnTo>
                  <a:lnTo>
                    <a:pt x="186" y="122"/>
                  </a:lnTo>
                  <a:lnTo>
                    <a:pt x="186" y="122"/>
                  </a:lnTo>
                  <a:lnTo>
                    <a:pt x="184" y="120"/>
                  </a:lnTo>
                  <a:lnTo>
                    <a:pt x="184" y="120"/>
                  </a:lnTo>
                  <a:lnTo>
                    <a:pt x="186" y="122"/>
                  </a:lnTo>
                  <a:lnTo>
                    <a:pt x="186" y="122"/>
                  </a:lnTo>
                  <a:lnTo>
                    <a:pt x="186" y="120"/>
                  </a:lnTo>
                  <a:lnTo>
                    <a:pt x="188" y="120"/>
                  </a:lnTo>
                  <a:lnTo>
                    <a:pt x="190" y="120"/>
                  </a:lnTo>
                  <a:lnTo>
                    <a:pt x="190" y="120"/>
                  </a:lnTo>
                  <a:lnTo>
                    <a:pt x="192" y="122"/>
                  </a:lnTo>
                  <a:lnTo>
                    <a:pt x="194" y="124"/>
                  </a:lnTo>
                  <a:lnTo>
                    <a:pt x="194" y="124"/>
                  </a:lnTo>
                  <a:lnTo>
                    <a:pt x="192" y="122"/>
                  </a:lnTo>
                  <a:lnTo>
                    <a:pt x="192" y="122"/>
                  </a:lnTo>
                  <a:lnTo>
                    <a:pt x="194" y="124"/>
                  </a:lnTo>
                  <a:lnTo>
                    <a:pt x="196" y="124"/>
                  </a:lnTo>
                  <a:lnTo>
                    <a:pt x="196" y="124"/>
                  </a:lnTo>
                  <a:lnTo>
                    <a:pt x="196" y="124"/>
                  </a:lnTo>
                  <a:lnTo>
                    <a:pt x="198" y="126"/>
                  </a:lnTo>
                  <a:lnTo>
                    <a:pt x="198" y="126"/>
                  </a:lnTo>
                  <a:lnTo>
                    <a:pt x="198" y="126"/>
                  </a:lnTo>
                  <a:lnTo>
                    <a:pt x="198" y="126"/>
                  </a:lnTo>
                  <a:lnTo>
                    <a:pt x="198" y="126"/>
                  </a:lnTo>
                  <a:lnTo>
                    <a:pt x="198" y="126"/>
                  </a:lnTo>
                  <a:lnTo>
                    <a:pt x="198" y="126"/>
                  </a:lnTo>
                  <a:lnTo>
                    <a:pt x="196" y="128"/>
                  </a:lnTo>
                  <a:close/>
                  <a:moveTo>
                    <a:pt x="200" y="122"/>
                  </a:moveTo>
                  <a:lnTo>
                    <a:pt x="198" y="122"/>
                  </a:lnTo>
                  <a:lnTo>
                    <a:pt x="198" y="122"/>
                  </a:lnTo>
                  <a:lnTo>
                    <a:pt x="198" y="120"/>
                  </a:lnTo>
                  <a:lnTo>
                    <a:pt x="198" y="120"/>
                  </a:lnTo>
                  <a:lnTo>
                    <a:pt x="198" y="120"/>
                  </a:lnTo>
                  <a:lnTo>
                    <a:pt x="196" y="120"/>
                  </a:lnTo>
                  <a:lnTo>
                    <a:pt x="196" y="120"/>
                  </a:lnTo>
                  <a:lnTo>
                    <a:pt x="202" y="120"/>
                  </a:lnTo>
                  <a:lnTo>
                    <a:pt x="202" y="120"/>
                  </a:lnTo>
                  <a:lnTo>
                    <a:pt x="200" y="120"/>
                  </a:lnTo>
                  <a:lnTo>
                    <a:pt x="198" y="120"/>
                  </a:lnTo>
                  <a:lnTo>
                    <a:pt x="198" y="122"/>
                  </a:lnTo>
                  <a:lnTo>
                    <a:pt x="198" y="122"/>
                  </a:lnTo>
                  <a:lnTo>
                    <a:pt x="200" y="122"/>
                  </a:lnTo>
                  <a:lnTo>
                    <a:pt x="200" y="122"/>
                  </a:lnTo>
                  <a:close/>
                  <a:moveTo>
                    <a:pt x="202" y="134"/>
                  </a:moveTo>
                  <a:lnTo>
                    <a:pt x="202" y="134"/>
                  </a:lnTo>
                  <a:lnTo>
                    <a:pt x="200" y="134"/>
                  </a:lnTo>
                  <a:lnTo>
                    <a:pt x="204" y="132"/>
                  </a:lnTo>
                  <a:lnTo>
                    <a:pt x="204" y="132"/>
                  </a:lnTo>
                  <a:lnTo>
                    <a:pt x="202" y="134"/>
                  </a:lnTo>
                  <a:lnTo>
                    <a:pt x="202" y="134"/>
                  </a:lnTo>
                  <a:close/>
                </a:path>
              </a:pathLst>
            </a:custGeom>
            <a:solidFill>
              <a:srgbClr val="0938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52" name="Freeform 33"/>
            <p:cNvSpPr>
              <a:spLocks/>
            </p:cNvSpPr>
            <p:nvPr userDrawn="1"/>
          </p:nvSpPr>
          <p:spPr bwMode="auto">
            <a:xfrm>
              <a:off x="2364" y="559"/>
              <a:ext cx="2" cy="2"/>
            </a:xfrm>
            <a:custGeom>
              <a:avLst/>
              <a:gdLst>
                <a:gd name="T0" fmla="*/ 0 w 2"/>
                <a:gd name="T1" fmla="*/ 2 h 2"/>
                <a:gd name="T2" fmla="*/ 0 w 2"/>
                <a:gd name="T3" fmla="*/ 2 h 2"/>
                <a:gd name="T4" fmla="*/ 2 w 2"/>
                <a:gd name="T5" fmla="*/ 0 h 2"/>
                <a:gd name="T6" fmla="*/ 2 w 2"/>
                <a:gd name="T7" fmla="*/ 0 h 2"/>
                <a:gd name="T8" fmla="*/ 2 w 2"/>
                <a:gd name="T9" fmla="*/ 0 h 2"/>
                <a:gd name="T10" fmla="*/ 2 w 2"/>
                <a:gd name="T11" fmla="*/ 0 h 2"/>
                <a:gd name="T12" fmla="*/ 2 w 2"/>
                <a:gd name="T13" fmla="*/ 0 h 2"/>
                <a:gd name="T14" fmla="*/ 2 w 2"/>
                <a:gd name="T15" fmla="*/ 0 h 2"/>
                <a:gd name="T16" fmla="*/ 0 w 2"/>
                <a:gd name="T17" fmla="*/ 0 h 2"/>
                <a:gd name="T18" fmla="*/ 0 w 2"/>
                <a:gd name="T19" fmla="*/ 2 h 2"/>
                <a:gd name="T20" fmla="*/ 0 w 2"/>
                <a:gd name="T21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" h="2">
                  <a:moveTo>
                    <a:pt x="0" y="2"/>
                  </a:moveTo>
                  <a:lnTo>
                    <a:pt x="0" y="2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0" y="0"/>
                  </a:lnTo>
                  <a:lnTo>
                    <a:pt x="0" y="2"/>
                  </a:lnTo>
                  <a:lnTo>
                    <a:pt x="0" y="2"/>
                  </a:lnTo>
                  <a:close/>
                </a:path>
              </a:pathLst>
            </a:custGeom>
            <a:solidFill>
              <a:srgbClr val="0938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53" name="Freeform 34"/>
            <p:cNvSpPr>
              <a:spLocks/>
            </p:cNvSpPr>
            <p:nvPr userDrawn="1"/>
          </p:nvSpPr>
          <p:spPr bwMode="auto">
            <a:xfrm>
              <a:off x="2334" y="591"/>
              <a:ext cx="2" cy="2"/>
            </a:xfrm>
            <a:custGeom>
              <a:avLst/>
              <a:gdLst>
                <a:gd name="T0" fmla="*/ 2 w 2"/>
                <a:gd name="T1" fmla="*/ 0 h 2"/>
                <a:gd name="T2" fmla="*/ 0 w 2"/>
                <a:gd name="T3" fmla="*/ 0 h 2"/>
                <a:gd name="T4" fmla="*/ 0 w 2"/>
                <a:gd name="T5" fmla="*/ 0 h 2"/>
                <a:gd name="T6" fmla="*/ 0 w 2"/>
                <a:gd name="T7" fmla="*/ 2 h 2"/>
                <a:gd name="T8" fmla="*/ 2 w 2"/>
                <a:gd name="T9" fmla="*/ 2 h 2"/>
                <a:gd name="T10" fmla="*/ 2 w 2"/>
                <a:gd name="T11" fmla="*/ 2 h 2"/>
                <a:gd name="T12" fmla="*/ 2 w 2"/>
                <a:gd name="T13" fmla="*/ 0 h 2"/>
                <a:gd name="T14" fmla="*/ 2 w 2"/>
                <a:gd name="T1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" h="2">
                  <a:moveTo>
                    <a:pt x="2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2"/>
                  </a:lnTo>
                  <a:lnTo>
                    <a:pt x="2" y="2"/>
                  </a:lnTo>
                  <a:lnTo>
                    <a:pt x="2" y="2"/>
                  </a:lnTo>
                  <a:lnTo>
                    <a:pt x="2" y="0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0938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54" name="Freeform 35"/>
            <p:cNvSpPr>
              <a:spLocks/>
            </p:cNvSpPr>
            <p:nvPr userDrawn="1"/>
          </p:nvSpPr>
          <p:spPr bwMode="auto">
            <a:xfrm>
              <a:off x="2560" y="547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938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55" name="Freeform 36"/>
            <p:cNvSpPr>
              <a:spLocks/>
            </p:cNvSpPr>
            <p:nvPr userDrawn="1"/>
          </p:nvSpPr>
          <p:spPr bwMode="auto">
            <a:xfrm>
              <a:off x="2544" y="527"/>
              <a:ext cx="2" cy="2"/>
            </a:xfrm>
            <a:custGeom>
              <a:avLst/>
              <a:gdLst>
                <a:gd name="T0" fmla="*/ 0 w 2"/>
                <a:gd name="T1" fmla="*/ 0 h 2"/>
                <a:gd name="T2" fmla="*/ 0 w 2"/>
                <a:gd name="T3" fmla="*/ 0 h 2"/>
                <a:gd name="T4" fmla="*/ 0 w 2"/>
                <a:gd name="T5" fmla="*/ 2 h 2"/>
                <a:gd name="T6" fmla="*/ 0 w 2"/>
                <a:gd name="T7" fmla="*/ 2 h 2"/>
                <a:gd name="T8" fmla="*/ 2 w 2"/>
                <a:gd name="T9" fmla="*/ 2 h 2"/>
                <a:gd name="T10" fmla="*/ 2 w 2"/>
                <a:gd name="T11" fmla="*/ 0 h 2"/>
                <a:gd name="T12" fmla="*/ 0 w 2"/>
                <a:gd name="T13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" h="2">
                  <a:moveTo>
                    <a:pt x="0" y="0"/>
                  </a:moveTo>
                  <a:lnTo>
                    <a:pt x="0" y="0"/>
                  </a:lnTo>
                  <a:lnTo>
                    <a:pt x="0" y="2"/>
                  </a:lnTo>
                  <a:lnTo>
                    <a:pt x="0" y="2"/>
                  </a:lnTo>
                  <a:lnTo>
                    <a:pt x="2" y="2"/>
                  </a:lnTo>
                  <a:lnTo>
                    <a:pt x="2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938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56" name="Rectangle 37"/>
            <p:cNvSpPr>
              <a:spLocks noChangeArrowheads="1"/>
            </p:cNvSpPr>
            <p:nvPr userDrawn="1"/>
          </p:nvSpPr>
          <p:spPr bwMode="auto">
            <a:xfrm>
              <a:off x="2552" y="543"/>
              <a:ext cx="1" cy="1"/>
            </a:xfrm>
            <a:prstGeom prst="rect">
              <a:avLst/>
            </a:prstGeom>
            <a:solidFill>
              <a:srgbClr val="0938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57" name="Freeform 38"/>
            <p:cNvSpPr>
              <a:spLocks/>
            </p:cNvSpPr>
            <p:nvPr userDrawn="1"/>
          </p:nvSpPr>
          <p:spPr bwMode="auto">
            <a:xfrm>
              <a:off x="2536" y="539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938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58" name="Freeform 39"/>
            <p:cNvSpPr>
              <a:spLocks/>
            </p:cNvSpPr>
            <p:nvPr userDrawn="1"/>
          </p:nvSpPr>
          <p:spPr bwMode="auto">
            <a:xfrm>
              <a:off x="2354" y="537"/>
              <a:ext cx="0" cy="2"/>
            </a:xfrm>
            <a:custGeom>
              <a:avLst/>
              <a:gdLst>
                <a:gd name="T0" fmla="*/ 2 h 2"/>
                <a:gd name="T1" fmla="*/ 2 h 2"/>
                <a:gd name="T2" fmla="*/ 0 h 2"/>
                <a:gd name="T3" fmla="*/ 0 h 2"/>
                <a:gd name="T4" fmla="*/ 0 h 2"/>
                <a:gd name="T5" fmla="*/ 0 h 2"/>
                <a:gd name="T6" fmla="*/ 2 h 2"/>
                <a:gd name="T7" fmla="*/ 2 h 2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  <a:cxn ang="0">
                  <a:pos x="0" y="T5"/>
                </a:cxn>
                <a:cxn ang="0">
                  <a:pos x="0" y="T6"/>
                </a:cxn>
                <a:cxn ang="0">
                  <a:pos x="0" y="T7"/>
                </a:cxn>
              </a:cxnLst>
              <a:rect l="0" t="0" r="r" b="b"/>
              <a:pathLst>
                <a:path h="2">
                  <a:moveTo>
                    <a:pt x="0" y="2"/>
                  </a:moveTo>
                  <a:lnTo>
                    <a:pt x="0" y="2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2"/>
                  </a:lnTo>
                  <a:lnTo>
                    <a:pt x="0" y="2"/>
                  </a:lnTo>
                  <a:close/>
                </a:path>
              </a:pathLst>
            </a:custGeom>
            <a:solidFill>
              <a:srgbClr val="0938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59" name="Freeform 40"/>
            <p:cNvSpPr>
              <a:spLocks/>
            </p:cNvSpPr>
            <p:nvPr userDrawn="1"/>
          </p:nvSpPr>
          <p:spPr bwMode="auto">
            <a:xfrm>
              <a:off x="2536" y="537"/>
              <a:ext cx="2" cy="0"/>
            </a:xfrm>
            <a:custGeom>
              <a:avLst/>
              <a:gdLst>
                <a:gd name="T0" fmla="*/ 0 w 2"/>
                <a:gd name="T1" fmla="*/ 0 w 2"/>
                <a:gd name="T2" fmla="*/ 2 w 2"/>
                <a:gd name="T3" fmla="*/ 2 w 2"/>
                <a:gd name="T4" fmla="*/ 0 w 2"/>
                <a:gd name="T5" fmla="*/ 0 w 2"/>
                <a:gd name="T6" fmla="*/ 0 w 2"/>
                <a:gd name="T7" fmla="*/ 0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  <a:cxn ang="0">
                  <a:pos x="T5" y="0"/>
                </a:cxn>
                <a:cxn ang="0">
                  <a:pos x="T6" y="0"/>
                </a:cxn>
                <a:cxn ang="0">
                  <a:pos x="T7" y="0"/>
                </a:cxn>
              </a:cxnLst>
              <a:rect l="0" t="0" r="r" b="b"/>
              <a:pathLst>
                <a:path w="2">
                  <a:moveTo>
                    <a:pt x="0" y="0"/>
                  </a:moveTo>
                  <a:lnTo>
                    <a:pt x="0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938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60" name="Freeform 41"/>
            <p:cNvSpPr>
              <a:spLocks/>
            </p:cNvSpPr>
            <p:nvPr userDrawn="1"/>
          </p:nvSpPr>
          <p:spPr bwMode="auto">
            <a:xfrm>
              <a:off x="2284" y="625"/>
              <a:ext cx="2" cy="2"/>
            </a:xfrm>
            <a:custGeom>
              <a:avLst/>
              <a:gdLst>
                <a:gd name="T0" fmla="*/ 0 w 2"/>
                <a:gd name="T1" fmla="*/ 0 h 2"/>
                <a:gd name="T2" fmla="*/ 0 w 2"/>
                <a:gd name="T3" fmla="*/ 2 h 2"/>
                <a:gd name="T4" fmla="*/ 0 w 2"/>
                <a:gd name="T5" fmla="*/ 2 h 2"/>
                <a:gd name="T6" fmla="*/ 2 w 2"/>
                <a:gd name="T7" fmla="*/ 0 h 2"/>
                <a:gd name="T8" fmla="*/ 2 w 2"/>
                <a:gd name="T9" fmla="*/ 0 h 2"/>
                <a:gd name="T10" fmla="*/ 2 w 2"/>
                <a:gd name="T11" fmla="*/ 0 h 2"/>
                <a:gd name="T12" fmla="*/ 2 w 2"/>
                <a:gd name="T13" fmla="*/ 0 h 2"/>
                <a:gd name="T14" fmla="*/ 0 w 2"/>
                <a:gd name="T15" fmla="*/ 0 h 2"/>
                <a:gd name="T16" fmla="*/ 0 w 2"/>
                <a:gd name="T1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" h="2">
                  <a:moveTo>
                    <a:pt x="0" y="0"/>
                  </a:moveTo>
                  <a:lnTo>
                    <a:pt x="0" y="2"/>
                  </a:lnTo>
                  <a:lnTo>
                    <a:pt x="0" y="2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938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61" name="Freeform 42"/>
            <p:cNvSpPr>
              <a:spLocks/>
            </p:cNvSpPr>
            <p:nvPr userDrawn="1"/>
          </p:nvSpPr>
          <p:spPr bwMode="auto">
            <a:xfrm>
              <a:off x="2526" y="563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938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62" name="Freeform 43"/>
            <p:cNvSpPr>
              <a:spLocks/>
            </p:cNvSpPr>
            <p:nvPr userDrawn="1"/>
          </p:nvSpPr>
          <p:spPr bwMode="auto">
            <a:xfrm>
              <a:off x="2280" y="621"/>
              <a:ext cx="0" cy="2"/>
            </a:xfrm>
            <a:custGeom>
              <a:avLst/>
              <a:gdLst>
                <a:gd name="T0" fmla="*/ 2 h 2"/>
                <a:gd name="T1" fmla="*/ 2 h 2"/>
                <a:gd name="T2" fmla="*/ 0 h 2"/>
                <a:gd name="T3" fmla="*/ 0 h 2"/>
                <a:gd name="T4" fmla="*/ 0 h 2"/>
                <a:gd name="T5" fmla="*/ 0 h 2"/>
                <a:gd name="T6" fmla="*/ 2 h 2"/>
                <a:gd name="T7" fmla="*/ 2 h 2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  <a:cxn ang="0">
                  <a:pos x="0" y="T5"/>
                </a:cxn>
                <a:cxn ang="0">
                  <a:pos x="0" y="T6"/>
                </a:cxn>
                <a:cxn ang="0">
                  <a:pos x="0" y="T7"/>
                </a:cxn>
              </a:cxnLst>
              <a:rect l="0" t="0" r="r" b="b"/>
              <a:pathLst>
                <a:path h="2">
                  <a:moveTo>
                    <a:pt x="0" y="2"/>
                  </a:moveTo>
                  <a:lnTo>
                    <a:pt x="0" y="2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2"/>
                  </a:lnTo>
                  <a:lnTo>
                    <a:pt x="0" y="2"/>
                  </a:lnTo>
                  <a:close/>
                </a:path>
              </a:pathLst>
            </a:custGeom>
            <a:solidFill>
              <a:srgbClr val="0938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63" name="Freeform 44"/>
            <p:cNvSpPr>
              <a:spLocks/>
            </p:cNvSpPr>
            <p:nvPr userDrawn="1"/>
          </p:nvSpPr>
          <p:spPr bwMode="auto">
            <a:xfrm>
              <a:off x="2336" y="621"/>
              <a:ext cx="2" cy="0"/>
            </a:xfrm>
            <a:custGeom>
              <a:avLst/>
              <a:gdLst>
                <a:gd name="T0" fmla="*/ 2 w 2"/>
                <a:gd name="T1" fmla="*/ 2 w 2"/>
                <a:gd name="T2" fmla="*/ 2 w 2"/>
                <a:gd name="T3" fmla="*/ 2 w 2"/>
                <a:gd name="T4" fmla="*/ 0 w 2"/>
                <a:gd name="T5" fmla="*/ 0 w 2"/>
                <a:gd name="T6" fmla="*/ 0 w 2"/>
                <a:gd name="T7" fmla="*/ 0 w 2"/>
                <a:gd name="T8" fmla="*/ 0 w 2"/>
                <a:gd name="T9" fmla="*/ 0 w 2"/>
                <a:gd name="T10" fmla="*/ 2 w 2"/>
                <a:gd name="T11" fmla="*/ 2 w 2"/>
                <a:gd name="T12" fmla="*/ 2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  <a:cxn ang="0">
                  <a:pos x="T5" y="0"/>
                </a:cxn>
                <a:cxn ang="0">
                  <a:pos x="T6" y="0"/>
                </a:cxn>
                <a:cxn ang="0">
                  <a:pos x="T7" y="0"/>
                </a:cxn>
                <a:cxn ang="0">
                  <a:pos x="T8" y="0"/>
                </a:cxn>
                <a:cxn ang="0">
                  <a:pos x="T9" y="0"/>
                </a:cxn>
                <a:cxn ang="0">
                  <a:pos x="T10" y="0"/>
                </a:cxn>
                <a:cxn ang="0">
                  <a:pos x="T11" y="0"/>
                </a:cxn>
                <a:cxn ang="0">
                  <a:pos x="T12" y="0"/>
                </a:cxn>
              </a:cxnLst>
              <a:rect l="0" t="0" r="r" b="b"/>
              <a:pathLst>
                <a:path w="2">
                  <a:moveTo>
                    <a:pt x="2" y="0"/>
                  </a:move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0938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64" name="Freeform 45"/>
            <p:cNvSpPr>
              <a:spLocks/>
            </p:cNvSpPr>
            <p:nvPr userDrawn="1"/>
          </p:nvSpPr>
          <p:spPr bwMode="auto">
            <a:xfrm>
              <a:off x="2296" y="623"/>
              <a:ext cx="2" cy="0"/>
            </a:xfrm>
            <a:custGeom>
              <a:avLst/>
              <a:gdLst>
                <a:gd name="T0" fmla="*/ 2 w 2"/>
                <a:gd name="T1" fmla="*/ 0 w 2"/>
                <a:gd name="T2" fmla="*/ 0 w 2"/>
                <a:gd name="T3" fmla="*/ 0 w 2"/>
                <a:gd name="T4" fmla="*/ 0 w 2"/>
                <a:gd name="T5" fmla="*/ 0 w 2"/>
                <a:gd name="T6" fmla="*/ 0 w 2"/>
                <a:gd name="T7" fmla="*/ 2 w 2"/>
                <a:gd name="T8" fmla="*/ 2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  <a:cxn ang="0">
                  <a:pos x="T5" y="0"/>
                </a:cxn>
                <a:cxn ang="0">
                  <a:pos x="T6" y="0"/>
                </a:cxn>
                <a:cxn ang="0">
                  <a:pos x="T7" y="0"/>
                </a:cxn>
                <a:cxn ang="0">
                  <a:pos x="T8" y="0"/>
                </a:cxn>
              </a:cxnLst>
              <a:rect l="0" t="0" r="r" b="b"/>
              <a:pathLst>
                <a:path w="2">
                  <a:moveTo>
                    <a:pt x="2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2" y="0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0938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65" name="Rectangle 46"/>
            <p:cNvSpPr>
              <a:spLocks noChangeArrowheads="1"/>
            </p:cNvSpPr>
            <p:nvPr userDrawn="1"/>
          </p:nvSpPr>
          <p:spPr bwMode="auto">
            <a:xfrm>
              <a:off x="3086" y="455"/>
              <a:ext cx="1" cy="1"/>
            </a:xfrm>
            <a:prstGeom prst="rect">
              <a:avLst/>
            </a:prstGeom>
            <a:solidFill>
              <a:srgbClr val="0938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66" name="Freeform 47"/>
            <p:cNvSpPr>
              <a:spLocks/>
            </p:cNvSpPr>
            <p:nvPr userDrawn="1"/>
          </p:nvSpPr>
          <p:spPr bwMode="auto">
            <a:xfrm>
              <a:off x="3088" y="457"/>
              <a:ext cx="2" cy="0"/>
            </a:xfrm>
            <a:custGeom>
              <a:avLst/>
              <a:gdLst>
                <a:gd name="T0" fmla="*/ 0 w 2"/>
                <a:gd name="T1" fmla="*/ 0 w 2"/>
                <a:gd name="T2" fmla="*/ 0 w 2"/>
                <a:gd name="T3" fmla="*/ 2 w 2"/>
                <a:gd name="T4" fmla="*/ 0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2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2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938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67" name="Freeform 48"/>
            <p:cNvSpPr>
              <a:spLocks/>
            </p:cNvSpPr>
            <p:nvPr userDrawn="1"/>
          </p:nvSpPr>
          <p:spPr bwMode="auto">
            <a:xfrm>
              <a:off x="3124" y="487"/>
              <a:ext cx="2" cy="2"/>
            </a:xfrm>
            <a:custGeom>
              <a:avLst/>
              <a:gdLst>
                <a:gd name="T0" fmla="*/ 0 w 2"/>
                <a:gd name="T1" fmla="*/ 0 h 2"/>
                <a:gd name="T2" fmla="*/ 0 w 2"/>
                <a:gd name="T3" fmla="*/ 0 h 2"/>
                <a:gd name="T4" fmla="*/ 0 w 2"/>
                <a:gd name="T5" fmla="*/ 0 h 2"/>
                <a:gd name="T6" fmla="*/ 2 w 2"/>
                <a:gd name="T7" fmla="*/ 2 h 2"/>
                <a:gd name="T8" fmla="*/ 0 w 2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" h="2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2" y="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938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68" name="Rectangle 49"/>
            <p:cNvSpPr>
              <a:spLocks noChangeArrowheads="1"/>
            </p:cNvSpPr>
            <p:nvPr userDrawn="1"/>
          </p:nvSpPr>
          <p:spPr bwMode="auto">
            <a:xfrm>
              <a:off x="3090" y="457"/>
              <a:ext cx="1" cy="1"/>
            </a:xfrm>
            <a:prstGeom prst="rect">
              <a:avLst/>
            </a:prstGeom>
            <a:solidFill>
              <a:srgbClr val="0938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69" name="Freeform 50"/>
            <p:cNvSpPr>
              <a:spLocks/>
            </p:cNvSpPr>
            <p:nvPr userDrawn="1"/>
          </p:nvSpPr>
          <p:spPr bwMode="auto">
            <a:xfrm>
              <a:off x="3116" y="481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938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70" name="Freeform 51"/>
            <p:cNvSpPr>
              <a:spLocks/>
            </p:cNvSpPr>
            <p:nvPr userDrawn="1"/>
          </p:nvSpPr>
          <p:spPr bwMode="auto">
            <a:xfrm>
              <a:off x="3120" y="485"/>
              <a:ext cx="2" cy="2"/>
            </a:xfrm>
            <a:custGeom>
              <a:avLst/>
              <a:gdLst>
                <a:gd name="T0" fmla="*/ 2 w 2"/>
                <a:gd name="T1" fmla="*/ 0 h 2"/>
                <a:gd name="T2" fmla="*/ 2 w 2"/>
                <a:gd name="T3" fmla="*/ 0 h 2"/>
                <a:gd name="T4" fmla="*/ 2 w 2"/>
                <a:gd name="T5" fmla="*/ 0 h 2"/>
                <a:gd name="T6" fmla="*/ 0 w 2"/>
                <a:gd name="T7" fmla="*/ 0 h 2"/>
                <a:gd name="T8" fmla="*/ 0 w 2"/>
                <a:gd name="T9" fmla="*/ 0 h 2"/>
                <a:gd name="T10" fmla="*/ 2 w 2"/>
                <a:gd name="T11" fmla="*/ 2 h 2"/>
                <a:gd name="T12" fmla="*/ 2 w 2"/>
                <a:gd name="T13" fmla="*/ 2 h 2"/>
                <a:gd name="T14" fmla="*/ 2 w 2"/>
                <a:gd name="T15" fmla="*/ 0 h 2"/>
                <a:gd name="T16" fmla="*/ 2 w 2"/>
                <a:gd name="T1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" h="2">
                  <a:moveTo>
                    <a:pt x="2" y="0"/>
                  </a:moveTo>
                  <a:lnTo>
                    <a:pt x="2" y="0"/>
                  </a:lnTo>
                  <a:lnTo>
                    <a:pt x="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2" y="2"/>
                  </a:lnTo>
                  <a:lnTo>
                    <a:pt x="2" y="2"/>
                  </a:lnTo>
                  <a:lnTo>
                    <a:pt x="2" y="0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0938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71" name="Freeform 52"/>
            <p:cNvSpPr>
              <a:spLocks/>
            </p:cNvSpPr>
            <p:nvPr userDrawn="1"/>
          </p:nvSpPr>
          <p:spPr bwMode="auto">
            <a:xfrm>
              <a:off x="3114" y="483"/>
              <a:ext cx="4" cy="4"/>
            </a:xfrm>
            <a:custGeom>
              <a:avLst/>
              <a:gdLst>
                <a:gd name="T0" fmla="*/ 2 w 4"/>
                <a:gd name="T1" fmla="*/ 0 h 4"/>
                <a:gd name="T2" fmla="*/ 2 w 4"/>
                <a:gd name="T3" fmla="*/ 0 h 4"/>
                <a:gd name="T4" fmla="*/ 0 w 4"/>
                <a:gd name="T5" fmla="*/ 2 h 4"/>
                <a:gd name="T6" fmla="*/ 0 w 4"/>
                <a:gd name="T7" fmla="*/ 2 h 4"/>
                <a:gd name="T8" fmla="*/ 2 w 4"/>
                <a:gd name="T9" fmla="*/ 4 h 4"/>
                <a:gd name="T10" fmla="*/ 4 w 4"/>
                <a:gd name="T11" fmla="*/ 4 h 4"/>
                <a:gd name="T12" fmla="*/ 4 w 4"/>
                <a:gd name="T13" fmla="*/ 4 h 4"/>
                <a:gd name="T14" fmla="*/ 4 w 4"/>
                <a:gd name="T15" fmla="*/ 4 h 4"/>
                <a:gd name="T16" fmla="*/ 2 w 4"/>
                <a:gd name="T17" fmla="*/ 2 h 4"/>
                <a:gd name="T18" fmla="*/ 2 w 4"/>
                <a:gd name="T19" fmla="*/ 0 h 4"/>
                <a:gd name="T20" fmla="*/ 2 w 4"/>
                <a:gd name="T21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" h="4">
                  <a:moveTo>
                    <a:pt x="2" y="0"/>
                  </a:moveTo>
                  <a:lnTo>
                    <a:pt x="2" y="0"/>
                  </a:lnTo>
                  <a:lnTo>
                    <a:pt x="0" y="2"/>
                  </a:lnTo>
                  <a:lnTo>
                    <a:pt x="0" y="2"/>
                  </a:lnTo>
                  <a:lnTo>
                    <a:pt x="2" y="4"/>
                  </a:lnTo>
                  <a:lnTo>
                    <a:pt x="4" y="4"/>
                  </a:lnTo>
                  <a:lnTo>
                    <a:pt x="4" y="4"/>
                  </a:lnTo>
                  <a:lnTo>
                    <a:pt x="4" y="4"/>
                  </a:lnTo>
                  <a:lnTo>
                    <a:pt x="2" y="2"/>
                  </a:lnTo>
                  <a:lnTo>
                    <a:pt x="2" y="0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0938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72" name="Freeform 53"/>
            <p:cNvSpPr>
              <a:spLocks/>
            </p:cNvSpPr>
            <p:nvPr userDrawn="1"/>
          </p:nvSpPr>
          <p:spPr bwMode="auto">
            <a:xfrm>
              <a:off x="3128" y="561"/>
              <a:ext cx="2" cy="2"/>
            </a:xfrm>
            <a:custGeom>
              <a:avLst/>
              <a:gdLst>
                <a:gd name="T0" fmla="*/ 2 w 2"/>
                <a:gd name="T1" fmla="*/ 2 h 2"/>
                <a:gd name="T2" fmla="*/ 2 w 2"/>
                <a:gd name="T3" fmla="*/ 0 h 2"/>
                <a:gd name="T4" fmla="*/ 2 w 2"/>
                <a:gd name="T5" fmla="*/ 0 h 2"/>
                <a:gd name="T6" fmla="*/ 0 w 2"/>
                <a:gd name="T7" fmla="*/ 0 h 2"/>
                <a:gd name="T8" fmla="*/ 0 w 2"/>
                <a:gd name="T9" fmla="*/ 0 h 2"/>
                <a:gd name="T10" fmla="*/ 0 w 2"/>
                <a:gd name="T11" fmla="*/ 0 h 2"/>
                <a:gd name="T12" fmla="*/ 0 w 2"/>
                <a:gd name="T13" fmla="*/ 0 h 2"/>
                <a:gd name="T14" fmla="*/ 0 w 2"/>
                <a:gd name="T15" fmla="*/ 0 h 2"/>
                <a:gd name="T16" fmla="*/ 0 w 2"/>
                <a:gd name="T17" fmla="*/ 0 h 2"/>
                <a:gd name="T18" fmla="*/ 0 w 2"/>
                <a:gd name="T19" fmla="*/ 2 h 2"/>
                <a:gd name="T20" fmla="*/ 2 w 2"/>
                <a:gd name="T21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" h="2">
                  <a:moveTo>
                    <a:pt x="2" y="2"/>
                  </a:moveTo>
                  <a:lnTo>
                    <a:pt x="2" y="0"/>
                  </a:lnTo>
                  <a:lnTo>
                    <a:pt x="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2"/>
                  </a:lnTo>
                  <a:lnTo>
                    <a:pt x="2" y="2"/>
                  </a:lnTo>
                  <a:close/>
                </a:path>
              </a:pathLst>
            </a:custGeom>
            <a:solidFill>
              <a:srgbClr val="0938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73" name="Freeform 54"/>
            <p:cNvSpPr>
              <a:spLocks/>
            </p:cNvSpPr>
            <p:nvPr userDrawn="1"/>
          </p:nvSpPr>
          <p:spPr bwMode="auto">
            <a:xfrm>
              <a:off x="3074" y="535"/>
              <a:ext cx="0" cy="2"/>
            </a:xfrm>
            <a:custGeom>
              <a:avLst/>
              <a:gdLst>
                <a:gd name="T0" fmla="*/ 0 h 2"/>
                <a:gd name="T1" fmla="*/ 0 h 2"/>
                <a:gd name="T2" fmla="*/ 0 h 2"/>
                <a:gd name="T3" fmla="*/ 0 h 2"/>
                <a:gd name="T4" fmla="*/ 2 h 2"/>
                <a:gd name="T5" fmla="*/ 2 h 2"/>
                <a:gd name="T6" fmla="*/ 2 h 2"/>
                <a:gd name="T7" fmla="*/ 2 h 2"/>
                <a:gd name="T8" fmla="*/ 0 h 2"/>
                <a:gd name="T9" fmla="*/ 0 h 2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  <a:cxn ang="0">
                  <a:pos x="0" y="T5"/>
                </a:cxn>
                <a:cxn ang="0">
                  <a:pos x="0" y="T6"/>
                </a:cxn>
                <a:cxn ang="0">
                  <a:pos x="0" y="T7"/>
                </a:cxn>
                <a:cxn ang="0">
                  <a:pos x="0" y="T8"/>
                </a:cxn>
                <a:cxn ang="0">
                  <a:pos x="0" y="T9"/>
                </a:cxn>
              </a:cxnLst>
              <a:rect l="0" t="0" r="r" b="b"/>
              <a:pathLst>
                <a:path h="2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2"/>
                  </a:lnTo>
                  <a:lnTo>
                    <a:pt x="0" y="2"/>
                  </a:lnTo>
                  <a:lnTo>
                    <a:pt x="0" y="2"/>
                  </a:lnTo>
                  <a:lnTo>
                    <a:pt x="0" y="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938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74" name="Freeform 55"/>
            <p:cNvSpPr>
              <a:spLocks/>
            </p:cNvSpPr>
            <p:nvPr userDrawn="1"/>
          </p:nvSpPr>
          <p:spPr bwMode="auto">
            <a:xfrm>
              <a:off x="3042" y="527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938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75" name="Freeform 56"/>
            <p:cNvSpPr>
              <a:spLocks/>
            </p:cNvSpPr>
            <p:nvPr userDrawn="1"/>
          </p:nvSpPr>
          <p:spPr bwMode="auto">
            <a:xfrm>
              <a:off x="3130" y="561"/>
              <a:ext cx="2" cy="2"/>
            </a:xfrm>
            <a:custGeom>
              <a:avLst/>
              <a:gdLst>
                <a:gd name="T0" fmla="*/ 2 w 2"/>
                <a:gd name="T1" fmla="*/ 2 h 2"/>
                <a:gd name="T2" fmla="*/ 2 w 2"/>
                <a:gd name="T3" fmla="*/ 2 h 2"/>
                <a:gd name="T4" fmla="*/ 2 w 2"/>
                <a:gd name="T5" fmla="*/ 2 h 2"/>
                <a:gd name="T6" fmla="*/ 0 w 2"/>
                <a:gd name="T7" fmla="*/ 0 h 2"/>
                <a:gd name="T8" fmla="*/ 2 w 2"/>
                <a:gd name="T9" fmla="*/ 2 h 2"/>
                <a:gd name="T10" fmla="*/ 2 w 2"/>
                <a:gd name="T11" fmla="*/ 2 h 2"/>
                <a:gd name="T12" fmla="*/ 2 w 2"/>
                <a:gd name="T13" fmla="*/ 2 h 2"/>
                <a:gd name="T14" fmla="*/ 2 w 2"/>
                <a:gd name="T15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" h="2">
                  <a:moveTo>
                    <a:pt x="2" y="2"/>
                  </a:moveTo>
                  <a:lnTo>
                    <a:pt x="2" y="2"/>
                  </a:lnTo>
                  <a:lnTo>
                    <a:pt x="2" y="2"/>
                  </a:lnTo>
                  <a:lnTo>
                    <a:pt x="0" y="0"/>
                  </a:lnTo>
                  <a:lnTo>
                    <a:pt x="2" y="2"/>
                  </a:lnTo>
                  <a:lnTo>
                    <a:pt x="2" y="2"/>
                  </a:lnTo>
                  <a:lnTo>
                    <a:pt x="2" y="2"/>
                  </a:lnTo>
                  <a:lnTo>
                    <a:pt x="2" y="2"/>
                  </a:lnTo>
                  <a:close/>
                </a:path>
              </a:pathLst>
            </a:custGeom>
            <a:solidFill>
              <a:srgbClr val="0938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76" name="Freeform 57"/>
            <p:cNvSpPr>
              <a:spLocks/>
            </p:cNvSpPr>
            <p:nvPr userDrawn="1"/>
          </p:nvSpPr>
          <p:spPr bwMode="auto">
            <a:xfrm>
              <a:off x="3068" y="513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938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77" name="Freeform 58"/>
            <p:cNvSpPr>
              <a:spLocks/>
            </p:cNvSpPr>
            <p:nvPr userDrawn="1"/>
          </p:nvSpPr>
          <p:spPr bwMode="auto">
            <a:xfrm>
              <a:off x="3132" y="577"/>
              <a:ext cx="2" cy="2"/>
            </a:xfrm>
            <a:custGeom>
              <a:avLst/>
              <a:gdLst>
                <a:gd name="T0" fmla="*/ 2 w 2"/>
                <a:gd name="T1" fmla="*/ 2 h 2"/>
                <a:gd name="T2" fmla="*/ 2 w 2"/>
                <a:gd name="T3" fmla="*/ 2 h 2"/>
                <a:gd name="T4" fmla="*/ 0 w 2"/>
                <a:gd name="T5" fmla="*/ 0 h 2"/>
                <a:gd name="T6" fmla="*/ 0 w 2"/>
                <a:gd name="T7" fmla="*/ 0 h 2"/>
                <a:gd name="T8" fmla="*/ 2 w 2"/>
                <a:gd name="T9" fmla="*/ 2 h 2"/>
                <a:gd name="T10" fmla="*/ 2 w 2"/>
                <a:gd name="T11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" h="2">
                  <a:moveTo>
                    <a:pt x="2" y="2"/>
                  </a:moveTo>
                  <a:lnTo>
                    <a:pt x="2" y="2"/>
                  </a:lnTo>
                  <a:lnTo>
                    <a:pt x="0" y="0"/>
                  </a:lnTo>
                  <a:lnTo>
                    <a:pt x="0" y="0"/>
                  </a:lnTo>
                  <a:lnTo>
                    <a:pt x="2" y="2"/>
                  </a:lnTo>
                  <a:lnTo>
                    <a:pt x="2" y="2"/>
                  </a:lnTo>
                  <a:close/>
                </a:path>
              </a:pathLst>
            </a:custGeom>
            <a:solidFill>
              <a:srgbClr val="0938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78" name="Freeform 59"/>
            <p:cNvSpPr>
              <a:spLocks/>
            </p:cNvSpPr>
            <p:nvPr userDrawn="1"/>
          </p:nvSpPr>
          <p:spPr bwMode="auto">
            <a:xfrm>
              <a:off x="3150" y="547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938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79" name="Freeform 60"/>
            <p:cNvSpPr>
              <a:spLocks/>
            </p:cNvSpPr>
            <p:nvPr userDrawn="1"/>
          </p:nvSpPr>
          <p:spPr bwMode="auto">
            <a:xfrm>
              <a:off x="3132" y="581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938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80" name="Freeform 61"/>
            <p:cNvSpPr>
              <a:spLocks/>
            </p:cNvSpPr>
            <p:nvPr userDrawn="1"/>
          </p:nvSpPr>
          <p:spPr bwMode="auto">
            <a:xfrm>
              <a:off x="3142" y="585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938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81" name="Freeform 62"/>
            <p:cNvSpPr>
              <a:spLocks/>
            </p:cNvSpPr>
            <p:nvPr userDrawn="1"/>
          </p:nvSpPr>
          <p:spPr bwMode="auto">
            <a:xfrm>
              <a:off x="3170" y="581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938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82" name="Freeform 63"/>
            <p:cNvSpPr>
              <a:spLocks/>
            </p:cNvSpPr>
            <p:nvPr userDrawn="1"/>
          </p:nvSpPr>
          <p:spPr bwMode="auto">
            <a:xfrm>
              <a:off x="3190" y="577"/>
              <a:ext cx="0" cy="2"/>
            </a:xfrm>
            <a:custGeom>
              <a:avLst/>
              <a:gdLst>
                <a:gd name="T0" fmla="*/ 0 h 2"/>
                <a:gd name="T1" fmla="*/ 0 h 2"/>
                <a:gd name="T2" fmla="*/ 0 h 2"/>
                <a:gd name="T3" fmla="*/ 0 h 2"/>
                <a:gd name="T4" fmla="*/ 2 h 2"/>
                <a:gd name="T5" fmla="*/ 2 h 2"/>
                <a:gd name="T6" fmla="*/ 0 h 2"/>
                <a:gd name="T7" fmla="*/ 0 h 2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  <a:cxn ang="0">
                  <a:pos x="0" y="T5"/>
                </a:cxn>
                <a:cxn ang="0">
                  <a:pos x="0" y="T6"/>
                </a:cxn>
                <a:cxn ang="0">
                  <a:pos x="0" y="T7"/>
                </a:cxn>
              </a:cxnLst>
              <a:rect l="0" t="0" r="r" b="b"/>
              <a:pathLst>
                <a:path h="2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2"/>
                  </a:lnTo>
                  <a:lnTo>
                    <a:pt x="0" y="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938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83" name="Freeform 64"/>
            <p:cNvSpPr>
              <a:spLocks/>
            </p:cNvSpPr>
            <p:nvPr userDrawn="1"/>
          </p:nvSpPr>
          <p:spPr bwMode="auto">
            <a:xfrm>
              <a:off x="3176" y="603"/>
              <a:ext cx="2" cy="2"/>
            </a:xfrm>
            <a:custGeom>
              <a:avLst/>
              <a:gdLst>
                <a:gd name="T0" fmla="*/ 2 w 2"/>
                <a:gd name="T1" fmla="*/ 2 h 2"/>
                <a:gd name="T2" fmla="*/ 2 w 2"/>
                <a:gd name="T3" fmla="*/ 2 h 2"/>
                <a:gd name="T4" fmla="*/ 2 w 2"/>
                <a:gd name="T5" fmla="*/ 0 h 2"/>
                <a:gd name="T6" fmla="*/ 2 w 2"/>
                <a:gd name="T7" fmla="*/ 0 h 2"/>
                <a:gd name="T8" fmla="*/ 0 w 2"/>
                <a:gd name="T9" fmla="*/ 0 h 2"/>
                <a:gd name="T10" fmla="*/ 0 w 2"/>
                <a:gd name="T11" fmla="*/ 0 h 2"/>
                <a:gd name="T12" fmla="*/ 0 w 2"/>
                <a:gd name="T13" fmla="*/ 0 h 2"/>
                <a:gd name="T14" fmla="*/ 0 w 2"/>
                <a:gd name="T15" fmla="*/ 0 h 2"/>
                <a:gd name="T16" fmla="*/ 0 w 2"/>
                <a:gd name="T17" fmla="*/ 0 h 2"/>
                <a:gd name="T18" fmla="*/ 0 w 2"/>
                <a:gd name="T19" fmla="*/ 0 h 2"/>
                <a:gd name="T20" fmla="*/ 2 w 2"/>
                <a:gd name="T21" fmla="*/ 2 h 2"/>
                <a:gd name="T22" fmla="*/ 2 w 2"/>
                <a:gd name="T23" fmla="*/ 2 h 2"/>
                <a:gd name="T24" fmla="*/ 2 w 2"/>
                <a:gd name="T25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" h="2">
                  <a:moveTo>
                    <a:pt x="2" y="2"/>
                  </a:moveTo>
                  <a:lnTo>
                    <a:pt x="2" y="2"/>
                  </a:lnTo>
                  <a:lnTo>
                    <a:pt x="2" y="0"/>
                  </a:lnTo>
                  <a:lnTo>
                    <a:pt x="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2" y="2"/>
                  </a:lnTo>
                  <a:lnTo>
                    <a:pt x="2" y="2"/>
                  </a:lnTo>
                  <a:lnTo>
                    <a:pt x="2" y="2"/>
                  </a:lnTo>
                  <a:close/>
                </a:path>
              </a:pathLst>
            </a:custGeom>
            <a:solidFill>
              <a:srgbClr val="0938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84" name="Freeform 65"/>
            <p:cNvSpPr>
              <a:spLocks/>
            </p:cNvSpPr>
            <p:nvPr userDrawn="1"/>
          </p:nvSpPr>
          <p:spPr bwMode="auto">
            <a:xfrm>
              <a:off x="3032" y="533"/>
              <a:ext cx="0" cy="2"/>
            </a:xfrm>
            <a:custGeom>
              <a:avLst/>
              <a:gdLst>
                <a:gd name="T0" fmla="*/ 0 h 2"/>
                <a:gd name="T1" fmla="*/ 0 h 2"/>
                <a:gd name="T2" fmla="*/ 2 h 2"/>
                <a:gd name="T3" fmla="*/ 2 h 2"/>
                <a:gd name="T4" fmla="*/ 0 h 2"/>
                <a:gd name="T5" fmla="*/ 0 h 2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  <a:cxn ang="0">
                  <a:pos x="0" y="T5"/>
                </a:cxn>
              </a:cxnLst>
              <a:rect l="0" t="0" r="r" b="b"/>
              <a:pathLst>
                <a:path h="2">
                  <a:moveTo>
                    <a:pt x="0" y="0"/>
                  </a:moveTo>
                  <a:lnTo>
                    <a:pt x="0" y="0"/>
                  </a:lnTo>
                  <a:lnTo>
                    <a:pt x="0" y="2"/>
                  </a:lnTo>
                  <a:lnTo>
                    <a:pt x="0" y="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938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85" name="Freeform 66"/>
            <p:cNvSpPr>
              <a:spLocks/>
            </p:cNvSpPr>
            <p:nvPr userDrawn="1"/>
          </p:nvSpPr>
          <p:spPr bwMode="auto">
            <a:xfrm>
              <a:off x="3060" y="599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938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86" name="Freeform 67"/>
            <p:cNvSpPr>
              <a:spLocks/>
            </p:cNvSpPr>
            <p:nvPr userDrawn="1"/>
          </p:nvSpPr>
          <p:spPr bwMode="auto">
            <a:xfrm>
              <a:off x="3020" y="529"/>
              <a:ext cx="2" cy="2"/>
            </a:xfrm>
            <a:custGeom>
              <a:avLst/>
              <a:gdLst>
                <a:gd name="T0" fmla="*/ 0 w 2"/>
                <a:gd name="T1" fmla="*/ 0 h 2"/>
                <a:gd name="T2" fmla="*/ 0 w 2"/>
                <a:gd name="T3" fmla="*/ 0 h 2"/>
                <a:gd name="T4" fmla="*/ 0 w 2"/>
                <a:gd name="T5" fmla="*/ 2 h 2"/>
                <a:gd name="T6" fmla="*/ 0 w 2"/>
                <a:gd name="T7" fmla="*/ 2 h 2"/>
                <a:gd name="T8" fmla="*/ 0 w 2"/>
                <a:gd name="T9" fmla="*/ 2 h 2"/>
                <a:gd name="T10" fmla="*/ 2 w 2"/>
                <a:gd name="T11" fmla="*/ 2 h 2"/>
                <a:gd name="T12" fmla="*/ 2 w 2"/>
                <a:gd name="T13" fmla="*/ 2 h 2"/>
                <a:gd name="T14" fmla="*/ 0 w 2"/>
                <a:gd name="T15" fmla="*/ 0 h 2"/>
                <a:gd name="T16" fmla="*/ 0 w 2"/>
                <a:gd name="T1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" h="2">
                  <a:moveTo>
                    <a:pt x="0" y="0"/>
                  </a:moveTo>
                  <a:lnTo>
                    <a:pt x="0" y="0"/>
                  </a:lnTo>
                  <a:lnTo>
                    <a:pt x="0" y="2"/>
                  </a:lnTo>
                  <a:lnTo>
                    <a:pt x="0" y="2"/>
                  </a:lnTo>
                  <a:lnTo>
                    <a:pt x="0" y="2"/>
                  </a:lnTo>
                  <a:lnTo>
                    <a:pt x="2" y="2"/>
                  </a:lnTo>
                  <a:lnTo>
                    <a:pt x="2" y="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938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87" name="Freeform 68"/>
            <p:cNvSpPr>
              <a:spLocks/>
            </p:cNvSpPr>
            <p:nvPr userDrawn="1"/>
          </p:nvSpPr>
          <p:spPr bwMode="auto">
            <a:xfrm>
              <a:off x="3108" y="633"/>
              <a:ext cx="2" cy="2"/>
            </a:xfrm>
            <a:custGeom>
              <a:avLst/>
              <a:gdLst>
                <a:gd name="T0" fmla="*/ 0 w 2"/>
                <a:gd name="T1" fmla="*/ 2 h 2"/>
                <a:gd name="T2" fmla="*/ 0 w 2"/>
                <a:gd name="T3" fmla="*/ 2 h 2"/>
                <a:gd name="T4" fmla="*/ 2 w 2"/>
                <a:gd name="T5" fmla="*/ 0 h 2"/>
                <a:gd name="T6" fmla="*/ 2 w 2"/>
                <a:gd name="T7" fmla="*/ 0 h 2"/>
                <a:gd name="T8" fmla="*/ 0 w 2"/>
                <a:gd name="T9" fmla="*/ 0 h 2"/>
                <a:gd name="T10" fmla="*/ 0 w 2"/>
                <a:gd name="T11" fmla="*/ 0 h 2"/>
                <a:gd name="T12" fmla="*/ 0 w 2"/>
                <a:gd name="T13" fmla="*/ 2 h 2"/>
                <a:gd name="T14" fmla="*/ 0 w 2"/>
                <a:gd name="T15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" h="2">
                  <a:moveTo>
                    <a:pt x="0" y="2"/>
                  </a:moveTo>
                  <a:lnTo>
                    <a:pt x="0" y="2"/>
                  </a:lnTo>
                  <a:lnTo>
                    <a:pt x="2" y="0"/>
                  </a:lnTo>
                  <a:lnTo>
                    <a:pt x="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2"/>
                  </a:lnTo>
                  <a:lnTo>
                    <a:pt x="0" y="2"/>
                  </a:lnTo>
                  <a:close/>
                </a:path>
              </a:pathLst>
            </a:custGeom>
            <a:solidFill>
              <a:srgbClr val="0938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88" name="Freeform 69"/>
            <p:cNvSpPr>
              <a:spLocks/>
            </p:cNvSpPr>
            <p:nvPr userDrawn="1"/>
          </p:nvSpPr>
          <p:spPr bwMode="auto">
            <a:xfrm>
              <a:off x="3128" y="581"/>
              <a:ext cx="4" cy="2"/>
            </a:xfrm>
            <a:custGeom>
              <a:avLst/>
              <a:gdLst>
                <a:gd name="T0" fmla="*/ 0 w 4"/>
                <a:gd name="T1" fmla="*/ 2 h 2"/>
                <a:gd name="T2" fmla="*/ 0 w 4"/>
                <a:gd name="T3" fmla="*/ 2 h 2"/>
                <a:gd name="T4" fmla="*/ 2 w 4"/>
                <a:gd name="T5" fmla="*/ 2 h 2"/>
                <a:gd name="T6" fmla="*/ 2 w 4"/>
                <a:gd name="T7" fmla="*/ 2 h 2"/>
                <a:gd name="T8" fmla="*/ 4 w 4"/>
                <a:gd name="T9" fmla="*/ 0 h 2"/>
                <a:gd name="T10" fmla="*/ 4 w 4"/>
                <a:gd name="T11" fmla="*/ 0 h 2"/>
                <a:gd name="T12" fmla="*/ 0 w 4"/>
                <a:gd name="T13" fmla="*/ 0 h 2"/>
                <a:gd name="T14" fmla="*/ 0 w 4"/>
                <a:gd name="T15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" h="2">
                  <a:moveTo>
                    <a:pt x="0" y="2"/>
                  </a:moveTo>
                  <a:lnTo>
                    <a:pt x="0" y="2"/>
                  </a:lnTo>
                  <a:lnTo>
                    <a:pt x="2" y="2"/>
                  </a:lnTo>
                  <a:lnTo>
                    <a:pt x="2" y="2"/>
                  </a:lnTo>
                  <a:lnTo>
                    <a:pt x="4" y="0"/>
                  </a:lnTo>
                  <a:lnTo>
                    <a:pt x="4" y="0"/>
                  </a:lnTo>
                  <a:lnTo>
                    <a:pt x="0" y="0"/>
                  </a:lnTo>
                  <a:lnTo>
                    <a:pt x="0" y="2"/>
                  </a:lnTo>
                  <a:close/>
                </a:path>
              </a:pathLst>
            </a:custGeom>
            <a:solidFill>
              <a:srgbClr val="0938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89" name="Freeform 70"/>
            <p:cNvSpPr>
              <a:spLocks/>
            </p:cNvSpPr>
            <p:nvPr userDrawn="1"/>
          </p:nvSpPr>
          <p:spPr bwMode="auto">
            <a:xfrm>
              <a:off x="3128" y="577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938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90" name="Freeform 71"/>
            <p:cNvSpPr>
              <a:spLocks/>
            </p:cNvSpPr>
            <p:nvPr userDrawn="1"/>
          </p:nvSpPr>
          <p:spPr bwMode="auto">
            <a:xfrm>
              <a:off x="3230" y="537"/>
              <a:ext cx="0" cy="2"/>
            </a:xfrm>
            <a:custGeom>
              <a:avLst/>
              <a:gdLst>
                <a:gd name="T0" fmla="*/ 0 h 2"/>
                <a:gd name="T1" fmla="*/ 0 h 2"/>
                <a:gd name="T2" fmla="*/ 0 h 2"/>
                <a:gd name="T3" fmla="*/ 0 h 2"/>
                <a:gd name="T4" fmla="*/ 2 h 2"/>
                <a:gd name="T5" fmla="*/ 2 h 2"/>
                <a:gd name="T6" fmla="*/ 0 h 2"/>
                <a:gd name="T7" fmla="*/ 0 h 2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  <a:cxn ang="0">
                  <a:pos x="0" y="T5"/>
                </a:cxn>
                <a:cxn ang="0">
                  <a:pos x="0" y="T6"/>
                </a:cxn>
                <a:cxn ang="0">
                  <a:pos x="0" y="T7"/>
                </a:cxn>
              </a:cxnLst>
              <a:rect l="0" t="0" r="r" b="b"/>
              <a:pathLst>
                <a:path h="2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2"/>
                  </a:lnTo>
                  <a:lnTo>
                    <a:pt x="0" y="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938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91" name="Freeform 72"/>
            <p:cNvSpPr>
              <a:spLocks/>
            </p:cNvSpPr>
            <p:nvPr userDrawn="1"/>
          </p:nvSpPr>
          <p:spPr bwMode="auto">
            <a:xfrm>
              <a:off x="3010" y="467"/>
              <a:ext cx="0" cy="4"/>
            </a:xfrm>
            <a:custGeom>
              <a:avLst/>
              <a:gdLst>
                <a:gd name="T0" fmla="*/ 0 h 4"/>
                <a:gd name="T1" fmla="*/ 0 h 4"/>
                <a:gd name="T2" fmla="*/ 4 h 4"/>
                <a:gd name="T3" fmla="*/ 4 h 4"/>
                <a:gd name="T4" fmla="*/ 4 h 4"/>
                <a:gd name="T5" fmla="*/ 4 h 4"/>
                <a:gd name="T6" fmla="*/ 0 h 4"/>
                <a:gd name="T7" fmla="*/ 0 h 4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  <a:cxn ang="0">
                  <a:pos x="0" y="T5"/>
                </a:cxn>
                <a:cxn ang="0">
                  <a:pos x="0" y="T6"/>
                </a:cxn>
                <a:cxn ang="0">
                  <a:pos x="0" y="T7"/>
                </a:cxn>
              </a:cxnLst>
              <a:rect l="0" t="0" r="r" b="b"/>
              <a:pathLst>
                <a:path h="4">
                  <a:moveTo>
                    <a:pt x="0" y="0"/>
                  </a:moveTo>
                  <a:lnTo>
                    <a:pt x="0" y="0"/>
                  </a:lnTo>
                  <a:lnTo>
                    <a:pt x="0" y="4"/>
                  </a:lnTo>
                  <a:lnTo>
                    <a:pt x="0" y="4"/>
                  </a:lnTo>
                  <a:lnTo>
                    <a:pt x="0" y="4"/>
                  </a:lnTo>
                  <a:lnTo>
                    <a:pt x="0" y="4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938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92" name="Freeform 73"/>
            <p:cNvSpPr>
              <a:spLocks/>
            </p:cNvSpPr>
            <p:nvPr userDrawn="1"/>
          </p:nvSpPr>
          <p:spPr bwMode="auto">
            <a:xfrm>
              <a:off x="3396" y="601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938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93" name="Freeform 74"/>
            <p:cNvSpPr>
              <a:spLocks/>
            </p:cNvSpPr>
            <p:nvPr userDrawn="1"/>
          </p:nvSpPr>
          <p:spPr bwMode="auto">
            <a:xfrm>
              <a:off x="3312" y="653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938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94" name="Freeform 75"/>
            <p:cNvSpPr>
              <a:spLocks/>
            </p:cNvSpPr>
            <p:nvPr userDrawn="1"/>
          </p:nvSpPr>
          <p:spPr bwMode="auto">
            <a:xfrm>
              <a:off x="3358" y="723"/>
              <a:ext cx="0" cy="2"/>
            </a:xfrm>
            <a:custGeom>
              <a:avLst/>
              <a:gdLst>
                <a:gd name="T0" fmla="*/ 2 h 2"/>
                <a:gd name="T1" fmla="*/ 2 h 2"/>
                <a:gd name="T2" fmla="*/ 0 h 2"/>
                <a:gd name="T3" fmla="*/ 0 h 2"/>
                <a:gd name="T4" fmla="*/ 2 h 2"/>
                <a:gd name="T5" fmla="*/ 2 h 2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  <a:cxn ang="0">
                  <a:pos x="0" y="T5"/>
                </a:cxn>
              </a:cxnLst>
              <a:rect l="0" t="0" r="r" b="b"/>
              <a:pathLst>
                <a:path h="2">
                  <a:moveTo>
                    <a:pt x="0" y="2"/>
                  </a:moveTo>
                  <a:lnTo>
                    <a:pt x="0" y="2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2"/>
                  </a:lnTo>
                  <a:lnTo>
                    <a:pt x="0" y="2"/>
                  </a:lnTo>
                  <a:close/>
                </a:path>
              </a:pathLst>
            </a:custGeom>
            <a:solidFill>
              <a:srgbClr val="0938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95" name="Freeform 76"/>
            <p:cNvSpPr>
              <a:spLocks/>
            </p:cNvSpPr>
            <p:nvPr userDrawn="1"/>
          </p:nvSpPr>
          <p:spPr bwMode="auto">
            <a:xfrm>
              <a:off x="3312" y="653"/>
              <a:ext cx="2" cy="2"/>
            </a:xfrm>
            <a:custGeom>
              <a:avLst/>
              <a:gdLst>
                <a:gd name="T0" fmla="*/ 2 w 2"/>
                <a:gd name="T1" fmla="*/ 2 h 2"/>
                <a:gd name="T2" fmla="*/ 2 w 2"/>
                <a:gd name="T3" fmla="*/ 2 h 2"/>
                <a:gd name="T4" fmla="*/ 2 w 2"/>
                <a:gd name="T5" fmla="*/ 2 h 2"/>
                <a:gd name="T6" fmla="*/ 2 w 2"/>
                <a:gd name="T7" fmla="*/ 2 h 2"/>
                <a:gd name="T8" fmla="*/ 0 w 2"/>
                <a:gd name="T9" fmla="*/ 0 h 2"/>
                <a:gd name="T10" fmla="*/ 0 w 2"/>
                <a:gd name="T11" fmla="*/ 0 h 2"/>
                <a:gd name="T12" fmla="*/ 2 w 2"/>
                <a:gd name="T13" fmla="*/ 2 h 2"/>
                <a:gd name="T14" fmla="*/ 2 w 2"/>
                <a:gd name="T15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" h="2">
                  <a:moveTo>
                    <a:pt x="2" y="2"/>
                  </a:moveTo>
                  <a:lnTo>
                    <a:pt x="2" y="2"/>
                  </a:lnTo>
                  <a:lnTo>
                    <a:pt x="2" y="2"/>
                  </a:lnTo>
                  <a:lnTo>
                    <a:pt x="2" y="2"/>
                  </a:lnTo>
                  <a:lnTo>
                    <a:pt x="0" y="0"/>
                  </a:lnTo>
                  <a:lnTo>
                    <a:pt x="0" y="0"/>
                  </a:lnTo>
                  <a:lnTo>
                    <a:pt x="2" y="2"/>
                  </a:lnTo>
                  <a:lnTo>
                    <a:pt x="2" y="2"/>
                  </a:lnTo>
                  <a:close/>
                </a:path>
              </a:pathLst>
            </a:custGeom>
            <a:solidFill>
              <a:srgbClr val="0938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96" name="Freeform 77"/>
            <p:cNvSpPr>
              <a:spLocks/>
            </p:cNvSpPr>
            <p:nvPr userDrawn="1"/>
          </p:nvSpPr>
          <p:spPr bwMode="auto">
            <a:xfrm>
              <a:off x="3318" y="671"/>
              <a:ext cx="2" cy="2"/>
            </a:xfrm>
            <a:custGeom>
              <a:avLst/>
              <a:gdLst>
                <a:gd name="T0" fmla="*/ 2 w 2"/>
                <a:gd name="T1" fmla="*/ 0 h 2"/>
                <a:gd name="T2" fmla="*/ 2 w 2"/>
                <a:gd name="T3" fmla="*/ 0 h 2"/>
                <a:gd name="T4" fmla="*/ 2 w 2"/>
                <a:gd name="T5" fmla="*/ 0 h 2"/>
                <a:gd name="T6" fmla="*/ 2 w 2"/>
                <a:gd name="T7" fmla="*/ 0 h 2"/>
                <a:gd name="T8" fmla="*/ 0 w 2"/>
                <a:gd name="T9" fmla="*/ 0 h 2"/>
                <a:gd name="T10" fmla="*/ 0 w 2"/>
                <a:gd name="T11" fmla="*/ 2 h 2"/>
                <a:gd name="T12" fmla="*/ 0 w 2"/>
                <a:gd name="T13" fmla="*/ 2 h 2"/>
                <a:gd name="T14" fmla="*/ 0 w 2"/>
                <a:gd name="T15" fmla="*/ 2 h 2"/>
                <a:gd name="T16" fmla="*/ 0 w 2"/>
                <a:gd name="T17" fmla="*/ 2 h 2"/>
                <a:gd name="T18" fmla="*/ 0 w 2"/>
                <a:gd name="T19" fmla="*/ 0 h 2"/>
                <a:gd name="T20" fmla="*/ 2 w 2"/>
                <a:gd name="T21" fmla="*/ 0 h 2"/>
                <a:gd name="T22" fmla="*/ 2 w 2"/>
                <a:gd name="T23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" h="2">
                  <a:moveTo>
                    <a:pt x="2" y="0"/>
                  </a:move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0" y="0"/>
                  </a:lnTo>
                  <a:lnTo>
                    <a:pt x="0" y="2"/>
                  </a:lnTo>
                  <a:lnTo>
                    <a:pt x="0" y="2"/>
                  </a:lnTo>
                  <a:lnTo>
                    <a:pt x="0" y="2"/>
                  </a:lnTo>
                  <a:lnTo>
                    <a:pt x="0" y="2"/>
                  </a:lnTo>
                  <a:lnTo>
                    <a:pt x="0" y="0"/>
                  </a:lnTo>
                  <a:lnTo>
                    <a:pt x="2" y="0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0938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97" name="Freeform 78"/>
            <p:cNvSpPr>
              <a:spLocks/>
            </p:cNvSpPr>
            <p:nvPr userDrawn="1"/>
          </p:nvSpPr>
          <p:spPr bwMode="auto">
            <a:xfrm>
              <a:off x="3316" y="659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938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98" name="Freeform 79"/>
            <p:cNvSpPr>
              <a:spLocks/>
            </p:cNvSpPr>
            <p:nvPr userDrawn="1"/>
          </p:nvSpPr>
          <p:spPr bwMode="auto">
            <a:xfrm>
              <a:off x="3318" y="657"/>
              <a:ext cx="2" cy="0"/>
            </a:xfrm>
            <a:custGeom>
              <a:avLst/>
              <a:gdLst>
                <a:gd name="T0" fmla="*/ 2 w 2"/>
                <a:gd name="T1" fmla="*/ 0 w 2"/>
                <a:gd name="T2" fmla="*/ 2 w 2"/>
                <a:gd name="T3" fmla="*/ 2 w 2"/>
                <a:gd name="T4" fmla="*/ 2 w 2"/>
                <a:gd name="T5" fmla="*/ 2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  <a:cxn ang="0">
                  <a:pos x="T5" y="0"/>
                </a:cxn>
              </a:cxnLst>
              <a:rect l="0" t="0" r="r" b="b"/>
              <a:pathLst>
                <a:path w="2">
                  <a:moveTo>
                    <a:pt x="2" y="0"/>
                  </a:moveTo>
                  <a:lnTo>
                    <a:pt x="0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0938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99" name="Freeform 80"/>
            <p:cNvSpPr>
              <a:spLocks/>
            </p:cNvSpPr>
            <p:nvPr userDrawn="1"/>
          </p:nvSpPr>
          <p:spPr bwMode="auto">
            <a:xfrm>
              <a:off x="3314" y="659"/>
              <a:ext cx="2" cy="0"/>
            </a:xfrm>
            <a:custGeom>
              <a:avLst/>
              <a:gdLst>
                <a:gd name="T0" fmla="*/ 2 w 2"/>
                <a:gd name="T1" fmla="*/ 2 w 2"/>
                <a:gd name="T2" fmla="*/ 0 w 2"/>
                <a:gd name="T3" fmla="*/ 0 w 2"/>
                <a:gd name="T4" fmla="*/ 2 w 2"/>
                <a:gd name="T5" fmla="*/ 2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  <a:cxn ang="0">
                  <a:pos x="T5" y="0"/>
                </a:cxn>
              </a:cxnLst>
              <a:rect l="0" t="0" r="r" b="b"/>
              <a:pathLst>
                <a:path w="2">
                  <a:moveTo>
                    <a:pt x="2" y="0"/>
                  </a:moveTo>
                  <a:lnTo>
                    <a:pt x="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2" y="0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0938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100" name="Freeform 81"/>
            <p:cNvSpPr>
              <a:spLocks/>
            </p:cNvSpPr>
            <p:nvPr userDrawn="1"/>
          </p:nvSpPr>
          <p:spPr bwMode="auto">
            <a:xfrm>
              <a:off x="3130" y="611"/>
              <a:ext cx="10" cy="8"/>
            </a:xfrm>
            <a:custGeom>
              <a:avLst/>
              <a:gdLst>
                <a:gd name="T0" fmla="*/ 8 w 10"/>
                <a:gd name="T1" fmla="*/ 6 h 8"/>
                <a:gd name="T2" fmla="*/ 8 w 10"/>
                <a:gd name="T3" fmla="*/ 4 h 8"/>
                <a:gd name="T4" fmla="*/ 8 w 10"/>
                <a:gd name="T5" fmla="*/ 4 h 8"/>
                <a:gd name="T6" fmla="*/ 6 w 10"/>
                <a:gd name="T7" fmla="*/ 4 h 8"/>
                <a:gd name="T8" fmla="*/ 4 w 10"/>
                <a:gd name="T9" fmla="*/ 4 h 8"/>
                <a:gd name="T10" fmla="*/ 6 w 10"/>
                <a:gd name="T11" fmla="*/ 0 h 8"/>
                <a:gd name="T12" fmla="*/ 6 w 10"/>
                <a:gd name="T13" fmla="*/ 0 h 8"/>
                <a:gd name="T14" fmla="*/ 4 w 10"/>
                <a:gd name="T15" fmla="*/ 2 h 8"/>
                <a:gd name="T16" fmla="*/ 4 w 10"/>
                <a:gd name="T17" fmla="*/ 0 h 8"/>
                <a:gd name="T18" fmla="*/ 4 w 10"/>
                <a:gd name="T19" fmla="*/ 0 h 8"/>
                <a:gd name="T20" fmla="*/ 2 w 10"/>
                <a:gd name="T21" fmla="*/ 2 h 8"/>
                <a:gd name="T22" fmla="*/ 0 w 10"/>
                <a:gd name="T23" fmla="*/ 6 h 8"/>
                <a:gd name="T24" fmla="*/ 2 w 10"/>
                <a:gd name="T25" fmla="*/ 6 h 8"/>
                <a:gd name="T26" fmla="*/ 2 w 10"/>
                <a:gd name="T27" fmla="*/ 6 h 8"/>
                <a:gd name="T28" fmla="*/ 2 w 10"/>
                <a:gd name="T29" fmla="*/ 6 h 8"/>
                <a:gd name="T30" fmla="*/ 0 w 10"/>
                <a:gd name="T31" fmla="*/ 6 h 8"/>
                <a:gd name="T32" fmla="*/ 0 w 10"/>
                <a:gd name="T33" fmla="*/ 6 h 8"/>
                <a:gd name="T34" fmla="*/ 2 w 10"/>
                <a:gd name="T35" fmla="*/ 8 h 8"/>
                <a:gd name="T36" fmla="*/ 2 w 10"/>
                <a:gd name="T37" fmla="*/ 8 h 8"/>
                <a:gd name="T38" fmla="*/ 10 w 10"/>
                <a:gd name="T39" fmla="*/ 6 h 8"/>
                <a:gd name="T40" fmla="*/ 10 w 10"/>
                <a:gd name="T41" fmla="*/ 6 h 8"/>
                <a:gd name="T42" fmla="*/ 8 w 10"/>
                <a:gd name="T43" fmla="*/ 6 h 8"/>
                <a:gd name="T44" fmla="*/ 8 w 10"/>
                <a:gd name="T45" fmla="*/ 6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0" h="8">
                  <a:moveTo>
                    <a:pt x="8" y="6"/>
                  </a:moveTo>
                  <a:lnTo>
                    <a:pt x="8" y="4"/>
                  </a:lnTo>
                  <a:lnTo>
                    <a:pt x="8" y="4"/>
                  </a:lnTo>
                  <a:lnTo>
                    <a:pt x="6" y="4"/>
                  </a:lnTo>
                  <a:lnTo>
                    <a:pt x="4" y="4"/>
                  </a:lnTo>
                  <a:lnTo>
                    <a:pt x="6" y="0"/>
                  </a:lnTo>
                  <a:lnTo>
                    <a:pt x="6" y="0"/>
                  </a:lnTo>
                  <a:lnTo>
                    <a:pt x="4" y="2"/>
                  </a:lnTo>
                  <a:lnTo>
                    <a:pt x="4" y="0"/>
                  </a:lnTo>
                  <a:lnTo>
                    <a:pt x="4" y="0"/>
                  </a:lnTo>
                  <a:lnTo>
                    <a:pt x="2" y="2"/>
                  </a:lnTo>
                  <a:lnTo>
                    <a:pt x="0" y="6"/>
                  </a:lnTo>
                  <a:lnTo>
                    <a:pt x="2" y="6"/>
                  </a:lnTo>
                  <a:lnTo>
                    <a:pt x="2" y="6"/>
                  </a:lnTo>
                  <a:lnTo>
                    <a:pt x="2" y="6"/>
                  </a:lnTo>
                  <a:lnTo>
                    <a:pt x="0" y="6"/>
                  </a:lnTo>
                  <a:lnTo>
                    <a:pt x="0" y="6"/>
                  </a:lnTo>
                  <a:lnTo>
                    <a:pt x="2" y="8"/>
                  </a:lnTo>
                  <a:lnTo>
                    <a:pt x="2" y="8"/>
                  </a:lnTo>
                  <a:lnTo>
                    <a:pt x="10" y="6"/>
                  </a:lnTo>
                  <a:lnTo>
                    <a:pt x="10" y="6"/>
                  </a:lnTo>
                  <a:lnTo>
                    <a:pt x="8" y="6"/>
                  </a:lnTo>
                  <a:lnTo>
                    <a:pt x="8" y="6"/>
                  </a:lnTo>
                  <a:close/>
                </a:path>
              </a:pathLst>
            </a:custGeom>
            <a:solidFill>
              <a:srgbClr val="0938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101" name="Freeform 82"/>
            <p:cNvSpPr>
              <a:spLocks/>
            </p:cNvSpPr>
            <p:nvPr userDrawn="1"/>
          </p:nvSpPr>
          <p:spPr bwMode="auto">
            <a:xfrm>
              <a:off x="3234" y="737"/>
              <a:ext cx="2" cy="2"/>
            </a:xfrm>
            <a:custGeom>
              <a:avLst/>
              <a:gdLst>
                <a:gd name="T0" fmla="*/ 0 w 2"/>
                <a:gd name="T1" fmla="*/ 0 h 2"/>
                <a:gd name="T2" fmla="*/ 0 w 2"/>
                <a:gd name="T3" fmla="*/ 0 h 2"/>
                <a:gd name="T4" fmla="*/ 0 w 2"/>
                <a:gd name="T5" fmla="*/ 2 h 2"/>
                <a:gd name="T6" fmla="*/ 0 w 2"/>
                <a:gd name="T7" fmla="*/ 2 h 2"/>
                <a:gd name="T8" fmla="*/ 2 w 2"/>
                <a:gd name="T9" fmla="*/ 2 h 2"/>
                <a:gd name="T10" fmla="*/ 2 w 2"/>
                <a:gd name="T11" fmla="*/ 2 h 2"/>
                <a:gd name="T12" fmla="*/ 0 w 2"/>
                <a:gd name="T13" fmla="*/ 0 h 2"/>
                <a:gd name="T14" fmla="*/ 0 w 2"/>
                <a:gd name="T1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" h="2">
                  <a:moveTo>
                    <a:pt x="0" y="0"/>
                  </a:moveTo>
                  <a:lnTo>
                    <a:pt x="0" y="0"/>
                  </a:lnTo>
                  <a:lnTo>
                    <a:pt x="0" y="2"/>
                  </a:lnTo>
                  <a:lnTo>
                    <a:pt x="0" y="2"/>
                  </a:lnTo>
                  <a:lnTo>
                    <a:pt x="2" y="2"/>
                  </a:lnTo>
                  <a:lnTo>
                    <a:pt x="2" y="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938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102" name="Freeform 83"/>
            <p:cNvSpPr>
              <a:spLocks/>
            </p:cNvSpPr>
            <p:nvPr userDrawn="1"/>
          </p:nvSpPr>
          <p:spPr bwMode="auto">
            <a:xfrm>
              <a:off x="3128" y="611"/>
              <a:ext cx="2" cy="0"/>
            </a:xfrm>
            <a:custGeom>
              <a:avLst/>
              <a:gdLst>
                <a:gd name="T0" fmla="*/ 0 w 2"/>
                <a:gd name="T1" fmla="*/ 0 w 2"/>
                <a:gd name="T2" fmla="*/ 2 w 2"/>
                <a:gd name="T3" fmla="*/ 2 w 2"/>
                <a:gd name="T4" fmla="*/ 0 w 2"/>
                <a:gd name="T5" fmla="*/ 0 w 2"/>
                <a:gd name="T6" fmla="*/ 0 w 2"/>
                <a:gd name="T7" fmla="*/ 0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  <a:cxn ang="0">
                  <a:pos x="T5" y="0"/>
                </a:cxn>
                <a:cxn ang="0">
                  <a:pos x="T6" y="0"/>
                </a:cxn>
                <a:cxn ang="0">
                  <a:pos x="T7" y="0"/>
                </a:cxn>
              </a:cxnLst>
              <a:rect l="0" t="0" r="r" b="b"/>
              <a:pathLst>
                <a:path w="2">
                  <a:moveTo>
                    <a:pt x="0" y="0"/>
                  </a:moveTo>
                  <a:lnTo>
                    <a:pt x="0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938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103" name="Freeform 84"/>
            <p:cNvSpPr>
              <a:spLocks noEditPoints="1"/>
            </p:cNvSpPr>
            <p:nvPr userDrawn="1"/>
          </p:nvSpPr>
          <p:spPr bwMode="auto">
            <a:xfrm>
              <a:off x="2854" y="305"/>
              <a:ext cx="696" cy="718"/>
            </a:xfrm>
            <a:custGeom>
              <a:avLst/>
              <a:gdLst>
                <a:gd name="T0" fmla="*/ 108 w 696"/>
                <a:gd name="T1" fmla="*/ 226 h 718"/>
                <a:gd name="T2" fmla="*/ 396 w 696"/>
                <a:gd name="T3" fmla="*/ 300 h 718"/>
                <a:gd name="T4" fmla="*/ 496 w 696"/>
                <a:gd name="T5" fmla="*/ 398 h 718"/>
                <a:gd name="T6" fmla="*/ 502 w 696"/>
                <a:gd name="T7" fmla="*/ 180 h 718"/>
                <a:gd name="T8" fmla="*/ 468 w 696"/>
                <a:gd name="T9" fmla="*/ 226 h 718"/>
                <a:gd name="T10" fmla="*/ 488 w 696"/>
                <a:gd name="T11" fmla="*/ 318 h 718"/>
                <a:gd name="T12" fmla="*/ 492 w 696"/>
                <a:gd name="T13" fmla="*/ 238 h 718"/>
                <a:gd name="T14" fmla="*/ 460 w 696"/>
                <a:gd name="T15" fmla="*/ 170 h 718"/>
                <a:gd name="T16" fmla="*/ 458 w 696"/>
                <a:gd name="T17" fmla="*/ 358 h 718"/>
                <a:gd name="T18" fmla="*/ 468 w 696"/>
                <a:gd name="T19" fmla="*/ 430 h 718"/>
                <a:gd name="T20" fmla="*/ 464 w 696"/>
                <a:gd name="T21" fmla="*/ 390 h 718"/>
                <a:gd name="T22" fmla="*/ 420 w 696"/>
                <a:gd name="T23" fmla="*/ 428 h 718"/>
                <a:gd name="T24" fmla="*/ 426 w 696"/>
                <a:gd name="T25" fmla="*/ 174 h 718"/>
                <a:gd name="T26" fmla="*/ 430 w 696"/>
                <a:gd name="T27" fmla="*/ 282 h 718"/>
                <a:gd name="T28" fmla="*/ 444 w 696"/>
                <a:gd name="T29" fmla="*/ 262 h 718"/>
                <a:gd name="T30" fmla="*/ 440 w 696"/>
                <a:gd name="T31" fmla="*/ 388 h 718"/>
                <a:gd name="T32" fmla="*/ 410 w 696"/>
                <a:gd name="T33" fmla="*/ 238 h 718"/>
                <a:gd name="T34" fmla="*/ 420 w 696"/>
                <a:gd name="T35" fmla="*/ 236 h 718"/>
                <a:gd name="T36" fmla="*/ 408 w 696"/>
                <a:gd name="T37" fmla="*/ 312 h 718"/>
                <a:gd name="T38" fmla="*/ 466 w 696"/>
                <a:gd name="T39" fmla="*/ 346 h 718"/>
                <a:gd name="T40" fmla="*/ 428 w 696"/>
                <a:gd name="T41" fmla="*/ 134 h 718"/>
                <a:gd name="T42" fmla="*/ 380 w 696"/>
                <a:gd name="T43" fmla="*/ 220 h 718"/>
                <a:gd name="T44" fmla="*/ 380 w 696"/>
                <a:gd name="T45" fmla="*/ 236 h 718"/>
                <a:gd name="T46" fmla="*/ 344 w 696"/>
                <a:gd name="T47" fmla="*/ 256 h 718"/>
                <a:gd name="T48" fmla="*/ 356 w 696"/>
                <a:gd name="T49" fmla="*/ 232 h 718"/>
                <a:gd name="T50" fmla="*/ 322 w 696"/>
                <a:gd name="T51" fmla="*/ 248 h 718"/>
                <a:gd name="T52" fmla="*/ 306 w 696"/>
                <a:gd name="T53" fmla="*/ 230 h 718"/>
                <a:gd name="T54" fmla="*/ 292 w 696"/>
                <a:gd name="T55" fmla="*/ 272 h 718"/>
                <a:gd name="T56" fmla="*/ 264 w 696"/>
                <a:gd name="T57" fmla="*/ 234 h 718"/>
                <a:gd name="T58" fmla="*/ 242 w 696"/>
                <a:gd name="T59" fmla="*/ 272 h 718"/>
                <a:gd name="T60" fmla="*/ 210 w 696"/>
                <a:gd name="T61" fmla="*/ 278 h 718"/>
                <a:gd name="T62" fmla="*/ 194 w 696"/>
                <a:gd name="T63" fmla="*/ 224 h 718"/>
                <a:gd name="T64" fmla="*/ 252 w 696"/>
                <a:gd name="T65" fmla="*/ 162 h 718"/>
                <a:gd name="T66" fmla="*/ 250 w 696"/>
                <a:gd name="T67" fmla="*/ 240 h 718"/>
                <a:gd name="T68" fmla="*/ 228 w 696"/>
                <a:gd name="T69" fmla="*/ 156 h 718"/>
                <a:gd name="T70" fmla="*/ 222 w 696"/>
                <a:gd name="T71" fmla="*/ 208 h 718"/>
                <a:gd name="T72" fmla="*/ 244 w 696"/>
                <a:gd name="T73" fmla="*/ 294 h 718"/>
                <a:gd name="T74" fmla="*/ 250 w 696"/>
                <a:gd name="T75" fmla="*/ 144 h 718"/>
                <a:gd name="T76" fmla="*/ 242 w 696"/>
                <a:gd name="T77" fmla="*/ 108 h 718"/>
                <a:gd name="T78" fmla="*/ 212 w 696"/>
                <a:gd name="T79" fmla="*/ 166 h 718"/>
                <a:gd name="T80" fmla="*/ 200 w 696"/>
                <a:gd name="T81" fmla="*/ 128 h 718"/>
                <a:gd name="T82" fmla="*/ 168 w 696"/>
                <a:gd name="T83" fmla="*/ 150 h 718"/>
                <a:gd name="T84" fmla="*/ 170 w 696"/>
                <a:gd name="T85" fmla="*/ 226 h 718"/>
                <a:gd name="T86" fmla="*/ 122 w 696"/>
                <a:gd name="T87" fmla="*/ 228 h 718"/>
                <a:gd name="T88" fmla="*/ 74 w 696"/>
                <a:gd name="T89" fmla="*/ 250 h 718"/>
                <a:gd name="T90" fmla="*/ 116 w 696"/>
                <a:gd name="T91" fmla="*/ 288 h 718"/>
                <a:gd name="T92" fmla="*/ 172 w 696"/>
                <a:gd name="T93" fmla="*/ 266 h 718"/>
                <a:gd name="T94" fmla="*/ 214 w 696"/>
                <a:gd name="T95" fmla="*/ 328 h 718"/>
                <a:gd name="T96" fmla="*/ 220 w 696"/>
                <a:gd name="T97" fmla="*/ 274 h 718"/>
                <a:gd name="T98" fmla="*/ 260 w 696"/>
                <a:gd name="T99" fmla="*/ 274 h 718"/>
                <a:gd name="T100" fmla="*/ 278 w 696"/>
                <a:gd name="T101" fmla="*/ 280 h 718"/>
                <a:gd name="T102" fmla="*/ 304 w 696"/>
                <a:gd name="T103" fmla="*/ 256 h 718"/>
                <a:gd name="T104" fmla="*/ 328 w 696"/>
                <a:gd name="T105" fmla="*/ 284 h 718"/>
                <a:gd name="T106" fmla="*/ 356 w 696"/>
                <a:gd name="T107" fmla="*/ 282 h 718"/>
                <a:gd name="T108" fmla="*/ 382 w 696"/>
                <a:gd name="T109" fmla="*/ 292 h 718"/>
                <a:gd name="T110" fmla="*/ 410 w 696"/>
                <a:gd name="T111" fmla="*/ 336 h 718"/>
                <a:gd name="T112" fmla="*/ 410 w 696"/>
                <a:gd name="T113" fmla="*/ 466 h 718"/>
                <a:gd name="T114" fmla="*/ 446 w 696"/>
                <a:gd name="T115" fmla="*/ 462 h 718"/>
                <a:gd name="T116" fmla="*/ 482 w 696"/>
                <a:gd name="T117" fmla="*/ 446 h 718"/>
                <a:gd name="T118" fmla="*/ 498 w 696"/>
                <a:gd name="T119" fmla="*/ 372 h 718"/>
                <a:gd name="T120" fmla="*/ 584 w 696"/>
                <a:gd name="T121" fmla="*/ 278 h 718"/>
                <a:gd name="T122" fmla="*/ 572 w 696"/>
                <a:gd name="T123" fmla="*/ 256 h 718"/>
                <a:gd name="T124" fmla="*/ 538 w 696"/>
                <a:gd name="T125" fmla="*/ 272 h 7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696" h="718">
                  <a:moveTo>
                    <a:pt x="536" y="184"/>
                  </a:moveTo>
                  <a:lnTo>
                    <a:pt x="536" y="184"/>
                  </a:lnTo>
                  <a:lnTo>
                    <a:pt x="518" y="186"/>
                  </a:lnTo>
                  <a:lnTo>
                    <a:pt x="518" y="186"/>
                  </a:lnTo>
                  <a:lnTo>
                    <a:pt x="520" y="6"/>
                  </a:lnTo>
                  <a:lnTo>
                    <a:pt x="396" y="0"/>
                  </a:lnTo>
                  <a:lnTo>
                    <a:pt x="396" y="0"/>
                  </a:lnTo>
                  <a:lnTo>
                    <a:pt x="398" y="62"/>
                  </a:lnTo>
                  <a:lnTo>
                    <a:pt x="400" y="136"/>
                  </a:lnTo>
                  <a:lnTo>
                    <a:pt x="400" y="136"/>
                  </a:lnTo>
                  <a:lnTo>
                    <a:pt x="400" y="136"/>
                  </a:lnTo>
                  <a:lnTo>
                    <a:pt x="400" y="136"/>
                  </a:lnTo>
                  <a:lnTo>
                    <a:pt x="402" y="138"/>
                  </a:lnTo>
                  <a:lnTo>
                    <a:pt x="402" y="138"/>
                  </a:lnTo>
                  <a:lnTo>
                    <a:pt x="400" y="138"/>
                  </a:lnTo>
                  <a:lnTo>
                    <a:pt x="400" y="138"/>
                  </a:lnTo>
                  <a:lnTo>
                    <a:pt x="400" y="194"/>
                  </a:lnTo>
                  <a:lnTo>
                    <a:pt x="400" y="194"/>
                  </a:lnTo>
                  <a:lnTo>
                    <a:pt x="368" y="196"/>
                  </a:lnTo>
                  <a:lnTo>
                    <a:pt x="370" y="200"/>
                  </a:lnTo>
                  <a:lnTo>
                    <a:pt x="368" y="198"/>
                  </a:lnTo>
                  <a:lnTo>
                    <a:pt x="368" y="198"/>
                  </a:lnTo>
                  <a:lnTo>
                    <a:pt x="368" y="198"/>
                  </a:lnTo>
                  <a:lnTo>
                    <a:pt x="368" y="196"/>
                  </a:lnTo>
                  <a:lnTo>
                    <a:pt x="368" y="196"/>
                  </a:lnTo>
                  <a:lnTo>
                    <a:pt x="368" y="196"/>
                  </a:lnTo>
                  <a:lnTo>
                    <a:pt x="330" y="200"/>
                  </a:lnTo>
                  <a:lnTo>
                    <a:pt x="330" y="200"/>
                  </a:lnTo>
                  <a:lnTo>
                    <a:pt x="334" y="200"/>
                  </a:lnTo>
                  <a:lnTo>
                    <a:pt x="334" y="200"/>
                  </a:lnTo>
                  <a:lnTo>
                    <a:pt x="332" y="202"/>
                  </a:lnTo>
                  <a:lnTo>
                    <a:pt x="334" y="204"/>
                  </a:lnTo>
                  <a:lnTo>
                    <a:pt x="334" y="204"/>
                  </a:lnTo>
                  <a:lnTo>
                    <a:pt x="334" y="202"/>
                  </a:lnTo>
                  <a:lnTo>
                    <a:pt x="334" y="202"/>
                  </a:lnTo>
                  <a:lnTo>
                    <a:pt x="334" y="204"/>
                  </a:lnTo>
                  <a:lnTo>
                    <a:pt x="334" y="204"/>
                  </a:lnTo>
                  <a:lnTo>
                    <a:pt x="334" y="204"/>
                  </a:lnTo>
                  <a:lnTo>
                    <a:pt x="338" y="206"/>
                  </a:lnTo>
                  <a:lnTo>
                    <a:pt x="340" y="210"/>
                  </a:lnTo>
                  <a:lnTo>
                    <a:pt x="340" y="210"/>
                  </a:lnTo>
                  <a:lnTo>
                    <a:pt x="340" y="208"/>
                  </a:lnTo>
                  <a:lnTo>
                    <a:pt x="340" y="208"/>
                  </a:lnTo>
                  <a:lnTo>
                    <a:pt x="338" y="206"/>
                  </a:lnTo>
                  <a:lnTo>
                    <a:pt x="338" y="206"/>
                  </a:lnTo>
                  <a:lnTo>
                    <a:pt x="336" y="204"/>
                  </a:lnTo>
                  <a:lnTo>
                    <a:pt x="336" y="204"/>
                  </a:lnTo>
                  <a:lnTo>
                    <a:pt x="338" y="206"/>
                  </a:lnTo>
                  <a:lnTo>
                    <a:pt x="338" y="206"/>
                  </a:lnTo>
                  <a:lnTo>
                    <a:pt x="340" y="208"/>
                  </a:lnTo>
                  <a:lnTo>
                    <a:pt x="340" y="208"/>
                  </a:lnTo>
                  <a:lnTo>
                    <a:pt x="340" y="208"/>
                  </a:lnTo>
                  <a:lnTo>
                    <a:pt x="340" y="208"/>
                  </a:lnTo>
                  <a:lnTo>
                    <a:pt x="340" y="208"/>
                  </a:lnTo>
                  <a:lnTo>
                    <a:pt x="340" y="210"/>
                  </a:lnTo>
                  <a:lnTo>
                    <a:pt x="340" y="210"/>
                  </a:lnTo>
                  <a:lnTo>
                    <a:pt x="338" y="210"/>
                  </a:lnTo>
                  <a:lnTo>
                    <a:pt x="336" y="210"/>
                  </a:lnTo>
                  <a:lnTo>
                    <a:pt x="338" y="210"/>
                  </a:lnTo>
                  <a:lnTo>
                    <a:pt x="338" y="210"/>
                  </a:lnTo>
                  <a:lnTo>
                    <a:pt x="338" y="208"/>
                  </a:lnTo>
                  <a:lnTo>
                    <a:pt x="338" y="208"/>
                  </a:lnTo>
                  <a:lnTo>
                    <a:pt x="338" y="210"/>
                  </a:lnTo>
                  <a:lnTo>
                    <a:pt x="336" y="208"/>
                  </a:lnTo>
                  <a:lnTo>
                    <a:pt x="334" y="212"/>
                  </a:lnTo>
                  <a:lnTo>
                    <a:pt x="334" y="212"/>
                  </a:lnTo>
                  <a:lnTo>
                    <a:pt x="334" y="208"/>
                  </a:lnTo>
                  <a:lnTo>
                    <a:pt x="330" y="208"/>
                  </a:lnTo>
                  <a:lnTo>
                    <a:pt x="330" y="208"/>
                  </a:lnTo>
                  <a:lnTo>
                    <a:pt x="330" y="210"/>
                  </a:lnTo>
                  <a:lnTo>
                    <a:pt x="330" y="210"/>
                  </a:lnTo>
                  <a:lnTo>
                    <a:pt x="326" y="208"/>
                  </a:lnTo>
                  <a:lnTo>
                    <a:pt x="322" y="206"/>
                  </a:lnTo>
                  <a:lnTo>
                    <a:pt x="322" y="206"/>
                  </a:lnTo>
                  <a:lnTo>
                    <a:pt x="322" y="204"/>
                  </a:lnTo>
                  <a:lnTo>
                    <a:pt x="322" y="204"/>
                  </a:lnTo>
                  <a:lnTo>
                    <a:pt x="324" y="204"/>
                  </a:lnTo>
                  <a:lnTo>
                    <a:pt x="326" y="204"/>
                  </a:lnTo>
                  <a:lnTo>
                    <a:pt x="328" y="204"/>
                  </a:lnTo>
                  <a:lnTo>
                    <a:pt x="332" y="206"/>
                  </a:lnTo>
                  <a:lnTo>
                    <a:pt x="332" y="206"/>
                  </a:lnTo>
                  <a:lnTo>
                    <a:pt x="330" y="204"/>
                  </a:lnTo>
                  <a:lnTo>
                    <a:pt x="330" y="204"/>
                  </a:lnTo>
                  <a:lnTo>
                    <a:pt x="330" y="204"/>
                  </a:lnTo>
                  <a:lnTo>
                    <a:pt x="330" y="204"/>
                  </a:lnTo>
                  <a:lnTo>
                    <a:pt x="328" y="204"/>
                  </a:lnTo>
                  <a:lnTo>
                    <a:pt x="328" y="202"/>
                  </a:lnTo>
                  <a:lnTo>
                    <a:pt x="328" y="202"/>
                  </a:lnTo>
                  <a:lnTo>
                    <a:pt x="330" y="204"/>
                  </a:lnTo>
                  <a:lnTo>
                    <a:pt x="330" y="204"/>
                  </a:lnTo>
                  <a:lnTo>
                    <a:pt x="330" y="202"/>
                  </a:lnTo>
                  <a:lnTo>
                    <a:pt x="328" y="202"/>
                  </a:lnTo>
                  <a:lnTo>
                    <a:pt x="328" y="200"/>
                  </a:lnTo>
                  <a:lnTo>
                    <a:pt x="328" y="200"/>
                  </a:lnTo>
                  <a:lnTo>
                    <a:pt x="328" y="200"/>
                  </a:lnTo>
                  <a:lnTo>
                    <a:pt x="314" y="200"/>
                  </a:lnTo>
                  <a:lnTo>
                    <a:pt x="312" y="200"/>
                  </a:lnTo>
                  <a:lnTo>
                    <a:pt x="312" y="200"/>
                  </a:lnTo>
                  <a:lnTo>
                    <a:pt x="312" y="200"/>
                  </a:lnTo>
                  <a:lnTo>
                    <a:pt x="274" y="204"/>
                  </a:lnTo>
                  <a:lnTo>
                    <a:pt x="274" y="204"/>
                  </a:lnTo>
                  <a:lnTo>
                    <a:pt x="274" y="194"/>
                  </a:lnTo>
                  <a:lnTo>
                    <a:pt x="274" y="194"/>
                  </a:lnTo>
                  <a:lnTo>
                    <a:pt x="274" y="194"/>
                  </a:lnTo>
                  <a:lnTo>
                    <a:pt x="274" y="194"/>
                  </a:lnTo>
                  <a:lnTo>
                    <a:pt x="272" y="194"/>
                  </a:lnTo>
                  <a:lnTo>
                    <a:pt x="270" y="192"/>
                  </a:lnTo>
                  <a:lnTo>
                    <a:pt x="270" y="192"/>
                  </a:lnTo>
                  <a:lnTo>
                    <a:pt x="272" y="192"/>
                  </a:lnTo>
                  <a:lnTo>
                    <a:pt x="274" y="190"/>
                  </a:lnTo>
                  <a:lnTo>
                    <a:pt x="272" y="192"/>
                  </a:lnTo>
                  <a:lnTo>
                    <a:pt x="272" y="192"/>
                  </a:lnTo>
                  <a:lnTo>
                    <a:pt x="274" y="194"/>
                  </a:lnTo>
                  <a:lnTo>
                    <a:pt x="274" y="194"/>
                  </a:lnTo>
                  <a:lnTo>
                    <a:pt x="274" y="172"/>
                  </a:lnTo>
                  <a:lnTo>
                    <a:pt x="274" y="172"/>
                  </a:lnTo>
                  <a:lnTo>
                    <a:pt x="272" y="170"/>
                  </a:lnTo>
                  <a:lnTo>
                    <a:pt x="270" y="172"/>
                  </a:lnTo>
                  <a:lnTo>
                    <a:pt x="270" y="172"/>
                  </a:lnTo>
                  <a:lnTo>
                    <a:pt x="270" y="170"/>
                  </a:lnTo>
                  <a:lnTo>
                    <a:pt x="270" y="168"/>
                  </a:lnTo>
                  <a:lnTo>
                    <a:pt x="270" y="170"/>
                  </a:lnTo>
                  <a:lnTo>
                    <a:pt x="272" y="168"/>
                  </a:lnTo>
                  <a:lnTo>
                    <a:pt x="272" y="168"/>
                  </a:lnTo>
                  <a:lnTo>
                    <a:pt x="272" y="168"/>
                  </a:lnTo>
                  <a:lnTo>
                    <a:pt x="274" y="170"/>
                  </a:lnTo>
                  <a:lnTo>
                    <a:pt x="274" y="170"/>
                  </a:lnTo>
                  <a:lnTo>
                    <a:pt x="274" y="166"/>
                  </a:lnTo>
                  <a:lnTo>
                    <a:pt x="274" y="166"/>
                  </a:lnTo>
                  <a:lnTo>
                    <a:pt x="274" y="166"/>
                  </a:lnTo>
                  <a:lnTo>
                    <a:pt x="274" y="164"/>
                  </a:lnTo>
                  <a:lnTo>
                    <a:pt x="274" y="164"/>
                  </a:lnTo>
                  <a:lnTo>
                    <a:pt x="274" y="162"/>
                  </a:lnTo>
                  <a:lnTo>
                    <a:pt x="272" y="160"/>
                  </a:lnTo>
                  <a:lnTo>
                    <a:pt x="272" y="160"/>
                  </a:lnTo>
                  <a:lnTo>
                    <a:pt x="274" y="160"/>
                  </a:lnTo>
                  <a:lnTo>
                    <a:pt x="274" y="160"/>
                  </a:lnTo>
                  <a:lnTo>
                    <a:pt x="276" y="76"/>
                  </a:lnTo>
                  <a:lnTo>
                    <a:pt x="224" y="76"/>
                  </a:lnTo>
                  <a:lnTo>
                    <a:pt x="224" y="76"/>
                  </a:lnTo>
                  <a:lnTo>
                    <a:pt x="224" y="78"/>
                  </a:lnTo>
                  <a:lnTo>
                    <a:pt x="224" y="80"/>
                  </a:lnTo>
                  <a:lnTo>
                    <a:pt x="226" y="80"/>
                  </a:lnTo>
                  <a:lnTo>
                    <a:pt x="226" y="80"/>
                  </a:lnTo>
                  <a:lnTo>
                    <a:pt x="224" y="82"/>
                  </a:lnTo>
                  <a:lnTo>
                    <a:pt x="224" y="84"/>
                  </a:lnTo>
                  <a:lnTo>
                    <a:pt x="224" y="84"/>
                  </a:lnTo>
                  <a:lnTo>
                    <a:pt x="222" y="84"/>
                  </a:lnTo>
                  <a:lnTo>
                    <a:pt x="222" y="82"/>
                  </a:lnTo>
                  <a:lnTo>
                    <a:pt x="222" y="82"/>
                  </a:lnTo>
                  <a:lnTo>
                    <a:pt x="222" y="82"/>
                  </a:lnTo>
                  <a:lnTo>
                    <a:pt x="224" y="82"/>
                  </a:lnTo>
                  <a:lnTo>
                    <a:pt x="224" y="82"/>
                  </a:lnTo>
                  <a:lnTo>
                    <a:pt x="224" y="80"/>
                  </a:lnTo>
                  <a:lnTo>
                    <a:pt x="222" y="80"/>
                  </a:lnTo>
                  <a:lnTo>
                    <a:pt x="222" y="78"/>
                  </a:lnTo>
                  <a:lnTo>
                    <a:pt x="222" y="76"/>
                  </a:lnTo>
                  <a:lnTo>
                    <a:pt x="222" y="78"/>
                  </a:lnTo>
                  <a:lnTo>
                    <a:pt x="222" y="78"/>
                  </a:lnTo>
                  <a:lnTo>
                    <a:pt x="222" y="76"/>
                  </a:lnTo>
                  <a:lnTo>
                    <a:pt x="158" y="78"/>
                  </a:lnTo>
                  <a:lnTo>
                    <a:pt x="158" y="78"/>
                  </a:lnTo>
                  <a:lnTo>
                    <a:pt x="160" y="82"/>
                  </a:lnTo>
                  <a:lnTo>
                    <a:pt x="160" y="82"/>
                  </a:lnTo>
                  <a:lnTo>
                    <a:pt x="158" y="78"/>
                  </a:lnTo>
                  <a:lnTo>
                    <a:pt x="154" y="78"/>
                  </a:lnTo>
                  <a:lnTo>
                    <a:pt x="154" y="78"/>
                  </a:lnTo>
                  <a:lnTo>
                    <a:pt x="156" y="156"/>
                  </a:lnTo>
                  <a:lnTo>
                    <a:pt x="156" y="156"/>
                  </a:lnTo>
                  <a:lnTo>
                    <a:pt x="156" y="156"/>
                  </a:lnTo>
                  <a:lnTo>
                    <a:pt x="158" y="158"/>
                  </a:lnTo>
                  <a:lnTo>
                    <a:pt x="158" y="158"/>
                  </a:lnTo>
                  <a:lnTo>
                    <a:pt x="158" y="158"/>
                  </a:lnTo>
                  <a:lnTo>
                    <a:pt x="158" y="158"/>
                  </a:lnTo>
                  <a:lnTo>
                    <a:pt x="156" y="160"/>
                  </a:lnTo>
                  <a:lnTo>
                    <a:pt x="156" y="160"/>
                  </a:lnTo>
                  <a:lnTo>
                    <a:pt x="158" y="162"/>
                  </a:lnTo>
                  <a:lnTo>
                    <a:pt x="158" y="166"/>
                  </a:lnTo>
                  <a:lnTo>
                    <a:pt x="158" y="166"/>
                  </a:lnTo>
                  <a:lnTo>
                    <a:pt x="158" y="166"/>
                  </a:lnTo>
                  <a:lnTo>
                    <a:pt x="160" y="166"/>
                  </a:lnTo>
                  <a:lnTo>
                    <a:pt x="162" y="168"/>
                  </a:lnTo>
                  <a:lnTo>
                    <a:pt x="162" y="168"/>
                  </a:lnTo>
                  <a:lnTo>
                    <a:pt x="162" y="170"/>
                  </a:lnTo>
                  <a:lnTo>
                    <a:pt x="164" y="170"/>
                  </a:lnTo>
                  <a:lnTo>
                    <a:pt x="164" y="170"/>
                  </a:lnTo>
                  <a:lnTo>
                    <a:pt x="164" y="170"/>
                  </a:lnTo>
                  <a:lnTo>
                    <a:pt x="164" y="172"/>
                  </a:lnTo>
                  <a:lnTo>
                    <a:pt x="166" y="174"/>
                  </a:lnTo>
                  <a:lnTo>
                    <a:pt x="164" y="174"/>
                  </a:lnTo>
                  <a:lnTo>
                    <a:pt x="162" y="172"/>
                  </a:lnTo>
                  <a:lnTo>
                    <a:pt x="162" y="172"/>
                  </a:lnTo>
                  <a:lnTo>
                    <a:pt x="162" y="174"/>
                  </a:lnTo>
                  <a:lnTo>
                    <a:pt x="162" y="174"/>
                  </a:lnTo>
                  <a:lnTo>
                    <a:pt x="162" y="172"/>
                  </a:lnTo>
                  <a:lnTo>
                    <a:pt x="162" y="172"/>
                  </a:lnTo>
                  <a:lnTo>
                    <a:pt x="162" y="170"/>
                  </a:lnTo>
                  <a:lnTo>
                    <a:pt x="162" y="172"/>
                  </a:lnTo>
                  <a:lnTo>
                    <a:pt x="162" y="172"/>
                  </a:lnTo>
                  <a:lnTo>
                    <a:pt x="160" y="170"/>
                  </a:lnTo>
                  <a:lnTo>
                    <a:pt x="160" y="170"/>
                  </a:lnTo>
                  <a:lnTo>
                    <a:pt x="160" y="168"/>
                  </a:lnTo>
                  <a:lnTo>
                    <a:pt x="160" y="168"/>
                  </a:lnTo>
                  <a:lnTo>
                    <a:pt x="160" y="168"/>
                  </a:lnTo>
                  <a:lnTo>
                    <a:pt x="158" y="170"/>
                  </a:lnTo>
                  <a:lnTo>
                    <a:pt x="158" y="170"/>
                  </a:lnTo>
                  <a:lnTo>
                    <a:pt x="158" y="168"/>
                  </a:lnTo>
                  <a:lnTo>
                    <a:pt x="158" y="168"/>
                  </a:lnTo>
                  <a:lnTo>
                    <a:pt x="158" y="168"/>
                  </a:lnTo>
                  <a:lnTo>
                    <a:pt x="158" y="168"/>
                  </a:lnTo>
                  <a:lnTo>
                    <a:pt x="158" y="170"/>
                  </a:lnTo>
                  <a:lnTo>
                    <a:pt x="160" y="170"/>
                  </a:lnTo>
                  <a:lnTo>
                    <a:pt x="160" y="172"/>
                  </a:lnTo>
                  <a:lnTo>
                    <a:pt x="160" y="174"/>
                  </a:lnTo>
                  <a:lnTo>
                    <a:pt x="160" y="174"/>
                  </a:lnTo>
                  <a:lnTo>
                    <a:pt x="160" y="172"/>
                  </a:lnTo>
                  <a:lnTo>
                    <a:pt x="158" y="172"/>
                  </a:lnTo>
                  <a:lnTo>
                    <a:pt x="158" y="172"/>
                  </a:lnTo>
                  <a:lnTo>
                    <a:pt x="158" y="172"/>
                  </a:lnTo>
                  <a:lnTo>
                    <a:pt x="158" y="172"/>
                  </a:lnTo>
                  <a:lnTo>
                    <a:pt x="158" y="172"/>
                  </a:lnTo>
                  <a:lnTo>
                    <a:pt x="158" y="172"/>
                  </a:lnTo>
                  <a:lnTo>
                    <a:pt x="156" y="172"/>
                  </a:lnTo>
                  <a:lnTo>
                    <a:pt x="156" y="172"/>
                  </a:lnTo>
                  <a:lnTo>
                    <a:pt x="158" y="216"/>
                  </a:lnTo>
                  <a:lnTo>
                    <a:pt x="158" y="216"/>
                  </a:lnTo>
                  <a:lnTo>
                    <a:pt x="150" y="216"/>
                  </a:lnTo>
                  <a:lnTo>
                    <a:pt x="150" y="216"/>
                  </a:lnTo>
                  <a:lnTo>
                    <a:pt x="150" y="218"/>
                  </a:lnTo>
                  <a:lnTo>
                    <a:pt x="150" y="218"/>
                  </a:lnTo>
                  <a:lnTo>
                    <a:pt x="150" y="216"/>
                  </a:lnTo>
                  <a:lnTo>
                    <a:pt x="150" y="216"/>
                  </a:lnTo>
                  <a:lnTo>
                    <a:pt x="102" y="222"/>
                  </a:lnTo>
                  <a:lnTo>
                    <a:pt x="104" y="222"/>
                  </a:lnTo>
                  <a:lnTo>
                    <a:pt x="104" y="222"/>
                  </a:lnTo>
                  <a:lnTo>
                    <a:pt x="106" y="222"/>
                  </a:lnTo>
                  <a:lnTo>
                    <a:pt x="108" y="222"/>
                  </a:lnTo>
                  <a:lnTo>
                    <a:pt x="108" y="224"/>
                  </a:lnTo>
                  <a:lnTo>
                    <a:pt x="108" y="224"/>
                  </a:lnTo>
                  <a:lnTo>
                    <a:pt x="110" y="224"/>
                  </a:lnTo>
                  <a:lnTo>
                    <a:pt x="110" y="224"/>
                  </a:lnTo>
                  <a:lnTo>
                    <a:pt x="110" y="224"/>
                  </a:lnTo>
                  <a:lnTo>
                    <a:pt x="108" y="226"/>
                  </a:lnTo>
                  <a:lnTo>
                    <a:pt x="106" y="226"/>
                  </a:lnTo>
                  <a:lnTo>
                    <a:pt x="106" y="226"/>
                  </a:lnTo>
                  <a:lnTo>
                    <a:pt x="108" y="224"/>
                  </a:lnTo>
                  <a:lnTo>
                    <a:pt x="108" y="224"/>
                  </a:lnTo>
                  <a:lnTo>
                    <a:pt x="106" y="224"/>
                  </a:lnTo>
                  <a:lnTo>
                    <a:pt x="106" y="224"/>
                  </a:lnTo>
                  <a:lnTo>
                    <a:pt x="106" y="224"/>
                  </a:lnTo>
                  <a:lnTo>
                    <a:pt x="106" y="222"/>
                  </a:lnTo>
                  <a:lnTo>
                    <a:pt x="106" y="222"/>
                  </a:lnTo>
                  <a:lnTo>
                    <a:pt x="102" y="224"/>
                  </a:lnTo>
                  <a:lnTo>
                    <a:pt x="102" y="224"/>
                  </a:lnTo>
                  <a:lnTo>
                    <a:pt x="100" y="224"/>
                  </a:lnTo>
                  <a:lnTo>
                    <a:pt x="100" y="222"/>
                  </a:lnTo>
                  <a:lnTo>
                    <a:pt x="100" y="222"/>
                  </a:lnTo>
                  <a:lnTo>
                    <a:pt x="98" y="224"/>
                  </a:lnTo>
                  <a:lnTo>
                    <a:pt x="98" y="224"/>
                  </a:lnTo>
                  <a:lnTo>
                    <a:pt x="100" y="222"/>
                  </a:lnTo>
                  <a:lnTo>
                    <a:pt x="100" y="222"/>
                  </a:lnTo>
                  <a:lnTo>
                    <a:pt x="92" y="222"/>
                  </a:lnTo>
                  <a:lnTo>
                    <a:pt x="92" y="222"/>
                  </a:lnTo>
                  <a:lnTo>
                    <a:pt x="92" y="222"/>
                  </a:lnTo>
                  <a:lnTo>
                    <a:pt x="92" y="222"/>
                  </a:lnTo>
                  <a:lnTo>
                    <a:pt x="92" y="222"/>
                  </a:lnTo>
                  <a:lnTo>
                    <a:pt x="92" y="222"/>
                  </a:lnTo>
                  <a:lnTo>
                    <a:pt x="0" y="234"/>
                  </a:lnTo>
                  <a:lnTo>
                    <a:pt x="14" y="350"/>
                  </a:lnTo>
                  <a:lnTo>
                    <a:pt x="14" y="350"/>
                  </a:lnTo>
                  <a:lnTo>
                    <a:pt x="76" y="340"/>
                  </a:lnTo>
                  <a:lnTo>
                    <a:pt x="144" y="330"/>
                  </a:lnTo>
                  <a:lnTo>
                    <a:pt x="144" y="330"/>
                  </a:lnTo>
                  <a:lnTo>
                    <a:pt x="142" y="326"/>
                  </a:lnTo>
                  <a:lnTo>
                    <a:pt x="144" y="328"/>
                  </a:lnTo>
                  <a:lnTo>
                    <a:pt x="144" y="328"/>
                  </a:lnTo>
                  <a:lnTo>
                    <a:pt x="142" y="324"/>
                  </a:lnTo>
                  <a:lnTo>
                    <a:pt x="142" y="324"/>
                  </a:lnTo>
                  <a:lnTo>
                    <a:pt x="142" y="324"/>
                  </a:lnTo>
                  <a:lnTo>
                    <a:pt x="142" y="324"/>
                  </a:lnTo>
                  <a:lnTo>
                    <a:pt x="144" y="324"/>
                  </a:lnTo>
                  <a:lnTo>
                    <a:pt x="144" y="324"/>
                  </a:lnTo>
                  <a:lnTo>
                    <a:pt x="146" y="326"/>
                  </a:lnTo>
                  <a:lnTo>
                    <a:pt x="146" y="326"/>
                  </a:lnTo>
                  <a:lnTo>
                    <a:pt x="146" y="326"/>
                  </a:lnTo>
                  <a:lnTo>
                    <a:pt x="146" y="328"/>
                  </a:lnTo>
                  <a:lnTo>
                    <a:pt x="148" y="326"/>
                  </a:lnTo>
                  <a:lnTo>
                    <a:pt x="148" y="326"/>
                  </a:lnTo>
                  <a:lnTo>
                    <a:pt x="146" y="328"/>
                  </a:lnTo>
                  <a:lnTo>
                    <a:pt x="146" y="330"/>
                  </a:lnTo>
                  <a:lnTo>
                    <a:pt x="146" y="330"/>
                  </a:lnTo>
                  <a:lnTo>
                    <a:pt x="162" y="328"/>
                  </a:lnTo>
                  <a:lnTo>
                    <a:pt x="162" y="328"/>
                  </a:lnTo>
                  <a:lnTo>
                    <a:pt x="168" y="404"/>
                  </a:lnTo>
                  <a:lnTo>
                    <a:pt x="170" y="472"/>
                  </a:lnTo>
                  <a:lnTo>
                    <a:pt x="284" y="454"/>
                  </a:lnTo>
                  <a:lnTo>
                    <a:pt x="284" y="454"/>
                  </a:lnTo>
                  <a:lnTo>
                    <a:pt x="280" y="390"/>
                  </a:lnTo>
                  <a:lnTo>
                    <a:pt x="278" y="316"/>
                  </a:lnTo>
                  <a:lnTo>
                    <a:pt x="278" y="316"/>
                  </a:lnTo>
                  <a:lnTo>
                    <a:pt x="276" y="314"/>
                  </a:lnTo>
                  <a:lnTo>
                    <a:pt x="276" y="314"/>
                  </a:lnTo>
                  <a:lnTo>
                    <a:pt x="276" y="314"/>
                  </a:lnTo>
                  <a:lnTo>
                    <a:pt x="274" y="314"/>
                  </a:lnTo>
                  <a:lnTo>
                    <a:pt x="274" y="312"/>
                  </a:lnTo>
                  <a:lnTo>
                    <a:pt x="274" y="312"/>
                  </a:lnTo>
                  <a:lnTo>
                    <a:pt x="274" y="310"/>
                  </a:lnTo>
                  <a:lnTo>
                    <a:pt x="274" y="310"/>
                  </a:lnTo>
                  <a:lnTo>
                    <a:pt x="274" y="310"/>
                  </a:lnTo>
                  <a:lnTo>
                    <a:pt x="274" y="310"/>
                  </a:lnTo>
                  <a:lnTo>
                    <a:pt x="272" y="310"/>
                  </a:lnTo>
                  <a:lnTo>
                    <a:pt x="272" y="310"/>
                  </a:lnTo>
                  <a:lnTo>
                    <a:pt x="274" y="310"/>
                  </a:lnTo>
                  <a:lnTo>
                    <a:pt x="274" y="310"/>
                  </a:lnTo>
                  <a:lnTo>
                    <a:pt x="274" y="310"/>
                  </a:lnTo>
                  <a:lnTo>
                    <a:pt x="274" y="310"/>
                  </a:lnTo>
                  <a:lnTo>
                    <a:pt x="272" y="308"/>
                  </a:lnTo>
                  <a:lnTo>
                    <a:pt x="274" y="308"/>
                  </a:lnTo>
                  <a:lnTo>
                    <a:pt x="274" y="308"/>
                  </a:lnTo>
                  <a:lnTo>
                    <a:pt x="272" y="308"/>
                  </a:lnTo>
                  <a:lnTo>
                    <a:pt x="270" y="308"/>
                  </a:lnTo>
                  <a:lnTo>
                    <a:pt x="270" y="306"/>
                  </a:lnTo>
                  <a:lnTo>
                    <a:pt x="272" y="308"/>
                  </a:lnTo>
                  <a:lnTo>
                    <a:pt x="272" y="308"/>
                  </a:lnTo>
                  <a:lnTo>
                    <a:pt x="272" y="304"/>
                  </a:lnTo>
                  <a:lnTo>
                    <a:pt x="272" y="304"/>
                  </a:lnTo>
                  <a:lnTo>
                    <a:pt x="270" y="302"/>
                  </a:lnTo>
                  <a:lnTo>
                    <a:pt x="270" y="302"/>
                  </a:lnTo>
                  <a:lnTo>
                    <a:pt x="270" y="302"/>
                  </a:lnTo>
                  <a:lnTo>
                    <a:pt x="270" y="300"/>
                  </a:lnTo>
                  <a:lnTo>
                    <a:pt x="272" y="302"/>
                  </a:lnTo>
                  <a:lnTo>
                    <a:pt x="272" y="302"/>
                  </a:lnTo>
                  <a:lnTo>
                    <a:pt x="272" y="302"/>
                  </a:lnTo>
                  <a:lnTo>
                    <a:pt x="274" y="300"/>
                  </a:lnTo>
                  <a:lnTo>
                    <a:pt x="276" y="302"/>
                  </a:lnTo>
                  <a:lnTo>
                    <a:pt x="276" y="302"/>
                  </a:lnTo>
                  <a:lnTo>
                    <a:pt x="274" y="302"/>
                  </a:lnTo>
                  <a:lnTo>
                    <a:pt x="274" y="302"/>
                  </a:lnTo>
                  <a:lnTo>
                    <a:pt x="274" y="304"/>
                  </a:lnTo>
                  <a:lnTo>
                    <a:pt x="274" y="304"/>
                  </a:lnTo>
                  <a:lnTo>
                    <a:pt x="274" y="304"/>
                  </a:lnTo>
                  <a:lnTo>
                    <a:pt x="276" y="304"/>
                  </a:lnTo>
                  <a:lnTo>
                    <a:pt x="276" y="304"/>
                  </a:lnTo>
                  <a:lnTo>
                    <a:pt x="274" y="302"/>
                  </a:lnTo>
                  <a:lnTo>
                    <a:pt x="274" y="302"/>
                  </a:lnTo>
                  <a:lnTo>
                    <a:pt x="276" y="304"/>
                  </a:lnTo>
                  <a:lnTo>
                    <a:pt x="280" y="304"/>
                  </a:lnTo>
                  <a:lnTo>
                    <a:pt x="276" y="306"/>
                  </a:lnTo>
                  <a:lnTo>
                    <a:pt x="276" y="306"/>
                  </a:lnTo>
                  <a:lnTo>
                    <a:pt x="276" y="306"/>
                  </a:lnTo>
                  <a:lnTo>
                    <a:pt x="276" y="306"/>
                  </a:lnTo>
                  <a:lnTo>
                    <a:pt x="280" y="306"/>
                  </a:lnTo>
                  <a:lnTo>
                    <a:pt x="284" y="306"/>
                  </a:lnTo>
                  <a:lnTo>
                    <a:pt x="284" y="306"/>
                  </a:lnTo>
                  <a:lnTo>
                    <a:pt x="284" y="306"/>
                  </a:lnTo>
                  <a:lnTo>
                    <a:pt x="284" y="306"/>
                  </a:lnTo>
                  <a:lnTo>
                    <a:pt x="284" y="306"/>
                  </a:lnTo>
                  <a:lnTo>
                    <a:pt x="284" y="306"/>
                  </a:lnTo>
                  <a:lnTo>
                    <a:pt x="284" y="306"/>
                  </a:lnTo>
                  <a:lnTo>
                    <a:pt x="284" y="306"/>
                  </a:lnTo>
                  <a:lnTo>
                    <a:pt x="284" y="306"/>
                  </a:lnTo>
                  <a:lnTo>
                    <a:pt x="284" y="304"/>
                  </a:lnTo>
                  <a:lnTo>
                    <a:pt x="284" y="304"/>
                  </a:lnTo>
                  <a:lnTo>
                    <a:pt x="282" y="304"/>
                  </a:lnTo>
                  <a:lnTo>
                    <a:pt x="280" y="302"/>
                  </a:lnTo>
                  <a:lnTo>
                    <a:pt x="280" y="302"/>
                  </a:lnTo>
                  <a:lnTo>
                    <a:pt x="278" y="302"/>
                  </a:lnTo>
                  <a:lnTo>
                    <a:pt x="278" y="300"/>
                  </a:lnTo>
                  <a:lnTo>
                    <a:pt x="278" y="298"/>
                  </a:lnTo>
                  <a:lnTo>
                    <a:pt x="276" y="296"/>
                  </a:lnTo>
                  <a:lnTo>
                    <a:pt x="280" y="298"/>
                  </a:lnTo>
                  <a:lnTo>
                    <a:pt x="280" y="298"/>
                  </a:lnTo>
                  <a:lnTo>
                    <a:pt x="280" y="298"/>
                  </a:lnTo>
                  <a:lnTo>
                    <a:pt x="280" y="300"/>
                  </a:lnTo>
                  <a:lnTo>
                    <a:pt x="282" y="298"/>
                  </a:lnTo>
                  <a:lnTo>
                    <a:pt x="282" y="298"/>
                  </a:lnTo>
                  <a:lnTo>
                    <a:pt x="282" y="300"/>
                  </a:lnTo>
                  <a:lnTo>
                    <a:pt x="284" y="300"/>
                  </a:lnTo>
                  <a:lnTo>
                    <a:pt x="284" y="300"/>
                  </a:lnTo>
                  <a:lnTo>
                    <a:pt x="284" y="298"/>
                  </a:lnTo>
                  <a:lnTo>
                    <a:pt x="284" y="298"/>
                  </a:lnTo>
                  <a:lnTo>
                    <a:pt x="284" y="298"/>
                  </a:lnTo>
                  <a:lnTo>
                    <a:pt x="284" y="298"/>
                  </a:lnTo>
                  <a:lnTo>
                    <a:pt x="286" y="298"/>
                  </a:lnTo>
                  <a:lnTo>
                    <a:pt x="286" y="296"/>
                  </a:lnTo>
                  <a:lnTo>
                    <a:pt x="286" y="296"/>
                  </a:lnTo>
                  <a:lnTo>
                    <a:pt x="288" y="298"/>
                  </a:lnTo>
                  <a:lnTo>
                    <a:pt x="288" y="300"/>
                  </a:lnTo>
                  <a:lnTo>
                    <a:pt x="288" y="300"/>
                  </a:lnTo>
                  <a:lnTo>
                    <a:pt x="290" y="300"/>
                  </a:lnTo>
                  <a:lnTo>
                    <a:pt x="290" y="300"/>
                  </a:lnTo>
                  <a:lnTo>
                    <a:pt x="292" y="302"/>
                  </a:lnTo>
                  <a:lnTo>
                    <a:pt x="292" y="302"/>
                  </a:lnTo>
                  <a:lnTo>
                    <a:pt x="294" y="302"/>
                  </a:lnTo>
                  <a:lnTo>
                    <a:pt x="294" y="302"/>
                  </a:lnTo>
                  <a:lnTo>
                    <a:pt x="296" y="300"/>
                  </a:lnTo>
                  <a:lnTo>
                    <a:pt x="296" y="300"/>
                  </a:lnTo>
                  <a:lnTo>
                    <a:pt x="296" y="300"/>
                  </a:lnTo>
                  <a:lnTo>
                    <a:pt x="296" y="300"/>
                  </a:lnTo>
                  <a:lnTo>
                    <a:pt x="296" y="300"/>
                  </a:lnTo>
                  <a:lnTo>
                    <a:pt x="296" y="300"/>
                  </a:lnTo>
                  <a:lnTo>
                    <a:pt x="296" y="300"/>
                  </a:lnTo>
                  <a:lnTo>
                    <a:pt x="298" y="304"/>
                  </a:lnTo>
                  <a:lnTo>
                    <a:pt x="298" y="304"/>
                  </a:lnTo>
                  <a:lnTo>
                    <a:pt x="298" y="304"/>
                  </a:lnTo>
                  <a:lnTo>
                    <a:pt x="298" y="304"/>
                  </a:lnTo>
                  <a:lnTo>
                    <a:pt x="298" y="304"/>
                  </a:lnTo>
                  <a:lnTo>
                    <a:pt x="296" y="302"/>
                  </a:lnTo>
                  <a:lnTo>
                    <a:pt x="294" y="302"/>
                  </a:lnTo>
                  <a:lnTo>
                    <a:pt x="294" y="302"/>
                  </a:lnTo>
                  <a:lnTo>
                    <a:pt x="294" y="302"/>
                  </a:lnTo>
                  <a:lnTo>
                    <a:pt x="294" y="302"/>
                  </a:lnTo>
                  <a:lnTo>
                    <a:pt x="296" y="306"/>
                  </a:lnTo>
                  <a:lnTo>
                    <a:pt x="296" y="304"/>
                  </a:lnTo>
                  <a:lnTo>
                    <a:pt x="296" y="304"/>
                  </a:lnTo>
                  <a:lnTo>
                    <a:pt x="296" y="306"/>
                  </a:lnTo>
                  <a:lnTo>
                    <a:pt x="294" y="304"/>
                  </a:lnTo>
                  <a:lnTo>
                    <a:pt x="294" y="304"/>
                  </a:lnTo>
                  <a:lnTo>
                    <a:pt x="294" y="306"/>
                  </a:lnTo>
                  <a:lnTo>
                    <a:pt x="294" y="308"/>
                  </a:lnTo>
                  <a:lnTo>
                    <a:pt x="294" y="312"/>
                  </a:lnTo>
                  <a:lnTo>
                    <a:pt x="292" y="310"/>
                  </a:lnTo>
                  <a:lnTo>
                    <a:pt x="292" y="310"/>
                  </a:lnTo>
                  <a:lnTo>
                    <a:pt x="292" y="312"/>
                  </a:lnTo>
                  <a:lnTo>
                    <a:pt x="292" y="312"/>
                  </a:lnTo>
                  <a:lnTo>
                    <a:pt x="308" y="310"/>
                  </a:lnTo>
                  <a:lnTo>
                    <a:pt x="308" y="310"/>
                  </a:lnTo>
                  <a:lnTo>
                    <a:pt x="308" y="310"/>
                  </a:lnTo>
                  <a:lnTo>
                    <a:pt x="308" y="310"/>
                  </a:lnTo>
                  <a:lnTo>
                    <a:pt x="304" y="308"/>
                  </a:lnTo>
                  <a:lnTo>
                    <a:pt x="302" y="306"/>
                  </a:lnTo>
                  <a:lnTo>
                    <a:pt x="302" y="306"/>
                  </a:lnTo>
                  <a:lnTo>
                    <a:pt x="304" y="306"/>
                  </a:lnTo>
                  <a:lnTo>
                    <a:pt x="306" y="306"/>
                  </a:lnTo>
                  <a:lnTo>
                    <a:pt x="306" y="308"/>
                  </a:lnTo>
                  <a:lnTo>
                    <a:pt x="308" y="308"/>
                  </a:lnTo>
                  <a:lnTo>
                    <a:pt x="308" y="306"/>
                  </a:lnTo>
                  <a:lnTo>
                    <a:pt x="308" y="306"/>
                  </a:lnTo>
                  <a:lnTo>
                    <a:pt x="308" y="306"/>
                  </a:lnTo>
                  <a:lnTo>
                    <a:pt x="310" y="308"/>
                  </a:lnTo>
                  <a:lnTo>
                    <a:pt x="308" y="308"/>
                  </a:lnTo>
                  <a:lnTo>
                    <a:pt x="308" y="308"/>
                  </a:lnTo>
                  <a:lnTo>
                    <a:pt x="310" y="310"/>
                  </a:lnTo>
                  <a:lnTo>
                    <a:pt x="310" y="310"/>
                  </a:lnTo>
                  <a:lnTo>
                    <a:pt x="338" y="308"/>
                  </a:lnTo>
                  <a:lnTo>
                    <a:pt x="338" y="308"/>
                  </a:lnTo>
                  <a:lnTo>
                    <a:pt x="338" y="306"/>
                  </a:lnTo>
                  <a:lnTo>
                    <a:pt x="336" y="308"/>
                  </a:lnTo>
                  <a:lnTo>
                    <a:pt x="336" y="306"/>
                  </a:lnTo>
                  <a:lnTo>
                    <a:pt x="338" y="308"/>
                  </a:lnTo>
                  <a:lnTo>
                    <a:pt x="338" y="306"/>
                  </a:lnTo>
                  <a:lnTo>
                    <a:pt x="338" y="306"/>
                  </a:lnTo>
                  <a:lnTo>
                    <a:pt x="340" y="306"/>
                  </a:lnTo>
                  <a:lnTo>
                    <a:pt x="340" y="308"/>
                  </a:lnTo>
                  <a:lnTo>
                    <a:pt x="340" y="308"/>
                  </a:lnTo>
                  <a:lnTo>
                    <a:pt x="348" y="308"/>
                  </a:lnTo>
                  <a:lnTo>
                    <a:pt x="348" y="306"/>
                  </a:lnTo>
                  <a:lnTo>
                    <a:pt x="348" y="306"/>
                  </a:lnTo>
                  <a:lnTo>
                    <a:pt x="348" y="308"/>
                  </a:lnTo>
                  <a:lnTo>
                    <a:pt x="348" y="308"/>
                  </a:lnTo>
                  <a:lnTo>
                    <a:pt x="350" y="306"/>
                  </a:lnTo>
                  <a:lnTo>
                    <a:pt x="350" y="306"/>
                  </a:lnTo>
                  <a:lnTo>
                    <a:pt x="350" y="306"/>
                  </a:lnTo>
                  <a:lnTo>
                    <a:pt x="350" y="306"/>
                  </a:lnTo>
                  <a:lnTo>
                    <a:pt x="350" y="306"/>
                  </a:lnTo>
                  <a:lnTo>
                    <a:pt x="352" y="306"/>
                  </a:lnTo>
                  <a:lnTo>
                    <a:pt x="352" y="306"/>
                  </a:lnTo>
                  <a:lnTo>
                    <a:pt x="376" y="304"/>
                  </a:lnTo>
                  <a:lnTo>
                    <a:pt x="376" y="304"/>
                  </a:lnTo>
                  <a:lnTo>
                    <a:pt x="376" y="302"/>
                  </a:lnTo>
                  <a:lnTo>
                    <a:pt x="378" y="302"/>
                  </a:lnTo>
                  <a:lnTo>
                    <a:pt x="378" y="302"/>
                  </a:lnTo>
                  <a:lnTo>
                    <a:pt x="380" y="302"/>
                  </a:lnTo>
                  <a:lnTo>
                    <a:pt x="380" y="304"/>
                  </a:lnTo>
                  <a:lnTo>
                    <a:pt x="380" y="304"/>
                  </a:lnTo>
                  <a:lnTo>
                    <a:pt x="394" y="304"/>
                  </a:lnTo>
                  <a:lnTo>
                    <a:pt x="394" y="304"/>
                  </a:lnTo>
                  <a:lnTo>
                    <a:pt x="392" y="304"/>
                  </a:lnTo>
                  <a:lnTo>
                    <a:pt x="392" y="304"/>
                  </a:lnTo>
                  <a:lnTo>
                    <a:pt x="392" y="302"/>
                  </a:lnTo>
                  <a:lnTo>
                    <a:pt x="392" y="300"/>
                  </a:lnTo>
                  <a:lnTo>
                    <a:pt x="392" y="300"/>
                  </a:lnTo>
                  <a:lnTo>
                    <a:pt x="392" y="300"/>
                  </a:lnTo>
                  <a:lnTo>
                    <a:pt x="394" y="300"/>
                  </a:lnTo>
                  <a:lnTo>
                    <a:pt x="396" y="300"/>
                  </a:lnTo>
                  <a:lnTo>
                    <a:pt x="396" y="300"/>
                  </a:lnTo>
                  <a:lnTo>
                    <a:pt x="396" y="300"/>
                  </a:lnTo>
                  <a:lnTo>
                    <a:pt x="398" y="304"/>
                  </a:lnTo>
                  <a:lnTo>
                    <a:pt x="398" y="304"/>
                  </a:lnTo>
                  <a:lnTo>
                    <a:pt x="400" y="304"/>
                  </a:lnTo>
                  <a:lnTo>
                    <a:pt x="400" y="304"/>
                  </a:lnTo>
                  <a:lnTo>
                    <a:pt x="400" y="306"/>
                  </a:lnTo>
                  <a:lnTo>
                    <a:pt x="400" y="306"/>
                  </a:lnTo>
                  <a:lnTo>
                    <a:pt x="402" y="306"/>
                  </a:lnTo>
                  <a:lnTo>
                    <a:pt x="402" y="306"/>
                  </a:lnTo>
                  <a:lnTo>
                    <a:pt x="402" y="306"/>
                  </a:lnTo>
                  <a:lnTo>
                    <a:pt x="400" y="308"/>
                  </a:lnTo>
                  <a:lnTo>
                    <a:pt x="400" y="308"/>
                  </a:lnTo>
                  <a:lnTo>
                    <a:pt x="400" y="310"/>
                  </a:lnTo>
                  <a:lnTo>
                    <a:pt x="400" y="310"/>
                  </a:lnTo>
                  <a:lnTo>
                    <a:pt x="402" y="312"/>
                  </a:lnTo>
                  <a:lnTo>
                    <a:pt x="402" y="312"/>
                  </a:lnTo>
                  <a:lnTo>
                    <a:pt x="400" y="312"/>
                  </a:lnTo>
                  <a:lnTo>
                    <a:pt x="400" y="312"/>
                  </a:lnTo>
                  <a:lnTo>
                    <a:pt x="400" y="314"/>
                  </a:lnTo>
                  <a:lnTo>
                    <a:pt x="400" y="314"/>
                  </a:lnTo>
                  <a:lnTo>
                    <a:pt x="400" y="314"/>
                  </a:lnTo>
                  <a:lnTo>
                    <a:pt x="400" y="314"/>
                  </a:lnTo>
                  <a:lnTo>
                    <a:pt x="400" y="314"/>
                  </a:lnTo>
                  <a:lnTo>
                    <a:pt x="400" y="314"/>
                  </a:lnTo>
                  <a:lnTo>
                    <a:pt x="398" y="346"/>
                  </a:lnTo>
                  <a:lnTo>
                    <a:pt x="394" y="378"/>
                  </a:lnTo>
                  <a:lnTo>
                    <a:pt x="396" y="378"/>
                  </a:lnTo>
                  <a:lnTo>
                    <a:pt x="396" y="376"/>
                  </a:lnTo>
                  <a:lnTo>
                    <a:pt x="398" y="378"/>
                  </a:lnTo>
                  <a:lnTo>
                    <a:pt x="398" y="378"/>
                  </a:lnTo>
                  <a:lnTo>
                    <a:pt x="396" y="378"/>
                  </a:lnTo>
                  <a:lnTo>
                    <a:pt x="396" y="378"/>
                  </a:lnTo>
                  <a:lnTo>
                    <a:pt x="396" y="378"/>
                  </a:lnTo>
                  <a:lnTo>
                    <a:pt x="398" y="382"/>
                  </a:lnTo>
                  <a:lnTo>
                    <a:pt x="402" y="384"/>
                  </a:lnTo>
                  <a:lnTo>
                    <a:pt x="402" y="384"/>
                  </a:lnTo>
                  <a:lnTo>
                    <a:pt x="402" y="386"/>
                  </a:lnTo>
                  <a:lnTo>
                    <a:pt x="402" y="386"/>
                  </a:lnTo>
                  <a:lnTo>
                    <a:pt x="400" y="388"/>
                  </a:lnTo>
                  <a:lnTo>
                    <a:pt x="400" y="390"/>
                  </a:lnTo>
                  <a:lnTo>
                    <a:pt x="400" y="390"/>
                  </a:lnTo>
                  <a:lnTo>
                    <a:pt x="400" y="388"/>
                  </a:lnTo>
                  <a:lnTo>
                    <a:pt x="402" y="388"/>
                  </a:lnTo>
                  <a:lnTo>
                    <a:pt x="402" y="390"/>
                  </a:lnTo>
                  <a:lnTo>
                    <a:pt x="402" y="390"/>
                  </a:lnTo>
                  <a:lnTo>
                    <a:pt x="402" y="392"/>
                  </a:lnTo>
                  <a:lnTo>
                    <a:pt x="402" y="394"/>
                  </a:lnTo>
                  <a:lnTo>
                    <a:pt x="404" y="396"/>
                  </a:lnTo>
                  <a:lnTo>
                    <a:pt x="402" y="398"/>
                  </a:lnTo>
                  <a:lnTo>
                    <a:pt x="402" y="398"/>
                  </a:lnTo>
                  <a:lnTo>
                    <a:pt x="404" y="398"/>
                  </a:lnTo>
                  <a:lnTo>
                    <a:pt x="406" y="398"/>
                  </a:lnTo>
                  <a:lnTo>
                    <a:pt x="406" y="398"/>
                  </a:lnTo>
                  <a:lnTo>
                    <a:pt x="404" y="396"/>
                  </a:lnTo>
                  <a:lnTo>
                    <a:pt x="404" y="396"/>
                  </a:lnTo>
                  <a:lnTo>
                    <a:pt x="404" y="396"/>
                  </a:lnTo>
                  <a:lnTo>
                    <a:pt x="404" y="396"/>
                  </a:lnTo>
                  <a:lnTo>
                    <a:pt x="404" y="394"/>
                  </a:lnTo>
                  <a:lnTo>
                    <a:pt x="406" y="396"/>
                  </a:lnTo>
                  <a:lnTo>
                    <a:pt x="406" y="396"/>
                  </a:lnTo>
                  <a:lnTo>
                    <a:pt x="408" y="396"/>
                  </a:lnTo>
                  <a:lnTo>
                    <a:pt x="408" y="398"/>
                  </a:lnTo>
                  <a:lnTo>
                    <a:pt x="408" y="398"/>
                  </a:lnTo>
                  <a:lnTo>
                    <a:pt x="408" y="398"/>
                  </a:lnTo>
                  <a:lnTo>
                    <a:pt x="408" y="398"/>
                  </a:lnTo>
                  <a:lnTo>
                    <a:pt x="406" y="398"/>
                  </a:lnTo>
                  <a:lnTo>
                    <a:pt x="404" y="400"/>
                  </a:lnTo>
                  <a:lnTo>
                    <a:pt x="404" y="400"/>
                  </a:lnTo>
                  <a:lnTo>
                    <a:pt x="404" y="400"/>
                  </a:lnTo>
                  <a:lnTo>
                    <a:pt x="404" y="400"/>
                  </a:lnTo>
                  <a:lnTo>
                    <a:pt x="406" y="400"/>
                  </a:lnTo>
                  <a:lnTo>
                    <a:pt x="408" y="400"/>
                  </a:lnTo>
                  <a:lnTo>
                    <a:pt x="408" y="400"/>
                  </a:lnTo>
                  <a:lnTo>
                    <a:pt x="408" y="402"/>
                  </a:lnTo>
                  <a:lnTo>
                    <a:pt x="406" y="404"/>
                  </a:lnTo>
                  <a:lnTo>
                    <a:pt x="408" y="404"/>
                  </a:lnTo>
                  <a:lnTo>
                    <a:pt x="408" y="404"/>
                  </a:lnTo>
                  <a:lnTo>
                    <a:pt x="406" y="404"/>
                  </a:lnTo>
                  <a:lnTo>
                    <a:pt x="406" y="404"/>
                  </a:lnTo>
                  <a:lnTo>
                    <a:pt x="406" y="404"/>
                  </a:lnTo>
                  <a:lnTo>
                    <a:pt x="404" y="404"/>
                  </a:lnTo>
                  <a:lnTo>
                    <a:pt x="404" y="404"/>
                  </a:lnTo>
                  <a:lnTo>
                    <a:pt x="404" y="402"/>
                  </a:lnTo>
                  <a:lnTo>
                    <a:pt x="406" y="400"/>
                  </a:lnTo>
                  <a:lnTo>
                    <a:pt x="406" y="400"/>
                  </a:lnTo>
                  <a:lnTo>
                    <a:pt x="404" y="400"/>
                  </a:lnTo>
                  <a:lnTo>
                    <a:pt x="404" y="400"/>
                  </a:lnTo>
                  <a:lnTo>
                    <a:pt x="404" y="400"/>
                  </a:lnTo>
                  <a:lnTo>
                    <a:pt x="404" y="400"/>
                  </a:lnTo>
                  <a:lnTo>
                    <a:pt x="404" y="400"/>
                  </a:lnTo>
                  <a:lnTo>
                    <a:pt x="404" y="398"/>
                  </a:lnTo>
                  <a:lnTo>
                    <a:pt x="404" y="398"/>
                  </a:lnTo>
                  <a:lnTo>
                    <a:pt x="404" y="400"/>
                  </a:lnTo>
                  <a:lnTo>
                    <a:pt x="402" y="400"/>
                  </a:lnTo>
                  <a:lnTo>
                    <a:pt x="402" y="400"/>
                  </a:lnTo>
                  <a:lnTo>
                    <a:pt x="402" y="402"/>
                  </a:lnTo>
                  <a:lnTo>
                    <a:pt x="402" y="402"/>
                  </a:lnTo>
                  <a:lnTo>
                    <a:pt x="402" y="400"/>
                  </a:lnTo>
                  <a:lnTo>
                    <a:pt x="400" y="402"/>
                  </a:lnTo>
                  <a:lnTo>
                    <a:pt x="400" y="402"/>
                  </a:lnTo>
                  <a:lnTo>
                    <a:pt x="400" y="400"/>
                  </a:lnTo>
                  <a:lnTo>
                    <a:pt x="398" y="400"/>
                  </a:lnTo>
                  <a:lnTo>
                    <a:pt x="398" y="398"/>
                  </a:lnTo>
                  <a:lnTo>
                    <a:pt x="396" y="398"/>
                  </a:lnTo>
                  <a:lnTo>
                    <a:pt x="396" y="398"/>
                  </a:lnTo>
                  <a:lnTo>
                    <a:pt x="396" y="396"/>
                  </a:lnTo>
                  <a:lnTo>
                    <a:pt x="396" y="394"/>
                  </a:lnTo>
                  <a:lnTo>
                    <a:pt x="396" y="394"/>
                  </a:lnTo>
                  <a:lnTo>
                    <a:pt x="396" y="394"/>
                  </a:lnTo>
                  <a:lnTo>
                    <a:pt x="396" y="394"/>
                  </a:lnTo>
                  <a:lnTo>
                    <a:pt x="396" y="394"/>
                  </a:lnTo>
                  <a:lnTo>
                    <a:pt x="394" y="394"/>
                  </a:lnTo>
                  <a:lnTo>
                    <a:pt x="394" y="394"/>
                  </a:lnTo>
                  <a:lnTo>
                    <a:pt x="394" y="396"/>
                  </a:lnTo>
                  <a:lnTo>
                    <a:pt x="394" y="396"/>
                  </a:lnTo>
                  <a:lnTo>
                    <a:pt x="396" y="396"/>
                  </a:lnTo>
                  <a:lnTo>
                    <a:pt x="396" y="396"/>
                  </a:lnTo>
                  <a:lnTo>
                    <a:pt x="394" y="396"/>
                  </a:lnTo>
                  <a:lnTo>
                    <a:pt x="394" y="396"/>
                  </a:lnTo>
                  <a:lnTo>
                    <a:pt x="392" y="394"/>
                  </a:lnTo>
                  <a:lnTo>
                    <a:pt x="392" y="394"/>
                  </a:lnTo>
                  <a:lnTo>
                    <a:pt x="390" y="402"/>
                  </a:lnTo>
                  <a:lnTo>
                    <a:pt x="390" y="402"/>
                  </a:lnTo>
                  <a:lnTo>
                    <a:pt x="390" y="402"/>
                  </a:lnTo>
                  <a:lnTo>
                    <a:pt x="390" y="402"/>
                  </a:lnTo>
                  <a:lnTo>
                    <a:pt x="390" y="402"/>
                  </a:lnTo>
                  <a:lnTo>
                    <a:pt x="390" y="404"/>
                  </a:lnTo>
                  <a:lnTo>
                    <a:pt x="390" y="404"/>
                  </a:lnTo>
                  <a:lnTo>
                    <a:pt x="392" y="404"/>
                  </a:lnTo>
                  <a:lnTo>
                    <a:pt x="396" y="404"/>
                  </a:lnTo>
                  <a:lnTo>
                    <a:pt x="396" y="404"/>
                  </a:lnTo>
                  <a:lnTo>
                    <a:pt x="396" y="406"/>
                  </a:lnTo>
                  <a:lnTo>
                    <a:pt x="398" y="408"/>
                  </a:lnTo>
                  <a:lnTo>
                    <a:pt x="398" y="408"/>
                  </a:lnTo>
                  <a:lnTo>
                    <a:pt x="396" y="406"/>
                  </a:lnTo>
                  <a:lnTo>
                    <a:pt x="394" y="406"/>
                  </a:lnTo>
                  <a:lnTo>
                    <a:pt x="392" y="406"/>
                  </a:lnTo>
                  <a:lnTo>
                    <a:pt x="390" y="404"/>
                  </a:lnTo>
                  <a:lnTo>
                    <a:pt x="390" y="404"/>
                  </a:lnTo>
                  <a:lnTo>
                    <a:pt x="390" y="406"/>
                  </a:lnTo>
                  <a:lnTo>
                    <a:pt x="390" y="406"/>
                  </a:lnTo>
                  <a:lnTo>
                    <a:pt x="390" y="406"/>
                  </a:lnTo>
                  <a:lnTo>
                    <a:pt x="390" y="406"/>
                  </a:lnTo>
                  <a:lnTo>
                    <a:pt x="390" y="406"/>
                  </a:lnTo>
                  <a:lnTo>
                    <a:pt x="390" y="406"/>
                  </a:lnTo>
                  <a:lnTo>
                    <a:pt x="388" y="408"/>
                  </a:lnTo>
                  <a:lnTo>
                    <a:pt x="388" y="408"/>
                  </a:lnTo>
                  <a:lnTo>
                    <a:pt x="382" y="428"/>
                  </a:lnTo>
                  <a:lnTo>
                    <a:pt x="382" y="428"/>
                  </a:lnTo>
                  <a:lnTo>
                    <a:pt x="384" y="430"/>
                  </a:lnTo>
                  <a:lnTo>
                    <a:pt x="384" y="430"/>
                  </a:lnTo>
                  <a:lnTo>
                    <a:pt x="384" y="430"/>
                  </a:lnTo>
                  <a:lnTo>
                    <a:pt x="384" y="432"/>
                  </a:lnTo>
                  <a:lnTo>
                    <a:pt x="384" y="432"/>
                  </a:lnTo>
                  <a:lnTo>
                    <a:pt x="384" y="432"/>
                  </a:lnTo>
                  <a:lnTo>
                    <a:pt x="384" y="434"/>
                  </a:lnTo>
                  <a:lnTo>
                    <a:pt x="382" y="434"/>
                  </a:lnTo>
                  <a:lnTo>
                    <a:pt x="382" y="434"/>
                  </a:lnTo>
                  <a:lnTo>
                    <a:pt x="382" y="434"/>
                  </a:lnTo>
                  <a:lnTo>
                    <a:pt x="382" y="436"/>
                  </a:lnTo>
                  <a:lnTo>
                    <a:pt x="382" y="436"/>
                  </a:lnTo>
                  <a:lnTo>
                    <a:pt x="382" y="436"/>
                  </a:lnTo>
                  <a:lnTo>
                    <a:pt x="382" y="436"/>
                  </a:lnTo>
                  <a:lnTo>
                    <a:pt x="382" y="438"/>
                  </a:lnTo>
                  <a:lnTo>
                    <a:pt x="380" y="440"/>
                  </a:lnTo>
                  <a:lnTo>
                    <a:pt x="380" y="436"/>
                  </a:lnTo>
                  <a:lnTo>
                    <a:pt x="380" y="436"/>
                  </a:lnTo>
                  <a:lnTo>
                    <a:pt x="376" y="444"/>
                  </a:lnTo>
                  <a:lnTo>
                    <a:pt x="376" y="444"/>
                  </a:lnTo>
                  <a:lnTo>
                    <a:pt x="378" y="442"/>
                  </a:lnTo>
                  <a:lnTo>
                    <a:pt x="378" y="442"/>
                  </a:lnTo>
                  <a:lnTo>
                    <a:pt x="382" y="446"/>
                  </a:lnTo>
                  <a:lnTo>
                    <a:pt x="382" y="446"/>
                  </a:lnTo>
                  <a:lnTo>
                    <a:pt x="380" y="446"/>
                  </a:lnTo>
                  <a:lnTo>
                    <a:pt x="380" y="448"/>
                  </a:lnTo>
                  <a:lnTo>
                    <a:pt x="378" y="446"/>
                  </a:lnTo>
                  <a:lnTo>
                    <a:pt x="378" y="448"/>
                  </a:lnTo>
                  <a:lnTo>
                    <a:pt x="378" y="448"/>
                  </a:lnTo>
                  <a:lnTo>
                    <a:pt x="378" y="446"/>
                  </a:lnTo>
                  <a:lnTo>
                    <a:pt x="376" y="444"/>
                  </a:lnTo>
                  <a:lnTo>
                    <a:pt x="376" y="444"/>
                  </a:lnTo>
                  <a:lnTo>
                    <a:pt x="376" y="446"/>
                  </a:lnTo>
                  <a:lnTo>
                    <a:pt x="376" y="446"/>
                  </a:lnTo>
                  <a:lnTo>
                    <a:pt x="376" y="446"/>
                  </a:lnTo>
                  <a:lnTo>
                    <a:pt x="376" y="446"/>
                  </a:lnTo>
                  <a:lnTo>
                    <a:pt x="366" y="466"/>
                  </a:lnTo>
                  <a:lnTo>
                    <a:pt x="366" y="466"/>
                  </a:lnTo>
                  <a:lnTo>
                    <a:pt x="366" y="466"/>
                  </a:lnTo>
                  <a:lnTo>
                    <a:pt x="366" y="466"/>
                  </a:lnTo>
                  <a:lnTo>
                    <a:pt x="368" y="464"/>
                  </a:lnTo>
                  <a:lnTo>
                    <a:pt x="370" y="468"/>
                  </a:lnTo>
                  <a:lnTo>
                    <a:pt x="370" y="468"/>
                  </a:lnTo>
                  <a:lnTo>
                    <a:pt x="366" y="466"/>
                  </a:lnTo>
                  <a:lnTo>
                    <a:pt x="366" y="466"/>
                  </a:lnTo>
                  <a:lnTo>
                    <a:pt x="366" y="466"/>
                  </a:lnTo>
                  <a:lnTo>
                    <a:pt x="366" y="466"/>
                  </a:lnTo>
                  <a:lnTo>
                    <a:pt x="366" y="466"/>
                  </a:lnTo>
                  <a:lnTo>
                    <a:pt x="358" y="482"/>
                  </a:lnTo>
                  <a:lnTo>
                    <a:pt x="358" y="482"/>
                  </a:lnTo>
                  <a:lnTo>
                    <a:pt x="346" y="502"/>
                  </a:lnTo>
                  <a:lnTo>
                    <a:pt x="332" y="522"/>
                  </a:lnTo>
                  <a:lnTo>
                    <a:pt x="316" y="542"/>
                  </a:lnTo>
                  <a:lnTo>
                    <a:pt x="296" y="564"/>
                  </a:lnTo>
                  <a:lnTo>
                    <a:pt x="254" y="608"/>
                  </a:lnTo>
                  <a:lnTo>
                    <a:pt x="204" y="652"/>
                  </a:lnTo>
                  <a:lnTo>
                    <a:pt x="310" y="718"/>
                  </a:lnTo>
                  <a:lnTo>
                    <a:pt x="310" y="718"/>
                  </a:lnTo>
                  <a:lnTo>
                    <a:pt x="352" y="676"/>
                  </a:lnTo>
                  <a:lnTo>
                    <a:pt x="372" y="654"/>
                  </a:lnTo>
                  <a:lnTo>
                    <a:pt x="392" y="630"/>
                  </a:lnTo>
                  <a:lnTo>
                    <a:pt x="412" y="606"/>
                  </a:lnTo>
                  <a:lnTo>
                    <a:pt x="432" y="580"/>
                  </a:lnTo>
                  <a:lnTo>
                    <a:pt x="448" y="552"/>
                  </a:lnTo>
                  <a:lnTo>
                    <a:pt x="464" y="524"/>
                  </a:lnTo>
                  <a:lnTo>
                    <a:pt x="464" y="524"/>
                  </a:lnTo>
                  <a:lnTo>
                    <a:pt x="478" y="496"/>
                  </a:lnTo>
                  <a:lnTo>
                    <a:pt x="490" y="466"/>
                  </a:lnTo>
                  <a:lnTo>
                    <a:pt x="490" y="466"/>
                  </a:lnTo>
                  <a:lnTo>
                    <a:pt x="490" y="464"/>
                  </a:lnTo>
                  <a:lnTo>
                    <a:pt x="490" y="464"/>
                  </a:lnTo>
                  <a:lnTo>
                    <a:pt x="490" y="464"/>
                  </a:lnTo>
                  <a:lnTo>
                    <a:pt x="490" y="464"/>
                  </a:lnTo>
                  <a:lnTo>
                    <a:pt x="492" y="460"/>
                  </a:lnTo>
                  <a:lnTo>
                    <a:pt x="492" y="460"/>
                  </a:lnTo>
                  <a:lnTo>
                    <a:pt x="492" y="460"/>
                  </a:lnTo>
                  <a:lnTo>
                    <a:pt x="492" y="460"/>
                  </a:lnTo>
                  <a:lnTo>
                    <a:pt x="504" y="420"/>
                  </a:lnTo>
                  <a:lnTo>
                    <a:pt x="504" y="420"/>
                  </a:lnTo>
                  <a:lnTo>
                    <a:pt x="504" y="418"/>
                  </a:lnTo>
                  <a:lnTo>
                    <a:pt x="502" y="416"/>
                  </a:lnTo>
                  <a:lnTo>
                    <a:pt x="502" y="416"/>
                  </a:lnTo>
                  <a:lnTo>
                    <a:pt x="504" y="418"/>
                  </a:lnTo>
                  <a:lnTo>
                    <a:pt x="504" y="418"/>
                  </a:lnTo>
                  <a:lnTo>
                    <a:pt x="506" y="406"/>
                  </a:lnTo>
                  <a:lnTo>
                    <a:pt x="506" y="406"/>
                  </a:lnTo>
                  <a:lnTo>
                    <a:pt x="502" y="404"/>
                  </a:lnTo>
                  <a:lnTo>
                    <a:pt x="498" y="400"/>
                  </a:lnTo>
                  <a:lnTo>
                    <a:pt x="498" y="400"/>
                  </a:lnTo>
                  <a:lnTo>
                    <a:pt x="498" y="400"/>
                  </a:lnTo>
                  <a:lnTo>
                    <a:pt x="496" y="400"/>
                  </a:lnTo>
                  <a:lnTo>
                    <a:pt x="496" y="398"/>
                  </a:lnTo>
                  <a:lnTo>
                    <a:pt x="496" y="398"/>
                  </a:lnTo>
                  <a:lnTo>
                    <a:pt x="496" y="398"/>
                  </a:lnTo>
                  <a:lnTo>
                    <a:pt x="500" y="400"/>
                  </a:lnTo>
                  <a:lnTo>
                    <a:pt x="506" y="400"/>
                  </a:lnTo>
                  <a:lnTo>
                    <a:pt x="506" y="400"/>
                  </a:lnTo>
                  <a:lnTo>
                    <a:pt x="506" y="404"/>
                  </a:lnTo>
                  <a:lnTo>
                    <a:pt x="506" y="404"/>
                  </a:lnTo>
                  <a:lnTo>
                    <a:pt x="508" y="396"/>
                  </a:lnTo>
                  <a:lnTo>
                    <a:pt x="508" y="396"/>
                  </a:lnTo>
                  <a:lnTo>
                    <a:pt x="506" y="394"/>
                  </a:lnTo>
                  <a:lnTo>
                    <a:pt x="506" y="392"/>
                  </a:lnTo>
                  <a:lnTo>
                    <a:pt x="506" y="392"/>
                  </a:lnTo>
                  <a:lnTo>
                    <a:pt x="508" y="394"/>
                  </a:lnTo>
                  <a:lnTo>
                    <a:pt x="508" y="394"/>
                  </a:lnTo>
                  <a:lnTo>
                    <a:pt x="512" y="376"/>
                  </a:lnTo>
                  <a:lnTo>
                    <a:pt x="512" y="376"/>
                  </a:lnTo>
                  <a:lnTo>
                    <a:pt x="510" y="376"/>
                  </a:lnTo>
                  <a:lnTo>
                    <a:pt x="512" y="374"/>
                  </a:lnTo>
                  <a:lnTo>
                    <a:pt x="512" y="374"/>
                  </a:lnTo>
                  <a:lnTo>
                    <a:pt x="514" y="362"/>
                  </a:lnTo>
                  <a:lnTo>
                    <a:pt x="514" y="362"/>
                  </a:lnTo>
                  <a:lnTo>
                    <a:pt x="512" y="364"/>
                  </a:lnTo>
                  <a:lnTo>
                    <a:pt x="512" y="364"/>
                  </a:lnTo>
                  <a:lnTo>
                    <a:pt x="510" y="360"/>
                  </a:lnTo>
                  <a:lnTo>
                    <a:pt x="508" y="358"/>
                  </a:lnTo>
                  <a:lnTo>
                    <a:pt x="508" y="358"/>
                  </a:lnTo>
                  <a:lnTo>
                    <a:pt x="506" y="360"/>
                  </a:lnTo>
                  <a:lnTo>
                    <a:pt x="508" y="358"/>
                  </a:lnTo>
                  <a:lnTo>
                    <a:pt x="508" y="358"/>
                  </a:lnTo>
                  <a:lnTo>
                    <a:pt x="510" y="358"/>
                  </a:lnTo>
                  <a:lnTo>
                    <a:pt x="512" y="358"/>
                  </a:lnTo>
                  <a:lnTo>
                    <a:pt x="512" y="360"/>
                  </a:lnTo>
                  <a:lnTo>
                    <a:pt x="512" y="360"/>
                  </a:lnTo>
                  <a:lnTo>
                    <a:pt x="510" y="362"/>
                  </a:lnTo>
                  <a:lnTo>
                    <a:pt x="510" y="362"/>
                  </a:lnTo>
                  <a:lnTo>
                    <a:pt x="512" y="362"/>
                  </a:lnTo>
                  <a:lnTo>
                    <a:pt x="514" y="362"/>
                  </a:lnTo>
                  <a:lnTo>
                    <a:pt x="514" y="362"/>
                  </a:lnTo>
                  <a:lnTo>
                    <a:pt x="514" y="360"/>
                  </a:lnTo>
                  <a:lnTo>
                    <a:pt x="514" y="360"/>
                  </a:lnTo>
                  <a:lnTo>
                    <a:pt x="514" y="360"/>
                  </a:lnTo>
                  <a:lnTo>
                    <a:pt x="514" y="360"/>
                  </a:lnTo>
                  <a:lnTo>
                    <a:pt x="514" y="360"/>
                  </a:lnTo>
                  <a:lnTo>
                    <a:pt x="514" y="360"/>
                  </a:lnTo>
                  <a:lnTo>
                    <a:pt x="516" y="344"/>
                  </a:lnTo>
                  <a:lnTo>
                    <a:pt x="516" y="344"/>
                  </a:lnTo>
                  <a:lnTo>
                    <a:pt x="514" y="342"/>
                  </a:lnTo>
                  <a:lnTo>
                    <a:pt x="514" y="342"/>
                  </a:lnTo>
                  <a:lnTo>
                    <a:pt x="514" y="342"/>
                  </a:lnTo>
                  <a:lnTo>
                    <a:pt x="514" y="342"/>
                  </a:lnTo>
                  <a:lnTo>
                    <a:pt x="516" y="342"/>
                  </a:lnTo>
                  <a:lnTo>
                    <a:pt x="516" y="342"/>
                  </a:lnTo>
                  <a:lnTo>
                    <a:pt x="516" y="338"/>
                  </a:lnTo>
                  <a:lnTo>
                    <a:pt x="516" y="338"/>
                  </a:lnTo>
                  <a:lnTo>
                    <a:pt x="516" y="338"/>
                  </a:lnTo>
                  <a:lnTo>
                    <a:pt x="516" y="338"/>
                  </a:lnTo>
                  <a:lnTo>
                    <a:pt x="516" y="338"/>
                  </a:lnTo>
                  <a:lnTo>
                    <a:pt x="516" y="338"/>
                  </a:lnTo>
                  <a:lnTo>
                    <a:pt x="516" y="326"/>
                  </a:lnTo>
                  <a:lnTo>
                    <a:pt x="516" y="326"/>
                  </a:lnTo>
                  <a:lnTo>
                    <a:pt x="516" y="324"/>
                  </a:lnTo>
                  <a:lnTo>
                    <a:pt x="516" y="324"/>
                  </a:lnTo>
                  <a:lnTo>
                    <a:pt x="518" y="296"/>
                  </a:lnTo>
                  <a:lnTo>
                    <a:pt x="518" y="296"/>
                  </a:lnTo>
                  <a:lnTo>
                    <a:pt x="540" y="296"/>
                  </a:lnTo>
                  <a:lnTo>
                    <a:pt x="540" y="296"/>
                  </a:lnTo>
                  <a:lnTo>
                    <a:pt x="540" y="294"/>
                  </a:lnTo>
                  <a:lnTo>
                    <a:pt x="540" y="292"/>
                  </a:lnTo>
                  <a:lnTo>
                    <a:pt x="540" y="292"/>
                  </a:lnTo>
                  <a:lnTo>
                    <a:pt x="540" y="292"/>
                  </a:lnTo>
                  <a:lnTo>
                    <a:pt x="538" y="294"/>
                  </a:lnTo>
                  <a:lnTo>
                    <a:pt x="538" y="294"/>
                  </a:lnTo>
                  <a:lnTo>
                    <a:pt x="542" y="294"/>
                  </a:lnTo>
                  <a:lnTo>
                    <a:pt x="542" y="294"/>
                  </a:lnTo>
                  <a:lnTo>
                    <a:pt x="544" y="294"/>
                  </a:lnTo>
                  <a:lnTo>
                    <a:pt x="544" y="294"/>
                  </a:lnTo>
                  <a:lnTo>
                    <a:pt x="544" y="294"/>
                  </a:lnTo>
                  <a:lnTo>
                    <a:pt x="542" y="294"/>
                  </a:lnTo>
                  <a:lnTo>
                    <a:pt x="542" y="296"/>
                  </a:lnTo>
                  <a:lnTo>
                    <a:pt x="542" y="296"/>
                  </a:lnTo>
                  <a:lnTo>
                    <a:pt x="556" y="294"/>
                  </a:lnTo>
                  <a:lnTo>
                    <a:pt x="556" y="294"/>
                  </a:lnTo>
                  <a:lnTo>
                    <a:pt x="554" y="292"/>
                  </a:lnTo>
                  <a:lnTo>
                    <a:pt x="552" y="290"/>
                  </a:lnTo>
                  <a:lnTo>
                    <a:pt x="552" y="290"/>
                  </a:lnTo>
                  <a:lnTo>
                    <a:pt x="554" y="292"/>
                  </a:lnTo>
                  <a:lnTo>
                    <a:pt x="554" y="292"/>
                  </a:lnTo>
                  <a:lnTo>
                    <a:pt x="554" y="290"/>
                  </a:lnTo>
                  <a:lnTo>
                    <a:pt x="554" y="290"/>
                  </a:lnTo>
                  <a:lnTo>
                    <a:pt x="554" y="290"/>
                  </a:lnTo>
                  <a:lnTo>
                    <a:pt x="556" y="290"/>
                  </a:lnTo>
                  <a:lnTo>
                    <a:pt x="556" y="290"/>
                  </a:lnTo>
                  <a:lnTo>
                    <a:pt x="554" y="290"/>
                  </a:lnTo>
                  <a:lnTo>
                    <a:pt x="554" y="292"/>
                  </a:lnTo>
                  <a:lnTo>
                    <a:pt x="554" y="292"/>
                  </a:lnTo>
                  <a:lnTo>
                    <a:pt x="556" y="292"/>
                  </a:lnTo>
                  <a:lnTo>
                    <a:pt x="556" y="292"/>
                  </a:lnTo>
                  <a:lnTo>
                    <a:pt x="556" y="294"/>
                  </a:lnTo>
                  <a:lnTo>
                    <a:pt x="556" y="294"/>
                  </a:lnTo>
                  <a:lnTo>
                    <a:pt x="556" y="292"/>
                  </a:lnTo>
                  <a:lnTo>
                    <a:pt x="556" y="292"/>
                  </a:lnTo>
                  <a:lnTo>
                    <a:pt x="556" y="294"/>
                  </a:lnTo>
                  <a:lnTo>
                    <a:pt x="556" y="294"/>
                  </a:lnTo>
                  <a:lnTo>
                    <a:pt x="556" y="294"/>
                  </a:lnTo>
                  <a:lnTo>
                    <a:pt x="556" y="294"/>
                  </a:lnTo>
                  <a:lnTo>
                    <a:pt x="558" y="294"/>
                  </a:lnTo>
                  <a:lnTo>
                    <a:pt x="558" y="294"/>
                  </a:lnTo>
                  <a:lnTo>
                    <a:pt x="562" y="294"/>
                  </a:lnTo>
                  <a:lnTo>
                    <a:pt x="562" y="294"/>
                  </a:lnTo>
                  <a:lnTo>
                    <a:pt x="562" y="294"/>
                  </a:lnTo>
                  <a:lnTo>
                    <a:pt x="562" y="294"/>
                  </a:lnTo>
                  <a:lnTo>
                    <a:pt x="562" y="294"/>
                  </a:lnTo>
                  <a:lnTo>
                    <a:pt x="634" y="294"/>
                  </a:lnTo>
                  <a:lnTo>
                    <a:pt x="634" y="294"/>
                  </a:lnTo>
                  <a:lnTo>
                    <a:pt x="640" y="294"/>
                  </a:lnTo>
                  <a:lnTo>
                    <a:pt x="640" y="294"/>
                  </a:lnTo>
                  <a:lnTo>
                    <a:pt x="640" y="292"/>
                  </a:lnTo>
                  <a:lnTo>
                    <a:pt x="642" y="294"/>
                  </a:lnTo>
                  <a:lnTo>
                    <a:pt x="642" y="294"/>
                  </a:lnTo>
                  <a:lnTo>
                    <a:pt x="696" y="294"/>
                  </a:lnTo>
                  <a:lnTo>
                    <a:pt x="696" y="178"/>
                  </a:lnTo>
                  <a:lnTo>
                    <a:pt x="696" y="178"/>
                  </a:lnTo>
                  <a:lnTo>
                    <a:pt x="622" y="180"/>
                  </a:lnTo>
                  <a:lnTo>
                    <a:pt x="538" y="184"/>
                  </a:lnTo>
                  <a:lnTo>
                    <a:pt x="538" y="184"/>
                  </a:lnTo>
                  <a:lnTo>
                    <a:pt x="536" y="184"/>
                  </a:lnTo>
                  <a:lnTo>
                    <a:pt x="536" y="184"/>
                  </a:lnTo>
                  <a:close/>
                  <a:moveTo>
                    <a:pt x="272" y="124"/>
                  </a:moveTo>
                  <a:lnTo>
                    <a:pt x="272" y="124"/>
                  </a:lnTo>
                  <a:lnTo>
                    <a:pt x="272" y="124"/>
                  </a:lnTo>
                  <a:lnTo>
                    <a:pt x="272" y="124"/>
                  </a:lnTo>
                  <a:lnTo>
                    <a:pt x="272" y="124"/>
                  </a:lnTo>
                  <a:lnTo>
                    <a:pt x="272" y="124"/>
                  </a:lnTo>
                  <a:close/>
                  <a:moveTo>
                    <a:pt x="274" y="160"/>
                  </a:moveTo>
                  <a:lnTo>
                    <a:pt x="274" y="160"/>
                  </a:lnTo>
                  <a:lnTo>
                    <a:pt x="272" y="160"/>
                  </a:lnTo>
                  <a:lnTo>
                    <a:pt x="272" y="158"/>
                  </a:lnTo>
                  <a:lnTo>
                    <a:pt x="272" y="158"/>
                  </a:lnTo>
                  <a:lnTo>
                    <a:pt x="272" y="158"/>
                  </a:lnTo>
                  <a:lnTo>
                    <a:pt x="272" y="158"/>
                  </a:lnTo>
                  <a:lnTo>
                    <a:pt x="274" y="160"/>
                  </a:lnTo>
                  <a:lnTo>
                    <a:pt x="274" y="160"/>
                  </a:lnTo>
                  <a:close/>
                  <a:moveTo>
                    <a:pt x="160" y="94"/>
                  </a:moveTo>
                  <a:lnTo>
                    <a:pt x="160" y="96"/>
                  </a:lnTo>
                  <a:lnTo>
                    <a:pt x="158" y="96"/>
                  </a:lnTo>
                  <a:lnTo>
                    <a:pt x="158" y="96"/>
                  </a:lnTo>
                  <a:lnTo>
                    <a:pt x="160" y="96"/>
                  </a:lnTo>
                  <a:lnTo>
                    <a:pt x="160" y="94"/>
                  </a:lnTo>
                  <a:lnTo>
                    <a:pt x="160" y="94"/>
                  </a:lnTo>
                  <a:close/>
                  <a:moveTo>
                    <a:pt x="160" y="158"/>
                  </a:moveTo>
                  <a:lnTo>
                    <a:pt x="160" y="158"/>
                  </a:lnTo>
                  <a:lnTo>
                    <a:pt x="160" y="156"/>
                  </a:lnTo>
                  <a:lnTo>
                    <a:pt x="160" y="156"/>
                  </a:lnTo>
                  <a:lnTo>
                    <a:pt x="160" y="154"/>
                  </a:lnTo>
                  <a:lnTo>
                    <a:pt x="160" y="154"/>
                  </a:lnTo>
                  <a:lnTo>
                    <a:pt x="160" y="156"/>
                  </a:lnTo>
                  <a:lnTo>
                    <a:pt x="160" y="158"/>
                  </a:lnTo>
                  <a:lnTo>
                    <a:pt x="160" y="158"/>
                  </a:lnTo>
                  <a:close/>
                  <a:moveTo>
                    <a:pt x="162" y="98"/>
                  </a:moveTo>
                  <a:lnTo>
                    <a:pt x="162" y="98"/>
                  </a:lnTo>
                  <a:lnTo>
                    <a:pt x="164" y="100"/>
                  </a:lnTo>
                  <a:lnTo>
                    <a:pt x="162" y="98"/>
                  </a:lnTo>
                  <a:close/>
                  <a:moveTo>
                    <a:pt x="368" y="472"/>
                  </a:moveTo>
                  <a:lnTo>
                    <a:pt x="368" y="472"/>
                  </a:lnTo>
                  <a:lnTo>
                    <a:pt x="368" y="470"/>
                  </a:lnTo>
                  <a:lnTo>
                    <a:pt x="368" y="468"/>
                  </a:lnTo>
                  <a:lnTo>
                    <a:pt x="370" y="472"/>
                  </a:lnTo>
                  <a:lnTo>
                    <a:pt x="368" y="472"/>
                  </a:lnTo>
                  <a:close/>
                  <a:moveTo>
                    <a:pt x="374" y="476"/>
                  </a:moveTo>
                  <a:lnTo>
                    <a:pt x="374" y="476"/>
                  </a:lnTo>
                  <a:lnTo>
                    <a:pt x="372" y="472"/>
                  </a:lnTo>
                  <a:lnTo>
                    <a:pt x="372" y="472"/>
                  </a:lnTo>
                  <a:lnTo>
                    <a:pt x="372" y="472"/>
                  </a:lnTo>
                  <a:lnTo>
                    <a:pt x="372" y="472"/>
                  </a:lnTo>
                  <a:lnTo>
                    <a:pt x="370" y="470"/>
                  </a:lnTo>
                  <a:lnTo>
                    <a:pt x="370" y="470"/>
                  </a:lnTo>
                  <a:lnTo>
                    <a:pt x="370" y="470"/>
                  </a:lnTo>
                  <a:lnTo>
                    <a:pt x="372" y="468"/>
                  </a:lnTo>
                  <a:lnTo>
                    <a:pt x="372" y="470"/>
                  </a:lnTo>
                  <a:lnTo>
                    <a:pt x="372" y="470"/>
                  </a:lnTo>
                  <a:lnTo>
                    <a:pt x="372" y="468"/>
                  </a:lnTo>
                  <a:lnTo>
                    <a:pt x="374" y="466"/>
                  </a:lnTo>
                  <a:lnTo>
                    <a:pt x="374" y="468"/>
                  </a:lnTo>
                  <a:lnTo>
                    <a:pt x="374" y="468"/>
                  </a:lnTo>
                  <a:lnTo>
                    <a:pt x="374" y="468"/>
                  </a:lnTo>
                  <a:lnTo>
                    <a:pt x="372" y="470"/>
                  </a:lnTo>
                  <a:lnTo>
                    <a:pt x="372" y="470"/>
                  </a:lnTo>
                  <a:lnTo>
                    <a:pt x="374" y="472"/>
                  </a:lnTo>
                  <a:lnTo>
                    <a:pt x="374" y="476"/>
                  </a:lnTo>
                  <a:lnTo>
                    <a:pt x="374" y="476"/>
                  </a:lnTo>
                  <a:close/>
                  <a:moveTo>
                    <a:pt x="496" y="406"/>
                  </a:moveTo>
                  <a:lnTo>
                    <a:pt x="498" y="406"/>
                  </a:lnTo>
                  <a:lnTo>
                    <a:pt x="498" y="406"/>
                  </a:lnTo>
                  <a:lnTo>
                    <a:pt x="496" y="406"/>
                  </a:lnTo>
                  <a:lnTo>
                    <a:pt x="496" y="406"/>
                  </a:lnTo>
                  <a:lnTo>
                    <a:pt x="496" y="406"/>
                  </a:lnTo>
                  <a:lnTo>
                    <a:pt x="496" y="406"/>
                  </a:lnTo>
                  <a:close/>
                  <a:moveTo>
                    <a:pt x="512" y="190"/>
                  </a:moveTo>
                  <a:lnTo>
                    <a:pt x="512" y="190"/>
                  </a:lnTo>
                  <a:lnTo>
                    <a:pt x="512" y="190"/>
                  </a:lnTo>
                  <a:lnTo>
                    <a:pt x="514" y="190"/>
                  </a:lnTo>
                  <a:lnTo>
                    <a:pt x="514" y="190"/>
                  </a:lnTo>
                  <a:lnTo>
                    <a:pt x="514" y="190"/>
                  </a:lnTo>
                  <a:lnTo>
                    <a:pt x="514" y="192"/>
                  </a:lnTo>
                  <a:lnTo>
                    <a:pt x="514" y="192"/>
                  </a:lnTo>
                  <a:lnTo>
                    <a:pt x="514" y="194"/>
                  </a:lnTo>
                  <a:lnTo>
                    <a:pt x="510" y="190"/>
                  </a:lnTo>
                  <a:lnTo>
                    <a:pt x="510" y="190"/>
                  </a:lnTo>
                  <a:lnTo>
                    <a:pt x="510" y="192"/>
                  </a:lnTo>
                  <a:lnTo>
                    <a:pt x="508" y="190"/>
                  </a:lnTo>
                  <a:lnTo>
                    <a:pt x="508" y="190"/>
                  </a:lnTo>
                  <a:lnTo>
                    <a:pt x="506" y="190"/>
                  </a:lnTo>
                  <a:lnTo>
                    <a:pt x="506" y="190"/>
                  </a:lnTo>
                  <a:lnTo>
                    <a:pt x="506" y="188"/>
                  </a:lnTo>
                  <a:lnTo>
                    <a:pt x="508" y="188"/>
                  </a:lnTo>
                  <a:lnTo>
                    <a:pt x="508" y="188"/>
                  </a:lnTo>
                  <a:lnTo>
                    <a:pt x="510" y="190"/>
                  </a:lnTo>
                  <a:lnTo>
                    <a:pt x="512" y="190"/>
                  </a:lnTo>
                  <a:lnTo>
                    <a:pt x="512" y="190"/>
                  </a:lnTo>
                  <a:close/>
                  <a:moveTo>
                    <a:pt x="508" y="182"/>
                  </a:moveTo>
                  <a:lnTo>
                    <a:pt x="508" y="182"/>
                  </a:lnTo>
                  <a:lnTo>
                    <a:pt x="508" y="184"/>
                  </a:lnTo>
                  <a:lnTo>
                    <a:pt x="508" y="184"/>
                  </a:lnTo>
                  <a:lnTo>
                    <a:pt x="510" y="184"/>
                  </a:lnTo>
                  <a:lnTo>
                    <a:pt x="510" y="184"/>
                  </a:lnTo>
                  <a:lnTo>
                    <a:pt x="508" y="184"/>
                  </a:lnTo>
                  <a:lnTo>
                    <a:pt x="508" y="186"/>
                  </a:lnTo>
                  <a:lnTo>
                    <a:pt x="508" y="186"/>
                  </a:lnTo>
                  <a:lnTo>
                    <a:pt x="506" y="184"/>
                  </a:lnTo>
                  <a:lnTo>
                    <a:pt x="504" y="184"/>
                  </a:lnTo>
                  <a:lnTo>
                    <a:pt x="504" y="184"/>
                  </a:lnTo>
                  <a:lnTo>
                    <a:pt x="504" y="184"/>
                  </a:lnTo>
                  <a:lnTo>
                    <a:pt x="508" y="182"/>
                  </a:lnTo>
                  <a:lnTo>
                    <a:pt x="508" y="182"/>
                  </a:lnTo>
                  <a:close/>
                  <a:moveTo>
                    <a:pt x="506" y="186"/>
                  </a:moveTo>
                  <a:lnTo>
                    <a:pt x="504" y="188"/>
                  </a:lnTo>
                  <a:lnTo>
                    <a:pt x="504" y="186"/>
                  </a:lnTo>
                  <a:lnTo>
                    <a:pt x="504" y="186"/>
                  </a:lnTo>
                  <a:lnTo>
                    <a:pt x="504" y="186"/>
                  </a:lnTo>
                  <a:lnTo>
                    <a:pt x="506" y="186"/>
                  </a:lnTo>
                  <a:lnTo>
                    <a:pt x="506" y="186"/>
                  </a:lnTo>
                  <a:close/>
                  <a:moveTo>
                    <a:pt x="500" y="180"/>
                  </a:moveTo>
                  <a:lnTo>
                    <a:pt x="500" y="180"/>
                  </a:lnTo>
                  <a:lnTo>
                    <a:pt x="500" y="182"/>
                  </a:lnTo>
                  <a:lnTo>
                    <a:pt x="502" y="180"/>
                  </a:lnTo>
                  <a:lnTo>
                    <a:pt x="502" y="180"/>
                  </a:lnTo>
                  <a:lnTo>
                    <a:pt x="502" y="182"/>
                  </a:lnTo>
                  <a:lnTo>
                    <a:pt x="500" y="184"/>
                  </a:lnTo>
                  <a:lnTo>
                    <a:pt x="500" y="184"/>
                  </a:lnTo>
                  <a:lnTo>
                    <a:pt x="502" y="182"/>
                  </a:lnTo>
                  <a:lnTo>
                    <a:pt x="500" y="182"/>
                  </a:lnTo>
                  <a:lnTo>
                    <a:pt x="500" y="182"/>
                  </a:lnTo>
                  <a:lnTo>
                    <a:pt x="500" y="180"/>
                  </a:lnTo>
                  <a:close/>
                  <a:moveTo>
                    <a:pt x="502" y="210"/>
                  </a:moveTo>
                  <a:lnTo>
                    <a:pt x="502" y="210"/>
                  </a:lnTo>
                  <a:lnTo>
                    <a:pt x="504" y="210"/>
                  </a:lnTo>
                  <a:lnTo>
                    <a:pt x="506" y="210"/>
                  </a:lnTo>
                  <a:lnTo>
                    <a:pt x="506" y="210"/>
                  </a:lnTo>
                  <a:lnTo>
                    <a:pt x="504" y="212"/>
                  </a:lnTo>
                  <a:lnTo>
                    <a:pt x="506" y="214"/>
                  </a:lnTo>
                  <a:lnTo>
                    <a:pt x="506" y="214"/>
                  </a:lnTo>
                  <a:lnTo>
                    <a:pt x="506" y="214"/>
                  </a:lnTo>
                  <a:lnTo>
                    <a:pt x="508" y="212"/>
                  </a:lnTo>
                  <a:lnTo>
                    <a:pt x="508" y="212"/>
                  </a:lnTo>
                  <a:lnTo>
                    <a:pt x="508" y="214"/>
                  </a:lnTo>
                  <a:lnTo>
                    <a:pt x="506" y="216"/>
                  </a:lnTo>
                  <a:lnTo>
                    <a:pt x="506" y="216"/>
                  </a:lnTo>
                  <a:lnTo>
                    <a:pt x="504" y="216"/>
                  </a:lnTo>
                  <a:lnTo>
                    <a:pt x="504" y="216"/>
                  </a:lnTo>
                  <a:lnTo>
                    <a:pt x="504" y="216"/>
                  </a:lnTo>
                  <a:lnTo>
                    <a:pt x="504" y="214"/>
                  </a:lnTo>
                  <a:lnTo>
                    <a:pt x="504" y="216"/>
                  </a:lnTo>
                  <a:lnTo>
                    <a:pt x="504" y="216"/>
                  </a:lnTo>
                  <a:lnTo>
                    <a:pt x="504" y="214"/>
                  </a:lnTo>
                  <a:lnTo>
                    <a:pt x="502" y="212"/>
                  </a:lnTo>
                  <a:lnTo>
                    <a:pt x="502" y="214"/>
                  </a:lnTo>
                  <a:lnTo>
                    <a:pt x="502" y="214"/>
                  </a:lnTo>
                  <a:lnTo>
                    <a:pt x="500" y="212"/>
                  </a:lnTo>
                  <a:lnTo>
                    <a:pt x="498" y="210"/>
                  </a:lnTo>
                  <a:lnTo>
                    <a:pt x="500" y="214"/>
                  </a:lnTo>
                  <a:lnTo>
                    <a:pt x="498" y="212"/>
                  </a:lnTo>
                  <a:lnTo>
                    <a:pt x="498" y="208"/>
                  </a:lnTo>
                  <a:lnTo>
                    <a:pt x="498" y="208"/>
                  </a:lnTo>
                  <a:lnTo>
                    <a:pt x="500" y="208"/>
                  </a:lnTo>
                  <a:lnTo>
                    <a:pt x="500" y="210"/>
                  </a:lnTo>
                  <a:lnTo>
                    <a:pt x="502" y="212"/>
                  </a:lnTo>
                  <a:lnTo>
                    <a:pt x="504" y="212"/>
                  </a:lnTo>
                  <a:lnTo>
                    <a:pt x="502" y="210"/>
                  </a:lnTo>
                  <a:close/>
                  <a:moveTo>
                    <a:pt x="510" y="250"/>
                  </a:moveTo>
                  <a:lnTo>
                    <a:pt x="510" y="250"/>
                  </a:lnTo>
                  <a:lnTo>
                    <a:pt x="510" y="250"/>
                  </a:lnTo>
                  <a:lnTo>
                    <a:pt x="508" y="250"/>
                  </a:lnTo>
                  <a:lnTo>
                    <a:pt x="508" y="250"/>
                  </a:lnTo>
                  <a:lnTo>
                    <a:pt x="508" y="248"/>
                  </a:lnTo>
                  <a:lnTo>
                    <a:pt x="506" y="248"/>
                  </a:lnTo>
                  <a:lnTo>
                    <a:pt x="506" y="246"/>
                  </a:lnTo>
                  <a:lnTo>
                    <a:pt x="506" y="246"/>
                  </a:lnTo>
                  <a:lnTo>
                    <a:pt x="506" y="246"/>
                  </a:lnTo>
                  <a:lnTo>
                    <a:pt x="506" y="246"/>
                  </a:lnTo>
                  <a:lnTo>
                    <a:pt x="508" y="248"/>
                  </a:lnTo>
                  <a:lnTo>
                    <a:pt x="510" y="250"/>
                  </a:lnTo>
                  <a:lnTo>
                    <a:pt x="510" y="250"/>
                  </a:lnTo>
                  <a:lnTo>
                    <a:pt x="510" y="250"/>
                  </a:lnTo>
                  <a:close/>
                  <a:moveTo>
                    <a:pt x="510" y="220"/>
                  </a:moveTo>
                  <a:lnTo>
                    <a:pt x="510" y="220"/>
                  </a:lnTo>
                  <a:lnTo>
                    <a:pt x="510" y="222"/>
                  </a:lnTo>
                  <a:lnTo>
                    <a:pt x="512" y="222"/>
                  </a:lnTo>
                  <a:lnTo>
                    <a:pt x="512" y="222"/>
                  </a:lnTo>
                  <a:lnTo>
                    <a:pt x="510" y="220"/>
                  </a:lnTo>
                  <a:lnTo>
                    <a:pt x="510" y="220"/>
                  </a:lnTo>
                  <a:close/>
                  <a:moveTo>
                    <a:pt x="510" y="314"/>
                  </a:moveTo>
                  <a:lnTo>
                    <a:pt x="510" y="314"/>
                  </a:lnTo>
                  <a:lnTo>
                    <a:pt x="512" y="314"/>
                  </a:lnTo>
                  <a:lnTo>
                    <a:pt x="510" y="316"/>
                  </a:lnTo>
                  <a:lnTo>
                    <a:pt x="510" y="316"/>
                  </a:lnTo>
                  <a:lnTo>
                    <a:pt x="510" y="316"/>
                  </a:lnTo>
                  <a:lnTo>
                    <a:pt x="510" y="314"/>
                  </a:lnTo>
                  <a:lnTo>
                    <a:pt x="510" y="314"/>
                  </a:lnTo>
                  <a:close/>
                  <a:moveTo>
                    <a:pt x="506" y="268"/>
                  </a:moveTo>
                  <a:lnTo>
                    <a:pt x="506" y="268"/>
                  </a:lnTo>
                  <a:lnTo>
                    <a:pt x="504" y="268"/>
                  </a:lnTo>
                  <a:lnTo>
                    <a:pt x="504" y="268"/>
                  </a:lnTo>
                  <a:lnTo>
                    <a:pt x="502" y="268"/>
                  </a:lnTo>
                  <a:lnTo>
                    <a:pt x="502" y="266"/>
                  </a:lnTo>
                  <a:lnTo>
                    <a:pt x="502" y="266"/>
                  </a:lnTo>
                  <a:lnTo>
                    <a:pt x="502" y="264"/>
                  </a:lnTo>
                  <a:lnTo>
                    <a:pt x="502" y="264"/>
                  </a:lnTo>
                  <a:lnTo>
                    <a:pt x="504" y="262"/>
                  </a:lnTo>
                  <a:lnTo>
                    <a:pt x="504" y="264"/>
                  </a:lnTo>
                  <a:lnTo>
                    <a:pt x="506" y="264"/>
                  </a:lnTo>
                  <a:lnTo>
                    <a:pt x="506" y="266"/>
                  </a:lnTo>
                  <a:lnTo>
                    <a:pt x="506" y="266"/>
                  </a:lnTo>
                  <a:lnTo>
                    <a:pt x="506" y="266"/>
                  </a:lnTo>
                  <a:lnTo>
                    <a:pt x="508" y="266"/>
                  </a:lnTo>
                  <a:lnTo>
                    <a:pt x="508" y="266"/>
                  </a:lnTo>
                  <a:lnTo>
                    <a:pt x="508" y="268"/>
                  </a:lnTo>
                  <a:lnTo>
                    <a:pt x="506" y="270"/>
                  </a:lnTo>
                  <a:lnTo>
                    <a:pt x="506" y="268"/>
                  </a:lnTo>
                  <a:lnTo>
                    <a:pt x="506" y="268"/>
                  </a:lnTo>
                  <a:lnTo>
                    <a:pt x="506" y="268"/>
                  </a:lnTo>
                  <a:lnTo>
                    <a:pt x="506" y="268"/>
                  </a:lnTo>
                  <a:lnTo>
                    <a:pt x="506" y="268"/>
                  </a:lnTo>
                  <a:close/>
                  <a:moveTo>
                    <a:pt x="498" y="358"/>
                  </a:moveTo>
                  <a:lnTo>
                    <a:pt x="498" y="358"/>
                  </a:lnTo>
                  <a:lnTo>
                    <a:pt x="498" y="358"/>
                  </a:lnTo>
                  <a:lnTo>
                    <a:pt x="494" y="356"/>
                  </a:lnTo>
                  <a:lnTo>
                    <a:pt x="494" y="356"/>
                  </a:lnTo>
                  <a:lnTo>
                    <a:pt x="494" y="356"/>
                  </a:lnTo>
                  <a:lnTo>
                    <a:pt x="492" y="354"/>
                  </a:lnTo>
                  <a:lnTo>
                    <a:pt x="492" y="354"/>
                  </a:lnTo>
                  <a:lnTo>
                    <a:pt x="492" y="352"/>
                  </a:lnTo>
                  <a:lnTo>
                    <a:pt x="492" y="352"/>
                  </a:lnTo>
                  <a:lnTo>
                    <a:pt x="494" y="352"/>
                  </a:lnTo>
                  <a:lnTo>
                    <a:pt x="494" y="354"/>
                  </a:lnTo>
                  <a:lnTo>
                    <a:pt x="494" y="354"/>
                  </a:lnTo>
                  <a:lnTo>
                    <a:pt x="496" y="356"/>
                  </a:lnTo>
                  <a:lnTo>
                    <a:pt x="498" y="358"/>
                  </a:lnTo>
                  <a:lnTo>
                    <a:pt x="498" y="358"/>
                  </a:lnTo>
                  <a:close/>
                  <a:moveTo>
                    <a:pt x="498" y="364"/>
                  </a:moveTo>
                  <a:lnTo>
                    <a:pt x="496" y="364"/>
                  </a:lnTo>
                  <a:lnTo>
                    <a:pt x="496" y="362"/>
                  </a:lnTo>
                  <a:lnTo>
                    <a:pt x="498" y="364"/>
                  </a:lnTo>
                  <a:close/>
                  <a:moveTo>
                    <a:pt x="490" y="340"/>
                  </a:moveTo>
                  <a:lnTo>
                    <a:pt x="490" y="340"/>
                  </a:lnTo>
                  <a:lnTo>
                    <a:pt x="490" y="338"/>
                  </a:lnTo>
                  <a:lnTo>
                    <a:pt x="488" y="336"/>
                  </a:lnTo>
                  <a:lnTo>
                    <a:pt x="488" y="336"/>
                  </a:lnTo>
                  <a:lnTo>
                    <a:pt x="488" y="336"/>
                  </a:lnTo>
                  <a:lnTo>
                    <a:pt x="484" y="332"/>
                  </a:lnTo>
                  <a:lnTo>
                    <a:pt x="478" y="328"/>
                  </a:lnTo>
                  <a:lnTo>
                    <a:pt x="478" y="330"/>
                  </a:lnTo>
                  <a:lnTo>
                    <a:pt x="478" y="330"/>
                  </a:lnTo>
                  <a:lnTo>
                    <a:pt x="478" y="328"/>
                  </a:lnTo>
                  <a:lnTo>
                    <a:pt x="476" y="328"/>
                  </a:lnTo>
                  <a:lnTo>
                    <a:pt x="476" y="326"/>
                  </a:lnTo>
                  <a:lnTo>
                    <a:pt x="476" y="326"/>
                  </a:lnTo>
                  <a:lnTo>
                    <a:pt x="482" y="328"/>
                  </a:lnTo>
                  <a:lnTo>
                    <a:pt x="486" y="330"/>
                  </a:lnTo>
                  <a:lnTo>
                    <a:pt x="486" y="330"/>
                  </a:lnTo>
                  <a:lnTo>
                    <a:pt x="486" y="332"/>
                  </a:lnTo>
                  <a:lnTo>
                    <a:pt x="488" y="334"/>
                  </a:lnTo>
                  <a:lnTo>
                    <a:pt x="488" y="334"/>
                  </a:lnTo>
                  <a:lnTo>
                    <a:pt x="488" y="332"/>
                  </a:lnTo>
                  <a:lnTo>
                    <a:pt x="488" y="334"/>
                  </a:lnTo>
                  <a:lnTo>
                    <a:pt x="488" y="334"/>
                  </a:lnTo>
                  <a:lnTo>
                    <a:pt x="488" y="334"/>
                  </a:lnTo>
                  <a:lnTo>
                    <a:pt x="488" y="334"/>
                  </a:lnTo>
                  <a:lnTo>
                    <a:pt x="490" y="334"/>
                  </a:lnTo>
                  <a:lnTo>
                    <a:pt x="490" y="334"/>
                  </a:lnTo>
                  <a:lnTo>
                    <a:pt x="492" y="334"/>
                  </a:lnTo>
                  <a:lnTo>
                    <a:pt x="494" y="336"/>
                  </a:lnTo>
                  <a:lnTo>
                    <a:pt x="494" y="336"/>
                  </a:lnTo>
                  <a:lnTo>
                    <a:pt x="492" y="336"/>
                  </a:lnTo>
                  <a:lnTo>
                    <a:pt x="494" y="338"/>
                  </a:lnTo>
                  <a:lnTo>
                    <a:pt x="494" y="338"/>
                  </a:lnTo>
                  <a:lnTo>
                    <a:pt x="494" y="338"/>
                  </a:lnTo>
                  <a:lnTo>
                    <a:pt x="496" y="338"/>
                  </a:lnTo>
                  <a:lnTo>
                    <a:pt x="496" y="342"/>
                  </a:lnTo>
                  <a:lnTo>
                    <a:pt x="496" y="342"/>
                  </a:lnTo>
                  <a:lnTo>
                    <a:pt x="494" y="340"/>
                  </a:lnTo>
                  <a:lnTo>
                    <a:pt x="490" y="338"/>
                  </a:lnTo>
                  <a:lnTo>
                    <a:pt x="490" y="338"/>
                  </a:lnTo>
                  <a:lnTo>
                    <a:pt x="492" y="338"/>
                  </a:lnTo>
                  <a:lnTo>
                    <a:pt x="492" y="338"/>
                  </a:lnTo>
                  <a:lnTo>
                    <a:pt x="490" y="338"/>
                  </a:lnTo>
                  <a:lnTo>
                    <a:pt x="490" y="340"/>
                  </a:lnTo>
                  <a:lnTo>
                    <a:pt x="490" y="340"/>
                  </a:lnTo>
                  <a:close/>
                  <a:moveTo>
                    <a:pt x="492" y="348"/>
                  </a:moveTo>
                  <a:lnTo>
                    <a:pt x="492" y="348"/>
                  </a:lnTo>
                  <a:lnTo>
                    <a:pt x="490" y="348"/>
                  </a:lnTo>
                  <a:lnTo>
                    <a:pt x="490" y="348"/>
                  </a:lnTo>
                  <a:lnTo>
                    <a:pt x="490" y="348"/>
                  </a:lnTo>
                  <a:lnTo>
                    <a:pt x="490" y="348"/>
                  </a:lnTo>
                  <a:lnTo>
                    <a:pt x="490" y="348"/>
                  </a:lnTo>
                  <a:lnTo>
                    <a:pt x="492" y="348"/>
                  </a:lnTo>
                  <a:close/>
                  <a:moveTo>
                    <a:pt x="480" y="340"/>
                  </a:moveTo>
                  <a:lnTo>
                    <a:pt x="480" y="338"/>
                  </a:lnTo>
                  <a:lnTo>
                    <a:pt x="480" y="338"/>
                  </a:lnTo>
                  <a:lnTo>
                    <a:pt x="480" y="338"/>
                  </a:lnTo>
                  <a:lnTo>
                    <a:pt x="480" y="338"/>
                  </a:lnTo>
                  <a:lnTo>
                    <a:pt x="480" y="340"/>
                  </a:lnTo>
                  <a:lnTo>
                    <a:pt x="480" y="340"/>
                  </a:lnTo>
                  <a:close/>
                  <a:moveTo>
                    <a:pt x="474" y="326"/>
                  </a:moveTo>
                  <a:lnTo>
                    <a:pt x="474" y="326"/>
                  </a:lnTo>
                  <a:lnTo>
                    <a:pt x="470" y="324"/>
                  </a:lnTo>
                  <a:lnTo>
                    <a:pt x="470" y="322"/>
                  </a:lnTo>
                  <a:lnTo>
                    <a:pt x="470" y="322"/>
                  </a:lnTo>
                  <a:lnTo>
                    <a:pt x="470" y="322"/>
                  </a:lnTo>
                  <a:lnTo>
                    <a:pt x="468" y="320"/>
                  </a:lnTo>
                  <a:lnTo>
                    <a:pt x="470" y="320"/>
                  </a:lnTo>
                  <a:lnTo>
                    <a:pt x="472" y="320"/>
                  </a:lnTo>
                  <a:lnTo>
                    <a:pt x="472" y="320"/>
                  </a:lnTo>
                  <a:lnTo>
                    <a:pt x="472" y="322"/>
                  </a:lnTo>
                  <a:lnTo>
                    <a:pt x="470" y="324"/>
                  </a:lnTo>
                  <a:lnTo>
                    <a:pt x="470" y="324"/>
                  </a:lnTo>
                  <a:lnTo>
                    <a:pt x="472" y="324"/>
                  </a:lnTo>
                  <a:lnTo>
                    <a:pt x="474" y="324"/>
                  </a:lnTo>
                  <a:lnTo>
                    <a:pt x="474" y="326"/>
                  </a:lnTo>
                  <a:lnTo>
                    <a:pt x="474" y="326"/>
                  </a:lnTo>
                  <a:lnTo>
                    <a:pt x="474" y="326"/>
                  </a:lnTo>
                  <a:lnTo>
                    <a:pt x="474" y="326"/>
                  </a:lnTo>
                  <a:lnTo>
                    <a:pt x="474" y="326"/>
                  </a:lnTo>
                  <a:lnTo>
                    <a:pt x="474" y="326"/>
                  </a:lnTo>
                  <a:lnTo>
                    <a:pt x="474" y="326"/>
                  </a:lnTo>
                  <a:lnTo>
                    <a:pt x="474" y="326"/>
                  </a:lnTo>
                  <a:lnTo>
                    <a:pt x="474" y="326"/>
                  </a:lnTo>
                  <a:lnTo>
                    <a:pt x="474" y="326"/>
                  </a:lnTo>
                  <a:lnTo>
                    <a:pt x="474" y="326"/>
                  </a:lnTo>
                  <a:close/>
                  <a:moveTo>
                    <a:pt x="470" y="334"/>
                  </a:moveTo>
                  <a:lnTo>
                    <a:pt x="470" y="334"/>
                  </a:lnTo>
                  <a:lnTo>
                    <a:pt x="468" y="332"/>
                  </a:lnTo>
                  <a:lnTo>
                    <a:pt x="468" y="332"/>
                  </a:lnTo>
                  <a:lnTo>
                    <a:pt x="468" y="332"/>
                  </a:lnTo>
                  <a:lnTo>
                    <a:pt x="468" y="330"/>
                  </a:lnTo>
                  <a:lnTo>
                    <a:pt x="468" y="330"/>
                  </a:lnTo>
                  <a:lnTo>
                    <a:pt x="470" y="334"/>
                  </a:lnTo>
                  <a:lnTo>
                    <a:pt x="470" y="334"/>
                  </a:lnTo>
                  <a:close/>
                  <a:moveTo>
                    <a:pt x="468" y="284"/>
                  </a:moveTo>
                  <a:lnTo>
                    <a:pt x="468" y="284"/>
                  </a:lnTo>
                  <a:lnTo>
                    <a:pt x="468" y="282"/>
                  </a:lnTo>
                  <a:lnTo>
                    <a:pt x="468" y="282"/>
                  </a:lnTo>
                  <a:lnTo>
                    <a:pt x="470" y="284"/>
                  </a:lnTo>
                  <a:lnTo>
                    <a:pt x="470" y="286"/>
                  </a:lnTo>
                  <a:lnTo>
                    <a:pt x="470" y="286"/>
                  </a:lnTo>
                  <a:lnTo>
                    <a:pt x="470" y="286"/>
                  </a:lnTo>
                  <a:lnTo>
                    <a:pt x="470" y="288"/>
                  </a:lnTo>
                  <a:lnTo>
                    <a:pt x="468" y="288"/>
                  </a:lnTo>
                  <a:lnTo>
                    <a:pt x="468" y="288"/>
                  </a:lnTo>
                  <a:lnTo>
                    <a:pt x="468" y="288"/>
                  </a:lnTo>
                  <a:lnTo>
                    <a:pt x="468" y="288"/>
                  </a:lnTo>
                  <a:lnTo>
                    <a:pt x="468" y="288"/>
                  </a:lnTo>
                  <a:lnTo>
                    <a:pt x="468" y="284"/>
                  </a:lnTo>
                  <a:lnTo>
                    <a:pt x="468" y="284"/>
                  </a:lnTo>
                  <a:lnTo>
                    <a:pt x="468" y="284"/>
                  </a:lnTo>
                  <a:lnTo>
                    <a:pt x="468" y="284"/>
                  </a:lnTo>
                  <a:lnTo>
                    <a:pt x="468" y="284"/>
                  </a:lnTo>
                  <a:lnTo>
                    <a:pt x="468" y="284"/>
                  </a:lnTo>
                  <a:close/>
                  <a:moveTo>
                    <a:pt x="468" y="226"/>
                  </a:moveTo>
                  <a:lnTo>
                    <a:pt x="468" y="226"/>
                  </a:lnTo>
                  <a:lnTo>
                    <a:pt x="468" y="228"/>
                  </a:lnTo>
                  <a:lnTo>
                    <a:pt x="468" y="228"/>
                  </a:lnTo>
                  <a:lnTo>
                    <a:pt x="468" y="230"/>
                  </a:lnTo>
                  <a:lnTo>
                    <a:pt x="468" y="230"/>
                  </a:lnTo>
                  <a:lnTo>
                    <a:pt x="468" y="230"/>
                  </a:lnTo>
                  <a:lnTo>
                    <a:pt x="466" y="228"/>
                  </a:lnTo>
                  <a:lnTo>
                    <a:pt x="466" y="228"/>
                  </a:lnTo>
                  <a:lnTo>
                    <a:pt x="468" y="228"/>
                  </a:lnTo>
                  <a:lnTo>
                    <a:pt x="468" y="226"/>
                  </a:lnTo>
                  <a:close/>
                  <a:moveTo>
                    <a:pt x="470" y="278"/>
                  </a:moveTo>
                  <a:lnTo>
                    <a:pt x="470" y="278"/>
                  </a:lnTo>
                  <a:lnTo>
                    <a:pt x="470" y="276"/>
                  </a:lnTo>
                  <a:lnTo>
                    <a:pt x="470" y="276"/>
                  </a:lnTo>
                  <a:lnTo>
                    <a:pt x="472" y="278"/>
                  </a:lnTo>
                  <a:lnTo>
                    <a:pt x="472" y="278"/>
                  </a:lnTo>
                  <a:lnTo>
                    <a:pt x="470" y="278"/>
                  </a:lnTo>
                  <a:lnTo>
                    <a:pt x="470" y="278"/>
                  </a:lnTo>
                  <a:lnTo>
                    <a:pt x="470" y="278"/>
                  </a:lnTo>
                  <a:close/>
                  <a:moveTo>
                    <a:pt x="470" y="232"/>
                  </a:moveTo>
                  <a:lnTo>
                    <a:pt x="470" y="230"/>
                  </a:lnTo>
                  <a:lnTo>
                    <a:pt x="472" y="230"/>
                  </a:lnTo>
                  <a:lnTo>
                    <a:pt x="472" y="230"/>
                  </a:lnTo>
                  <a:lnTo>
                    <a:pt x="470" y="232"/>
                  </a:lnTo>
                  <a:lnTo>
                    <a:pt x="470" y="232"/>
                  </a:lnTo>
                  <a:close/>
                  <a:moveTo>
                    <a:pt x="474" y="324"/>
                  </a:moveTo>
                  <a:lnTo>
                    <a:pt x="474" y="322"/>
                  </a:lnTo>
                  <a:lnTo>
                    <a:pt x="474" y="322"/>
                  </a:lnTo>
                  <a:lnTo>
                    <a:pt x="476" y="324"/>
                  </a:lnTo>
                  <a:lnTo>
                    <a:pt x="474" y="324"/>
                  </a:lnTo>
                  <a:close/>
                  <a:moveTo>
                    <a:pt x="476" y="318"/>
                  </a:moveTo>
                  <a:lnTo>
                    <a:pt x="476" y="318"/>
                  </a:lnTo>
                  <a:lnTo>
                    <a:pt x="476" y="318"/>
                  </a:lnTo>
                  <a:lnTo>
                    <a:pt x="474" y="316"/>
                  </a:lnTo>
                  <a:lnTo>
                    <a:pt x="474" y="316"/>
                  </a:lnTo>
                  <a:lnTo>
                    <a:pt x="476" y="316"/>
                  </a:lnTo>
                  <a:lnTo>
                    <a:pt x="476" y="318"/>
                  </a:lnTo>
                  <a:lnTo>
                    <a:pt x="476" y="318"/>
                  </a:lnTo>
                  <a:lnTo>
                    <a:pt x="476" y="318"/>
                  </a:lnTo>
                  <a:lnTo>
                    <a:pt x="476" y="318"/>
                  </a:lnTo>
                  <a:lnTo>
                    <a:pt x="476" y="318"/>
                  </a:lnTo>
                  <a:close/>
                  <a:moveTo>
                    <a:pt x="478" y="324"/>
                  </a:moveTo>
                  <a:lnTo>
                    <a:pt x="478" y="326"/>
                  </a:lnTo>
                  <a:lnTo>
                    <a:pt x="478" y="326"/>
                  </a:lnTo>
                  <a:lnTo>
                    <a:pt x="478" y="326"/>
                  </a:lnTo>
                  <a:lnTo>
                    <a:pt x="478" y="326"/>
                  </a:lnTo>
                  <a:lnTo>
                    <a:pt x="476" y="326"/>
                  </a:lnTo>
                  <a:lnTo>
                    <a:pt x="476" y="326"/>
                  </a:lnTo>
                  <a:lnTo>
                    <a:pt x="476" y="324"/>
                  </a:lnTo>
                  <a:lnTo>
                    <a:pt x="478" y="324"/>
                  </a:lnTo>
                  <a:lnTo>
                    <a:pt x="478" y="324"/>
                  </a:lnTo>
                  <a:close/>
                  <a:moveTo>
                    <a:pt x="478" y="320"/>
                  </a:moveTo>
                  <a:lnTo>
                    <a:pt x="478" y="320"/>
                  </a:lnTo>
                  <a:lnTo>
                    <a:pt x="478" y="322"/>
                  </a:lnTo>
                  <a:lnTo>
                    <a:pt x="478" y="322"/>
                  </a:lnTo>
                  <a:lnTo>
                    <a:pt x="478" y="322"/>
                  </a:lnTo>
                  <a:lnTo>
                    <a:pt x="478" y="320"/>
                  </a:lnTo>
                  <a:lnTo>
                    <a:pt x="478" y="320"/>
                  </a:lnTo>
                  <a:close/>
                  <a:moveTo>
                    <a:pt x="484" y="246"/>
                  </a:moveTo>
                  <a:lnTo>
                    <a:pt x="484" y="246"/>
                  </a:lnTo>
                  <a:lnTo>
                    <a:pt x="484" y="246"/>
                  </a:lnTo>
                  <a:lnTo>
                    <a:pt x="484" y="246"/>
                  </a:lnTo>
                  <a:lnTo>
                    <a:pt x="484" y="246"/>
                  </a:lnTo>
                  <a:lnTo>
                    <a:pt x="484" y="246"/>
                  </a:lnTo>
                  <a:lnTo>
                    <a:pt x="484" y="246"/>
                  </a:lnTo>
                  <a:close/>
                  <a:moveTo>
                    <a:pt x="482" y="238"/>
                  </a:moveTo>
                  <a:lnTo>
                    <a:pt x="482" y="238"/>
                  </a:lnTo>
                  <a:lnTo>
                    <a:pt x="484" y="240"/>
                  </a:lnTo>
                  <a:lnTo>
                    <a:pt x="484" y="240"/>
                  </a:lnTo>
                  <a:lnTo>
                    <a:pt x="482" y="238"/>
                  </a:lnTo>
                  <a:lnTo>
                    <a:pt x="482" y="238"/>
                  </a:lnTo>
                  <a:close/>
                  <a:moveTo>
                    <a:pt x="484" y="244"/>
                  </a:moveTo>
                  <a:lnTo>
                    <a:pt x="482" y="242"/>
                  </a:lnTo>
                  <a:lnTo>
                    <a:pt x="484" y="242"/>
                  </a:lnTo>
                  <a:lnTo>
                    <a:pt x="484" y="244"/>
                  </a:lnTo>
                  <a:close/>
                  <a:moveTo>
                    <a:pt x="484" y="252"/>
                  </a:moveTo>
                  <a:lnTo>
                    <a:pt x="484" y="252"/>
                  </a:lnTo>
                  <a:lnTo>
                    <a:pt x="484" y="252"/>
                  </a:lnTo>
                  <a:lnTo>
                    <a:pt x="482" y="252"/>
                  </a:lnTo>
                  <a:lnTo>
                    <a:pt x="482" y="252"/>
                  </a:lnTo>
                  <a:lnTo>
                    <a:pt x="484" y="252"/>
                  </a:lnTo>
                  <a:lnTo>
                    <a:pt x="484" y="252"/>
                  </a:lnTo>
                  <a:lnTo>
                    <a:pt x="484" y="252"/>
                  </a:lnTo>
                  <a:close/>
                  <a:moveTo>
                    <a:pt x="488" y="298"/>
                  </a:moveTo>
                  <a:lnTo>
                    <a:pt x="488" y="298"/>
                  </a:lnTo>
                  <a:lnTo>
                    <a:pt x="488" y="300"/>
                  </a:lnTo>
                  <a:lnTo>
                    <a:pt x="488" y="300"/>
                  </a:lnTo>
                  <a:lnTo>
                    <a:pt x="490" y="300"/>
                  </a:lnTo>
                  <a:lnTo>
                    <a:pt x="490" y="302"/>
                  </a:lnTo>
                  <a:lnTo>
                    <a:pt x="488" y="302"/>
                  </a:lnTo>
                  <a:lnTo>
                    <a:pt x="488" y="302"/>
                  </a:lnTo>
                  <a:lnTo>
                    <a:pt x="488" y="302"/>
                  </a:lnTo>
                  <a:lnTo>
                    <a:pt x="488" y="302"/>
                  </a:lnTo>
                  <a:lnTo>
                    <a:pt x="486" y="302"/>
                  </a:lnTo>
                  <a:lnTo>
                    <a:pt x="486" y="302"/>
                  </a:lnTo>
                  <a:lnTo>
                    <a:pt x="488" y="304"/>
                  </a:lnTo>
                  <a:lnTo>
                    <a:pt x="488" y="304"/>
                  </a:lnTo>
                  <a:lnTo>
                    <a:pt x="486" y="302"/>
                  </a:lnTo>
                  <a:lnTo>
                    <a:pt x="484" y="304"/>
                  </a:lnTo>
                  <a:lnTo>
                    <a:pt x="484" y="304"/>
                  </a:lnTo>
                  <a:lnTo>
                    <a:pt x="484" y="302"/>
                  </a:lnTo>
                  <a:lnTo>
                    <a:pt x="484" y="302"/>
                  </a:lnTo>
                  <a:lnTo>
                    <a:pt x="482" y="300"/>
                  </a:lnTo>
                  <a:lnTo>
                    <a:pt x="484" y="300"/>
                  </a:lnTo>
                  <a:lnTo>
                    <a:pt x="484" y="300"/>
                  </a:lnTo>
                  <a:lnTo>
                    <a:pt x="486" y="298"/>
                  </a:lnTo>
                  <a:lnTo>
                    <a:pt x="488" y="298"/>
                  </a:lnTo>
                  <a:lnTo>
                    <a:pt x="488" y="298"/>
                  </a:lnTo>
                  <a:close/>
                  <a:moveTo>
                    <a:pt x="486" y="284"/>
                  </a:moveTo>
                  <a:lnTo>
                    <a:pt x="486" y="284"/>
                  </a:lnTo>
                  <a:lnTo>
                    <a:pt x="486" y="286"/>
                  </a:lnTo>
                  <a:lnTo>
                    <a:pt x="486" y="286"/>
                  </a:lnTo>
                  <a:lnTo>
                    <a:pt x="486" y="284"/>
                  </a:lnTo>
                  <a:lnTo>
                    <a:pt x="486" y="284"/>
                  </a:lnTo>
                  <a:close/>
                  <a:moveTo>
                    <a:pt x="492" y="288"/>
                  </a:moveTo>
                  <a:lnTo>
                    <a:pt x="492" y="288"/>
                  </a:lnTo>
                  <a:lnTo>
                    <a:pt x="494" y="288"/>
                  </a:lnTo>
                  <a:lnTo>
                    <a:pt x="494" y="288"/>
                  </a:lnTo>
                  <a:lnTo>
                    <a:pt x="494" y="288"/>
                  </a:lnTo>
                  <a:lnTo>
                    <a:pt x="492" y="288"/>
                  </a:lnTo>
                  <a:lnTo>
                    <a:pt x="492" y="288"/>
                  </a:lnTo>
                  <a:lnTo>
                    <a:pt x="492" y="288"/>
                  </a:lnTo>
                  <a:lnTo>
                    <a:pt x="492" y="288"/>
                  </a:lnTo>
                  <a:lnTo>
                    <a:pt x="492" y="290"/>
                  </a:lnTo>
                  <a:lnTo>
                    <a:pt x="492" y="290"/>
                  </a:lnTo>
                  <a:lnTo>
                    <a:pt x="492" y="290"/>
                  </a:lnTo>
                  <a:lnTo>
                    <a:pt x="494" y="290"/>
                  </a:lnTo>
                  <a:lnTo>
                    <a:pt x="494" y="290"/>
                  </a:lnTo>
                  <a:lnTo>
                    <a:pt x="494" y="290"/>
                  </a:lnTo>
                  <a:lnTo>
                    <a:pt x="494" y="292"/>
                  </a:lnTo>
                  <a:lnTo>
                    <a:pt x="494" y="290"/>
                  </a:lnTo>
                  <a:lnTo>
                    <a:pt x="494" y="290"/>
                  </a:lnTo>
                  <a:lnTo>
                    <a:pt x="494" y="292"/>
                  </a:lnTo>
                  <a:lnTo>
                    <a:pt x="494" y="292"/>
                  </a:lnTo>
                  <a:lnTo>
                    <a:pt x="492" y="292"/>
                  </a:lnTo>
                  <a:lnTo>
                    <a:pt x="492" y="292"/>
                  </a:lnTo>
                  <a:lnTo>
                    <a:pt x="492" y="292"/>
                  </a:lnTo>
                  <a:lnTo>
                    <a:pt x="492" y="292"/>
                  </a:lnTo>
                  <a:lnTo>
                    <a:pt x="492" y="292"/>
                  </a:lnTo>
                  <a:lnTo>
                    <a:pt x="492" y="290"/>
                  </a:lnTo>
                  <a:lnTo>
                    <a:pt x="492" y="290"/>
                  </a:lnTo>
                  <a:lnTo>
                    <a:pt x="490" y="290"/>
                  </a:lnTo>
                  <a:lnTo>
                    <a:pt x="488" y="286"/>
                  </a:lnTo>
                  <a:lnTo>
                    <a:pt x="488" y="286"/>
                  </a:lnTo>
                  <a:lnTo>
                    <a:pt x="486" y="288"/>
                  </a:lnTo>
                  <a:lnTo>
                    <a:pt x="488" y="286"/>
                  </a:lnTo>
                  <a:lnTo>
                    <a:pt x="488" y="286"/>
                  </a:lnTo>
                  <a:lnTo>
                    <a:pt x="490" y="288"/>
                  </a:lnTo>
                  <a:lnTo>
                    <a:pt x="492" y="288"/>
                  </a:lnTo>
                  <a:lnTo>
                    <a:pt x="492" y="288"/>
                  </a:lnTo>
                  <a:close/>
                  <a:moveTo>
                    <a:pt x="488" y="284"/>
                  </a:moveTo>
                  <a:lnTo>
                    <a:pt x="490" y="284"/>
                  </a:lnTo>
                  <a:lnTo>
                    <a:pt x="490" y="286"/>
                  </a:lnTo>
                  <a:lnTo>
                    <a:pt x="490" y="286"/>
                  </a:lnTo>
                  <a:lnTo>
                    <a:pt x="490" y="284"/>
                  </a:lnTo>
                  <a:lnTo>
                    <a:pt x="488" y="284"/>
                  </a:lnTo>
                  <a:lnTo>
                    <a:pt x="488" y="284"/>
                  </a:lnTo>
                  <a:close/>
                  <a:moveTo>
                    <a:pt x="496" y="342"/>
                  </a:moveTo>
                  <a:lnTo>
                    <a:pt x="496" y="342"/>
                  </a:lnTo>
                  <a:lnTo>
                    <a:pt x="496" y="342"/>
                  </a:lnTo>
                  <a:lnTo>
                    <a:pt x="496" y="344"/>
                  </a:lnTo>
                  <a:lnTo>
                    <a:pt x="496" y="344"/>
                  </a:lnTo>
                  <a:lnTo>
                    <a:pt x="496" y="342"/>
                  </a:lnTo>
                  <a:lnTo>
                    <a:pt x="496" y="342"/>
                  </a:lnTo>
                  <a:lnTo>
                    <a:pt x="496" y="342"/>
                  </a:lnTo>
                  <a:close/>
                  <a:moveTo>
                    <a:pt x="494" y="330"/>
                  </a:moveTo>
                  <a:lnTo>
                    <a:pt x="494" y="330"/>
                  </a:lnTo>
                  <a:lnTo>
                    <a:pt x="494" y="330"/>
                  </a:lnTo>
                  <a:lnTo>
                    <a:pt x="496" y="330"/>
                  </a:lnTo>
                  <a:lnTo>
                    <a:pt x="496" y="334"/>
                  </a:lnTo>
                  <a:lnTo>
                    <a:pt x="496" y="334"/>
                  </a:lnTo>
                  <a:lnTo>
                    <a:pt x="494" y="332"/>
                  </a:lnTo>
                  <a:lnTo>
                    <a:pt x="494" y="330"/>
                  </a:lnTo>
                  <a:lnTo>
                    <a:pt x="494" y="330"/>
                  </a:lnTo>
                  <a:close/>
                  <a:moveTo>
                    <a:pt x="498" y="328"/>
                  </a:moveTo>
                  <a:lnTo>
                    <a:pt x="498" y="328"/>
                  </a:lnTo>
                  <a:lnTo>
                    <a:pt x="496" y="328"/>
                  </a:lnTo>
                  <a:lnTo>
                    <a:pt x="496" y="326"/>
                  </a:lnTo>
                  <a:lnTo>
                    <a:pt x="496" y="326"/>
                  </a:lnTo>
                  <a:lnTo>
                    <a:pt x="498" y="328"/>
                  </a:lnTo>
                  <a:lnTo>
                    <a:pt x="498" y="328"/>
                  </a:lnTo>
                  <a:close/>
                  <a:moveTo>
                    <a:pt x="498" y="296"/>
                  </a:moveTo>
                  <a:lnTo>
                    <a:pt x="498" y="296"/>
                  </a:lnTo>
                  <a:lnTo>
                    <a:pt x="498" y="298"/>
                  </a:lnTo>
                  <a:lnTo>
                    <a:pt x="498" y="298"/>
                  </a:lnTo>
                  <a:lnTo>
                    <a:pt x="496" y="296"/>
                  </a:lnTo>
                  <a:lnTo>
                    <a:pt x="498" y="296"/>
                  </a:lnTo>
                  <a:lnTo>
                    <a:pt x="498" y="296"/>
                  </a:lnTo>
                  <a:close/>
                  <a:moveTo>
                    <a:pt x="496" y="310"/>
                  </a:moveTo>
                  <a:lnTo>
                    <a:pt x="496" y="308"/>
                  </a:lnTo>
                  <a:lnTo>
                    <a:pt x="496" y="310"/>
                  </a:lnTo>
                  <a:lnTo>
                    <a:pt x="496" y="310"/>
                  </a:lnTo>
                  <a:close/>
                  <a:moveTo>
                    <a:pt x="492" y="306"/>
                  </a:moveTo>
                  <a:lnTo>
                    <a:pt x="492" y="306"/>
                  </a:lnTo>
                  <a:lnTo>
                    <a:pt x="494" y="306"/>
                  </a:lnTo>
                  <a:lnTo>
                    <a:pt x="492" y="304"/>
                  </a:lnTo>
                  <a:lnTo>
                    <a:pt x="492" y="304"/>
                  </a:lnTo>
                  <a:lnTo>
                    <a:pt x="494" y="304"/>
                  </a:lnTo>
                  <a:lnTo>
                    <a:pt x="494" y="304"/>
                  </a:lnTo>
                  <a:lnTo>
                    <a:pt x="494" y="306"/>
                  </a:lnTo>
                  <a:lnTo>
                    <a:pt x="494" y="306"/>
                  </a:lnTo>
                  <a:lnTo>
                    <a:pt x="496" y="306"/>
                  </a:lnTo>
                  <a:lnTo>
                    <a:pt x="496" y="306"/>
                  </a:lnTo>
                  <a:lnTo>
                    <a:pt x="492" y="306"/>
                  </a:lnTo>
                  <a:lnTo>
                    <a:pt x="492" y="306"/>
                  </a:lnTo>
                  <a:close/>
                  <a:moveTo>
                    <a:pt x="488" y="324"/>
                  </a:moveTo>
                  <a:lnTo>
                    <a:pt x="488" y="324"/>
                  </a:lnTo>
                  <a:lnTo>
                    <a:pt x="488" y="324"/>
                  </a:lnTo>
                  <a:lnTo>
                    <a:pt x="486" y="322"/>
                  </a:lnTo>
                  <a:lnTo>
                    <a:pt x="486" y="322"/>
                  </a:lnTo>
                  <a:lnTo>
                    <a:pt x="490" y="324"/>
                  </a:lnTo>
                  <a:lnTo>
                    <a:pt x="490" y="324"/>
                  </a:lnTo>
                  <a:lnTo>
                    <a:pt x="490" y="324"/>
                  </a:lnTo>
                  <a:lnTo>
                    <a:pt x="490" y="324"/>
                  </a:lnTo>
                  <a:lnTo>
                    <a:pt x="490" y="324"/>
                  </a:lnTo>
                  <a:lnTo>
                    <a:pt x="490" y="324"/>
                  </a:lnTo>
                  <a:lnTo>
                    <a:pt x="490" y="324"/>
                  </a:lnTo>
                  <a:lnTo>
                    <a:pt x="492" y="324"/>
                  </a:lnTo>
                  <a:lnTo>
                    <a:pt x="492" y="324"/>
                  </a:lnTo>
                  <a:lnTo>
                    <a:pt x="490" y="324"/>
                  </a:lnTo>
                  <a:lnTo>
                    <a:pt x="490" y="326"/>
                  </a:lnTo>
                  <a:lnTo>
                    <a:pt x="490" y="326"/>
                  </a:lnTo>
                  <a:lnTo>
                    <a:pt x="490" y="326"/>
                  </a:lnTo>
                  <a:lnTo>
                    <a:pt x="490" y="326"/>
                  </a:lnTo>
                  <a:lnTo>
                    <a:pt x="490" y="324"/>
                  </a:lnTo>
                  <a:lnTo>
                    <a:pt x="488" y="324"/>
                  </a:lnTo>
                  <a:lnTo>
                    <a:pt x="488" y="324"/>
                  </a:lnTo>
                  <a:close/>
                  <a:moveTo>
                    <a:pt x="486" y="324"/>
                  </a:moveTo>
                  <a:lnTo>
                    <a:pt x="486" y="324"/>
                  </a:lnTo>
                  <a:lnTo>
                    <a:pt x="484" y="322"/>
                  </a:lnTo>
                  <a:lnTo>
                    <a:pt x="486" y="324"/>
                  </a:lnTo>
                  <a:close/>
                  <a:moveTo>
                    <a:pt x="484" y="320"/>
                  </a:moveTo>
                  <a:lnTo>
                    <a:pt x="484" y="320"/>
                  </a:lnTo>
                  <a:lnTo>
                    <a:pt x="484" y="320"/>
                  </a:lnTo>
                  <a:lnTo>
                    <a:pt x="484" y="322"/>
                  </a:lnTo>
                  <a:lnTo>
                    <a:pt x="484" y="320"/>
                  </a:lnTo>
                  <a:close/>
                  <a:moveTo>
                    <a:pt x="484" y="316"/>
                  </a:moveTo>
                  <a:lnTo>
                    <a:pt x="484" y="314"/>
                  </a:lnTo>
                  <a:lnTo>
                    <a:pt x="484" y="314"/>
                  </a:lnTo>
                  <a:lnTo>
                    <a:pt x="482" y="314"/>
                  </a:lnTo>
                  <a:lnTo>
                    <a:pt x="482" y="312"/>
                  </a:lnTo>
                  <a:lnTo>
                    <a:pt x="482" y="312"/>
                  </a:lnTo>
                  <a:lnTo>
                    <a:pt x="484" y="312"/>
                  </a:lnTo>
                  <a:lnTo>
                    <a:pt x="486" y="312"/>
                  </a:lnTo>
                  <a:lnTo>
                    <a:pt x="488" y="316"/>
                  </a:lnTo>
                  <a:lnTo>
                    <a:pt x="488" y="316"/>
                  </a:lnTo>
                  <a:lnTo>
                    <a:pt x="486" y="316"/>
                  </a:lnTo>
                  <a:lnTo>
                    <a:pt x="484" y="316"/>
                  </a:lnTo>
                  <a:lnTo>
                    <a:pt x="484" y="316"/>
                  </a:lnTo>
                  <a:close/>
                  <a:moveTo>
                    <a:pt x="490" y="318"/>
                  </a:moveTo>
                  <a:lnTo>
                    <a:pt x="490" y="318"/>
                  </a:lnTo>
                  <a:lnTo>
                    <a:pt x="490" y="316"/>
                  </a:lnTo>
                  <a:lnTo>
                    <a:pt x="488" y="318"/>
                  </a:lnTo>
                  <a:lnTo>
                    <a:pt x="488" y="318"/>
                  </a:lnTo>
                  <a:lnTo>
                    <a:pt x="488" y="316"/>
                  </a:lnTo>
                  <a:lnTo>
                    <a:pt x="490" y="314"/>
                  </a:lnTo>
                  <a:lnTo>
                    <a:pt x="490" y="314"/>
                  </a:lnTo>
                  <a:lnTo>
                    <a:pt x="490" y="316"/>
                  </a:lnTo>
                  <a:lnTo>
                    <a:pt x="490" y="318"/>
                  </a:lnTo>
                  <a:lnTo>
                    <a:pt x="490" y="318"/>
                  </a:lnTo>
                  <a:close/>
                  <a:moveTo>
                    <a:pt x="492" y="296"/>
                  </a:moveTo>
                  <a:lnTo>
                    <a:pt x="492" y="298"/>
                  </a:lnTo>
                  <a:lnTo>
                    <a:pt x="492" y="298"/>
                  </a:lnTo>
                  <a:lnTo>
                    <a:pt x="490" y="298"/>
                  </a:lnTo>
                  <a:lnTo>
                    <a:pt x="490" y="298"/>
                  </a:lnTo>
                  <a:lnTo>
                    <a:pt x="490" y="298"/>
                  </a:lnTo>
                  <a:lnTo>
                    <a:pt x="492" y="296"/>
                  </a:lnTo>
                  <a:lnTo>
                    <a:pt x="492" y="296"/>
                  </a:lnTo>
                  <a:close/>
                  <a:moveTo>
                    <a:pt x="490" y="296"/>
                  </a:moveTo>
                  <a:lnTo>
                    <a:pt x="492" y="296"/>
                  </a:lnTo>
                  <a:lnTo>
                    <a:pt x="490" y="296"/>
                  </a:lnTo>
                  <a:lnTo>
                    <a:pt x="490" y="296"/>
                  </a:lnTo>
                  <a:lnTo>
                    <a:pt x="490" y="296"/>
                  </a:lnTo>
                  <a:lnTo>
                    <a:pt x="490" y="296"/>
                  </a:lnTo>
                  <a:close/>
                  <a:moveTo>
                    <a:pt x="492" y="302"/>
                  </a:moveTo>
                  <a:lnTo>
                    <a:pt x="492" y="302"/>
                  </a:lnTo>
                  <a:lnTo>
                    <a:pt x="492" y="304"/>
                  </a:lnTo>
                  <a:lnTo>
                    <a:pt x="492" y="304"/>
                  </a:lnTo>
                  <a:lnTo>
                    <a:pt x="492" y="302"/>
                  </a:lnTo>
                  <a:close/>
                  <a:moveTo>
                    <a:pt x="492" y="330"/>
                  </a:moveTo>
                  <a:lnTo>
                    <a:pt x="490" y="330"/>
                  </a:lnTo>
                  <a:lnTo>
                    <a:pt x="490" y="330"/>
                  </a:lnTo>
                  <a:lnTo>
                    <a:pt x="490" y="330"/>
                  </a:lnTo>
                  <a:lnTo>
                    <a:pt x="490" y="330"/>
                  </a:lnTo>
                  <a:lnTo>
                    <a:pt x="492" y="330"/>
                  </a:lnTo>
                  <a:lnTo>
                    <a:pt x="492" y="330"/>
                  </a:lnTo>
                  <a:close/>
                  <a:moveTo>
                    <a:pt x="484" y="294"/>
                  </a:moveTo>
                  <a:lnTo>
                    <a:pt x="484" y="294"/>
                  </a:lnTo>
                  <a:lnTo>
                    <a:pt x="484" y="294"/>
                  </a:lnTo>
                  <a:lnTo>
                    <a:pt x="484" y="294"/>
                  </a:lnTo>
                  <a:lnTo>
                    <a:pt x="484" y="294"/>
                  </a:lnTo>
                  <a:lnTo>
                    <a:pt x="484" y="294"/>
                  </a:lnTo>
                  <a:lnTo>
                    <a:pt x="484" y="292"/>
                  </a:lnTo>
                  <a:lnTo>
                    <a:pt x="486" y="296"/>
                  </a:lnTo>
                  <a:lnTo>
                    <a:pt x="486" y="296"/>
                  </a:lnTo>
                  <a:lnTo>
                    <a:pt x="484" y="294"/>
                  </a:lnTo>
                  <a:lnTo>
                    <a:pt x="484" y="294"/>
                  </a:lnTo>
                  <a:close/>
                  <a:moveTo>
                    <a:pt x="484" y="298"/>
                  </a:moveTo>
                  <a:lnTo>
                    <a:pt x="484" y="298"/>
                  </a:lnTo>
                  <a:lnTo>
                    <a:pt x="482" y="296"/>
                  </a:lnTo>
                  <a:lnTo>
                    <a:pt x="480" y="296"/>
                  </a:lnTo>
                  <a:lnTo>
                    <a:pt x="480" y="296"/>
                  </a:lnTo>
                  <a:lnTo>
                    <a:pt x="482" y="296"/>
                  </a:lnTo>
                  <a:lnTo>
                    <a:pt x="484" y="298"/>
                  </a:lnTo>
                  <a:lnTo>
                    <a:pt x="484" y="298"/>
                  </a:lnTo>
                  <a:close/>
                  <a:moveTo>
                    <a:pt x="482" y="298"/>
                  </a:moveTo>
                  <a:lnTo>
                    <a:pt x="482" y="298"/>
                  </a:lnTo>
                  <a:lnTo>
                    <a:pt x="482" y="298"/>
                  </a:lnTo>
                  <a:lnTo>
                    <a:pt x="482" y="298"/>
                  </a:lnTo>
                  <a:lnTo>
                    <a:pt x="482" y="298"/>
                  </a:lnTo>
                  <a:close/>
                  <a:moveTo>
                    <a:pt x="482" y="314"/>
                  </a:moveTo>
                  <a:lnTo>
                    <a:pt x="482" y="314"/>
                  </a:lnTo>
                  <a:lnTo>
                    <a:pt x="480" y="316"/>
                  </a:lnTo>
                  <a:lnTo>
                    <a:pt x="480" y="316"/>
                  </a:lnTo>
                  <a:lnTo>
                    <a:pt x="478" y="314"/>
                  </a:lnTo>
                  <a:lnTo>
                    <a:pt x="478" y="314"/>
                  </a:lnTo>
                  <a:lnTo>
                    <a:pt x="482" y="314"/>
                  </a:lnTo>
                  <a:lnTo>
                    <a:pt x="482" y="314"/>
                  </a:lnTo>
                  <a:close/>
                  <a:moveTo>
                    <a:pt x="496" y="352"/>
                  </a:moveTo>
                  <a:lnTo>
                    <a:pt x="496" y="352"/>
                  </a:lnTo>
                  <a:lnTo>
                    <a:pt x="498" y="352"/>
                  </a:lnTo>
                  <a:lnTo>
                    <a:pt x="496" y="350"/>
                  </a:lnTo>
                  <a:lnTo>
                    <a:pt x="496" y="352"/>
                  </a:lnTo>
                  <a:lnTo>
                    <a:pt x="496" y="352"/>
                  </a:lnTo>
                  <a:lnTo>
                    <a:pt x="496" y="350"/>
                  </a:lnTo>
                  <a:lnTo>
                    <a:pt x="494" y="350"/>
                  </a:lnTo>
                  <a:lnTo>
                    <a:pt x="494" y="350"/>
                  </a:lnTo>
                  <a:lnTo>
                    <a:pt x="496" y="348"/>
                  </a:lnTo>
                  <a:lnTo>
                    <a:pt x="496" y="348"/>
                  </a:lnTo>
                  <a:lnTo>
                    <a:pt x="496" y="348"/>
                  </a:lnTo>
                  <a:lnTo>
                    <a:pt x="496" y="348"/>
                  </a:lnTo>
                  <a:lnTo>
                    <a:pt x="498" y="350"/>
                  </a:lnTo>
                  <a:lnTo>
                    <a:pt x="498" y="350"/>
                  </a:lnTo>
                  <a:lnTo>
                    <a:pt x="498" y="348"/>
                  </a:lnTo>
                  <a:lnTo>
                    <a:pt x="498" y="348"/>
                  </a:lnTo>
                  <a:lnTo>
                    <a:pt x="498" y="348"/>
                  </a:lnTo>
                  <a:lnTo>
                    <a:pt x="500" y="350"/>
                  </a:lnTo>
                  <a:lnTo>
                    <a:pt x="502" y="354"/>
                  </a:lnTo>
                  <a:lnTo>
                    <a:pt x="502" y="354"/>
                  </a:lnTo>
                  <a:lnTo>
                    <a:pt x="502" y="354"/>
                  </a:lnTo>
                  <a:lnTo>
                    <a:pt x="502" y="354"/>
                  </a:lnTo>
                  <a:lnTo>
                    <a:pt x="502" y="354"/>
                  </a:lnTo>
                  <a:lnTo>
                    <a:pt x="502" y="354"/>
                  </a:lnTo>
                  <a:lnTo>
                    <a:pt x="502" y="354"/>
                  </a:lnTo>
                  <a:lnTo>
                    <a:pt x="502" y="352"/>
                  </a:lnTo>
                  <a:lnTo>
                    <a:pt x="504" y="350"/>
                  </a:lnTo>
                  <a:lnTo>
                    <a:pt x="504" y="348"/>
                  </a:lnTo>
                  <a:lnTo>
                    <a:pt x="502" y="346"/>
                  </a:lnTo>
                  <a:lnTo>
                    <a:pt x="502" y="346"/>
                  </a:lnTo>
                  <a:lnTo>
                    <a:pt x="504" y="348"/>
                  </a:lnTo>
                  <a:lnTo>
                    <a:pt x="504" y="350"/>
                  </a:lnTo>
                  <a:lnTo>
                    <a:pt x="502" y="352"/>
                  </a:lnTo>
                  <a:lnTo>
                    <a:pt x="502" y="354"/>
                  </a:lnTo>
                  <a:lnTo>
                    <a:pt x="502" y="354"/>
                  </a:lnTo>
                  <a:lnTo>
                    <a:pt x="502" y="354"/>
                  </a:lnTo>
                  <a:lnTo>
                    <a:pt x="502" y="354"/>
                  </a:lnTo>
                  <a:lnTo>
                    <a:pt x="502" y="354"/>
                  </a:lnTo>
                  <a:lnTo>
                    <a:pt x="502" y="354"/>
                  </a:lnTo>
                  <a:lnTo>
                    <a:pt x="504" y="356"/>
                  </a:lnTo>
                  <a:lnTo>
                    <a:pt x="504" y="356"/>
                  </a:lnTo>
                  <a:lnTo>
                    <a:pt x="504" y="356"/>
                  </a:lnTo>
                  <a:lnTo>
                    <a:pt x="502" y="356"/>
                  </a:lnTo>
                  <a:lnTo>
                    <a:pt x="500" y="352"/>
                  </a:lnTo>
                  <a:lnTo>
                    <a:pt x="500" y="352"/>
                  </a:lnTo>
                  <a:lnTo>
                    <a:pt x="498" y="354"/>
                  </a:lnTo>
                  <a:lnTo>
                    <a:pt x="498" y="354"/>
                  </a:lnTo>
                  <a:lnTo>
                    <a:pt x="498" y="352"/>
                  </a:lnTo>
                  <a:lnTo>
                    <a:pt x="496" y="352"/>
                  </a:lnTo>
                  <a:lnTo>
                    <a:pt x="496" y="352"/>
                  </a:lnTo>
                  <a:close/>
                  <a:moveTo>
                    <a:pt x="500" y="274"/>
                  </a:moveTo>
                  <a:lnTo>
                    <a:pt x="500" y="274"/>
                  </a:lnTo>
                  <a:lnTo>
                    <a:pt x="500" y="272"/>
                  </a:lnTo>
                  <a:lnTo>
                    <a:pt x="500" y="272"/>
                  </a:lnTo>
                  <a:lnTo>
                    <a:pt x="500" y="270"/>
                  </a:lnTo>
                  <a:lnTo>
                    <a:pt x="500" y="270"/>
                  </a:lnTo>
                  <a:lnTo>
                    <a:pt x="502" y="272"/>
                  </a:lnTo>
                  <a:lnTo>
                    <a:pt x="502" y="274"/>
                  </a:lnTo>
                  <a:lnTo>
                    <a:pt x="500" y="274"/>
                  </a:lnTo>
                  <a:close/>
                  <a:moveTo>
                    <a:pt x="502" y="286"/>
                  </a:moveTo>
                  <a:lnTo>
                    <a:pt x="502" y="286"/>
                  </a:lnTo>
                  <a:lnTo>
                    <a:pt x="500" y="286"/>
                  </a:lnTo>
                  <a:lnTo>
                    <a:pt x="500" y="286"/>
                  </a:lnTo>
                  <a:lnTo>
                    <a:pt x="502" y="284"/>
                  </a:lnTo>
                  <a:lnTo>
                    <a:pt x="502" y="286"/>
                  </a:lnTo>
                  <a:close/>
                  <a:moveTo>
                    <a:pt x="500" y="256"/>
                  </a:moveTo>
                  <a:lnTo>
                    <a:pt x="500" y="256"/>
                  </a:lnTo>
                  <a:lnTo>
                    <a:pt x="500" y="258"/>
                  </a:lnTo>
                  <a:lnTo>
                    <a:pt x="500" y="256"/>
                  </a:lnTo>
                  <a:close/>
                  <a:moveTo>
                    <a:pt x="502" y="346"/>
                  </a:moveTo>
                  <a:lnTo>
                    <a:pt x="502" y="346"/>
                  </a:lnTo>
                  <a:lnTo>
                    <a:pt x="502" y="346"/>
                  </a:lnTo>
                  <a:lnTo>
                    <a:pt x="500" y="346"/>
                  </a:lnTo>
                  <a:lnTo>
                    <a:pt x="500" y="346"/>
                  </a:lnTo>
                  <a:lnTo>
                    <a:pt x="502" y="346"/>
                  </a:lnTo>
                  <a:lnTo>
                    <a:pt x="502" y="346"/>
                  </a:lnTo>
                  <a:close/>
                  <a:moveTo>
                    <a:pt x="502" y="344"/>
                  </a:moveTo>
                  <a:lnTo>
                    <a:pt x="502" y="342"/>
                  </a:lnTo>
                  <a:lnTo>
                    <a:pt x="504" y="344"/>
                  </a:lnTo>
                  <a:lnTo>
                    <a:pt x="502" y="344"/>
                  </a:lnTo>
                  <a:close/>
                  <a:moveTo>
                    <a:pt x="504" y="370"/>
                  </a:moveTo>
                  <a:lnTo>
                    <a:pt x="504" y="370"/>
                  </a:lnTo>
                  <a:lnTo>
                    <a:pt x="502" y="368"/>
                  </a:lnTo>
                  <a:lnTo>
                    <a:pt x="500" y="366"/>
                  </a:lnTo>
                  <a:lnTo>
                    <a:pt x="500" y="366"/>
                  </a:lnTo>
                  <a:lnTo>
                    <a:pt x="502" y="368"/>
                  </a:lnTo>
                  <a:lnTo>
                    <a:pt x="504" y="370"/>
                  </a:lnTo>
                  <a:lnTo>
                    <a:pt x="504" y="370"/>
                  </a:lnTo>
                  <a:close/>
                  <a:moveTo>
                    <a:pt x="502" y="364"/>
                  </a:moveTo>
                  <a:lnTo>
                    <a:pt x="502" y="364"/>
                  </a:lnTo>
                  <a:lnTo>
                    <a:pt x="504" y="366"/>
                  </a:lnTo>
                  <a:lnTo>
                    <a:pt x="504" y="366"/>
                  </a:lnTo>
                  <a:lnTo>
                    <a:pt x="504" y="364"/>
                  </a:lnTo>
                  <a:lnTo>
                    <a:pt x="504" y="366"/>
                  </a:lnTo>
                  <a:lnTo>
                    <a:pt x="504" y="366"/>
                  </a:lnTo>
                  <a:lnTo>
                    <a:pt x="504" y="366"/>
                  </a:lnTo>
                  <a:lnTo>
                    <a:pt x="504" y="366"/>
                  </a:lnTo>
                  <a:lnTo>
                    <a:pt x="502" y="364"/>
                  </a:lnTo>
                  <a:lnTo>
                    <a:pt x="502" y="364"/>
                  </a:lnTo>
                  <a:close/>
                  <a:moveTo>
                    <a:pt x="504" y="310"/>
                  </a:moveTo>
                  <a:lnTo>
                    <a:pt x="504" y="310"/>
                  </a:lnTo>
                  <a:lnTo>
                    <a:pt x="504" y="308"/>
                  </a:lnTo>
                  <a:lnTo>
                    <a:pt x="504" y="308"/>
                  </a:lnTo>
                  <a:lnTo>
                    <a:pt x="504" y="310"/>
                  </a:lnTo>
                  <a:lnTo>
                    <a:pt x="500" y="306"/>
                  </a:lnTo>
                  <a:lnTo>
                    <a:pt x="500" y="306"/>
                  </a:lnTo>
                  <a:lnTo>
                    <a:pt x="502" y="306"/>
                  </a:lnTo>
                  <a:lnTo>
                    <a:pt x="502" y="306"/>
                  </a:lnTo>
                  <a:lnTo>
                    <a:pt x="504" y="306"/>
                  </a:lnTo>
                  <a:lnTo>
                    <a:pt x="504" y="306"/>
                  </a:lnTo>
                  <a:lnTo>
                    <a:pt x="504" y="306"/>
                  </a:lnTo>
                  <a:lnTo>
                    <a:pt x="506" y="308"/>
                  </a:lnTo>
                  <a:lnTo>
                    <a:pt x="504" y="310"/>
                  </a:lnTo>
                  <a:close/>
                  <a:moveTo>
                    <a:pt x="504" y="288"/>
                  </a:moveTo>
                  <a:lnTo>
                    <a:pt x="504" y="288"/>
                  </a:lnTo>
                  <a:lnTo>
                    <a:pt x="504" y="286"/>
                  </a:lnTo>
                  <a:lnTo>
                    <a:pt x="506" y="288"/>
                  </a:lnTo>
                  <a:lnTo>
                    <a:pt x="506" y="288"/>
                  </a:lnTo>
                  <a:lnTo>
                    <a:pt x="504" y="288"/>
                  </a:lnTo>
                  <a:lnTo>
                    <a:pt x="504" y="288"/>
                  </a:lnTo>
                  <a:close/>
                  <a:moveTo>
                    <a:pt x="504" y="246"/>
                  </a:moveTo>
                  <a:lnTo>
                    <a:pt x="504" y="244"/>
                  </a:lnTo>
                  <a:lnTo>
                    <a:pt x="504" y="246"/>
                  </a:lnTo>
                  <a:lnTo>
                    <a:pt x="504" y="246"/>
                  </a:lnTo>
                  <a:close/>
                  <a:moveTo>
                    <a:pt x="500" y="190"/>
                  </a:moveTo>
                  <a:lnTo>
                    <a:pt x="500" y="192"/>
                  </a:lnTo>
                  <a:lnTo>
                    <a:pt x="500" y="192"/>
                  </a:lnTo>
                  <a:lnTo>
                    <a:pt x="500" y="192"/>
                  </a:lnTo>
                  <a:lnTo>
                    <a:pt x="500" y="190"/>
                  </a:lnTo>
                  <a:lnTo>
                    <a:pt x="500" y="190"/>
                  </a:lnTo>
                  <a:lnTo>
                    <a:pt x="500" y="190"/>
                  </a:lnTo>
                  <a:close/>
                  <a:moveTo>
                    <a:pt x="498" y="190"/>
                  </a:moveTo>
                  <a:lnTo>
                    <a:pt x="498" y="190"/>
                  </a:lnTo>
                  <a:lnTo>
                    <a:pt x="496" y="190"/>
                  </a:lnTo>
                  <a:lnTo>
                    <a:pt x="496" y="190"/>
                  </a:lnTo>
                  <a:lnTo>
                    <a:pt x="496" y="186"/>
                  </a:lnTo>
                  <a:lnTo>
                    <a:pt x="496" y="186"/>
                  </a:lnTo>
                  <a:lnTo>
                    <a:pt x="498" y="186"/>
                  </a:lnTo>
                  <a:lnTo>
                    <a:pt x="498" y="186"/>
                  </a:lnTo>
                  <a:lnTo>
                    <a:pt x="498" y="188"/>
                  </a:lnTo>
                  <a:lnTo>
                    <a:pt x="498" y="190"/>
                  </a:lnTo>
                  <a:lnTo>
                    <a:pt x="498" y="190"/>
                  </a:lnTo>
                  <a:close/>
                  <a:moveTo>
                    <a:pt x="496" y="180"/>
                  </a:moveTo>
                  <a:lnTo>
                    <a:pt x="496" y="180"/>
                  </a:lnTo>
                  <a:lnTo>
                    <a:pt x="498" y="182"/>
                  </a:lnTo>
                  <a:lnTo>
                    <a:pt x="498" y="182"/>
                  </a:lnTo>
                  <a:lnTo>
                    <a:pt x="498" y="182"/>
                  </a:lnTo>
                  <a:lnTo>
                    <a:pt x="498" y="182"/>
                  </a:lnTo>
                  <a:lnTo>
                    <a:pt x="498" y="182"/>
                  </a:lnTo>
                  <a:lnTo>
                    <a:pt x="496" y="180"/>
                  </a:lnTo>
                  <a:lnTo>
                    <a:pt x="496" y="180"/>
                  </a:lnTo>
                  <a:lnTo>
                    <a:pt x="496" y="180"/>
                  </a:lnTo>
                  <a:lnTo>
                    <a:pt x="496" y="180"/>
                  </a:lnTo>
                  <a:close/>
                  <a:moveTo>
                    <a:pt x="498" y="190"/>
                  </a:moveTo>
                  <a:lnTo>
                    <a:pt x="498" y="192"/>
                  </a:lnTo>
                  <a:lnTo>
                    <a:pt x="496" y="190"/>
                  </a:lnTo>
                  <a:lnTo>
                    <a:pt x="498" y="190"/>
                  </a:lnTo>
                  <a:close/>
                  <a:moveTo>
                    <a:pt x="498" y="272"/>
                  </a:moveTo>
                  <a:lnTo>
                    <a:pt x="498" y="274"/>
                  </a:lnTo>
                  <a:lnTo>
                    <a:pt x="498" y="274"/>
                  </a:lnTo>
                  <a:lnTo>
                    <a:pt x="496" y="272"/>
                  </a:lnTo>
                  <a:lnTo>
                    <a:pt x="494" y="272"/>
                  </a:lnTo>
                  <a:lnTo>
                    <a:pt x="494" y="270"/>
                  </a:lnTo>
                  <a:lnTo>
                    <a:pt x="494" y="270"/>
                  </a:lnTo>
                  <a:lnTo>
                    <a:pt x="498" y="272"/>
                  </a:lnTo>
                  <a:lnTo>
                    <a:pt x="498" y="272"/>
                  </a:lnTo>
                  <a:lnTo>
                    <a:pt x="498" y="272"/>
                  </a:lnTo>
                  <a:lnTo>
                    <a:pt x="498" y="272"/>
                  </a:lnTo>
                  <a:close/>
                  <a:moveTo>
                    <a:pt x="494" y="288"/>
                  </a:moveTo>
                  <a:lnTo>
                    <a:pt x="494" y="288"/>
                  </a:lnTo>
                  <a:lnTo>
                    <a:pt x="494" y="286"/>
                  </a:lnTo>
                  <a:lnTo>
                    <a:pt x="492" y="286"/>
                  </a:lnTo>
                  <a:lnTo>
                    <a:pt x="492" y="286"/>
                  </a:lnTo>
                  <a:lnTo>
                    <a:pt x="494" y="286"/>
                  </a:lnTo>
                  <a:lnTo>
                    <a:pt x="494" y="288"/>
                  </a:lnTo>
                  <a:lnTo>
                    <a:pt x="494" y="288"/>
                  </a:lnTo>
                  <a:close/>
                  <a:moveTo>
                    <a:pt x="492" y="238"/>
                  </a:moveTo>
                  <a:lnTo>
                    <a:pt x="492" y="238"/>
                  </a:lnTo>
                  <a:lnTo>
                    <a:pt x="490" y="236"/>
                  </a:lnTo>
                  <a:lnTo>
                    <a:pt x="490" y="236"/>
                  </a:lnTo>
                  <a:lnTo>
                    <a:pt x="492" y="236"/>
                  </a:lnTo>
                  <a:lnTo>
                    <a:pt x="492" y="236"/>
                  </a:lnTo>
                  <a:lnTo>
                    <a:pt x="492" y="238"/>
                  </a:lnTo>
                  <a:lnTo>
                    <a:pt x="492" y="238"/>
                  </a:lnTo>
                  <a:close/>
                  <a:moveTo>
                    <a:pt x="484" y="232"/>
                  </a:moveTo>
                  <a:lnTo>
                    <a:pt x="484" y="232"/>
                  </a:lnTo>
                  <a:lnTo>
                    <a:pt x="482" y="232"/>
                  </a:lnTo>
                  <a:lnTo>
                    <a:pt x="482" y="232"/>
                  </a:lnTo>
                  <a:lnTo>
                    <a:pt x="482" y="232"/>
                  </a:lnTo>
                  <a:lnTo>
                    <a:pt x="486" y="230"/>
                  </a:lnTo>
                  <a:lnTo>
                    <a:pt x="488" y="232"/>
                  </a:lnTo>
                  <a:lnTo>
                    <a:pt x="488" y="232"/>
                  </a:lnTo>
                  <a:lnTo>
                    <a:pt x="490" y="238"/>
                  </a:lnTo>
                  <a:lnTo>
                    <a:pt x="490" y="238"/>
                  </a:lnTo>
                  <a:lnTo>
                    <a:pt x="488" y="238"/>
                  </a:lnTo>
                  <a:lnTo>
                    <a:pt x="486" y="238"/>
                  </a:lnTo>
                  <a:lnTo>
                    <a:pt x="488" y="238"/>
                  </a:lnTo>
                  <a:lnTo>
                    <a:pt x="488" y="238"/>
                  </a:lnTo>
                  <a:lnTo>
                    <a:pt x="484" y="236"/>
                  </a:lnTo>
                  <a:lnTo>
                    <a:pt x="484" y="236"/>
                  </a:lnTo>
                  <a:lnTo>
                    <a:pt x="482" y="236"/>
                  </a:lnTo>
                  <a:lnTo>
                    <a:pt x="482" y="234"/>
                  </a:lnTo>
                  <a:lnTo>
                    <a:pt x="482" y="234"/>
                  </a:lnTo>
                  <a:lnTo>
                    <a:pt x="484" y="234"/>
                  </a:lnTo>
                  <a:lnTo>
                    <a:pt x="484" y="232"/>
                  </a:lnTo>
                  <a:lnTo>
                    <a:pt x="484" y="232"/>
                  </a:lnTo>
                  <a:lnTo>
                    <a:pt x="484" y="232"/>
                  </a:lnTo>
                  <a:close/>
                  <a:moveTo>
                    <a:pt x="480" y="232"/>
                  </a:moveTo>
                  <a:lnTo>
                    <a:pt x="480" y="236"/>
                  </a:lnTo>
                  <a:lnTo>
                    <a:pt x="480" y="236"/>
                  </a:lnTo>
                  <a:lnTo>
                    <a:pt x="480" y="234"/>
                  </a:lnTo>
                  <a:lnTo>
                    <a:pt x="480" y="234"/>
                  </a:lnTo>
                  <a:lnTo>
                    <a:pt x="480" y="234"/>
                  </a:lnTo>
                  <a:lnTo>
                    <a:pt x="480" y="234"/>
                  </a:lnTo>
                  <a:lnTo>
                    <a:pt x="480" y="232"/>
                  </a:lnTo>
                  <a:lnTo>
                    <a:pt x="480" y="232"/>
                  </a:lnTo>
                  <a:close/>
                  <a:moveTo>
                    <a:pt x="480" y="194"/>
                  </a:moveTo>
                  <a:lnTo>
                    <a:pt x="480" y="194"/>
                  </a:lnTo>
                  <a:lnTo>
                    <a:pt x="476" y="192"/>
                  </a:lnTo>
                  <a:lnTo>
                    <a:pt x="476" y="192"/>
                  </a:lnTo>
                  <a:lnTo>
                    <a:pt x="480" y="194"/>
                  </a:lnTo>
                  <a:lnTo>
                    <a:pt x="480" y="194"/>
                  </a:lnTo>
                  <a:close/>
                  <a:moveTo>
                    <a:pt x="478" y="270"/>
                  </a:moveTo>
                  <a:lnTo>
                    <a:pt x="478" y="272"/>
                  </a:lnTo>
                  <a:lnTo>
                    <a:pt x="478" y="272"/>
                  </a:lnTo>
                  <a:lnTo>
                    <a:pt x="478" y="270"/>
                  </a:lnTo>
                  <a:lnTo>
                    <a:pt x="478" y="268"/>
                  </a:lnTo>
                  <a:lnTo>
                    <a:pt x="478" y="268"/>
                  </a:lnTo>
                  <a:lnTo>
                    <a:pt x="478" y="270"/>
                  </a:lnTo>
                  <a:lnTo>
                    <a:pt x="478" y="270"/>
                  </a:lnTo>
                  <a:lnTo>
                    <a:pt x="478" y="270"/>
                  </a:lnTo>
                  <a:close/>
                  <a:moveTo>
                    <a:pt x="476" y="276"/>
                  </a:moveTo>
                  <a:lnTo>
                    <a:pt x="476" y="276"/>
                  </a:lnTo>
                  <a:lnTo>
                    <a:pt x="476" y="278"/>
                  </a:lnTo>
                  <a:lnTo>
                    <a:pt x="478" y="278"/>
                  </a:lnTo>
                  <a:lnTo>
                    <a:pt x="478" y="278"/>
                  </a:lnTo>
                  <a:lnTo>
                    <a:pt x="478" y="278"/>
                  </a:lnTo>
                  <a:lnTo>
                    <a:pt x="480" y="276"/>
                  </a:lnTo>
                  <a:lnTo>
                    <a:pt x="480" y="276"/>
                  </a:lnTo>
                  <a:lnTo>
                    <a:pt x="480" y="280"/>
                  </a:lnTo>
                  <a:lnTo>
                    <a:pt x="482" y="284"/>
                  </a:lnTo>
                  <a:lnTo>
                    <a:pt x="482" y="284"/>
                  </a:lnTo>
                  <a:lnTo>
                    <a:pt x="482" y="282"/>
                  </a:lnTo>
                  <a:lnTo>
                    <a:pt x="484" y="282"/>
                  </a:lnTo>
                  <a:lnTo>
                    <a:pt x="484" y="282"/>
                  </a:lnTo>
                  <a:lnTo>
                    <a:pt x="484" y="282"/>
                  </a:lnTo>
                  <a:lnTo>
                    <a:pt x="484" y="282"/>
                  </a:lnTo>
                  <a:lnTo>
                    <a:pt x="482" y="280"/>
                  </a:lnTo>
                  <a:lnTo>
                    <a:pt x="484" y="278"/>
                  </a:lnTo>
                  <a:lnTo>
                    <a:pt x="484" y="276"/>
                  </a:lnTo>
                  <a:lnTo>
                    <a:pt x="484" y="276"/>
                  </a:lnTo>
                  <a:lnTo>
                    <a:pt x="484" y="276"/>
                  </a:lnTo>
                  <a:lnTo>
                    <a:pt x="484" y="276"/>
                  </a:lnTo>
                  <a:lnTo>
                    <a:pt x="484" y="278"/>
                  </a:lnTo>
                  <a:lnTo>
                    <a:pt x="484" y="280"/>
                  </a:lnTo>
                  <a:lnTo>
                    <a:pt x="484" y="282"/>
                  </a:lnTo>
                  <a:lnTo>
                    <a:pt x="484" y="282"/>
                  </a:lnTo>
                  <a:lnTo>
                    <a:pt x="484" y="282"/>
                  </a:lnTo>
                  <a:lnTo>
                    <a:pt x="484" y="282"/>
                  </a:lnTo>
                  <a:lnTo>
                    <a:pt x="484" y="282"/>
                  </a:lnTo>
                  <a:lnTo>
                    <a:pt x="484" y="282"/>
                  </a:lnTo>
                  <a:lnTo>
                    <a:pt x="484" y="284"/>
                  </a:lnTo>
                  <a:lnTo>
                    <a:pt x="484" y="284"/>
                  </a:lnTo>
                  <a:lnTo>
                    <a:pt x="484" y="284"/>
                  </a:lnTo>
                  <a:lnTo>
                    <a:pt x="482" y="284"/>
                  </a:lnTo>
                  <a:lnTo>
                    <a:pt x="480" y="282"/>
                  </a:lnTo>
                  <a:lnTo>
                    <a:pt x="480" y="282"/>
                  </a:lnTo>
                  <a:lnTo>
                    <a:pt x="478" y="282"/>
                  </a:lnTo>
                  <a:lnTo>
                    <a:pt x="478" y="282"/>
                  </a:lnTo>
                  <a:lnTo>
                    <a:pt x="478" y="282"/>
                  </a:lnTo>
                  <a:lnTo>
                    <a:pt x="476" y="282"/>
                  </a:lnTo>
                  <a:lnTo>
                    <a:pt x="476" y="282"/>
                  </a:lnTo>
                  <a:lnTo>
                    <a:pt x="478" y="280"/>
                  </a:lnTo>
                  <a:lnTo>
                    <a:pt x="476" y="278"/>
                  </a:lnTo>
                  <a:lnTo>
                    <a:pt x="476" y="280"/>
                  </a:lnTo>
                  <a:lnTo>
                    <a:pt x="476" y="280"/>
                  </a:lnTo>
                  <a:lnTo>
                    <a:pt x="476" y="278"/>
                  </a:lnTo>
                  <a:lnTo>
                    <a:pt x="474" y="278"/>
                  </a:lnTo>
                  <a:lnTo>
                    <a:pt x="474" y="278"/>
                  </a:lnTo>
                  <a:lnTo>
                    <a:pt x="476" y="278"/>
                  </a:lnTo>
                  <a:lnTo>
                    <a:pt x="476" y="276"/>
                  </a:lnTo>
                  <a:lnTo>
                    <a:pt x="476" y="276"/>
                  </a:lnTo>
                  <a:close/>
                  <a:moveTo>
                    <a:pt x="474" y="282"/>
                  </a:moveTo>
                  <a:lnTo>
                    <a:pt x="474" y="282"/>
                  </a:lnTo>
                  <a:lnTo>
                    <a:pt x="478" y="284"/>
                  </a:lnTo>
                  <a:lnTo>
                    <a:pt x="478" y="286"/>
                  </a:lnTo>
                  <a:lnTo>
                    <a:pt x="478" y="286"/>
                  </a:lnTo>
                  <a:lnTo>
                    <a:pt x="478" y="288"/>
                  </a:lnTo>
                  <a:lnTo>
                    <a:pt x="478" y="288"/>
                  </a:lnTo>
                  <a:lnTo>
                    <a:pt x="474" y="286"/>
                  </a:lnTo>
                  <a:lnTo>
                    <a:pt x="474" y="286"/>
                  </a:lnTo>
                  <a:lnTo>
                    <a:pt x="474" y="284"/>
                  </a:lnTo>
                  <a:lnTo>
                    <a:pt x="474" y="282"/>
                  </a:lnTo>
                  <a:lnTo>
                    <a:pt x="472" y="282"/>
                  </a:lnTo>
                  <a:lnTo>
                    <a:pt x="472" y="280"/>
                  </a:lnTo>
                  <a:lnTo>
                    <a:pt x="472" y="280"/>
                  </a:lnTo>
                  <a:lnTo>
                    <a:pt x="474" y="282"/>
                  </a:lnTo>
                  <a:lnTo>
                    <a:pt x="474" y="282"/>
                  </a:lnTo>
                  <a:lnTo>
                    <a:pt x="474" y="282"/>
                  </a:lnTo>
                  <a:close/>
                  <a:moveTo>
                    <a:pt x="472" y="258"/>
                  </a:moveTo>
                  <a:lnTo>
                    <a:pt x="472" y="258"/>
                  </a:lnTo>
                  <a:lnTo>
                    <a:pt x="470" y="258"/>
                  </a:lnTo>
                  <a:lnTo>
                    <a:pt x="470" y="258"/>
                  </a:lnTo>
                  <a:lnTo>
                    <a:pt x="472" y="258"/>
                  </a:lnTo>
                  <a:lnTo>
                    <a:pt x="472" y="258"/>
                  </a:lnTo>
                  <a:close/>
                  <a:moveTo>
                    <a:pt x="472" y="210"/>
                  </a:moveTo>
                  <a:lnTo>
                    <a:pt x="472" y="210"/>
                  </a:lnTo>
                  <a:lnTo>
                    <a:pt x="472" y="212"/>
                  </a:lnTo>
                  <a:lnTo>
                    <a:pt x="472" y="212"/>
                  </a:lnTo>
                  <a:lnTo>
                    <a:pt x="472" y="210"/>
                  </a:lnTo>
                  <a:lnTo>
                    <a:pt x="472" y="210"/>
                  </a:lnTo>
                  <a:lnTo>
                    <a:pt x="470" y="208"/>
                  </a:lnTo>
                  <a:lnTo>
                    <a:pt x="470" y="208"/>
                  </a:lnTo>
                  <a:lnTo>
                    <a:pt x="470" y="208"/>
                  </a:lnTo>
                  <a:lnTo>
                    <a:pt x="468" y="208"/>
                  </a:lnTo>
                  <a:lnTo>
                    <a:pt x="468" y="208"/>
                  </a:lnTo>
                  <a:lnTo>
                    <a:pt x="468" y="208"/>
                  </a:lnTo>
                  <a:lnTo>
                    <a:pt x="466" y="206"/>
                  </a:lnTo>
                  <a:lnTo>
                    <a:pt x="466" y="206"/>
                  </a:lnTo>
                  <a:lnTo>
                    <a:pt x="464" y="204"/>
                  </a:lnTo>
                  <a:lnTo>
                    <a:pt x="464" y="204"/>
                  </a:lnTo>
                  <a:lnTo>
                    <a:pt x="464" y="204"/>
                  </a:lnTo>
                  <a:lnTo>
                    <a:pt x="466" y="204"/>
                  </a:lnTo>
                  <a:lnTo>
                    <a:pt x="468" y="204"/>
                  </a:lnTo>
                  <a:lnTo>
                    <a:pt x="468" y="202"/>
                  </a:lnTo>
                  <a:lnTo>
                    <a:pt x="470" y="204"/>
                  </a:lnTo>
                  <a:lnTo>
                    <a:pt x="470" y="204"/>
                  </a:lnTo>
                  <a:lnTo>
                    <a:pt x="472" y="206"/>
                  </a:lnTo>
                  <a:lnTo>
                    <a:pt x="472" y="210"/>
                  </a:lnTo>
                  <a:lnTo>
                    <a:pt x="472" y="210"/>
                  </a:lnTo>
                  <a:close/>
                  <a:moveTo>
                    <a:pt x="464" y="280"/>
                  </a:moveTo>
                  <a:lnTo>
                    <a:pt x="464" y="280"/>
                  </a:lnTo>
                  <a:lnTo>
                    <a:pt x="464" y="280"/>
                  </a:lnTo>
                  <a:lnTo>
                    <a:pt x="464" y="282"/>
                  </a:lnTo>
                  <a:lnTo>
                    <a:pt x="462" y="280"/>
                  </a:lnTo>
                  <a:lnTo>
                    <a:pt x="462" y="278"/>
                  </a:lnTo>
                  <a:lnTo>
                    <a:pt x="462" y="278"/>
                  </a:lnTo>
                  <a:lnTo>
                    <a:pt x="462" y="278"/>
                  </a:lnTo>
                  <a:lnTo>
                    <a:pt x="462" y="278"/>
                  </a:lnTo>
                  <a:lnTo>
                    <a:pt x="464" y="276"/>
                  </a:lnTo>
                  <a:lnTo>
                    <a:pt x="464" y="276"/>
                  </a:lnTo>
                  <a:lnTo>
                    <a:pt x="464" y="278"/>
                  </a:lnTo>
                  <a:lnTo>
                    <a:pt x="466" y="280"/>
                  </a:lnTo>
                  <a:lnTo>
                    <a:pt x="466" y="280"/>
                  </a:lnTo>
                  <a:lnTo>
                    <a:pt x="464" y="280"/>
                  </a:lnTo>
                  <a:lnTo>
                    <a:pt x="464" y="280"/>
                  </a:lnTo>
                  <a:lnTo>
                    <a:pt x="464" y="280"/>
                  </a:lnTo>
                  <a:close/>
                  <a:moveTo>
                    <a:pt x="462" y="226"/>
                  </a:moveTo>
                  <a:lnTo>
                    <a:pt x="462" y="226"/>
                  </a:lnTo>
                  <a:lnTo>
                    <a:pt x="462" y="226"/>
                  </a:lnTo>
                  <a:lnTo>
                    <a:pt x="462" y="228"/>
                  </a:lnTo>
                  <a:lnTo>
                    <a:pt x="462" y="226"/>
                  </a:lnTo>
                  <a:close/>
                  <a:moveTo>
                    <a:pt x="464" y="196"/>
                  </a:moveTo>
                  <a:lnTo>
                    <a:pt x="464" y="196"/>
                  </a:lnTo>
                  <a:lnTo>
                    <a:pt x="466" y="194"/>
                  </a:lnTo>
                  <a:lnTo>
                    <a:pt x="466" y="196"/>
                  </a:lnTo>
                  <a:lnTo>
                    <a:pt x="468" y="196"/>
                  </a:lnTo>
                  <a:lnTo>
                    <a:pt x="466" y="200"/>
                  </a:lnTo>
                  <a:lnTo>
                    <a:pt x="466" y="200"/>
                  </a:lnTo>
                  <a:lnTo>
                    <a:pt x="464" y="198"/>
                  </a:lnTo>
                  <a:lnTo>
                    <a:pt x="464" y="198"/>
                  </a:lnTo>
                  <a:lnTo>
                    <a:pt x="466" y="198"/>
                  </a:lnTo>
                  <a:lnTo>
                    <a:pt x="466" y="198"/>
                  </a:lnTo>
                  <a:lnTo>
                    <a:pt x="464" y="196"/>
                  </a:lnTo>
                  <a:lnTo>
                    <a:pt x="464" y="196"/>
                  </a:lnTo>
                  <a:lnTo>
                    <a:pt x="464" y="196"/>
                  </a:lnTo>
                  <a:close/>
                  <a:moveTo>
                    <a:pt x="466" y="250"/>
                  </a:moveTo>
                  <a:lnTo>
                    <a:pt x="464" y="250"/>
                  </a:lnTo>
                  <a:lnTo>
                    <a:pt x="464" y="250"/>
                  </a:lnTo>
                  <a:lnTo>
                    <a:pt x="464" y="248"/>
                  </a:lnTo>
                  <a:lnTo>
                    <a:pt x="466" y="250"/>
                  </a:lnTo>
                  <a:close/>
                  <a:moveTo>
                    <a:pt x="464" y="208"/>
                  </a:moveTo>
                  <a:lnTo>
                    <a:pt x="464" y="208"/>
                  </a:lnTo>
                  <a:lnTo>
                    <a:pt x="466" y="208"/>
                  </a:lnTo>
                  <a:lnTo>
                    <a:pt x="466" y="208"/>
                  </a:lnTo>
                  <a:lnTo>
                    <a:pt x="466" y="208"/>
                  </a:lnTo>
                  <a:lnTo>
                    <a:pt x="466" y="208"/>
                  </a:lnTo>
                  <a:lnTo>
                    <a:pt x="464" y="208"/>
                  </a:lnTo>
                  <a:lnTo>
                    <a:pt x="464" y="208"/>
                  </a:lnTo>
                  <a:close/>
                  <a:moveTo>
                    <a:pt x="468" y="180"/>
                  </a:moveTo>
                  <a:lnTo>
                    <a:pt x="468" y="180"/>
                  </a:lnTo>
                  <a:lnTo>
                    <a:pt x="468" y="180"/>
                  </a:lnTo>
                  <a:lnTo>
                    <a:pt x="470" y="180"/>
                  </a:lnTo>
                  <a:lnTo>
                    <a:pt x="468" y="180"/>
                  </a:lnTo>
                  <a:close/>
                  <a:moveTo>
                    <a:pt x="466" y="146"/>
                  </a:moveTo>
                  <a:lnTo>
                    <a:pt x="466" y="146"/>
                  </a:lnTo>
                  <a:lnTo>
                    <a:pt x="466" y="148"/>
                  </a:lnTo>
                  <a:lnTo>
                    <a:pt x="468" y="150"/>
                  </a:lnTo>
                  <a:lnTo>
                    <a:pt x="468" y="148"/>
                  </a:lnTo>
                  <a:lnTo>
                    <a:pt x="468" y="148"/>
                  </a:lnTo>
                  <a:lnTo>
                    <a:pt x="468" y="150"/>
                  </a:lnTo>
                  <a:lnTo>
                    <a:pt x="470" y="150"/>
                  </a:lnTo>
                  <a:lnTo>
                    <a:pt x="470" y="150"/>
                  </a:lnTo>
                  <a:lnTo>
                    <a:pt x="470" y="152"/>
                  </a:lnTo>
                  <a:lnTo>
                    <a:pt x="470" y="152"/>
                  </a:lnTo>
                  <a:lnTo>
                    <a:pt x="466" y="150"/>
                  </a:lnTo>
                  <a:lnTo>
                    <a:pt x="466" y="148"/>
                  </a:lnTo>
                  <a:lnTo>
                    <a:pt x="466" y="146"/>
                  </a:lnTo>
                  <a:lnTo>
                    <a:pt x="466" y="146"/>
                  </a:lnTo>
                  <a:close/>
                  <a:moveTo>
                    <a:pt x="464" y="192"/>
                  </a:moveTo>
                  <a:lnTo>
                    <a:pt x="464" y="192"/>
                  </a:lnTo>
                  <a:lnTo>
                    <a:pt x="464" y="192"/>
                  </a:lnTo>
                  <a:lnTo>
                    <a:pt x="464" y="192"/>
                  </a:lnTo>
                  <a:lnTo>
                    <a:pt x="462" y="192"/>
                  </a:lnTo>
                  <a:lnTo>
                    <a:pt x="462" y="192"/>
                  </a:lnTo>
                  <a:lnTo>
                    <a:pt x="462" y="192"/>
                  </a:lnTo>
                  <a:lnTo>
                    <a:pt x="462" y="190"/>
                  </a:lnTo>
                  <a:lnTo>
                    <a:pt x="462" y="190"/>
                  </a:lnTo>
                  <a:lnTo>
                    <a:pt x="462" y="190"/>
                  </a:lnTo>
                  <a:lnTo>
                    <a:pt x="462" y="192"/>
                  </a:lnTo>
                  <a:lnTo>
                    <a:pt x="464" y="192"/>
                  </a:lnTo>
                  <a:lnTo>
                    <a:pt x="464" y="190"/>
                  </a:lnTo>
                  <a:lnTo>
                    <a:pt x="464" y="192"/>
                  </a:lnTo>
                  <a:lnTo>
                    <a:pt x="464" y="192"/>
                  </a:lnTo>
                  <a:close/>
                  <a:moveTo>
                    <a:pt x="462" y="170"/>
                  </a:moveTo>
                  <a:lnTo>
                    <a:pt x="462" y="174"/>
                  </a:lnTo>
                  <a:lnTo>
                    <a:pt x="460" y="174"/>
                  </a:lnTo>
                  <a:lnTo>
                    <a:pt x="460" y="174"/>
                  </a:lnTo>
                  <a:lnTo>
                    <a:pt x="460" y="172"/>
                  </a:lnTo>
                  <a:lnTo>
                    <a:pt x="460" y="170"/>
                  </a:lnTo>
                  <a:lnTo>
                    <a:pt x="462" y="170"/>
                  </a:lnTo>
                  <a:close/>
                  <a:moveTo>
                    <a:pt x="460" y="304"/>
                  </a:moveTo>
                  <a:lnTo>
                    <a:pt x="460" y="304"/>
                  </a:lnTo>
                  <a:lnTo>
                    <a:pt x="460" y="304"/>
                  </a:lnTo>
                  <a:lnTo>
                    <a:pt x="460" y="304"/>
                  </a:lnTo>
                  <a:lnTo>
                    <a:pt x="460" y="304"/>
                  </a:lnTo>
                  <a:lnTo>
                    <a:pt x="462" y="304"/>
                  </a:lnTo>
                  <a:lnTo>
                    <a:pt x="462" y="304"/>
                  </a:lnTo>
                  <a:lnTo>
                    <a:pt x="464" y="306"/>
                  </a:lnTo>
                  <a:lnTo>
                    <a:pt x="464" y="306"/>
                  </a:lnTo>
                  <a:lnTo>
                    <a:pt x="464" y="306"/>
                  </a:lnTo>
                  <a:lnTo>
                    <a:pt x="464" y="306"/>
                  </a:lnTo>
                  <a:lnTo>
                    <a:pt x="464" y="306"/>
                  </a:lnTo>
                  <a:lnTo>
                    <a:pt x="462" y="306"/>
                  </a:lnTo>
                  <a:lnTo>
                    <a:pt x="462" y="306"/>
                  </a:lnTo>
                  <a:lnTo>
                    <a:pt x="462" y="306"/>
                  </a:lnTo>
                  <a:lnTo>
                    <a:pt x="466" y="306"/>
                  </a:lnTo>
                  <a:lnTo>
                    <a:pt x="468" y="308"/>
                  </a:lnTo>
                  <a:lnTo>
                    <a:pt x="468" y="308"/>
                  </a:lnTo>
                  <a:lnTo>
                    <a:pt x="470" y="310"/>
                  </a:lnTo>
                  <a:lnTo>
                    <a:pt x="470" y="310"/>
                  </a:lnTo>
                  <a:lnTo>
                    <a:pt x="470" y="310"/>
                  </a:lnTo>
                  <a:lnTo>
                    <a:pt x="468" y="310"/>
                  </a:lnTo>
                  <a:lnTo>
                    <a:pt x="468" y="312"/>
                  </a:lnTo>
                  <a:lnTo>
                    <a:pt x="468" y="312"/>
                  </a:lnTo>
                  <a:lnTo>
                    <a:pt x="470" y="312"/>
                  </a:lnTo>
                  <a:lnTo>
                    <a:pt x="470" y="312"/>
                  </a:lnTo>
                  <a:lnTo>
                    <a:pt x="470" y="312"/>
                  </a:lnTo>
                  <a:lnTo>
                    <a:pt x="470" y="314"/>
                  </a:lnTo>
                  <a:lnTo>
                    <a:pt x="470" y="312"/>
                  </a:lnTo>
                  <a:lnTo>
                    <a:pt x="470" y="312"/>
                  </a:lnTo>
                  <a:lnTo>
                    <a:pt x="468" y="314"/>
                  </a:lnTo>
                  <a:lnTo>
                    <a:pt x="468" y="314"/>
                  </a:lnTo>
                  <a:lnTo>
                    <a:pt x="468" y="316"/>
                  </a:lnTo>
                  <a:lnTo>
                    <a:pt x="468" y="316"/>
                  </a:lnTo>
                  <a:lnTo>
                    <a:pt x="468" y="316"/>
                  </a:lnTo>
                  <a:lnTo>
                    <a:pt x="468" y="316"/>
                  </a:lnTo>
                  <a:lnTo>
                    <a:pt x="466" y="316"/>
                  </a:lnTo>
                  <a:lnTo>
                    <a:pt x="466" y="316"/>
                  </a:lnTo>
                  <a:lnTo>
                    <a:pt x="466" y="316"/>
                  </a:lnTo>
                  <a:lnTo>
                    <a:pt x="464" y="316"/>
                  </a:lnTo>
                  <a:lnTo>
                    <a:pt x="464" y="314"/>
                  </a:lnTo>
                  <a:lnTo>
                    <a:pt x="464" y="314"/>
                  </a:lnTo>
                  <a:lnTo>
                    <a:pt x="464" y="314"/>
                  </a:lnTo>
                  <a:lnTo>
                    <a:pt x="466" y="314"/>
                  </a:lnTo>
                  <a:lnTo>
                    <a:pt x="466" y="314"/>
                  </a:lnTo>
                  <a:lnTo>
                    <a:pt x="466" y="314"/>
                  </a:lnTo>
                  <a:lnTo>
                    <a:pt x="468" y="314"/>
                  </a:lnTo>
                  <a:lnTo>
                    <a:pt x="468" y="314"/>
                  </a:lnTo>
                  <a:lnTo>
                    <a:pt x="466" y="312"/>
                  </a:lnTo>
                  <a:lnTo>
                    <a:pt x="466" y="312"/>
                  </a:lnTo>
                  <a:lnTo>
                    <a:pt x="466" y="312"/>
                  </a:lnTo>
                  <a:lnTo>
                    <a:pt x="466" y="312"/>
                  </a:lnTo>
                  <a:lnTo>
                    <a:pt x="466" y="310"/>
                  </a:lnTo>
                  <a:lnTo>
                    <a:pt x="466" y="310"/>
                  </a:lnTo>
                  <a:lnTo>
                    <a:pt x="468" y="312"/>
                  </a:lnTo>
                  <a:lnTo>
                    <a:pt x="468" y="312"/>
                  </a:lnTo>
                  <a:lnTo>
                    <a:pt x="468" y="312"/>
                  </a:lnTo>
                  <a:lnTo>
                    <a:pt x="466" y="310"/>
                  </a:lnTo>
                  <a:lnTo>
                    <a:pt x="466" y="308"/>
                  </a:lnTo>
                  <a:lnTo>
                    <a:pt x="466" y="308"/>
                  </a:lnTo>
                  <a:lnTo>
                    <a:pt x="464" y="306"/>
                  </a:lnTo>
                  <a:lnTo>
                    <a:pt x="464" y="306"/>
                  </a:lnTo>
                  <a:lnTo>
                    <a:pt x="464" y="310"/>
                  </a:lnTo>
                  <a:lnTo>
                    <a:pt x="460" y="310"/>
                  </a:lnTo>
                  <a:lnTo>
                    <a:pt x="460" y="310"/>
                  </a:lnTo>
                  <a:lnTo>
                    <a:pt x="460" y="308"/>
                  </a:lnTo>
                  <a:lnTo>
                    <a:pt x="458" y="308"/>
                  </a:lnTo>
                  <a:lnTo>
                    <a:pt x="456" y="306"/>
                  </a:lnTo>
                  <a:lnTo>
                    <a:pt x="454" y="304"/>
                  </a:lnTo>
                  <a:lnTo>
                    <a:pt x="454" y="304"/>
                  </a:lnTo>
                  <a:lnTo>
                    <a:pt x="452" y="308"/>
                  </a:lnTo>
                  <a:lnTo>
                    <a:pt x="452" y="308"/>
                  </a:lnTo>
                  <a:lnTo>
                    <a:pt x="452" y="308"/>
                  </a:lnTo>
                  <a:lnTo>
                    <a:pt x="452" y="308"/>
                  </a:lnTo>
                  <a:lnTo>
                    <a:pt x="452" y="310"/>
                  </a:lnTo>
                  <a:lnTo>
                    <a:pt x="452" y="312"/>
                  </a:lnTo>
                  <a:lnTo>
                    <a:pt x="454" y="314"/>
                  </a:lnTo>
                  <a:lnTo>
                    <a:pt x="452" y="316"/>
                  </a:lnTo>
                  <a:lnTo>
                    <a:pt x="454" y="316"/>
                  </a:lnTo>
                  <a:lnTo>
                    <a:pt x="454" y="318"/>
                  </a:lnTo>
                  <a:lnTo>
                    <a:pt x="454" y="318"/>
                  </a:lnTo>
                  <a:lnTo>
                    <a:pt x="452" y="316"/>
                  </a:lnTo>
                  <a:lnTo>
                    <a:pt x="450" y="312"/>
                  </a:lnTo>
                  <a:lnTo>
                    <a:pt x="450" y="312"/>
                  </a:lnTo>
                  <a:lnTo>
                    <a:pt x="450" y="312"/>
                  </a:lnTo>
                  <a:lnTo>
                    <a:pt x="450" y="312"/>
                  </a:lnTo>
                  <a:lnTo>
                    <a:pt x="448" y="312"/>
                  </a:lnTo>
                  <a:lnTo>
                    <a:pt x="448" y="312"/>
                  </a:lnTo>
                  <a:lnTo>
                    <a:pt x="448" y="312"/>
                  </a:lnTo>
                  <a:lnTo>
                    <a:pt x="446" y="312"/>
                  </a:lnTo>
                  <a:lnTo>
                    <a:pt x="446" y="312"/>
                  </a:lnTo>
                  <a:lnTo>
                    <a:pt x="450" y="312"/>
                  </a:lnTo>
                  <a:lnTo>
                    <a:pt x="450" y="312"/>
                  </a:lnTo>
                  <a:lnTo>
                    <a:pt x="450" y="312"/>
                  </a:lnTo>
                  <a:lnTo>
                    <a:pt x="450" y="312"/>
                  </a:lnTo>
                  <a:lnTo>
                    <a:pt x="450" y="312"/>
                  </a:lnTo>
                  <a:lnTo>
                    <a:pt x="450" y="312"/>
                  </a:lnTo>
                  <a:lnTo>
                    <a:pt x="448" y="308"/>
                  </a:lnTo>
                  <a:lnTo>
                    <a:pt x="448" y="308"/>
                  </a:lnTo>
                  <a:lnTo>
                    <a:pt x="448" y="308"/>
                  </a:lnTo>
                  <a:lnTo>
                    <a:pt x="448" y="308"/>
                  </a:lnTo>
                  <a:lnTo>
                    <a:pt x="448" y="306"/>
                  </a:lnTo>
                  <a:lnTo>
                    <a:pt x="448" y="306"/>
                  </a:lnTo>
                  <a:lnTo>
                    <a:pt x="452" y="308"/>
                  </a:lnTo>
                  <a:lnTo>
                    <a:pt x="452" y="308"/>
                  </a:lnTo>
                  <a:lnTo>
                    <a:pt x="452" y="308"/>
                  </a:lnTo>
                  <a:lnTo>
                    <a:pt x="452" y="306"/>
                  </a:lnTo>
                  <a:lnTo>
                    <a:pt x="450" y="302"/>
                  </a:lnTo>
                  <a:lnTo>
                    <a:pt x="448" y="304"/>
                  </a:lnTo>
                  <a:lnTo>
                    <a:pt x="448" y="304"/>
                  </a:lnTo>
                  <a:lnTo>
                    <a:pt x="448" y="302"/>
                  </a:lnTo>
                  <a:lnTo>
                    <a:pt x="446" y="302"/>
                  </a:lnTo>
                  <a:lnTo>
                    <a:pt x="446" y="300"/>
                  </a:lnTo>
                  <a:lnTo>
                    <a:pt x="448" y="298"/>
                  </a:lnTo>
                  <a:lnTo>
                    <a:pt x="448" y="298"/>
                  </a:lnTo>
                  <a:lnTo>
                    <a:pt x="450" y="300"/>
                  </a:lnTo>
                  <a:lnTo>
                    <a:pt x="454" y="300"/>
                  </a:lnTo>
                  <a:lnTo>
                    <a:pt x="454" y="300"/>
                  </a:lnTo>
                  <a:lnTo>
                    <a:pt x="454" y="302"/>
                  </a:lnTo>
                  <a:lnTo>
                    <a:pt x="456" y="304"/>
                  </a:lnTo>
                  <a:lnTo>
                    <a:pt x="454" y="304"/>
                  </a:lnTo>
                  <a:lnTo>
                    <a:pt x="454" y="304"/>
                  </a:lnTo>
                  <a:lnTo>
                    <a:pt x="456" y="304"/>
                  </a:lnTo>
                  <a:lnTo>
                    <a:pt x="456" y="304"/>
                  </a:lnTo>
                  <a:lnTo>
                    <a:pt x="456" y="302"/>
                  </a:lnTo>
                  <a:lnTo>
                    <a:pt x="458" y="302"/>
                  </a:lnTo>
                  <a:lnTo>
                    <a:pt x="460" y="304"/>
                  </a:lnTo>
                  <a:lnTo>
                    <a:pt x="460" y="304"/>
                  </a:lnTo>
                  <a:lnTo>
                    <a:pt x="460" y="304"/>
                  </a:lnTo>
                  <a:lnTo>
                    <a:pt x="460" y="304"/>
                  </a:lnTo>
                  <a:close/>
                  <a:moveTo>
                    <a:pt x="468" y="352"/>
                  </a:moveTo>
                  <a:lnTo>
                    <a:pt x="468" y="352"/>
                  </a:lnTo>
                  <a:lnTo>
                    <a:pt x="470" y="354"/>
                  </a:lnTo>
                  <a:lnTo>
                    <a:pt x="470" y="354"/>
                  </a:lnTo>
                  <a:lnTo>
                    <a:pt x="472" y="358"/>
                  </a:lnTo>
                  <a:lnTo>
                    <a:pt x="472" y="358"/>
                  </a:lnTo>
                  <a:lnTo>
                    <a:pt x="472" y="356"/>
                  </a:lnTo>
                  <a:lnTo>
                    <a:pt x="472" y="354"/>
                  </a:lnTo>
                  <a:lnTo>
                    <a:pt x="472" y="354"/>
                  </a:lnTo>
                  <a:lnTo>
                    <a:pt x="472" y="358"/>
                  </a:lnTo>
                  <a:lnTo>
                    <a:pt x="474" y="360"/>
                  </a:lnTo>
                  <a:lnTo>
                    <a:pt x="474" y="360"/>
                  </a:lnTo>
                  <a:lnTo>
                    <a:pt x="472" y="360"/>
                  </a:lnTo>
                  <a:lnTo>
                    <a:pt x="472" y="358"/>
                  </a:lnTo>
                  <a:lnTo>
                    <a:pt x="472" y="358"/>
                  </a:lnTo>
                  <a:lnTo>
                    <a:pt x="472" y="362"/>
                  </a:lnTo>
                  <a:lnTo>
                    <a:pt x="474" y="364"/>
                  </a:lnTo>
                  <a:lnTo>
                    <a:pt x="474" y="364"/>
                  </a:lnTo>
                  <a:lnTo>
                    <a:pt x="472" y="362"/>
                  </a:lnTo>
                  <a:lnTo>
                    <a:pt x="472" y="362"/>
                  </a:lnTo>
                  <a:lnTo>
                    <a:pt x="470" y="360"/>
                  </a:lnTo>
                  <a:lnTo>
                    <a:pt x="470" y="360"/>
                  </a:lnTo>
                  <a:lnTo>
                    <a:pt x="470" y="360"/>
                  </a:lnTo>
                  <a:lnTo>
                    <a:pt x="470" y="360"/>
                  </a:lnTo>
                  <a:lnTo>
                    <a:pt x="468" y="358"/>
                  </a:lnTo>
                  <a:lnTo>
                    <a:pt x="466" y="360"/>
                  </a:lnTo>
                  <a:lnTo>
                    <a:pt x="466" y="360"/>
                  </a:lnTo>
                  <a:lnTo>
                    <a:pt x="466" y="360"/>
                  </a:lnTo>
                  <a:lnTo>
                    <a:pt x="466" y="360"/>
                  </a:lnTo>
                  <a:lnTo>
                    <a:pt x="468" y="360"/>
                  </a:lnTo>
                  <a:lnTo>
                    <a:pt x="468" y="360"/>
                  </a:lnTo>
                  <a:lnTo>
                    <a:pt x="468" y="360"/>
                  </a:lnTo>
                  <a:lnTo>
                    <a:pt x="468" y="360"/>
                  </a:lnTo>
                  <a:lnTo>
                    <a:pt x="468" y="360"/>
                  </a:lnTo>
                  <a:lnTo>
                    <a:pt x="468" y="360"/>
                  </a:lnTo>
                  <a:lnTo>
                    <a:pt x="466" y="360"/>
                  </a:lnTo>
                  <a:lnTo>
                    <a:pt x="466" y="360"/>
                  </a:lnTo>
                  <a:lnTo>
                    <a:pt x="466" y="360"/>
                  </a:lnTo>
                  <a:lnTo>
                    <a:pt x="464" y="360"/>
                  </a:lnTo>
                  <a:lnTo>
                    <a:pt x="464" y="360"/>
                  </a:lnTo>
                  <a:lnTo>
                    <a:pt x="464" y="360"/>
                  </a:lnTo>
                  <a:lnTo>
                    <a:pt x="464" y="362"/>
                  </a:lnTo>
                  <a:lnTo>
                    <a:pt x="464" y="360"/>
                  </a:lnTo>
                  <a:lnTo>
                    <a:pt x="464" y="360"/>
                  </a:lnTo>
                  <a:lnTo>
                    <a:pt x="462" y="362"/>
                  </a:lnTo>
                  <a:lnTo>
                    <a:pt x="464" y="362"/>
                  </a:lnTo>
                  <a:lnTo>
                    <a:pt x="464" y="364"/>
                  </a:lnTo>
                  <a:lnTo>
                    <a:pt x="464" y="364"/>
                  </a:lnTo>
                  <a:lnTo>
                    <a:pt x="464" y="364"/>
                  </a:lnTo>
                  <a:lnTo>
                    <a:pt x="462" y="364"/>
                  </a:lnTo>
                  <a:lnTo>
                    <a:pt x="462" y="364"/>
                  </a:lnTo>
                  <a:lnTo>
                    <a:pt x="462" y="364"/>
                  </a:lnTo>
                  <a:lnTo>
                    <a:pt x="462" y="364"/>
                  </a:lnTo>
                  <a:lnTo>
                    <a:pt x="462" y="366"/>
                  </a:lnTo>
                  <a:lnTo>
                    <a:pt x="462" y="366"/>
                  </a:lnTo>
                  <a:lnTo>
                    <a:pt x="464" y="366"/>
                  </a:lnTo>
                  <a:lnTo>
                    <a:pt x="466" y="364"/>
                  </a:lnTo>
                  <a:lnTo>
                    <a:pt x="466" y="364"/>
                  </a:lnTo>
                  <a:lnTo>
                    <a:pt x="466" y="366"/>
                  </a:lnTo>
                  <a:lnTo>
                    <a:pt x="468" y="368"/>
                  </a:lnTo>
                  <a:lnTo>
                    <a:pt x="466" y="366"/>
                  </a:lnTo>
                  <a:lnTo>
                    <a:pt x="464" y="368"/>
                  </a:lnTo>
                  <a:lnTo>
                    <a:pt x="464" y="368"/>
                  </a:lnTo>
                  <a:lnTo>
                    <a:pt x="464" y="368"/>
                  </a:lnTo>
                  <a:lnTo>
                    <a:pt x="464" y="370"/>
                  </a:lnTo>
                  <a:lnTo>
                    <a:pt x="464" y="368"/>
                  </a:lnTo>
                  <a:lnTo>
                    <a:pt x="464" y="368"/>
                  </a:lnTo>
                  <a:lnTo>
                    <a:pt x="464" y="368"/>
                  </a:lnTo>
                  <a:lnTo>
                    <a:pt x="464" y="368"/>
                  </a:lnTo>
                  <a:lnTo>
                    <a:pt x="464" y="368"/>
                  </a:lnTo>
                  <a:lnTo>
                    <a:pt x="464" y="366"/>
                  </a:lnTo>
                  <a:lnTo>
                    <a:pt x="464" y="366"/>
                  </a:lnTo>
                  <a:lnTo>
                    <a:pt x="462" y="366"/>
                  </a:lnTo>
                  <a:lnTo>
                    <a:pt x="460" y="366"/>
                  </a:lnTo>
                  <a:lnTo>
                    <a:pt x="460" y="366"/>
                  </a:lnTo>
                  <a:lnTo>
                    <a:pt x="458" y="364"/>
                  </a:lnTo>
                  <a:lnTo>
                    <a:pt x="458" y="364"/>
                  </a:lnTo>
                  <a:lnTo>
                    <a:pt x="458" y="366"/>
                  </a:lnTo>
                  <a:lnTo>
                    <a:pt x="456" y="364"/>
                  </a:lnTo>
                  <a:lnTo>
                    <a:pt x="456" y="364"/>
                  </a:lnTo>
                  <a:lnTo>
                    <a:pt x="456" y="366"/>
                  </a:lnTo>
                  <a:lnTo>
                    <a:pt x="458" y="368"/>
                  </a:lnTo>
                  <a:lnTo>
                    <a:pt x="458" y="368"/>
                  </a:lnTo>
                  <a:lnTo>
                    <a:pt x="456" y="368"/>
                  </a:lnTo>
                  <a:lnTo>
                    <a:pt x="456" y="366"/>
                  </a:lnTo>
                  <a:lnTo>
                    <a:pt x="456" y="366"/>
                  </a:lnTo>
                  <a:lnTo>
                    <a:pt x="454" y="366"/>
                  </a:lnTo>
                  <a:lnTo>
                    <a:pt x="452" y="362"/>
                  </a:lnTo>
                  <a:lnTo>
                    <a:pt x="452" y="362"/>
                  </a:lnTo>
                  <a:lnTo>
                    <a:pt x="454" y="362"/>
                  </a:lnTo>
                  <a:lnTo>
                    <a:pt x="454" y="362"/>
                  </a:lnTo>
                  <a:lnTo>
                    <a:pt x="456" y="364"/>
                  </a:lnTo>
                  <a:lnTo>
                    <a:pt x="456" y="364"/>
                  </a:lnTo>
                  <a:lnTo>
                    <a:pt x="456" y="362"/>
                  </a:lnTo>
                  <a:lnTo>
                    <a:pt x="456" y="364"/>
                  </a:lnTo>
                  <a:lnTo>
                    <a:pt x="456" y="364"/>
                  </a:lnTo>
                  <a:lnTo>
                    <a:pt x="456" y="364"/>
                  </a:lnTo>
                  <a:lnTo>
                    <a:pt x="456" y="362"/>
                  </a:lnTo>
                  <a:lnTo>
                    <a:pt x="456" y="362"/>
                  </a:lnTo>
                  <a:lnTo>
                    <a:pt x="456" y="362"/>
                  </a:lnTo>
                  <a:lnTo>
                    <a:pt x="456" y="362"/>
                  </a:lnTo>
                  <a:lnTo>
                    <a:pt x="456" y="362"/>
                  </a:lnTo>
                  <a:lnTo>
                    <a:pt x="456" y="362"/>
                  </a:lnTo>
                  <a:lnTo>
                    <a:pt x="458" y="362"/>
                  </a:lnTo>
                  <a:lnTo>
                    <a:pt x="458" y="362"/>
                  </a:lnTo>
                  <a:lnTo>
                    <a:pt x="458" y="364"/>
                  </a:lnTo>
                  <a:lnTo>
                    <a:pt x="460" y="362"/>
                  </a:lnTo>
                  <a:lnTo>
                    <a:pt x="460" y="362"/>
                  </a:lnTo>
                  <a:lnTo>
                    <a:pt x="460" y="360"/>
                  </a:lnTo>
                  <a:lnTo>
                    <a:pt x="458" y="358"/>
                  </a:lnTo>
                  <a:lnTo>
                    <a:pt x="458" y="358"/>
                  </a:lnTo>
                  <a:lnTo>
                    <a:pt x="458" y="358"/>
                  </a:lnTo>
                  <a:lnTo>
                    <a:pt x="460" y="358"/>
                  </a:lnTo>
                  <a:lnTo>
                    <a:pt x="460" y="358"/>
                  </a:lnTo>
                  <a:lnTo>
                    <a:pt x="462" y="360"/>
                  </a:lnTo>
                  <a:lnTo>
                    <a:pt x="462" y="360"/>
                  </a:lnTo>
                  <a:lnTo>
                    <a:pt x="462" y="356"/>
                  </a:lnTo>
                  <a:lnTo>
                    <a:pt x="462" y="356"/>
                  </a:lnTo>
                  <a:lnTo>
                    <a:pt x="460" y="356"/>
                  </a:lnTo>
                  <a:lnTo>
                    <a:pt x="460" y="356"/>
                  </a:lnTo>
                  <a:lnTo>
                    <a:pt x="462" y="356"/>
                  </a:lnTo>
                  <a:lnTo>
                    <a:pt x="462" y="356"/>
                  </a:lnTo>
                  <a:lnTo>
                    <a:pt x="460" y="354"/>
                  </a:lnTo>
                  <a:lnTo>
                    <a:pt x="460" y="354"/>
                  </a:lnTo>
                  <a:lnTo>
                    <a:pt x="458" y="356"/>
                  </a:lnTo>
                  <a:lnTo>
                    <a:pt x="456" y="358"/>
                  </a:lnTo>
                  <a:lnTo>
                    <a:pt x="454" y="356"/>
                  </a:lnTo>
                  <a:lnTo>
                    <a:pt x="454" y="356"/>
                  </a:lnTo>
                  <a:lnTo>
                    <a:pt x="456" y="356"/>
                  </a:lnTo>
                  <a:lnTo>
                    <a:pt x="456" y="356"/>
                  </a:lnTo>
                  <a:lnTo>
                    <a:pt x="456" y="356"/>
                  </a:lnTo>
                  <a:lnTo>
                    <a:pt x="456" y="356"/>
                  </a:lnTo>
                  <a:lnTo>
                    <a:pt x="456" y="356"/>
                  </a:lnTo>
                  <a:lnTo>
                    <a:pt x="456" y="354"/>
                  </a:lnTo>
                  <a:lnTo>
                    <a:pt x="456" y="352"/>
                  </a:lnTo>
                  <a:lnTo>
                    <a:pt x="454" y="350"/>
                  </a:lnTo>
                  <a:lnTo>
                    <a:pt x="454" y="350"/>
                  </a:lnTo>
                  <a:lnTo>
                    <a:pt x="454" y="350"/>
                  </a:lnTo>
                  <a:lnTo>
                    <a:pt x="452" y="348"/>
                  </a:lnTo>
                  <a:lnTo>
                    <a:pt x="452" y="350"/>
                  </a:lnTo>
                  <a:lnTo>
                    <a:pt x="452" y="350"/>
                  </a:lnTo>
                  <a:lnTo>
                    <a:pt x="450" y="348"/>
                  </a:lnTo>
                  <a:lnTo>
                    <a:pt x="450" y="348"/>
                  </a:lnTo>
                  <a:lnTo>
                    <a:pt x="450" y="348"/>
                  </a:lnTo>
                  <a:lnTo>
                    <a:pt x="450" y="348"/>
                  </a:lnTo>
                  <a:lnTo>
                    <a:pt x="450" y="348"/>
                  </a:lnTo>
                  <a:lnTo>
                    <a:pt x="450" y="348"/>
                  </a:lnTo>
                  <a:lnTo>
                    <a:pt x="450" y="346"/>
                  </a:lnTo>
                  <a:lnTo>
                    <a:pt x="450" y="346"/>
                  </a:lnTo>
                  <a:lnTo>
                    <a:pt x="450" y="346"/>
                  </a:lnTo>
                  <a:lnTo>
                    <a:pt x="450" y="346"/>
                  </a:lnTo>
                  <a:lnTo>
                    <a:pt x="450" y="346"/>
                  </a:lnTo>
                  <a:lnTo>
                    <a:pt x="448" y="346"/>
                  </a:lnTo>
                  <a:lnTo>
                    <a:pt x="448" y="342"/>
                  </a:lnTo>
                  <a:lnTo>
                    <a:pt x="448" y="342"/>
                  </a:lnTo>
                  <a:lnTo>
                    <a:pt x="448" y="342"/>
                  </a:lnTo>
                  <a:lnTo>
                    <a:pt x="448" y="342"/>
                  </a:lnTo>
                  <a:lnTo>
                    <a:pt x="448" y="340"/>
                  </a:lnTo>
                  <a:lnTo>
                    <a:pt x="450" y="342"/>
                  </a:lnTo>
                  <a:lnTo>
                    <a:pt x="450" y="342"/>
                  </a:lnTo>
                  <a:lnTo>
                    <a:pt x="450" y="342"/>
                  </a:lnTo>
                  <a:lnTo>
                    <a:pt x="450" y="342"/>
                  </a:lnTo>
                  <a:lnTo>
                    <a:pt x="450" y="340"/>
                  </a:lnTo>
                  <a:lnTo>
                    <a:pt x="448" y="340"/>
                  </a:lnTo>
                  <a:lnTo>
                    <a:pt x="448" y="340"/>
                  </a:lnTo>
                  <a:lnTo>
                    <a:pt x="450" y="340"/>
                  </a:lnTo>
                  <a:lnTo>
                    <a:pt x="450" y="342"/>
                  </a:lnTo>
                  <a:lnTo>
                    <a:pt x="450" y="342"/>
                  </a:lnTo>
                  <a:lnTo>
                    <a:pt x="450" y="338"/>
                  </a:lnTo>
                  <a:lnTo>
                    <a:pt x="450" y="338"/>
                  </a:lnTo>
                  <a:lnTo>
                    <a:pt x="450" y="338"/>
                  </a:lnTo>
                  <a:lnTo>
                    <a:pt x="452" y="340"/>
                  </a:lnTo>
                  <a:lnTo>
                    <a:pt x="452" y="338"/>
                  </a:lnTo>
                  <a:lnTo>
                    <a:pt x="452" y="338"/>
                  </a:lnTo>
                  <a:lnTo>
                    <a:pt x="454" y="338"/>
                  </a:lnTo>
                  <a:lnTo>
                    <a:pt x="456" y="336"/>
                  </a:lnTo>
                  <a:lnTo>
                    <a:pt x="456" y="336"/>
                  </a:lnTo>
                  <a:lnTo>
                    <a:pt x="452" y="334"/>
                  </a:lnTo>
                  <a:lnTo>
                    <a:pt x="450" y="334"/>
                  </a:lnTo>
                  <a:lnTo>
                    <a:pt x="450" y="336"/>
                  </a:lnTo>
                  <a:lnTo>
                    <a:pt x="450" y="338"/>
                  </a:lnTo>
                  <a:lnTo>
                    <a:pt x="450" y="338"/>
                  </a:lnTo>
                  <a:lnTo>
                    <a:pt x="448" y="336"/>
                  </a:lnTo>
                  <a:lnTo>
                    <a:pt x="446" y="334"/>
                  </a:lnTo>
                  <a:lnTo>
                    <a:pt x="444" y="332"/>
                  </a:lnTo>
                  <a:lnTo>
                    <a:pt x="442" y="332"/>
                  </a:lnTo>
                  <a:lnTo>
                    <a:pt x="442" y="332"/>
                  </a:lnTo>
                  <a:lnTo>
                    <a:pt x="446" y="332"/>
                  </a:lnTo>
                  <a:lnTo>
                    <a:pt x="448" y="334"/>
                  </a:lnTo>
                  <a:lnTo>
                    <a:pt x="448" y="334"/>
                  </a:lnTo>
                  <a:lnTo>
                    <a:pt x="448" y="332"/>
                  </a:lnTo>
                  <a:lnTo>
                    <a:pt x="448" y="330"/>
                  </a:lnTo>
                  <a:lnTo>
                    <a:pt x="446" y="328"/>
                  </a:lnTo>
                  <a:lnTo>
                    <a:pt x="444" y="324"/>
                  </a:lnTo>
                  <a:lnTo>
                    <a:pt x="444" y="326"/>
                  </a:lnTo>
                  <a:lnTo>
                    <a:pt x="444" y="326"/>
                  </a:lnTo>
                  <a:lnTo>
                    <a:pt x="444" y="324"/>
                  </a:lnTo>
                  <a:lnTo>
                    <a:pt x="446" y="324"/>
                  </a:lnTo>
                  <a:lnTo>
                    <a:pt x="446" y="324"/>
                  </a:lnTo>
                  <a:lnTo>
                    <a:pt x="448" y="326"/>
                  </a:lnTo>
                  <a:lnTo>
                    <a:pt x="446" y="328"/>
                  </a:lnTo>
                  <a:lnTo>
                    <a:pt x="446" y="328"/>
                  </a:lnTo>
                  <a:lnTo>
                    <a:pt x="448" y="328"/>
                  </a:lnTo>
                  <a:lnTo>
                    <a:pt x="450" y="328"/>
                  </a:lnTo>
                  <a:lnTo>
                    <a:pt x="450" y="328"/>
                  </a:lnTo>
                  <a:lnTo>
                    <a:pt x="450" y="330"/>
                  </a:lnTo>
                  <a:lnTo>
                    <a:pt x="452" y="330"/>
                  </a:lnTo>
                  <a:lnTo>
                    <a:pt x="458" y="332"/>
                  </a:lnTo>
                  <a:lnTo>
                    <a:pt x="458" y="332"/>
                  </a:lnTo>
                  <a:lnTo>
                    <a:pt x="458" y="334"/>
                  </a:lnTo>
                  <a:lnTo>
                    <a:pt x="458" y="334"/>
                  </a:lnTo>
                  <a:lnTo>
                    <a:pt x="458" y="334"/>
                  </a:lnTo>
                  <a:lnTo>
                    <a:pt x="458" y="334"/>
                  </a:lnTo>
                  <a:lnTo>
                    <a:pt x="456" y="336"/>
                  </a:lnTo>
                  <a:lnTo>
                    <a:pt x="456" y="338"/>
                  </a:lnTo>
                  <a:lnTo>
                    <a:pt x="456" y="336"/>
                  </a:lnTo>
                  <a:lnTo>
                    <a:pt x="456" y="336"/>
                  </a:lnTo>
                  <a:lnTo>
                    <a:pt x="456" y="338"/>
                  </a:lnTo>
                  <a:lnTo>
                    <a:pt x="454" y="338"/>
                  </a:lnTo>
                  <a:lnTo>
                    <a:pt x="454" y="338"/>
                  </a:lnTo>
                  <a:lnTo>
                    <a:pt x="456" y="340"/>
                  </a:lnTo>
                  <a:lnTo>
                    <a:pt x="454" y="340"/>
                  </a:lnTo>
                  <a:lnTo>
                    <a:pt x="454" y="342"/>
                  </a:lnTo>
                  <a:lnTo>
                    <a:pt x="454" y="340"/>
                  </a:lnTo>
                  <a:lnTo>
                    <a:pt x="454" y="340"/>
                  </a:lnTo>
                  <a:lnTo>
                    <a:pt x="454" y="344"/>
                  </a:lnTo>
                  <a:lnTo>
                    <a:pt x="456" y="342"/>
                  </a:lnTo>
                  <a:lnTo>
                    <a:pt x="456" y="342"/>
                  </a:lnTo>
                  <a:lnTo>
                    <a:pt x="454" y="344"/>
                  </a:lnTo>
                  <a:lnTo>
                    <a:pt x="454" y="346"/>
                  </a:lnTo>
                  <a:lnTo>
                    <a:pt x="454" y="346"/>
                  </a:lnTo>
                  <a:lnTo>
                    <a:pt x="454" y="346"/>
                  </a:lnTo>
                  <a:lnTo>
                    <a:pt x="456" y="346"/>
                  </a:lnTo>
                  <a:lnTo>
                    <a:pt x="456" y="346"/>
                  </a:lnTo>
                  <a:lnTo>
                    <a:pt x="456" y="346"/>
                  </a:lnTo>
                  <a:lnTo>
                    <a:pt x="458" y="344"/>
                  </a:lnTo>
                  <a:lnTo>
                    <a:pt x="458" y="346"/>
                  </a:lnTo>
                  <a:lnTo>
                    <a:pt x="458" y="346"/>
                  </a:lnTo>
                  <a:lnTo>
                    <a:pt x="458" y="346"/>
                  </a:lnTo>
                  <a:lnTo>
                    <a:pt x="458" y="346"/>
                  </a:lnTo>
                  <a:lnTo>
                    <a:pt x="458" y="348"/>
                  </a:lnTo>
                  <a:lnTo>
                    <a:pt x="458" y="346"/>
                  </a:lnTo>
                  <a:lnTo>
                    <a:pt x="458" y="346"/>
                  </a:lnTo>
                  <a:lnTo>
                    <a:pt x="460" y="348"/>
                  </a:lnTo>
                  <a:lnTo>
                    <a:pt x="462" y="348"/>
                  </a:lnTo>
                  <a:lnTo>
                    <a:pt x="462" y="348"/>
                  </a:lnTo>
                  <a:lnTo>
                    <a:pt x="462" y="348"/>
                  </a:lnTo>
                  <a:lnTo>
                    <a:pt x="462" y="348"/>
                  </a:lnTo>
                  <a:lnTo>
                    <a:pt x="464" y="348"/>
                  </a:lnTo>
                  <a:lnTo>
                    <a:pt x="464" y="348"/>
                  </a:lnTo>
                  <a:lnTo>
                    <a:pt x="464" y="350"/>
                  </a:lnTo>
                  <a:lnTo>
                    <a:pt x="464" y="350"/>
                  </a:lnTo>
                  <a:lnTo>
                    <a:pt x="466" y="350"/>
                  </a:lnTo>
                  <a:lnTo>
                    <a:pt x="466" y="350"/>
                  </a:lnTo>
                  <a:lnTo>
                    <a:pt x="466" y="350"/>
                  </a:lnTo>
                  <a:lnTo>
                    <a:pt x="466" y="354"/>
                  </a:lnTo>
                  <a:lnTo>
                    <a:pt x="470" y="354"/>
                  </a:lnTo>
                  <a:lnTo>
                    <a:pt x="468" y="352"/>
                  </a:lnTo>
                  <a:close/>
                  <a:moveTo>
                    <a:pt x="476" y="372"/>
                  </a:moveTo>
                  <a:lnTo>
                    <a:pt x="478" y="374"/>
                  </a:lnTo>
                  <a:lnTo>
                    <a:pt x="474" y="372"/>
                  </a:lnTo>
                  <a:lnTo>
                    <a:pt x="474" y="372"/>
                  </a:lnTo>
                  <a:lnTo>
                    <a:pt x="476" y="372"/>
                  </a:lnTo>
                  <a:lnTo>
                    <a:pt x="476" y="372"/>
                  </a:lnTo>
                  <a:close/>
                  <a:moveTo>
                    <a:pt x="486" y="388"/>
                  </a:moveTo>
                  <a:lnTo>
                    <a:pt x="486" y="388"/>
                  </a:lnTo>
                  <a:lnTo>
                    <a:pt x="488" y="390"/>
                  </a:lnTo>
                  <a:lnTo>
                    <a:pt x="490" y="390"/>
                  </a:lnTo>
                  <a:lnTo>
                    <a:pt x="490" y="390"/>
                  </a:lnTo>
                  <a:lnTo>
                    <a:pt x="488" y="390"/>
                  </a:lnTo>
                  <a:lnTo>
                    <a:pt x="486" y="388"/>
                  </a:lnTo>
                  <a:lnTo>
                    <a:pt x="486" y="388"/>
                  </a:lnTo>
                  <a:close/>
                  <a:moveTo>
                    <a:pt x="486" y="418"/>
                  </a:moveTo>
                  <a:lnTo>
                    <a:pt x="486" y="418"/>
                  </a:lnTo>
                  <a:lnTo>
                    <a:pt x="486" y="416"/>
                  </a:lnTo>
                  <a:lnTo>
                    <a:pt x="486" y="416"/>
                  </a:lnTo>
                  <a:lnTo>
                    <a:pt x="486" y="418"/>
                  </a:lnTo>
                  <a:lnTo>
                    <a:pt x="486" y="418"/>
                  </a:lnTo>
                  <a:lnTo>
                    <a:pt x="486" y="418"/>
                  </a:lnTo>
                  <a:lnTo>
                    <a:pt x="486" y="418"/>
                  </a:lnTo>
                  <a:lnTo>
                    <a:pt x="486" y="418"/>
                  </a:lnTo>
                  <a:lnTo>
                    <a:pt x="486" y="418"/>
                  </a:lnTo>
                  <a:lnTo>
                    <a:pt x="486" y="418"/>
                  </a:lnTo>
                  <a:lnTo>
                    <a:pt x="486" y="418"/>
                  </a:lnTo>
                  <a:lnTo>
                    <a:pt x="486" y="418"/>
                  </a:lnTo>
                  <a:close/>
                  <a:moveTo>
                    <a:pt x="484" y="418"/>
                  </a:moveTo>
                  <a:lnTo>
                    <a:pt x="484" y="418"/>
                  </a:lnTo>
                  <a:lnTo>
                    <a:pt x="484" y="418"/>
                  </a:lnTo>
                  <a:lnTo>
                    <a:pt x="484" y="418"/>
                  </a:lnTo>
                  <a:lnTo>
                    <a:pt x="484" y="422"/>
                  </a:lnTo>
                  <a:lnTo>
                    <a:pt x="484" y="422"/>
                  </a:lnTo>
                  <a:lnTo>
                    <a:pt x="486" y="422"/>
                  </a:lnTo>
                  <a:lnTo>
                    <a:pt x="484" y="424"/>
                  </a:lnTo>
                  <a:lnTo>
                    <a:pt x="484" y="424"/>
                  </a:lnTo>
                  <a:lnTo>
                    <a:pt x="484" y="422"/>
                  </a:lnTo>
                  <a:lnTo>
                    <a:pt x="482" y="422"/>
                  </a:lnTo>
                  <a:lnTo>
                    <a:pt x="482" y="422"/>
                  </a:lnTo>
                  <a:lnTo>
                    <a:pt x="482" y="422"/>
                  </a:lnTo>
                  <a:lnTo>
                    <a:pt x="476" y="420"/>
                  </a:lnTo>
                  <a:lnTo>
                    <a:pt x="478" y="418"/>
                  </a:lnTo>
                  <a:lnTo>
                    <a:pt x="478" y="418"/>
                  </a:lnTo>
                  <a:lnTo>
                    <a:pt x="480" y="418"/>
                  </a:lnTo>
                  <a:lnTo>
                    <a:pt x="484" y="420"/>
                  </a:lnTo>
                  <a:lnTo>
                    <a:pt x="484" y="420"/>
                  </a:lnTo>
                  <a:lnTo>
                    <a:pt x="484" y="420"/>
                  </a:lnTo>
                  <a:lnTo>
                    <a:pt x="484" y="418"/>
                  </a:lnTo>
                  <a:lnTo>
                    <a:pt x="484" y="418"/>
                  </a:lnTo>
                  <a:lnTo>
                    <a:pt x="480" y="416"/>
                  </a:lnTo>
                  <a:lnTo>
                    <a:pt x="480" y="416"/>
                  </a:lnTo>
                  <a:lnTo>
                    <a:pt x="480" y="416"/>
                  </a:lnTo>
                  <a:lnTo>
                    <a:pt x="480" y="418"/>
                  </a:lnTo>
                  <a:lnTo>
                    <a:pt x="480" y="418"/>
                  </a:lnTo>
                  <a:lnTo>
                    <a:pt x="482" y="418"/>
                  </a:lnTo>
                  <a:lnTo>
                    <a:pt x="482" y="418"/>
                  </a:lnTo>
                  <a:lnTo>
                    <a:pt x="480" y="418"/>
                  </a:lnTo>
                  <a:lnTo>
                    <a:pt x="478" y="418"/>
                  </a:lnTo>
                  <a:lnTo>
                    <a:pt x="476" y="418"/>
                  </a:lnTo>
                  <a:lnTo>
                    <a:pt x="476" y="416"/>
                  </a:lnTo>
                  <a:lnTo>
                    <a:pt x="476" y="416"/>
                  </a:lnTo>
                  <a:lnTo>
                    <a:pt x="480" y="418"/>
                  </a:lnTo>
                  <a:lnTo>
                    <a:pt x="480" y="418"/>
                  </a:lnTo>
                  <a:lnTo>
                    <a:pt x="480" y="416"/>
                  </a:lnTo>
                  <a:lnTo>
                    <a:pt x="480" y="414"/>
                  </a:lnTo>
                  <a:lnTo>
                    <a:pt x="484" y="418"/>
                  </a:lnTo>
                  <a:close/>
                  <a:moveTo>
                    <a:pt x="484" y="416"/>
                  </a:moveTo>
                  <a:lnTo>
                    <a:pt x="484" y="416"/>
                  </a:lnTo>
                  <a:lnTo>
                    <a:pt x="486" y="416"/>
                  </a:lnTo>
                  <a:lnTo>
                    <a:pt x="486" y="418"/>
                  </a:lnTo>
                  <a:lnTo>
                    <a:pt x="484" y="416"/>
                  </a:lnTo>
                  <a:close/>
                  <a:moveTo>
                    <a:pt x="478" y="438"/>
                  </a:moveTo>
                  <a:lnTo>
                    <a:pt x="478" y="438"/>
                  </a:lnTo>
                  <a:lnTo>
                    <a:pt x="476" y="438"/>
                  </a:lnTo>
                  <a:lnTo>
                    <a:pt x="476" y="438"/>
                  </a:lnTo>
                  <a:lnTo>
                    <a:pt x="476" y="438"/>
                  </a:lnTo>
                  <a:lnTo>
                    <a:pt x="474" y="436"/>
                  </a:lnTo>
                  <a:lnTo>
                    <a:pt x="472" y="434"/>
                  </a:lnTo>
                  <a:lnTo>
                    <a:pt x="472" y="434"/>
                  </a:lnTo>
                  <a:lnTo>
                    <a:pt x="474" y="434"/>
                  </a:lnTo>
                  <a:lnTo>
                    <a:pt x="474" y="434"/>
                  </a:lnTo>
                  <a:lnTo>
                    <a:pt x="474" y="436"/>
                  </a:lnTo>
                  <a:lnTo>
                    <a:pt x="474" y="436"/>
                  </a:lnTo>
                  <a:lnTo>
                    <a:pt x="474" y="434"/>
                  </a:lnTo>
                  <a:lnTo>
                    <a:pt x="476" y="436"/>
                  </a:lnTo>
                  <a:lnTo>
                    <a:pt x="476" y="434"/>
                  </a:lnTo>
                  <a:lnTo>
                    <a:pt x="476" y="434"/>
                  </a:lnTo>
                  <a:lnTo>
                    <a:pt x="478" y="436"/>
                  </a:lnTo>
                  <a:lnTo>
                    <a:pt x="478" y="436"/>
                  </a:lnTo>
                  <a:lnTo>
                    <a:pt x="476" y="436"/>
                  </a:lnTo>
                  <a:lnTo>
                    <a:pt x="476" y="436"/>
                  </a:lnTo>
                  <a:lnTo>
                    <a:pt x="476" y="438"/>
                  </a:lnTo>
                  <a:lnTo>
                    <a:pt x="478" y="438"/>
                  </a:lnTo>
                  <a:lnTo>
                    <a:pt x="478" y="438"/>
                  </a:lnTo>
                  <a:close/>
                  <a:moveTo>
                    <a:pt x="468" y="430"/>
                  </a:moveTo>
                  <a:lnTo>
                    <a:pt x="468" y="430"/>
                  </a:lnTo>
                  <a:lnTo>
                    <a:pt x="468" y="430"/>
                  </a:lnTo>
                  <a:lnTo>
                    <a:pt x="468" y="430"/>
                  </a:lnTo>
                  <a:lnTo>
                    <a:pt x="468" y="430"/>
                  </a:lnTo>
                  <a:lnTo>
                    <a:pt x="468" y="430"/>
                  </a:lnTo>
                  <a:lnTo>
                    <a:pt x="468" y="430"/>
                  </a:lnTo>
                  <a:lnTo>
                    <a:pt x="468" y="430"/>
                  </a:lnTo>
                  <a:lnTo>
                    <a:pt x="468" y="430"/>
                  </a:lnTo>
                  <a:lnTo>
                    <a:pt x="468" y="430"/>
                  </a:lnTo>
                  <a:lnTo>
                    <a:pt x="464" y="430"/>
                  </a:lnTo>
                  <a:lnTo>
                    <a:pt x="464" y="430"/>
                  </a:lnTo>
                  <a:lnTo>
                    <a:pt x="462" y="428"/>
                  </a:lnTo>
                  <a:lnTo>
                    <a:pt x="462" y="428"/>
                  </a:lnTo>
                  <a:lnTo>
                    <a:pt x="462" y="428"/>
                  </a:lnTo>
                  <a:lnTo>
                    <a:pt x="464" y="426"/>
                  </a:lnTo>
                  <a:lnTo>
                    <a:pt x="464" y="426"/>
                  </a:lnTo>
                  <a:lnTo>
                    <a:pt x="464" y="426"/>
                  </a:lnTo>
                  <a:lnTo>
                    <a:pt x="464" y="424"/>
                  </a:lnTo>
                  <a:lnTo>
                    <a:pt x="464" y="424"/>
                  </a:lnTo>
                  <a:lnTo>
                    <a:pt x="464" y="422"/>
                  </a:lnTo>
                  <a:lnTo>
                    <a:pt x="466" y="422"/>
                  </a:lnTo>
                  <a:lnTo>
                    <a:pt x="466" y="422"/>
                  </a:lnTo>
                  <a:lnTo>
                    <a:pt x="466" y="422"/>
                  </a:lnTo>
                  <a:lnTo>
                    <a:pt x="468" y="424"/>
                  </a:lnTo>
                  <a:lnTo>
                    <a:pt x="468" y="424"/>
                  </a:lnTo>
                  <a:lnTo>
                    <a:pt x="468" y="424"/>
                  </a:lnTo>
                  <a:lnTo>
                    <a:pt x="468" y="426"/>
                  </a:lnTo>
                  <a:lnTo>
                    <a:pt x="470" y="426"/>
                  </a:lnTo>
                  <a:lnTo>
                    <a:pt x="470" y="426"/>
                  </a:lnTo>
                  <a:lnTo>
                    <a:pt x="468" y="426"/>
                  </a:lnTo>
                  <a:lnTo>
                    <a:pt x="466" y="424"/>
                  </a:lnTo>
                  <a:lnTo>
                    <a:pt x="466" y="424"/>
                  </a:lnTo>
                  <a:lnTo>
                    <a:pt x="468" y="430"/>
                  </a:lnTo>
                  <a:lnTo>
                    <a:pt x="468" y="430"/>
                  </a:lnTo>
                  <a:close/>
                  <a:moveTo>
                    <a:pt x="466" y="456"/>
                  </a:moveTo>
                  <a:lnTo>
                    <a:pt x="466" y="456"/>
                  </a:lnTo>
                  <a:lnTo>
                    <a:pt x="464" y="452"/>
                  </a:lnTo>
                  <a:lnTo>
                    <a:pt x="464" y="452"/>
                  </a:lnTo>
                  <a:lnTo>
                    <a:pt x="462" y="454"/>
                  </a:lnTo>
                  <a:lnTo>
                    <a:pt x="460" y="452"/>
                  </a:lnTo>
                  <a:lnTo>
                    <a:pt x="460" y="454"/>
                  </a:lnTo>
                  <a:lnTo>
                    <a:pt x="460" y="454"/>
                  </a:lnTo>
                  <a:lnTo>
                    <a:pt x="458" y="450"/>
                  </a:lnTo>
                  <a:lnTo>
                    <a:pt x="456" y="448"/>
                  </a:lnTo>
                  <a:lnTo>
                    <a:pt x="456" y="448"/>
                  </a:lnTo>
                  <a:lnTo>
                    <a:pt x="456" y="444"/>
                  </a:lnTo>
                  <a:lnTo>
                    <a:pt x="456" y="444"/>
                  </a:lnTo>
                  <a:lnTo>
                    <a:pt x="456" y="444"/>
                  </a:lnTo>
                  <a:lnTo>
                    <a:pt x="456" y="444"/>
                  </a:lnTo>
                  <a:lnTo>
                    <a:pt x="456" y="444"/>
                  </a:lnTo>
                  <a:lnTo>
                    <a:pt x="456" y="444"/>
                  </a:lnTo>
                  <a:lnTo>
                    <a:pt x="458" y="444"/>
                  </a:lnTo>
                  <a:lnTo>
                    <a:pt x="460" y="446"/>
                  </a:lnTo>
                  <a:lnTo>
                    <a:pt x="462" y="450"/>
                  </a:lnTo>
                  <a:lnTo>
                    <a:pt x="462" y="450"/>
                  </a:lnTo>
                  <a:lnTo>
                    <a:pt x="462" y="448"/>
                  </a:lnTo>
                  <a:lnTo>
                    <a:pt x="462" y="448"/>
                  </a:lnTo>
                  <a:lnTo>
                    <a:pt x="464" y="450"/>
                  </a:lnTo>
                  <a:lnTo>
                    <a:pt x="466" y="452"/>
                  </a:lnTo>
                  <a:lnTo>
                    <a:pt x="466" y="452"/>
                  </a:lnTo>
                  <a:lnTo>
                    <a:pt x="466" y="454"/>
                  </a:lnTo>
                  <a:lnTo>
                    <a:pt x="466" y="456"/>
                  </a:lnTo>
                  <a:lnTo>
                    <a:pt x="466" y="456"/>
                  </a:lnTo>
                  <a:close/>
                  <a:moveTo>
                    <a:pt x="464" y="478"/>
                  </a:moveTo>
                  <a:lnTo>
                    <a:pt x="464" y="478"/>
                  </a:lnTo>
                  <a:lnTo>
                    <a:pt x="464" y="478"/>
                  </a:lnTo>
                  <a:lnTo>
                    <a:pt x="464" y="478"/>
                  </a:lnTo>
                  <a:lnTo>
                    <a:pt x="464" y="478"/>
                  </a:lnTo>
                  <a:lnTo>
                    <a:pt x="464" y="478"/>
                  </a:lnTo>
                  <a:lnTo>
                    <a:pt x="464" y="478"/>
                  </a:lnTo>
                  <a:lnTo>
                    <a:pt x="464" y="478"/>
                  </a:lnTo>
                  <a:close/>
                  <a:moveTo>
                    <a:pt x="464" y="480"/>
                  </a:moveTo>
                  <a:lnTo>
                    <a:pt x="464" y="480"/>
                  </a:lnTo>
                  <a:lnTo>
                    <a:pt x="464" y="480"/>
                  </a:lnTo>
                  <a:lnTo>
                    <a:pt x="464" y="480"/>
                  </a:lnTo>
                  <a:lnTo>
                    <a:pt x="464" y="480"/>
                  </a:lnTo>
                  <a:lnTo>
                    <a:pt x="464" y="480"/>
                  </a:lnTo>
                  <a:close/>
                  <a:moveTo>
                    <a:pt x="464" y="476"/>
                  </a:moveTo>
                  <a:lnTo>
                    <a:pt x="464" y="476"/>
                  </a:lnTo>
                  <a:lnTo>
                    <a:pt x="462" y="474"/>
                  </a:lnTo>
                  <a:lnTo>
                    <a:pt x="460" y="472"/>
                  </a:lnTo>
                  <a:lnTo>
                    <a:pt x="460" y="472"/>
                  </a:lnTo>
                  <a:lnTo>
                    <a:pt x="460" y="474"/>
                  </a:lnTo>
                  <a:lnTo>
                    <a:pt x="458" y="474"/>
                  </a:lnTo>
                  <a:lnTo>
                    <a:pt x="458" y="474"/>
                  </a:lnTo>
                  <a:lnTo>
                    <a:pt x="458" y="472"/>
                  </a:lnTo>
                  <a:lnTo>
                    <a:pt x="458" y="472"/>
                  </a:lnTo>
                  <a:lnTo>
                    <a:pt x="458" y="472"/>
                  </a:lnTo>
                  <a:lnTo>
                    <a:pt x="458" y="470"/>
                  </a:lnTo>
                  <a:lnTo>
                    <a:pt x="458" y="470"/>
                  </a:lnTo>
                  <a:lnTo>
                    <a:pt x="458" y="470"/>
                  </a:lnTo>
                  <a:lnTo>
                    <a:pt x="458" y="470"/>
                  </a:lnTo>
                  <a:lnTo>
                    <a:pt x="458" y="468"/>
                  </a:lnTo>
                  <a:lnTo>
                    <a:pt x="458" y="470"/>
                  </a:lnTo>
                  <a:lnTo>
                    <a:pt x="458" y="470"/>
                  </a:lnTo>
                  <a:lnTo>
                    <a:pt x="460" y="468"/>
                  </a:lnTo>
                  <a:lnTo>
                    <a:pt x="460" y="468"/>
                  </a:lnTo>
                  <a:lnTo>
                    <a:pt x="460" y="470"/>
                  </a:lnTo>
                  <a:lnTo>
                    <a:pt x="462" y="470"/>
                  </a:lnTo>
                  <a:lnTo>
                    <a:pt x="464" y="472"/>
                  </a:lnTo>
                  <a:lnTo>
                    <a:pt x="464" y="474"/>
                  </a:lnTo>
                  <a:lnTo>
                    <a:pt x="464" y="472"/>
                  </a:lnTo>
                  <a:lnTo>
                    <a:pt x="464" y="472"/>
                  </a:lnTo>
                  <a:lnTo>
                    <a:pt x="464" y="474"/>
                  </a:lnTo>
                  <a:lnTo>
                    <a:pt x="464" y="476"/>
                  </a:lnTo>
                  <a:lnTo>
                    <a:pt x="464" y="476"/>
                  </a:lnTo>
                  <a:close/>
                  <a:moveTo>
                    <a:pt x="462" y="428"/>
                  </a:moveTo>
                  <a:lnTo>
                    <a:pt x="462" y="430"/>
                  </a:lnTo>
                  <a:lnTo>
                    <a:pt x="462" y="430"/>
                  </a:lnTo>
                  <a:lnTo>
                    <a:pt x="462" y="428"/>
                  </a:lnTo>
                  <a:close/>
                  <a:moveTo>
                    <a:pt x="458" y="406"/>
                  </a:moveTo>
                  <a:lnTo>
                    <a:pt x="458" y="406"/>
                  </a:lnTo>
                  <a:lnTo>
                    <a:pt x="462" y="408"/>
                  </a:lnTo>
                  <a:lnTo>
                    <a:pt x="462" y="408"/>
                  </a:lnTo>
                  <a:lnTo>
                    <a:pt x="464" y="408"/>
                  </a:lnTo>
                  <a:lnTo>
                    <a:pt x="466" y="412"/>
                  </a:lnTo>
                  <a:lnTo>
                    <a:pt x="466" y="412"/>
                  </a:lnTo>
                  <a:lnTo>
                    <a:pt x="468" y="410"/>
                  </a:lnTo>
                  <a:lnTo>
                    <a:pt x="468" y="410"/>
                  </a:lnTo>
                  <a:lnTo>
                    <a:pt x="468" y="412"/>
                  </a:lnTo>
                  <a:lnTo>
                    <a:pt x="468" y="412"/>
                  </a:lnTo>
                  <a:lnTo>
                    <a:pt x="466" y="412"/>
                  </a:lnTo>
                  <a:lnTo>
                    <a:pt x="464" y="412"/>
                  </a:lnTo>
                  <a:lnTo>
                    <a:pt x="464" y="414"/>
                  </a:lnTo>
                  <a:lnTo>
                    <a:pt x="464" y="414"/>
                  </a:lnTo>
                  <a:lnTo>
                    <a:pt x="464" y="412"/>
                  </a:lnTo>
                  <a:lnTo>
                    <a:pt x="464" y="410"/>
                  </a:lnTo>
                  <a:lnTo>
                    <a:pt x="464" y="410"/>
                  </a:lnTo>
                  <a:lnTo>
                    <a:pt x="462" y="410"/>
                  </a:lnTo>
                  <a:lnTo>
                    <a:pt x="462" y="410"/>
                  </a:lnTo>
                  <a:lnTo>
                    <a:pt x="462" y="410"/>
                  </a:lnTo>
                  <a:lnTo>
                    <a:pt x="462" y="408"/>
                  </a:lnTo>
                  <a:lnTo>
                    <a:pt x="462" y="408"/>
                  </a:lnTo>
                  <a:lnTo>
                    <a:pt x="462" y="408"/>
                  </a:lnTo>
                  <a:lnTo>
                    <a:pt x="462" y="408"/>
                  </a:lnTo>
                  <a:lnTo>
                    <a:pt x="462" y="408"/>
                  </a:lnTo>
                  <a:lnTo>
                    <a:pt x="460" y="408"/>
                  </a:lnTo>
                  <a:lnTo>
                    <a:pt x="460" y="408"/>
                  </a:lnTo>
                  <a:lnTo>
                    <a:pt x="460" y="408"/>
                  </a:lnTo>
                  <a:lnTo>
                    <a:pt x="460" y="408"/>
                  </a:lnTo>
                  <a:lnTo>
                    <a:pt x="458" y="406"/>
                  </a:lnTo>
                  <a:lnTo>
                    <a:pt x="458" y="406"/>
                  </a:lnTo>
                  <a:close/>
                  <a:moveTo>
                    <a:pt x="454" y="396"/>
                  </a:moveTo>
                  <a:lnTo>
                    <a:pt x="454" y="394"/>
                  </a:lnTo>
                  <a:lnTo>
                    <a:pt x="454" y="394"/>
                  </a:lnTo>
                  <a:lnTo>
                    <a:pt x="454" y="394"/>
                  </a:lnTo>
                  <a:lnTo>
                    <a:pt x="454" y="396"/>
                  </a:lnTo>
                  <a:lnTo>
                    <a:pt x="454" y="396"/>
                  </a:lnTo>
                  <a:lnTo>
                    <a:pt x="456" y="396"/>
                  </a:lnTo>
                  <a:lnTo>
                    <a:pt x="456" y="396"/>
                  </a:lnTo>
                  <a:lnTo>
                    <a:pt x="456" y="396"/>
                  </a:lnTo>
                  <a:lnTo>
                    <a:pt x="456" y="396"/>
                  </a:lnTo>
                  <a:lnTo>
                    <a:pt x="460" y="396"/>
                  </a:lnTo>
                  <a:lnTo>
                    <a:pt x="458" y="398"/>
                  </a:lnTo>
                  <a:lnTo>
                    <a:pt x="458" y="398"/>
                  </a:lnTo>
                  <a:lnTo>
                    <a:pt x="462" y="400"/>
                  </a:lnTo>
                  <a:lnTo>
                    <a:pt x="460" y="402"/>
                  </a:lnTo>
                  <a:lnTo>
                    <a:pt x="460" y="402"/>
                  </a:lnTo>
                  <a:lnTo>
                    <a:pt x="458" y="400"/>
                  </a:lnTo>
                  <a:lnTo>
                    <a:pt x="456" y="398"/>
                  </a:lnTo>
                  <a:lnTo>
                    <a:pt x="454" y="396"/>
                  </a:lnTo>
                  <a:lnTo>
                    <a:pt x="452" y="394"/>
                  </a:lnTo>
                  <a:lnTo>
                    <a:pt x="454" y="396"/>
                  </a:lnTo>
                  <a:close/>
                  <a:moveTo>
                    <a:pt x="454" y="390"/>
                  </a:moveTo>
                  <a:lnTo>
                    <a:pt x="454" y="390"/>
                  </a:lnTo>
                  <a:lnTo>
                    <a:pt x="454" y="390"/>
                  </a:lnTo>
                  <a:lnTo>
                    <a:pt x="454" y="390"/>
                  </a:lnTo>
                  <a:close/>
                  <a:moveTo>
                    <a:pt x="464" y="372"/>
                  </a:moveTo>
                  <a:lnTo>
                    <a:pt x="464" y="372"/>
                  </a:lnTo>
                  <a:lnTo>
                    <a:pt x="466" y="372"/>
                  </a:lnTo>
                  <a:lnTo>
                    <a:pt x="466" y="374"/>
                  </a:lnTo>
                  <a:lnTo>
                    <a:pt x="468" y="376"/>
                  </a:lnTo>
                  <a:lnTo>
                    <a:pt x="470" y="376"/>
                  </a:lnTo>
                  <a:lnTo>
                    <a:pt x="468" y="378"/>
                  </a:lnTo>
                  <a:lnTo>
                    <a:pt x="468" y="378"/>
                  </a:lnTo>
                  <a:lnTo>
                    <a:pt x="466" y="376"/>
                  </a:lnTo>
                  <a:lnTo>
                    <a:pt x="464" y="374"/>
                  </a:lnTo>
                  <a:lnTo>
                    <a:pt x="464" y="376"/>
                  </a:lnTo>
                  <a:lnTo>
                    <a:pt x="464" y="376"/>
                  </a:lnTo>
                  <a:lnTo>
                    <a:pt x="462" y="374"/>
                  </a:lnTo>
                  <a:lnTo>
                    <a:pt x="464" y="374"/>
                  </a:lnTo>
                  <a:lnTo>
                    <a:pt x="460" y="370"/>
                  </a:lnTo>
                  <a:lnTo>
                    <a:pt x="460" y="370"/>
                  </a:lnTo>
                  <a:lnTo>
                    <a:pt x="462" y="372"/>
                  </a:lnTo>
                  <a:lnTo>
                    <a:pt x="462" y="372"/>
                  </a:lnTo>
                  <a:lnTo>
                    <a:pt x="462" y="374"/>
                  </a:lnTo>
                  <a:lnTo>
                    <a:pt x="462" y="374"/>
                  </a:lnTo>
                  <a:lnTo>
                    <a:pt x="462" y="372"/>
                  </a:lnTo>
                  <a:lnTo>
                    <a:pt x="462" y="372"/>
                  </a:lnTo>
                  <a:lnTo>
                    <a:pt x="458" y="372"/>
                  </a:lnTo>
                  <a:lnTo>
                    <a:pt x="456" y="370"/>
                  </a:lnTo>
                  <a:lnTo>
                    <a:pt x="460" y="368"/>
                  </a:lnTo>
                  <a:lnTo>
                    <a:pt x="460" y="368"/>
                  </a:lnTo>
                  <a:lnTo>
                    <a:pt x="460" y="370"/>
                  </a:lnTo>
                  <a:lnTo>
                    <a:pt x="460" y="370"/>
                  </a:lnTo>
                  <a:lnTo>
                    <a:pt x="462" y="370"/>
                  </a:lnTo>
                  <a:lnTo>
                    <a:pt x="464" y="370"/>
                  </a:lnTo>
                  <a:lnTo>
                    <a:pt x="464" y="370"/>
                  </a:lnTo>
                  <a:lnTo>
                    <a:pt x="464" y="370"/>
                  </a:lnTo>
                  <a:lnTo>
                    <a:pt x="464" y="372"/>
                  </a:lnTo>
                  <a:lnTo>
                    <a:pt x="464" y="372"/>
                  </a:lnTo>
                  <a:close/>
                  <a:moveTo>
                    <a:pt x="472" y="372"/>
                  </a:moveTo>
                  <a:lnTo>
                    <a:pt x="472" y="372"/>
                  </a:lnTo>
                  <a:lnTo>
                    <a:pt x="470" y="372"/>
                  </a:lnTo>
                  <a:lnTo>
                    <a:pt x="468" y="372"/>
                  </a:lnTo>
                  <a:lnTo>
                    <a:pt x="468" y="372"/>
                  </a:lnTo>
                  <a:lnTo>
                    <a:pt x="468" y="366"/>
                  </a:lnTo>
                  <a:lnTo>
                    <a:pt x="472" y="372"/>
                  </a:lnTo>
                  <a:close/>
                  <a:moveTo>
                    <a:pt x="472" y="390"/>
                  </a:moveTo>
                  <a:lnTo>
                    <a:pt x="472" y="390"/>
                  </a:lnTo>
                  <a:lnTo>
                    <a:pt x="472" y="388"/>
                  </a:lnTo>
                  <a:lnTo>
                    <a:pt x="472" y="390"/>
                  </a:lnTo>
                  <a:close/>
                  <a:moveTo>
                    <a:pt x="468" y="392"/>
                  </a:moveTo>
                  <a:lnTo>
                    <a:pt x="468" y="392"/>
                  </a:lnTo>
                  <a:lnTo>
                    <a:pt x="468" y="394"/>
                  </a:lnTo>
                  <a:lnTo>
                    <a:pt x="468" y="394"/>
                  </a:lnTo>
                  <a:lnTo>
                    <a:pt x="466" y="394"/>
                  </a:lnTo>
                  <a:lnTo>
                    <a:pt x="466" y="394"/>
                  </a:lnTo>
                  <a:lnTo>
                    <a:pt x="466" y="392"/>
                  </a:lnTo>
                  <a:lnTo>
                    <a:pt x="466" y="388"/>
                  </a:lnTo>
                  <a:lnTo>
                    <a:pt x="468" y="390"/>
                  </a:lnTo>
                  <a:lnTo>
                    <a:pt x="468" y="390"/>
                  </a:lnTo>
                  <a:lnTo>
                    <a:pt x="466" y="390"/>
                  </a:lnTo>
                  <a:lnTo>
                    <a:pt x="466" y="390"/>
                  </a:lnTo>
                  <a:lnTo>
                    <a:pt x="468" y="392"/>
                  </a:lnTo>
                  <a:lnTo>
                    <a:pt x="470" y="392"/>
                  </a:lnTo>
                  <a:lnTo>
                    <a:pt x="470" y="390"/>
                  </a:lnTo>
                  <a:lnTo>
                    <a:pt x="470" y="392"/>
                  </a:lnTo>
                  <a:lnTo>
                    <a:pt x="470" y="392"/>
                  </a:lnTo>
                  <a:lnTo>
                    <a:pt x="470" y="392"/>
                  </a:lnTo>
                  <a:lnTo>
                    <a:pt x="468" y="392"/>
                  </a:lnTo>
                  <a:lnTo>
                    <a:pt x="468" y="392"/>
                  </a:lnTo>
                  <a:lnTo>
                    <a:pt x="468" y="392"/>
                  </a:lnTo>
                  <a:lnTo>
                    <a:pt x="468" y="392"/>
                  </a:lnTo>
                  <a:close/>
                  <a:moveTo>
                    <a:pt x="468" y="414"/>
                  </a:moveTo>
                  <a:lnTo>
                    <a:pt x="468" y="414"/>
                  </a:lnTo>
                  <a:lnTo>
                    <a:pt x="468" y="412"/>
                  </a:lnTo>
                  <a:lnTo>
                    <a:pt x="468" y="414"/>
                  </a:lnTo>
                  <a:close/>
                  <a:moveTo>
                    <a:pt x="468" y="390"/>
                  </a:moveTo>
                  <a:lnTo>
                    <a:pt x="468" y="390"/>
                  </a:lnTo>
                  <a:lnTo>
                    <a:pt x="470" y="388"/>
                  </a:lnTo>
                  <a:lnTo>
                    <a:pt x="470" y="390"/>
                  </a:lnTo>
                  <a:lnTo>
                    <a:pt x="468" y="390"/>
                  </a:lnTo>
                  <a:close/>
                  <a:moveTo>
                    <a:pt x="464" y="390"/>
                  </a:moveTo>
                  <a:lnTo>
                    <a:pt x="464" y="390"/>
                  </a:lnTo>
                  <a:lnTo>
                    <a:pt x="464" y="390"/>
                  </a:lnTo>
                  <a:lnTo>
                    <a:pt x="464" y="388"/>
                  </a:lnTo>
                  <a:lnTo>
                    <a:pt x="464" y="390"/>
                  </a:lnTo>
                  <a:lnTo>
                    <a:pt x="464" y="390"/>
                  </a:lnTo>
                  <a:lnTo>
                    <a:pt x="464" y="390"/>
                  </a:lnTo>
                  <a:lnTo>
                    <a:pt x="464" y="390"/>
                  </a:lnTo>
                  <a:lnTo>
                    <a:pt x="464" y="390"/>
                  </a:lnTo>
                  <a:close/>
                  <a:moveTo>
                    <a:pt x="458" y="390"/>
                  </a:moveTo>
                  <a:lnTo>
                    <a:pt x="458" y="392"/>
                  </a:lnTo>
                  <a:lnTo>
                    <a:pt x="458" y="390"/>
                  </a:lnTo>
                  <a:lnTo>
                    <a:pt x="458" y="390"/>
                  </a:lnTo>
                  <a:close/>
                  <a:moveTo>
                    <a:pt x="456" y="388"/>
                  </a:moveTo>
                  <a:lnTo>
                    <a:pt x="458" y="386"/>
                  </a:lnTo>
                  <a:lnTo>
                    <a:pt x="458" y="388"/>
                  </a:lnTo>
                  <a:lnTo>
                    <a:pt x="456" y="388"/>
                  </a:lnTo>
                  <a:close/>
                  <a:moveTo>
                    <a:pt x="458" y="382"/>
                  </a:moveTo>
                  <a:lnTo>
                    <a:pt x="458" y="382"/>
                  </a:lnTo>
                  <a:lnTo>
                    <a:pt x="456" y="382"/>
                  </a:lnTo>
                  <a:lnTo>
                    <a:pt x="456" y="382"/>
                  </a:lnTo>
                  <a:lnTo>
                    <a:pt x="456" y="382"/>
                  </a:lnTo>
                  <a:lnTo>
                    <a:pt x="456" y="382"/>
                  </a:lnTo>
                  <a:lnTo>
                    <a:pt x="458" y="382"/>
                  </a:lnTo>
                  <a:lnTo>
                    <a:pt x="458" y="382"/>
                  </a:lnTo>
                  <a:close/>
                  <a:moveTo>
                    <a:pt x="456" y="376"/>
                  </a:moveTo>
                  <a:lnTo>
                    <a:pt x="454" y="374"/>
                  </a:lnTo>
                  <a:lnTo>
                    <a:pt x="456" y="376"/>
                  </a:lnTo>
                  <a:lnTo>
                    <a:pt x="456" y="376"/>
                  </a:lnTo>
                  <a:close/>
                  <a:moveTo>
                    <a:pt x="464" y="420"/>
                  </a:moveTo>
                  <a:lnTo>
                    <a:pt x="464" y="420"/>
                  </a:lnTo>
                  <a:lnTo>
                    <a:pt x="462" y="418"/>
                  </a:lnTo>
                  <a:lnTo>
                    <a:pt x="462" y="418"/>
                  </a:lnTo>
                  <a:lnTo>
                    <a:pt x="462" y="418"/>
                  </a:lnTo>
                  <a:lnTo>
                    <a:pt x="462" y="416"/>
                  </a:lnTo>
                  <a:lnTo>
                    <a:pt x="462" y="416"/>
                  </a:lnTo>
                  <a:lnTo>
                    <a:pt x="464" y="416"/>
                  </a:lnTo>
                  <a:lnTo>
                    <a:pt x="464" y="418"/>
                  </a:lnTo>
                  <a:lnTo>
                    <a:pt x="464" y="418"/>
                  </a:lnTo>
                  <a:lnTo>
                    <a:pt x="464" y="418"/>
                  </a:lnTo>
                  <a:lnTo>
                    <a:pt x="464" y="420"/>
                  </a:lnTo>
                  <a:close/>
                  <a:moveTo>
                    <a:pt x="470" y="440"/>
                  </a:moveTo>
                  <a:lnTo>
                    <a:pt x="470" y="440"/>
                  </a:lnTo>
                  <a:lnTo>
                    <a:pt x="468" y="440"/>
                  </a:lnTo>
                  <a:lnTo>
                    <a:pt x="470" y="440"/>
                  </a:lnTo>
                  <a:close/>
                  <a:moveTo>
                    <a:pt x="478" y="406"/>
                  </a:moveTo>
                  <a:lnTo>
                    <a:pt x="478" y="406"/>
                  </a:lnTo>
                  <a:lnTo>
                    <a:pt x="476" y="406"/>
                  </a:lnTo>
                  <a:lnTo>
                    <a:pt x="474" y="406"/>
                  </a:lnTo>
                  <a:lnTo>
                    <a:pt x="474" y="406"/>
                  </a:lnTo>
                  <a:lnTo>
                    <a:pt x="474" y="404"/>
                  </a:lnTo>
                  <a:lnTo>
                    <a:pt x="476" y="406"/>
                  </a:lnTo>
                  <a:lnTo>
                    <a:pt x="476" y="406"/>
                  </a:lnTo>
                  <a:lnTo>
                    <a:pt x="474" y="404"/>
                  </a:lnTo>
                  <a:lnTo>
                    <a:pt x="474" y="404"/>
                  </a:lnTo>
                  <a:lnTo>
                    <a:pt x="476" y="404"/>
                  </a:lnTo>
                  <a:lnTo>
                    <a:pt x="476" y="404"/>
                  </a:lnTo>
                  <a:lnTo>
                    <a:pt x="478" y="406"/>
                  </a:lnTo>
                  <a:close/>
                  <a:moveTo>
                    <a:pt x="474" y="404"/>
                  </a:moveTo>
                  <a:lnTo>
                    <a:pt x="474" y="404"/>
                  </a:lnTo>
                  <a:lnTo>
                    <a:pt x="474" y="402"/>
                  </a:lnTo>
                  <a:lnTo>
                    <a:pt x="474" y="402"/>
                  </a:lnTo>
                  <a:lnTo>
                    <a:pt x="474" y="404"/>
                  </a:lnTo>
                  <a:lnTo>
                    <a:pt x="474" y="404"/>
                  </a:lnTo>
                  <a:lnTo>
                    <a:pt x="474" y="404"/>
                  </a:lnTo>
                  <a:lnTo>
                    <a:pt x="474" y="404"/>
                  </a:lnTo>
                  <a:close/>
                  <a:moveTo>
                    <a:pt x="474" y="414"/>
                  </a:moveTo>
                  <a:lnTo>
                    <a:pt x="474" y="414"/>
                  </a:lnTo>
                  <a:lnTo>
                    <a:pt x="474" y="416"/>
                  </a:lnTo>
                  <a:lnTo>
                    <a:pt x="474" y="416"/>
                  </a:lnTo>
                  <a:lnTo>
                    <a:pt x="474" y="414"/>
                  </a:lnTo>
                  <a:close/>
                  <a:moveTo>
                    <a:pt x="476" y="416"/>
                  </a:moveTo>
                  <a:lnTo>
                    <a:pt x="478" y="418"/>
                  </a:lnTo>
                  <a:lnTo>
                    <a:pt x="478" y="418"/>
                  </a:lnTo>
                  <a:lnTo>
                    <a:pt x="476" y="418"/>
                  </a:lnTo>
                  <a:lnTo>
                    <a:pt x="476" y="418"/>
                  </a:lnTo>
                  <a:lnTo>
                    <a:pt x="476" y="416"/>
                  </a:lnTo>
                  <a:lnTo>
                    <a:pt x="476" y="416"/>
                  </a:lnTo>
                  <a:close/>
                  <a:moveTo>
                    <a:pt x="478" y="462"/>
                  </a:moveTo>
                  <a:lnTo>
                    <a:pt x="478" y="464"/>
                  </a:lnTo>
                  <a:lnTo>
                    <a:pt x="478" y="462"/>
                  </a:lnTo>
                  <a:lnTo>
                    <a:pt x="478" y="462"/>
                  </a:lnTo>
                  <a:close/>
                  <a:moveTo>
                    <a:pt x="484" y="392"/>
                  </a:moveTo>
                  <a:lnTo>
                    <a:pt x="484" y="392"/>
                  </a:lnTo>
                  <a:lnTo>
                    <a:pt x="480" y="390"/>
                  </a:lnTo>
                  <a:lnTo>
                    <a:pt x="478" y="388"/>
                  </a:lnTo>
                  <a:lnTo>
                    <a:pt x="478" y="388"/>
                  </a:lnTo>
                  <a:lnTo>
                    <a:pt x="482" y="390"/>
                  </a:lnTo>
                  <a:lnTo>
                    <a:pt x="484" y="392"/>
                  </a:lnTo>
                  <a:lnTo>
                    <a:pt x="484" y="392"/>
                  </a:lnTo>
                  <a:close/>
                  <a:moveTo>
                    <a:pt x="482" y="380"/>
                  </a:moveTo>
                  <a:lnTo>
                    <a:pt x="484" y="380"/>
                  </a:lnTo>
                  <a:lnTo>
                    <a:pt x="484" y="382"/>
                  </a:lnTo>
                  <a:lnTo>
                    <a:pt x="482" y="380"/>
                  </a:lnTo>
                  <a:close/>
                  <a:moveTo>
                    <a:pt x="478" y="412"/>
                  </a:moveTo>
                  <a:lnTo>
                    <a:pt x="478" y="412"/>
                  </a:lnTo>
                  <a:lnTo>
                    <a:pt x="476" y="410"/>
                  </a:lnTo>
                  <a:lnTo>
                    <a:pt x="474" y="410"/>
                  </a:lnTo>
                  <a:lnTo>
                    <a:pt x="474" y="408"/>
                  </a:lnTo>
                  <a:lnTo>
                    <a:pt x="474" y="408"/>
                  </a:lnTo>
                  <a:lnTo>
                    <a:pt x="476" y="408"/>
                  </a:lnTo>
                  <a:lnTo>
                    <a:pt x="476" y="408"/>
                  </a:lnTo>
                  <a:lnTo>
                    <a:pt x="476" y="408"/>
                  </a:lnTo>
                  <a:lnTo>
                    <a:pt x="476" y="408"/>
                  </a:lnTo>
                  <a:lnTo>
                    <a:pt x="476" y="408"/>
                  </a:lnTo>
                  <a:lnTo>
                    <a:pt x="476" y="408"/>
                  </a:lnTo>
                  <a:lnTo>
                    <a:pt x="478" y="412"/>
                  </a:lnTo>
                  <a:lnTo>
                    <a:pt x="478" y="412"/>
                  </a:lnTo>
                  <a:close/>
                  <a:moveTo>
                    <a:pt x="476" y="384"/>
                  </a:moveTo>
                  <a:lnTo>
                    <a:pt x="474" y="386"/>
                  </a:lnTo>
                  <a:lnTo>
                    <a:pt x="474" y="386"/>
                  </a:lnTo>
                  <a:lnTo>
                    <a:pt x="474" y="386"/>
                  </a:lnTo>
                  <a:lnTo>
                    <a:pt x="476" y="384"/>
                  </a:lnTo>
                  <a:lnTo>
                    <a:pt x="476" y="384"/>
                  </a:lnTo>
                  <a:close/>
                  <a:moveTo>
                    <a:pt x="478" y="396"/>
                  </a:moveTo>
                  <a:lnTo>
                    <a:pt x="478" y="396"/>
                  </a:lnTo>
                  <a:lnTo>
                    <a:pt x="474" y="396"/>
                  </a:lnTo>
                  <a:lnTo>
                    <a:pt x="474" y="396"/>
                  </a:lnTo>
                  <a:lnTo>
                    <a:pt x="474" y="398"/>
                  </a:lnTo>
                  <a:lnTo>
                    <a:pt x="474" y="398"/>
                  </a:lnTo>
                  <a:lnTo>
                    <a:pt x="474" y="398"/>
                  </a:lnTo>
                  <a:lnTo>
                    <a:pt x="474" y="398"/>
                  </a:lnTo>
                  <a:lnTo>
                    <a:pt x="474" y="398"/>
                  </a:lnTo>
                  <a:lnTo>
                    <a:pt x="474" y="398"/>
                  </a:lnTo>
                  <a:lnTo>
                    <a:pt x="474" y="398"/>
                  </a:lnTo>
                  <a:lnTo>
                    <a:pt x="474" y="398"/>
                  </a:lnTo>
                  <a:lnTo>
                    <a:pt x="474" y="398"/>
                  </a:lnTo>
                  <a:lnTo>
                    <a:pt x="474" y="398"/>
                  </a:lnTo>
                  <a:lnTo>
                    <a:pt x="472" y="398"/>
                  </a:lnTo>
                  <a:lnTo>
                    <a:pt x="474" y="400"/>
                  </a:lnTo>
                  <a:lnTo>
                    <a:pt x="472" y="400"/>
                  </a:lnTo>
                  <a:lnTo>
                    <a:pt x="472" y="400"/>
                  </a:lnTo>
                  <a:lnTo>
                    <a:pt x="472" y="398"/>
                  </a:lnTo>
                  <a:lnTo>
                    <a:pt x="472" y="396"/>
                  </a:lnTo>
                  <a:lnTo>
                    <a:pt x="472" y="396"/>
                  </a:lnTo>
                  <a:lnTo>
                    <a:pt x="470" y="396"/>
                  </a:lnTo>
                  <a:lnTo>
                    <a:pt x="470" y="396"/>
                  </a:lnTo>
                  <a:lnTo>
                    <a:pt x="470" y="396"/>
                  </a:lnTo>
                  <a:lnTo>
                    <a:pt x="470" y="394"/>
                  </a:lnTo>
                  <a:lnTo>
                    <a:pt x="470" y="394"/>
                  </a:lnTo>
                  <a:lnTo>
                    <a:pt x="472" y="392"/>
                  </a:lnTo>
                  <a:lnTo>
                    <a:pt x="472" y="392"/>
                  </a:lnTo>
                  <a:lnTo>
                    <a:pt x="472" y="394"/>
                  </a:lnTo>
                  <a:lnTo>
                    <a:pt x="472" y="394"/>
                  </a:lnTo>
                  <a:lnTo>
                    <a:pt x="472" y="394"/>
                  </a:lnTo>
                  <a:lnTo>
                    <a:pt x="472" y="394"/>
                  </a:lnTo>
                  <a:lnTo>
                    <a:pt x="474" y="396"/>
                  </a:lnTo>
                  <a:lnTo>
                    <a:pt x="478" y="396"/>
                  </a:lnTo>
                  <a:lnTo>
                    <a:pt x="478" y="396"/>
                  </a:lnTo>
                  <a:close/>
                  <a:moveTo>
                    <a:pt x="442" y="412"/>
                  </a:moveTo>
                  <a:lnTo>
                    <a:pt x="442" y="412"/>
                  </a:lnTo>
                  <a:lnTo>
                    <a:pt x="444" y="412"/>
                  </a:lnTo>
                  <a:lnTo>
                    <a:pt x="444" y="412"/>
                  </a:lnTo>
                  <a:lnTo>
                    <a:pt x="446" y="412"/>
                  </a:lnTo>
                  <a:lnTo>
                    <a:pt x="446" y="414"/>
                  </a:lnTo>
                  <a:lnTo>
                    <a:pt x="446" y="414"/>
                  </a:lnTo>
                  <a:lnTo>
                    <a:pt x="450" y="416"/>
                  </a:lnTo>
                  <a:lnTo>
                    <a:pt x="450" y="416"/>
                  </a:lnTo>
                  <a:lnTo>
                    <a:pt x="448" y="416"/>
                  </a:lnTo>
                  <a:lnTo>
                    <a:pt x="446" y="416"/>
                  </a:lnTo>
                  <a:lnTo>
                    <a:pt x="446" y="416"/>
                  </a:lnTo>
                  <a:lnTo>
                    <a:pt x="444" y="414"/>
                  </a:lnTo>
                  <a:lnTo>
                    <a:pt x="444" y="414"/>
                  </a:lnTo>
                  <a:lnTo>
                    <a:pt x="444" y="414"/>
                  </a:lnTo>
                  <a:lnTo>
                    <a:pt x="442" y="412"/>
                  </a:lnTo>
                  <a:lnTo>
                    <a:pt x="442" y="412"/>
                  </a:lnTo>
                  <a:close/>
                  <a:moveTo>
                    <a:pt x="442" y="434"/>
                  </a:moveTo>
                  <a:lnTo>
                    <a:pt x="442" y="434"/>
                  </a:lnTo>
                  <a:lnTo>
                    <a:pt x="440" y="434"/>
                  </a:lnTo>
                  <a:lnTo>
                    <a:pt x="440" y="432"/>
                  </a:lnTo>
                  <a:lnTo>
                    <a:pt x="442" y="432"/>
                  </a:lnTo>
                  <a:lnTo>
                    <a:pt x="442" y="432"/>
                  </a:lnTo>
                  <a:lnTo>
                    <a:pt x="442" y="432"/>
                  </a:lnTo>
                  <a:lnTo>
                    <a:pt x="442" y="434"/>
                  </a:lnTo>
                  <a:lnTo>
                    <a:pt x="442" y="434"/>
                  </a:lnTo>
                  <a:close/>
                  <a:moveTo>
                    <a:pt x="440" y="400"/>
                  </a:moveTo>
                  <a:lnTo>
                    <a:pt x="440" y="400"/>
                  </a:lnTo>
                  <a:lnTo>
                    <a:pt x="440" y="402"/>
                  </a:lnTo>
                  <a:lnTo>
                    <a:pt x="438" y="404"/>
                  </a:lnTo>
                  <a:lnTo>
                    <a:pt x="438" y="404"/>
                  </a:lnTo>
                  <a:lnTo>
                    <a:pt x="438" y="402"/>
                  </a:lnTo>
                  <a:lnTo>
                    <a:pt x="438" y="400"/>
                  </a:lnTo>
                  <a:lnTo>
                    <a:pt x="440" y="400"/>
                  </a:lnTo>
                  <a:lnTo>
                    <a:pt x="438" y="398"/>
                  </a:lnTo>
                  <a:lnTo>
                    <a:pt x="438" y="398"/>
                  </a:lnTo>
                  <a:lnTo>
                    <a:pt x="438" y="400"/>
                  </a:lnTo>
                  <a:lnTo>
                    <a:pt x="438" y="400"/>
                  </a:lnTo>
                  <a:lnTo>
                    <a:pt x="438" y="398"/>
                  </a:lnTo>
                  <a:lnTo>
                    <a:pt x="440" y="398"/>
                  </a:lnTo>
                  <a:lnTo>
                    <a:pt x="440" y="398"/>
                  </a:lnTo>
                  <a:lnTo>
                    <a:pt x="440" y="396"/>
                  </a:lnTo>
                  <a:lnTo>
                    <a:pt x="440" y="396"/>
                  </a:lnTo>
                  <a:lnTo>
                    <a:pt x="440" y="398"/>
                  </a:lnTo>
                  <a:lnTo>
                    <a:pt x="440" y="396"/>
                  </a:lnTo>
                  <a:lnTo>
                    <a:pt x="442" y="398"/>
                  </a:lnTo>
                  <a:lnTo>
                    <a:pt x="442" y="398"/>
                  </a:lnTo>
                  <a:lnTo>
                    <a:pt x="440" y="398"/>
                  </a:lnTo>
                  <a:lnTo>
                    <a:pt x="440" y="398"/>
                  </a:lnTo>
                  <a:lnTo>
                    <a:pt x="444" y="400"/>
                  </a:lnTo>
                  <a:lnTo>
                    <a:pt x="444" y="400"/>
                  </a:lnTo>
                  <a:lnTo>
                    <a:pt x="444" y="402"/>
                  </a:lnTo>
                  <a:lnTo>
                    <a:pt x="444" y="402"/>
                  </a:lnTo>
                  <a:lnTo>
                    <a:pt x="444" y="402"/>
                  </a:lnTo>
                  <a:lnTo>
                    <a:pt x="446" y="402"/>
                  </a:lnTo>
                  <a:lnTo>
                    <a:pt x="444" y="404"/>
                  </a:lnTo>
                  <a:lnTo>
                    <a:pt x="444" y="404"/>
                  </a:lnTo>
                  <a:lnTo>
                    <a:pt x="442" y="402"/>
                  </a:lnTo>
                  <a:lnTo>
                    <a:pt x="440" y="400"/>
                  </a:lnTo>
                  <a:lnTo>
                    <a:pt x="440" y="400"/>
                  </a:lnTo>
                  <a:close/>
                  <a:moveTo>
                    <a:pt x="426" y="390"/>
                  </a:moveTo>
                  <a:lnTo>
                    <a:pt x="426" y="390"/>
                  </a:lnTo>
                  <a:lnTo>
                    <a:pt x="422" y="388"/>
                  </a:lnTo>
                  <a:lnTo>
                    <a:pt x="420" y="386"/>
                  </a:lnTo>
                  <a:lnTo>
                    <a:pt x="420" y="386"/>
                  </a:lnTo>
                  <a:lnTo>
                    <a:pt x="418" y="384"/>
                  </a:lnTo>
                  <a:lnTo>
                    <a:pt x="418" y="384"/>
                  </a:lnTo>
                  <a:lnTo>
                    <a:pt x="420" y="384"/>
                  </a:lnTo>
                  <a:lnTo>
                    <a:pt x="420" y="386"/>
                  </a:lnTo>
                  <a:lnTo>
                    <a:pt x="420" y="386"/>
                  </a:lnTo>
                  <a:lnTo>
                    <a:pt x="428" y="388"/>
                  </a:lnTo>
                  <a:lnTo>
                    <a:pt x="428" y="388"/>
                  </a:lnTo>
                  <a:lnTo>
                    <a:pt x="428" y="390"/>
                  </a:lnTo>
                  <a:lnTo>
                    <a:pt x="428" y="392"/>
                  </a:lnTo>
                  <a:lnTo>
                    <a:pt x="428" y="392"/>
                  </a:lnTo>
                  <a:lnTo>
                    <a:pt x="430" y="390"/>
                  </a:lnTo>
                  <a:lnTo>
                    <a:pt x="430" y="390"/>
                  </a:lnTo>
                  <a:lnTo>
                    <a:pt x="430" y="392"/>
                  </a:lnTo>
                  <a:lnTo>
                    <a:pt x="428" y="392"/>
                  </a:lnTo>
                  <a:lnTo>
                    <a:pt x="428" y="392"/>
                  </a:lnTo>
                  <a:lnTo>
                    <a:pt x="428" y="392"/>
                  </a:lnTo>
                  <a:lnTo>
                    <a:pt x="426" y="390"/>
                  </a:lnTo>
                  <a:lnTo>
                    <a:pt x="426" y="390"/>
                  </a:lnTo>
                  <a:close/>
                  <a:moveTo>
                    <a:pt x="420" y="400"/>
                  </a:moveTo>
                  <a:lnTo>
                    <a:pt x="420" y="400"/>
                  </a:lnTo>
                  <a:lnTo>
                    <a:pt x="420" y="402"/>
                  </a:lnTo>
                  <a:lnTo>
                    <a:pt x="420" y="402"/>
                  </a:lnTo>
                  <a:lnTo>
                    <a:pt x="420" y="402"/>
                  </a:lnTo>
                  <a:lnTo>
                    <a:pt x="420" y="402"/>
                  </a:lnTo>
                  <a:lnTo>
                    <a:pt x="420" y="400"/>
                  </a:lnTo>
                  <a:lnTo>
                    <a:pt x="420" y="400"/>
                  </a:lnTo>
                  <a:close/>
                  <a:moveTo>
                    <a:pt x="422" y="428"/>
                  </a:moveTo>
                  <a:lnTo>
                    <a:pt x="424" y="430"/>
                  </a:lnTo>
                  <a:lnTo>
                    <a:pt x="424" y="430"/>
                  </a:lnTo>
                  <a:lnTo>
                    <a:pt x="422" y="430"/>
                  </a:lnTo>
                  <a:lnTo>
                    <a:pt x="420" y="428"/>
                  </a:lnTo>
                  <a:lnTo>
                    <a:pt x="420" y="428"/>
                  </a:lnTo>
                  <a:lnTo>
                    <a:pt x="422" y="428"/>
                  </a:lnTo>
                  <a:lnTo>
                    <a:pt x="422" y="428"/>
                  </a:lnTo>
                  <a:lnTo>
                    <a:pt x="422" y="428"/>
                  </a:lnTo>
                  <a:close/>
                  <a:moveTo>
                    <a:pt x="422" y="406"/>
                  </a:moveTo>
                  <a:lnTo>
                    <a:pt x="424" y="406"/>
                  </a:lnTo>
                  <a:lnTo>
                    <a:pt x="422" y="408"/>
                  </a:lnTo>
                  <a:lnTo>
                    <a:pt x="422" y="406"/>
                  </a:lnTo>
                  <a:close/>
                  <a:moveTo>
                    <a:pt x="424" y="460"/>
                  </a:moveTo>
                  <a:lnTo>
                    <a:pt x="422" y="460"/>
                  </a:lnTo>
                  <a:lnTo>
                    <a:pt x="424" y="460"/>
                  </a:lnTo>
                  <a:lnTo>
                    <a:pt x="424" y="460"/>
                  </a:lnTo>
                  <a:close/>
                  <a:moveTo>
                    <a:pt x="422" y="424"/>
                  </a:moveTo>
                  <a:lnTo>
                    <a:pt x="422" y="424"/>
                  </a:lnTo>
                  <a:lnTo>
                    <a:pt x="424" y="426"/>
                  </a:lnTo>
                  <a:lnTo>
                    <a:pt x="424" y="426"/>
                  </a:lnTo>
                  <a:lnTo>
                    <a:pt x="424" y="424"/>
                  </a:lnTo>
                  <a:lnTo>
                    <a:pt x="422" y="424"/>
                  </a:lnTo>
                  <a:lnTo>
                    <a:pt x="422" y="424"/>
                  </a:lnTo>
                  <a:close/>
                  <a:moveTo>
                    <a:pt x="418" y="380"/>
                  </a:moveTo>
                  <a:lnTo>
                    <a:pt x="416" y="384"/>
                  </a:lnTo>
                  <a:lnTo>
                    <a:pt x="416" y="384"/>
                  </a:lnTo>
                  <a:lnTo>
                    <a:pt x="416" y="382"/>
                  </a:lnTo>
                  <a:lnTo>
                    <a:pt x="414" y="382"/>
                  </a:lnTo>
                  <a:lnTo>
                    <a:pt x="418" y="380"/>
                  </a:lnTo>
                  <a:close/>
                  <a:moveTo>
                    <a:pt x="416" y="336"/>
                  </a:moveTo>
                  <a:lnTo>
                    <a:pt x="416" y="338"/>
                  </a:lnTo>
                  <a:lnTo>
                    <a:pt x="416" y="338"/>
                  </a:lnTo>
                  <a:lnTo>
                    <a:pt x="416" y="338"/>
                  </a:lnTo>
                  <a:lnTo>
                    <a:pt x="416" y="336"/>
                  </a:lnTo>
                  <a:lnTo>
                    <a:pt x="416" y="336"/>
                  </a:lnTo>
                  <a:close/>
                  <a:moveTo>
                    <a:pt x="418" y="340"/>
                  </a:moveTo>
                  <a:lnTo>
                    <a:pt x="418" y="340"/>
                  </a:lnTo>
                  <a:lnTo>
                    <a:pt x="418" y="340"/>
                  </a:lnTo>
                  <a:lnTo>
                    <a:pt x="418" y="340"/>
                  </a:lnTo>
                  <a:lnTo>
                    <a:pt x="418" y="340"/>
                  </a:lnTo>
                  <a:lnTo>
                    <a:pt x="418" y="340"/>
                  </a:lnTo>
                  <a:lnTo>
                    <a:pt x="418" y="340"/>
                  </a:lnTo>
                  <a:lnTo>
                    <a:pt x="418" y="340"/>
                  </a:lnTo>
                  <a:close/>
                  <a:moveTo>
                    <a:pt x="414" y="276"/>
                  </a:moveTo>
                  <a:lnTo>
                    <a:pt x="414" y="276"/>
                  </a:lnTo>
                  <a:lnTo>
                    <a:pt x="414" y="274"/>
                  </a:lnTo>
                  <a:lnTo>
                    <a:pt x="414" y="274"/>
                  </a:lnTo>
                  <a:lnTo>
                    <a:pt x="412" y="272"/>
                  </a:lnTo>
                  <a:lnTo>
                    <a:pt x="412" y="272"/>
                  </a:lnTo>
                  <a:lnTo>
                    <a:pt x="414" y="272"/>
                  </a:lnTo>
                  <a:lnTo>
                    <a:pt x="414" y="272"/>
                  </a:lnTo>
                  <a:lnTo>
                    <a:pt x="414" y="272"/>
                  </a:lnTo>
                  <a:lnTo>
                    <a:pt x="414" y="272"/>
                  </a:lnTo>
                  <a:lnTo>
                    <a:pt x="416" y="270"/>
                  </a:lnTo>
                  <a:lnTo>
                    <a:pt x="416" y="270"/>
                  </a:lnTo>
                  <a:lnTo>
                    <a:pt x="416" y="272"/>
                  </a:lnTo>
                  <a:lnTo>
                    <a:pt x="416" y="272"/>
                  </a:lnTo>
                  <a:lnTo>
                    <a:pt x="416" y="272"/>
                  </a:lnTo>
                  <a:lnTo>
                    <a:pt x="416" y="274"/>
                  </a:lnTo>
                  <a:lnTo>
                    <a:pt x="416" y="274"/>
                  </a:lnTo>
                  <a:lnTo>
                    <a:pt x="416" y="274"/>
                  </a:lnTo>
                  <a:lnTo>
                    <a:pt x="418" y="274"/>
                  </a:lnTo>
                  <a:lnTo>
                    <a:pt x="418" y="274"/>
                  </a:lnTo>
                  <a:lnTo>
                    <a:pt x="418" y="272"/>
                  </a:lnTo>
                  <a:lnTo>
                    <a:pt x="416" y="272"/>
                  </a:lnTo>
                  <a:lnTo>
                    <a:pt x="416" y="272"/>
                  </a:lnTo>
                  <a:lnTo>
                    <a:pt x="416" y="272"/>
                  </a:lnTo>
                  <a:lnTo>
                    <a:pt x="418" y="272"/>
                  </a:lnTo>
                  <a:lnTo>
                    <a:pt x="418" y="272"/>
                  </a:lnTo>
                  <a:lnTo>
                    <a:pt x="418" y="272"/>
                  </a:lnTo>
                  <a:lnTo>
                    <a:pt x="418" y="276"/>
                  </a:lnTo>
                  <a:lnTo>
                    <a:pt x="418" y="274"/>
                  </a:lnTo>
                  <a:lnTo>
                    <a:pt x="418" y="274"/>
                  </a:lnTo>
                  <a:lnTo>
                    <a:pt x="416" y="274"/>
                  </a:lnTo>
                  <a:lnTo>
                    <a:pt x="416" y="274"/>
                  </a:lnTo>
                  <a:lnTo>
                    <a:pt x="416" y="274"/>
                  </a:lnTo>
                  <a:lnTo>
                    <a:pt x="416" y="274"/>
                  </a:lnTo>
                  <a:lnTo>
                    <a:pt x="416" y="272"/>
                  </a:lnTo>
                  <a:lnTo>
                    <a:pt x="416" y="272"/>
                  </a:lnTo>
                  <a:lnTo>
                    <a:pt x="414" y="272"/>
                  </a:lnTo>
                  <a:lnTo>
                    <a:pt x="414" y="272"/>
                  </a:lnTo>
                  <a:lnTo>
                    <a:pt x="416" y="274"/>
                  </a:lnTo>
                  <a:lnTo>
                    <a:pt x="418" y="276"/>
                  </a:lnTo>
                  <a:lnTo>
                    <a:pt x="418" y="276"/>
                  </a:lnTo>
                  <a:lnTo>
                    <a:pt x="416" y="276"/>
                  </a:lnTo>
                  <a:lnTo>
                    <a:pt x="414" y="276"/>
                  </a:lnTo>
                  <a:lnTo>
                    <a:pt x="414" y="276"/>
                  </a:lnTo>
                  <a:close/>
                  <a:moveTo>
                    <a:pt x="416" y="322"/>
                  </a:moveTo>
                  <a:lnTo>
                    <a:pt x="416" y="324"/>
                  </a:lnTo>
                  <a:lnTo>
                    <a:pt x="414" y="322"/>
                  </a:lnTo>
                  <a:lnTo>
                    <a:pt x="416" y="322"/>
                  </a:lnTo>
                  <a:close/>
                  <a:moveTo>
                    <a:pt x="404" y="336"/>
                  </a:moveTo>
                  <a:lnTo>
                    <a:pt x="402" y="334"/>
                  </a:lnTo>
                  <a:lnTo>
                    <a:pt x="404" y="336"/>
                  </a:lnTo>
                  <a:lnTo>
                    <a:pt x="404" y="336"/>
                  </a:lnTo>
                  <a:close/>
                  <a:moveTo>
                    <a:pt x="404" y="354"/>
                  </a:moveTo>
                  <a:lnTo>
                    <a:pt x="404" y="354"/>
                  </a:lnTo>
                  <a:lnTo>
                    <a:pt x="404" y="354"/>
                  </a:lnTo>
                  <a:lnTo>
                    <a:pt x="404" y="352"/>
                  </a:lnTo>
                  <a:lnTo>
                    <a:pt x="404" y="352"/>
                  </a:lnTo>
                  <a:lnTo>
                    <a:pt x="404" y="354"/>
                  </a:lnTo>
                  <a:lnTo>
                    <a:pt x="404" y="354"/>
                  </a:lnTo>
                  <a:close/>
                  <a:moveTo>
                    <a:pt x="404" y="302"/>
                  </a:moveTo>
                  <a:lnTo>
                    <a:pt x="404" y="302"/>
                  </a:lnTo>
                  <a:lnTo>
                    <a:pt x="402" y="302"/>
                  </a:lnTo>
                  <a:lnTo>
                    <a:pt x="404" y="300"/>
                  </a:lnTo>
                  <a:lnTo>
                    <a:pt x="404" y="302"/>
                  </a:lnTo>
                  <a:close/>
                  <a:moveTo>
                    <a:pt x="404" y="290"/>
                  </a:moveTo>
                  <a:lnTo>
                    <a:pt x="404" y="290"/>
                  </a:lnTo>
                  <a:lnTo>
                    <a:pt x="406" y="292"/>
                  </a:lnTo>
                  <a:lnTo>
                    <a:pt x="406" y="292"/>
                  </a:lnTo>
                  <a:lnTo>
                    <a:pt x="404" y="290"/>
                  </a:lnTo>
                  <a:lnTo>
                    <a:pt x="404" y="290"/>
                  </a:lnTo>
                  <a:close/>
                  <a:moveTo>
                    <a:pt x="396" y="268"/>
                  </a:moveTo>
                  <a:lnTo>
                    <a:pt x="396" y="268"/>
                  </a:lnTo>
                  <a:lnTo>
                    <a:pt x="394" y="268"/>
                  </a:lnTo>
                  <a:lnTo>
                    <a:pt x="394" y="268"/>
                  </a:lnTo>
                  <a:lnTo>
                    <a:pt x="396" y="266"/>
                  </a:lnTo>
                  <a:lnTo>
                    <a:pt x="396" y="266"/>
                  </a:lnTo>
                  <a:lnTo>
                    <a:pt x="396" y="266"/>
                  </a:lnTo>
                  <a:lnTo>
                    <a:pt x="398" y="268"/>
                  </a:lnTo>
                  <a:lnTo>
                    <a:pt x="400" y="268"/>
                  </a:lnTo>
                  <a:lnTo>
                    <a:pt x="400" y="268"/>
                  </a:lnTo>
                  <a:lnTo>
                    <a:pt x="396" y="268"/>
                  </a:lnTo>
                  <a:lnTo>
                    <a:pt x="396" y="268"/>
                  </a:lnTo>
                  <a:close/>
                  <a:moveTo>
                    <a:pt x="396" y="280"/>
                  </a:moveTo>
                  <a:lnTo>
                    <a:pt x="396" y="278"/>
                  </a:lnTo>
                  <a:lnTo>
                    <a:pt x="396" y="278"/>
                  </a:lnTo>
                  <a:lnTo>
                    <a:pt x="396" y="276"/>
                  </a:lnTo>
                  <a:lnTo>
                    <a:pt x="396" y="278"/>
                  </a:lnTo>
                  <a:lnTo>
                    <a:pt x="396" y="278"/>
                  </a:lnTo>
                  <a:lnTo>
                    <a:pt x="396" y="280"/>
                  </a:lnTo>
                  <a:close/>
                  <a:moveTo>
                    <a:pt x="392" y="274"/>
                  </a:moveTo>
                  <a:lnTo>
                    <a:pt x="392" y="274"/>
                  </a:lnTo>
                  <a:lnTo>
                    <a:pt x="392" y="274"/>
                  </a:lnTo>
                  <a:lnTo>
                    <a:pt x="392" y="272"/>
                  </a:lnTo>
                  <a:lnTo>
                    <a:pt x="394" y="274"/>
                  </a:lnTo>
                  <a:lnTo>
                    <a:pt x="394" y="274"/>
                  </a:lnTo>
                  <a:lnTo>
                    <a:pt x="394" y="276"/>
                  </a:lnTo>
                  <a:lnTo>
                    <a:pt x="392" y="276"/>
                  </a:lnTo>
                  <a:lnTo>
                    <a:pt x="392" y="276"/>
                  </a:lnTo>
                  <a:lnTo>
                    <a:pt x="392" y="274"/>
                  </a:lnTo>
                  <a:lnTo>
                    <a:pt x="392" y="274"/>
                  </a:lnTo>
                  <a:close/>
                  <a:moveTo>
                    <a:pt x="392" y="272"/>
                  </a:moveTo>
                  <a:lnTo>
                    <a:pt x="390" y="270"/>
                  </a:lnTo>
                  <a:lnTo>
                    <a:pt x="392" y="272"/>
                  </a:lnTo>
                  <a:lnTo>
                    <a:pt x="392" y="272"/>
                  </a:lnTo>
                  <a:lnTo>
                    <a:pt x="392" y="272"/>
                  </a:lnTo>
                  <a:lnTo>
                    <a:pt x="392" y="272"/>
                  </a:lnTo>
                  <a:lnTo>
                    <a:pt x="392" y="272"/>
                  </a:lnTo>
                  <a:close/>
                  <a:moveTo>
                    <a:pt x="388" y="270"/>
                  </a:moveTo>
                  <a:lnTo>
                    <a:pt x="388" y="270"/>
                  </a:lnTo>
                  <a:lnTo>
                    <a:pt x="388" y="270"/>
                  </a:lnTo>
                  <a:lnTo>
                    <a:pt x="386" y="268"/>
                  </a:lnTo>
                  <a:lnTo>
                    <a:pt x="388" y="268"/>
                  </a:lnTo>
                  <a:lnTo>
                    <a:pt x="390" y="270"/>
                  </a:lnTo>
                  <a:lnTo>
                    <a:pt x="388" y="270"/>
                  </a:lnTo>
                  <a:close/>
                  <a:moveTo>
                    <a:pt x="386" y="274"/>
                  </a:moveTo>
                  <a:lnTo>
                    <a:pt x="388" y="272"/>
                  </a:lnTo>
                  <a:lnTo>
                    <a:pt x="388" y="272"/>
                  </a:lnTo>
                  <a:lnTo>
                    <a:pt x="388" y="274"/>
                  </a:lnTo>
                  <a:lnTo>
                    <a:pt x="386" y="274"/>
                  </a:lnTo>
                  <a:lnTo>
                    <a:pt x="386" y="274"/>
                  </a:lnTo>
                  <a:close/>
                  <a:moveTo>
                    <a:pt x="386" y="258"/>
                  </a:moveTo>
                  <a:lnTo>
                    <a:pt x="388" y="260"/>
                  </a:lnTo>
                  <a:lnTo>
                    <a:pt x="388" y="260"/>
                  </a:lnTo>
                  <a:lnTo>
                    <a:pt x="386" y="260"/>
                  </a:lnTo>
                  <a:lnTo>
                    <a:pt x="386" y="260"/>
                  </a:lnTo>
                  <a:lnTo>
                    <a:pt x="388" y="260"/>
                  </a:lnTo>
                  <a:lnTo>
                    <a:pt x="386" y="260"/>
                  </a:lnTo>
                  <a:lnTo>
                    <a:pt x="386" y="258"/>
                  </a:lnTo>
                  <a:lnTo>
                    <a:pt x="386" y="258"/>
                  </a:lnTo>
                  <a:close/>
                  <a:moveTo>
                    <a:pt x="388" y="264"/>
                  </a:moveTo>
                  <a:lnTo>
                    <a:pt x="388" y="264"/>
                  </a:lnTo>
                  <a:lnTo>
                    <a:pt x="392" y="266"/>
                  </a:lnTo>
                  <a:lnTo>
                    <a:pt x="392" y="266"/>
                  </a:lnTo>
                  <a:lnTo>
                    <a:pt x="388" y="264"/>
                  </a:lnTo>
                  <a:lnTo>
                    <a:pt x="388" y="264"/>
                  </a:lnTo>
                  <a:close/>
                  <a:moveTo>
                    <a:pt x="390" y="268"/>
                  </a:moveTo>
                  <a:lnTo>
                    <a:pt x="392" y="268"/>
                  </a:lnTo>
                  <a:lnTo>
                    <a:pt x="390" y="268"/>
                  </a:lnTo>
                  <a:lnTo>
                    <a:pt x="390" y="268"/>
                  </a:lnTo>
                  <a:close/>
                  <a:moveTo>
                    <a:pt x="394" y="264"/>
                  </a:moveTo>
                  <a:lnTo>
                    <a:pt x="394" y="264"/>
                  </a:lnTo>
                  <a:lnTo>
                    <a:pt x="394" y="264"/>
                  </a:lnTo>
                  <a:lnTo>
                    <a:pt x="392" y="262"/>
                  </a:lnTo>
                  <a:lnTo>
                    <a:pt x="390" y="260"/>
                  </a:lnTo>
                  <a:lnTo>
                    <a:pt x="390" y="262"/>
                  </a:lnTo>
                  <a:lnTo>
                    <a:pt x="388" y="260"/>
                  </a:lnTo>
                  <a:lnTo>
                    <a:pt x="388" y="260"/>
                  </a:lnTo>
                  <a:lnTo>
                    <a:pt x="390" y="258"/>
                  </a:lnTo>
                  <a:lnTo>
                    <a:pt x="392" y="258"/>
                  </a:lnTo>
                  <a:lnTo>
                    <a:pt x="390" y="256"/>
                  </a:lnTo>
                  <a:lnTo>
                    <a:pt x="390" y="256"/>
                  </a:lnTo>
                  <a:lnTo>
                    <a:pt x="390" y="258"/>
                  </a:lnTo>
                  <a:lnTo>
                    <a:pt x="388" y="256"/>
                  </a:lnTo>
                  <a:lnTo>
                    <a:pt x="388" y="256"/>
                  </a:lnTo>
                  <a:lnTo>
                    <a:pt x="392" y="256"/>
                  </a:lnTo>
                  <a:lnTo>
                    <a:pt x="396" y="258"/>
                  </a:lnTo>
                  <a:lnTo>
                    <a:pt x="396" y="258"/>
                  </a:lnTo>
                  <a:lnTo>
                    <a:pt x="398" y="264"/>
                  </a:lnTo>
                  <a:lnTo>
                    <a:pt x="398" y="264"/>
                  </a:lnTo>
                  <a:lnTo>
                    <a:pt x="396" y="264"/>
                  </a:lnTo>
                  <a:lnTo>
                    <a:pt x="394" y="264"/>
                  </a:lnTo>
                  <a:lnTo>
                    <a:pt x="394" y="264"/>
                  </a:lnTo>
                  <a:close/>
                  <a:moveTo>
                    <a:pt x="398" y="262"/>
                  </a:moveTo>
                  <a:lnTo>
                    <a:pt x="398" y="262"/>
                  </a:lnTo>
                  <a:lnTo>
                    <a:pt x="398" y="262"/>
                  </a:lnTo>
                  <a:lnTo>
                    <a:pt x="400" y="262"/>
                  </a:lnTo>
                  <a:lnTo>
                    <a:pt x="400" y="262"/>
                  </a:lnTo>
                  <a:lnTo>
                    <a:pt x="400" y="262"/>
                  </a:lnTo>
                  <a:lnTo>
                    <a:pt x="398" y="262"/>
                  </a:lnTo>
                  <a:lnTo>
                    <a:pt x="398" y="262"/>
                  </a:lnTo>
                  <a:close/>
                  <a:moveTo>
                    <a:pt x="398" y="274"/>
                  </a:moveTo>
                  <a:lnTo>
                    <a:pt x="398" y="274"/>
                  </a:lnTo>
                  <a:lnTo>
                    <a:pt x="402" y="274"/>
                  </a:lnTo>
                  <a:lnTo>
                    <a:pt x="404" y="278"/>
                  </a:lnTo>
                  <a:lnTo>
                    <a:pt x="404" y="278"/>
                  </a:lnTo>
                  <a:lnTo>
                    <a:pt x="402" y="276"/>
                  </a:lnTo>
                  <a:lnTo>
                    <a:pt x="400" y="276"/>
                  </a:lnTo>
                  <a:lnTo>
                    <a:pt x="398" y="276"/>
                  </a:lnTo>
                  <a:lnTo>
                    <a:pt x="400" y="274"/>
                  </a:lnTo>
                  <a:lnTo>
                    <a:pt x="398" y="274"/>
                  </a:lnTo>
                  <a:close/>
                  <a:moveTo>
                    <a:pt x="416" y="140"/>
                  </a:moveTo>
                  <a:lnTo>
                    <a:pt x="416" y="142"/>
                  </a:lnTo>
                  <a:lnTo>
                    <a:pt x="416" y="142"/>
                  </a:lnTo>
                  <a:lnTo>
                    <a:pt x="416" y="142"/>
                  </a:lnTo>
                  <a:lnTo>
                    <a:pt x="416" y="140"/>
                  </a:lnTo>
                  <a:close/>
                  <a:moveTo>
                    <a:pt x="424" y="180"/>
                  </a:moveTo>
                  <a:lnTo>
                    <a:pt x="424" y="180"/>
                  </a:lnTo>
                  <a:lnTo>
                    <a:pt x="424" y="180"/>
                  </a:lnTo>
                  <a:lnTo>
                    <a:pt x="424" y="178"/>
                  </a:lnTo>
                  <a:lnTo>
                    <a:pt x="422" y="180"/>
                  </a:lnTo>
                  <a:lnTo>
                    <a:pt x="422" y="180"/>
                  </a:lnTo>
                  <a:lnTo>
                    <a:pt x="422" y="178"/>
                  </a:lnTo>
                  <a:lnTo>
                    <a:pt x="420" y="178"/>
                  </a:lnTo>
                  <a:lnTo>
                    <a:pt x="422" y="176"/>
                  </a:lnTo>
                  <a:lnTo>
                    <a:pt x="424" y="178"/>
                  </a:lnTo>
                  <a:lnTo>
                    <a:pt x="424" y="178"/>
                  </a:lnTo>
                  <a:lnTo>
                    <a:pt x="422" y="176"/>
                  </a:lnTo>
                  <a:lnTo>
                    <a:pt x="422" y="176"/>
                  </a:lnTo>
                  <a:lnTo>
                    <a:pt x="420" y="174"/>
                  </a:lnTo>
                  <a:lnTo>
                    <a:pt x="420" y="174"/>
                  </a:lnTo>
                  <a:lnTo>
                    <a:pt x="420" y="174"/>
                  </a:lnTo>
                  <a:lnTo>
                    <a:pt x="424" y="174"/>
                  </a:lnTo>
                  <a:lnTo>
                    <a:pt x="426" y="174"/>
                  </a:lnTo>
                  <a:lnTo>
                    <a:pt x="426" y="174"/>
                  </a:lnTo>
                  <a:lnTo>
                    <a:pt x="426" y="176"/>
                  </a:lnTo>
                  <a:lnTo>
                    <a:pt x="426" y="178"/>
                  </a:lnTo>
                  <a:lnTo>
                    <a:pt x="426" y="178"/>
                  </a:lnTo>
                  <a:lnTo>
                    <a:pt x="428" y="178"/>
                  </a:lnTo>
                  <a:lnTo>
                    <a:pt x="428" y="178"/>
                  </a:lnTo>
                  <a:lnTo>
                    <a:pt x="428" y="178"/>
                  </a:lnTo>
                  <a:lnTo>
                    <a:pt x="428" y="180"/>
                  </a:lnTo>
                  <a:lnTo>
                    <a:pt x="428" y="180"/>
                  </a:lnTo>
                  <a:lnTo>
                    <a:pt x="430" y="182"/>
                  </a:lnTo>
                  <a:lnTo>
                    <a:pt x="432" y="184"/>
                  </a:lnTo>
                  <a:lnTo>
                    <a:pt x="432" y="184"/>
                  </a:lnTo>
                  <a:lnTo>
                    <a:pt x="432" y="182"/>
                  </a:lnTo>
                  <a:lnTo>
                    <a:pt x="432" y="182"/>
                  </a:lnTo>
                  <a:lnTo>
                    <a:pt x="434" y="184"/>
                  </a:lnTo>
                  <a:lnTo>
                    <a:pt x="434" y="184"/>
                  </a:lnTo>
                  <a:lnTo>
                    <a:pt x="432" y="186"/>
                  </a:lnTo>
                  <a:lnTo>
                    <a:pt x="430" y="184"/>
                  </a:lnTo>
                  <a:lnTo>
                    <a:pt x="432" y="184"/>
                  </a:lnTo>
                  <a:lnTo>
                    <a:pt x="432" y="184"/>
                  </a:lnTo>
                  <a:lnTo>
                    <a:pt x="430" y="184"/>
                  </a:lnTo>
                  <a:lnTo>
                    <a:pt x="430" y="184"/>
                  </a:lnTo>
                  <a:lnTo>
                    <a:pt x="430" y="184"/>
                  </a:lnTo>
                  <a:lnTo>
                    <a:pt x="428" y="182"/>
                  </a:lnTo>
                  <a:lnTo>
                    <a:pt x="428" y="186"/>
                  </a:lnTo>
                  <a:lnTo>
                    <a:pt x="428" y="186"/>
                  </a:lnTo>
                  <a:lnTo>
                    <a:pt x="426" y="184"/>
                  </a:lnTo>
                  <a:lnTo>
                    <a:pt x="424" y="184"/>
                  </a:lnTo>
                  <a:lnTo>
                    <a:pt x="424" y="184"/>
                  </a:lnTo>
                  <a:lnTo>
                    <a:pt x="424" y="184"/>
                  </a:lnTo>
                  <a:lnTo>
                    <a:pt x="424" y="184"/>
                  </a:lnTo>
                  <a:lnTo>
                    <a:pt x="420" y="182"/>
                  </a:lnTo>
                  <a:lnTo>
                    <a:pt x="416" y="180"/>
                  </a:lnTo>
                  <a:lnTo>
                    <a:pt x="416" y="180"/>
                  </a:lnTo>
                  <a:lnTo>
                    <a:pt x="414" y="178"/>
                  </a:lnTo>
                  <a:lnTo>
                    <a:pt x="414" y="178"/>
                  </a:lnTo>
                  <a:lnTo>
                    <a:pt x="416" y="180"/>
                  </a:lnTo>
                  <a:lnTo>
                    <a:pt x="420" y="180"/>
                  </a:lnTo>
                  <a:lnTo>
                    <a:pt x="422" y="180"/>
                  </a:lnTo>
                  <a:lnTo>
                    <a:pt x="424" y="180"/>
                  </a:lnTo>
                  <a:lnTo>
                    <a:pt x="424" y="180"/>
                  </a:lnTo>
                  <a:close/>
                  <a:moveTo>
                    <a:pt x="418" y="150"/>
                  </a:moveTo>
                  <a:lnTo>
                    <a:pt x="420" y="150"/>
                  </a:lnTo>
                  <a:lnTo>
                    <a:pt x="420" y="152"/>
                  </a:lnTo>
                  <a:lnTo>
                    <a:pt x="418" y="150"/>
                  </a:lnTo>
                  <a:close/>
                  <a:moveTo>
                    <a:pt x="420" y="154"/>
                  </a:moveTo>
                  <a:lnTo>
                    <a:pt x="420" y="154"/>
                  </a:lnTo>
                  <a:lnTo>
                    <a:pt x="422" y="154"/>
                  </a:lnTo>
                  <a:lnTo>
                    <a:pt x="422" y="154"/>
                  </a:lnTo>
                  <a:lnTo>
                    <a:pt x="422" y="154"/>
                  </a:lnTo>
                  <a:lnTo>
                    <a:pt x="420" y="154"/>
                  </a:lnTo>
                  <a:lnTo>
                    <a:pt x="420" y="154"/>
                  </a:lnTo>
                  <a:lnTo>
                    <a:pt x="420" y="152"/>
                  </a:lnTo>
                  <a:lnTo>
                    <a:pt x="418" y="154"/>
                  </a:lnTo>
                  <a:lnTo>
                    <a:pt x="418" y="154"/>
                  </a:lnTo>
                  <a:lnTo>
                    <a:pt x="420" y="152"/>
                  </a:lnTo>
                  <a:lnTo>
                    <a:pt x="420" y="152"/>
                  </a:lnTo>
                  <a:lnTo>
                    <a:pt x="420" y="152"/>
                  </a:lnTo>
                  <a:lnTo>
                    <a:pt x="420" y="154"/>
                  </a:lnTo>
                  <a:lnTo>
                    <a:pt x="420" y="154"/>
                  </a:lnTo>
                  <a:close/>
                  <a:moveTo>
                    <a:pt x="418" y="128"/>
                  </a:moveTo>
                  <a:lnTo>
                    <a:pt x="418" y="128"/>
                  </a:lnTo>
                  <a:lnTo>
                    <a:pt x="418" y="128"/>
                  </a:lnTo>
                  <a:lnTo>
                    <a:pt x="418" y="128"/>
                  </a:lnTo>
                  <a:lnTo>
                    <a:pt x="418" y="128"/>
                  </a:lnTo>
                  <a:close/>
                  <a:moveTo>
                    <a:pt x="424" y="152"/>
                  </a:moveTo>
                  <a:lnTo>
                    <a:pt x="424" y="154"/>
                  </a:lnTo>
                  <a:lnTo>
                    <a:pt x="424" y="154"/>
                  </a:lnTo>
                  <a:lnTo>
                    <a:pt x="424" y="152"/>
                  </a:lnTo>
                  <a:close/>
                  <a:moveTo>
                    <a:pt x="424" y="156"/>
                  </a:moveTo>
                  <a:lnTo>
                    <a:pt x="424" y="156"/>
                  </a:lnTo>
                  <a:lnTo>
                    <a:pt x="428" y="156"/>
                  </a:lnTo>
                  <a:lnTo>
                    <a:pt x="428" y="156"/>
                  </a:lnTo>
                  <a:lnTo>
                    <a:pt x="428" y="156"/>
                  </a:lnTo>
                  <a:lnTo>
                    <a:pt x="430" y="158"/>
                  </a:lnTo>
                  <a:lnTo>
                    <a:pt x="428" y="158"/>
                  </a:lnTo>
                  <a:lnTo>
                    <a:pt x="428" y="162"/>
                  </a:lnTo>
                  <a:lnTo>
                    <a:pt x="428" y="162"/>
                  </a:lnTo>
                  <a:lnTo>
                    <a:pt x="426" y="160"/>
                  </a:lnTo>
                  <a:lnTo>
                    <a:pt x="426" y="160"/>
                  </a:lnTo>
                  <a:lnTo>
                    <a:pt x="426" y="158"/>
                  </a:lnTo>
                  <a:lnTo>
                    <a:pt x="424" y="158"/>
                  </a:lnTo>
                  <a:lnTo>
                    <a:pt x="424" y="158"/>
                  </a:lnTo>
                  <a:lnTo>
                    <a:pt x="426" y="156"/>
                  </a:lnTo>
                  <a:lnTo>
                    <a:pt x="426" y="158"/>
                  </a:lnTo>
                  <a:lnTo>
                    <a:pt x="426" y="158"/>
                  </a:lnTo>
                  <a:lnTo>
                    <a:pt x="426" y="156"/>
                  </a:lnTo>
                  <a:lnTo>
                    <a:pt x="426" y="156"/>
                  </a:lnTo>
                  <a:lnTo>
                    <a:pt x="424" y="156"/>
                  </a:lnTo>
                  <a:lnTo>
                    <a:pt x="424" y="156"/>
                  </a:lnTo>
                  <a:close/>
                  <a:moveTo>
                    <a:pt x="430" y="166"/>
                  </a:moveTo>
                  <a:lnTo>
                    <a:pt x="430" y="166"/>
                  </a:lnTo>
                  <a:lnTo>
                    <a:pt x="428" y="166"/>
                  </a:lnTo>
                  <a:lnTo>
                    <a:pt x="426" y="164"/>
                  </a:lnTo>
                  <a:lnTo>
                    <a:pt x="430" y="164"/>
                  </a:lnTo>
                  <a:lnTo>
                    <a:pt x="430" y="164"/>
                  </a:lnTo>
                  <a:lnTo>
                    <a:pt x="430" y="166"/>
                  </a:lnTo>
                  <a:lnTo>
                    <a:pt x="430" y="166"/>
                  </a:lnTo>
                  <a:close/>
                  <a:moveTo>
                    <a:pt x="430" y="268"/>
                  </a:moveTo>
                  <a:lnTo>
                    <a:pt x="432" y="268"/>
                  </a:lnTo>
                  <a:lnTo>
                    <a:pt x="432" y="268"/>
                  </a:lnTo>
                  <a:lnTo>
                    <a:pt x="434" y="270"/>
                  </a:lnTo>
                  <a:lnTo>
                    <a:pt x="436" y="272"/>
                  </a:lnTo>
                  <a:lnTo>
                    <a:pt x="434" y="274"/>
                  </a:lnTo>
                  <a:lnTo>
                    <a:pt x="434" y="274"/>
                  </a:lnTo>
                  <a:lnTo>
                    <a:pt x="434" y="274"/>
                  </a:lnTo>
                  <a:lnTo>
                    <a:pt x="436" y="274"/>
                  </a:lnTo>
                  <a:lnTo>
                    <a:pt x="436" y="274"/>
                  </a:lnTo>
                  <a:lnTo>
                    <a:pt x="438" y="274"/>
                  </a:lnTo>
                  <a:lnTo>
                    <a:pt x="438" y="274"/>
                  </a:lnTo>
                  <a:lnTo>
                    <a:pt x="438" y="278"/>
                  </a:lnTo>
                  <a:lnTo>
                    <a:pt x="438" y="278"/>
                  </a:lnTo>
                  <a:lnTo>
                    <a:pt x="438" y="278"/>
                  </a:lnTo>
                  <a:lnTo>
                    <a:pt x="440" y="280"/>
                  </a:lnTo>
                  <a:lnTo>
                    <a:pt x="440" y="280"/>
                  </a:lnTo>
                  <a:lnTo>
                    <a:pt x="440" y="278"/>
                  </a:lnTo>
                  <a:lnTo>
                    <a:pt x="440" y="278"/>
                  </a:lnTo>
                  <a:lnTo>
                    <a:pt x="440" y="276"/>
                  </a:lnTo>
                  <a:lnTo>
                    <a:pt x="442" y="276"/>
                  </a:lnTo>
                  <a:lnTo>
                    <a:pt x="442" y="276"/>
                  </a:lnTo>
                  <a:lnTo>
                    <a:pt x="444" y="278"/>
                  </a:lnTo>
                  <a:lnTo>
                    <a:pt x="444" y="282"/>
                  </a:lnTo>
                  <a:lnTo>
                    <a:pt x="442" y="282"/>
                  </a:lnTo>
                  <a:lnTo>
                    <a:pt x="444" y="284"/>
                  </a:lnTo>
                  <a:lnTo>
                    <a:pt x="444" y="284"/>
                  </a:lnTo>
                  <a:lnTo>
                    <a:pt x="446" y="282"/>
                  </a:lnTo>
                  <a:lnTo>
                    <a:pt x="446" y="282"/>
                  </a:lnTo>
                  <a:lnTo>
                    <a:pt x="444" y="280"/>
                  </a:lnTo>
                  <a:lnTo>
                    <a:pt x="446" y="280"/>
                  </a:lnTo>
                  <a:lnTo>
                    <a:pt x="446" y="280"/>
                  </a:lnTo>
                  <a:lnTo>
                    <a:pt x="444" y="280"/>
                  </a:lnTo>
                  <a:lnTo>
                    <a:pt x="444" y="280"/>
                  </a:lnTo>
                  <a:lnTo>
                    <a:pt x="446" y="280"/>
                  </a:lnTo>
                  <a:lnTo>
                    <a:pt x="446" y="282"/>
                  </a:lnTo>
                  <a:lnTo>
                    <a:pt x="450" y="282"/>
                  </a:lnTo>
                  <a:lnTo>
                    <a:pt x="450" y="282"/>
                  </a:lnTo>
                  <a:lnTo>
                    <a:pt x="450" y="282"/>
                  </a:lnTo>
                  <a:lnTo>
                    <a:pt x="450" y="282"/>
                  </a:lnTo>
                  <a:lnTo>
                    <a:pt x="450" y="284"/>
                  </a:lnTo>
                  <a:lnTo>
                    <a:pt x="452" y="286"/>
                  </a:lnTo>
                  <a:lnTo>
                    <a:pt x="452" y="286"/>
                  </a:lnTo>
                  <a:lnTo>
                    <a:pt x="452" y="284"/>
                  </a:lnTo>
                  <a:lnTo>
                    <a:pt x="452" y="284"/>
                  </a:lnTo>
                  <a:lnTo>
                    <a:pt x="452" y="284"/>
                  </a:lnTo>
                  <a:lnTo>
                    <a:pt x="454" y="286"/>
                  </a:lnTo>
                  <a:lnTo>
                    <a:pt x="454" y="288"/>
                  </a:lnTo>
                  <a:lnTo>
                    <a:pt x="454" y="288"/>
                  </a:lnTo>
                  <a:lnTo>
                    <a:pt x="454" y="288"/>
                  </a:lnTo>
                  <a:lnTo>
                    <a:pt x="452" y="288"/>
                  </a:lnTo>
                  <a:lnTo>
                    <a:pt x="452" y="288"/>
                  </a:lnTo>
                  <a:lnTo>
                    <a:pt x="452" y="290"/>
                  </a:lnTo>
                  <a:lnTo>
                    <a:pt x="454" y="292"/>
                  </a:lnTo>
                  <a:lnTo>
                    <a:pt x="454" y="292"/>
                  </a:lnTo>
                  <a:lnTo>
                    <a:pt x="452" y="292"/>
                  </a:lnTo>
                  <a:lnTo>
                    <a:pt x="452" y="290"/>
                  </a:lnTo>
                  <a:lnTo>
                    <a:pt x="450" y="288"/>
                  </a:lnTo>
                  <a:lnTo>
                    <a:pt x="450" y="288"/>
                  </a:lnTo>
                  <a:lnTo>
                    <a:pt x="450" y="290"/>
                  </a:lnTo>
                  <a:lnTo>
                    <a:pt x="450" y="290"/>
                  </a:lnTo>
                  <a:lnTo>
                    <a:pt x="448" y="288"/>
                  </a:lnTo>
                  <a:lnTo>
                    <a:pt x="448" y="288"/>
                  </a:lnTo>
                  <a:lnTo>
                    <a:pt x="448" y="288"/>
                  </a:lnTo>
                  <a:lnTo>
                    <a:pt x="448" y="288"/>
                  </a:lnTo>
                  <a:lnTo>
                    <a:pt x="448" y="288"/>
                  </a:lnTo>
                  <a:lnTo>
                    <a:pt x="446" y="288"/>
                  </a:lnTo>
                  <a:lnTo>
                    <a:pt x="446" y="288"/>
                  </a:lnTo>
                  <a:lnTo>
                    <a:pt x="448" y="288"/>
                  </a:lnTo>
                  <a:lnTo>
                    <a:pt x="448" y="288"/>
                  </a:lnTo>
                  <a:lnTo>
                    <a:pt x="448" y="288"/>
                  </a:lnTo>
                  <a:lnTo>
                    <a:pt x="448" y="288"/>
                  </a:lnTo>
                  <a:lnTo>
                    <a:pt x="448" y="288"/>
                  </a:lnTo>
                  <a:lnTo>
                    <a:pt x="448" y="288"/>
                  </a:lnTo>
                  <a:lnTo>
                    <a:pt x="448" y="288"/>
                  </a:lnTo>
                  <a:lnTo>
                    <a:pt x="448" y="288"/>
                  </a:lnTo>
                  <a:lnTo>
                    <a:pt x="448" y="288"/>
                  </a:lnTo>
                  <a:lnTo>
                    <a:pt x="448" y="288"/>
                  </a:lnTo>
                  <a:lnTo>
                    <a:pt x="446" y="290"/>
                  </a:lnTo>
                  <a:lnTo>
                    <a:pt x="444" y="288"/>
                  </a:lnTo>
                  <a:lnTo>
                    <a:pt x="444" y="288"/>
                  </a:lnTo>
                  <a:lnTo>
                    <a:pt x="444" y="288"/>
                  </a:lnTo>
                  <a:lnTo>
                    <a:pt x="444" y="290"/>
                  </a:lnTo>
                  <a:lnTo>
                    <a:pt x="444" y="290"/>
                  </a:lnTo>
                  <a:lnTo>
                    <a:pt x="444" y="290"/>
                  </a:lnTo>
                  <a:lnTo>
                    <a:pt x="444" y="290"/>
                  </a:lnTo>
                  <a:lnTo>
                    <a:pt x="444" y="292"/>
                  </a:lnTo>
                  <a:lnTo>
                    <a:pt x="444" y="292"/>
                  </a:lnTo>
                  <a:lnTo>
                    <a:pt x="444" y="292"/>
                  </a:lnTo>
                  <a:lnTo>
                    <a:pt x="444" y="292"/>
                  </a:lnTo>
                  <a:lnTo>
                    <a:pt x="442" y="292"/>
                  </a:lnTo>
                  <a:lnTo>
                    <a:pt x="442" y="292"/>
                  </a:lnTo>
                  <a:lnTo>
                    <a:pt x="442" y="292"/>
                  </a:lnTo>
                  <a:lnTo>
                    <a:pt x="442" y="294"/>
                  </a:lnTo>
                  <a:lnTo>
                    <a:pt x="444" y="294"/>
                  </a:lnTo>
                  <a:lnTo>
                    <a:pt x="444" y="296"/>
                  </a:lnTo>
                  <a:lnTo>
                    <a:pt x="446" y="296"/>
                  </a:lnTo>
                  <a:lnTo>
                    <a:pt x="446" y="296"/>
                  </a:lnTo>
                  <a:lnTo>
                    <a:pt x="446" y="298"/>
                  </a:lnTo>
                  <a:lnTo>
                    <a:pt x="444" y="298"/>
                  </a:lnTo>
                  <a:lnTo>
                    <a:pt x="444" y="296"/>
                  </a:lnTo>
                  <a:lnTo>
                    <a:pt x="444" y="296"/>
                  </a:lnTo>
                  <a:lnTo>
                    <a:pt x="442" y="294"/>
                  </a:lnTo>
                  <a:lnTo>
                    <a:pt x="442" y="294"/>
                  </a:lnTo>
                  <a:lnTo>
                    <a:pt x="442" y="294"/>
                  </a:lnTo>
                  <a:lnTo>
                    <a:pt x="438" y="294"/>
                  </a:lnTo>
                  <a:lnTo>
                    <a:pt x="436" y="292"/>
                  </a:lnTo>
                  <a:lnTo>
                    <a:pt x="436" y="292"/>
                  </a:lnTo>
                  <a:lnTo>
                    <a:pt x="436" y="290"/>
                  </a:lnTo>
                  <a:lnTo>
                    <a:pt x="436" y="290"/>
                  </a:lnTo>
                  <a:lnTo>
                    <a:pt x="436" y="292"/>
                  </a:lnTo>
                  <a:lnTo>
                    <a:pt x="436" y="292"/>
                  </a:lnTo>
                  <a:lnTo>
                    <a:pt x="438" y="292"/>
                  </a:lnTo>
                  <a:lnTo>
                    <a:pt x="440" y="292"/>
                  </a:lnTo>
                  <a:lnTo>
                    <a:pt x="440" y="292"/>
                  </a:lnTo>
                  <a:lnTo>
                    <a:pt x="440" y="292"/>
                  </a:lnTo>
                  <a:lnTo>
                    <a:pt x="440" y="292"/>
                  </a:lnTo>
                  <a:lnTo>
                    <a:pt x="440" y="290"/>
                  </a:lnTo>
                  <a:lnTo>
                    <a:pt x="436" y="288"/>
                  </a:lnTo>
                  <a:lnTo>
                    <a:pt x="436" y="288"/>
                  </a:lnTo>
                  <a:lnTo>
                    <a:pt x="436" y="288"/>
                  </a:lnTo>
                  <a:lnTo>
                    <a:pt x="436" y="288"/>
                  </a:lnTo>
                  <a:lnTo>
                    <a:pt x="434" y="286"/>
                  </a:lnTo>
                  <a:lnTo>
                    <a:pt x="434" y="288"/>
                  </a:lnTo>
                  <a:lnTo>
                    <a:pt x="434" y="288"/>
                  </a:lnTo>
                  <a:lnTo>
                    <a:pt x="434" y="286"/>
                  </a:lnTo>
                  <a:lnTo>
                    <a:pt x="434" y="284"/>
                  </a:lnTo>
                  <a:lnTo>
                    <a:pt x="434" y="284"/>
                  </a:lnTo>
                  <a:lnTo>
                    <a:pt x="436" y="286"/>
                  </a:lnTo>
                  <a:lnTo>
                    <a:pt x="436" y="286"/>
                  </a:lnTo>
                  <a:lnTo>
                    <a:pt x="436" y="284"/>
                  </a:lnTo>
                  <a:lnTo>
                    <a:pt x="436" y="284"/>
                  </a:lnTo>
                  <a:lnTo>
                    <a:pt x="436" y="284"/>
                  </a:lnTo>
                  <a:lnTo>
                    <a:pt x="436" y="284"/>
                  </a:lnTo>
                  <a:lnTo>
                    <a:pt x="436" y="284"/>
                  </a:lnTo>
                  <a:lnTo>
                    <a:pt x="436" y="282"/>
                  </a:lnTo>
                  <a:lnTo>
                    <a:pt x="436" y="280"/>
                  </a:lnTo>
                  <a:lnTo>
                    <a:pt x="436" y="280"/>
                  </a:lnTo>
                  <a:lnTo>
                    <a:pt x="436" y="282"/>
                  </a:lnTo>
                  <a:lnTo>
                    <a:pt x="434" y="282"/>
                  </a:lnTo>
                  <a:lnTo>
                    <a:pt x="434" y="282"/>
                  </a:lnTo>
                  <a:lnTo>
                    <a:pt x="432" y="282"/>
                  </a:lnTo>
                  <a:lnTo>
                    <a:pt x="432" y="282"/>
                  </a:lnTo>
                  <a:lnTo>
                    <a:pt x="432" y="284"/>
                  </a:lnTo>
                  <a:lnTo>
                    <a:pt x="432" y="284"/>
                  </a:lnTo>
                  <a:lnTo>
                    <a:pt x="430" y="282"/>
                  </a:lnTo>
                  <a:lnTo>
                    <a:pt x="430" y="282"/>
                  </a:lnTo>
                  <a:lnTo>
                    <a:pt x="428" y="280"/>
                  </a:lnTo>
                  <a:lnTo>
                    <a:pt x="430" y="282"/>
                  </a:lnTo>
                  <a:lnTo>
                    <a:pt x="432" y="282"/>
                  </a:lnTo>
                  <a:lnTo>
                    <a:pt x="432" y="282"/>
                  </a:lnTo>
                  <a:lnTo>
                    <a:pt x="432" y="280"/>
                  </a:lnTo>
                  <a:lnTo>
                    <a:pt x="432" y="280"/>
                  </a:lnTo>
                  <a:lnTo>
                    <a:pt x="434" y="280"/>
                  </a:lnTo>
                  <a:lnTo>
                    <a:pt x="434" y="280"/>
                  </a:lnTo>
                  <a:lnTo>
                    <a:pt x="432" y="276"/>
                  </a:lnTo>
                  <a:lnTo>
                    <a:pt x="432" y="276"/>
                  </a:lnTo>
                  <a:lnTo>
                    <a:pt x="432" y="276"/>
                  </a:lnTo>
                  <a:lnTo>
                    <a:pt x="430" y="276"/>
                  </a:lnTo>
                  <a:lnTo>
                    <a:pt x="430" y="276"/>
                  </a:lnTo>
                  <a:lnTo>
                    <a:pt x="430" y="276"/>
                  </a:lnTo>
                  <a:lnTo>
                    <a:pt x="430" y="274"/>
                  </a:lnTo>
                  <a:lnTo>
                    <a:pt x="430" y="274"/>
                  </a:lnTo>
                  <a:lnTo>
                    <a:pt x="428" y="270"/>
                  </a:lnTo>
                  <a:lnTo>
                    <a:pt x="428" y="270"/>
                  </a:lnTo>
                  <a:lnTo>
                    <a:pt x="430" y="272"/>
                  </a:lnTo>
                  <a:lnTo>
                    <a:pt x="430" y="272"/>
                  </a:lnTo>
                  <a:lnTo>
                    <a:pt x="430" y="270"/>
                  </a:lnTo>
                  <a:lnTo>
                    <a:pt x="428" y="268"/>
                  </a:lnTo>
                  <a:lnTo>
                    <a:pt x="428" y="268"/>
                  </a:lnTo>
                  <a:lnTo>
                    <a:pt x="430" y="268"/>
                  </a:lnTo>
                  <a:lnTo>
                    <a:pt x="430" y="270"/>
                  </a:lnTo>
                  <a:lnTo>
                    <a:pt x="430" y="270"/>
                  </a:lnTo>
                  <a:lnTo>
                    <a:pt x="430" y="268"/>
                  </a:lnTo>
                  <a:lnTo>
                    <a:pt x="430" y="268"/>
                  </a:lnTo>
                  <a:close/>
                  <a:moveTo>
                    <a:pt x="440" y="232"/>
                  </a:moveTo>
                  <a:lnTo>
                    <a:pt x="442" y="232"/>
                  </a:lnTo>
                  <a:lnTo>
                    <a:pt x="442" y="232"/>
                  </a:lnTo>
                  <a:lnTo>
                    <a:pt x="442" y="232"/>
                  </a:lnTo>
                  <a:lnTo>
                    <a:pt x="442" y="232"/>
                  </a:lnTo>
                  <a:lnTo>
                    <a:pt x="444" y="234"/>
                  </a:lnTo>
                  <a:lnTo>
                    <a:pt x="444" y="234"/>
                  </a:lnTo>
                  <a:lnTo>
                    <a:pt x="444" y="234"/>
                  </a:lnTo>
                  <a:lnTo>
                    <a:pt x="442" y="234"/>
                  </a:lnTo>
                  <a:lnTo>
                    <a:pt x="442" y="234"/>
                  </a:lnTo>
                  <a:lnTo>
                    <a:pt x="440" y="234"/>
                  </a:lnTo>
                  <a:lnTo>
                    <a:pt x="440" y="234"/>
                  </a:lnTo>
                  <a:lnTo>
                    <a:pt x="440" y="232"/>
                  </a:lnTo>
                  <a:lnTo>
                    <a:pt x="440" y="232"/>
                  </a:lnTo>
                  <a:lnTo>
                    <a:pt x="440" y="232"/>
                  </a:lnTo>
                  <a:lnTo>
                    <a:pt x="440" y="232"/>
                  </a:lnTo>
                  <a:close/>
                  <a:moveTo>
                    <a:pt x="444" y="232"/>
                  </a:moveTo>
                  <a:lnTo>
                    <a:pt x="444" y="232"/>
                  </a:lnTo>
                  <a:lnTo>
                    <a:pt x="444" y="230"/>
                  </a:lnTo>
                  <a:lnTo>
                    <a:pt x="444" y="230"/>
                  </a:lnTo>
                  <a:lnTo>
                    <a:pt x="444" y="232"/>
                  </a:lnTo>
                  <a:lnTo>
                    <a:pt x="444" y="232"/>
                  </a:lnTo>
                  <a:lnTo>
                    <a:pt x="444" y="232"/>
                  </a:lnTo>
                  <a:close/>
                  <a:moveTo>
                    <a:pt x="446" y="242"/>
                  </a:moveTo>
                  <a:lnTo>
                    <a:pt x="446" y="242"/>
                  </a:lnTo>
                  <a:lnTo>
                    <a:pt x="446" y="240"/>
                  </a:lnTo>
                  <a:lnTo>
                    <a:pt x="446" y="240"/>
                  </a:lnTo>
                  <a:lnTo>
                    <a:pt x="446" y="240"/>
                  </a:lnTo>
                  <a:lnTo>
                    <a:pt x="448" y="240"/>
                  </a:lnTo>
                  <a:lnTo>
                    <a:pt x="448" y="240"/>
                  </a:lnTo>
                  <a:lnTo>
                    <a:pt x="448" y="240"/>
                  </a:lnTo>
                  <a:lnTo>
                    <a:pt x="446" y="238"/>
                  </a:lnTo>
                  <a:lnTo>
                    <a:pt x="444" y="236"/>
                  </a:lnTo>
                  <a:lnTo>
                    <a:pt x="444" y="236"/>
                  </a:lnTo>
                  <a:lnTo>
                    <a:pt x="446" y="236"/>
                  </a:lnTo>
                  <a:lnTo>
                    <a:pt x="448" y="236"/>
                  </a:lnTo>
                  <a:lnTo>
                    <a:pt x="450" y="238"/>
                  </a:lnTo>
                  <a:lnTo>
                    <a:pt x="448" y="238"/>
                  </a:lnTo>
                  <a:lnTo>
                    <a:pt x="448" y="240"/>
                  </a:lnTo>
                  <a:lnTo>
                    <a:pt x="448" y="240"/>
                  </a:lnTo>
                  <a:lnTo>
                    <a:pt x="450" y="240"/>
                  </a:lnTo>
                  <a:lnTo>
                    <a:pt x="450" y="240"/>
                  </a:lnTo>
                  <a:lnTo>
                    <a:pt x="450" y="240"/>
                  </a:lnTo>
                  <a:lnTo>
                    <a:pt x="450" y="242"/>
                  </a:lnTo>
                  <a:lnTo>
                    <a:pt x="450" y="242"/>
                  </a:lnTo>
                  <a:lnTo>
                    <a:pt x="450" y="242"/>
                  </a:lnTo>
                  <a:lnTo>
                    <a:pt x="450" y="242"/>
                  </a:lnTo>
                  <a:lnTo>
                    <a:pt x="448" y="242"/>
                  </a:lnTo>
                  <a:lnTo>
                    <a:pt x="448" y="244"/>
                  </a:lnTo>
                  <a:lnTo>
                    <a:pt x="448" y="244"/>
                  </a:lnTo>
                  <a:lnTo>
                    <a:pt x="448" y="244"/>
                  </a:lnTo>
                  <a:lnTo>
                    <a:pt x="448" y="244"/>
                  </a:lnTo>
                  <a:lnTo>
                    <a:pt x="448" y="244"/>
                  </a:lnTo>
                  <a:lnTo>
                    <a:pt x="448" y="246"/>
                  </a:lnTo>
                  <a:lnTo>
                    <a:pt x="448" y="246"/>
                  </a:lnTo>
                  <a:lnTo>
                    <a:pt x="446" y="246"/>
                  </a:lnTo>
                  <a:lnTo>
                    <a:pt x="446" y="246"/>
                  </a:lnTo>
                  <a:lnTo>
                    <a:pt x="448" y="246"/>
                  </a:lnTo>
                  <a:lnTo>
                    <a:pt x="450" y="246"/>
                  </a:lnTo>
                  <a:lnTo>
                    <a:pt x="450" y="246"/>
                  </a:lnTo>
                  <a:lnTo>
                    <a:pt x="448" y="246"/>
                  </a:lnTo>
                  <a:lnTo>
                    <a:pt x="446" y="246"/>
                  </a:lnTo>
                  <a:lnTo>
                    <a:pt x="446" y="246"/>
                  </a:lnTo>
                  <a:lnTo>
                    <a:pt x="444" y="242"/>
                  </a:lnTo>
                  <a:lnTo>
                    <a:pt x="444" y="242"/>
                  </a:lnTo>
                  <a:lnTo>
                    <a:pt x="446" y="242"/>
                  </a:lnTo>
                  <a:lnTo>
                    <a:pt x="446" y="244"/>
                  </a:lnTo>
                  <a:lnTo>
                    <a:pt x="446" y="244"/>
                  </a:lnTo>
                  <a:lnTo>
                    <a:pt x="446" y="242"/>
                  </a:lnTo>
                  <a:lnTo>
                    <a:pt x="448" y="242"/>
                  </a:lnTo>
                  <a:lnTo>
                    <a:pt x="448" y="242"/>
                  </a:lnTo>
                  <a:lnTo>
                    <a:pt x="448" y="240"/>
                  </a:lnTo>
                  <a:lnTo>
                    <a:pt x="446" y="242"/>
                  </a:lnTo>
                  <a:lnTo>
                    <a:pt x="446" y="242"/>
                  </a:lnTo>
                  <a:close/>
                  <a:moveTo>
                    <a:pt x="448" y="210"/>
                  </a:moveTo>
                  <a:lnTo>
                    <a:pt x="448" y="210"/>
                  </a:lnTo>
                  <a:lnTo>
                    <a:pt x="450" y="212"/>
                  </a:lnTo>
                  <a:lnTo>
                    <a:pt x="450" y="214"/>
                  </a:lnTo>
                  <a:lnTo>
                    <a:pt x="450" y="214"/>
                  </a:lnTo>
                  <a:lnTo>
                    <a:pt x="450" y="214"/>
                  </a:lnTo>
                  <a:lnTo>
                    <a:pt x="450" y="218"/>
                  </a:lnTo>
                  <a:lnTo>
                    <a:pt x="450" y="216"/>
                  </a:lnTo>
                  <a:lnTo>
                    <a:pt x="450" y="216"/>
                  </a:lnTo>
                  <a:lnTo>
                    <a:pt x="448" y="216"/>
                  </a:lnTo>
                  <a:lnTo>
                    <a:pt x="448" y="216"/>
                  </a:lnTo>
                  <a:lnTo>
                    <a:pt x="448" y="216"/>
                  </a:lnTo>
                  <a:lnTo>
                    <a:pt x="450" y="214"/>
                  </a:lnTo>
                  <a:lnTo>
                    <a:pt x="450" y="214"/>
                  </a:lnTo>
                  <a:lnTo>
                    <a:pt x="448" y="212"/>
                  </a:lnTo>
                  <a:lnTo>
                    <a:pt x="448" y="214"/>
                  </a:lnTo>
                  <a:lnTo>
                    <a:pt x="448" y="214"/>
                  </a:lnTo>
                  <a:lnTo>
                    <a:pt x="448" y="214"/>
                  </a:lnTo>
                  <a:lnTo>
                    <a:pt x="448" y="210"/>
                  </a:lnTo>
                  <a:lnTo>
                    <a:pt x="448" y="210"/>
                  </a:lnTo>
                  <a:close/>
                  <a:moveTo>
                    <a:pt x="460" y="232"/>
                  </a:moveTo>
                  <a:lnTo>
                    <a:pt x="460" y="232"/>
                  </a:lnTo>
                  <a:lnTo>
                    <a:pt x="458" y="232"/>
                  </a:lnTo>
                  <a:lnTo>
                    <a:pt x="456" y="232"/>
                  </a:lnTo>
                  <a:lnTo>
                    <a:pt x="456" y="232"/>
                  </a:lnTo>
                  <a:lnTo>
                    <a:pt x="456" y="234"/>
                  </a:lnTo>
                  <a:lnTo>
                    <a:pt x="458" y="238"/>
                  </a:lnTo>
                  <a:lnTo>
                    <a:pt x="458" y="238"/>
                  </a:lnTo>
                  <a:lnTo>
                    <a:pt x="458" y="238"/>
                  </a:lnTo>
                  <a:lnTo>
                    <a:pt x="456" y="238"/>
                  </a:lnTo>
                  <a:lnTo>
                    <a:pt x="456" y="238"/>
                  </a:lnTo>
                  <a:lnTo>
                    <a:pt x="452" y="234"/>
                  </a:lnTo>
                  <a:lnTo>
                    <a:pt x="452" y="234"/>
                  </a:lnTo>
                  <a:lnTo>
                    <a:pt x="452" y="230"/>
                  </a:lnTo>
                  <a:lnTo>
                    <a:pt x="452" y="230"/>
                  </a:lnTo>
                  <a:lnTo>
                    <a:pt x="458" y="230"/>
                  </a:lnTo>
                  <a:lnTo>
                    <a:pt x="460" y="232"/>
                  </a:lnTo>
                  <a:close/>
                  <a:moveTo>
                    <a:pt x="456" y="248"/>
                  </a:moveTo>
                  <a:lnTo>
                    <a:pt x="456" y="248"/>
                  </a:lnTo>
                  <a:lnTo>
                    <a:pt x="456" y="246"/>
                  </a:lnTo>
                  <a:lnTo>
                    <a:pt x="454" y="244"/>
                  </a:lnTo>
                  <a:lnTo>
                    <a:pt x="454" y="244"/>
                  </a:lnTo>
                  <a:lnTo>
                    <a:pt x="456" y="246"/>
                  </a:lnTo>
                  <a:lnTo>
                    <a:pt x="456" y="246"/>
                  </a:lnTo>
                  <a:lnTo>
                    <a:pt x="456" y="246"/>
                  </a:lnTo>
                  <a:lnTo>
                    <a:pt x="456" y="246"/>
                  </a:lnTo>
                  <a:lnTo>
                    <a:pt x="456" y="248"/>
                  </a:lnTo>
                  <a:lnTo>
                    <a:pt x="456" y="248"/>
                  </a:lnTo>
                  <a:close/>
                  <a:moveTo>
                    <a:pt x="456" y="276"/>
                  </a:moveTo>
                  <a:lnTo>
                    <a:pt x="456" y="278"/>
                  </a:lnTo>
                  <a:lnTo>
                    <a:pt x="456" y="278"/>
                  </a:lnTo>
                  <a:lnTo>
                    <a:pt x="456" y="278"/>
                  </a:lnTo>
                  <a:lnTo>
                    <a:pt x="456" y="276"/>
                  </a:lnTo>
                  <a:lnTo>
                    <a:pt x="456" y="276"/>
                  </a:lnTo>
                  <a:close/>
                  <a:moveTo>
                    <a:pt x="456" y="282"/>
                  </a:moveTo>
                  <a:lnTo>
                    <a:pt x="458" y="282"/>
                  </a:lnTo>
                  <a:lnTo>
                    <a:pt x="458" y="282"/>
                  </a:lnTo>
                  <a:lnTo>
                    <a:pt x="456" y="282"/>
                  </a:lnTo>
                  <a:lnTo>
                    <a:pt x="456" y="284"/>
                  </a:lnTo>
                  <a:lnTo>
                    <a:pt x="456" y="284"/>
                  </a:lnTo>
                  <a:lnTo>
                    <a:pt x="456" y="282"/>
                  </a:lnTo>
                  <a:lnTo>
                    <a:pt x="456" y="282"/>
                  </a:lnTo>
                  <a:close/>
                  <a:moveTo>
                    <a:pt x="452" y="252"/>
                  </a:moveTo>
                  <a:lnTo>
                    <a:pt x="450" y="250"/>
                  </a:lnTo>
                  <a:lnTo>
                    <a:pt x="450" y="250"/>
                  </a:lnTo>
                  <a:lnTo>
                    <a:pt x="452" y="250"/>
                  </a:lnTo>
                  <a:lnTo>
                    <a:pt x="452" y="250"/>
                  </a:lnTo>
                  <a:lnTo>
                    <a:pt x="452" y="250"/>
                  </a:lnTo>
                  <a:lnTo>
                    <a:pt x="452" y="250"/>
                  </a:lnTo>
                  <a:lnTo>
                    <a:pt x="452" y="250"/>
                  </a:lnTo>
                  <a:lnTo>
                    <a:pt x="452" y="250"/>
                  </a:lnTo>
                  <a:lnTo>
                    <a:pt x="452" y="250"/>
                  </a:lnTo>
                  <a:lnTo>
                    <a:pt x="452" y="248"/>
                  </a:lnTo>
                  <a:lnTo>
                    <a:pt x="454" y="250"/>
                  </a:lnTo>
                  <a:lnTo>
                    <a:pt x="454" y="250"/>
                  </a:lnTo>
                  <a:lnTo>
                    <a:pt x="452" y="250"/>
                  </a:lnTo>
                  <a:lnTo>
                    <a:pt x="452" y="250"/>
                  </a:lnTo>
                  <a:lnTo>
                    <a:pt x="452" y="250"/>
                  </a:lnTo>
                  <a:lnTo>
                    <a:pt x="452" y="252"/>
                  </a:lnTo>
                  <a:close/>
                  <a:moveTo>
                    <a:pt x="452" y="246"/>
                  </a:moveTo>
                  <a:lnTo>
                    <a:pt x="452" y="246"/>
                  </a:lnTo>
                  <a:lnTo>
                    <a:pt x="452" y="246"/>
                  </a:lnTo>
                  <a:lnTo>
                    <a:pt x="452" y="248"/>
                  </a:lnTo>
                  <a:lnTo>
                    <a:pt x="452" y="248"/>
                  </a:lnTo>
                  <a:lnTo>
                    <a:pt x="450" y="246"/>
                  </a:lnTo>
                  <a:lnTo>
                    <a:pt x="450" y="246"/>
                  </a:lnTo>
                  <a:lnTo>
                    <a:pt x="450" y="246"/>
                  </a:lnTo>
                  <a:lnTo>
                    <a:pt x="450" y="246"/>
                  </a:lnTo>
                  <a:lnTo>
                    <a:pt x="452" y="244"/>
                  </a:lnTo>
                  <a:lnTo>
                    <a:pt x="450" y="244"/>
                  </a:lnTo>
                  <a:lnTo>
                    <a:pt x="450" y="244"/>
                  </a:lnTo>
                  <a:lnTo>
                    <a:pt x="452" y="244"/>
                  </a:lnTo>
                  <a:lnTo>
                    <a:pt x="454" y="246"/>
                  </a:lnTo>
                  <a:lnTo>
                    <a:pt x="454" y="246"/>
                  </a:lnTo>
                  <a:lnTo>
                    <a:pt x="452" y="244"/>
                  </a:lnTo>
                  <a:lnTo>
                    <a:pt x="452" y="246"/>
                  </a:lnTo>
                  <a:lnTo>
                    <a:pt x="452" y="246"/>
                  </a:lnTo>
                  <a:close/>
                  <a:moveTo>
                    <a:pt x="450" y="262"/>
                  </a:moveTo>
                  <a:lnTo>
                    <a:pt x="450" y="262"/>
                  </a:lnTo>
                  <a:lnTo>
                    <a:pt x="448" y="262"/>
                  </a:lnTo>
                  <a:lnTo>
                    <a:pt x="448" y="262"/>
                  </a:lnTo>
                  <a:lnTo>
                    <a:pt x="448" y="260"/>
                  </a:lnTo>
                  <a:lnTo>
                    <a:pt x="448" y="258"/>
                  </a:lnTo>
                  <a:lnTo>
                    <a:pt x="448" y="258"/>
                  </a:lnTo>
                  <a:lnTo>
                    <a:pt x="450" y="262"/>
                  </a:lnTo>
                  <a:lnTo>
                    <a:pt x="450" y="262"/>
                  </a:lnTo>
                  <a:close/>
                  <a:moveTo>
                    <a:pt x="452" y="228"/>
                  </a:moveTo>
                  <a:lnTo>
                    <a:pt x="452" y="228"/>
                  </a:lnTo>
                  <a:lnTo>
                    <a:pt x="452" y="226"/>
                  </a:lnTo>
                  <a:lnTo>
                    <a:pt x="452" y="226"/>
                  </a:lnTo>
                  <a:lnTo>
                    <a:pt x="452" y="228"/>
                  </a:lnTo>
                  <a:lnTo>
                    <a:pt x="454" y="228"/>
                  </a:lnTo>
                  <a:lnTo>
                    <a:pt x="452" y="228"/>
                  </a:lnTo>
                  <a:lnTo>
                    <a:pt x="452" y="228"/>
                  </a:lnTo>
                  <a:close/>
                  <a:moveTo>
                    <a:pt x="452" y="230"/>
                  </a:moveTo>
                  <a:lnTo>
                    <a:pt x="452" y="230"/>
                  </a:lnTo>
                  <a:lnTo>
                    <a:pt x="450" y="230"/>
                  </a:lnTo>
                  <a:lnTo>
                    <a:pt x="450" y="230"/>
                  </a:lnTo>
                  <a:lnTo>
                    <a:pt x="450" y="230"/>
                  </a:lnTo>
                  <a:lnTo>
                    <a:pt x="450" y="230"/>
                  </a:lnTo>
                  <a:lnTo>
                    <a:pt x="452" y="228"/>
                  </a:lnTo>
                  <a:lnTo>
                    <a:pt x="452" y="230"/>
                  </a:lnTo>
                  <a:close/>
                  <a:moveTo>
                    <a:pt x="448" y="216"/>
                  </a:moveTo>
                  <a:lnTo>
                    <a:pt x="448" y="216"/>
                  </a:lnTo>
                  <a:lnTo>
                    <a:pt x="448" y="216"/>
                  </a:lnTo>
                  <a:lnTo>
                    <a:pt x="446" y="214"/>
                  </a:lnTo>
                  <a:lnTo>
                    <a:pt x="446" y="214"/>
                  </a:lnTo>
                  <a:lnTo>
                    <a:pt x="448" y="216"/>
                  </a:lnTo>
                  <a:lnTo>
                    <a:pt x="448" y="216"/>
                  </a:lnTo>
                  <a:close/>
                  <a:moveTo>
                    <a:pt x="448" y="266"/>
                  </a:moveTo>
                  <a:lnTo>
                    <a:pt x="448" y="264"/>
                  </a:lnTo>
                  <a:lnTo>
                    <a:pt x="448" y="264"/>
                  </a:lnTo>
                  <a:lnTo>
                    <a:pt x="448" y="264"/>
                  </a:lnTo>
                  <a:lnTo>
                    <a:pt x="448" y="266"/>
                  </a:lnTo>
                  <a:close/>
                  <a:moveTo>
                    <a:pt x="442" y="260"/>
                  </a:moveTo>
                  <a:lnTo>
                    <a:pt x="442" y="260"/>
                  </a:lnTo>
                  <a:lnTo>
                    <a:pt x="444" y="260"/>
                  </a:lnTo>
                  <a:lnTo>
                    <a:pt x="444" y="260"/>
                  </a:lnTo>
                  <a:lnTo>
                    <a:pt x="444" y="260"/>
                  </a:lnTo>
                  <a:lnTo>
                    <a:pt x="444" y="262"/>
                  </a:lnTo>
                  <a:lnTo>
                    <a:pt x="444" y="262"/>
                  </a:lnTo>
                  <a:lnTo>
                    <a:pt x="446" y="262"/>
                  </a:lnTo>
                  <a:lnTo>
                    <a:pt x="446" y="262"/>
                  </a:lnTo>
                  <a:lnTo>
                    <a:pt x="446" y="260"/>
                  </a:lnTo>
                  <a:lnTo>
                    <a:pt x="446" y="260"/>
                  </a:lnTo>
                  <a:lnTo>
                    <a:pt x="446" y="262"/>
                  </a:lnTo>
                  <a:lnTo>
                    <a:pt x="448" y="262"/>
                  </a:lnTo>
                  <a:lnTo>
                    <a:pt x="448" y="262"/>
                  </a:lnTo>
                  <a:lnTo>
                    <a:pt x="444" y="264"/>
                  </a:lnTo>
                  <a:lnTo>
                    <a:pt x="444" y="264"/>
                  </a:lnTo>
                  <a:lnTo>
                    <a:pt x="444" y="262"/>
                  </a:lnTo>
                  <a:lnTo>
                    <a:pt x="442" y="260"/>
                  </a:lnTo>
                  <a:lnTo>
                    <a:pt x="442" y="260"/>
                  </a:lnTo>
                  <a:close/>
                  <a:moveTo>
                    <a:pt x="444" y="270"/>
                  </a:moveTo>
                  <a:lnTo>
                    <a:pt x="442" y="270"/>
                  </a:lnTo>
                  <a:lnTo>
                    <a:pt x="442" y="270"/>
                  </a:lnTo>
                  <a:lnTo>
                    <a:pt x="444" y="270"/>
                  </a:lnTo>
                  <a:close/>
                  <a:moveTo>
                    <a:pt x="446" y="250"/>
                  </a:moveTo>
                  <a:lnTo>
                    <a:pt x="446" y="250"/>
                  </a:lnTo>
                  <a:lnTo>
                    <a:pt x="446" y="252"/>
                  </a:lnTo>
                  <a:lnTo>
                    <a:pt x="444" y="252"/>
                  </a:lnTo>
                  <a:lnTo>
                    <a:pt x="442" y="250"/>
                  </a:lnTo>
                  <a:lnTo>
                    <a:pt x="442" y="250"/>
                  </a:lnTo>
                  <a:lnTo>
                    <a:pt x="444" y="250"/>
                  </a:lnTo>
                  <a:lnTo>
                    <a:pt x="446" y="250"/>
                  </a:lnTo>
                  <a:lnTo>
                    <a:pt x="446" y="250"/>
                  </a:lnTo>
                  <a:lnTo>
                    <a:pt x="446" y="250"/>
                  </a:lnTo>
                  <a:close/>
                  <a:moveTo>
                    <a:pt x="444" y="248"/>
                  </a:moveTo>
                  <a:lnTo>
                    <a:pt x="444" y="248"/>
                  </a:lnTo>
                  <a:lnTo>
                    <a:pt x="446" y="248"/>
                  </a:lnTo>
                  <a:lnTo>
                    <a:pt x="444" y="248"/>
                  </a:lnTo>
                  <a:close/>
                  <a:moveTo>
                    <a:pt x="442" y="242"/>
                  </a:moveTo>
                  <a:lnTo>
                    <a:pt x="442" y="242"/>
                  </a:lnTo>
                  <a:lnTo>
                    <a:pt x="442" y="240"/>
                  </a:lnTo>
                  <a:lnTo>
                    <a:pt x="444" y="240"/>
                  </a:lnTo>
                  <a:lnTo>
                    <a:pt x="444" y="240"/>
                  </a:lnTo>
                  <a:lnTo>
                    <a:pt x="442" y="242"/>
                  </a:lnTo>
                  <a:lnTo>
                    <a:pt x="442" y="242"/>
                  </a:lnTo>
                  <a:lnTo>
                    <a:pt x="442" y="242"/>
                  </a:lnTo>
                  <a:close/>
                  <a:moveTo>
                    <a:pt x="444" y="258"/>
                  </a:moveTo>
                  <a:lnTo>
                    <a:pt x="444" y="258"/>
                  </a:lnTo>
                  <a:lnTo>
                    <a:pt x="442" y="258"/>
                  </a:lnTo>
                  <a:lnTo>
                    <a:pt x="442" y="258"/>
                  </a:lnTo>
                  <a:lnTo>
                    <a:pt x="442" y="258"/>
                  </a:lnTo>
                  <a:lnTo>
                    <a:pt x="444" y="258"/>
                  </a:lnTo>
                  <a:lnTo>
                    <a:pt x="444" y="258"/>
                  </a:lnTo>
                  <a:close/>
                  <a:moveTo>
                    <a:pt x="444" y="238"/>
                  </a:moveTo>
                  <a:lnTo>
                    <a:pt x="444" y="238"/>
                  </a:lnTo>
                  <a:lnTo>
                    <a:pt x="444" y="238"/>
                  </a:lnTo>
                  <a:lnTo>
                    <a:pt x="444" y="238"/>
                  </a:lnTo>
                  <a:close/>
                  <a:moveTo>
                    <a:pt x="442" y="256"/>
                  </a:moveTo>
                  <a:lnTo>
                    <a:pt x="440" y="258"/>
                  </a:lnTo>
                  <a:lnTo>
                    <a:pt x="440" y="256"/>
                  </a:lnTo>
                  <a:lnTo>
                    <a:pt x="440" y="256"/>
                  </a:lnTo>
                  <a:lnTo>
                    <a:pt x="440" y="256"/>
                  </a:lnTo>
                  <a:lnTo>
                    <a:pt x="440" y="256"/>
                  </a:lnTo>
                  <a:lnTo>
                    <a:pt x="442" y="256"/>
                  </a:lnTo>
                  <a:lnTo>
                    <a:pt x="442" y="256"/>
                  </a:lnTo>
                  <a:close/>
                  <a:moveTo>
                    <a:pt x="440" y="260"/>
                  </a:moveTo>
                  <a:lnTo>
                    <a:pt x="440" y="260"/>
                  </a:lnTo>
                  <a:lnTo>
                    <a:pt x="440" y="260"/>
                  </a:lnTo>
                  <a:lnTo>
                    <a:pt x="440" y="260"/>
                  </a:lnTo>
                  <a:close/>
                  <a:moveTo>
                    <a:pt x="454" y="300"/>
                  </a:moveTo>
                  <a:lnTo>
                    <a:pt x="452" y="298"/>
                  </a:lnTo>
                  <a:lnTo>
                    <a:pt x="452" y="298"/>
                  </a:lnTo>
                  <a:lnTo>
                    <a:pt x="454" y="300"/>
                  </a:lnTo>
                  <a:close/>
                  <a:moveTo>
                    <a:pt x="448" y="304"/>
                  </a:moveTo>
                  <a:lnTo>
                    <a:pt x="448" y="304"/>
                  </a:lnTo>
                  <a:lnTo>
                    <a:pt x="448" y="306"/>
                  </a:lnTo>
                  <a:lnTo>
                    <a:pt x="448" y="306"/>
                  </a:lnTo>
                  <a:lnTo>
                    <a:pt x="448" y="306"/>
                  </a:lnTo>
                  <a:lnTo>
                    <a:pt x="446" y="306"/>
                  </a:lnTo>
                  <a:lnTo>
                    <a:pt x="446" y="306"/>
                  </a:lnTo>
                  <a:lnTo>
                    <a:pt x="446" y="304"/>
                  </a:lnTo>
                  <a:lnTo>
                    <a:pt x="448" y="304"/>
                  </a:lnTo>
                  <a:lnTo>
                    <a:pt x="448" y="304"/>
                  </a:lnTo>
                  <a:close/>
                  <a:moveTo>
                    <a:pt x="450" y="318"/>
                  </a:moveTo>
                  <a:lnTo>
                    <a:pt x="450" y="320"/>
                  </a:lnTo>
                  <a:lnTo>
                    <a:pt x="450" y="320"/>
                  </a:lnTo>
                  <a:lnTo>
                    <a:pt x="450" y="320"/>
                  </a:lnTo>
                  <a:lnTo>
                    <a:pt x="450" y="320"/>
                  </a:lnTo>
                  <a:lnTo>
                    <a:pt x="448" y="322"/>
                  </a:lnTo>
                  <a:lnTo>
                    <a:pt x="448" y="320"/>
                  </a:lnTo>
                  <a:lnTo>
                    <a:pt x="448" y="320"/>
                  </a:lnTo>
                  <a:lnTo>
                    <a:pt x="448" y="322"/>
                  </a:lnTo>
                  <a:lnTo>
                    <a:pt x="448" y="322"/>
                  </a:lnTo>
                  <a:lnTo>
                    <a:pt x="446" y="322"/>
                  </a:lnTo>
                  <a:lnTo>
                    <a:pt x="446" y="322"/>
                  </a:lnTo>
                  <a:lnTo>
                    <a:pt x="446" y="320"/>
                  </a:lnTo>
                  <a:lnTo>
                    <a:pt x="446" y="318"/>
                  </a:lnTo>
                  <a:lnTo>
                    <a:pt x="448" y="318"/>
                  </a:lnTo>
                  <a:lnTo>
                    <a:pt x="448" y="318"/>
                  </a:lnTo>
                  <a:lnTo>
                    <a:pt x="446" y="318"/>
                  </a:lnTo>
                  <a:lnTo>
                    <a:pt x="446" y="318"/>
                  </a:lnTo>
                  <a:lnTo>
                    <a:pt x="448" y="320"/>
                  </a:lnTo>
                  <a:lnTo>
                    <a:pt x="450" y="320"/>
                  </a:lnTo>
                  <a:lnTo>
                    <a:pt x="450" y="318"/>
                  </a:lnTo>
                  <a:lnTo>
                    <a:pt x="450" y="318"/>
                  </a:lnTo>
                  <a:close/>
                  <a:moveTo>
                    <a:pt x="448" y="318"/>
                  </a:moveTo>
                  <a:lnTo>
                    <a:pt x="448" y="318"/>
                  </a:lnTo>
                  <a:lnTo>
                    <a:pt x="450" y="318"/>
                  </a:lnTo>
                  <a:lnTo>
                    <a:pt x="450" y="318"/>
                  </a:lnTo>
                  <a:lnTo>
                    <a:pt x="448" y="318"/>
                  </a:lnTo>
                  <a:close/>
                  <a:moveTo>
                    <a:pt x="446" y="310"/>
                  </a:moveTo>
                  <a:lnTo>
                    <a:pt x="446" y="312"/>
                  </a:lnTo>
                  <a:lnTo>
                    <a:pt x="446" y="310"/>
                  </a:lnTo>
                  <a:lnTo>
                    <a:pt x="446" y="310"/>
                  </a:lnTo>
                  <a:lnTo>
                    <a:pt x="446" y="310"/>
                  </a:lnTo>
                  <a:lnTo>
                    <a:pt x="446" y="310"/>
                  </a:lnTo>
                  <a:lnTo>
                    <a:pt x="446" y="310"/>
                  </a:lnTo>
                  <a:lnTo>
                    <a:pt x="446" y="310"/>
                  </a:lnTo>
                  <a:close/>
                  <a:moveTo>
                    <a:pt x="444" y="318"/>
                  </a:moveTo>
                  <a:lnTo>
                    <a:pt x="444" y="318"/>
                  </a:lnTo>
                  <a:lnTo>
                    <a:pt x="444" y="318"/>
                  </a:lnTo>
                  <a:lnTo>
                    <a:pt x="444" y="318"/>
                  </a:lnTo>
                  <a:lnTo>
                    <a:pt x="446" y="318"/>
                  </a:lnTo>
                  <a:lnTo>
                    <a:pt x="444" y="318"/>
                  </a:lnTo>
                  <a:lnTo>
                    <a:pt x="444" y="318"/>
                  </a:lnTo>
                  <a:lnTo>
                    <a:pt x="444" y="318"/>
                  </a:lnTo>
                  <a:lnTo>
                    <a:pt x="444" y="318"/>
                  </a:lnTo>
                  <a:close/>
                  <a:moveTo>
                    <a:pt x="444" y="302"/>
                  </a:moveTo>
                  <a:lnTo>
                    <a:pt x="444" y="302"/>
                  </a:lnTo>
                  <a:lnTo>
                    <a:pt x="444" y="300"/>
                  </a:lnTo>
                  <a:lnTo>
                    <a:pt x="444" y="300"/>
                  </a:lnTo>
                  <a:lnTo>
                    <a:pt x="446" y="300"/>
                  </a:lnTo>
                  <a:lnTo>
                    <a:pt x="446" y="300"/>
                  </a:lnTo>
                  <a:lnTo>
                    <a:pt x="444" y="300"/>
                  </a:lnTo>
                  <a:lnTo>
                    <a:pt x="446" y="302"/>
                  </a:lnTo>
                  <a:lnTo>
                    <a:pt x="444" y="302"/>
                  </a:lnTo>
                  <a:close/>
                  <a:moveTo>
                    <a:pt x="446" y="340"/>
                  </a:moveTo>
                  <a:lnTo>
                    <a:pt x="446" y="340"/>
                  </a:lnTo>
                  <a:lnTo>
                    <a:pt x="448" y="338"/>
                  </a:lnTo>
                  <a:lnTo>
                    <a:pt x="448" y="338"/>
                  </a:lnTo>
                  <a:lnTo>
                    <a:pt x="448" y="342"/>
                  </a:lnTo>
                  <a:lnTo>
                    <a:pt x="448" y="342"/>
                  </a:lnTo>
                  <a:lnTo>
                    <a:pt x="446" y="342"/>
                  </a:lnTo>
                  <a:lnTo>
                    <a:pt x="444" y="342"/>
                  </a:lnTo>
                  <a:lnTo>
                    <a:pt x="444" y="342"/>
                  </a:lnTo>
                  <a:lnTo>
                    <a:pt x="444" y="342"/>
                  </a:lnTo>
                  <a:lnTo>
                    <a:pt x="444" y="340"/>
                  </a:lnTo>
                  <a:lnTo>
                    <a:pt x="444" y="338"/>
                  </a:lnTo>
                  <a:lnTo>
                    <a:pt x="444" y="338"/>
                  </a:lnTo>
                  <a:lnTo>
                    <a:pt x="442" y="338"/>
                  </a:lnTo>
                  <a:lnTo>
                    <a:pt x="442" y="338"/>
                  </a:lnTo>
                  <a:lnTo>
                    <a:pt x="444" y="338"/>
                  </a:lnTo>
                  <a:lnTo>
                    <a:pt x="442" y="336"/>
                  </a:lnTo>
                  <a:lnTo>
                    <a:pt x="442" y="338"/>
                  </a:lnTo>
                  <a:lnTo>
                    <a:pt x="442" y="336"/>
                  </a:lnTo>
                  <a:lnTo>
                    <a:pt x="442" y="336"/>
                  </a:lnTo>
                  <a:lnTo>
                    <a:pt x="442" y="336"/>
                  </a:lnTo>
                  <a:lnTo>
                    <a:pt x="442" y="336"/>
                  </a:lnTo>
                  <a:lnTo>
                    <a:pt x="440" y="336"/>
                  </a:lnTo>
                  <a:lnTo>
                    <a:pt x="440" y="336"/>
                  </a:lnTo>
                  <a:lnTo>
                    <a:pt x="440" y="336"/>
                  </a:lnTo>
                  <a:lnTo>
                    <a:pt x="440" y="336"/>
                  </a:lnTo>
                  <a:lnTo>
                    <a:pt x="440" y="338"/>
                  </a:lnTo>
                  <a:lnTo>
                    <a:pt x="440" y="338"/>
                  </a:lnTo>
                  <a:lnTo>
                    <a:pt x="444" y="340"/>
                  </a:lnTo>
                  <a:lnTo>
                    <a:pt x="444" y="340"/>
                  </a:lnTo>
                  <a:lnTo>
                    <a:pt x="442" y="340"/>
                  </a:lnTo>
                  <a:lnTo>
                    <a:pt x="440" y="338"/>
                  </a:lnTo>
                  <a:lnTo>
                    <a:pt x="440" y="338"/>
                  </a:lnTo>
                  <a:lnTo>
                    <a:pt x="440" y="336"/>
                  </a:lnTo>
                  <a:lnTo>
                    <a:pt x="442" y="334"/>
                  </a:lnTo>
                  <a:lnTo>
                    <a:pt x="442" y="336"/>
                  </a:lnTo>
                  <a:lnTo>
                    <a:pt x="442" y="336"/>
                  </a:lnTo>
                  <a:lnTo>
                    <a:pt x="442" y="336"/>
                  </a:lnTo>
                  <a:lnTo>
                    <a:pt x="446" y="340"/>
                  </a:lnTo>
                  <a:lnTo>
                    <a:pt x="446" y="340"/>
                  </a:lnTo>
                  <a:close/>
                  <a:moveTo>
                    <a:pt x="452" y="368"/>
                  </a:moveTo>
                  <a:lnTo>
                    <a:pt x="450" y="368"/>
                  </a:lnTo>
                  <a:lnTo>
                    <a:pt x="450" y="368"/>
                  </a:lnTo>
                  <a:lnTo>
                    <a:pt x="452" y="368"/>
                  </a:lnTo>
                  <a:close/>
                  <a:moveTo>
                    <a:pt x="446" y="354"/>
                  </a:moveTo>
                  <a:lnTo>
                    <a:pt x="446" y="354"/>
                  </a:lnTo>
                  <a:lnTo>
                    <a:pt x="448" y="358"/>
                  </a:lnTo>
                  <a:lnTo>
                    <a:pt x="448" y="358"/>
                  </a:lnTo>
                  <a:lnTo>
                    <a:pt x="448" y="358"/>
                  </a:lnTo>
                  <a:lnTo>
                    <a:pt x="448" y="358"/>
                  </a:lnTo>
                  <a:lnTo>
                    <a:pt x="448" y="358"/>
                  </a:lnTo>
                  <a:lnTo>
                    <a:pt x="448" y="360"/>
                  </a:lnTo>
                  <a:lnTo>
                    <a:pt x="448" y="360"/>
                  </a:lnTo>
                  <a:lnTo>
                    <a:pt x="448" y="358"/>
                  </a:lnTo>
                  <a:lnTo>
                    <a:pt x="448" y="358"/>
                  </a:lnTo>
                  <a:lnTo>
                    <a:pt x="448" y="358"/>
                  </a:lnTo>
                  <a:lnTo>
                    <a:pt x="444" y="358"/>
                  </a:lnTo>
                  <a:lnTo>
                    <a:pt x="444" y="358"/>
                  </a:lnTo>
                  <a:lnTo>
                    <a:pt x="444" y="358"/>
                  </a:lnTo>
                  <a:lnTo>
                    <a:pt x="442" y="356"/>
                  </a:lnTo>
                  <a:lnTo>
                    <a:pt x="442" y="356"/>
                  </a:lnTo>
                  <a:lnTo>
                    <a:pt x="444" y="356"/>
                  </a:lnTo>
                  <a:lnTo>
                    <a:pt x="444" y="356"/>
                  </a:lnTo>
                  <a:lnTo>
                    <a:pt x="446" y="354"/>
                  </a:lnTo>
                  <a:lnTo>
                    <a:pt x="446" y="354"/>
                  </a:lnTo>
                  <a:lnTo>
                    <a:pt x="444" y="352"/>
                  </a:lnTo>
                  <a:lnTo>
                    <a:pt x="444" y="352"/>
                  </a:lnTo>
                  <a:lnTo>
                    <a:pt x="444" y="352"/>
                  </a:lnTo>
                  <a:lnTo>
                    <a:pt x="446" y="352"/>
                  </a:lnTo>
                  <a:lnTo>
                    <a:pt x="446" y="352"/>
                  </a:lnTo>
                  <a:lnTo>
                    <a:pt x="446" y="350"/>
                  </a:lnTo>
                  <a:lnTo>
                    <a:pt x="448" y="352"/>
                  </a:lnTo>
                  <a:lnTo>
                    <a:pt x="448" y="352"/>
                  </a:lnTo>
                  <a:lnTo>
                    <a:pt x="448" y="352"/>
                  </a:lnTo>
                  <a:lnTo>
                    <a:pt x="448" y="354"/>
                  </a:lnTo>
                  <a:lnTo>
                    <a:pt x="450" y="354"/>
                  </a:lnTo>
                  <a:lnTo>
                    <a:pt x="450" y="354"/>
                  </a:lnTo>
                  <a:lnTo>
                    <a:pt x="448" y="354"/>
                  </a:lnTo>
                  <a:lnTo>
                    <a:pt x="446" y="354"/>
                  </a:lnTo>
                  <a:lnTo>
                    <a:pt x="446" y="354"/>
                  </a:lnTo>
                  <a:close/>
                  <a:moveTo>
                    <a:pt x="448" y="378"/>
                  </a:moveTo>
                  <a:lnTo>
                    <a:pt x="448" y="378"/>
                  </a:lnTo>
                  <a:lnTo>
                    <a:pt x="446" y="374"/>
                  </a:lnTo>
                  <a:lnTo>
                    <a:pt x="444" y="376"/>
                  </a:lnTo>
                  <a:lnTo>
                    <a:pt x="444" y="376"/>
                  </a:lnTo>
                  <a:lnTo>
                    <a:pt x="444" y="374"/>
                  </a:lnTo>
                  <a:lnTo>
                    <a:pt x="444" y="374"/>
                  </a:lnTo>
                  <a:lnTo>
                    <a:pt x="442" y="372"/>
                  </a:lnTo>
                  <a:lnTo>
                    <a:pt x="442" y="372"/>
                  </a:lnTo>
                  <a:lnTo>
                    <a:pt x="444" y="372"/>
                  </a:lnTo>
                  <a:lnTo>
                    <a:pt x="446" y="372"/>
                  </a:lnTo>
                  <a:lnTo>
                    <a:pt x="446" y="372"/>
                  </a:lnTo>
                  <a:lnTo>
                    <a:pt x="446" y="370"/>
                  </a:lnTo>
                  <a:lnTo>
                    <a:pt x="448" y="368"/>
                  </a:lnTo>
                  <a:lnTo>
                    <a:pt x="448" y="370"/>
                  </a:lnTo>
                  <a:lnTo>
                    <a:pt x="448" y="370"/>
                  </a:lnTo>
                  <a:lnTo>
                    <a:pt x="446" y="372"/>
                  </a:lnTo>
                  <a:lnTo>
                    <a:pt x="446" y="374"/>
                  </a:lnTo>
                  <a:lnTo>
                    <a:pt x="446" y="374"/>
                  </a:lnTo>
                  <a:lnTo>
                    <a:pt x="448" y="376"/>
                  </a:lnTo>
                  <a:lnTo>
                    <a:pt x="448" y="378"/>
                  </a:lnTo>
                  <a:lnTo>
                    <a:pt x="448" y="378"/>
                  </a:lnTo>
                  <a:close/>
                  <a:moveTo>
                    <a:pt x="450" y="396"/>
                  </a:moveTo>
                  <a:lnTo>
                    <a:pt x="450" y="396"/>
                  </a:lnTo>
                  <a:lnTo>
                    <a:pt x="448" y="396"/>
                  </a:lnTo>
                  <a:lnTo>
                    <a:pt x="450" y="396"/>
                  </a:lnTo>
                  <a:close/>
                  <a:moveTo>
                    <a:pt x="440" y="372"/>
                  </a:moveTo>
                  <a:lnTo>
                    <a:pt x="442" y="374"/>
                  </a:lnTo>
                  <a:lnTo>
                    <a:pt x="442" y="374"/>
                  </a:lnTo>
                  <a:lnTo>
                    <a:pt x="442" y="374"/>
                  </a:lnTo>
                  <a:lnTo>
                    <a:pt x="440" y="372"/>
                  </a:lnTo>
                  <a:lnTo>
                    <a:pt x="440" y="372"/>
                  </a:lnTo>
                  <a:lnTo>
                    <a:pt x="440" y="372"/>
                  </a:lnTo>
                  <a:close/>
                  <a:moveTo>
                    <a:pt x="440" y="388"/>
                  </a:moveTo>
                  <a:lnTo>
                    <a:pt x="438" y="390"/>
                  </a:lnTo>
                  <a:lnTo>
                    <a:pt x="440" y="388"/>
                  </a:lnTo>
                  <a:lnTo>
                    <a:pt x="440" y="388"/>
                  </a:lnTo>
                  <a:close/>
                  <a:moveTo>
                    <a:pt x="440" y="368"/>
                  </a:moveTo>
                  <a:lnTo>
                    <a:pt x="440" y="368"/>
                  </a:lnTo>
                  <a:lnTo>
                    <a:pt x="440" y="368"/>
                  </a:lnTo>
                  <a:lnTo>
                    <a:pt x="440" y="368"/>
                  </a:lnTo>
                  <a:lnTo>
                    <a:pt x="440" y="368"/>
                  </a:lnTo>
                  <a:lnTo>
                    <a:pt x="440" y="368"/>
                  </a:lnTo>
                  <a:lnTo>
                    <a:pt x="440" y="368"/>
                  </a:lnTo>
                  <a:lnTo>
                    <a:pt x="442" y="366"/>
                  </a:lnTo>
                  <a:lnTo>
                    <a:pt x="442" y="370"/>
                  </a:lnTo>
                  <a:lnTo>
                    <a:pt x="442" y="370"/>
                  </a:lnTo>
                  <a:lnTo>
                    <a:pt x="440" y="368"/>
                  </a:lnTo>
                  <a:lnTo>
                    <a:pt x="440" y="368"/>
                  </a:lnTo>
                  <a:close/>
                  <a:moveTo>
                    <a:pt x="442" y="346"/>
                  </a:moveTo>
                  <a:lnTo>
                    <a:pt x="444" y="348"/>
                  </a:lnTo>
                  <a:lnTo>
                    <a:pt x="444" y="348"/>
                  </a:lnTo>
                  <a:lnTo>
                    <a:pt x="442" y="346"/>
                  </a:lnTo>
                  <a:close/>
                  <a:moveTo>
                    <a:pt x="448" y="350"/>
                  </a:moveTo>
                  <a:lnTo>
                    <a:pt x="448" y="348"/>
                  </a:lnTo>
                  <a:lnTo>
                    <a:pt x="448" y="350"/>
                  </a:lnTo>
                  <a:lnTo>
                    <a:pt x="448" y="350"/>
                  </a:lnTo>
                  <a:close/>
                  <a:moveTo>
                    <a:pt x="440" y="308"/>
                  </a:moveTo>
                  <a:lnTo>
                    <a:pt x="440" y="308"/>
                  </a:lnTo>
                  <a:lnTo>
                    <a:pt x="438" y="308"/>
                  </a:lnTo>
                  <a:lnTo>
                    <a:pt x="438" y="308"/>
                  </a:lnTo>
                  <a:lnTo>
                    <a:pt x="440" y="306"/>
                  </a:lnTo>
                  <a:lnTo>
                    <a:pt x="440" y="308"/>
                  </a:lnTo>
                  <a:close/>
                  <a:moveTo>
                    <a:pt x="440" y="298"/>
                  </a:moveTo>
                  <a:lnTo>
                    <a:pt x="440" y="298"/>
                  </a:lnTo>
                  <a:lnTo>
                    <a:pt x="440" y="298"/>
                  </a:lnTo>
                  <a:lnTo>
                    <a:pt x="440" y="298"/>
                  </a:lnTo>
                  <a:lnTo>
                    <a:pt x="436" y="296"/>
                  </a:lnTo>
                  <a:lnTo>
                    <a:pt x="432" y="292"/>
                  </a:lnTo>
                  <a:lnTo>
                    <a:pt x="430" y="292"/>
                  </a:lnTo>
                  <a:lnTo>
                    <a:pt x="430" y="292"/>
                  </a:lnTo>
                  <a:lnTo>
                    <a:pt x="430" y="292"/>
                  </a:lnTo>
                  <a:lnTo>
                    <a:pt x="430" y="290"/>
                  </a:lnTo>
                  <a:lnTo>
                    <a:pt x="430" y="290"/>
                  </a:lnTo>
                  <a:lnTo>
                    <a:pt x="430" y="290"/>
                  </a:lnTo>
                  <a:lnTo>
                    <a:pt x="432" y="290"/>
                  </a:lnTo>
                  <a:lnTo>
                    <a:pt x="432" y="290"/>
                  </a:lnTo>
                  <a:lnTo>
                    <a:pt x="434" y="292"/>
                  </a:lnTo>
                  <a:lnTo>
                    <a:pt x="436" y="292"/>
                  </a:lnTo>
                  <a:lnTo>
                    <a:pt x="436" y="292"/>
                  </a:lnTo>
                  <a:lnTo>
                    <a:pt x="438" y="294"/>
                  </a:lnTo>
                  <a:lnTo>
                    <a:pt x="440" y="296"/>
                  </a:lnTo>
                  <a:lnTo>
                    <a:pt x="444" y="298"/>
                  </a:lnTo>
                  <a:lnTo>
                    <a:pt x="444" y="302"/>
                  </a:lnTo>
                  <a:lnTo>
                    <a:pt x="444" y="302"/>
                  </a:lnTo>
                  <a:lnTo>
                    <a:pt x="442" y="300"/>
                  </a:lnTo>
                  <a:lnTo>
                    <a:pt x="440" y="298"/>
                  </a:lnTo>
                  <a:lnTo>
                    <a:pt x="440" y="298"/>
                  </a:lnTo>
                  <a:close/>
                  <a:moveTo>
                    <a:pt x="432" y="344"/>
                  </a:moveTo>
                  <a:lnTo>
                    <a:pt x="432" y="344"/>
                  </a:lnTo>
                  <a:lnTo>
                    <a:pt x="434" y="342"/>
                  </a:lnTo>
                  <a:lnTo>
                    <a:pt x="434" y="342"/>
                  </a:lnTo>
                  <a:lnTo>
                    <a:pt x="436" y="346"/>
                  </a:lnTo>
                  <a:lnTo>
                    <a:pt x="436" y="346"/>
                  </a:lnTo>
                  <a:lnTo>
                    <a:pt x="438" y="348"/>
                  </a:lnTo>
                  <a:lnTo>
                    <a:pt x="438" y="348"/>
                  </a:lnTo>
                  <a:lnTo>
                    <a:pt x="436" y="348"/>
                  </a:lnTo>
                  <a:lnTo>
                    <a:pt x="434" y="348"/>
                  </a:lnTo>
                  <a:lnTo>
                    <a:pt x="434" y="348"/>
                  </a:lnTo>
                  <a:lnTo>
                    <a:pt x="434" y="346"/>
                  </a:lnTo>
                  <a:lnTo>
                    <a:pt x="434" y="346"/>
                  </a:lnTo>
                  <a:lnTo>
                    <a:pt x="432" y="344"/>
                  </a:lnTo>
                  <a:lnTo>
                    <a:pt x="432" y="344"/>
                  </a:lnTo>
                  <a:close/>
                  <a:moveTo>
                    <a:pt x="436" y="318"/>
                  </a:moveTo>
                  <a:lnTo>
                    <a:pt x="436" y="318"/>
                  </a:lnTo>
                  <a:lnTo>
                    <a:pt x="438" y="318"/>
                  </a:lnTo>
                  <a:lnTo>
                    <a:pt x="438" y="320"/>
                  </a:lnTo>
                  <a:lnTo>
                    <a:pt x="438" y="320"/>
                  </a:lnTo>
                  <a:lnTo>
                    <a:pt x="436" y="318"/>
                  </a:lnTo>
                  <a:lnTo>
                    <a:pt x="436" y="318"/>
                  </a:lnTo>
                  <a:close/>
                  <a:moveTo>
                    <a:pt x="436" y="342"/>
                  </a:moveTo>
                  <a:lnTo>
                    <a:pt x="436" y="342"/>
                  </a:lnTo>
                  <a:lnTo>
                    <a:pt x="436" y="344"/>
                  </a:lnTo>
                  <a:lnTo>
                    <a:pt x="436" y="342"/>
                  </a:lnTo>
                  <a:lnTo>
                    <a:pt x="436" y="342"/>
                  </a:lnTo>
                  <a:lnTo>
                    <a:pt x="436" y="342"/>
                  </a:lnTo>
                  <a:lnTo>
                    <a:pt x="436" y="342"/>
                  </a:lnTo>
                  <a:close/>
                  <a:moveTo>
                    <a:pt x="434" y="314"/>
                  </a:moveTo>
                  <a:lnTo>
                    <a:pt x="436" y="314"/>
                  </a:lnTo>
                  <a:lnTo>
                    <a:pt x="436" y="314"/>
                  </a:lnTo>
                  <a:lnTo>
                    <a:pt x="434" y="314"/>
                  </a:lnTo>
                  <a:close/>
                  <a:moveTo>
                    <a:pt x="436" y="326"/>
                  </a:moveTo>
                  <a:lnTo>
                    <a:pt x="434" y="324"/>
                  </a:lnTo>
                  <a:lnTo>
                    <a:pt x="436" y="324"/>
                  </a:lnTo>
                  <a:lnTo>
                    <a:pt x="436" y="326"/>
                  </a:lnTo>
                  <a:close/>
                  <a:moveTo>
                    <a:pt x="436" y="320"/>
                  </a:moveTo>
                  <a:lnTo>
                    <a:pt x="434" y="318"/>
                  </a:lnTo>
                  <a:lnTo>
                    <a:pt x="434" y="318"/>
                  </a:lnTo>
                  <a:lnTo>
                    <a:pt x="436" y="320"/>
                  </a:lnTo>
                  <a:close/>
                  <a:moveTo>
                    <a:pt x="438" y="342"/>
                  </a:moveTo>
                  <a:lnTo>
                    <a:pt x="438" y="342"/>
                  </a:lnTo>
                  <a:lnTo>
                    <a:pt x="438" y="342"/>
                  </a:lnTo>
                  <a:lnTo>
                    <a:pt x="438" y="342"/>
                  </a:lnTo>
                  <a:lnTo>
                    <a:pt x="438" y="342"/>
                  </a:lnTo>
                  <a:lnTo>
                    <a:pt x="438" y="342"/>
                  </a:lnTo>
                  <a:close/>
                  <a:moveTo>
                    <a:pt x="436" y="318"/>
                  </a:moveTo>
                  <a:lnTo>
                    <a:pt x="438" y="316"/>
                  </a:lnTo>
                  <a:lnTo>
                    <a:pt x="438" y="316"/>
                  </a:lnTo>
                  <a:lnTo>
                    <a:pt x="436" y="318"/>
                  </a:lnTo>
                  <a:close/>
                  <a:moveTo>
                    <a:pt x="430" y="284"/>
                  </a:moveTo>
                  <a:lnTo>
                    <a:pt x="430" y="284"/>
                  </a:lnTo>
                  <a:lnTo>
                    <a:pt x="430" y="284"/>
                  </a:lnTo>
                  <a:lnTo>
                    <a:pt x="432" y="284"/>
                  </a:lnTo>
                  <a:lnTo>
                    <a:pt x="430" y="284"/>
                  </a:lnTo>
                  <a:lnTo>
                    <a:pt x="430" y="284"/>
                  </a:lnTo>
                  <a:close/>
                  <a:moveTo>
                    <a:pt x="432" y="308"/>
                  </a:moveTo>
                  <a:lnTo>
                    <a:pt x="430" y="306"/>
                  </a:lnTo>
                  <a:lnTo>
                    <a:pt x="430" y="306"/>
                  </a:lnTo>
                  <a:lnTo>
                    <a:pt x="432" y="306"/>
                  </a:lnTo>
                  <a:lnTo>
                    <a:pt x="432" y="306"/>
                  </a:lnTo>
                  <a:lnTo>
                    <a:pt x="432" y="306"/>
                  </a:lnTo>
                  <a:lnTo>
                    <a:pt x="432" y="308"/>
                  </a:lnTo>
                  <a:lnTo>
                    <a:pt x="432" y="310"/>
                  </a:lnTo>
                  <a:lnTo>
                    <a:pt x="432" y="310"/>
                  </a:lnTo>
                  <a:lnTo>
                    <a:pt x="434" y="310"/>
                  </a:lnTo>
                  <a:lnTo>
                    <a:pt x="434" y="308"/>
                  </a:lnTo>
                  <a:lnTo>
                    <a:pt x="434" y="308"/>
                  </a:lnTo>
                  <a:lnTo>
                    <a:pt x="434" y="310"/>
                  </a:lnTo>
                  <a:lnTo>
                    <a:pt x="432" y="314"/>
                  </a:lnTo>
                  <a:lnTo>
                    <a:pt x="432" y="314"/>
                  </a:lnTo>
                  <a:lnTo>
                    <a:pt x="432" y="312"/>
                  </a:lnTo>
                  <a:lnTo>
                    <a:pt x="430" y="312"/>
                  </a:lnTo>
                  <a:lnTo>
                    <a:pt x="430" y="312"/>
                  </a:lnTo>
                  <a:lnTo>
                    <a:pt x="430" y="312"/>
                  </a:lnTo>
                  <a:lnTo>
                    <a:pt x="432" y="312"/>
                  </a:lnTo>
                  <a:lnTo>
                    <a:pt x="432" y="312"/>
                  </a:lnTo>
                  <a:lnTo>
                    <a:pt x="432" y="310"/>
                  </a:lnTo>
                  <a:lnTo>
                    <a:pt x="428" y="310"/>
                  </a:lnTo>
                  <a:lnTo>
                    <a:pt x="428" y="310"/>
                  </a:lnTo>
                  <a:lnTo>
                    <a:pt x="428" y="310"/>
                  </a:lnTo>
                  <a:lnTo>
                    <a:pt x="428" y="308"/>
                  </a:lnTo>
                  <a:lnTo>
                    <a:pt x="424" y="308"/>
                  </a:lnTo>
                  <a:lnTo>
                    <a:pt x="426" y="310"/>
                  </a:lnTo>
                  <a:lnTo>
                    <a:pt x="426" y="310"/>
                  </a:lnTo>
                  <a:lnTo>
                    <a:pt x="424" y="306"/>
                  </a:lnTo>
                  <a:lnTo>
                    <a:pt x="424" y="306"/>
                  </a:lnTo>
                  <a:lnTo>
                    <a:pt x="426" y="306"/>
                  </a:lnTo>
                  <a:lnTo>
                    <a:pt x="428" y="306"/>
                  </a:lnTo>
                  <a:lnTo>
                    <a:pt x="430" y="308"/>
                  </a:lnTo>
                  <a:lnTo>
                    <a:pt x="432" y="308"/>
                  </a:lnTo>
                  <a:lnTo>
                    <a:pt x="432" y="308"/>
                  </a:lnTo>
                  <a:close/>
                  <a:moveTo>
                    <a:pt x="428" y="336"/>
                  </a:moveTo>
                  <a:lnTo>
                    <a:pt x="428" y="336"/>
                  </a:lnTo>
                  <a:lnTo>
                    <a:pt x="426" y="336"/>
                  </a:lnTo>
                  <a:lnTo>
                    <a:pt x="426" y="336"/>
                  </a:lnTo>
                  <a:lnTo>
                    <a:pt x="426" y="336"/>
                  </a:lnTo>
                  <a:lnTo>
                    <a:pt x="426" y="336"/>
                  </a:lnTo>
                  <a:lnTo>
                    <a:pt x="428" y="336"/>
                  </a:lnTo>
                  <a:lnTo>
                    <a:pt x="428" y="336"/>
                  </a:lnTo>
                  <a:close/>
                  <a:moveTo>
                    <a:pt x="426" y="334"/>
                  </a:moveTo>
                  <a:lnTo>
                    <a:pt x="426" y="334"/>
                  </a:lnTo>
                  <a:lnTo>
                    <a:pt x="426" y="332"/>
                  </a:lnTo>
                  <a:lnTo>
                    <a:pt x="428" y="332"/>
                  </a:lnTo>
                  <a:lnTo>
                    <a:pt x="428" y="334"/>
                  </a:lnTo>
                  <a:lnTo>
                    <a:pt x="428" y="332"/>
                  </a:lnTo>
                  <a:lnTo>
                    <a:pt x="428" y="332"/>
                  </a:lnTo>
                  <a:lnTo>
                    <a:pt x="428" y="334"/>
                  </a:lnTo>
                  <a:lnTo>
                    <a:pt x="428" y="336"/>
                  </a:lnTo>
                  <a:lnTo>
                    <a:pt x="428" y="336"/>
                  </a:lnTo>
                  <a:lnTo>
                    <a:pt x="426" y="334"/>
                  </a:lnTo>
                  <a:lnTo>
                    <a:pt x="426" y="334"/>
                  </a:lnTo>
                  <a:close/>
                  <a:moveTo>
                    <a:pt x="428" y="344"/>
                  </a:moveTo>
                  <a:lnTo>
                    <a:pt x="426" y="342"/>
                  </a:lnTo>
                  <a:lnTo>
                    <a:pt x="426" y="342"/>
                  </a:lnTo>
                  <a:lnTo>
                    <a:pt x="426" y="340"/>
                  </a:lnTo>
                  <a:lnTo>
                    <a:pt x="426" y="340"/>
                  </a:lnTo>
                  <a:lnTo>
                    <a:pt x="428" y="342"/>
                  </a:lnTo>
                  <a:lnTo>
                    <a:pt x="428" y="344"/>
                  </a:lnTo>
                  <a:lnTo>
                    <a:pt x="428" y="344"/>
                  </a:lnTo>
                  <a:lnTo>
                    <a:pt x="428" y="346"/>
                  </a:lnTo>
                  <a:lnTo>
                    <a:pt x="426" y="344"/>
                  </a:lnTo>
                  <a:lnTo>
                    <a:pt x="428" y="344"/>
                  </a:lnTo>
                  <a:close/>
                  <a:moveTo>
                    <a:pt x="428" y="340"/>
                  </a:moveTo>
                  <a:lnTo>
                    <a:pt x="428" y="340"/>
                  </a:lnTo>
                  <a:lnTo>
                    <a:pt x="430" y="342"/>
                  </a:lnTo>
                  <a:lnTo>
                    <a:pt x="430" y="342"/>
                  </a:lnTo>
                  <a:lnTo>
                    <a:pt x="430" y="342"/>
                  </a:lnTo>
                  <a:lnTo>
                    <a:pt x="430" y="342"/>
                  </a:lnTo>
                  <a:lnTo>
                    <a:pt x="430" y="342"/>
                  </a:lnTo>
                  <a:lnTo>
                    <a:pt x="428" y="340"/>
                  </a:lnTo>
                  <a:lnTo>
                    <a:pt x="428" y="340"/>
                  </a:lnTo>
                  <a:close/>
                  <a:moveTo>
                    <a:pt x="432" y="342"/>
                  </a:moveTo>
                  <a:lnTo>
                    <a:pt x="430" y="342"/>
                  </a:lnTo>
                  <a:lnTo>
                    <a:pt x="430" y="342"/>
                  </a:lnTo>
                  <a:lnTo>
                    <a:pt x="432" y="342"/>
                  </a:lnTo>
                  <a:close/>
                  <a:moveTo>
                    <a:pt x="416" y="258"/>
                  </a:moveTo>
                  <a:lnTo>
                    <a:pt x="414" y="258"/>
                  </a:lnTo>
                  <a:lnTo>
                    <a:pt x="416" y="258"/>
                  </a:lnTo>
                  <a:lnTo>
                    <a:pt x="416" y="258"/>
                  </a:lnTo>
                  <a:lnTo>
                    <a:pt x="416" y="256"/>
                  </a:lnTo>
                  <a:lnTo>
                    <a:pt x="414" y="254"/>
                  </a:lnTo>
                  <a:lnTo>
                    <a:pt x="410" y="252"/>
                  </a:lnTo>
                  <a:lnTo>
                    <a:pt x="410" y="252"/>
                  </a:lnTo>
                  <a:lnTo>
                    <a:pt x="412" y="252"/>
                  </a:lnTo>
                  <a:lnTo>
                    <a:pt x="412" y="252"/>
                  </a:lnTo>
                  <a:lnTo>
                    <a:pt x="412" y="250"/>
                  </a:lnTo>
                  <a:lnTo>
                    <a:pt x="414" y="252"/>
                  </a:lnTo>
                  <a:lnTo>
                    <a:pt x="414" y="252"/>
                  </a:lnTo>
                  <a:lnTo>
                    <a:pt x="416" y="250"/>
                  </a:lnTo>
                  <a:lnTo>
                    <a:pt x="416" y="252"/>
                  </a:lnTo>
                  <a:lnTo>
                    <a:pt x="418" y="252"/>
                  </a:lnTo>
                  <a:lnTo>
                    <a:pt x="420" y="252"/>
                  </a:lnTo>
                  <a:lnTo>
                    <a:pt x="420" y="252"/>
                  </a:lnTo>
                  <a:lnTo>
                    <a:pt x="420" y="252"/>
                  </a:lnTo>
                  <a:lnTo>
                    <a:pt x="420" y="254"/>
                  </a:lnTo>
                  <a:lnTo>
                    <a:pt x="420" y="256"/>
                  </a:lnTo>
                  <a:lnTo>
                    <a:pt x="420" y="258"/>
                  </a:lnTo>
                  <a:lnTo>
                    <a:pt x="418" y="258"/>
                  </a:lnTo>
                  <a:lnTo>
                    <a:pt x="418" y="258"/>
                  </a:lnTo>
                  <a:lnTo>
                    <a:pt x="418" y="256"/>
                  </a:lnTo>
                  <a:lnTo>
                    <a:pt x="416" y="256"/>
                  </a:lnTo>
                  <a:lnTo>
                    <a:pt x="416" y="258"/>
                  </a:lnTo>
                  <a:close/>
                  <a:moveTo>
                    <a:pt x="414" y="272"/>
                  </a:moveTo>
                  <a:lnTo>
                    <a:pt x="414" y="272"/>
                  </a:lnTo>
                  <a:lnTo>
                    <a:pt x="414" y="270"/>
                  </a:lnTo>
                  <a:lnTo>
                    <a:pt x="414" y="268"/>
                  </a:lnTo>
                  <a:lnTo>
                    <a:pt x="414" y="270"/>
                  </a:lnTo>
                  <a:lnTo>
                    <a:pt x="414" y="270"/>
                  </a:lnTo>
                  <a:lnTo>
                    <a:pt x="414" y="272"/>
                  </a:lnTo>
                  <a:close/>
                  <a:moveTo>
                    <a:pt x="412" y="270"/>
                  </a:moveTo>
                  <a:lnTo>
                    <a:pt x="410" y="272"/>
                  </a:lnTo>
                  <a:lnTo>
                    <a:pt x="410" y="272"/>
                  </a:lnTo>
                  <a:lnTo>
                    <a:pt x="412" y="270"/>
                  </a:lnTo>
                  <a:close/>
                  <a:moveTo>
                    <a:pt x="410" y="250"/>
                  </a:moveTo>
                  <a:lnTo>
                    <a:pt x="410" y="250"/>
                  </a:lnTo>
                  <a:lnTo>
                    <a:pt x="408" y="248"/>
                  </a:lnTo>
                  <a:lnTo>
                    <a:pt x="408" y="248"/>
                  </a:lnTo>
                  <a:lnTo>
                    <a:pt x="410" y="248"/>
                  </a:lnTo>
                  <a:lnTo>
                    <a:pt x="410" y="250"/>
                  </a:lnTo>
                  <a:lnTo>
                    <a:pt x="410" y="250"/>
                  </a:lnTo>
                  <a:close/>
                  <a:moveTo>
                    <a:pt x="410" y="240"/>
                  </a:moveTo>
                  <a:lnTo>
                    <a:pt x="410" y="240"/>
                  </a:lnTo>
                  <a:lnTo>
                    <a:pt x="412" y="240"/>
                  </a:lnTo>
                  <a:lnTo>
                    <a:pt x="412" y="242"/>
                  </a:lnTo>
                  <a:lnTo>
                    <a:pt x="412" y="242"/>
                  </a:lnTo>
                  <a:lnTo>
                    <a:pt x="412" y="240"/>
                  </a:lnTo>
                  <a:lnTo>
                    <a:pt x="410" y="238"/>
                  </a:lnTo>
                  <a:lnTo>
                    <a:pt x="408" y="238"/>
                  </a:lnTo>
                  <a:lnTo>
                    <a:pt x="408" y="238"/>
                  </a:lnTo>
                  <a:lnTo>
                    <a:pt x="408" y="238"/>
                  </a:lnTo>
                  <a:lnTo>
                    <a:pt x="406" y="236"/>
                  </a:lnTo>
                  <a:lnTo>
                    <a:pt x="406" y="238"/>
                  </a:lnTo>
                  <a:lnTo>
                    <a:pt x="406" y="238"/>
                  </a:lnTo>
                  <a:lnTo>
                    <a:pt x="404" y="234"/>
                  </a:lnTo>
                  <a:lnTo>
                    <a:pt x="404" y="234"/>
                  </a:lnTo>
                  <a:lnTo>
                    <a:pt x="406" y="234"/>
                  </a:lnTo>
                  <a:lnTo>
                    <a:pt x="408" y="236"/>
                  </a:lnTo>
                  <a:lnTo>
                    <a:pt x="410" y="238"/>
                  </a:lnTo>
                  <a:lnTo>
                    <a:pt x="412" y="236"/>
                  </a:lnTo>
                  <a:lnTo>
                    <a:pt x="410" y="236"/>
                  </a:lnTo>
                  <a:lnTo>
                    <a:pt x="410" y="236"/>
                  </a:lnTo>
                  <a:lnTo>
                    <a:pt x="412" y="236"/>
                  </a:lnTo>
                  <a:lnTo>
                    <a:pt x="412" y="236"/>
                  </a:lnTo>
                  <a:lnTo>
                    <a:pt x="412" y="236"/>
                  </a:lnTo>
                  <a:lnTo>
                    <a:pt x="412" y="238"/>
                  </a:lnTo>
                  <a:lnTo>
                    <a:pt x="412" y="238"/>
                  </a:lnTo>
                  <a:lnTo>
                    <a:pt x="412" y="238"/>
                  </a:lnTo>
                  <a:lnTo>
                    <a:pt x="414" y="238"/>
                  </a:lnTo>
                  <a:lnTo>
                    <a:pt x="414" y="238"/>
                  </a:lnTo>
                  <a:lnTo>
                    <a:pt x="414" y="238"/>
                  </a:lnTo>
                  <a:lnTo>
                    <a:pt x="414" y="240"/>
                  </a:lnTo>
                  <a:lnTo>
                    <a:pt x="414" y="242"/>
                  </a:lnTo>
                  <a:lnTo>
                    <a:pt x="414" y="242"/>
                  </a:lnTo>
                  <a:lnTo>
                    <a:pt x="412" y="242"/>
                  </a:lnTo>
                  <a:lnTo>
                    <a:pt x="410" y="240"/>
                  </a:lnTo>
                  <a:lnTo>
                    <a:pt x="410" y="240"/>
                  </a:lnTo>
                  <a:close/>
                  <a:moveTo>
                    <a:pt x="410" y="250"/>
                  </a:moveTo>
                  <a:lnTo>
                    <a:pt x="410" y="250"/>
                  </a:lnTo>
                  <a:lnTo>
                    <a:pt x="410" y="250"/>
                  </a:lnTo>
                  <a:lnTo>
                    <a:pt x="410" y="250"/>
                  </a:lnTo>
                  <a:lnTo>
                    <a:pt x="410" y="250"/>
                  </a:lnTo>
                  <a:lnTo>
                    <a:pt x="410" y="250"/>
                  </a:lnTo>
                  <a:lnTo>
                    <a:pt x="410" y="250"/>
                  </a:lnTo>
                  <a:lnTo>
                    <a:pt x="410" y="250"/>
                  </a:lnTo>
                  <a:lnTo>
                    <a:pt x="410" y="250"/>
                  </a:lnTo>
                  <a:close/>
                  <a:moveTo>
                    <a:pt x="408" y="274"/>
                  </a:moveTo>
                  <a:lnTo>
                    <a:pt x="408" y="274"/>
                  </a:lnTo>
                  <a:lnTo>
                    <a:pt x="404" y="272"/>
                  </a:lnTo>
                  <a:lnTo>
                    <a:pt x="404" y="270"/>
                  </a:lnTo>
                  <a:lnTo>
                    <a:pt x="404" y="270"/>
                  </a:lnTo>
                  <a:lnTo>
                    <a:pt x="404" y="270"/>
                  </a:lnTo>
                  <a:lnTo>
                    <a:pt x="406" y="272"/>
                  </a:lnTo>
                  <a:lnTo>
                    <a:pt x="408" y="274"/>
                  </a:lnTo>
                  <a:lnTo>
                    <a:pt x="408" y="274"/>
                  </a:lnTo>
                  <a:close/>
                  <a:moveTo>
                    <a:pt x="404" y="212"/>
                  </a:moveTo>
                  <a:lnTo>
                    <a:pt x="404" y="212"/>
                  </a:lnTo>
                  <a:lnTo>
                    <a:pt x="406" y="210"/>
                  </a:lnTo>
                  <a:lnTo>
                    <a:pt x="406" y="210"/>
                  </a:lnTo>
                  <a:lnTo>
                    <a:pt x="406" y="214"/>
                  </a:lnTo>
                  <a:lnTo>
                    <a:pt x="406" y="216"/>
                  </a:lnTo>
                  <a:lnTo>
                    <a:pt x="406" y="216"/>
                  </a:lnTo>
                  <a:lnTo>
                    <a:pt x="404" y="214"/>
                  </a:lnTo>
                  <a:lnTo>
                    <a:pt x="404" y="214"/>
                  </a:lnTo>
                  <a:lnTo>
                    <a:pt x="404" y="212"/>
                  </a:lnTo>
                  <a:lnTo>
                    <a:pt x="404" y="212"/>
                  </a:lnTo>
                  <a:close/>
                  <a:moveTo>
                    <a:pt x="416" y="166"/>
                  </a:moveTo>
                  <a:lnTo>
                    <a:pt x="416" y="166"/>
                  </a:lnTo>
                  <a:lnTo>
                    <a:pt x="414" y="164"/>
                  </a:lnTo>
                  <a:lnTo>
                    <a:pt x="414" y="166"/>
                  </a:lnTo>
                  <a:lnTo>
                    <a:pt x="414" y="166"/>
                  </a:lnTo>
                  <a:lnTo>
                    <a:pt x="410" y="164"/>
                  </a:lnTo>
                  <a:lnTo>
                    <a:pt x="410" y="160"/>
                  </a:lnTo>
                  <a:lnTo>
                    <a:pt x="410" y="160"/>
                  </a:lnTo>
                  <a:lnTo>
                    <a:pt x="410" y="160"/>
                  </a:lnTo>
                  <a:lnTo>
                    <a:pt x="410" y="160"/>
                  </a:lnTo>
                  <a:lnTo>
                    <a:pt x="412" y="158"/>
                  </a:lnTo>
                  <a:lnTo>
                    <a:pt x="412" y="158"/>
                  </a:lnTo>
                  <a:lnTo>
                    <a:pt x="414" y="162"/>
                  </a:lnTo>
                  <a:lnTo>
                    <a:pt x="416" y="166"/>
                  </a:lnTo>
                  <a:lnTo>
                    <a:pt x="416" y="166"/>
                  </a:lnTo>
                  <a:close/>
                  <a:moveTo>
                    <a:pt x="412" y="148"/>
                  </a:moveTo>
                  <a:lnTo>
                    <a:pt x="412" y="148"/>
                  </a:lnTo>
                  <a:lnTo>
                    <a:pt x="412" y="148"/>
                  </a:lnTo>
                  <a:lnTo>
                    <a:pt x="412" y="150"/>
                  </a:lnTo>
                  <a:lnTo>
                    <a:pt x="412" y="150"/>
                  </a:lnTo>
                  <a:lnTo>
                    <a:pt x="412" y="148"/>
                  </a:lnTo>
                  <a:lnTo>
                    <a:pt x="412" y="148"/>
                  </a:lnTo>
                  <a:close/>
                  <a:moveTo>
                    <a:pt x="414" y="210"/>
                  </a:moveTo>
                  <a:lnTo>
                    <a:pt x="416" y="210"/>
                  </a:lnTo>
                  <a:lnTo>
                    <a:pt x="416" y="210"/>
                  </a:lnTo>
                  <a:lnTo>
                    <a:pt x="416" y="210"/>
                  </a:lnTo>
                  <a:lnTo>
                    <a:pt x="414" y="212"/>
                  </a:lnTo>
                  <a:lnTo>
                    <a:pt x="414" y="212"/>
                  </a:lnTo>
                  <a:lnTo>
                    <a:pt x="412" y="210"/>
                  </a:lnTo>
                  <a:lnTo>
                    <a:pt x="412" y="210"/>
                  </a:lnTo>
                  <a:lnTo>
                    <a:pt x="412" y="208"/>
                  </a:lnTo>
                  <a:lnTo>
                    <a:pt x="412" y="208"/>
                  </a:lnTo>
                  <a:lnTo>
                    <a:pt x="416" y="208"/>
                  </a:lnTo>
                  <a:lnTo>
                    <a:pt x="416" y="208"/>
                  </a:lnTo>
                  <a:lnTo>
                    <a:pt x="414" y="208"/>
                  </a:lnTo>
                  <a:lnTo>
                    <a:pt x="414" y="210"/>
                  </a:lnTo>
                  <a:lnTo>
                    <a:pt x="414" y="210"/>
                  </a:lnTo>
                  <a:close/>
                  <a:moveTo>
                    <a:pt x="422" y="220"/>
                  </a:moveTo>
                  <a:lnTo>
                    <a:pt x="418" y="216"/>
                  </a:lnTo>
                  <a:lnTo>
                    <a:pt x="418" y="216"/>
                  </a:lnTo>
                  <a:lnTo>
                    <a:pt x="416" y="216"/>
                  </a:lnTo>
                  <a:lnTo>
                    <a:pt x="416" y="216"/>
                  </a:lnTo>
                  <a:lnTo>
                    <a:pt x="416" y="216"/>
                  </a:lnTo>
                  <a:lnTo>
                    <a:pt x="414" y="216"/>
                  </a:lnTo>
                  <a:lnTo>
                    <a:pt x="414" y="216"/>
                  </a:lnTo>
                  <a:lnTo>
                    <a:pt x="414" y="216"/>
                  </a:lnTo>
                  <a:lnTo>
                    <a:pt x="414" y="216"/>
                  </a:lnTo>
                  <a:lnTo>
                    <a:pt x="414" y="216"/>
                  </a:lnTo>
                  <a:lnTo>
                    <a:pt x="414" y="216"/>
                  </a:lnTo>
                  <a:lnTo>
                    <a:pt x="414" y="214"/>
                  </a:lnTo>
                  <a:lnTo>
                    <a:pt x="416" y="212"/>
                  </a:lnTo>
                  <a:lnTo>
                    <a:pt x="416" y="212"/>
                  </a:lnTo>
                  <a:lnTo>
                    <a:pt x="416" y="214"/>
                  </a:lnTo>
                  <a:lnTo>
                    <a:pt x="418" y="216"/>
                  </a:lnTo>
                  <a:lnTo>
                    <a:pt x="418" y="216"/>
                  </a:lnTo>
                  <a:lnTo>
                    <a:pt x="420" y="214"/>
                  </a:lnTo>
                  <a:lnTo>
                    <a:pt x="422" y="214"/>
                  </a:lnTo>
                  <a:lnTo>
                    <a:pt x="422" y="214"/>
                  </a:lnTo>
                  <a:lnTo>
                    <a:pt x="420" y="216"/>
                  </a:lnTo>
                  <a:lnTo>
                    <a:pt x="422" y="216"/>
                  </a:lnTo>
                  <a:lnTo>
                    <a:pt x="422" y="218"/>
                  </a:lnTo>
                  <a:lnTo>
                    <a:pt x="422" y="220"/>
                  </a:lnTo>
                  <a:lnTo>
                    <a:pt x="422" y="220"/>
                  </a:lnTo>
                  <a:close/>
                  <a:moveTo>
                    <a:pt x="426" y="214"/>
                  </a:moveTo>
                  <a:lnTo>
                    <a:pt x="426" y="214"/>
                  </a:lnTo>
                  <a:lnTo>
                    <a:pt x="426" y="214"/>
                  </a:lnTo>
                  <a:lnTo>
                    <a:pt x="426" y="214"/>
                  </a:lnTo>
                  <a:lnTo>
                    <a:pt x="426" y="214"/>
                  </a:lnTo>
                  <a:lnTo>
                    <a:pt x="426" y="214"/>
                  </a:lnTo>
                  <a:lnTo>
                    <a:pt x="426" y="214"/>
                  </a:lnTo>
                  <a:lnTo>
                    <a:pt x="424" y="216"/>
                  </a:lnTo>
                  <a:lnTo>
                    <a:pt x="424" y="216"/>
                  </a:lnTo>
                  <a:lnTo>
                    <a:pt x="422" y="212"/>
                  </a:lnTo>
                  <a:lnTo>
                    <a:pt x="422" y="212"/>
                  </a:lnTo>
                  <a:lnTo>
                    <a:pt x="424" y="214"/>
                  </a:lnTo>
                  <a:lnTo>
                    <a:pt x="426" y="214"/>
                  </a:lnTo>
                  <a:lnTo>
                    <a:pt x="426" y="214"/>
                  </a:lnTo>
                  <a:lnTo>
                    <a:pt x="426" y="214"/>
                  </a:lnTo>
                  <a:lnTo>
                    <a:pt x="426" y="214"/>
                  </a:lnTo>
                  <a:lnTo>
                    <a:pt x="426" y="214"/>
                  </a:lnTo>
                  <a:lnTo>
                    <a:pt x="426" y="214"/>
                  </a:lnTo>
                  <a:lnTo>
                    <a:pt x="426" y="214"/>
                  </a:lnTo>
                  <a:close/>
                  <a:moveTo>
                    <a:pt x="426" y="230"/>
                  </a:moveTo>
                  <a:lnTo>
                    <a:pt x="424" y="230"/>
                  </a:lnTo>
                  <a:lnTo>
                    <a:pt x="424" y="230"/>
                  </a:lnTo>
                  <a:lnTo>
                    <a:pt x="426" y="228"/>
                  </a:lnTo>
                  <a:lnTo>
                    <a:pt x="426" y="228"/>
                  </a:lnTo>
                  <a:lnTo>
                    <a:pt x="426" y="228"/>
                  </a:lnTo>
                  <a:lnTo>
                    <a:pt x="426" y="230"/>
                  </a:lnTo>
                  <a:lnTo>
                    <a:pt x="426" y="230"/>
                  </a:lnTo>
                  <a:lnTo>
                    <a:pt x="426" y="230"/>
                  </a:lnTo>
                  <a:lnTo>
                    <a:pt x="426" y="230"/>
                  </a:lnTo>
                  <a:close/>
                  <a:moveTo>
                    <a:pt x="422" y="278"/>
                  </a:moveTo>
                  <a:lnTo>
                    <a:pt x="422" y="278"/>
                  </a:lnTo>
                  <a:lnTo>
                    <a:pt x="422" y="276"/>
                  </a:lnTo>
                  <a:lnTo>
                    <a:pt x="422" y="276"/>
                  </a:lnTo>
                  <a:lnTo>
                    <a:pt x="424" y="278"/>
                  </a:lnTo>
                  <a:lnTo>
                    <a:pt x="426" y="280"/>
                  </a:lnTo>
                  <a:lnTo>
                    <a:pt x="426" y="280"/>
                  </a:lnTo>
                  <a:lnTo>
                    <a:pt x="426" y="280"/>
                  </a:lnTo>
                  <a:lnTo>
                    <a:pt x="424" y="278"/>
                  </a:lnTo>
                  <a:lnTo>
                    <a:pt x="422" y="278"/>
                  </a:lnTo>
                  <a:lnTo>
                    <a:pt x="422" y="278"/>
                  </a:lnTo>
                  <a:close/>
                  <a:moveTo>
                    <a:pt x="422" y="326"/>
                  </a:moveTo>
                  <a:lnTo>
                    <a:pt x="422" y="326"/>
                  </a:lnTo>
                  <a:lnTo>
                    <a:pt x="422" y="326"/>
                  </a:lnTo>
                  <a:lnTo>
                    <a:pt x="420" y="326"/>
                  </a:lnTo>
                  <a:lnTo>
                    <a:pt x="422" y="326"/>
                  </a:lnTo>
                  <a:close/>
                  <a:moveTo>
                    <a:pt x="420" y="318"/>
                  </a:moveTo>
                  <a:lnTo>
                    <a:pt x="420" y="316"/>
                  </a:lnTo>
                  <a:lnTo>
                    <a:pt x="420" y="318"/>
                  </a:lnTo>
                  <a:lnTo>
                    <a:pt x="420" y="318"/>
                  </a:lnTo>
                  <a:close/>
                  <a:moveTo>
                    <a:pt x="420" y="260"/>
                  </a:moveTo>
                  <a:lnTo>
                    <a:pt x="420" y="258"/>
                  </a:lnTo>
                  <a:lnTo>
                    <a:pt x="422" y="260"/>
                  </a:lnTo>
                  <a:lnTo>
                    <a:pt x="420" y="260"/>
                  </a:lnTo>
                  <a:close/>
                  <a:moveTo>
                    <a:pt x="422" y="248"/>
                  </a:moveTo>
                  <a:lnTo>
                    <a:pt x="422" y="246"/>
                  </a:lnTo>
                  <a:lnTo>
                    <a:pt x="422" y="246"/>
                  </a:lnTo>
                  <a:lnTo>
                    <a:pt x="422" y="246"/>
                  </a:lnTo>
                  <a:lnTo>
                    <a:pt x="422" y="244"/>
                  </a:lnTo>
                  <a:lnTo>
                    <a:pt x="422" y="244"/>
                  </a:lnTo>
                  <a:lnTo>
                    <a:pt x="422" y="246"/>
                  </a:lnTo>
                  <a:lnTo>
                    <a:pt x="422" y="248"/>
                  </a:lnTo>
                  <a:lnTo>
                    <a:pt x="422" y="248"/>
                  </a:lnTo>
                  <a:close/>
                  <a:moveTo>
                    <a:pt x="422" y="250"/>
                  </a:moveTo>
                  <a:lnTo>
                    <a:pt x="422" y="250"/>
                  </a:lnTo>
                  <a:lnTo>
                    <a:pt x="422" y="250"/>
                  </a:lnTo>
                  <a:lnTo>
                    <a:pt x="422" y="250"/>
                  </a:lnTo>
                  <a:lnTo>
                    <a:pt x="422" y="250"/>
                  </a:lnTo>
                  <a:lnTo>
                    <a:pt x="422" y="250"/>
                  </a:lnTo>
                  <a:lnTo>
                    <a:pt x="422" y="250"/>
                  </a:lnTo>
                  <a:close/>
                  <a:moveTo>
                    <a:pt x="422" y="258"/>
                  </a:moveTo>
                  <a:lnTo>
                    <a:pt x="422" y="256"/>
                  </a:lnTo>
                  <a:lnTo>
                    <a:pt x="422" y="256"/>
                  </a:lnTo>
                  <a:lnTo>
                    <a:pt x="422" y="256"/>
                  </a:lnTo>
                  <a:lnTo>
                    <a:pt x="422" y="254"/>
                  </a:lnTo>
                  <a:lnTo>
                    <a:pt x="422" y="254"/>
                  </a:lnTo>
                  <a:lnTo>
                    <a:pt x="422" y="256"/>
                  </a:lnTo>
                  <a:lnTo>
                    <a:pt x="424" y="258"/>
                  </a:lnTo>
                  <a:lnTo>
                    <a:pt x="424" y="258"/>
                  </a:lnTo>
                  <a:lnTo>
                    <a:pt x="422" y="258"/>
                  </a:lnTo>
                  <a:lnTo>
                    <a:pt x="422" y="258"/>
                  </a:lnTo>
                  <a:close/>
                  <a:moveTo>
                    <a:pt x="424" y="248"/>
                  </a:moveTo>
                  <a:lnTo>
                    <a:pt x="424" y="248"/>
                  </a:lnTo>
                  <a:lnTo>
                    <a:pt x="424" y="250"/>
                  </a:lnTo>
                  <a:lnTo>
                    <a:pt x="424" y="250"/>
                  </a:lnTo>
                  <a:lnTo>
                    <a:pt x="424" y="248"/>
                  </a:lnTo>
                  <a:close/>
                  <a:moveTo>
                    <a:pt x="424" y="268"/>
                  </a:moveTo>
                  <a:lnTo>
                    <a:pt x="422" y="268"/>
                  </a:lnTo>
                  <a:lnTo>
                    <a:pt x="424" y="268"/>
                  </a:lnTo>
                  <a:lnTo>
                    <a:pt x="424" y="268"/>
                  </a:lnTo>
                  <a:close/>
                  <a:moveTo>
                    <a:pt x="424" y="248"/>
                  </a:moveTo>
                  <a:lnTo>
                    <a:pt x="424" y="246"/>
                  </a:lnTo>
                  <a:lnTo>
                    <a:pt x="426" y="246"/>
                  </a:lnTo>
                  <a:lnTo>
                    <a:pt x="424" y="248"/>
                  </a:lnTo>
                  <a:close/>
                  <a:moveTo>
                    <a:pt x="424" y="230"/>
                  </a:moveTo>
                  <a:lnTo>
                    <a:pt x="424" y="230"/>
                  </a:lnTo>
                  <a:lnTo>
                    <a:pt x="422" y="228"/>
                  </a:lnTo>
                  <a:lnTo>
                    <a:pt x="420" y="226"/>
                  </a:lnTo>
                  <a:lnTo>
                    <a:pt x="420" y="226"/>
                  </a:lnTo>
                  <a:lnTo>
                    <a:pt x="420" y="228"/>
                  </a:lnTo>
                  <a:lnTo>
                    <a:pt x="420" y="228"/>
                  </a:lnTo>
                  <a:lnTo>
                    <a:pt x="416" y="224"/>
                  </a:lnTo>
                  <a:lnTo>
                    <a:pt x="414" y="220"/>
                  </a:lnTo>
                  <a:lnTo>
                    <a:pt x="412" y="222"/>
                  </a:lnTo>
                  <a:lnTo>
                    <a:pt x="412" y="222"/>
                  </a:lnTo>
                  <a:lnTo>
                    <a:pt x="410" y="220"/>
                  </a:lnTo>
                  <a:lnTo>
                    <a:pt x="410" y="218"/>
                  </a:lnTo>
                  <a:lnTo>
                    <a:pt x="410" y="218"/>
                  </a:lnTo>
                  <a:lnTo>
                    <a:pt x="412" y="218"/>
                  </a:lnTo>
                  <a:lnTo>
                    <a:pt x="412" y="220"/>
                  </a:lnTo>
                  <a:lnTo>
                    <a:pt x="412" y="220"/>
                  </a:lnTo>
                  <a:lnTo>
                    <a:pt x="414" y="220"/>
                  </a:lnTo>
                  <a:lnTo>
                    <a:pt x="416" y="220"/>
                  </a:lnTo>
                  <a:lnTo>
                    <a:pt x="416" y="220"/>
                  </a:lnTo>
                  <a:lnTo>
                    <a:pt x="418" y="222"/>
                  </a:lnTo>
                  <a:lnTo>
                    <a:pt x="422" y="224"/>
                  </a:lnTo>
                  <a:lnTo>
                    <a:pt x="424" y="226"/>
                  </a:lnTo>
                  <a:lnTo>
                    <a:pt x="424" y="230"/>
                  </a:lnTo>
                  <a:lnTo>
                    <a:pt x="424" y="230"/>
                  </a:lnTo>
                  <a:close/>
                  <a:moveTo>
                    <a:pt x="420" y="236"/>
                  </a:moveTo>
                  <a:lnTo>
                    <a:pt x="420" y="238"/>
                  </a:lnTo>
                  <a:lnTo>
                    <a:pt x="420" y="238"/>
                  </a:lnTo>
                  <a:lnTo>
                    <a:pt x="420" y="236"/>
                  </a:lnTo>
                  <a:lnTo>
                    <a:pt x="420" y="236"/>
                  </a:lnTo>
                  <a:lnTo>
                    <a:pt x="420" y="236"/>
                  </a:lnTo>
                  <a:lnTo>
                    <a:pt x="420" y="236"/>
                  </a:lnTo>
                  <a:close/>
                  <a:moveTo>
                    <a:pt x="418" y="248"/>
                  </a:moveTo>
                  <a:lnTo>
                    <a:pt x="418" y="248"/>
                  </a:lnTo>
                  <a:lnTo>
                    <a:pt x="416" y="246"/>
                  </a:lnTo>
                  <a:lnTo>
                    <a:pt x="416" y="246"/>
                  </a:lnTo>
                  <a:lnTo>
                    <a:pt x="418" y="246"/>
                  </a:lnTo>
                  <a:lnTo>
                    <a:pt x="418" y="248"/>
                  </a:lnTo>
                  <a:lnTo>
                    <a:pt x="418" y="248"/>
                  </a:lnTo>
                  <a:close/>
                  <a:moveTo>
                    <a:pt x="408" y="176"/>
                  </a:moveTo>
                  <a:lnTo>
                    <a:pt x="408" y="176"/>
                  </a:lnTo>
                  <a:lnTo>
                    <a:pt x="408" y="176"/>
                  </a:lnTo>
                  <a:lnTo>
                    <a:pt x="410" y="176"/>
                  </a:lnTo>
                  <a:lnTo>
                    <a:pt x="410" y="176"/>
                  </a:lnTo>
                  <a:lnTo>
                    <a:pt x="410" y="178"/>
                  </a:lnTo>
                  <a:lnTo>
                    <a:pt x="410" y="178"/>
                  </a:lnTo>
                  <a:lnTo>
                    <a:pt x="408" y="178"/>
                  </a:lnTo>
                  <a:lnTo>
                    <a:pt x="408" y="176"/>
                  </a:lnTo>
                  <a:lnTo>
                    <a:pt x="408" y="176"/>
                  </a:lnTo>
                  <a:close/>
                  <a:moveTo>
                    <a:pt x="410" y="190"/>
                  </a:moveTo>
                  <a:lnTo>
                    <a:pt x="410" y="190"/>
                  </a:lnTo>
                  <a:lnTo>
                    <a:pt x="410" y="192"/>
                  </a:lnTo>
                  <a:lnTo>
                    <a:pt x="410" y="192"/>
                  </a:lnTo>
                  <a:lnTo>
                    <a:pt x="410" y="190"/>
                  </a:lnTo>
                  <a:lnTo>
                    <a:pt x="410" y="190"/>
                  </a:lnTo>
                  <a:lnTo>
                    <a:pt x="410" y="190"/>
                  </a:lnTo>
                  <a:close/>
                  <a:moveTo>
                    <a:pt x="412" y="212"/>
                  </a:moveTo>
                  <a:lnTo>
                    <a:pt x="412" y="214"/>
                  </a:lnTo>
                  <a:lnTo>
                    <a:pt x="410" y="212"/>
                  </a:lnTo>
                  <a:lnTo>
                    <a:pt x="410" y="212"/>
                  </a:lnTo>
                  <a:lnTo>
                    <a:pt x="412" y="212"/>
                  </a:lnTo>
                  <a:lnTo>
                    <a:pt x="412" y="212"/>
                  </a:lnTo>
                  <a:lnTo>
                    <a:pt x="412" y="212"/>
                  </a:lnTo>
                  <a:close/>
                  <a:moveTo>
                    <a:pt x="412" y="202"/>
                  </a:moveTo>
                  <a:lnTo>
                    <a:pt x="412" y="204"/>
                  </a:lnTo>
                  <a:lnTo>
                    <a:pt x="412" y="204"/>
                  </a:lnTo>
                  <a:lnTo>
                    <a:pt x="412" y="204"/>
                  </a:lnTo>
                  <a:lnTo>
                    <a:pt x="414" y="204"/>
                  </a:lnTo>
                  <a:lnTo>
                    <a:pt x="412" y="204"/>
                  </a:lnTo>
                  <a:lnTo>
                    <a:pt x="412" y="204"/>
                  </a:lnTo>
                  <a:lnTo>
                    <a:pt x="412" y="204"/>
                  </a:lnTo>
                  <a:lnTo>
                    <a:pt x="412" y="204"/>
                  </a:lnTo>
                  <a:lnTo>
                    <a:pt x="412" y="204"/>
                  </a:lnTo>
                  <a:lnTo>
                    <a:pt x="412" y="204"/>
                  </a:lnTo>
                  <a:lnTo>
                    <a:pt x="412" y="202"/>
                  </a:lnTo>
                  <a:lnTo>
                    <a:pt x="412" y="202"/>
                  </a:lnTo>
                  <a:close/>
                  <a:moveTo>
                    <a:pt x="412" y="192"/>
                  </a:moveTo>
                  <a:lnTo>
                    <a:pt x="412" y="192"/>
                  </a:lnTo>
                  <a:lnTo>
                    <a:pt x="412" y="192"/>
                  </a:lnTo>
                  <a:lnTo>
                    <a:pt x="414" y="192"/>
                  </a:lnTo>
                  <a:lnTo>
                    <a:pt x="412" y="192"/>
                  </a:lnTo>
                  <a:close/>
                  <a:moveTo>
                    <a:pt x="414" y="194"/>
                  </a:moveTo>
                  <a:lnTo>
                    <a:pt x="414" y="194"/>
                  </a:lnTo>
                  <a:lnTo>
                    <a:pt x="414" y="192"/>
                  </a:lnTo>
                  <a:lnTo>
                    <a:pt x="414" y="192"/>
                  </a:lnTo>
                  <a:lnTo>
                    <a:pt x="416" y="192"/>
                  </a:lnTo>
                  <a:lnTo>
                    <a:pt x="416" y="194"/>
                  </a:lnTo>
                  <a:lnTo>
                    <a:pt x="414" y="194"/>
                  </a:lnTo>
                  <a:close/>
                  <a:moveTo>
                    <a:pt x="408" y="152"/>
                  </a:moveTo>
                  <a:lnTo>
                    <a:pt x="410" y="154"/>
                  </a:lnTo>
                  <a:lnTo>
                    <a:pt x="410" y="154"/>
                  </a:lnTo>
                  <a:lnTo>
                    <a:pt x="408" y="152"/>
                  </a:lnTo>
                  <a:lnTo>
                    <a:pt x="408" y="152"/>
                  </a:lnTo>
                  <a:lnTo>
                    <a:pt x="408" y="150"/>
                  </a:lnTo>
                  <a:lnTo>
                    <a:pt x="408" y="150"/>
                  </a:lnTo>
                  <a:lnTo>
                    <a:pt x="408" y="148"/>
                  </a:lnTo>
                  <a:lnTo>
                    <a:pt x="408" y="150"/>
                  </a:lnTo>
                  <a:lnTo>
                    <a:pt x="410" y="150"/>
                  </a:lnTo>
                  <a:lnTo>
                    <a:pt x="410" y="150"/>
                  </a:lnTo>
                  <a:lnTo>
                    <a:pt x="408" y="152"/>
                  </a:lnTo>
                  <a:lnTo>
                    <a:pt x="408" y="152"/>
                  </a:lnTo>
                  <a:close/>
                  <a:moveTo>
                    <a:pt x="408" y="158"/>
                  </a:moveTo>
                  <a:lnTo>
                    <a:pt x="408" y="158"/>
                  </a:lnTo>
                  <a:lnTo>
                    <a:pt x="406" y="158"/>
                  </a:lnTo>
                  <a:lnTo>
                    <a:pt x="406" y="158"/>
                  </a:lnTo>
                  <a:lnTo>
                    <a:pt x="408" y="158"/>
                  </a:lnTo>
                  <a:lnTo>
                    <a:pt x="408" y="158"/>
                  </a:lnTo>
                  <a:lnTo>
                    <a:pt x="408" y="158"/>
                  </a:lnTo>
                  <a:close/>
                  <a:moveTo>
                    <a:pt x="406" y="206"/>
                  </a:moveTo>
                  <a:lnTo>
                    <a:pt x="406" y="206"/>
                  </a:lnTo>
                  <a:lnTo>
                    <a:pt x="408" y="206"/>
                  </a:lnTo>
                  <a:lnTo>
                    <a:pt x="408" y="206"/>
                  </a:lnTo>
                  <a:lnTo>
                    <a:pt x="408" y="206"/>
                  </a:lnTo>
                  <a:lnTo>
                    <a:pt x="408" y="206"/>
                  </a:lnTo>
                  <a:lnTo>
                    <a:pt x="408" y="206"/>
                  </a:lnTo>
                  <a:lnTo>
                    <a:pt x="408" y="206"/>
                  </a:lnTo>
                  <a:lnTo>
                    <a:pt x="408" y="206"/>
                  </a:lnTo>
                  <a:lnTo>
                    <a:pt x="408" y="208"/>
                  </a:lnTo>
                  <a:lnTo>
                    <a:pt x="408" y="206"/>
                  </a:lnTo>
                  <a:lnTo>
                    <a:pt x="408" y="206"/>
                  </a:lnTo>
                  <a:lnTo>
                    <a:pt x="408" y="208"/>
                  </a:lnTo>
                  <a:lnTo>
                    <a:pt x="408" y="210"/>
                  </a:lnTo>
                  <a:lnTo>
                    <a:pt x="408" y="210"/>
                  </a:lnTo>
                  <a:lnTo>
                    <a:pt x="408" y="208"/>
                  </a:lnTo>
                  <a:lnTo>
                    <a:pt x="406" y="208"/>
                  </a:lnTo>
                  <a:lnTo>
                    <a:pt x="408" y="206"/>
                  </a:lnTo>
                  <a:lnTo>
                    <a:pt x="408" y="206"/>
                  </a:lnTo>
                  <a:lnTo>
                    <a:pt x="408" y="206"/>
                  </a:lnTo>
                  <a:lnTo>
                    <a:pt x="406" y="206"/>
                  </a:lnTo>
                  <a:lnTo>
                    <a:pt x="406" y="206"/>
                  </a:lnTo>
                  <a:lnTo>
                    <a:pt x="406" y="206"/>
                  </a:lnTo>
                  <a:lnTo>
                    <a:pt x="406" y="206"/>
                  </a:lnTo>
                  <a:lnTo>
                    <a:pt x="406" y="206"/>
                  </a:lnTo>
                  <a:close/>
                  <a:moveTo>
                    <a:pt x="408" y="216"/>
                  </a:moveTo>
                  <a:lnTo>
                    <a:pt x="406" y="218"/>
                  </a:lnTo>
                  <a:lnTo>
                    <a:pt x="406" y="218"/>
                  </a:lnTo>
                  <a:lnTo>
                    <a:pt x="406" y="218"/>
                  </a:lnTo>
                  <a:lnTo>
                    <a:pt x="406" y="216"/>
                  </a:lnTo>
                  <a:lnTo>
                    <a:pt x="408" y="216"/>
                  </a:lnTo>
                  <a:lnTo>
                    <a:pt x="408" y="216"/>
                  </a:lnTo>
                  <a:close/>
                  <a:moveTo>
                    <a:pt x="420" y="292"/>
                  </a:moveTo>
                  <a:lnTo>
                    <a:pt x="418" y="290"/>
                  </a:lnTo>
                  <a:lnTo>
                    <a:pt x="418" y="290"/>
                  </a:lnTo>
                  <a:lnTo>
                    <a:pt x="420" y="290"/>
                  </a:lnTo>
                  <a:lnTo>
                    <a:pt x="420" y="292"/>
                  </a:lnTo>
                  <a:lnTo>
                    <a:pt x="420" y="292"/>
                  </a:lnTo>
                  <a:close/>
                  <a:moveTo>
                    <a:pt x="420" y="384"/>
                  </a:moveTo>
                  <a:lnTo>
                    <a:pt x="420" y="384"/>
                  </a:lnTo>
                  <a:lnTo>
                    <a:pt x="420" y="382"/>
                  </a:lnTo>
                  <a:lnTo>
                    <a:pt x="418" y="382"/>
                  </a:lnTo>
                  <a:lnTo>
                    <a:pt x="418" y="382"/>
                  </a:lnTo>
                  <a:lnTo>
                    <a:pt x="420" y="382"/>
                  </a:lnTo>
                  <a:lnTo>
                    <a:pt x="420" y="384"/>
                  </a:lnTo>
                  <a:lnTo>
                    <a:pt x="420" y="384"/>
                  </a:lnTo>
                  <a:close/>
                  <a:moveTo>
                    <a:pt x="420" y="360"/>
                  </a:moveTo>
                  <a:lnTo>
                    <a:pt x="422" y="360"/>
                  </a:lnTo>
                  <a:lnTo>
                    <a:pt x="422" y="360"/>
                  </a:lnTo>
                  <a:lnTo>
                    <a:pt x="422" y="362"/>
                  </a:lnTo>
                  <a:lnTo>
                    <a:pt x="422" y="362"/>
                  </a:lnTo>
                  <a:lnTo>
                    <a:pt x="422" y="362"/>
                  </a:lnTo>
                  <a:lnTo>
                    <a:pt x="422" y="362"/>
                  </a:lnTo>
                  <a:lnTo>
                    <a:pt x="420" y="360"/>
                  </a:lnTo>
                  <a:lnTo>
                    <a:pt x="420" y="360"/>
                  </a:lnTo>
                  <a:close/>
                  <a:moveTo>
                    <a:pt x="422" y="288"/>
                  </a:moveTo>
                  <a:lnTo>
                    <a:pt x="424" y="288"/>
                  </a:lnTo>
                  <a:lnTo>
                    <a:pt x="424" y="288"/>
                  </a:lnTo>
                  <a:lnTo>
                    <a:pt x="422" y="288"/>
                  </a:lnTo>
                  <a:close/>
                  <a:moveTo>
                    <a:pt x="424" y="286"/>
                  </a:moveTo>
                  <a:lnTo>
                    <a:pt x="424" y="286"/>
                  </a:lnTo>
                  <a:lnTo>
                    <a:pt x="424" y="282"/>
                  </a:lnTo>
                  <a:lnTo>
                    <a:pt x="424" y="282"/>
                  </a:lnTo>
                  <a:lnTo>
                    <a:pt x="424" y="282"/>
                  </a:lnTo>
                  <a:lnTo>
                    <a:pt x="424" y="282"/>
                  </a:lnTo>
                  <a:lnTo>
                    <a:pt x="426" y="284"/>
                  </a:lnTo>
                  <a:lnTo>
                    <a:pt x="424" y="286"/>
                  </a:lnTo>
                  <a:lnTo>
                    <a:pt x="424" y="286"/>
                  </a:lnTo>
                  <a:lnTo>
                    <a:pt x="424" y="286"/>
                  </a:lnTo>
                  <a:lnTo>
                    <a:pt x="424" y="286"/>
                  </a:lnTo>
                  <a:close/>
                  <a:moveTo>
                    <a:pt x="428" y="288"/>
                  </a:moveTo>
                  <a:lnTo>
                    <a:pt x="426" y="290"/>
                  </a:lnTo>
                  <a:lnTo>
                    <a:pt x="426" y="288"/>
                  </a:lnTo>
                  <a:lnTo>
                    <a:pt x="426" y="288"/>
                  </a:lnTo>
                  <a:lnTo>
                    <a:pt x="426" y="288"/>
                  </a:lnTo>
                  <a:lnTo>
                    <a:pt x="428" y="288"/>
                  </a:lnTo>
                  <a:lnTo>
                    <a:pt x="428" y="288"/>
                  </a:lnTo>
                  <a:close/>
                  <a:moveTo>
                    <a:pt x="428" y="282"/>
                  </a:moveTo>
                  <a:lnTo>
                    <a:pt x="426" y="280"/>
                  </a:lnTo>
                  <a:lnTo>
                    <a:pt x="428" y="280"/>
                  </a:lnTo>
                  <a:lnTo>
                    <a:pt x="426" y="278"/>
                  </a:lnTo>
                  <a:lnTo>
                    <a:pt x="426" y="278"/>
                  </a:lnTo>
                  <a:lnTo>
                    <a:pt x="426" y="276"/>
                  </a:lnTo>
                  <a:lnTo>
                    <a:pt x="426" y="276"/>
                  </a:lnTo>
                  <a:lnTo>
                    <a:pt x="428" y="278"/>
                  </a:lnTo>
                  <a:lnTo>
                    <a:pt x="428" y="278"/>
                  </a:lnTo>
                  <a:lnTo>
                    <a:pt x="428" y="278"/>
                  </a:lnTo>
                  <a:lnTo>
                    <a:pt x="428" y="280"/>
                  </a:lnTo>
                  <a:lnTo>
                    <a:pt x="428" y="282"/>
                  </a:lnTo>
                  <a:lnTo>
                    <a:pt x="428" y="282"/>
                  </a:lnTo>
                  <a:close/>
                  <a:moveTo>
                    <a:pt x="426" y="234"/>
                  </a:moveTo>
                  <a:lnTo>
                    <a:pt x="426" y="234"/>
                  </a:lnTo>
                  <a:lnTo>
                    <a:pt x="426" y="234"/>
                  </a:lnTo>
                  <a:lnTo>
                    <a:pt x="428" y="232"/>
                  </a:lnTo>
                  <a:lnTo>
                    <a:pt x="428" y="232"/>
                  </a:lnTo>
                  <a:lnTo>
                    <a:pt x="428" y="234"/>
                  </a:lnTo>
                  <a:lnTo>
                    <a:pt x="428" y="236"/>
                  </a:lnTo>
                  <a:lnTo>
                    <a:pt x="428" y="236"/>
                  </a:lnTo>
                  <a:lnTo>
                    <a:pt x="426" y="234"/>
                  </a:lnTo>
                  <a:lnTo>
                    <a:pt x="426" y="234"/>
                  </a:lnTo>
                  <a:close/>
                  <a:moveTo>
                    <a:pt x="426" y="216"/>
                  </a:moveTo>
                  <a:lnTo>
                    <a:pt x="426" y="216"/>
                  </a:lnTo>
                  <a:lnTo>
                    <a:pt x="428" y="216"/>
                  </a:lnTo>
                  <a:lnTo>
                    <a:pt x="428" y="216"/>
                  </a:lnTo>
                  <a:lnTo>
                    <a:pt x="426" y="216"/>
                  </a:lnTo>
                  <a:close/>
                  <a:moveTo>
                    <a:pt x="414" y="146"/>
                  </a:moveTo>
                  <a:lnTo>
                    <a:pt x="414" y="146"/>
                  </a:lnTo>
                  <a:lnTo>
                    <a:pt x="412" y="146"/>
                  </a:lnTo>
                  <a:lnTo>
                    <a:pt x="412" y="146"/>
                  </a:lnTo>
                  <a:lnTo>
                    <a:pt x="412" y="146"/>
                  </a:lnTo>
                  <a:lnTo>
                    <a:pt x="412" y="146"/>
                  </a:lnTo>
                  <a:lnTo>
                    <a:pt x="412" y="146"/>
                  </a:lnTo>
                  <a:lnTo>
                    <a:pt x="412" y="146"/>
                  </a:lnTo>
                  <a:lnTo>
                    <a:pt x="412" y="146"/>
                  </a:lnTo>
                  <a:lnTo>
                    <a:pt x="410" y="144"/>
                  </a:lnTo>
                  <a:lnTo>
                    <a:pt x="406" y="142"/>
                  </a:lnTo>
                  <a:lnTo>
                    <a:pt x="406" y="142"/>
                  </a:lnTo>
                  <a:lnTo>
                    <a:pt x="406" y="142"/>
                  </a:lnTo>
                  <a:lnTo>
                    <a:pt x="406" y="140"/>
                  </a:lnTo>
                  <a:lnTo>
                    <a:pt x="406" y="140"/>
                  </a:lnTo>
                  <a:lnTo>
                    <a:pt x="408" y="140"/>
                  </a:lnTo>
                  <a:lnTo>
                    <a:pt x="408" y="140"/>
                  </a:lnTo>
                  <a:lnTo>
                    <a:pt x="412" y="142"/>
                  </a:lnTo>
                  <a:lnTo>
                    <a:pt x="414" y="142"/>
                  </a:lnTo>
                  <a:lnTo>
                    <a:pt x="414" y="142"/>
                  </a:lnTo>
                  <a:lnTo>
                    <a:pt x="416" y="148"/>
                  </a:lnTo>
                  <a:lnTo>
                    <a:pt x="416" y="148"/>
                  </a:lnTo>
                  <a:lnTo>
                    <a:pt x="414" y="146"/>
                  </a:lnTo>
                  <a:lnTo>
                    <a:pt x="414" y="146"/>
                  </a:lnTo>
                  <a:close/>
                  <a:moveTo>
                    <a:pt x="406" y="174"/>
                  </a:moveTo>
                  <a:lnTo>
                    <a:pt x="406" y="176"/>
                  </a:lnTo>
                  <a:lnTo>
                    <a:pt x="404" y="174"/>
                  </a:lnTo>
                  <a:lnTo>
                    <a:pt x="406" y="174"/>
                  </a:lnTo>
                  <a:close/>
                  <a:moveTo>
                    <a:pt x="406" y="208"/>
                  </a:moveTo>
                  <a:lnTo>
                    <a:pt x="406" y="208"/>
                  </a:lnTo>
                  <a:lnTo>
                    <a:pt x="406" y="208"/>
                  </a:lnTo>
                  <a:lnTo>
                    <a:pt x="404" y="208"/>
                  </a:lnTo>
                  <a:lnTo>
                    <a:pt x="402" y="206"/>
                  </a:lnTo>
                  <a:lnTo>
                    <a:pt x="402" y="206"/>
                  </a:lnTo>
                  <a:lnTo>
                    <a:pt x="404" y="206"/>
                  </a:lnTo>
                  <a:lnTo>
                    <a:pt x="404" y="206"/>
                  </a:lnTo>
                  <a:lnTo>
                    <a:pt x="404" y="208"/>
                  </a:lnTo>
                  <a:lnTo>
                    <a:pt x="406" y="208"/>
                  </a:lnTo>
                  <a:lnTo>
                    <a:pt x="406" y="208"/>
                  </a:lnTo>
                  <a:close/>
                  <a:moveTo>
                    <a:pt x="404" y="216"/>
                  </a:moveTo>
                  <a:lnTo>
                    <a:pt x="404" y="218"/>
                  </a:lnTo>
                  <a:lnTo>
                    <a:pt x="402" y="216"/>
                  </a:lnTo>
                  <a:lnTo>
                    <a:pt x="404" y="216"/>
                  </a:lnTo>
                  <a:close/>
                  <a:moveTo>
                    <a:pt x="404" y="258"/>
                  </a:moveTo>
                  <a:lnTo>
                    <a:pt x="402" y="256"/>
                  </a:lnTo>
                  <a:lnTo>
                    <a:pt x="404" y="256"/>
                  </a:lnTo>
                  <a:lnTo>
                    <a:pt x="404" y="256"/>
                  </a:lnTo>
                  <a:lnTo>
                    <a:pt x="404" y="258"/>
                  </a:lnTo>
                  <a:lnTo>
                    <a:pt x="404" y="258"/>
                  </a:lnTo>
                  <a:lnTo>
                    <a:pt x="404" y="258"/>
                  </a:lnTo>
                  <a:close/>
                  <a:moveTo>
                    <a:pt x="406" y="282"/>
                  </a:moveTo>
                  <a:lnTo>
                    <a:pt x="408" y="282"/>
                  </a:lnTo>
                  <a:lnTo>
                    <a:pt x="408" y="284"/>
                  </a:lnTo>
                  <a:lnTo>
                    <a:pt x="406" y="282"/>
                  </a:lnTo>
                  <a:close/>
                  <a:moveTo>
                    <a:pt x="406" y="306"/>
                  </a:moveTo>
                  <a:lnTo>
                    <a:pt x="408" y="306"/>
                  </a:lnTo>
                  <a:lnTo>
                    <a:pt x="408" y="308"/>
                  </a:lnTo>
                  <a:lnTo>
                    <a:pt x="406" y="306"/>
                  </a:lnTo>
                  <a:close/>
                  <a:moveTo>
                    <a:pt x="408" y="312"/>
                  </a:moveTo>
                  <a:lnTo>
                    <a:pt x="408" y="312"/>
                  </a:lnTo>
                  <a:lnTo>
                    <a:pt x="406" y="310"/>
                  </a:lnTo>
                  <a:lnTo>
                    <a:pt x="406" y="310"/>
                  </a:lnTo>
                  <a:lnTo>
                    <a:pt x="408" y="310"/>
                  </a:lnTo>
                  <a:lnTo>
                    <a:pt x="408" y="312"/>
                  </a:lnTo>
                  <a:close/>
                  <a:moveTo>
                    <a:pt x="408" y="320"/>
                  </a:moveTo>
                  <a:lnTo>
                    <a:pt x="408" y="320"/>
                  </a:lnTo>
                  <a:lnTo>
                    <a:pt x="408" y="320"/>
                  </a:lnTo>
                  <a:lnTo>
                    <a:pt x="408" y="320"/>
                  </a:lnTo>
                  <a:lnTo>
                    <a:pt x="410" y="320"/>
                  </a:lnTo>
                  <a:lnTo>
                    <a:pt x="410" y="320"/>
                  </a:lnTo>
                  <a:lnTo>
                    <a:pt x="408" y="320"/>
                  </a:lnTo>
                  <a:lnTo>
                    <a:pt x="406" y="320"/>
                  </a:lnTo>
                  <a:lnTo>
                    <a:pt x="408" y="320"/>
                  </a:lnTo>
                  <a:close/>
                  <a:moveTo>
                    <a:pt x="408" y="290"/>
                  </a:moveTo>
                  <a:lnTo>
                    <a:pt x="408" y="290"/>
                  </a:lnTo>
                  <a:lnTo>
                    <a:pt x="408" y="290"/>
                  </a:lnTo>
                  <a:lnTo>
                    <a:pt x="408" y="288"/>
                  </a:lnTo>
                  <a:lnTo>
                    <a:pt x="408" y="288"/>
                  </a:lnTo>
                  <a:lnTo>
                    <a:pt x="410" y="290"/>
                  </a:lnTo>
                  <a:lnTo>
                    <a:pt x="410" y="290"/>
                  </a:lnTo>
                  <a:lnTo>
                    <a:pt x="410" y="290"/>
                  </a:lnTo>
                  <a:lnTo>
                    <a:pt x="410" y="290"/>
                  </a:lnTo>
                  <a:lnTo>
                    <a:pt x="408" y="290"/>
                  </a:lnTo>
                  <a:lnTo>
                    <a:pt x="408" y="290"/>
                  </a:lnTo>
                  <a:close/>
                  <a:moveTo>
                    <a:pt x="412" y="312"/>
                  </a:moveTo>
                  <a:lnTo>
                    <a:pt x="412" y="312"/>
                  </a:lnTo>
                  <a:lnTo>
                    <a:pt x="410" y="314"/>
                  </a:lnTo>
                  <a:lnTo>
                    <a:pt x="410" y="314"/>
                  </a:lnTo>
                  <a:lnTo>
                    <a:pt x="412" y="312"/>
                  </a:lnTo>
                  <a:lnTo>
                    <a:pt x="412" y="312"/>
                  </a:lnTo>
                  <a:lnTo>
                    <a:pt x="412" y="312"/>
                  </a:lnTo>
                  <a:close/>
                  <a:moveTo>
                    <a:pt x="418" y="334"/>
                  </a:moveTo>
                  <a:lnTo>
                    <a:pt x="418" y="334"/>
                  </a:lnTo>
                  <a:lnTo>
                    <a:pt x="416" y="332"/>
                  </a:lnTo>
                  <a:lnTo>
                    <a:pt x="416" y="332"/>
                  </a:lnTo>
                  <a:lnTo>
                    <a:pt x="418" y="334"/>
                  </a:lnTo>
                  <a:lnTo>
                    <a:pt x="418" y="334"/>
                  </a:lnTo>
                  <a:lnTo>
                    <a:pt x="418" y="334"/>
                  </a:lnTo>
                  <a:lnTo>
                    <a:pt x="418" y="334"/>
                  </a:lnTo>
                  <a:close/>
                  <a:moveTo>
                    <a:pt x="420" y="364"/>
                  </a:moveTo>
                  <a:lnTo>
                    <a:pt x="420" y="364"/>
                  </a:lnTo>
                  <a:lnTo>
                    <a:pt x="418" y="364"/>
                  </a:lnTo>
                  <a:lnTo>
                    <a:pt x="420" y="364"/>
                  </a:lnTo>
                  <a:close/>
                  <a:moveTo>
                    <a:pt x="420" y="388"/>
                  </a:moveTo>
                  <a:lnTo>
                    <a:pt x="420" y="388"/>
                  </a:lnTo>
                  <a:lnTo>
                    <a:pt x="420" y="388"/>
                  </a:lnTo>
                  <a:lnTo>
                    <a:pt x="418" y="388"/>
                  </a:lnTo>
                  <a:lnTo>
                    <a:pt x="418" y="388"/>
                  </a:lnTo>
                  <a:lnTo>
                    <a:pt x="420" y="388"/>
                  </a:lnTo>
                  <a:lnTo>
                    <a:pt x="420" y="388"/>
                  </a:lnTo>
                  <a:close/>
                  <a:moveTo>
                    <a:pt x="426" y="382"/>
                  </a:moveTo>
                  <a:lnTo>
                    <a:pt x="426" y="382"/>
                  </a:lnTo>
                  <a:lnTo>
                    <a:pt x="428" y="382"/>
                  </a:lnTo>
                  <a:lnTo>
                    <a:pt x="428" y="382"/>
                  </a:lnTo>
                  <a:lnTo>
                    <a:pt x="428" y="382"/>
                  </a:lnTo>
                  <a:lnTo>
                    <a:pt x="426" y="382"/>
                  </a:lnTo>
                  <a:lnTo>
                    <a:pt x="426" y="382"/>
                  </a:lnTo>
                  <a:close/>
                  <a:moveTo>
                    <a:pt x="430" y="384"/>
                  </a:moveTo>
                  <a:lnTo>
                    <a:pt x="430" y="384"/>
                  </a:lnTo>
                  <a:lnTo>
                    <a:pt x="432" y="384"/>
                  </a:lnTo>
                  <a:lnTo>
                    <a:pt x="432" y="384"/>
                  </a:lnTo>
                  <a:lnTo>
                    <a:pt x="432" y="384"/>
                  </a:lnTo>
                  <a:lnTo>
                    <a:pt x="430" y="384"/>
                  </a:lnTo>
                  <a:lnTo>
                    <a:pt x="430" y="384"/>
                  </a:lnTo>
                  <a:close/>
                  <a:moveTo>
                    <a:pt x="432" y="380"/>
                  </a:moveTo>
                  <a:lnTo>
                    <a:pt x="430" y="378"/>
                  </a:lnTo>
                  <a:lnTo>
                    <a:pt x="430" y="378"/>
                  </a:lnTo>
                  <a:lnTo>
                    <a:pt x="432" y="378"/>
                  </a:lnTo>
                  <a:lnTo>
                    <a:pt x="432" y="380"/>
                  </a:lnTo>
                  <a:lnTo>
                    <a:pt x="432" y="380"/>
                  </a:lnTo>
                  <a:close/>
                  <a:moveTo>
                    <a:pt x="432" y="360"/>
                  </a:moveTo>
                  <a:lnTo>
                    <a:pt x="432" y="360"/>
                  </a:lnTo>
                  <a:lnTo>
                    <a:pt x="432" y="358"/>
                  </a:lnTo>
                  <a:lnTo>
                    <a:pt x="432" y="358"/>
                  </a:lnTo>
                  <a:lnTo>
                    <a:pt x="430" y="356"/>
                  </a:lnTo>
                  <a:lnTo>
                    <a:pt x="430" y="356"/>
                  </a:lnTo>
                  <a:lnTo>
                    <a:pt x="426" y="356"/>
                  </a:lnTo>
                  <a:lnTo>
                    <a:pt x="424" y="354"/>
                  </a:lnTo>
                  <a:lnTo>
                    <a:pt x="424" y="354"/>
                  </a:lnTo>
                  <a:lnTo>
                    <a:pt x="424" y="352"/>
                  </a:lnTo>
                  <a:lnTo>
                    <a:pt x="424" y="350"/>
                  </a:lnTo>
                  <a:lnTo>
                    <a:pt x="424" y="350"/>
                  </a:lnTo>
                  <a:lnTo>
                    <a:pt x="428" y="352"/>
                  </a:lnTo>
                  <a:lnTo>
                    <a:pt x="434" y="354"/>
                  </a:lnTo>
                  <a:lnTo>
                    <a:pt x="434" y="354"/>
                  </a:lnTo>
                  <a:lnTo>
                    <a:pt x="432" y="352"/>
                  </a:lnTo>
                  <a:lnTo>
                    <a:pt x="430" y="350"/>
                  </a:lnTo>
                  <a:lnTo>
                    <a:pt x="432" y="350"/>
                  </a:lnTo>
                  <a:lnTo>
                    <a:pt x="432" y="350"/>
                  </a:lnTo>
                  <a:lnTo>
                    <a:pt x="432" y="348"/>
                  </a:lnTo>
                  <a:lnTo>
                    <a:pt x="432" y="350"/>
                  </a:lnTo>
                  <a:lnTo>
                    <a:pt x="432" y="350"/>
                  </a:lnTo>
                  <a:lnTo>
                    <a:pt x="432" y="350"/>
                  </a:lnTo>
                  <a:lnTo>
                    <a:pt x="432" y="350"/>
                  </a:lnTo>
                  <a:lnTo>
                    <a:pt x="434" y="352"/>
                  </a:lnTo>
                  <a:lnTo>
                    <a:pt x="438" y="352"/>
                  </a:lnTo>
                  <a:lnTo>
                    <a:pt x="438" y="352"/>
                  </a:lnTo>
                  <a:lnTo>
                    <a:pt x="436" y="354"/>
                  </a:lnTo>
                  <a:lnTo>
                    <a:pt x="436" y="354"/>
                  </a:lnTo>
                  <a:lnTo>
                    <a:pt x="440" y="356"/>
                  </a:lnTo>
                  <a:lnTo>
                    <a:pt x="440" y="356"/>
                  </a:lnTo>
                  <a:lnTo>
                    <a:pt x="438" y="358"/>
                  </a:lnTo>
                  <a:lnTo>
                    <a:pt x="440" y="360"/>
                  </a:lnTo>
                  <a:lnTo>
                    <a:pt x="440" y="360"/>
                  </a:lnTo>
                  <a:lnTo>
                    <a:pt x="438" y="362"/>
                  </a:lnTo>
                  <a:lnTo>
                    <a:pt x="436" y="360"/>
                  </a:lnTo>
                  <a:lnTo>
                    <a:pt x="436" y="360"/>
                  </a:lnTo>
                  <a:lnTo>
                    <a:pt x="436" y="360"/>
                  </a:lnTo>
                  <a:lnTo>
                    <a:pt x="434" y="360"/>
                  </a:lnTo>
                  <a:lnTo>
                    <a:pt x="434" y="358"/>
                  </a:lnTo>
                  <a:lnTo>
                    <a:pt x="432" y="360"/>
                  </a:lnTo>
                  <a:lnTo>
                    <a:pt x="432" y="360"/>
                  </a:lnTo>
                  <a:close/>
                  <a:moveTo>
                    <a:pt x="438" y="364"/>
                  </a:moveTo>
                  <a:lnTo>
                    <a:pt x="438" y="362"/>
                  </a:lnTo>
                  <a:lnTo>
                    <a:pt x="438" y="362"/>
                  </a:lnTo>
                  <a:lnTo>
                    <a:pt x="438" y="362"/>
                  </a:lnTo>
                  <a:lnTo>
                    <a:pt x="438" y="364"/>
                  </a:lnTo>
                  <a:lnTo>
                    <a:pt x="438" y="364"/>
                  </a:lnTo>
                  <a:close/>
                  <a:moveTo>
                    <a:pt x="444" y="408"/>
                  </a:moveTo>
                  <a:lnTo>
                    <a:pt x="444" y="408"/>
                  </a:lnTo>
                  <a:lnTo>
                    <a:pt x="444" y="406"/>
                  </a:lnTo>
                  <a:lnTo>
                    <a:pt x="444" y="406"/>
                  </a:lnTo>
                  <a:lnTo>
                    <a:pt x="444" y="406"/>
                  </a:lnTo>
                  <a:lnTo>
                    <a:pt x="444" y="408"/>
                  </a:lnTo>
                  <a:lnTo>
                    <a:pt x="444" y="408"/>
                  </a:lnTo>
                  <a:lnTo>
                    <a:pt x="444" y="408"/>
                  </a:lnTo>
                  <a:close/>
                  <a:moveTo>
                    <a:pt x="444" y="408"/>
                  </a:moveTo>
                  <a:lnTo>
                    <a:pt x="444" y="410"/>
                  </a:lnTo>
                  <a:lnTo>
                    <a:pt x="444" y="408"/>
                  </a:lnTo>
                  <a:lnTo>
                    <a:pt x="444" y="408"/>
                  </a:lnTo>
                  <a:lnTo>
                    <a:pt x="444" y="408"/>
                  </a:lnTo>
                  <a:lnTo>
                    <a:pt x="444" y="408"/>
                  </a:lnTo>
                  <a:close/>
                  <a:moveTo>
                    <a:pt x="448" y="414"/>
                  </a:moveTo>
                  <a:lnTo>
                    <a:pt x="448" y="414"/>
                  </a:lnTo>
                  <a:lnTo>
                    <a:pt x="448" y="412"/>
                  </a:lnTo>
                  <a:lnTo>
                    <a:pt x="448" y="412"/>
                  </a:lnTo>
                  <a:lnTo>
                    <a:pt x="450" y="412"/>
                  </a:lnTo>
                  <a:lnTo>
                    <a:pt x="450" y="414"/>
                  </a:lnTo>
                  <a:lnTo>
                    <a:pt x="450" y="414"/>
                  </a:lnTo>
                  <a:lnTo>
                    <a:pt x="448" y="414"/>
                  </a:lnTo>
                  <a:lnTo>
                    <a:pt x="448" y="414"/>
                  </a:lnTo>
                  <a:close/>
                  <a:moveTo>
                    <a:pt x="448" y="378"/>
                  </a:moveTo>
                  <a:lnTo>
                    <a:pt x="448" y="378"/>
                  </a:lnTo>
                  <a:lnTo>
                    <a:pt x="448" y="376"/>
                  </a:lnTo>
                  <a:lnTo>
                    <a:pt x="448" y="376"/>
                  </a:lnTo>
                  <a:lnTo>
                    <a:pt x="450" y="376"/>
                  </a:lnTo>
                  <a:lnTo>
                    <a:pt x="450" y="376"/>
                  </a:lnTo>
                  <a:lnTo>
                    <a:pt x="450" y="376"/>
                  </a:lnTo>
                  <a:lnTo>
                    <a:pt x="452" y="378"/>
                  </a:lnTo>
                  <a:lnTo>
                    <a:pt x="450" y="378"/>
                  </a:lnTo>
                  <a:lnTo>
                    <a:pt x="450" y="378"/>
                  </a:lnTo>
                  <a:lnTo>
                    <a:pt x="450" y="378"/>
                  </a:lnTo>
                  <a:lnTo>
                    <a:pt x="448" y="378"/>
                  </a:lnTo>
                  <a:lnTo>
                    <a:pt x="448" y="378"/>
                  </a:lnTo>
                  <a:close/>
                  <a:moveTo>
                    <a:pt x="450" y="374"/>
                  </a:moveTo>
                  <a:lnTo>
                    <a:pt x="452" y="374"/>
                  </a:lnTo>
                  <a:lnTo>
                    <a:pt x="452" y="374"/>
                  </a:lnTo>
                  <a:lnTo>
                    <a:pt x="450" y="372"/>
                  </a:lnTo>
                  <a:lnTo>
                    <a:pt x="448" y="374"/>
                  </a:lnTo>
                  <a:lnTo>
                    <a:pt x="448" y="374"/>
                  </a:lnTo>
                  <a:lnTo>
                    <a:pt x="448" y="372"/>
                  </a:lnTo>
                  <a:lnTo>
                    <a:pt x="448" y="370"/>
                  </a:lnTo>
                  <a:lnTo>
                    <a:pt x="448" y="370"/>
                  </a:lnTo>
                  <a:lnTo>
                    <a:pt x="450" y="370"/>
                  </a:lnTo>
                  <a:lnTo>
                    <a:pt x="452" y="374"/>
                  </a:lnTo>
                  <a:lnTo>
                    <a:pt x="450" y="374"/>
                  </a:lnTo>
                  <a:close/>
                  <a:moveTo>
                    <a:pt x="454" y="310"/>
                  </a:moveTo>
                  <a:lnTo>
                    <a:pt x="454" y="310"/>
                  </a:lnTo>
                  <a:lnTo>
                    <a:pt x="454" y="310"/>
                  </a:lnTo>
                  <a:lnTo>
                    <a:pt x="454" y="310"/>
                  </a:lnTo>
                  <a:lnTo>
                    <a:pt x="454" y="310"/>
                  </a:lnTo>
                  <a:lnTo>
                    <a:pt x="454" y="310"/>
                  </a:lnTo>
                  <a:lnTo>
                    <a:pt x="454" y="310"/>
                  </a:lnTo>
                  <a:lnTo>
                    <a:pt x="454" y="310"/>
                  </a:lnTo>
                  <a:lnTo>
                    <a:pt x="456" y="312"/>
                  </a:lnTo>
                  <a:lnTo>
                    <a:pt x="456" y="312"/>
                  </a:lnTo>
                  <a:lnTo>
                    <a:pt x="454" y="312"/>
                  </a:lnTo>
                  <a:lnTo>
                    <a:pt x="454" y="312"/>
                  </a:lnTo>
                  <a:lnTo>
                    <a:pt x="454" y="312"/>
                  </a:lnTo>
                  <a:lnTo>
                    <a:pt x="454" y="310"/>
                  </a:lnTo>
                  <a:lnTo>
                    <a:pt x="454" y="310"/>
                  </a:lnTo>
                  <a:close/>
                  <a:moveTo>
                    <a:pt x="456" y="314"/>
                  </a:moveTo>
                  <a:lnTo>
                    <a:pt x="456" y="316"/>
                  </a:lnTo>
                  <a:lnTo>
                    <a:pt x="454" y="314"/>
                  </a:lnTo>
                  <a:lnTo>
                    <a:pt x="454" y="314"/>
                  </a:lnTo>
                  <a:lnTo>
                    <a:pt x="456" y="314"/>
                  </a:lnTo>
                  <a:lnTo>
                    <a:pt x="456" y="314"/>
                  </a:lnTo>
                  <a:close/>
                  <a:moveTo>
                    <a:pt x="458" y="326"/>
                  </a:moveTo>
                  <a:lnTo>
                    <a:pt x="458" y="326"/>
                  </a:lnTo>
                  <a:lnTo>
                    <a:pt x="456" y="326"/>
                  </a:lnTo>
                  <a:lnTo>
                    <a:pt x="454" y="324"/>
                  </a:lnTo>
                  <a:lnTo>
                    <a:pt x="454" y="324"/>
                  </a:lnTo>
                  <a:lnTo>
                    <a:pt x="454" y="326"/>
                  </a:lnTo>
                  <a:lnTo>
                    <a:pt x="454" y="328"/>
                  </a:lnTo>
                  <a:lnTo>
                    <a:pt x="454" y="328"/>
                  </a:lnTo>
                  <a:lnTo>
                    <a:pt x="452" y="326"/>
                  </a:lnTo>
                  <a:lnTo>
                    <a:pt x="452" y="324"/>
                  </a:lnTo>
                  <a:lnTo>
                    <a:pt x="452" y="326"/>
                  </a:lnTo>
                  <a:lnTo>
                    <a:pt x="452" y="322"/>
                  </a:lnTo>
                  <a:lnTo>
                    <a:pt x="452" y="322"/>
                  </a:lnTo>
                  <a:lnTo>
                    <a:pt x="454" y="322"/>
                  </a:lnTo>
                  <a:lnTo>
                    <a:pt x="454" y="322"/>
                  </a:lnTo>
                  <a:lnTo>
                    <a:pt x="456" y="324"/>
                  </a:lnTo>
                  <a:lnTo>
                    <a:pt x="458" y="326"/>
                  </a:lnTo>
                  <a:lnTo>
                    <a:pt x="458" y="326"/>
                  </a:lnTo>
                  <a:close/>
                  <a:moveTo>
                    <a:pt x="458" y="334"/>
                  </a:moveTo>
                  <a:lnTo>
                    <a:pt x="458" y="334"/>
                  </a:lnTo>
                  <a:lnTo>
                    <a:pt x="460" y="336"/>
                  </a:lnTo>
                  <a:lnTo>
                    <a:pt x="460" y="336"/>
                  </a:lnTo>
                  <a:lnTo>
                    <a:pt x="458" y="340"/>
                  </a:lnTo>
                  <a:lnTo>
                    <a:pt x="458" y="338"/>
                  </a:lnTo>
                  <a:lnTo>
                    <a:pt x="460" y="338"/>
                  </a:lnTo>
                  <a:lnTo>
                    <a:pt x="458" y="334"/>
                  </a:lnTo>
                  <a:close/>
                  <a:moveTo>
                    <a:pt x="462" y="312"/>
                  </a:moveTo>
                  <a:lnTo>
                    <a:pt x="462" y="312"/>
                  </a:lnTo>
                  <a:lnTo>
                    <a:pt x="462" y="312"/>
                  </a:lnTo>
                  <a:lnTo>
                    <a:pt x="462" y="312"/>
                  </a:lnTo>
                  <a:lnTo>
                    <a:pt x="462" y="312"/>
                  </a:lnTo>
                  <a:lnTo>
                    <a:pt x="462" y="312"/>
                  </a:lnTo>
                  <a:lnTo>
                    <a:pt x="462" y="312"/>
                  </a:lnTo>
                  <a:lnTo>
                    <a:pt x="462" y="312"/>
                  </a:lnTo>
                  <a:close/>
                  <a:moveTo>
                    <a:pt x="464" y="320"/>
                  </a:moveTo>
                  <a:lnTo>
                    <a:pt x="464" y="320"/>
                  </a:lnTo>
                  <a:lnTo>
                    <a:pt x="466" y="322"/>
                  </a:lnTo>
                  <a:lnTo>
                    <a:pt x="466" y="322"/>
                  </a:lnTo>
                  <a:lnTo>
                    <a:pt x="466" y="322"/>
                  </a:lnTo>
                  <a:lnTo>
                    <a:pt x="464" y="322"/>
                  </a:lnTo>
                  <a:lnTo>
                    <a:pt x="462" y="322"/>
                  </a:lnTo>
                  <a:lnTo>
                    <a:pt x="462" y="322"/>
                  </a:lnTo>
                  <a:lnTo>
                    <a:pt x="464" y="320"/>
                  </a:lnTo>
                  <a:lnTo>
                    <a:pt x="464" y="320"/>
                  </a:lnTo>
                  <a:lnTo>
                    <a:pt x="460" y="318"/>
                  </a:lnTo>
                  <a:lnTo>
                    <a:pt x="458" y="316"/>
                  </a:lnTo>
                  <a:lnTo>
                    <a:pt x="458" y="316"/>
                  </a:lnTo>
                  <a:lnTo>
                    <a:pt x="464" y="320"/>
                  </a:lnTo>
                  <a:lnTo>
                    <a:pt x="464" y="320"/>
                  </a:lnTo>
                  <a:close/>
                  <a:moveTo>
                    <a:pt x="466" y="346"/>
                  </a:moveTo>
                  <a:lnTo>
                    <a:pt x="464" y="346"/>
                  </a:lnTo>
                  <a:lnTo>
                    <a:pt x="464" y="346"/>
                  </a:lnTo>
                  <a:lnTo>
                    <a:pt x="466" y="346"/>
                  </a:lnTo>
                  <a:lnTo>
                    <a:pt x="466" y="346"/>
                  </a:lnTo>
                  <a:lnTo>
                    <a:pt x="466" y="346"/>
                  </a:lnTo>
                  <a:close/>
                  <a:moveTo>
                    <a:pt x="460" y="328"/>
                  </a:moveTo>
                  <a:lnTo>
                    <a:pt x="460" y="326"/>
                  </a:lnTo>
                  <a:lnTo>
                    <a:pt x="460" y="326"/>
                  </a:lnTo>
                  <a:lnTo>
                    <a:pt x="462" y="326"/>
                  </a:lnTo>
                  <a:lnTo>
                    <a:pt x="462" y="328"/>
                  </a:lnTo>
                  <a:lnTo>
                    <a:pt x="462" y="328"/>
                  </a:lnTo>
                  <a:lnTo>
                    <a:pt x="460" y="328"/>
                  </a:lnTo>
                  <a:lnTo>
                    <a:pt x="460" y="328"/>
                  </a:lnTo>
                  <a:close/>
                  <a:moveTo>
                    <a:pt x="462" y="346"/>
                  </a:moveTo>
                  <a:lnTo>
                    <a:pt x="462" y="346"/>
                  </a:lnTo>
                  <a:lnTo>
                    <a:pt x="458" y="346"/>
                  </a:lnTo>
                  <a:lnTo>
                    <a:pt x="458" y="346"/>
                  </a:lnTo>
                  <a:lnTo>
                    <a:pt x="460" y="346"/>
                  </a:lnTo>
                  <a:lnTo>
                    <a:pt x="462" y="346"/>
                  </a:lnTo>
                  <a:lnTo>
                    <a:pt x="462" y="346"/>
                  </a:lnTo>
                  <a:close/>
                  <a:moveTo>
                    <a:pt x="458" y="342"/>
                  </a:moveTo>
                  <a:lnTo>
                    <a:pt x="458" y="342"/>
                  </a:lnTo>
                  <a:lnTo>
                    <a:pt x="458" y="342"/>
                  </a:lnTo>
                  <a:lnTo>
                    <a:pt x="456" y="342"/>
                  </a:lnTo>
                  <a:lnTo>
                    <a:pt x="456" y="340"/>
                  </a:lnTo>
                  <a:lnTo>
                    <a:pt x="456" y="340"/>
                  </a:lnTo>
                  <a:lnTo>
                    <a:pt x="458" y="342"/>
                  </a:lnTo>
                  <a:lnTo>
                    <a:pt x="458" y="342"/>
                  </a:lnTo>
                  <a:lnTo>
                    <a:pt x="458" y="340"/>
                  </a:lnTo>
                  <a:lnTo>
                    <a:pt x="460" y="340"/>
                  </a:lnTo>
                  <a:lnTo>
                    <a:pt x="460" y="340"/>
                  </a:lnTo>
                  <a:lnTo>
                    <a:pt x="458" y="342"/>
                  </a:lnTo>
                  <a:lnTo>
                    <a:pt x="458" y="342"/>
                  </a:lnTo>
                  <a:close/>
                  <a:moveTo>
                    <a:pt x="466" y="346"/>
                  </a:moveTo>
                  <a:lnTo>
                    <a:pt x="466" y="346"/>
                  </a:lnTo>
                  <a:lnTo>
                    <a:pt x="466" y="346"/>
                  </a:lnTo>
                  <a:lnTo>
                    <a:pt x="466" y="346"/>
                  </a:lnTo>
                  <a:lnTo>
                    <a:pt x="466" y="346"/>
                  </a:lnTo>
                  <a:lnTo>
                    <a:pt x="466" y="346"/>
                  </a:lnTo>
                  <a:lnTo>
                    <a:pt x="466" y="346"/>
                  </a:lnTo>
                  <a:lnTo>
                    <a:pt x="466" y="346"/>
                  </a:lnTo>
                  <a:lnTo>
                    <a:pt x="466" y="346"/>
                  </a:lnTo>
                  <a:lnTo>
                    <a:pt x="466" y="346"/>
                  </a:lnTo>
                  <a:lnTo>
                    <a:pt x="466" y="346"/>
                  </a:lnTo>
                  <a:lnTo>
                    <a:pt x="466" y="346"/>
                  </a:lnTo>
                  <a:lnTo>
                    <a:pt x="466" y="346"/>
                  </a:lnTo>
                  <a:close/>
                  <a:moveTo>
                    <a:pt x="464" y="310"/>
                  </a:moveTo>
                  <a:lnTo>
                    <a:pt x="464" y="308"/>
                  </a:lnTo>
                  <a:lnTo>
                    <a:pt x="464" y="310"/>
                  </a:lnTo>
                  <a:lnTo>
                    <a:pt x="464" y="310"/>
                  </a:lnTo>
                  <a:close/>
                  <a:moveTo>
                    <a:pt x="466" y="310"/>
                  </a:moveTo>
                  <a:lnTo>
                    <a:pt x="466" y="310"/>
                  </a:lnTo>
                  <a:lnTo>
                    <a:pt x="466" y="312"/>
                  </a:lnTo>
                  <a:lnTo>
                    <a:pt x="464" y="312"/>
                  </a:lnTo>
                  <a:lnTo>
                    <a:pt x="464" y="312"/>
                  </a:lnTo>
                  <a:lnTo>
                    <a:pt x="464" y="310"/>
                  </a:lnTo>
                  <a:lnTo>
                    <a:pt x="466" y="310"/>
                  </a:lnTo>
                  <a:lnTo>
                    <a:pt x="466" y="310"/>
                  </a:lnTo>
                  <a:close/>
                  <a:moveTo>
                    <a:pt x="460" y="168"/>
                  </a:moveTo>
                  <a:lnTo>
                    <a:pt x="460" y="170"/>
                  </a:lnTo>
                  <a:lnTo>
                    <a:pt x="460" y="170"/>
                  </a:lnTo>
                  <a:lnTo>
                    <a:pt x="458" y="168"/>
                  </a:lnTo>
                  <a:lnTo>
                    <a:pt x="460" y="168"/>
                  </a:lnTo>
                  <a:close/>
                  <a:moveTo>
                    <a:pt x="456" y="194"/>
                  </a:moveTo>
                  <a:lnTo>
                    <a:pt x="456" y="192"/>
                  </a:lnTo>
                  <a:lnTo>
                    <a:pt x="458" y="192"/>
                  </a:lnTo>
                  <a:lnTo>
                    <a:pt x="458" y="192"/>
                  </a:lnTo>
                  <a:lnTo>
                    <a:pt x="456" y="194"/>
                  </a:lnTo>
                  <a:lnTo>
                    <a:pt x="456" y="194"/>
                  </a:lnTo>
                  <a:close/>
                  <a:moveTo>
                    <a:pt x="454" y="162"/>
                  </a:moveTo>
                  <a:lnTo>
                    <a:pt x="454" y="162"/>
                  </a:lnTo>
                  <a:lnTo>
                    <a:pt x="454" y="164"/>
                  </a:lnTo>
                  <a:lnTo>
                    <a:pt x="454" y="164"/>
                  </a:lnTo>
                  <a:lnTo>
                    <a:pt x="454" y="164"/>
                  </a:lnTo>
                  <a:lnTo>
                    <a:pt x="454" y="164"/>
                  </a:lnTo>
                  <a:lnTo>
                    <a:pt x="456" y="166"/>
                  </a:lnTo>
                  <a:lnTo>
                    <a:pt x="456" y="166"/>
                  </a:lnTo>
                  <a:lnTo>
                    <a:pt x="456" y="166"/>
                  </a:lnTo>
                  <a:lnTo>
                    <a:pt x="456" y="166"/>
                  </a:lnTo>
                  <a:lnTo>
                    <a:pt x="456" y="166"/>
                  </a:lnTo>
                  <a:lnTo>
                    <a:pt x="450" y="164"/>
                  </a:lnTo>
                  <a:lnTo>
                    <a:pt x="450" y="164"/>
                  </a:lnTo>
                  <a:lnTo>
                    <a:pt x="452" y="164"/>
                  </a:lnTo>
                  <a:lnTo>
                    <a:pt x="454" y="162"/>
                  </a:lnTo>
                  <a:lnTo>
                    <a:pt x="454" y="162"/>
                  </a:lnTo>
                  <a:close/>
                  <a:moveTo>
                    <a:pt x="452" y="204"/>
                  </a:moveTo>
                  <a:lnTo>
                    <a:pt x="452" y="204"/>
                  </a:lnTo>
                  <a:lnTo>
                    <a:pt x="454" y="206"/>
                  </a:lnTo>
                  <a:lnTo>
                    <a:pt x="454" y="206"/>
                  </a:lnTo>
                  <a:lnTo>
                    <a:pt x="452" y="208"/>
                  </a:lnTo>
                  <a:lnTo>
                    <a:pt x="452" y="210"/>
                  </a:lnTo>
                  <a:lnTo>
                    <a:pt x="450" y="208"/>
                  </a:lnTo>
                  <a:lnTo>
                    <a:pt x="450" y="208"/>
                  </a:lnTo>
                  <a:lnTo>
                    <a:pt x="450" y="208"/>
                  </a:lnTo>
                  <a:lnTo>
                    <a:pt x="450" y="206"/>
                  </a:lnTo>
                  <a:lnTo>
                    <a:pt x="452" y="204"/>
                  </a:lnTo>
                  <a:lnTo>
                    <a:pt x="452" y="204"/>
                  </a:lnTo>
                  <a:close/>
                  <a:moveTo>
                    <a:pt x="448" y="208"/>
                  </a:moveTo>
                  <a:lnTo>
                    <a:pt x="448" y="206"/>
                  </a:lnTo>
                  <a:lnTo>
                    <a:pt x="448" y="208"/>
                  </a:lnTo>
                  <a:lnTo>
                    <a:pt x="448" y="208"/>
                  </a:lnTo>
                  <a:close/>
                  <a:moveTo>
                    <a:pt x="446" y="202"/>
                  </a:moveTo>
                  <a:lnTo>
                    <a:pt x="446" y="202"/>
                  </a:lnTo>
                  <a:lnTo>
                    <a:pt x="448" y="204"/>
                  </a:lnTo>
                  <a:lnTo>
                    <a:pt x="448" y="206"/>
                  </a:lnTo>
                  <a:lnTo>
                    <a:pt x="446" y="204"/>
                  </a:lnTo>
                  <a:lnTo>
                    <a:pt x="446" y="202"/>
                  </a:lnTo>
                  <a:close/>
                  <a:moveTo>
                    <a:pt x="442" y="206"/>
                  </a:moveTo>
                  <a:lnTo>
                    <a:pt x="442" y="206"/>
                  </a:lnTo>
                  <a:lnTo>
                    <a:pt x="442" y="206"/>
                  </a:lnTo>
                  <a:lnTo>
                    <a:pt x="444" y="206"/>
                  </a:lnTo>
                  <a:lnTo>
                    <a:pt x="444" y="206"/>
                  </a:lnTo>
                  <a:lnTo>
                    <a:pt x="444" y="206"/>
                  </a:lnTo>
                  <a:lnTo>
                    <a:pt x="446" y="208"/>
                  </a:lnTo>
                  <a:lnTo>
                    <a:pt x="446" y="208"/>
                  </a:lnTo>
                  <a:lnTo>
                    <a:pt x="444" y="208"/>
                  </a:lnTo>
                  <a:lnTo>
                    <a:pt x="444" y="210"/>
                  </a:lnTo>
                  <a:lnTo>
                    <a:pt x="444" y="210"/>
                  </a:lnTo>
                  <a:lnTo>
                    <a:pt x="444" y="210"/>
                  </a:lnTo>
                  <a:lnTo>
                    <a:pt x="444" y="210"/>
                  </a:lnTo>
                  <a:lnTo>
                    <a:pt x="444" y="210"/>
                  </a:lnTo>
                  <a:lnTo>
                    <a:pt x="442" y="206"/>
                  </a:lnTo>
                  <a:lnTo>
                    <a:pt x="442" y="206"/>
                  </a:lnTo>
                  <a:close/>
                  <a:moveTo>
                    <a:pt x="442" y="210"/>
                  </a:moveTo>
                  <a:lnTo>
                    <a:pt x="440" y="212"/>
                  </a:lnTo>
                  <a:lnTo>
                    <a:pt x="440" y="212"/>
                  </a:lnTo>
                  <a:lnTo>
                    <a:pt x="440" y="212"/>
                  </a:lnTo>
                  <a:lnTo>
                    <a:pt x="440" y="210"/>
                  </a:lnTo>
                  <a:lnTo>
                    <a:pt x="442" y="210"/>
                  </a:lnTo>
                  <a:close/>
                  <a:moveTo>
                    <a:pt x="440" y="186"/>
                  </a:moveTo>
                  <a:lnTo>
                    <a:pt x="438" y="188"/>
                  </a:lnTo>
                  <a:lnTo>
                    <a:pt x="438" y="188"/>
                  </a:lnTo>
                  <a:lnTo>
                    <a:pt x="438" y="186"/>
                  </a:lnTo>
                  <a:lnTo>
                    <a:pt x="438" y="186"/>
                  </a:lnTo>
                  <a:lnTo>
                    <a:pt x="440" y="186"/>
                  </a:lnTo>
                  <a:lnTo>
                    <a:pt x="440" y="186"/>
                  </a:lnTo>
                  <a:lnTo>
                    <a:pt x="440" y="186"/>
                  </a:lnTo>
                  <a:close/>
                  <a:moveTo>
                    <a:pt x="438" y="230"/>
                  </a:moveTo>
                  <a:lnTo>
                    <a:pt x="440" y="232"/>
                  </a:lnTo>
                  <a:lnTo>
                    <a:pt x="440" y="232"/>
                  </a:lnTo>
                  <a:lnTo>
                    <a:pt x="438" y="232"/>
                  </a:lnTo>
                  <a:lnTo>
                    <a:pt x="438" y="232"/>
                  </a:lnTo>
                  <a:lnTo>
                    <a:pt x="438" y="230"/>
                  </a:lnTo>
                  <a:close/>
                  <a:moveTo>
                    <a:pt x="440" y="236"/>
                  </a:moveTo>
                  <a:lnTo>
                    <a:pt x="440" y="236"/>
                  </a:lnTo>
                  <a:lnTo>
                    <a:pt x="438" y="236"/>
                  </a:lnTo>
                  <a:lnTo>
                    <a:pt x="440" y="234"/>
                  </a:lnTo>
                  <a:lnTo>
                    <a:pt x="440" y="234"/>
                  </a:lnTo>
                  <a:lnTo>
                    <a:pt x="438" y="236"/>
                  </a:lnTo>
                  <a:lnTo>
                    <a:pt x="440" y="236"/>
                  </a:lnTo>
                  <a:lnTo>
                    <a:pt x="440" y="236"/>
                  </a:lnTo>
                  <a:close/>
                  <a:moveTo>
                    <a:pt x="436" y="246"/>
                  </a:moveTo>
                  <a:lnTo>
                    <a:pt x="438" y="244"/>
                  </a:lnTo>
                  <a:lnTo>
                    <a:pt x="438" y="244"/>
                  </a:lnTo>
                  <a:lnTo>
                    <a:pt x="438" y="246"/>
                  </a:lnTo>
                  <a:lnTo>
                    <a:pt x="436" y="246"/>
                  </a:lnTo>
                  <a:lnTo>
                    <a:pt x="436" y="246"/>
                  </a:lnTo>
                  <a:close/>
                  <a:moveTo>
                    <a:pt x="436" y="168"/>
                  </a:moveTo>
                  <a:lnTo>
                    <a:pt x="436" y="168"/>
                  </a:lnTo>
                  <a:lnTo>
                    <a:pt x="436" y="166"/>
                  </a:lnTo>
                  <a:lnTo>
                    <a:pt x="436" y="168"/>
                  </a:lnTo>
                  <a:close/>
                  <a:moveTo>
                    <a:pt x="438" y="250"/>
                  </a:moveTo>
                  <a:lnTo>
                    <a:pt x="440" y="254"/>
                  </a:lnTo>
                  <a:lnTo>
                    <a:pt x="440" y="254"/>
                  </a:lnTo>
                  <a:lnTo>
                    <a:pt x="438" y="254"/>
                  </a:lnTo>
                  <a:lnTo>
                    <a:pt x="438" y="256"/>
                  </a:lnTo>
                  <a:lnTo>
                    <a:pt x="438" y="256"/>
                  </a:lnTo>
                  <a:lnTo>
                    <a:pt x="438" y="258"/>
                  </a:lnTo>
                  <a:lnTo>
                    <a:pt x="436" y="258"/>
                  </a:lnTo>
                  <a:lnTo>
                    <a:pt x="434" y="258"/>
                  </a:lnTo>
                  <a:lnTo>
                    <a:pt x="432" y="258"/>
                  </a:lnTo>
                  <a:lnTo>
                    <a:pt x="432" y="258"/>
                  </a:lnTo>
                  <a:lnTo>
                    <a:pt x="432" y="256"/>
                  </a:lnTo>
                  <a:lnTo>
                    <a:pt x="432" y="256"/>
                  </a:lnTo>
                  <a:lnTo>
                    <a:pt x="432" y="254"/>
                  </a:lnTo>
                  <a:lnTo>
                    <a:pt x="434" y="254"/>
                  </a:lnTo>
                  <a:lnTo>
                    <a:pt x="434" y="254"/>
                  </a:lnTo>
                  <a:lnTo>
                    <a:pt x="432" y="252"/>
                  </a:lnTo>
                  <a:lnTo>
                    <a:pt x="432" y="252"/>
                  </a:lnTo>
                  <a:lnTo>
                    <a:pt x="432" y="252"/>
                  </a:lnTo>
                  <a:lnTo>
                    <a:pt x="430" y="254"/>
                  </a:lnTo>
                  <a:lnTo>
                    <a:pt x="430" y="254"/>
                  </a:lnTo>
                  <a:lnTo>
                    <a:pt x="430" y="252"/>
                  </a:lnTo>
                  <a:lnTo>
                    <a:pt x="428" y="252"/>
                  </a:lnTo>
                  <a:lnTo>
                    <a:pt x="428" y="252"/>
                  </a:lnTo>
                  <a:lnTo>
                    <a:pt x="430" y="252"/>
                  </a:lnTo>
                  <a:lnTo>
                    <a:pt x="430" y="252"/>
                  </a:lnTo>
                  <a:lnTo>
                    <a:pt x="430" y="252"/>
                  </a:lnTo>
                  <a:lnTo>
                    <a:pt x="430" y="250"/>
                  </a:lnTo>
                  <a:lnTo>
                    <a:pt x="430" y="250"/>
                  </a:lnTo>
                  <a:lnTo>
                    <a:pt x="430" y="250"/>
                  </a:lnTo>
                  <a:lnTo>
                    <a:pt x="428" y="248"/>
                  </a:lnTo>
                  <a:lnTo>
                    <a:pt x="428" y="246"/>
                  </a:lnTo>
                  <a:lnTo>
                    <a:pt x="428" y="246"/>
                  </a:lnTo>
                  <a:lnTo>
                    <a:pt x="428" y="246"/>
                  </a:lnTo>
                  <a:lnTo>
                    <a:pt x="428" y="246"/>
                  </a:lnTo>
                  <a:lnTo>
                    <a:pt x="428" y="246"/>
                  </a:lnTo>
                  <a:lnTo>
                    <a:pt x="430" y="246"/>
                  </a:lnTo>
                  <a:lnTo>
                    <a:pt x="430" y="246"/>
                  </a:lnTo>
                  <a:lnTo>
                    <a:pt x="430" y="246"/>
                  </a:lnTo>
                  <a:lnTo>
                    <a:pt x="432" y="248"/>
                  </a:lnTo>
                  <a:lnTo>
                    <a:pt x="428" y="246"/>
                  </a:lnTo>
                  <a:lnTo>
                    <a:pt x="428" y="246"/>
                  </a:lnTo>
                  <a:lnTo>
                    <a:pt x="428" y="248"/>
                  </a:lnTo>
                  <a:lnTo>
                    <a:pt x="430" y="248"/>
                  </a:lnTo>
                  <a:lnTo>
                    <a:pt x="430" y="248"/>
                  </a:lnTo>
                  <a:lnTo>
                    <a:pt x="432" y="250"/>
                  </a:lnTo>
                  <a:lnTo>
                    <a:pt x="436" y="252"/>
                  </a:lnTo>
                  <a:lnTo>
                    <a:pt x="438" y="250"/>
                  </a:lnTo>
                  <a:lnTo>
                    <a:pt x="438" y="250"/>
                  </a:lnTo>
                  <a:close/>
                  <a:moveTo>
                    <a:pt x="434" y="246"/>
                  </a:moveTo>
                  <a:lnTo>
                    <a:pt x="434" y="246"/>
                  </a:lnTo>
                  <a:lnTo>
                    <a:pt x="432" y="244"/>
                  </a:lnTo>
                  <a:lnTo>
                    <a:pt x="430" y="242"/>
                  </a:lnTo>
                  <a:lnTo>
                    <a:pt x="430" y="242"/>
                  </a:lnTo>
                  <a:lnTo>
                    <a:pt x="428" y="240"/>
                  </a:lnTo>
                  <a:lnTo>
                    <a:pt x="428" y="242"/>
                  </a:lnTo>
                  <a:lnTo>
                    <a:pt x="428" y="242"/>
                  </a:lnTo>
                  <a:lnTo>
                    <a:pt x="430" y="240"/>
                  </a:lnTo>
                  <a:lnTo>
                    <a:pt x="430" y="240"/>
                  </a:lnTo>
                  <a:lnTo>
                    <a:pt x="430" y="240"/>
                  </a:lnTo>
                  <a:lnTo>
                    <a:pt x="428" y="236"/>
                  </a:lnTo>
                  <a:lnTo>
                    <a:pt x="428" y="236"/>
                  </a:lnTo>
                  <a:lnTo>
                    <a:pt x="430" y="236"/>
                  </a:lnTo>
                  <a:lnTo>
                    <a:pt x="430" y="236"/>
                  </a:lnTo>
                  <a:lnTo>
                    <a:pt x="430" y="234"/>
                  </a:lnTo>
                  <a:lnTo>
                    <a:pt x="430" y="234"/>
                  </a:lnTo>
                  <a:lnTo>
                    <a:pt x="434" y="238"/>
                  </a:lnTo>
                  <a:lnTo>
                    <a:pt x="434" y="238"/>
                  </a:lnTo>
                  <a:lnTo>
                    <a:pt x="432" y="240"/>
                  </a:lnTo>
                  <a:lnTo>
                    <a:pt x="432" y="242"/>
                  </a:lnTo>
                  <a:lnTo>
                    <a:pt x="434" y="242"/>
                  </a:lnTo>
                  <a:lnTo>
                    <a:pt x="432" y="244"/>
                  </a:lnTo>
                  <a:lnTo>
                    <a:pt x="436" y="244"/>
                  </a:lnTo>
                  <a:lnTo>
                    <a:pt x="434" y="246"/>
                  </a:lnTo>
                  <a:close/>
                  <a:moveTo>
                    <a:pt x="434" y="176"/>
                  </a:moveTo>
                  <a:lnTo>
                    <a:pt x="434" y="176"/>
                  </a:lnTo>
                  <a:lnTo>
                    <a:pt x="434" y="178"/>
                  </a:lnTo>
                  <a:lnTo>
                    <a:pt x="432" y="178"/>
                  </a:lnTo>
                  <a:lnTo>
                    <a:pt x="430" y="176"/>
                  </a:lnTo>
                  <a:lnTo>
                    <a:pt x="430" y="176"/>
                  </a:lnTo>
                  <a:lnTo>
                    <a:pt x="434" y="176"/>
                  </a:lnTo>
                  <a:lnTo>
                    <a:pt x="434" y="176"/>
                  </a:lnTo>
                  <a:close/>
                  <a:moveTo>
                    <a:pt x="432" y="140"/>
                  </a:moveTo>
                  <a:lnTo>
                    <a:pt x="430" y="140"/>
                  </a:lnTo>
                  <a:lnTo>
                    <a:pt x="432" y="140"/>
                  </a:lnTo>
                  <a:lnTo>
                    <a:pt x="432" y="140"/>
                  </a:lnTo>
                  <a:close/>
                  <a:moveTo>
                    <a:pt x="428" y="134"/>
                  </a:moveTo>
                  <a:lnTo>
                    <a:pt x="430" y="136"/>
                  </a:lnTo>
                  <a:lnTo>
                    <a:pt x="430" y="136"/>
                  </a:lnTo>
                  <a:lnTo>
                    <a:pt x="430" y="136"/>
                  </a:lnTo>
                  <a:lnTo>
                    <a:pt x="430" y="138"/>
                  </a:lnTo>
                  <a:lnTo>
                    <a:pt x="430" y="140"/>
                  </a:lnTo>
                  <a:lnTo>
                    <a:pt x="430" y="140"/>
                  </a:lnTo>
                  <a:lnTo>
                    <a:pt x="430" y="140"/>
                  </a:lnTo>
                  <a:lnTo>
                    <a:pt x="428" y="142"/>
                  </a:lnTo>
                  <a:lnTo>
                    <a:pt x="428" y="142"/>
                  </a:lnTo>
                  <a:lnTo>
                    <a:pt x="426" y="140"/>
                  </a:lnTo>
                  <a:lnTo>
                    <a:pt x="424" y="140"/>
                  </a:lnTo>
                  <a:lnTo>
                    <a:pt x="424" y="138"/>
                  </a:lnTo>
                  <a:lnTo>
                    <a:pt x="424" y="138"/>
                  </a:lnTo>
                  <a:lnTo>
                    <a:pt x="428" y="140"/>
                  </a:lnTo>
                  <a:lnTo>
                    <a:pt x="430" y="140"/>
                  </a:lnTo>
                  <a:lnTo>
                    <a:pt x="430" y="140"/>
                  </a:lnTo>
                  <a:lnTo>
                    <a:pt x="428" y="140"/>
                  </a:lnTo>
                  <a:lnTo>
                    <a:pt x="430" y="138"/>
                  </a:lnTo>
                  <a:lnTo>
                    <a:pt x="430" y="138"/>
                  </a:lnTo>
                  <a:lnTo>
                    <a:pt x="428" y="136"/>
                  </a:lnTo>
                  <a:lnTo>
                    <a:pt x="426" y="136"/>
                  </a:lnTo>
                  <a:lnTo>
                    <a:pt x="426" y="136"/>
                  </a:lnTo>
                  <a:lnTo>
                    <a:pt x="428" y="134"/>
                  </a:lnTo>
                  <a:lnTo>
                    <a:pt x="428" y="134"/>
                  </a:lnTo>
                  <a:close/>
                  <a:moveTo>
                    <a:pt x="426" y="134"/>
                  </a:moveTo>
                  <a:lnTo>
                    <a:pt x="422" y="132"/>
                  </a:lnTo>
                  <a:lnTo>
                    <a:pt x="422" y="132"/>
                  </a:lnTo>
                  <a:lnTo>
                    <a:pt x="422" y="132"/>
                  </a:lnTo>
                  <a:lnTo>
                    <a:pt x="422" y="130"/>
                  </a:lnTo>
                  <a:lnTo>
                    <a:pt x="422" y="130"/>
                  </a:lnTo>
                  <a:lnTo>
                    <a:pt x="426" y="134"/>
                  </a:lnTo>
                  <a:lnTo>
                    <a:pt x="426" y="134"/>
                  </a:lnTo>
                  <a:close/>
                  <a:moveTo>
                    <a:pt x="422" y="110"/>
                  </a:moveTo>
                  <a:lnTo>
                    <a:pt x="422" y="112"/>
                  </a:lnTo>
                  <a:lnTo>
                    <a:pt x="422" y="112"/>
                  </a:lnTo>
                  <a:lnTo>
                    <a:pt x="420" y="114"/>
                  </a:lnTo>
                  <a:lnTo>
                    <a:pt x="422" y="110"/>
                  </a:lnTo>
                  <a:close/>
                  <a:moveTo>
                    <a:pt x="422" y="130"/>
                  </a:moveTo>
                  <a:lnTo>
                    <a:pt x="422" y="130"/>
                  </a:lnTo>
                  <a:lnTo>
                    <a:pt x="420" y="130"/>
                  </a:lnTo>
                  <a:lnTo>
                    <a:pt x="420" y="130"/>
                  </a:lnTo>
                  <a:lnTo>
                    <a:pt x="420" y="130"/>
                  </a:lnTo>
                  <a:lnTo>
                    <a:pt x="420" y="130"/>
                  </a:lnTo>
                  <a:lnTo>
                    <a:pt x="420" y="130"/>
                  </a:lnTo>
                  <a:lnTo>
                    <a:pt x="418" y="130"/>
                  </a:lnTo>
                  <a:lnTo>
                    <a:pt x="420" y="128"/>
                  </a:lnTo>
                  <a:lnTo>
                    <a:pt x="420" y="128"/>
                  </a:lnTo>
                  <a:lnTo>
                    <a:pt x="422" y="130"/>
                  </a:lnTo>
                  <a:lnTo>
                    <a:pt x="422" y="130"/>
                  </a:lnTo>
                  <a:close/>
                  <a:moveTo>
                    <a:pt x="420" y="112"/>
                  </a:moveTo>
                  <a:lnTo>
                    <a:pt x="420" y="112"/>
                  </a:lnTo>
                  <a:lnTo>
                    <a:pt x="418" y="110"/>
                  </a:lnTo>
                  <a:lnTo>
                    <a:pt x="414" y="108"/>
                  </a:lnTo>
                  <a:lnTo>
                    <a:pt x="414" y="108"/>
                  </a:lnTo>
                  <a:lnTo>
                    <a:pt x="420" y="112"/>
                  </a:lnTo>
                  <a:lnTo>
                    <a:pt x="420" y="112"/>
                  </a:lnTo>
                  <a:close/>
                  <a:moveTo>
                    <a:pt x="414" y="126"/>
                  </a:moveTo>
                  <a:lnTo>
                    <a:pt x="414" y="126"/>
                  </a:lnTo>
                  <a:lnTo>
                    <a:pt x="416" y="126"/>
                  </a:lnTo>
                  <a:lnTo>
                    <a:pt x="416" y="128"/>
                  </a:lnTo>
                  <a:lnTo>
                    <a:pt x="416" y="128"/>
                  </a:lnTo>
                  <a:lnTo>
                    <a:pt x="414" y="126"/>
                  </a:lnTo>
                  <a:lnTo>
                    <a:pt x="414" y="126"/>
                  </a:lnTo>
                  <a:lnTo>
                    <a:pt x="414" y="126"/>
                  </a:lnTo>
                  <a:close/>
                  <a:moveTo>
                    <a:pt x="410" y="106"/>
                  </a:moveTo>
                  <a:lnTo>
                    <a:pt x="408" y="106"/>
                  </a:lnTo>
                  <a:lnTo>
                    <a:pt x="408" y="104"/>
                  </a:lnTo>
                  <a:lnTo>
                    <a:pt x="410" y="106"/>
                  </a:lnTo>
                  <a:close/>
                  <a:moveTo>
                    <a:pt x="410" y="138"/>
                  </a:moveTo>
                  <a:lnTo>
                    <a:pt x="410" y="138"/>
                  </a:lnTo>
                  <a:lnTo>
                    <a:pt x="410" y="138"/>
                  </a:lnTo>
                  <a:lnTo>
                    <a:pt x="410" y="138"/>
                  </a:lnTo>
                  <a:lnTo>
                    <a:pt x="410" y="138"/>
                  </a:lnTo>
                  <a:lnTo>
                    <a:pt x="412" y="138"/>
                  </a:lnTo>
                  <a:lnTo>
                    <a:pt x="414" y="138"/>
                  </a:lnTo>
                  <a:lnTo>
                    <a:pt x="414" y="138"/>
                  </a:lnTo>
                  <a:lnTo>
                    <a:pt x="416" y="136"/>
                  </a:lnTo>
                  <a:lnTo>
                    <a:pt x="416" y="136"/>
                  </a:lnTo>
                  <a:lnTo>
                    <a:pt x="416" y="138"/>
                  </a:lnTo>
                  <a:lnTo>
                    <a:pt x="414" y="138"/>
                  </a:lnTo>
                  <a:lnTo>
                    <a:pt x="414" y="138"/>
                  </a:lnTo>
                  <a:lnTo>
                    <a:pt x="414" y="140"/>
                  </a:lnTo>
                  <a:lnTo>
                    <a:pt x="414" y="142"/>
                  </a:lnTo>
                  <a:lnTo>
                    <a:pt x="414" y="142"/>
                  </a:lnTo>
                  <a:lnTo>
                    <a:pt x="414" y="142"/>
                  </a:lnTo>
                  <a:lnTo>
                    <a:pt x="410" y="140"/>
                  </a:lnTo>
                  <a:lnTo>
                    <a:pt x="410" y="140"/>
                  </a:lnTo>
                  <a:lnTo>
                    <a:pt x="408" y="138"/>
                  </a:lnTo>
                  <a:lnTo>
                    <a:pt x="410" y="138"/>
                  </a:lnTo>
                  <a:close/>
                  <a:moveTo>
                    <a:pt x="406" y="126"/>
                  </a:moveTo>
                  <a:lnTo>
                    <a:pt x="406" y="128"/>
                  </a:lnTo>
                  <a:lnTo>
                    <a:pt x="406" y="126"/>
                  </a:lnTo>
                  <a:lnTo>
                    <a:pt x="406" y="126"/>
                  </a:lnTo>
                  <a:close/>
                  <a:moveTo>
                    <a:pt x="406" y="160"/>
                  </a:moveTo>
                  <a:lnTo>
                    <a:pt x="406" y="160"/>
                  </a:lnTo>
                  <a:lnTo>
                    <a:pt x="406" y="160"/>
                  </a:lnTo>
                  <a:lnTo>
                    <a:pt x="406" y="160"/>
                  </a:lnTo>
                  <a:lnTo>
                    <a:pt x="404" y="160"/>
                  </a:lnTo>
                  <a:lnTo>
                    <a:pt x="404" y="160"/>
                  </a:lnTo>
                  <a:lnTo>
                    <a:pt x="406" y="160"/>
                  </a:lnTo>
                  <a:close/>
                  <a:moveTo>
                    <a:pt x="402" y="170"/>
                  </a:moveTo>
                  <a:lnTo>
                    <a:pt x="402" y="170"/>
                  </a:lnTo>
                  <a:lnTo>
                    <a:pt x="402" y="170"/>
                  </a:lnTo>
                  <a:lnTo>
                    <a:pt x="404" y="170"/>
                  </a:lnTo>
                  <a:lnTo>
                    <a:pt x="402" y="174"/>
                  </a:lnTo>
                  <a:lnTo>
                    <a:pt x="402" y="174"/>
                  </a:lnTo>
                  <a:lnTo>
                    <a:pt x="402" y="172"/>
                  </a:lnTo>
                  <a:lnTo>
                    <a:pt x="402" y="172"/>
                  </a:lnTo>
                  <a:lnTo>
                    <a:pt x="402" y="170"/>
                  </a:lnTo>
                  <a:lnTo>
                    <a:pt x="402" y="170"/>
                  </a:lnTo>
                  <a:close/>
                  <a:moveTo>
                    <a:pt x="402" y="252"/>
                  </a:moveTo>
                  <a:lnTo>
                    <a:pt x="404" y="254"/>
                  </a:lnTo>
                  <a:lnTo>
                    <a:pt x="404" y="254"/>
                  </a:lnTo>
                  <a:lnTo>
                    <a:pt x="402" y="256"/>
                  </a:lnTo>
                  <a:lnTo>
                    <a:pt x="400" y="254"/>
                  </a:lnTo>
                  <a:lnTo>
                    <a:pt x="400" y="254"/>
                  </a:lnTo>
                  <a:lnTo>
                    <a:pt x="402" y="252"/>
                  </a:lnTo>
                  <a:lnTo>
                    <a:pt x="402" y="252"/>
                  </a:lnTo>
                  <a:lnTo>
                    <a:pt x="402" y="252"/>
                  </a:lnTo>
                  <a:close/>
                  <a:moveTo>
                    <a:pt x="400" y="252"/>
                  </a:moveTo>
                  <a:lnTo>
                    <a:pt x="400" y="252"/>
                  </a:lnTo>
                  <a:lnTo>
                    <a:pt x="400" y="252"/>
                  </a:lnTo>
                  <a:lnTo>
                    <a:pt x="400" y="254"/>
                  </a:lnTo>
                  <a:lnTo>
                    <a:pt x="400" y="254"/>
                  </a:lnTo>
                  <a:lnTo>
                    <a:pt x="398" y="252"/>
                  </a:lnTo>
                  <a:lnTo>
                    <a:pt x="400" y="254"/>
                  </a:lnTo>
                  <a:lnTo>
                    <a:pt x="400" y="254"/>
                  </a:lnTo>
                  <a:lnTo>
                    <a:pt x="400" y="252"/>
                  </a:lnTo>
                  <a:lnTo>
                    <a:pt x="400" y="252"/>
                  </a:lnTo>
                  <a:close/>
                  <a:moveTo>
                    <a:pt x="398" y="202"/>
                  </a:moveTo>
                  <a:lnTo>
                    <a:pt x="398" y="202"/>
                  </a:lnTo>
                  <a:lnTo>
                    <a:pt x="398" y="202"/>
                  </a:lnTo>
                  <a:lnTo>
                    <a:pt x="396" y="200"/>
                  </a:lnTo>
                  <a:lnTo>
                    <a:pt x="394" y="200"/>
                  </a:lnTo>
                  <a:lnTo>
                    <a:pt x="394" y="200"/>
                  </a:lnTo>
                  <a:lnTo>
                    <a:pt x="396" y="200"/>
                  </a:lnTo>
                  <a:lnTo>
                    <a:pt x="396" y="200"/>
                  </a:lnTo>
                  <a:lnTo>
                    <a:pt x="398" y="200"/>
                  </a:lnTo>
                  <a:lnTo>
                    <a:pt x="398" y="202"/>
                  </a:lnTo>
                  <a:lnTo>
                    <a:pt x="398" y="202"/>
                  </a:lnTo>
                  <a:close/>
                  <a:moveTo>
                    <a:pt x="394" y="246"/>
                  </a:moveTo>
                  <a:lnTo>
                    <a:pt x="396" y="246"/>
                  </a:lnTo>
                  <a:lnTo>
                    <a:pt x="396" y="246"/>
                  </a:lnTo>
                  <a:lnTo>
                    <a:pt x="396" y="246"/>
                  </a:lnTo>
                  <a:lnTo>
                    <a:pt x="396" y="246"/>
                  </a:lnTo>
                  <a:lnTo>
                    <a:pt x="398" y="248"/>
                  </a:lnTo>
                  <a:lnTo>
                    <a:pt x="396" y="248"/>
                  </a:lnTo>
                  <a:lnTo>
                    <a:pt x="396" y="248"/>
                  </a:lnTo>
                  <a:lnTo>
                    <a:pt x="394" y="246"/>
                  </a:lnTo>
                  <a:lnTo>
                    <a:pt x="394" y="246"/>
                  </a:lnTo>
                  <a:lnTo>
                    <a:pt x="394" y="246"/>
                  </a:lnTo>
                  <a:lnTo>
                    <a:pt x="394" y="246"/>
                  </a:lnTo>
                  <a:lnTo>
                    <a:pt x="394" y="246"/>
                  </a:lnTo>
                  <a:lnTo>
                    <a:pt x="394" y="248"/>
                  </a:lnTo>
                  <a:lnTo>
                    <a:pt x="394" y="248"/>
                  </a:lnTo>
                  <a:lnTo>
                    <a:pt x="394" y="248"/>
                  </a:lnTo>
                  <a:lnTo>
                    <a:pt x="396" y="248"/>
                  </a:lnTo>
                  <a:lnTo>
                    <a:pt x="396" y="248"/>
                  </a:lnTo>
                  <a:lnTo>
                    <a:pt x="396" y="250"/>
                  </a:lnTo>
                  <a:lnTo>
                    <a:pt x="398" y="250"/>
                  </a:lnTo>
                  <a:lnTo>
                    <a:pt x="398" y="250"/>
                  </a:lnTo>
                  <a:lnTo>
                    <a:pt x="398" y="250"/>
                  </a:lnTo>
                  <a:lnTo>
                    <a:pt x="398" y="250"/>
                  </a:lnTo>
                  <a:lnTo>
                    <a:pt x="398" y="252"/>
                  </a:lnTo>
                  <a:lnTo>
                    <a:pt x="398" y="252"/>
                  </a:lnTo>
                  <a:lnTo>
                    <a:pt x="398" y="252"/>
                  </a:lnTo>
                  <a:lnTo>
                    <a:pt x="398" y="250"/>
                  </a:lnTo>
                  <a:lnTo>
                    <a:pt x="398" y="250"/>
                  </a:lnTo>
                  <a:lnTo>
                    <a:pt x="398" y="250"/>
                  </a:lnTo>
                  <a:lnTo>
                    <a:pt x="394" y="250"/>
                  </a:lnTo>
                  <a:lnTo>
                    <a:pt x="394" y="250"/>
                  </a:lnTo>
                  <a:lnTo>
                    <a:pt x="394" y="250"/>
                  </a:lnTo>
                  <a:lnTo>
                    <a:pt x="392" y="250"/>
                  </a:lnTo>
                  <a:lnTo>
                    <a:pt x="392" y="248"/>
                  </a:lnTo>
                  <a:lnTo>
                    <a:pt x="392" y="248"/>
                  </a:lnTo>
                  <a:lnTo>
                    <a:pt x="392" y="250"/>
                  </a:lnTo>
                  <a:lnTo>
                    <a:pt x="390" y="248"/>
                  </a:lnTo>
                  <a:lnTo>
                    <a:pt x="388" y="246"/>
                  </a:lnTo>
                  <a:lnTo>
                    <a:pt x="388" y="246"/>
                  </a:lnTo>
                  <a:lnTo>
                    <a:pt x="394" y="246"/>
                  </a:lnTo>
                  <a:lnTo>
                    <a:pt x="394" y="246"/>
                  </a:lnTo>
                  <a:lnTo>
                    <a:pt x="394" y="246"/>
                  </a:lnTo>
                  <a:lnTo>
                    <a:pt x="394" y="246"/>
                  </a:lnTo>
                  <a:lnTo>
                    <a:pt x="392" y="246"/>
                  </a:lnTo>
                  <a:lnTo>
                    <a:pt x="392" y="244"/>
                  </a:lnTo>
                  <a:lnTo>
                    <a:pt x="392" y="244"/>
                  </a:lnTo>
                  <a:lnTo>
                    <a:pt x="394" y="246"/>
                  </a:lnTo>
                  <a:lnTo>
                    <a:pt x="394" y="246"/>
                  </a:lnTo>
                  <a:lnTo>
                    <a:pt x="394" y="246"/>
                  </a:lnTo>
                  <a:close/>
                  <a:moveTo>
                    <a:pt x="390" y="222"/>
                  </a:moveTo>
                  <a:lnTo>
                    <a:pt x="390" y="222"/>
                  </a:lnTo>
                  <a:lnTo>
                    <a:pt x="392" y="222"/>
                  </a:lnTo>
                  <a:lnTo>
                    <a:pt x="392" y="222"/>
                  </a:lnTo>
                  <a:lnTo>
                    <a:pt x="392" y="222"/>
                  </a:lnTo>
                  <a:lnTo>
                    <a:pt x="392" y="222"/>
                  </a:lnTo>
                  <a:lnTo>
                    <a:pt x="390" y="222"/>
                  </a:lnTo>
                  <a:lnTo>
                    <a:pt x="390" y="222"/>
                  </a:lnTo>
                  <a:close/>
                  <a:moveTo>
                    <a:pt x="388" y="196"/>
                  </a:moveTo>
                  <a:lnTo>
                    <a:pt x="388" y="196"/>
                  </a:lnTo>
                  <a:lnTo>
                    <a:pt x="390" y="196"/>
                  </a:lnTo>
                  <a:lnTo>
                    <a:pt x="390" y="198"/>
                  </a:lnTo>
                  <a:lnTo>
                    <a:pt x="388" y="196"/>
                  </a:lnTo>
                  <a:lnTo>
                    <a:pt x="388" y="196"/>
                  </a:lnTo>
                  <a:lnTo>
                    <a:pt x="388" y="196"/>
                  </a:lnTo>
                  <a:close/>
                  <a:moveTo>
                    <a:pt x="390" y="214"/>
                  </a:moveTo>
                  <a:lnTo>
                    <a:pt x="390" y="214"/>
                  </a:lnTo>
                  <a:lnTo>
                    <a:pt x="390" y="216"/>
                  </a:lnTo>
                  <a:lnTo>
                    <a:pt x="390" y="216"/>
                  </a:lnTo>
                  <a:lnTo>
                    <a:pt x="392" y="216"/>
                  </a:lnTo>
                  <a:lnTo>
                    <a:pt x="392" y="218"/>
                  </a:lnTo>
                  <a:lnTo>
                    <a:pt x="392" y="218"/>
                  </a:lnTo>
                  <a:lnTo>
                    <a:pt x="392" y="218"/>
                  </a:lnTo>
                  <a:lnTo>
                    <a:pt x="388" y="216"/>
                  </a:lnTo>
                  <a:lnTo>
                    <a:pt x="386" y="214"/>
                  </a:lnTo>
                  <a:lnTo>
                    <a:pt x="390" y="214"/>
                  </a:lnTo>
                  <a:close/>
                  <a:moveTo>
                    <a:pt x="386" y="204"/>
                  </a:moveTo>
                  <a:lnTo>
                    <a:pt x="386" y="206"/>
                  </a:lnTo>
                  <a:lnTo>
                    <a:pt x="386" y="206"/>
                  </a:lnTo>
                  <a:lnTo>
                    <a:pt x="384" y="206"/>
                  </a:lnTo>
                  <a:lnTo>
                    <a:pt x="384" y="206"/>
                  </a:lnTo>
                  <a:lnTo>
                    <a:pt x="384" y="206"/>
                  </a:lnTo>
                  <a:lnTo>
                    <a:pt x="386" y="204"/>
                  </a:lnTo>
                  <a:lnTo>
                    <a:pt x="386" y="204"/>
                  </a:lnTo>
                  <a:close/>
                  <a:moveTo>
                    <a:pt x="384" y="216"/>
                  </a:moveTo>
                  <a:lnTo>
                    <a:pt x="384" y="216"/>
                  </a:lnTo>
                  <a:lnTo>
                    <a:pt x="386" y="218"/>
                  </a:lnTo>
                  <a:lnTo>
                    <a:pt x="386" y="218"/>
                  </a:lnTo>
                  <a:lnTo>
                    <a:pt x="386" y="218"/>
                  </a:lnTo>
                  <a:lnTo>
                    <a:pt x="386" y="220"/>
                  </a:lnTo>
                  <a:lnTo>
                    <a:pt x="386" y="220"/>
                  </a:lnTo>
                  <a:lnTo>
                    <a:pt x="386" y="220"/>
                  </a:lnTo>
                  <a:lnTo>
                    <a:pt x="386" y="220"/>
                  </a:lnTo>
                  <a:lnTo>
                    <a:pt x="386" y="220"/>
                  </a:lnTo>
                  <a:lnTo>
                    <a:pt x="386" y="220"/>
                  </a:lnTo>
                  <a:lnTo>
                    <a:pt x="388" y="222"/>
                  </a:lnTo>
                  <a:lnTo>
                    <a:pt x="388" y="222"/>
                  </a:lnTo>
                  <a:lnTo>
                    <a:pt x="388" y="224"/>
                  </a:lnTo>
                  <a:lnTo>
                    <a:pt x="388" y="224"/>
                  </a:lnTo>
                  <a:lnTo>
                    <a:pt x="388" y="224"/>
                  </a:lnTo>
                  <a:lnTo>
                    <a:pt x="382" y="220"/>
                  </a:lnTo>
                  <a:lnTo>
                    <a:pt x="382" y="220"/>
                  </a:lnTo>
                  <a:lnTo>
                    <a:pt x="380" y="220"/>
                  </a:lnTo>
                  <a:lnTo>
                    <a:pt x="380" y="220"/>
                  </a:lnTo>
                  <a:lnTo>
                    <a:pt x="380" y="220"/>
                  </a:lnTo>
                  <a:lnTo>
                    <a:pt x="382" y="218"/>
                  </a:lnTo>
                  <a:lnTo>
                    <a:pt x="384" y="216"/>
                  </a:lnTo>
                  <a:lnTo>
                    <a:pt x="384" y="216"/>
                  </a:lnTo>
                  <a:close/>
                  <a:moveTo>
                    <a:pt x="382" y="274"/>
                  </a:moveTo>
                  <a:lnTo>
                    <a:pt x="382" y="274"/>
                  </a:lnTo>
                  <a:lnTo>
                    <a:pt x="382" y="274"/>
                  </a:lnTo>
                  <a:lnTo>
                    <a:pt x="384" y="272"/>
                  </a:lnTo>
                  <a:lnTo>
                    <a:pt x="384" y="274"/>
                  </a:lnTo>
                  <a:lnTo>
                    <a:pt x="382" y="274"/>
                  </a:lnTo>
                  <a:close/>
                  <a:moveTo>
                    <a:pt x="384" y="284"/>
                  </a:moveTo>
                  <a:lnTo>
                    <a:pt x="384" y="284"/>
                  </a:lnTo>
                  <a:lnTo>
                    <a:pt x="384" y="282"/>
                  </a:lnTo>
                  <a:lnTo>
                    <a:pt x="384" y="282"/>
                  </a:lnTo>
                  <a:lnTo>
                    <a:pt x="384" y="284"/>
                  </a:lnTo>
                  <a:lnTo>
                    <a:pt x="384" y="284"/>
                  </a:lnTo>
                  <a:lnTo>
                    <a:pt x="384" y="284"/>
                  </a:lnTo>
                  <a:close/>
                  <a:moveTo>
                    <a:pt x="384" y="268"/>
                  </a:moveTo>
                  <a:lnTo>
                    <a:pt x="384" y="268"/>
                  </a:lnTo>
                  <a:lnTo>
                    <a:pt x="384" y="266"/>
                  </a:lnTo>
                  <a:lnTo>
                    <a:pt x="382" y="264"/>
                  </a:lnTo>
                  <a:lnTo>
                    <a:pt x="386" y="266"/>
                  </a:lnTo>
                  <a:lnTo>
                    <a:pt x="384" y="268"/>
                  </a:lnTo>
                  <a:close/>
                  <a:moveTo>
                    <a:pt x="384" y="256"/>
                  </a:moveTo>
                  <a:lnTo>
                    <a:pt x="384" y="256"/>
                  </a:lnTo>
                  <a:lnTo>
                    <a:pt x="384" y="254"/>
                  </a:lnTo>
                  <a:lnTo>
                    <a:pt x="384" y="256"/>
                  </a:lnTo>
                  <a:close/>
                  <a:moveTo>
                    <a:pt x="382" y="246"/>
                  </a:moveTo>
                  <a:lnTo>
                    <a:pt x="382" y="246"/>
                  </a:lnTo>
                  <a:lnTo>
                    <a:pt x="380" y="244"/>
                  </a:lnTo>
                  <a:lnTo>
                    <a:pt x="378" y="242"/>
                  </a:lnTo>
                  <a:lnTo>
                    <a:pt x="376" y="244"/>
                  </a:lnTo>
                  <a:lnTo>
                    <a:pt x="376" y="244"/>
                  </a:lnTo>
                  <a:lnTo>
                    <a:pt x="376" y="242"/>
                  </a:lnTo>
                  <a:lnTo>
                    <a:pt x="374" y="242"/>
                  </a:lnTo>
                  <a:lnTo>
                    <a:pt x="374" y="242"/>
                  </a:lnTo>
                  <a:lnTo>
                    <a:pt x="374" y="240"/>
                  </a:lnTo>
                  <a:lnTo>
                    <a:pt x="374" y="240"/>
                  </a:lnTo>
                  <a:lnTo>
                    <a:pt x="376" y="242"/>
                  </a:lnTo>
                  <a:lnTo>
                    <a:pt x="376" y="242"/>
                  </a:lnTo>
                  <a:lnTo>
                    <a:pt x="376" y="240"/>
                  </a:lnTo>
                  <a:lnTo>
                    <a:pt x="376" y="240"/>
                  </a:lnTo>
                  <a:lnTo>
                    <a:pt x="376" y="240"/>
                  </a:lnTo>
                  <a:lnTo>
                    <a:pt x="376" y="238"/>
                  </a:lnTo>
                  <a:lnTo>
                    <a:pt x="376" y="238"/>
                  </a:lnTo>
                  <a:lnTo>
                    <a:pt x="378" y="240"/>
                  </a:lnTo>
                  <a:lnTo>
                    <a:pt x="380" y="242"/>
                  </a:lnTo>
                  <a:lnTo>
                    <a:pt x="380" y="242"/>
                  </a:lnTo>
                  <a:lnTo>
                    <a:pt x="380" y="242"/>
                  </a:lnTo>
                  <a:lnTo>
                    <a:pt x="378" y="242"/>
                  </a:lnTo>
                  <a:lnTo>
                    <a:pt x="378" y="242"/>
                  </a:lnTo>
                  <a:lnTo>
                    <a:pt x="378" y="242"/>
                  </a:lnTo>
                  <a:lnTo>
                    <a:pt x="380" y="244"/>
                  </a:lnTo>
                  <a:lnTo>
                    <a:pt x="382" y="244"/>
                  </a:lnTo>
                  <a:lnTo>
                    <a:pt x="382" y="244"/>
                  </a:lnTo>
                  <a:lnTo>
                    <a:pt x="382" y="244"/>
                  </a:lnTo>
                  <a:lnTo>
                    <a:pt x="382" y="246"/>
                  </a:lnTo>
                  <a:lnTo>
                    <a:pt x="382" y="246"/>
                  </a:lnTo>
                  <a:close/>
                  <a:moveTo>
                    <a:pt x="374" y="248"/>
                  </a:moveTo>
                  <a:lnTo>
                    <a:pt x="372" y="250"/>
                  </a:lnTo>
                  <a:lnTo>
                    <a:pt x="372" y="250"/>
                  </a:lnTo>
                  <a:lnTo>
                    <a:pt x="372" y="248"/>
                  </a:lnTo>
                  <a:lnTo>
                    <a:pt x="372" y="248"/>
                  </a:lnTo>
                  <a:lnTo>
                    <a:pt x="372" y="246"/>
                  </a:lnTo>
                  <a:lnTo>
                    <a:pt x="372" y="246"/>
                  </a:lnTo>
                  <a:lnTo>
                    <a:pt x="374" y="246"/>
                  </a:lnTo>
                  <a:lnTo>
                    <a:pt x="372" y="244"/>
                  </a:lnTo>
                  <a:lnTo>
                    <a:pt x="372" y="244"/>
                  </a:lnTo>
                  <a:lnTo>
                    <a:pt x="372" y="244"/>
                  </a:lnTo>
                  <a:lnTo>
                    <a:pt x="370" y="244"/>
                  </a:lnTo>
                  <a:lnTo>
                    <a:pt x="370" y="244"/>
                  </a:lnTo>
                  <a:lnTo>
                    <a:pt x="370" y="244"/>
                  </a:lnTo>
                  <a:lnTo>
                    <a:pt x="370" y="244"/>
                  </a:lnTo>
                  <a:lnTo>
                    <a:pt x="370" y="244"/>
                  </a:lnTo>
                  <a:lnTo>
                    <a:pt x="368" y="242"/>
                  </a:lnTo>
                  <a:lnTo>
                    <a:pt x="368" y="242"/>
                  </a:lnTo>
                  <a:lnTo>
                    <a:pt x="370" y="240"/>
                  </a:lnTo>
                  <a:lnTo>
                    <a:pt x="370" y="240"/>
                  </a:lnTo>
                  <a:lnTo>
                    <a:pt x="370" y="242"/>
                  </a:lnTo>
                  <a:lnTo>
                    <a:pt x="370" y="244"/>
                  </a:lnTo>
                  <a:lnTo>
                    <a:pt x="370" y="244"/>
                  </a:lnTo>
                  <a:lnTo>
                    <a:pt x="370" y="244"/>
                  </a:lnTo>
                  <a:lnTo>
                    <a:pt x="372" y="244"/>
                  </a:lnTo>
                  <a:lnTo>
                    <a:pt x="374" y="246"/>
                  </a:lnTo>
                  <a:lnTo>
                    <a:pt x="374" y="246"/>
                  </a:lnTo>
                  <a:lnTo>
                    <a:pt x="374" y="246"/>
                  </a:lnTo>
                  <a:lnTo>
                    <a:pt x="374" y="248"/>
                  </a:lnTo>
                  <a:lnTo>
                    <a:pt x="374" y="248"/>
                  </a:lnTo>
                  <a:close/>
                  <a:moveTo>
                    <a:pt x="378" y="238"/>
                  </a:moveTo>
                  <a:lnTo>
                    <a:pt x="378" y="238"/>
                  </a:lnTo>
                  <a:lnTo>
                    <a:pt x="380" y="240"/>
                  </a:lnTo>
                  <a:lnTo>
                    <a:pt x="382" y="240"/>
                  </a:lnTo>
                  <a:lnTo>
                    <a:pt x="382" y="240"/>
                  </a:lnTo>
                  <a:lnTo>
                    <a:pt x="380" y="240"/>
                  </a:lnTo>
                  <a:lnTo>
                    <a:pt x="378" y="238"/>
                  </a:lnTo>
                  <a:lnTo>
                    <a:pt x="378" y="238"/>
                  </a:lnTo>
                  <a:close/>
                  <a:moveTo>
                    <a:pt x="382" y="204"/>
                  </a:moveTo>
                  <a:lnTo>
                    <a:pt x="382" y="206"/>
                  </a:lnTo>
                  <a:lnTo>
                    <a:pt x="382" y="206"/>
                  </a:lnTo>
                  <a:lnTo>
                    <a:pt x="380" y="204"/>
                  </a:lnTo>
                  <a:lnTo>
                    <a:pt x="382" y="204"/>
                  </a:lnTo>
                  <a:close/>
                  <a:moveTo>
                    <a:pt x="380" y="218"/>
                  </a:moveTo>
                  <a:lnTo>
                    <a:pt x="380" y="216"/>
                  </a:lnTo>
                  <a:lnTo>
                    <a:pt x="380" y="216"/>
                  </a:lnTo>
                  <a:lnTo>
                    <a:pt x="380" y="216"/>
                  </a:lnTo>
                  <a:lnTo>
                    <a:pt x="380" y="218"/>
                  </a:lnTo>
                  <a:lnTo>
                    <a:pt x="380" y="218"/>
                  </a:lnTo>
                  <a:close/>
                  <a:moveTo>
                    <a:pt x="376" y="206"/>
                  </a:moveTo>
                  <a:lnTo>
                    <a:pt x="374" y="204"/>
                  </a:lnTo>
                  <a:lnTo>
                    <a:pt x="374" y="204"/>
                  </a:lnTo>
                  <a:lnTo>
                    <a:pt x="376" y="204"/>
                  </a:lnTo>
                  <a:lnTo>
                    <a:pt x="376" y="206"/>
                  </a:lnTo>
                  <a:lnTo>
                    <a:pt x="376" y="206"/>
                  </a:lnTo>
                  <a:close/>
                  <a:moveTo>
                    <a:pt x="372" y="222"/>
                  </a:moveTo>
                  <a:lnTo>
                    <a:pt x="374" y="222"/>
                  </a:lnTo>
                  <a:lnTo>
                    <a:pt x="374" y="224"/>
                  </a:lnTo>
                  <a:lnTo>
                    <a:pt x="374" y="224"/>
                  </a:lnTo>
                  <a:lnTo>
                    <a:pt x="372" y="224"/>
                  </a:lnTo>
                  <a:lnTo>
                    <a:pt x="370" y="222"/>
                  </a:lnTo>
                  <a:lnTo>
                    <a:pt x="372" y="222"/>
                  </a:lnTo>
                  <a:lnTo>
                    <a:pt x="372" y="222"/>
                  </a:lnTo>
                  <a:lnTo>
                    <a:pt x="372" y="222"/>
                  </a:lnTo>
                  <a:lnTo>
                    <a:pt x="372" y="222"/>
                  </a:lnTo>
                  <a:lnTo>
                    <a:pt x="372" y="222"/>
                  </a:lnTo>
                  <a:lnTo>
                    <a:pt x="372" y="218"/>
                  </a:lnTo>
                  <a:lnTo>
                    <a:pt x="372" y="222"/>
                  </a:lnTo>
                  <a:close/>
                  <a:moveTo>
                    <a:pt x="372" y="218"/>
                  </a:moveTo>
                  <a:lnTo>
                    <a:pt x="372" y="218"/>
                  </a:lnTo>
                  <a:lnTo>
                    <a:pt x="370" y="218"/>
                  </a:lnTo>
                  <a:lnTo>
                    <a:pt x="370" y="218"/>
                  </a:lnTo>
                  <a:lnTo>
                    <a:pt x="370" y="216"/>
                  </a:lnTo>
                  <a:lnTo>
                    <a:pt x="368" y="216"/>
                  </a:lnTo>
                  <a:lnTo>
                    <a:pt x="368" y="216"/>
                  </a:lnTo>
                  <a:lnTo>
                    <a:pt x="368" y="216"/>
                  </a:lnTo>
                  <a:lnTo>
                    <a:pt x="370" y="216"/>
                  </a:lnTo>
                  <a:lnTo>
                    <a:pt x="370" y="216"/>
                  </a:lnTo>
                  <a:lnTo>
                    <a:pt x="370" y="216"/>
                  </a:lnTo>
                  <a:lnTo>
                    <a:pt x="370" y="216"/>
                  </a:lnTo>
                  <a:lnTo>
                    <a:pt x="372" y="216"/>
                  </a:lnTo>
                  <a:lnTo>
                    <a:pt x="372" y="218"/>
                  </a:lnTo>
                  <a:lnTo>
                    <a:pt x="372" y="218"/>
                  </a:lnTo>
                  <a:close/>
                  <a:moveTo>
                    <a:pt x="354" y="198"/>
                  </a:moveTo>
                  <a:lnTo>
                    <a:pt x="358" y="200"/>
                  </a:lnTo>
                  <a:lnTo>
                    <a:pt x="356" y="200"/>
                  </a:lnTo>
                  <a:lnTo>
                    <a:pt x="356" y="200"/>
                  </a:lnTo>
                  <a:lnTo>
                    <a:pt x="356" y="200"/>
                  </a:lnTo>
                  <a:lnTo>
                    <a:pt x="356" y="200"/>
                  </a:lnTo>
                  <a:lnTo>
                    <a:pt x="354" y="200"/>
                  </a:lnTo>
                  <a:lnTo>
                    <a:pt x="354" y="198"/>
                  </a:lnTo>
                  <a:lnTo>
                    <a:pt x="354" y="198"/>
                  </a:lnTo>
                  <a:lnTo>
                    <a:pt x="354" y="198"/>
                  </a:lnTo>
                  <a:lnTo>
                    <a:pt x="354" y="198"/>
                  </a:lnTo>
                  <a:lnTo>
                    <a:pt x="354" y="198"/>
                  </a:lnTo>
                  <a:close/>
                  <a:moveTo>
                    <a:pt x="346" y="206"/>
                  </a:moveTo>
                  <a:lnTo>
                    <a:pt x="346" y="204"/>
                  </a:lnTo>
                  <a:lnTo>
                    <a:pt x="346" y="204"/>
                  </a:lnTo>
                  <a:lnTo>
                    <a:pt x="348" y="208"/>
                  </a:lnTo>
                  <a:lnTo>
                    <a:pt x="348" y="208"/>
                  </a:lnTo>
                  <a:lnTo>
                    <a:pt x="350" y="208"/>
                  </a:lnTo>
                  <a:lnTo>
                    <a:pt x="350" y="208"/>
                  </a:lnTo>
                  <a:lnTo>
                    <a:pt x="348" y="208"/>
                  </a:lnTo>
                  <a:lnTo>
                    <a:pt x="348" y="208"/>
                  </a:lnTo>
                  <a:lnTo>
                    <a:pt x="354" y="208"/>
                  </a:lnTo>
                  <a:lnTo>
                    <a:pt x="358" y="210"/>
                  </a:lnTo>
                  <a:lnTo>
                    <a:pt x="356" y="208"/>
                  </a:lnTo>
                  <a:lnTo>
                    <a:pt x="358" y="210"/>
                  </a:lnTo>
                  <a:lnTo>
                    <a:pt x="358" y="210"/>
                  </a:lnTo>
                  <a:lnTo>
                    <a:pt x="360" y="210"/>
                  </a:lnTo>
                  <a:lnTo>
                    <a:pt x="358" y="210"/>
                  </a:lnTo>
                  <a:lnTo>
                    <a:pt x="358" y="208"/>
                  </a:lnTo>
                  <a:lnTo>
                    <a:pt x="358" y="208"/>
                  </a:lnTo>
                  <a:lnTo>
                    <a:pt x="354" y="206"/>
                  </a:lnTo>
                  <a:lnTo>
                    <a:pt x="352" y="204"/>
                  </a:lnTo>
                  <a:lnTo>
                    <a:pt x="352" y="204"/>
                  </a:lnTo>
                  <a:lnTo>
                    <a:pt x="350" y="204"/>
                  </a:lnTo>
                  <a:lnTo>
                    <a:pt x="352" y="202"/>
                  </a:lnTo>
                  <a:lnTo>
                    <a:pt x="352" y="200"/>
                  </a:lnTo>
                  <a:lnTo>
                    <a:pt x="350" y="200"/>
                  </a:lnTo>
                  <a:lnTo>
                    <a:pt x="354" y="200"/>
                  </a:lnTo>
                  <a:lnTo>
                    <a:pt x="354" y="200"/>
                  </a:lnTo>
                  <a:lnTo>
                    <a:pt x="352" y="202"/>
                  </a:lnTo>
                  <a:lnTo>
                    <a:pt x="354" y="202"/>
                  </a:lnTo>
                  <a:lnTo>
                    <a:pt x="354" y="202"/>
                  </a:lnTo>
                  <a:lnTo>
                    <a:pt x="354" y="202"/>
                  </a:lnTo>
                  <a:lnTo>
                    <a:pt x="356" y="202"/>
                  </a:lnTo>
                  <a:lnTo>
                    <a:pt x="356" y="202"/>
                  </a:lnTo>
                  <a:lnTo>
                    <a:pt x="356" y="202"/>
                  </a:lnTo>
                  <a:lnTo>
                    <a:pt x="356" y="202"/>
                  </a:lnTo>
                  <a:lnTo>
                    <a:pt x="356" y="202"/>
                  </a:lnTo>
                  <a:lnTo>
                    <a:pt x="358" y="202"/>
                  </a:lnTo>
                  <a:lnTo>
                    <a:pt x="358" y="202"/>
                  </a:lnTo>
                  <a:lnTo>
                    <a:pt x="358" y="200"/>
                  </a:lnTo>
                  <a:lnTo>
                    <a:pt x="360" y="200"/>
                  </a:lnTo>
                  <a:lnTo>
                    <a:pt x="360" y="200"/>
                  </a:lnTo>
                  <a:lnTo>
                    <a:pt x="362" y="202"/>
                  </a:lnTo>
                  <a:lnTo>
                    <a:pt x="362" y="204"/>
                  </a:lnTo>
                  <a:lnTo>
                    <a:pt x="362" y="204"/>
                  </a:lnTo>
                  <a:lnTo>
                    <a:pt x="364" y="202"/>
                  </a:lnTo>
                  <a:lnTo>
                    <a:pt x="364" y="202"/>
                  </a:lnTo>
                  <a:lnTo>
                    <a:pt x="364" y="204"/>
                  </a:lnTo>
                  <a:lnTo>
                    <a:pt x="366" y="206"/>
                  </a:lnTo>
                  <a:lnTo>
                    <a:pt x="368" y="206"/>
                  </a:lnTo>
                  <a:lnTo>
                    <a:pt x="368" y="206"/>
                  </a:lnTo>
                  <a:lnTo>
                    <a:pt x="368" y="208"/>
                  </a:lnTo>
                  <a:lnTo>
                    <a:pt x="370" y="208"/>
                  </a:lnTo>
                  <a:lnTo>
                    <a:pt x="370" y="208"/>
                  </a:lnTo>
                  <a:lnTo>
                    <a:pt x="368" y="208"/>
                  </a:lnTo>
                  <a:lnTo>
                    <a:pt x="368" y="206"/>
                  </a:lnTo>
                  <a:lnTo>
                    <a:pt x="368" y="206"/>
                  </a:lnTo>
                  <a:lnTo>
                    <a:pt x="368" y="208"/>
                  </a:lnTo>
                  <a:lnTo>
                    <a:pt x="368" y="210"/>
                  </a:lnTo>
                  <a:lnTo>
                    <a:pt x="366" y="214"/>
                  </a:lnTo>
                  <a:lnTo>
                    <a:pt x="364" y="212"/>
                  </a:lnTo>
                  <a:lnTo>
                    <a:pt x="364" y="212"/>
                  </a:lnTo>
                  <a:lnTo>
                    <a:pt x="366" y="214"/>
                  </a:lnTo>
                  <a:lnTo>
                    <a:pt x="366" y="216"/>
                  </a:lnTo>
                  <a:lnTo>
                    <a:pt x="368" y="218"/>
                  </a:lnTo>
                  <a:lnTo>
                    <a:pt x="368" y="218"/>
                  </a:lnTo>
                  <a:lnTo>
                    <a:pt x="368" y="218"/>
                  </a:lnTo>
                  <a:lnTo>
                    <a:pt x="368" y="218"/>
                  </a:lnTo>
                  <a:lnTo>
                    <a:pt x="366" y="218"/>
                  </a:lnTo>
                  <a:lnTo>
                    <a:pt x="366" y="220"/>
                  </a:lnTo>
                  <a:lnTo>
                    <a:pt x="366" y="220"/>
                  </a:lnTo>
                  <a:lnTo>
                    <a:pt x="366" y="220"/>
                  </a:lnTo>
                  <a:lnTo>
                    <a:pt x="366" y="222"/>
                  </a:lnTo>
                  <a:lnTo>
                    <a:pt x="366" y="224"/>
                  </a:lnTo>
                  <a:lnTo>
                    <a:pt x="368" y="226"/>
                  </a:lnTo>
                  <a:lnTo>
                    <a:pt x="368" y="226"/>
                  </a:lnTo>
                  <a:lnTo>
                    <a:pt x="372" y="228"/>
                  </a:lnTo>
                  <a:lnTo>
                    <a:pt x="372" y="228"/>
                  </a:lnTo>
                  <a:lnTo>
                    <a:pt x="372" y="230"/>
                  </a:lnTo>
                  <a:lnTo>
                    <a:pt x="372" y="230"/>
                  </a:lnTo>
                  <a:lnTo>
                    <a:pt x="374" y="230"/>
                  </a:lnTo>
                  <a:lnTo>
                    <a:pt x="374" y="230"/>
                  </a:lnTo>
                  <a:lnTo>
                    <a:pt x="374" y="228"/>
                  </a:lnTo>
                  <a:lnTo>
                    <a:pt x="374" y="228"/>
                  </a:lnTo>
                  <a:lnTo>
                    <a:pt x="374" y="228"/>
                  </a:lnTo>
                  <a:lnTo>
                    <a:pt x="374" y="228"/>
                  </a:lnTo>
                  <a:lnTo>
                    <a:pt x="376" y="228"/>
                  </a:lnTo>
                  <a:lnTo>
                    <a:pt x="376" y="228"/>
                  </a:lnTo>
                  <a:lnTo>
                    <a:pt x="376" y="228"/>
                  </a:lnTo>
                  <a:lnTo>
                    <a:pt x="378" y="232"/>
                  </a:lnTo>
                  <a:lnTo>
                    <a:pt x="380" y="236"/>
                  </a:lnTo>
                  <a:lnTo>
                    <a:pt x="380" y="236"/>
                  </a:lnTo>
                  <a:lnTo>
                    <a:pt x="380" y="236"/>
                  </a:lnTo>
                  <a:lnTo>
                    <a:pt x="380" y="236"/>
                  </a:lnTo>
                  <a:lnTo>
                    <a:pt x="380" y="236"/>
                  </a:lnTo>
                  <a:lnTo>
                    <a:pt x="380" y="236"/>
                  </a:lnTo>
                  <a:lnTo>
                    <a:pt x="372" y="234"/>
                  </a:lnTo>
                  <a:lnTo>
                    <a:pt x="372" y="234"/>
                  </a:lnTo>
                  <a:lnTo>
                    <a:pt x="372" y="234"/>
                  </a:lnTo>
                  <a:lnTo>
                    <a:pt x="372" y="234"/>
                  </a:lnTo>
                  <a:lnTo>
                    <a:pt x="372" y="236"/>
                  </a:lnTo>
                  <a:lnTo>
                    <a:pt x="370" y="236"/>
                  </a:lnTo>
                  <a:lnTo>
                    <a:pt x="370" y="236"/>
                  </a:lnTo>
                  <a:lnTo>
                    <a:pt x="368" y="234"/>
                  </a:lnTo>
                  <a:lnTo>
                    <a:pt x="366" y="232"/>
                  </a:lnTo>
                  <a:lnTo>
                    <a:pt x="366" y="232"/>
                  </a:lnTo>
                  <a:lnTo>
                    <a:pt x="366" y="232"/>
                  </a:lnTo>
                  <a:lnTo>
                    <a:pt x="368" y="232"/>
                  </a:lnTo>
                  <a:lnTo>
                    <a:pt x="368" y="232"/>
                  </a:lnTo>
                  <a:lnTo>
                    <a:pt x="368" y="232"/>
                  </a:lnTo>
                  <a:lnTo>
                    <a:pt x="370" y="234"/>
                  </a:lnTo>
                  <a:lnTo>
                    <a:pt x="370" y="234"/>
                  </a:lnTo>
                  <a:lnTo>
                    <a:pt x="370" y="232"/>
                  </a:lnTo>
                  <a:lnTo>
                    <a:pt x="368" y="230"/>
                  </a:lnTo>
                  <a:lnTo>
                    <a:pt x="368" y="230"/>
                  </a:lnTo>
                  <a:lnTo>
                    <a:pt x="368" y="230"/>
                  </a:lnTo>
                  <a:lnTo>
                    <a:pt x="366" y="230"/>
                  </a:lnTo>
                  <a:lnTo>
                    <a:pt x="364" y="226"/>
                  </a:lnTo>
                  <a:lnTo>
                    <a:pt x="364" y="228"/>
                  </a:lnTo>
                  <a:lnTo>
                    <a:pt x="362" y="226"/>
                  </a:lnTo>
                  <a:lnTo>
                    <a:pt x="364" y="226"/>
                  </a:lnTo>
                  <a:lnTo>
                    <a:pt x="364" y="226"/>
                  </a:lnTo>
                  <a:lnTo>
                    <a:pt x="362" y="224"/>
                  </a:lnTo>
                  <a:lnTo>
                    <a:pt x="360" y="222"/>
                  </a:lnTo>
                  <a:lnTo>
                    <a:pt x="360" y="222"/>
                  </a:lnTo>
                  <a:lnTo>
                    <a:pt x="360" y="222"/>
                  </a:lnTo>
                  <a:lnTo>
                    <a:pt x="362" y="222"/>
                  </a:lnTo>
                  <a:lnTo>
                    <a:pt x="362" y="222"/>
                  </a:lnTo>
                  <a:lnTo>
                    <a:pt x="362" y="220"/>
                  </a:lnTo>
                  <a:lnTo>
                    <a:pt x="364" y="218"/>
                  </a:lnTo>
                  <a:lnTo>
                    <a:pt x="364" y="218"/>
                  </a:lnTo>
                  <a:lnTo>
                    <a:pt x="364" y="220"/>
                  </a:lnTo>
                  <a:lnTo>
                    <a:pt x="362" y="218"/>
                  </a:lnTo>
                  <a:lnTo>
                    <a:pt x="362" y="218"/>
                  </a:lnTo>
                  <a:lnTo>
                    <a:pt x="356" y="214"/>
                  </a:lnTo>
                  <a:lnTo>
                    <a:pt x="358" y="214"/>
                  </a:lnTo>
                  <a:lnTo>
                    <a:pt x="358" y="214"/>
                  </a:lnTo>
                  <a:lnTo>
                    <a:pt x="356" y="212"/>
                  </a:lnTo>
                  <a:lnTo>
                    <a:pt x="354" y="212"/>
                  </a:lnTo>
                  <a:lnTo>
                    <a:pt x="354" y="210"/>
                  </a:lnTo>
                  <a:lnTo>
                    <a:pt x="354" y="210"/>
                  </a:lnTo>
                  <a:lnTo>
                    <a:pt x="352" y="210"/>
                  </a:lnTo>
                  <a:lnTo>
                    <a:pt x="352" y="210"/>
                  </a:lnTo>
                  <a:lnTo>
                    <a:pt x="352" y="210"/>
                  </a:lnTo>
                  <a:lnTo>
                    <a:pt x="350" y="212"/>
                  </a:lnTo>
                  <a:lnTo>
                    <a:pt x="350" y="214"/>
                  </a:lnTo>
                  <a:lnTo>
                    <a:pt x="352" y="216"/>
                  </a:lnTo>
                  <a:lnTo>
                    <a:pt x="352" y="216"/>
                  </a:lnTo>
                  <a:lnTo>
                    <a:pt x="352" y="216"/>
                  </a:lnTo>
                  <a:lnTo>
                    <a:pt x="350" y="216"/>
                  </a:lnTo>
                  <a:lnTo>
                    <a:pt x="350" y="216"/>
                  </a:lnTo>
                  <a:lnTo>
                    <a:pt x="354" y="218"/>
                  </a:lnTo>
                  <a:lnTo>
                    <a:pt x="354" y="218"/>
                  </a:lnTo>
                  <a:lnTo>
                    <a:pt x="354" y="220"/>
                  </a:lnTo>
                  <a:lnTo>
                    <a:pt x="354" y="220"/>
                  </a:lnTo>
                  <a:lnTo>
                    <a:pt x="354" y="220"/>
                  </a:lnTo>
                  <a:lnTo>
                    <a:pt x="348" y="218"/>
                  </a:lnTo>
                  <a:lnTo>
                    <a:pt x="348" y="218"/>
                  </a:lnTo>
                  <a:lnTo>
                    <a:pt x="348" y="218"/>
                  </a:lnTo>
                  <a:lnTo>
                    <a:pt x="348" y="216"/>
                  </a:lnTo>
                  <a:lnTo>
                    <a:pt x="348" y="216"/>
                  </a:lnTo>
                  <a:lnTo>
                    <a:pt x="348" y="214"/>
                  </a:lnTo>
                  <a:lnTo>
                    <a:pt x="348" y="214"/>
                  </a:lnTo>
                  <a:lnTo>
                    <a:pt x="348" y="214"/>
                  </a:lnTo>
                  <a:lnTo>
                    <a:pt x="346" y="214"/>
                  </a:lnTo>
                  <a:lnTo>
                    <a:pt x="346" y="214"/>
                  </a:lnTo>
                  <a:lnTo>
                    <a:pt x="346" y="214"/>
                  </a:lnTo>
                  <a:lnTo>
                    <a:pt x="346" y="214"/>
                  </a:lnTo>
                  <a:lnTo>
                    <a:pt x="348" y="214"/>
                  </a:lnTo>
                  <a:lnTo>
                    <a:pt x="348" y="214"/>
                  </a:lnTo>
                  <a:lnTo>
                    <a:pt x="348" y="212"/>
                  </a:lnTo>
                  <a:lnTo>
                    <a:pt x="348" y="212"/>
                  </a:lnTo>
                  <a:lnTo>
                    <a:pt x="346" y="212"/>
                  </a:lnTo>
                  <a:lnTo>
                    <a:pt x="346" y="212"/>
                  </a:lnTo>
                  <a:lnTo>
                    <a:pt x="346" y="212"/>
                  </a:lnTo>
                  <a:lnTo>
                    <a:pt x="346" y="212"/>
                  </a:lnTo>
                  <a:lnTo>
                    <a:pt x="344" y="212"/>
                  </a:lnTo>
                  <a:lnTo>
                    <a:pt x="344" y="212"/>
                  </a:lnTo>
                  <a:lnTo>
                    <a:pt x="346" y="212"/>
                  </a:lnTo>
                  <a:lnTo>
                    <a:pt x="346" y="212"/>
                  </a:lnTo>
                  <a:lnTo>
                    <a:pt x="346" y="210"/>
                  </a:lnTo>
                  <a:lnTo>
                    <a:pt x="346" y="210"/>
                  </a:lnTo>
                  <a:lnTo>
                    <a:pt x="346" y="210"/>
                  </a:lnTo>
                  <a:lnTo>
                    <a:pt x="346" y="210"/>
                  </a:lnTo>
                  <a:lnTo>
                    <a:pt x="344" y="210"/>
                  </a:lnTo>
                  <a:lnTo>
                    <a:pt x="344" y="210"/>
                  </a:lnTo>
                  <a:lnTo>
                    <a:pt x="344" y="210"/>
                  </a:lnTo>
                  <a:lnTo>
                    <a:pt x="344" y="210"/>
                  </a:lnTo>
                  <a:lnTo>
                    <a:pt x="344" y="210"/>
                  </a:lnTo>
                  <a:lnTo>
                    <a:pt x="346" y="208"/>
                  </a:lnTo>
                  <a:lnTo>
                    <a:pt x="346" y="208"/>
                  </a:lnTo>
                  <a:lnTo>
                    <a:pt x="342" y="206"/>
                  </a:lnTo>
                  <a:lnTo>
                    <a:pt x="342" y="206"/>
                  </a:lnTo>
                  <a:lnTo>
                    <a:pt x="346" y="208"/>
                  </a:lnTo>
                  <a:lnTo>
                    <a:pt x="346" y="208"/>
                  </a:lnTo>
                  <a:lnTo>
                    <a:pt x="346" y="206"/>
                  </a:lnTo>
                  <a:lnTo>
                    <a:pt x="346" y="206"/>
                  </a:lnTo>
                  <a:close/>
                  <a:moveTo>
                    <a:pt x="364" y="244"/>
                  </a:moveTo>
                  <a:lnTo>
                    <a:pt x="362" y="242"/>
                  </a:lnTo>
                  <a:lnTo>
                    <a:pt x="362" y="242"/>
                  </a:lnTo>
                  <a:lnTo>
                    <a:pt x="362" y="242"/>
                  </a:lnTo>
                  <a:lnTo>
                    <a:pt x="364" y="244"/>
                  </a:lnTo>
                  <a:close/>
                  <a:moveTo>
                    <a:pt x="370" y="260"/>
                  </a:moveTo>
                  <a:lnTo>
                    <a:pt x="370" y="260"/>
                  </a:lnTo>
                  <a:lnTo>
                    <a:pt x="370" y="260"/>
                  </a:lnTo>
                  <a:lnTo>
                    <a:pt x="368" y="262"/>
                  </a:lnTo>
                  <a:lnTo>
                    <a:pt x="368" y="262"/>
                  </a:lnTo>
                  <a:lnTo>
                    <a:pt x="370" y="262"/>
                  </a:lnTo>
                  <a:lnTo>
                    <a:pt x="370" y="262"/>
                  </a:lnTo>
                  <a:lnTo>
                    <a:pt x="370" y="264"/>
                  </a:lnTo>
                  <a:lnTo>
                    <a:pt x="370" y="266"/>
                  </a:lnTo>
                  <a:lnTo>
                    <a:pt x="370" y="266"/>
                  </a:lnTo>
                  <a:lnTo>
                    <a:pt x="370" y="266"/>
                  </a:lnTo>
                  <a:lnTo>
                    <a:pt x="370" y="264"/>
                  </a:lnTo>
                  <a:lnTo>
                    <a:pt x="370" y="264"/>
                  </a:lnTo>
                  <a:lnTo>
                    <a:pt x="368" y="264"/>
                  </a:lnTo>
                  <a:lnTo>
                    <a:pt x="368" y="264"/>
                  </a:lnTo>
                  <a:lnTo>
                    <a:pt x="366" y="260"/>
                  </a:lnTo>
                  <a:lnTo>
                    <a:pt x="366" y="260"/>
                  </a:lnTo>
                  <a:lnTo>
                    <a:pt x="366" y="260"/>
                  </a:lnTo>
                  <a:lnTo>
                    <a:pt x="366" y="260"/>
                  </a:lnTo>
                  <a:lnTo>
                    <a:pt x="366" y="260"/>
                  </a:lnTo>
                  <a:lnTo>
                    <a:pt x="366" y="260"/>
                  </a:lnTo>
                  <a:lnTo>
                    <a:pt x="368" y="258"/>
                  </a:lnTo>
                  <a:lnTo>
                    <a:pt x="366" y="258"/>
                  </a:lnTo>
                  <a:lnTo>
                    <a:pt x="366" y="258"/>
                  </a:lnTo>
                  <a:lnTo>
                    <a:pt x="364" y="258"/>
                  </a:lnTo>
                  <a:lnTo>
                    <a:pt x="364" y="258"/>
                  </a:lnTo>
                  <a:lnTo>
                    <a:pt x="362" y="260"/>
                  </a:lnTo>
                  <a:lnTo>
                    <a:pt x="366" y="264"/>
                  </a:lnTo>
                  <a:lnTo>
                    <a:pt x="366" y="264"/>
                  </a:lnTo>
                  <a:lnTo>
                    <a:pt x="364" y="262"/>
                  </a:lnTo>
                  <a:lnTo>
                    <a:pt x="364" y="264"/>
                  </a:lnTo>
                  <a:lnTo>
                    <a:pt x="364" y="264"/>
                  </a:lnTo>
                  <a:lnTo>
                    <a:pt x="358" y="260"/>
                  </a:lnTo>
                  <a:lnTo>
                    <a:pt x="358" y="260"/>
                  </a:lnTo>
                  <a:lnTo>
                    <a:pt x="360" y="256"/>
                  </a:lnTo>
                  <a:lnTo>
                    <a:pt x="360" y="256"/>
                  </a:lnTo>
                  <a:lnTo>
                    <a:pt x="364" y="254"/>
                  </a:lnTo>
                  <a:lnTo>
                    <a:pt x="366" y="256"/>
                  </a:lnTo>
                  <a:lnTo>
                    <a:pt x="366" y="256"/>
                  </a:lnTo>
                  <a:lnTo>
                    <a:pt x="366" y="258"/>
                  </a:lnTo>
                  <a:lnTo>
                    <a:pt x="366" y="258"/>
                  </a:lnTo>
                  <a:lnTo>
                    <a:pt x="370" y="258"/>
                  </a:lnTo>
                  <a:lnTo>
                    <a:pt x="370" y="260"/>
                  </a:lnTo>
                  <a:lnTo>
                    <a:pt x="370" y="260"/>
                  </a:lnTo>
                  <a:close/>
                  <a:moveTo>
                    <a:pt x="366" y="254"/>
                  </a:moveTo>
                  <a:lnTo>
                    <a:pt x="366" y="254"/>
                  </a:lnTo>
                  <a:lnTo>
                    <a:pt x="368" y="254"/>
                  </a:lnTo>
                  <a:lnTo>
                    <a:pt x="368" y="254"/>
                  </a:lnTo>
                  <a:lnTo>
                    <a:pt x="368" y="256"/>
                  </a:lnTo>
                  <a:lnTo>
                    <a:pt x="368" y="256"/>
                  </a:lnTo>
                  <a:lnTo>
                    <a:pt x="366" y="254"/>
                  </a:lnTo>
                  <a:lnTo>
                    <a:pt x="366" y="254"/>
                  </a:lnTo>
                  <a:close/>
                  <a:moveTo>
                    <a:pt x="358" y="252"/>
                  </a:moveTo>
                  <a:lnTo>
                    <a:pt x="358" y="252"/>
                  </a:lnTo>
                  <a:lnTo>
                    <a:pt x="360" y="252"/>
                  </a:lnTo>
                  <a:lnTo>
                    <a:pt x="360" y="254"/>
                  </a:lnTo>
                  <a:lnTo>
                    <a:pt x="360" y="254"/>
                  </a:lnTo>
                  <a:lnTo>
                    <a:pt x="360" y="254"/>
                  </a:lnTo>
                  <a:lnTo>
                    <a:pt x="358" y="252"/>
                  </a:lnTo>
                  <a:lnTo>
                    <a:pt x="358" y="252"/>
                  </a:lnTo>
                  <a:close/>
                  <a:moveTo>
                    <a:pt x="358" y="256"/>
                  </a:moveTo>
                  <a:lnTo>
                    <a:pt x="358" y="256"/>
                  </a:lnTo>
                  <a:lnTo>
                    <a:pt x="358" y="256"/>
                  </a:lnTo>
                  <a:lnTo>
                    <a:pt x="356" y="254"/>
                  </a:lnTo>
                  <a:lnTo>
                    <a:pt x="356" y="254"/>
                  </a:lnTo>
                  <a:lnTo>
                    <a:pt x="358" y="256"/>
                  </a:lnTo>
                  <a:lnTo>
                    <a:pt x="358" y="254"/>
                  </a:lnTo>
                  <a:lnTo>
                    <a:pt x="358" y="256"/>
                  </a:lnTo>
                  <a:close/>
                  <a:moveTo>
                    <a:pt x="358" y="250"/>
                  </a:moveTo>
                  <a:lnTo>
                    <a:pt x="358" y="250"/>
                  </a:lnTo>
                  <a:lnTo>
                    <a:pt x="358" y="250"/>
                  </a:lnTo>
                  <a:lnTo>
                    <a:pt x="358" y="250"/>
                  </a:lnTo>
                  <a:lnTo>
                    <a:pt x="358" y="250"/>
                  </a:lnTo>
                  <a:lnTo>
                    <a:pt x="358" y="250"/>
                  </a:lnTo>
                  <a:lnTo>
                    <a:pt x="356" y="248"/>
                  </a:lnTo>
                  <a:lnTo>
                    <a:pt x="356" y="248"/>
                  </a:lnTo>
                  <a:lnTo>
                    <a:pt x="354" y="248"/>
                  </a:lnTo>
                  <a:lnTo>
                    <a:pt x="354" y="248"/>
                  </a:lnTo>
                  <a:lnTo>
                    <a:pt x="356" y="250"/>
                  </a:lnTo>
                  <a:lnTo>
                    <a:pt x="356" y="250"/>
                  </a:lnTo>
                  <a:lnTo>
                    <a:pt x="356" y="250"/>
                  </a:lnTo>
                  <a:lnTo>
                    <a:pt x="354" y="250"/>
                  </a:lnTo>
                  <a:lnTo>
                    <a:pt x="352" y="250"/>
                  </a:lnTo>
                  <a:lnTo>
                    <a:pt x="352" y="250"/>
                  </a:lnTo>
                  <a:lnTo>
                    <a:pt x="352" y="246"/>
                  </a:lnTo>
                  <a:lnTo>
                    <a:pt x="352" y="246"/>
                  </a:lnTo>
                  <a:lnTo>
                    <a:pt x="354" y="246"/>
                  </a:lnTo>
                  <a:lnTo>
                    <a:pt x="356" y="248"/>
                  </a:lnTo>
                  <a:lnTo>
                    <a:pt x="356" y="246"/>
                  </a:lnTo>
                  <a:lnTo>
                    <a:pt x="356" y="246"/>
                  </a:lnTo>
                  <a:lnTo>
                    <a:pt x="358" y="250"/>
                  </a:lnTo>
                  <a:lnTo>
                    <a:pt x="358" y="250"/>
                  </a:lnTo>
                  <a:lnTo>
                    <a:pt x="358" y="250"/>
                  </a:lnTo>
                  <a:lnTo>
                    <a:pt x="358" y="250"/>
                  </a:lnTo>
                  <a:lnTo>
                    <a:pt x="360" y="248"/>
                  </a:lnTo>
                  <a:lnTo>
                    <a:pt x="360" y="248"/>
                  </a:lnTo>
                  <a:lnTo>
                    <a:pt x="360" y="248"/>
                  </a:lnTo>
                  <a:lnTo>
                    <a:pt x="360" y="250"/>
                  </a:lnTo>
                  <a:lnTo>
                    <a:pt x="360" y="250"/>
                  </a:lnTo>
                  <a:lnTo>
                    <a:pt x="358" y="250"/>
                  </a:lnTo>
                  <a:lnTo>
                    <a:pt x="358" y="250"/>
                  </a:lnTo>
                  <a:close/>
                  <a:moveTo>
                    <a:pt x="350" y="258"/>
                  </a:moveTo>
                  <a:lnTo>
                    <a:pt x="350" y="258"/>
                  </a:lnTo>
                  <a:lnTo>
                    <a:pt x="350" y="256"/>
                  </a:lnTo>
                  <a:lnTo>
                    <a:pt x="350" y="256"/>
                  </a:lnTo>
                  <a:lnTo>
                    <a:pt x="350" y="258"/>
                  </a:lnTo>
                  <a:lnTo>
                    <a:pt x="350" y="258"/>
                  </a:lnTo>
                  <a:lnTo>
                    <a:pt x="350" y="258"/>
                  </a:lnTo>
                  <a:close/>
                  <a:moveTo>
                    <a:pt x="350" y="252"/>
                  </a:moveTo>
                  <a:lnTo>
                    <a:pt x="350" y="250"/>
                  </a:lnTo>
                  <a:lnTo>
                    <a:pt x="352" y="250"/>
                  </a:lnTo>
                  <a:lnTo>
                    <a:pt x="350" y="252"/>
                  </a:lnTo>
                  <a:close/>
                  <a:moveTo>
                    <a:pt x="348" y="258"/>
                  </a:moveTo>
                  <a:lnTo>
                    <a:pt x="348" y="258"/>
                  </a:lnTo>
                  <a:lnTo>
                    <a:pt x="348" y="258"/>
                  </a:lnTo>
                  <a:lnTo>
                    <a:pt x="348" y="258"/>
                  </a:lnTo>
                  <a:lnTo>
                    <a:pt x="348" y="258"/>
                  </a:lnTo>
                  <a:lnTo>
                    <a:pt x="348" y="258"/>
                  </a:lnTo>
                  <a:lnTo>
                    <a:pt x="350" y="258"/>
                  </a:lnTo>
                  <a:lnTo>
                    <a:pt x="350" y="260"/>
                  </a:lnTo>
                  <a:lnTo>
                    <a:pt x="348" y="258"/>
                  </a:lnTo>
                  <a:lnTo>
                    <a:pt x="348" y="258"/>
                  </a:lnTo>
                  <a:close/>
                  <a:moveTo>
                    <a:pt x="346" y="262"/>
                  </a:moveTo>
                  <a:lnTo>
                    <a:pt x="346" y="262"/>
                  </a:lnTo>
                  <a:lnTo>
                    <a:pt x="346" y="260"/>
                  </a:lnTo>
                  <a:lnTo>
                    <a:pt x="346" y="260"/>
                  </a:lnTo>
                  <a:lnTo>
                    <a:pt x="346" y="260"/>
                  </a:lnTo>
                  <a:lnTo>
                    <a:pt x="346" y="260"/>
                  </a:lnTo>
                  <a:lnTo>
                    <a:pt x="346" y="262"/>
                  </a:lnTo>
                  <a:lnTo>
                    <a:pt x="346" y="262"/>
                  </a:lnTo>
                  <a:close/>
                  <a:moveTo>
                    <a:pt x="344" y="256"/>
                  </a:moveTo>
                  <a:lnTo>
                    <a:pt x="344" y="256"/>
                  </a:lnTo>
                  <a:lnTo>
                    <a:pt x="346" y="258"/>
                  </a:lnTo>
                  <a:lnTo>
                    <a:pt x="346" y="258"/>
                  </a:lnTo>
                  <a:lnTo>
                    <a:pt x="346" y="258"/>
                  </a:lnTo>
                  <a:lnTo>
                    <a:pt x="344" y="256"/>
                  </a:lnTo>
                  <a:lnTo>
                    <a:pt x="344" y="256"/>
                  </a:lnTo>
                  <a:close/>
                  <a:moveTo>
                    <a:pt x="344" y="252"/>
                  </a:moveTo>
                  <a:lnTo>
                    <a:pt x="344" y="252"/>
                  </a:lnTo>
                  <a:lnTo>
                    <a:pt x="344" y="254"/>
                  </a:lnTo>
                  <a:lnTo>
                    <a:pt x="342" y="254"/>
                  </a:lnTo>
                  <a:lnTo>
                    <a:pt x="342" y="254"/>
                  </a:lnTo>
                  <a:lnTo>
                    <a:pt x="340" y="252"/>
                  </a:lnTo>
                  <a:lnTo>
                    <a:pt x="338" y="250"/>
                  </a:lnTo>
                  <a:lnTo>
                    <a:pt x="338" y="250"/>
                  </a:lnTo>
                  <a:lnTo>
                    <a:pt x="336" y="248"/>
                  </a:lnTo>
                  <a:lnTo>
                    <a:pt x="338" y="246"/>
                  </a:lnTo>
                  <a:lnTo>
                    <a:pt x="338" y="246"/>
                  </a:lnTo>
                  <a:lnTo>
                    <a:pt x="338" y="248"/>
                  </a:lnTo>
                  <a:lnTo>
                    <a:pt x="338" y="250"/>
                  </a:lnTo>
                  <a:lnTo>
                    <a:pt x="340" y="252"/>
                  </a:lnTo>
                  <a:lnTo>
                    <a:pt x="340" y="252"/>
                  </a:lnTo>
                  <a:lnTo>
                    <a:pt x="340" y="250"/>
                  </a:lnTo>
                  <a:lnTo>
                    <a:pt x="340" y="248"/>
                  </a:lnTo>
                  <a:lnTo>
                    <a:pt x="340" y="248"/>
                  </a:lnTo>
                  <a:lnTo>
                    <a:pt x="342" y="252"/>
                  </a:lnTo>
                  <a:lnTo>
                    <a:pt x="344" y="254"/>
                  </a:lnTo>
                  <a:lnTo>
                    <a:pt x="344" y="252"/>
                  </a:lnTo>
                  <a:lnTo>
                    <a:pt x="344" y="252"/>
                  </a:lnTo>
                  <a:lnTo>
                    <a:pt x="346" y="254"/>
                  </a:lnTo>
                  <a:lnTo>
                    <a:pt x="346" y="252"/>
                  </a:lnTo>
                  <a:lnTo>
                    <a:pt x="346" y="252"/>
                  </a:lnTo>
                  <a:lnTo>
                    <a:pt x="346" y="254"/>
                  </a:lnTo>
                  <a:lnTo>
                    <a:pt x="346" y="254"/>
                  </a:lnTo>
                  <a:lnTo>
                    <a:pt x="348" y="254"/>
                  </a:lnTo>
                  <a:lnTo>
                    <a:pt x="348" y="256"/>
                  </a:lnTo>
                  <a:lnTo>
                    <a:pt x="348" y="256"/>
                  </a:lnTo>
                  <a:lnTo>
                    <a:pt x="346" y="254"/>
                  </a:lnTo>
                  <a:lnTo>
                    <a:pt x="344" y="252"/>
                  </a:lnTo>
                  <a:lnTo>
                    <a:pt x="344" y="252"/>
                  </a:lnTo>
                  <a:close/>
                  <a:moveTo>
                    <a:pt x="344" y="272"/>
                  </a:moveTo>
                  <a:lnTo>
                    <a:pt x="344" y="270"/>
                  </a:lnTo>
                  <a:lnTo>
                    <a:pt x="344" y="270"/>
                  </a:lnTo>
                  <a:lnTo>
                    <a:pt x="344" y="272"/>
                  </a:lnTo>
                  <a:lnTo>
                    <a:pt x="344" y="272"/>
                  </a:lnTo>
                  <a:lnTo>
                    <a:pt x="344" y="272"/>
                  </a:lnTo>
                  <a:close/>
                  <a:moveTo>
                    <a:pt x="342" y="262"/>
                  </a:moveTo>
                  <a:lnTo>
                    <a:pt x="342" y="262"/>
                  </a:lnTo>
                  <a:lnTo>
                    <a:pt x="340" y="260"/>
                  </a:lnTo>
                  <a:lnTo>
                    <a:pt x="340" y="262"/>
                  </a:lnTo>
                  <a:lnTo>
                    <a:pt x="340" y="262"/>
                  </a:lnTo>
                  <a:lnTo>
                    <a:pt x="338" y="260"/>
                  </a:lnTo>
                  <a:lnTo>
                    <a:pt x="336" y="256"/>
                  </a:lnTo>
                  <a:lnTo>
                    <a:pt x="336" y="256"/>
                  </a:lnTo>
                  <a:lnTo>
                    <a:pt x="336" y="256"/>
                  </a:lnTo>
                  <a:lnTo>
                    <a:pt x="338" y="256"/>
                  </a:lnTo>
                  <a:lnTo>
                    <a:pt x="338" y="256"/>
                  </a:lnTo>
                  <a:lnTo>
                    <a:pt x="338" y="256"/>
                  </a:lnTo>
                  <a:lnTo>
                    <a:pt x="340" y="258"/>
                  </a:lnTo>
                  <a:lnTo>
                    <a:pt x="340" y="258"/>
                  </a:lnTo>
                  <a:lnTo>
                    <a:pt x="342" y="258"/>
                  </a:lnTo>
                  <a:lnTo>
                    <a:pt x="342" y="258"/>
                  </a:lnTo>
                  <a:lnTo>
                    <a:pt x="342" y="258"/>
                  </a:lnTo>
                  <a:lnTo>
                    <a:pt x="340" y="260"/>
                  </a:lnTo>
                  <a:lnTo>
                    <a:pt x="340" y="260"/>
                  </a:lnTo>
                  <a:lnTo>
                    <a:pt x="342" y="262"/>
                  </a:lnTo>
                  <a:lnTo>
                    <a:pt x="342" y="262"/>
                  </a:lnTo>
                  <a:close/>
                  <a:moveTo>
                    <a:pt x="328" y="272"/>
                  </a:moveTo>
                  <a:lnTo>
                    <a:pt x="328" y="272"/>
                  </a:lnTo>
                  <a:lnTo>
                    <a:pt x="328" y="272"/>
                  </a:lnTo>
                  <a:lnTo>
                    <a:pt x="328" y="272"/>
                  </a:lnTo>
                  <a:lnTo>
                    <a:pt x="328" y="270"/>
                  </a:lnTo>
                  <a:lnTo>
                    <a:pt x="328" y="270"/>
                  </a:lnTo>
                  <a:lnTo>
                    <a:pt x="330" y="270"/>
                  </a:lnTo>
                  <a:lnTo>
                    <a:pt x="328" y="272"/>
                  </a:lnTo>
                  <a:lnTo>
                    <a:pt x="328" y="272"/>
                  </a:lnTo>
                  <a:close/>
                  <a:moveTo>
                    <a:pt x="330" y="276"/>
                  </a:moveTo>
                  <a:lnTo>
                    <a:pt x="330" y="276"/>
                  </a:lnTo>
                  <a:lnTo>
                    <a:pt x="328" y="276"/>
                  </a:lnTo>
                  <a:lnTo>
                    <a:pt x="328" y="276"/>
                  </a:lnTo>
                  <a:lnTo>
                    <a:pt x="328" y="276"/>
                  </a:lnTo>
                  <a:lnTo>
                    <a:pt x="330" y="276"/>
                  </a:lnTo>
                  <a:lnTo>
                    <a:pt x="330" y="276"/>
                  </a:lnTo>
                  <a:close/>
                  <a:moveTo>
                    <a:pt x="330" y="270"/>
                  </a:moveTo>
                  <a:lnTo>
                    <a:pt x="330" y="270"/>
                  </a:lnTo>
                  <a:lnTo>
                    <a:pt x="328" y="270"/>
                  </a:lnTo>
                  <a:lnTo>
                    <a:pt x="328" y="268"/>
                  </a:lnTo>
                  <a:lnTo>
                    <a:pt x="328" y="268"/>
                  </a:lnTo>
                  <a:lnTo>
                    <a:pt x="328" y="268"/>
                  </a:lnTo>
                  <a:lnTo>
                    <a:pt x="330" y="268"/>
                  </a:lnTo>
                  <a:lnTo>
                    <a:pt x="330" y="268"/>
                  </a:lnTo>
                  <a:lnTo>
                    <a:pt x="330" y="270"/>
                  </a:lnTo>
                  <a:close/>
                  <a:moveTo>
                    <a:pt x="332" y="242"/>
                  </a:moveTo>
                  <a:lnTo>
                    <a:pt x="332" y="242"/>
                  </a:lnTo>
                  <a:lnTo>
                    <a:pt x="330" y="238"/>
                  </a:lnTo>
                  <a:lnTo>
                    <a:pt x="330" y="238"/>
                  </a:lnTo>
                  <a:lnTo>
                    <a:pt x="330" y="240"/>
                  </a:lnTo>
                  <a:lnTo>
                    <a:pt x="332" y="240"/>
                  </a:lnTo>
                  <a:lnTo>
                    <a:pt x="332" y="240"/>
                  </a:lnTo>
                  <a:lnTo>
                    <a:pt x="332" y="242"/>
                  </a:lnTo>
                  <a:lnTo>
                    <a:pt x="332" y="242"/>
                  </a:lnTo>
                  <a:close/>
                  <a:moveTo>
                    <a:pt x="334" y="244"/>
                  </a:moveTo>
                  <a:lnTo>
                    <a:pt x="334" y="246"/>
                  </a:lnTo>
                  <a:lnTo>
                    <a:pt x="332" y="244"/>
                  </a:lnTo>
                  <a:lnTo>
                    <a:pt x="332" y="244"/>
                  </a:lnTo>
                  <a:lnTo>
                    <a:pt x="334" y="244"/>
                  </a:lnTo>
                  <a:lnTo>
                    <a:pt x="334" y="244"/>
                  </a:lnTo>
                  <a:lnTo>
                    <a:pt x="334" y="244"/>
                  </a:lnTo>
                  <a:lnTo>
                    <a:pt x="334" y="244"/>
                  </a:lnTo>
                  <a:close/>
                  <a:moveTo>
                    <a:pt x="330" y="274"/>
                  </a:moveTo>
                  <a:lnTo>
                    <a:pt x="332" y="276"/>
                  </a:lnTo>
                  <a:lnTo>
                    <a:pt x="332" y="276"/>
                  </a:lnTo>
                  <a:lnTo>
                    <a:pt x="330" y="274"/>
                  </a:lnTo>
                  <a:lnTo>
                    <a:pt x="330" y="274"/>
                  </a:lnTo>
                  <a:close/>
                  <a:moveTo>
                    <a:pt x="332" y="256"/>
                  </a:moveTo>
                  <a:lnTo>
                    <a:pt x="332" y="256"/>
                  </a:lnTo>
                  <a:lnTo>
                    <a:pt x="332" y="258"/>
                  </a:lnTo>
                  <a:lnTo>
                    <a:pt x="332" y="256"/>
                  </a:lnTo>
                  <a:lnTo>
                    <a:pt x="332" y="256"/>
                  </a:lnTo>
                  <a:lnTo>
                    <a:pt x="332" y="256"/>
                  </a:lnTo>
                  <a:lnTo>
                    <a:pt x="332" y="256"/>
                  </a:lnTo>
                  <a:close/>
                  <a:moveTo>
                    <a:pt x="332" y="248"/>
                  </a:moveTo>
                  <a:lnTo>
                    <a:pt x="332" y="248"/>
                  </a:lnTo>
                  <a:lnTo>
                    <a:pt x="332" y="246"/>
                  </a:lnTo>
                  <a:lnTo>
                    <a:pt x="332" y="246"/>
                  </a:lnTo>
                  <a:lnTo>
                    <a:pt x="332" y="246"/>
                  </a:lnTo>
                  <a:lnTo>
                    <a:pt x="334" y="246"/>
                  </a:lnTo>
                  <a:lnTo>
                    <a:pt x="332" y="248"/>
                  </a:lnTo>
                  <a:lnTo>
                    <a:pt x="332" y="248"/>
                  </a:lnTo>
                  <a:close/>
                  <a:moveTo>
                    <a:pt x="334" y="256"/>
                  </a:moveTo>
                  <a:lnTo>
                    <a:pt x="334" y="256"/>
                  </a:lnTo>
                  <a:lnTo>
                    <a:pt x="334" y="254"/>
                  </a:lnTo>
                  <a:lnTo>
                    <a:pt x="334" y="254"/>
                  </a:lnTo>
                  <a:lnTo>
                    <a:pt x="334" y="254"/>
                  </a:lnTo>
                  <a:lnTo>
                    <a:pt x="334" y="256"/>
                  </a:lnTo>
                  <a:lnTo>
                    <a:pt x="334" y="256"/>
                  </a:lnTo>
                  <a:close/>
                  <a:moveTo>
                    <a:pt x="336" y="248"/>
                  </a:moveTo>
                  <a:lnTo>
                    <a:pt x="334" y="248"/>
                  </a:lnTo>
                  <a:lnTo>
                    <a:pt x="334" y="248"/>
                  </a:lnTo>
                  <a:lnTo>
                    <a:pt x="334" y="246"/>
                  </a:lnTo>
                  <a:lnTo>
                    <a:pt x="334" y="248"/>
                  </a:lnTo>
                  <a:lnTo>
                    <a:pt x="336" y="246"/>
                  </a:lnTo>
                  <a:lnTo>
                    <a:pt x="336" y="246"/>
                  </a:lnTo>
                  <a:lnTo>
                    <a:pt x="336" y="248"/>
                  </a:lnTo>
                  <a:lnTo>
                    <a:pt x="336" y="252"/>
                  </a:lnTo>
                  <a:lnTo>
                    <a:pt x="336" y="252"/>
                  </a:lnTo>
                  <a:lnTo>
                    <a:pt x="334" y="250"/>
                  </a:lnTo>
                  <a:lnTo>
                    <a:pt x="336" y="248"/>
                  </a:lnTo>
                  <a:lnTo>
                    <a:pt x="336" y="248"/>
                  </a:lnTo>
                  <a:close/>
                  <a:moveTo>
                    <a:pt x="338" y="244"/>
                  </a:moveTo>
                  <a:lnTo>
                    <a:pt x="338" y="244"/>
                  </a:lnTo>
                  <a:lnTo>
                    <a:pt x="338" y="246"/>
                  </a:lnTo>
                  <a:lnTo>
                    <a:pt x="338" y="246"/>
                  </a:lnTo>
                  <a:lnTo>
                    <a:pt x="338" y="246"/>
                  </a:lnTo>
                  <a:lnTo>
                    <a:pt x="338" y="244"/>
                  </a:lnTo>
                  <a:lnTo>
                    <a:pt x="338" y="244"/>
                  </a:lnTo>
                  <a:close/>
                  <a:moveTo>
                    <a:pt x="342" y="238"/>
                  </a:moveTo>
                  <a:lnTo>
                    <a:pt x="344" y="238"/>
                  </a:lnTo>
                  <a:lnTo>
                    <a:pt x="342" y="240"/>
                  </a:lnTo>
                  <a:lnTo>
                    <a:pt x="342" y="238"/>
                  </a:lnTo>
                  <a:lnTo>
                    <a:pt x="342" y="238"/>
                  </a:lnTo>
                  <a:close/>
                  <a:moveTo>
                    <a:pt x="346" y="250"/>
                  </a:moveTo>
                  <a:lnTo>
                    <a:pt x="346" y="250"/>
                  </a:lnTo>
                  <a:lnTo>
                    <a:pt x="348" y="250"/>
                  </a:lnTo>
                  <a:lnTo>
                    <a:pt x="348" y="250"/>
                  </a:lnTo>
                  <a:lnTo>
                    <a:pt x="348" y="252"/>
                  </a:lnTo>
                  <a:lnTo>
                    <a:pt x="346" y="250"/>
                  </a:lnTo>
                  <a:lnTo>
                    <a:pt x="346" y="250"/>
                  </a:lnTo>
                  <a:lnTo>
                    <a:pt x="346" y="250"/>
                  </a:lnTo>
                  <a:lnTo>
                    <a:pt x="346" y="250"/>
                  </a:lnTo>
                  <a:lnTo>
                    <a:pt x="346" y="250"/>
                  </a:lnTo>
                  <a:lnTo>
                    <a:pt x="346" y="250"/>
                  </a:lnTo>
                  <a:lnTo>
                    <a:pt x="346" y="250"/>
                  </a:lnTo>
                  <a:lnTo>
                    <a:pt x="346" y="250"/>
                  </a:lnTo>
                  <a:lnTo>
                    <a:pt x="346" y="250"/>
                  </a:lnTo>
                  <a:lnTo>
                    <a:pt x="346" y="250"/>
                  </a:lnTo>
                  <a:close/>
                  <a:moveTo>
                    <a:pt x="346" y="238"/>
                  </a:moveTo>
                  <a:lnTo>
                    <a:pt x="348" y="238"/>
                  </a:lnTo>
                  <a:lnTo>
                    <a:pt x="348" y="238"/>
                  </a:lnTo>
                  <a:lnTo>
                    <a:pt x="346" y="238"/>
                  </a:lnTo>
                  <a:close/>
                  <a:moveTo>
                    <a:pt x="348" y="238"/>
                  </a:moveTo>
                  <a:lnTo>
                    <a:pt x="348" y="238"/>
                  </a:lnTo>
                  <a:lnTo>
                    <a:pt x="348" y="236"/>
                  </a:lnTo>
                  <a:lnTo>
                    <a:pt x="348" y="236"/>
                  </a:lnTo>
                  <a:lnTo>
                    <a:pt x="348" y="236"/>
                  </a:lnTo>
                  <a:lnTo>
                    <a:pt x="348" y="238"/>
                  </a:lnTo>
                  <a:close/>
                  <a:moveTo>
                    <a:pt x="348" y="228"/>
                  </a:moveTo>
                  <a:lnTo>
                    <a:pt x="348" y="228"/>
                  </a:lnTo>
                  <a:lnTo>
                    <a:pt x="346" y="228"/>
                  </a:lnTo>
                  <a:lnTo>
                    <a:pt x="346" y="226"/>
                  </a:lnTo>
                  <a:lnTo>
                    <a:pt x="346" y="224"/>
                  </a:lnTo>
                  <a:lnTo>
                    <a:pt x="346" y="224"/>
                  </a:lnTo>
                  <a:lnTo>
                    <a:pt x="348" y="228"/>
                  </a:lnTo>
                  <a:lnTo>
                    <a:pt x="348" y="228"/>
                  </a:lnTo>
                  <a:lnTo>
                    <a:pt x="348" y="226"/>
                  </a:lnTo>
                  <a:lnTo>
                    <a:pt x="348" y="226"/>
                  </a:lnTo>
                  <a:lnTo>
                    <a:pt x="348" y="228"/>
                  </a:lnTo>
                  <a:lnTo>
                    <a:pt x="348" y="228"/>
                  </a:lnTo>
                  <a:close/>
                  <a:moveTo>
                    <a:pt x="346" y="248"/>
                  </a:moveTo>
                  <a:lnTo>
                    <a:pt x="346" y="248"/>
                  </a:lnTo>
                  <a:lnTo>
                    <a:pt x="344" y="248"/>
                  </a:lnTo>
                  <a:lnTo>
                    <a:pt x="346" y="248"/>
                  </a:lnTo>
                  <a:close/>
                  <a:moveTo>
                    <a:pt x="344" y="240"/>
                  </a:moveTo>
                  <a:lnTo>
                    <a:pt x="344" y="240"/>
                  </a:lnTo>
                  <a:lnTo>
                    <a:pt x="346" y="240"/>
                  </a:lnTo>
                  <a:lnTo>
                    <a:pt x="344" y="242"/>
                  </a:lnTo>
                  <a:lnTo>
                    <a:pt x="344" y="240"/>
                  </a:lnTo>
                  <a:lnTo>
                    <a:pt x="344" y="240"/>
                  </a:lnTo>
                  <a:lnTo>
                    <a:pt x="344" y="240"/>
                  </a:lnTo>
                  <a:lnTo>
                    <a:pt x="344" y="240"/>
                  </a:lnTo>
                  <a:close/>
                  <a:moveTo>
                    <a:pt x="344" y="226"/>
                  </a:moveTo>
                  <a:lnTo>
                    <a:pt x="344" y="226"/>
                  </a:lnTo>
                  <a:lnTo>
                    <a:pt x="344" y="224"/>
                  </a:lnTo>
                  <a:lnTo>
                    <a:pt x="346" y="224"/>
                  </a:lnTo>
                  <a:lnTo>
                    <a:pt x="344" y="226"/>
                  </a:lnTo>
                  <a:close/>
                  <a:moveTo>
                    <a:pt x="348" y="230"/>
                  </a:moveTo>
                  <a:lnTo>
                    <a:pt x="348" y="230"/>
                  </a:lnTo>
                  <a:lnTo>
                    <a:pt x="348" y="228"/>
                  </a:lnTo>
                  <a:lnTo>
                    <a:pt x="348" y="228"/>
                  </a:lnTo>
                  <a:lnTo>
                    <a:pt x="348" y="228"/>
                  </a:lnTo>
                  <a:lnTo>
                    <a:pt x="352" y="232"/>
                  </a:lnTo>
                  <a:lnTo>
                    <a:pt x="348" y="230"/>
                  </a:lnTo>
                  <a:close/>
                  <a:moveTo>
                    <a:pt x="350" y="234"/>
                  </a:moveTo>
                  <a:lnTo>
                    <a:pt x="350" y="234"/>
                  </a:lnTo>
                  <a:lnTo>
                    <a:pt x="354" y="238"/>
                  </a:lnTo>
                  <a:lnTo>
                    <a:pt x="356" y="236"/>
                  </a:lnTo>
                  <a:lnTo>
                    <a:pt x="356" y="236"/>
                  </a:lnTo>
                  <a:lnTo>
                    <a:pt x="354" y="236"/>
                  </a:lnTo>
                  <a:lnTo>
                    <a:pt x="356" y="236"/>
                  </a:lnTo>
                  <a:lnTo>
                    <a:pt x="356" y="236"/>
                  </a:lnTo>
                  <a:lnTo>
                    <a:pt x="354" y="234"/>
                  </a:lnTo>
                  <a:lnTo>
                    <a:pt x="352" y="232"/>
                  </a:lnTo>
                  <a:lnTo>
                    <a:pt x="352" y="232"/>
                  </a:lnTo>
                  <a:lnTo>
                    <a:pt x="354" y="232"/>
                  </a:lnTo>
                  <a:lnTo>
                    <a:pt x="356" y="232"/>
                  </a:lnTo>
                  <a:lnTo>
                    <a:pt x="356" y="232"/>
                  </a:lnTo>
                  <a:lnTo>
                    <a:pt x="356" y="232"/>
                  </a:lnTo>
                  <a:lnTo>
                    <a:pt x="356" y="232"/>
                  </a:lnTo>
                  <a:lnTo>
                    <a:pt x="356" y="234"/>
                  </a:lnTo>
                  <a:lnTo>
                    <a:pt x="356" y="234"/>
                  </a:lnTo>
                  <a:lnTo>
                    <a:pt x="356" y="234"/>
                  </a:lnTo>
                  <a:lnTo>
                    <a:pt x="356" y="234"/>
                  </a:lnTo>
                  <a:lnTo>
                    <a:pt x="358" y="234"/>
                  </a:lnTo>
                  <a:lnTo>
                    <a:pt x="358" y="234"/>
                  </a:lnTo>
                  <a:lnTo>
                    <a:pt x="356" y="232"/>
                  </a:lnTo>
                  <a:lnTo>
                    <a:pt x="358" y="230"/>
                  </a:lnTo>
                  <a:lnTo>
                    <a:pt x="358" y="230"/>
                  </a:lnTo>
                  <a:lnTo>
                    <a:pt x="360" y="232"/>
                  </a:lnTo>
                  <a:lnTo>
                    <a:pt x="360" y="232"/>
                  </a:lnTo>
                  <a:lnTo>
                    <a:pt x="360" y="234"/>
                  </a:lnTo>
                  <a:lnTo>
                    <a:pt x="360" y="236"/>
                  </a:lnTo>
                  <a:lnTo>
                    <a:pt x="358" y="234"/>
                  </a:lnTo>
                  <a:lnTo>
                    <a:pt x="358" y="234"/>
                  </a:lnTo>
                  <a:lnTo>
                    <a:pt x="356" y="236"/>
                  </a:lnTo>
                  <a:lnTo>
                    <a:pt x="356" y="238"/>
                  </a:lnTo>
                  <a:lnTo>
                    <a:pt x="356" y="238"/>
                  </a:lnTo>
                  <a:lnTo>
                    <a:pt x="356" y="236"/>
                  </a:lnTo>
                  <a:lnTo>
                    <a:pt x="354" y="238"/>
                  </a:lnTo>
                  <a:lnTo>
                    <a:pt x="354" y="238"/>
                  </a:lnTo>
                  <a:lnTo>
                    <a:pt x="352" y="236"/>
                  </a:lnTo>
                  <a:lnTo>
                    <a:pt x="352" y="236"/>
                  </a:lnTo>
                  <a:lnTo>
                    <a:pt x="350" y="234"/>
                  </a:lnTo>
                  <a:lnTo>
                    <a:pt x="350" y="234"/>
                  </a:lnTo>
                  <a:close/>
                  <a:moveTo>
                    <a:pt x="352" y="230"/>
                  </a:moveTo>
                  <a:lnTo>
                    <a:pt x="354" y="228"/>
                  </a:lnTo>
                  <a:lnTo>
                    <a:pt x="354" y="228"/>
                  </a:lnTo>
                  <a:lnTo>
                    <a:pt x="354" y="230"/>
                  </a:lnTo>
                  <a:lnTo>
                    <a:pt x="356" y="230"/>
                  </a:lnTo>
                  <a:lnTo>
                    <a:pt x="352" y="230"/>
                  </a:lnTo>
                  <a:close/>
                  <a:moveTo>
                    <a:pt x="358" y="238"/>
                  </a:moveTo>
                  <a:lnTo>
                    <a:pt x="356" y="238"/>
                  </a:lnTo>
                  <a:lnTo>
                    <a:pt x="358" y="236"/>
                  </a:lnTo>
                  <a:lnTo>
                    <a:pt x="358" y="238"/>
                  </a:lnTo>
                  <a:close/>
                  <a:moveTo>
                    <a:pt x="356" y="242"/>
                  </a:moveTo>
                  <a:lnTo>
                    <a:pt x="356" y="242"/>
                  </a:lnTo>
                  <a:lnTo>
                    <a:pt x="354" y="242"/>
                  </a:lnTo>
                  <a:lnTo>
                    <a:pt x="354" y="240"/>
                  </a:lnTo>
                  <a:lnTo>
                    <a:pt x="354" y="240"/>
                  </a:lnTo>
                  <a:lnTo>
                    <a:pt x="356" y="242"/>
                  </a:lnTo>
                  <a:lnTo>
                    <a:pt x="356" y="242"/>
                  </a:lnTo>
                  <a:close/>
                  <a:moveTo>
                    <a:pt x="352" y="252"/>
                  </a:moveTo>
                  <a:lnTo>
                    <a:pt x="352" y="252"/>
                  </a:lnTo>
                  <a:lnTo>
                    <a:pt x="354" y="252"/>
                  </a:lnTo>
                  <a:lnTo>
                    <a:pt x="354" y="252"/>
                  </a:lnTo>
                  <a:lnTo>
                    <a:pt x="354" y="252"/>
                  </a:lnTo>
                  <a:lnTo>
                    <a:pt x="356" y="254"/>
                  </a:lnTo>
                  <a:lnTo>
                    <a:pt x="356" y="256"/>
                  </a:lnTo>
                  <a:lnTo>
                    <a:pt x="354" y="258"/>
                  </a:lnTo>
                  <a:lnTo>
                    <a:pt x="354" y="258"/>
                  </a:lnTo>
                  <a:lnTo>
                    <a:pt x="354" y="258"/>
                  </a:lnTo>
                  <a:lnTo>
                    <a:pt x="354" y="256"/>
                  </a:lnTo>
                  <a:lnTo>
                    <a:pt x="352" y="256"/>
                  </a:lnTo>
                  <a:lnTo>
                    <a:pt x="352" y="254"/>
                  </a:lnTo>
                  <a:lnTo>
                    <a:pt x="352" y="254"/>
                  </a:lnTo>
                  <a:lnTo>
                    <a:pt x="352" y="254"/>
                  </a:lnTo>
                  <a:lnTo>
                    <a:pt x="354" y="254"/>
                  </a:lnTo>
                  <a:lnTo>
                    <a:pt x="354" y="254"/>
                  </a:lnTo>
                  <a:lnTo>
                    <a:pt x="354" y="254"/>
                  </a:lnTo>
                  <a:lnTo>
                    <a:pt x="352" y="254"/>
                  </a:lnTo>
                  <a:lnTo>
                    <a:pt x="352" y="252"/>
                  </a:lnTo>
                  <a:lnTo>
                    <a:pt x="352" y="252"/>
                  </a:lnTo>
                  <a:close/>
                  <a:moveTo>
                    <a:pt x="354" y="262"/>
                  </a:moveTo>
                  <a:lnTo>
                    <a:pt x="356" y="262"/>
                  </a:lnTo>
                  <a:lnTo>
                    <a:pt x="356" y="262"/>
                  </a:lnTo>
                  <a:lnTo>
                    <a:pt x="356" y="264"/>
                  </a:lnTo>
                  <a:lnTo>
                    <a:pt x="356" y="264"/>
                  </a:lnTo>
                  <a:lnTo>
                    <a:pt x="354" y="262"/>
                  </a:lnTo>
                  <a:lnTo>
                    <a:pt x="354" y="262"/>
                  </a:lnTo>
                  <a:lnTo>
                    <a:pt x="354" y="262"/>
                  </a:lnTo>
                  <a:close/>
                  <a:moveTo>
                    <a:pt x="356" y="272"/>
                  </a:moveTo>
                  <a:lnTo>
                    <a:pt x="356" y="272"/>
                  </a:lnTo>
                  <a:lnTo>
                    <a:pt x="354" y="272"/>
                  </a:lnTo>
                  <a:lnTo>
                    <a:pt x="354" y="270"/>
                  </a:lnTo>
                  <a:lnTo>
                    <a:pt x="354" y="270"/>
                  </a:lnTo>
                  <a:lnTo>
                    <a:pt x="354" y="272"/>
                  </a:lnTo>
                  <a:lnTo>
                    <a:pt x="356" y="272"/>
                  </a:lnTo>
                  <a:lnTo>
                    <a:pt x="356" y="272"/>
                  </a:lnTo>
                  <a:close/>
                  <a:moveTo>
                    <a:pt x="360" y="248"/>
                  </a:moveTo>
                  <a:lnTo>
                    <a:pt x="360" y="248"/>
                  </a:lnTo>
                  <a:lnTo>
                    <a:pt x="360" y="244"/>
                  </a:lnTo>
                  <a:lnTo>
                    <a:pt x="362" y="246"/>
                  </a:lnTo>
                  <a:lnTo>
                    <a:pt x="360" y="248"/>
                  </a:lnTo>
                  <a:close/>
                  <a:moveTo>
                    <a:pt x="342" y="224"/>
                  </a:moveTo>
                  <a:lnTo>
                    <a:pt x="342" y="224"/>
                  </a:lnTo>
                  <a:lnTo>
                    <a:pt x="342" y="224"/>
                  </a:lnTo>
                  <a:lnTo>
                    <a:pt x="342" y="222"/>
                  </a:lnTo>
                  <a:lnTo>
                    <a:pt x="342" y="222"/>
                  </a:lnTo>
                  <a:lnTo>
                    <a:pt x="342" y="224"/>
                  </a:lnTo>
                  <a:lnTo>
                    <a:pt x="342" y="224"/>
                  </a:lnTo>
                  <a:lnTo>
                    <a:pt x="342" y="224"/>
                  </a:lnTo>
                  <a:close/>
                  <a:moveTo>
                    <a:pt x="336" y="202"/>
                  </a:moveTo>
                  <a:lnTo>
                    <a:pt x="336" y="202"/>
                  </a:lnTo>
                  <a:lnTo>
                    <a:pt x="336" y="202"/>
                  </a:lnTo>
                  <a:lnTo>
                    <a:pt x="336" y="202"/>
                  </a:lnTo>
                  <a:close/>
                  <a:moveTo>
                    <a:pt x="340" y="204"/>
                  </a:moveTo>
                  <a:lnTo>
                    <a:pt x="338" y="202"/>
                  </a:lnTo>
                  <a:lnTo>
                    <a:pt x="338" y="202"/>
                  </a:lnTo>
                  <a:lnTo>
                    <a:pt x="342" y="202"/>
                  </a:lnTo>
                  <a:lnTo>
                    <a:pt x="342" y="202"/>
                  </a:lnTo>
                  <a:lnTo>
                    <a:pt x="340" y="204"/>
                  </a:lnTo>
                  <a:lnTo>
                    <a:pt x="340" y="204"/>
                  </a:lnTo>
                  <a:lnTo>
                    <a:pt x="340" y="204"/>
                  </a:lnTo>
                  <a:close/>
                  <a:moveTo>
                    <a:pt x="336" y="212"/>
                  </a:moveTo>
                  <a:lnTo>
                    <a:pt x="336" y="214"/>
                  </a:lnTo>
                  <a:lnTo>
                    <a:pt x="336" y="212"/>
                  </a:lnTo>
                  <a:lnTo>
                    <a:pt x="336" y="212"/>
                  </a:lnTo>
                  <a:close/>
                  <a:moveTo>
                    <a:pt x="336" y="236"/>
                  </a:moveTo>
                  <a:lnTo>
                    <a:pt x="336" y="236"/>
                  </a:lnTo>
                  <a:lnTo>
                    <a:pt x="338" y="234"/>
                  </a:lnTo>
                  <a:lnTo>
                    <a:pt x="336" y="234"/>
                  </a:lnTo>
                  <a:lnTo>
                    <a:pt x="336" y="234"/>
                  </a:lnTo>
                  <a:lnTo>
                    <a:pt x="338" y="234"/>
                  </a:lnTo>
                  <a:lnTo>
                    <a:pt x="342" y="234"/>
                  </a:lnTo>
                  <a:lnTo>
                    <a:pt x="342" y="234"/>
                  </a:lnTo>
                  <a:lnTo>
                    <a:pt x="342" y="234"/>
                  </a:lnTo>
                  <a:lnTo>
                    <a:pt x="344" y="232"/>
                  </a:lnTo>
                  <a:lnTo>
                    <a:pt x="344" y="234"/>
                  </a:lnTo>
                  <a:lnTo>
                    <a:pt x="342" y="234"/>
                  </a:lnTo>
                  <a:lnTo>
                    <a:pt x="342" y="234"/>
                  </a:lnTo>
                  <a:lnTo>
                    <a:pt x="342" y="238"/>
                  </a:lnTo>
                  <a:lnTo>
                    <a:pt x="342" y="238"/>
                  </a:lnTo>
                  <a:lnTo>
                    <a:pt x="340" y="238"/>
                  </a:lnTo>
                  <a:lnTo>
                    <a:pt x="340" y="238"/>
                  </a:lnTo>
                  <a:lnTo>
                    <a:pt x="338" y="236"/>
                  </a:lnTo>
                  <a:lnTo>
                    <a:pt x="336" y="236"/>
                  </a:lnTo>
                  <a:lnTo>
                    <a:pt x="334" y="234"/>
                  </a:lnTo>
                  <a:lnTo>
                    <a:pt x="336" y="236"/>
                  </a:lnTo>
                  <a:close/>
                  <a:moveTo>
                    <a:pt x="336" y="236"/>
                  </a:moveTo>
                  <a:lnTo>
                    <a:pt x="336" y="236"/>
                  </a:lnTo>
                  <a:lnTo>
                    <a:pt x="338" y="240"/>
                  </a:lnTo>
                  <a:lnTo>
                    <a:pt x="340" y="240"/>
                  </a:lnTo>
                  <a:lnTo>
                    <a:pt x="340" y="240"/>
                  </a:lnTo>
                  <a:lnTo>
                    <a:pt x="342" y="244"/>
                  </a:lnTo>
                  <a:lnTo>
                    <a:pt x="342" y="244"/>
                  </a:lnTo>
                  <a:lnTo>
                    <a:pt x="340" y="242"/>
                  </a:lnTo>
                  <a:lnTo>
                    <a:pt x="340" y="242"/>
                  </a:lnTo>
                  <a:lnTo>
                    <a:pt x="340" y="242"/>
                  </a:lnTo>
                  <a:lnTo>
                    <a:pt x="340" y="244"/>
                  </a:lnTo>
                  <a:lnTo>
                    <a:pt x="340" y="244"/>
                  </a:lnTo>
                  <a:lnTo>
                    <a:pt x="340" y="244"/>
                  </a:lnTo>
                  <a:lnTo>
                    <a:pt x="340" y="244"/>
                  </a:lnTo>
                  <a:lnTo>
                    <a:pt x="340" y="244"/>
                  </a:lnTo>
                  <a:lnTo>
                    <a:pt x="340" y="244"/>
                  </a:lnTo>
                  <a:lnTo>
                    <a:pt x="336" y="240"/>
                  </a:lnTo>
                  <a:lnTo>
                    <a:pt x="334" y="238"/>
                  </a:lnTo>
                  <a:lnTo>
                    <a:pt x="334" y="240"/>
                  </a:lnTo>
                  <a:lnTo>
                    <a:pt x="334" y="240"/>
                  </a:lnTo>
                  <a:lnTo>
                    <a:pt x="332" y="238"/>
                  </a:lnTo>
                  <a:lnTo>
                    <a:pt x="334" y="238"/>
                  </a:lnTo>
                  <a:lnTo>
                    <a:pt x="336" y="236"/>
                  </a:lnTo>
                  <a:lnTo>
                    <a:pt x="336" y="236"/>
                  </a:lnTo>
                  <a:close/>
                  <a:moveTo>
                    <a:pt x="334" y="212"/>
                  </a:moveTo>
                  <a:lnTo>
                    <a:pt x="334" y="210"/>
                  </a:lnTo>
                  <a:lnTo>
                    <a:pt x="334" y="210"/>
                  </a:lnTo>
                  <a:lnTo>
                    <a:pt x="334" y="210"/>
                  </a:lnTo>
                  <a:lnTo>
                    <a:pt x="334" y="212"/>
                  </a:lnTo>
                  <a:lnTo>
                    <a:pt x="334" y="212"/>
                  </a:lnTo>
                  <a:close/>
                  <a:moveTo>
                    <a:pt x="332" y="222"/>
                  </a:moveTo>
                  <a:lnTo>
                    <a:pt x="334" y="224"/>
                  </a:lnTo>
                  <a:lnTo>
                    <a:pt x="332" y="222"/>
                  </a:lnTo>
                  <a:lnTo>
                    <a:pt x="332" y="222"/>
                  </a:lnTo>
                  <a:close/>
                  <a:moveTo>
                    <a:pt x="330" y="232"/>
                  </a:moveTo>
                  <a:lnTo>
                    <a:pt x="330" y="232"/>
                  </a:lnTo>
                  <a:lnTo>
                    <a:pt x="330" y="234"/>
                  </a:lnTo>
                  <a:lnTo>
                    <a:pt x="332" y="234"/>
                  </a:lnTo>
                  <a:lnTo>
                    <a:pt x="332" y="234"/>
                  </a:lnTo>
                  <a:lnTo>
                    <a:pt x="332" y="236"/>
                  </a:lnTo>
                  <a:lnTo>
                    <a:pt x="332" y="236"/>
                  </a:lnTo>
                  <a:lnTo>
                    <a:pt x="332" y="236"/>
                  </a:lnTo>
                  <a:lnTo>
                    <a:pt x="330" y="236"/>
                  </a:lnTo>
                  <a:lnTo>
                    <a:pt x="330" y="236"/>
                  </a:lnTo>
                  <a:lnTo>
                    <a:pt x="330" y="236"/>
                  </a:lnTo>
                  <a:lnTo>
                    <a:pt x="330" y="236"/>
                  </a:lnTo>
                  <a:lnTo>
                    <a:pt x="330" y="234"/>
                  </a:lnTo>
                  <a:lnTo>
                    <a:pt x="330" y="234"/>
                  </a:lnTo>
                  <a:lnTo>
                    <a:pt x="328" y="232"/>
                  </a:lnTo>
                  <a:lnTo>
                    <a:pt x="328" y="232"/>
                  </a:lnTo>
                  <a:lnTo>
                    <a:pt x="326" y="232"/>
                  </a:lnTo>
                  <a:lnTo>
                    <a:pt x="326" y="232"/>
                  </a:lnTo>
                  <a:lnTo>
                    <a:pt x="326" y="232"/>
                  </a:lnTo>
                  <a:lnTo>
                    <a:pt x="328" y="232"/>
                  </a:lnTo>
                  <a:lnTo>
                    <a:pt x="330" y="232"/>
                  </a:lnTo>
                  <a:lnTo>
                    <a:pt x="330" y="232"/>
                  </a:lnTo>
                  <a:close/>
                  <a:moveTo>
                    <a:pt x="326" y="232"/>
                  </a:moveTo>
                  <a:lnTo>
                    <a:pt x="326" y="232"/>
                  </a:lnTo>
                  <a:lnTo>
                    <a:pt x="326" y="234"/>
                  </a:lnTo>
                  <a:lnTo>
                    <a:pt x="328" y="234"/>
                  </a:lnTo>
                  <a:lnTo>
                    <a:pt x="328" y="234"/>
                  </a:lnTo>
                  <a:lnTo>
                    <a:pt x="328" y="234"/>
                  </a:lnTo>
                  <a:lnTo>
                    <a:pt x="326" y="236"/>
                  </a:lnTo>
                  <a:lnTo>
                    <a:pt x="324" y="234"/>
                  </a:lnTo>
                  <a:lnTo>
                    <a:pt x="324" y="234"/>
                  </a:lnTo>
                  <a:lnTo>
                    <a:pt x="324" y="234"/>
                  </a:lnTo>
                  <a:lnTo>
                    <a:pt x="322" y="232"/>
                  </a:lnTo>
                  <a:lnTo>
                    <a:pt x="322" y="232"/>
                  </a:lnTo>
                  <a:lnTo>
                    <a:pt x="320" y="234"/>
                  </a:lnTo>
                  <a:lnTo>
                    <a:pt x="320" y="232"/>
                  </a:lnTo>
                  <a:lnTo>
                    <a:pt x="320" y="232"/>
                  </a:lnTo>
                  <a:lnTo>
                    <a:pt x="322" y="232"/>
                  </a:lnTo>
                  <a:lnTo>
                    <a:pt x="322" y="232"/>
                  </a:lnTo>
                  <a:lnTo>
                    <a:pt x="320" y="232"/>
                  </a:lnTo>
                  <a:lnTo>
                    <a:pt x="320" y="232"/>
                  </a:lnTo>
                  <a:lnTo>
                    <a:pt x="322" y="232"/>
                  </a:lnTo>
                  <a:lnTo>
                    <a:pt x="322" y="232"/>
                  </a:lnTo>
                  <a:lnTo>
                    <a:pt x="324" y="232"/>
                  </a:lnTo>
                  <a:lnTo>
                    <a:pt x="326" y="232"/>
                  </a:lnTo>
                  <a:lnTo>
                    <a:pt x="326" y="232"/>
                  </a:lnTo>
                  <a:close/>
                  <a:moveTo>
                    <a:pt x="322" y="252"/>
                  </a:moveTo>
                  <a:lnTo>
                    <a:pt x="322" y="252"/>
                  </a:lnTo>
                  <a:lnTo>
                    <a:pt x="324" y="254"/>
                  </a:lnTo>
                  <a:lnTo>
                    <a:pt x="324" y="254"/>
                  </a:lnTo>
                  <a:lnTo>
                    <a:pt x="324" y="254"/>
                  </a:lnTo>
                  <a:lnTo>
                    <a:pt x="324" y="254"/>
                  </a:lnTo>
                  <a:lnTo>
                    <a:pt x="322" y="254"/>
                  </a:lnTo>
                  <a:lnTo>
                    <a:pt x="322" y="254"/>
                  </a:lnTo>
                  <a:lnTo>
                    <a:pt x="322" y="252"/>
                  </a:lnTo>
                  <a:lnTo>
                    <a:pt x="322" y="252"/>
                  </a:lnTo>
                  <a:lnTo>
                    <a:pt x="322" y="252"/>
                  </a:lnTo>
                  <a:lnTo>
                    <a:pt x="322" y="252"/>
                  </a:lnTo>
                  <a:lnTo>
                    <a:pt x="322" y="252"/>
                  </a:lnTo>
                  <a:lnTo>
                    <a:pt x="322" y="252"/>
                  </a:lnTo>
                  <a:lnTo>
                    <a:pt x="322" y="250"/>
                  </a:lnTo>
                  <a:lnTo>
                    <a:pt x="322" y="250"/>
                  </a:lnTo>
                  <a:lnTo>
                    <a:pt x="320" y="250"/>
                  </a:lnTo>
                  <a:lnTo>
                    <a:pt x="320" y="250"/>
                  </a:lnTo>
                  <a:lnTo>
                    <a:pt x="320" y="248"/>
                  </a:lnTo>
                  <a:lnTo>
                    <a:pt x="318" y="250"/>
                  </a:lnTo>
                  <a:lnTo>
                    <a:pt x="318" y="250"/>
                  </a:lnTo>
                  <a:lnTo>
                    <a:pt x="320" y="250"/>
                  </a:lnTo>
                  <a:lnTo>
                    <a:pt x="320" y="252"/>
                  </a:lnTo>
                  <a:lnTo>
                    <a:pt x="320" y="252"/>
                  </a:lnTo>
                  <a:lnTo>
                    <a:pt x="318" y="252"/>
                  </a:lnTo>
                  <a:lnTo>
                    <a:pt x="318" y="254"/>
                  </a:lnTo>
                  <a:lnTo>
                    <a:pt x="318" y="254"/>
                  </a:lnTo>
                  <a:lnTo>
                    <a:pt x="316" y="248"/>
                  </a:lnTo>
                  <a:lnTo>
                    <a:pt x="318" y="250"/>
                  </a:lnTo>
                  <a:lnTo>
                    <a:pt x="318" y="250"/>
                  </a:lnTo>
                  <a:lnTo>
                    <a:pt x="318" y="250"/>
                  </a:lnTo>
                  <a:lnTo>
                    <a:pt x="320" y="248"/>
                  </a:lnTo>
                  <a:lnTo>
                    <a:pt x="318" y="248"/>
                  </a:lnTo>
                  <a:lnTo>
                    <a:pt x="318" y="248"/>
                  </a:lnTo>
                  <a:lnTo>
                    <a:pt x="320" y="248"/>
                  </a:lnTo>
                  <a:lnTo>
                    <a:pt x="322" y="250"/>
                  </a:lnTo>
                  <a:lnTo>
                    <a:pt x="322" y="250"/>
                  </a:lnTo>
                  <a:lnTo>
                    <a:pt x="322" y="248"/>
                  </a:lnTo>
                  <a:lnTo>
                    <a:pt x="322" y="248"/>
                  </a:lnTo>
                  <a:lnTo>
                    <a:pt x="322" y="248"/>
                  </a:lnTo>
                  <a:lnTo>
                    <a:pt x="322" y="248"/>
                  </a:lnTo>
                  <a:lnTo>
                    <a:pt x="322" y="248"/>
                  </a:lnTo>
                  <a:lnTo>
                    <a:pt x="322" y="248"/>
                  </a:lnTo>
                  <a:lnTo>
                    <a:pt x="324" y="250"/>
                  </a:lnTo>
                  <a:lnTo>
                    <a:pt x="324" y="252"/>
                  </a:lnTo>
                  <a:lnTo>
                    <a:pt x="326" y="252"/>
                  </a:lnTo>
                  <a:lnTo>
                    <a:pt x="326" y="252"/>
                  </a:lnTo>
                  <a:lnTo>
                    <a:pt x="324" y="252"/>
                  </a:lnTo>
                  <a:lnTo>
                    <a:pt x="324" y="252"/>
                  </a:lnTo>
                  <a:lnTo>
                    <a:pt x="324" y="252"/>
                  </a:lnTo>
                  <a:lnTo>
                    <a:pt x="322" y="252"/>
                  </a:lnTo>
                  <a:lnTo>
                    <a:pt x="322" y="252"/>
                  </a:lnTo>
                  <a:lnTo>
                    <a:pt x="322" y="252"/>
                  </a:lnTo>
                  <a:lnTo>
                    <a:pt x="322" y="252"/>
                  </a:lnTo>
                  <a:lnTo>
                    <a:pt x="322" y="252"/>
                  </a:lnTo>
                  <a:lnTo>
                    <a:pt x="322" y="252"/>
                  </a:lnTo>
                  <a:lnTo>
                    <a:pt x="322" y="252"/>
                  </a:lnTo>
                  <a:lnTo>
                    <a:pt x="322" y="252"/>
                  </a:lnTo>
                  <a:close/>
                  <a:moveTo>
                    <a:pt x="320" y="260"/>
                  </a:moveTo>
                  <a:lnTo>
                    <a:pt x="318" y="258"/>
                  </a:lnTo>
                  <a:lnTo>
                    <a:pt x="318" y="258"/>
                  </a:lnTo>
                  <a:lnTo>
                    <a:pt x="320" y="258"/>
                  </a:lnTo>
                  <a:lnTo>
                    <a:pt x="320" y="260"/>
                  </a:lnTo>
                  <a:lnTo>
                    <a:pt x="320" y="260"/>
                  </a:lnTo>
                  <a:close/>
                  <a:moveTo>
                    <a:pt x="314" y="256"/>
                  </a:moveTo>
                  <a:lnTo>
                    <a:pt x="314" y="256"/>
                  </a:lnTo>
                  <a:lnTo>
                    <a:pt x="314" y="258"/>
                  </a:lnTo>
                  <a:lnTo>
                    <a:pt x="314" y="258"/>
                  </a:lnTo>
                  <a:lnTo>
                    <a:pt x="314" y="258"/>
                  </a:lnTo>
                  <a:lnTo>
                    <a:pt x="314" y="260"/>
                  </a:lnTo>
                  <a:lnTo>
                    <a:pt x="312" y="258"/>
                  </a:lnTo>
                  <a:lnTo>
                    <a:pt x="312" y="258"/>
                  </a:lnTo>
                  <a:lnTo>
                    <a:pt x="314" y="258"/>
                  </a:lnTo>
                  <a:lnTo>
                    <a:pt x="314" y="256"/>
                  </a:lnTo>
                  <a:lnTo>
                    <a:pt x="314" y="256"/>
                  </a:lnTo>
                  <a:close/>
                  <a:moveTo>
                    <a:pt x="312" y="232"/>
                  </a:moveTo>
                  <a:lnTo>
                    <a:pt x="312" y="230"/>
                  </a:lnTo>
                  <a:lnTo>
                    <a:pt x="312" y="230"/>
                  </a:lnTo>
                  <a:lnTo>
                    <a:pt x="314" y="232"/>
                  </a:lnTo>
                  <a:lnTo>
                    <a:pt x="314" y="232"/>
                  </a:lnTo>
                  <a:lnTo>
                    <a:pt x="316" y="232"/>
                  </a:lnTo>
                  <a:lnTo>
                    <a:pt x="316" y="232"/>
                  </a:lnTo>
                  <a:lnTo>
                    <a:pt x="316" y="232"/>
                  </a:lnTo>
                  <a:lnTo>
                    <a:pt x="312" y="232"/>
                  </a:lnTo>
                  <a:lnTo>
                    <a:pt x="312" y="232"/>
                  </a:lnTo>
                  <a:close/>
                  <a:moveTo>
                    <a:pt x="316" y="262"/>
                  </a:moveTo>
                  <a:lnTo>
                    <a:pt x="316" y="262"/>
                  </a:lnTo>
                  <a:lnTo>
                    <a:pt x="314" y="262"/>
                  </a:lnTo>
                  <a:lnTo>
                    <a:pt x="314" y="262"/>
                  </a:lnTo>
                  <a:lnTo>
                    <a:pt x="316" y="260"/>
                  </a:lnTo>
                  <a:lnTo>
                    <a:pt x="316" y="262"/>
                  </a:lnTo>
                  <a:lnTo>
                    <a:pt x="316" y="262"/>
                  </a:lnTo>
                  <a:close/>
                  <a:moveTo>
                    <a:pt x="316" y="258"/>
                  </a:moveTo>
                  <a:lnTo>
                    <a:pt x="316" y="258"/>
                  </a:lnTo>
                  <a:lnTo>
                    <a:pt x="318" y="262"/>
                  </a:lnTo>
                  <a:lnTo>
                    <a:pt x="316" y="258"/>
                  </a:lnTo>
                  <a:close/>
                  <a:moveTo>
                    <a:pt x="322" y="242"/>
                  </a:moveTo>
                  <a:lnTo>
                    <a:pt x="322" y="242"/>
                  </a:lnTo>
                  <a:lnTo>
                    <a:pt x="322" y="240"/>
                  </a:lnTo>
                  <a:lnTo>
                    <a:pt x="324" y="242"/>
                  </a:lnTo>
                  <a:lnTo>
                    <a:pt x="324" y="242"/>
                  </a:lnTo>
                  <a:lnTo>
                    <a:pt x="322" y="242"/>
                  </a:lnTo>
                  <a:lnTo>
                    <a:pt x="322" y="242"/>
                  </a:lnTo>
                  <a:close/>
                  <a:moveTo>
                    <a:pt x="322" y="220"/>
                  </a:moveTo>
                  <a:lnTo>
                    <a:pt x="322" y="220"/>
                  </a:lnTo>
                  <a:lnTo>
                    <a:pt x="322" y="218"/>
                  </a:lnTo>
                  <a:lnTo>
                    <a:pt x="322" y="218"/>
                  </a:lnTo>
                  <a:lnTo>
                    <a:pt x="322" y="218"/>
                  </a:lnTo>
                  <a:lnTo>
                    <a:pt x="322" y="218"/>
                  </a:lnTo>
                  <a:lnTo>
                    <a:pt x="322" y="220"/>
                  </a:lnTo>
                  <a:lnTo>
                    <a:pt x="322" y="220"/>
                  </a:lnTo>
                  <a:close/>
                  <a:moveTo>
                    <a:pt x="318" y="218"/>
                  </a:moveTo>
                  <a:lnTo>
                    <a:pt x="318" y="216"/>
                  </a:lnTo>
                  <a:lnTo>
                    <a:pt x="320" y="218"/>
                  </a:lnTo>
                  <a:lnTo>
                    <a:pt x="320" y="216"/>
                  </a:lnTo>
                  <a:lnTo>
                    <a:pt x="318" y="218"/>
                  </a:lnTo>
                  <a:lnTo>
                    <a:pt x="318" y="218"/>
                  </a:lnTo>
                  <a:lnTo>
                    <a:pt x="318" y="218"/>
                  </a:lnTo>
                  <a:lnTo>
                    <a:pt x="318" y="218"/>
                  </a:lnTo>
                  <a:lnTo>
                    <a:pt x="320" y="220"/>
                  </a:lnTo>
                  <a:lnTo>
                    <a:pt x="322" y="222"/>
                  </a:lnTo>
                  <a:lnTo>
                    <a:pt x="320" y="222"/>
                  </a:lnTo>
                  <a:lnTo>
                    <a:pt x="320" y="222"/>
                  </a:lnTo>
                  <a:lnTo>
                    <a:pt x="318" y="218"/>
                  </a:lnTo>
                  <a:lnTo>
                    <a:pt x="318" y="218"/>
                  </a:lnTo>
                  <a:lnTo>
                    <a:pt x="318" y="218"/>
                  </a:lnTo>
                  <a:lnTo>
                    <a:pt x="318" y="218"/>
                  </a:lnTo>
                  <a:lnTo>
                    <a:pt x="318" y="218"/>
                  </a:lnTo>
                  <a:lnTo>
                    <a:pt x="318" y="218"/>
                  </a:lnTo>
                  <a:close/>
                  <a:moveTo>
                    <a:pt x="318" y="220"/>
                  </a:moveTo>
                  <a:lnTo>
                    <a:pt x="316" y="220"/>
                  </a:lnTo>
                  <a:lnTo>
                    <a:pt x="316" y="218"/>
                  </a:lnTo>
                  <a:lnTo>
                    <a:pt x="318" y="220"/>
                  </a:lnTo>
                  <a:close/>
                  <a:moveTo>
                    <a:pt x="316" y="216"/>
                  </a:moveTo>
                  <a:lnTo>
                    <a:pt x="316" y="216"/>
                  </a:lnTo>
                  <a:lnTo>
                    <a:pt x="316" y="216"/>
                  </a:lnTo>
                  <a:lnTo>
                    <a:pt x="318" y="216"/>
                  </a:lnTo>
                  <a:lnTo>
                    <a:pt x="318" y="216"/>
                  </a:lnTo>
                  <a:lnTo>
                    <a:pt x="316" y="216"/>
                  </a:lnTo>
                  <a:lnTo>
                    <a:pt x="316" y="216"/>
                  </a:lnTo>
                  <a:close/>
                  <a:moveTo>
                    <a:pt x="316" y="202"/>
                  </a:moveTo>
                  <a:lnTo>
                    <a:pt x="316" y="202"/>
                  </a:lnTo>
                  <a:lnTo>
                    <a:pt x="316" y="202"/>
                  </a:lnTo>
                  <a:lnTo>
                    <a:pt x="318" y="200"/>
                  </a:lnTo>
                  <a:lnTo>
                    <a:pt x="318" y="200"/>
                  </a:lnTo>
                  <a:lnTo>
                    <a:pt x="316" y="202"/>
                  </a:lnTo>
                  <a:lnTo>
                    <a:pt x="316" y="202"/>
                  </a:lnTo>
                  <a:lnTo>
                    <a:pt x="316" y="202"/>
                  </a:lnTo>
                  <a:lnTo>
                    <a:pt x="314" y="202"/>
                  </a:lnTo>
                  <a:lnTo>
                    <a:pt x="316" y="202"/>
                  </a:lnTo>
                  <a:close/>
                  <a:moveTo>
                    <a:pt x="314" y="206"/>
                  </a:moveTo>
                  <a:lnTo>
                    <a:pt x="314" y="206"/>
                  </a:lnTo>
                  <a:lnTo>
                    <a:pt x="314" y="204"/>
                  </a:lnTo>
                  <a:lnTo>
                    <a:pt x="316" y="206"/>
                  </a:lnTo>
                  <a:lnTo>
                    <a:pt x="316" y="206"/>
                  </a:lnTo>
                  <a:lnTo>
                    <a:pt x="314" y="206"/>
                  </a:lnTo>
                  <a:lnTo>
                    <a:pt x="314" y="206"/>
                  </a:lnTo>
                  <a:lnTo>
                    <a:pt x="312" y="204"/>
                  </a:lnTo>
                  <a:lnTo>
                    <a:pt x="312" y="204"/>
                  </a:lnTo>
                  <a:lnTo>
                    <a:pt x="314" y="206"/>
                  </a:lnTo>
                  <a:lnTo>
                    <a:pt x="314" y="206"/>
                  </a:lnTo>
                  <a:close/>
                  <a:moveTo>
                    <a:pt x="316" y="222"/>
                  </a:moveTo>
                  <a:lnTo>
                    <a:pt x="314" y="220"/>
                  </a:lnTo>
                  <a:lnTo>
                    <a:pt x="314" y="220"/>
                  </a:lnTo>
                  <a:lnTo>
                    <a:pt x="316" y="222"/>
                  </a:lnTo>
                  <a:close/>
                  <a:moveTo>
                    <a:pt x="318" y="226"/>
                  </a:moveTo>
                  <a:lnTo>
                    <a:pt x="318" y="226"/>
                  </a:lnTo>
                  <a:lnTo>
                    <a:pt x="318" y="228"/>
                  </a:lnTo>
                  <a:lnTo>
                    <a:pt x="318" y="228"/>
                  </a:lnTo>
                  <a:lnTo>
                    <a:pt x="318" y="228"/>
                  </a:lnTo>
                  <a:lnTo>
                    <a:pt x="318" y="226"/>
                  </a:lnTo>
                  <a:lnTo>
                    <a:pt x="318" y="226"/>
                  </a:lnTo>
                  <a:lnTo>
                    <a:pt x="320" y="228"/>
                  </a:lnTo>
                  <a:lnTo>
                    <a:pt x="320" y="230"/>
                  </a:lnTo>
                  <a:lnTo>
                    <a:pt x="320" y="230"/>
                  </a:lnTo>
                  <a:lnTo>
                    <a:pt x="320" y="230"/>
                  </a:lnTo>
                  <a:lnTo>
                    <a:pt x="320" y="230"/>
                  </a:lnTo>
                  <a:lnTo>
                    <a:pt x="320" y="230"/>
                  </a:lnTo>
                  <a:lnTo>
                    <a:pt x="320" y="230"/>
                  </a:lnTo>
                  <a:lnTo>
                    <a:pt x="320" y="230"/>
                  </a:lnTo>
                  <a:lnTo>
                    <a:pt x="320" y="230"/>
                  </a:lnTo>
                  <a:lnTo>
                    <a:pt x="320" y="230"/>
                  </a:lnTo>
                  <a:lnTo>
                    <a:pt x="320" y="230"/>
                  </a:lnTo>
                  <a:lnTo>
                    <a:pt x="320" y="230"/>
                  </a:lnTo>
                  <a:lnTo>
                    <a:pt x="320" y="230"/>
                  </a:lnTo>
                  <a:lnTo>
                    <a:pt x="320" y="230"/>
                  </a:lnTo>
                  <a:lnTo>
                    <a:pt x="318" y="232"/>
                  </a:lnTo>
                  <a:lnTo>
                    <a:pt x="318" y="232"/>
                  </a:lnTo>
                  <a:lnTo>
                    <a:pt x="316" y="230"/>
                  </a:lnTo>
                  <a:lnTo>
                    <a:pt x="314" y="230"/>
                  </a:lnTo>
                  <a:lnTo>
                    <a:pt x="314" y="230"/>
                  </a:lnTo>
                  <a:lnTo>
                    <a:pt x="314" y="228"/>
                  </a:lnTo>
                  <a:lnTo>
                    <a:pt x="314" y="226"/>
                  </a:lnTo>
                  <a:lnTo>
                    <a:pt x="314" y="226"/>
                  </a:lnTo>
                  <a:lnTo>
                    <a:pt x="314" y="228"/>
                  </a:lnTo>
                  <a:lnTo>
                    <a:pt x="314" y="228"/>
                  </a:lnTo>
                  <a:lnTo>
                    <a:pt x="312" y="226"/>
                  </a:lnTo>
                  <a:lnTo>
                    <a:pt x="312" y="226"/>
                  </a:lnTo>
                  <a:lnTo>
                    <a:pt x="318" y="226"/>
                  </a:lnTo>
                  <a:lnTo>
                    <a:pt x="318" y="226"/>
                  </a:lnTo>
                  <a:close/>
                  <a:moveTo>
                    <a:pt x="310" y="258"/>
                  </a:moveTo>
                  <a:lnTo>
                    <a:pt x="312" y="260"/>
                  </a:lnTo>
                  <a:lnTo>
                    <a:pt x="310" y="260"/>
                  </a:lnTo>
                  <a:lnTo>
                    <a:pt x="310" y="260"/>
                  </a:lnTo>
                  <a:lnTo>
                    <a:pt x="310" y="258"/>
                  </a:lnTo>
                  <a:lnTo>
                    <a:pt x="310" y="258"/>
                  </a:lnTo>
                  <a:close/>
                  <a:moveTo>
                    <a:pt x="306" y="278"/>
                  </a:moveTo>
                  <a:lnTo>
                    <a:pt x="308" y="278"/>
                  </a:lnTo>
                  <a:lnTo>
                    <a:pt x="308" y="278"/>
                  </a:lnTo>
                  <a:lnTo>
                    <a:pt x="306" y="278"/>
                  </a:lnTo>
                  <a:lnTo>
                    <a:pt x="306" y="280"/>
                  </a:lnTo>
                  <a:lnTo>
                    <a:pt x="306" y="278"/>
                  </a:lnTo>
                  <a:lnTo>
                    <a:pt x="306" y="278"/>
                  </a:lnTo>
                  <a:lnTo>
                    <a:pt x="306" y="278"/>
                  </a:lnTo>
                  <a:lnTo>
                    <a:pt x="306" y="278"/>
                  </a:lnTo>
                  <a:lnTo>
                    <a:pt x="306" y="278"/>
                  </a:lnTo>
                  <a:close/>
                  <a:moveTo>
                    <a:pt x="308" y="232"/>
                  </a:moveTo>
                  <a:lnTo>
                    <a:pt x="308" y="230"/>
                  </a:lnTo>
                  <a:lnTo>
                    <a:pt x="308" y="230"/>
                  </a:lnTo>
                  <a:lnTo>
                    <a:pt x="308" y="230"/>
                  </a:lnTo>
                  <a:lnTo>
                    <a:pt x="308" y="232"/>
                  </a:lnTo>
                  <a:lnTo>
                    <a:pt x="308" y="232"/>
                  </a:lnTo>
                  <a:close/>
                  <a:moveTo>
                    <a:pt x="310" y="278"/>
                  </a:moveTo>
                  <a:lnTo>
                    <a:pt x="310" y="280"/>
                  </a:lnTo>
                  <a:lnTo>
                    <a:pt x="310" y="280"/>
                  </a:lnTo>
                  <a:lnTo>
                    <a:pt x="308" y="280"/>
                  </a:lnTo>
                  <a:lnTo>
                    <a:pt x="308" y="280"/>
                  </a:lnTo>
                  <a:lnTo>
                    <a:pt x="308" y="280"/>
                  </a:lnTo>
                  <a:lnTo>
                    <a:pt x="308" y="278"/>
                  </a:lnTo>
                  <a:lnTo>
                    <a:pt x="310" y="278"/>
                  </a:lnTo>
                  <a:lnTo>
                    <a:pt x="310" y="278"/>
                  </a:lnTo>
                  <a:close/>
                  <a:moveTo>
                    <a:pt x="310" y="282"/>
                  </a:moveTo>
                  <a:lnTo>
                    <a:pt x="310" y="282"/>
                  </a:lnTo>
                  <a:lnTo>
                    <a:pt x="312" y="282"/>
                  </a:lnTo>
                  <a:lnTo>
                    <a:pt x="310" y="284"/>
                  </a:lnTo>
                  <a:lnTo>
                    <a:pt x="310" y="282"/>
                  </a:lnTo>
                  <a:lnTo>
                    <a:pt x="310" y="282"/>
                  </a:lnTo>
                  <a:close/>
                  <a:moveTo>
                    <a:pt x="310" y="222"/>
                  </a:moveTo>
                  <a:lnTo>
                    <a:pt x="310" y="222"/>
                  </a:lnTo>
                  <a:lnTo>
                    <a:pt x="308" y="220"/>
                  </a:lnTo>
                  <a:lnTo>
                    <a:pt x="308" y="220"/>
                  </a:lnTo>
                  <a:lnTo>
                    <a:pt x="308" y="220"/>
                  </a:lnTo>
                  <a:lnTo>
                    <a:pt x="310" y="222"/>
                  </a:lnTo>
                  <a:lnTo>
                    <a:pt x="310" y="222"/>
                  </a:lnTo>
                  <a:close/>
                  <a:moveTo>
                    <a:pt x="310" y="222"/>
                  </a:moveTo>
                  <a:lnTo>
                    <a:pt x="310" y="222"/>
                  </a:lnTo>
                  <a:lnTo>
                    <a:pt x="308" y="224"/>
                  </a:lnTo>
                  <a:lnTo>
                    <a:pt x="306" y="222"/>
                  </a:lnTo>
                  <a:lnTo>
                    <a:pt x="306" y="222"/>
                  </a:lnTo>
                  <a:lnTo>
                    <a:pt x="308" y="222"/>
                  </a:lnTo>
                  <a:lnTo>
                    <a:pt x="310" y="222"/>
                  </a:lnTo>
                  <a:lnTo>
                    <a:pt x="310" y="222"/>
                  </a:lnTo>
                  <a:close/>
                  <a:moveTo>
                    <a:pt x="310" y="226"/>
                  </a:moveTo>
                  <a:lnTo>
                    <a:pt x="308" y="226"/>
                  </a:lnTo>
                  <a:lnTo>
                    <a:pt x="308" y="226"/>
                  </a:lnTo>
                  <a:lnTo>
                    <a:pt x="308" y="226"/>
                  </a:lnTo>
                  <a:lnTo>
                    <a:pt x="310" y="228"/>
                  </a:lnTo>
                  <a:lnTo>
                    <a:pt x="310" y="228"/>
                  </a:lnTo>
                  <a:lnTo>
                    <a:pt x="308" y="228"/>
                  </a:lnTo>
                  <a:lnTo>
                    <a:pt x="306" y="228"/>
                  </a:lnTo>
                  <a:lnTo>
                    <a:pt x="306" y="226"/>
                  </a:lnTo>
                  <a:lnTo>
                    <a:pt x="306" y="226"/>
                  </a:lnTo>
                  <a:lnTo>
                    <a:pt x="308" y="228"/>
                  </a:lnTo>
                  <a:lnTo>
                    <a:pt x="308" y="226"/>
                  </a:lnTo>
                  <a:lnTo>
                    <a:pt x="308" y="226"/>
                  </a:lnTo>
                  <a:lnTo>
                    <a:pt x="310" y="226"/>
                  </a:lnTo>
                  <a:lnTo>
                    <a:pt x="310" y="226"/>
                  </a:lnTo>
                  <a:close/>
                  <a:moveTo>
                    <a:pt x="306" y="250"/>
                  </a:moveTo>
                  <a:lnTo>
                    <a:pt x="306" y="250"/>
                  </a:lnTo>
                  <a:lnTo>
                    <a:pt x="306" y="250"/>
                  </a:lnTo>
                  <a:lnTo>
                    <a:pt x="306" y="250"/>
                  </a:lnTo>
                  <a:lnTo>
                    <a:pt x="306" y="250"/>
                  </a:lnTo>
                  <a:lnTo>
                    <a:pt x="304" y="250"/>
                  </a:lnTo>
                  <a:lnTo>
                    <a:pt x="304" y="250"/>
                  </a:lnTo>
                  <a:lnTo>
                    <a:pt x="304" y="250"/>
                  </a:lnTo>
                  <a:lnTo>
                    <a:pt x="304" y="250"/>
                  </a:lnTo>
                  <a:lnTo>
                    <a:pt x="304" y="250"/>
                  </a:lnTo>
                  <a:lnTo>
                    <a:pt x="306" y="248"/>
                  </a:lnTo>
                  <a:lnTo>
                    <a:pt x="306" y="250"/>
                  </a:lnTo>
                  <a:close/>
                  <a:moveTo>
                    <a:pt x="306" y="232"/>
                  </a:moveTo>
                  <a:lnTo>
                    <a:pt x="304" y="232"/>
                  </a:lnTo>
                  <a:lnTo>
                    <a:pt x="304" y="230"/>
                  </a:lnTo>
                  <a:lnTo>
                    <a:pt x="304" y="232"/>
                  </a:lnTo>
                  <a:lnTo>
                    <a:pt x="306" y="230"/>
                  </a:lnTo>
                  <a:lnTo>
                    <a:pt x="306" y="232"/>
                  </a:lnTo>
                  <a:close/>
                  <a:moveTo>
                    <a:pt x="304" y="236"/>
                  </a:moveTo>
                  <a:lnTo>
                    <a:pt x="304" y="236"/>
                  </a:lnTo>
                  <a:lnTo>
                    <a:pt x="302" y="236"/>
                  </a:lnTo>
                  <a:lnTo>
                    <a:pt x="302" y="236"/>
                  </a:lnTo>
                  <a:lnTo>
                    <a:pt x="302" y="234"/>
                  </a:lnTo>
                  <a:lnTo>
                    <a:pt x="304" y="236"/>
                  </a:lnTo>
                  <a:close/>
                  <a:moveTo>
                    <a:pt x="304" y="216"/>
                  </a:moveTo>
                  <a:lnTo>
                    <a:pt x="304" y="216"/>
                  </a:lnTo>
                  <a:lnTo>
                    <a:pt x="304" y="216"/>
                  </a:lnTo>
                  <a:lnTo>
                    <a:pt x="306" y="216"/>
                  </a:lnTo>
                  <a:lnTo>
                    <a:pt x="306" y="216"/>
                  </a:lnTo>
                  <a:lnTo>
                    <a:pt x="304" y="216"/>
                  </a:lnTo>
                  <a:lnTo>
                    <a:pt x="304" y="216"/>
                  </a:lnTo>
                  <a:lnTo>
                    <a:pt x="304" y="216"/>
                  </a:lnTo>
                  <a:lnTo>
                    <a:pt x="304" y="216"/>
                  </a:lnTo>
                  <a:lnTo>
                    <a:pt x="304" y="216"/>
                  </a:lnTo>
                  <a:lnTo>
                    <a:pt x="304" y="216"/>
                  </a:lnTo>
                  <a:close/>
                  <a:moveTo>
                    <a:pt x="306" y="228"/>
                  </a:moveTo>
                  <a:lnTo>
                    <a:pt x="304" y="228"/>
                  </a:lnTo>
                  <a:lnTo>
                    <a:pt x="304" y="228"/>
                  </a:lnTo>
                  <a:lnTo>
                    <a:pt x="302" y="226"/>
                  </a:lnTo>
                  <a:lnTo>
                    <a:pt x="302" y="226"/>
                  </a:lnTo>
                  <a:lnTo>
                    <a:pt x="302" y="226"/>
                  </a:lnTo>
                  <a:lnTo>
                    <a:pt x="302" y="226"/>
                  </a:lnTo>
                  <a:lnTo>
                    <a:pt x="304" y="226"/>
                  </a:lnTo>
                  <a:lnTo>
                    <a:pt x="304" y="226"/>
                  </a:lnTo>
                  <a:lnTo>
                    <a:pt x="306" y="228"/>
                  </a:lnTo>
                  <a:lnTo>
                    <a:pt x="306" y="228"/>
                  </a:lnTo>
                  <a:close/>
                  <a:moveTo>
                    <a:pt x="302" y="234"/>
                  </a:moveTo>
                  <a:lnTo>
                    <a:pt x="300" y="234"/>
                  </a:lnTo>
                  <a:lnTo>
                    <a:pt x="300" y="234"/>
                  </a:lnTo>
                  <a:lnTo>
                    <a:pt x="302" y="234"/>
                  </a:lnTo>
                  <a:close/>
                  <a:moveTo>
                    <a:pt x="298" y="232"/>
                  </a:moveTo>
                  <a:lnTo>
                    <a:pt x="298" y="230"/>
                  </a:lnTo>
                  <a:lnTo>
                    <a:pt x="300" y="232"/>
                  </a:lnTo>
                  <a:lnTo>
                    <a:pt x="298" y="232"/>
                  </a:lnTo>
                  <a:close/>
                  <a:moveTo>
                    <a:pt x="300" y="216"/>
                  </a:moveTo>
                  <a:lnTo>
                    <a:pt x="300" y="216"/>
                  </a:lnTo>
                  <a:lnTo>
                    <a:pt x="298" y="214"/>
                  </a:lnTo>
                  <a:lnTo>
                    <a:pt x="300" y="216"/>
                  </a:lnTo>
                  <a:close/>
                  <a:moveTo>
                    <a:pt x="298" y="218"/>
                  </a:moveTo>
                  <a:lnTo>
                    <a:pt x="298" y="218"/>
                  </a:lnTo>
                  <a:lnTo>
                    <a:pt x="300" y="218"/>
                  </a:lnTo>
                  <a:lnTo>
                    <a:pt x="300" y="220"/>
                  </a:lnTo>
                  <a:lnTo>
                    <a:pt x="298" y="218"/>
                  </a:lnTo>
                  <a:lnTo>
                    <a:pt x="298" y="218"/>
                  </a:lnTo>
                  <a:lnTo>
                    <a:pt x="298" y="216"/>
                  </a:lnTo>
                  <a:lnTo>
                    <a:pt x="298" y="218"/>
                  </a:lnTo>
                  <a:close/>
                  <a:moveTo>
                    <a:pt x="298" y="206"/>
                  </a:moveTo>
                  <a:lnTo>
                    <a:pt x="298" y="206"/>
                  </a:lnTo>
                  <a:lnTo>
                    <a:pt x="298" y="204"/>
                  </a:lnTo>
                  <a:lnTo>
                    <a:pt x="298" y="204"/>
                  </a:lnTo>
                  <a:lnTo>
                    <a:pt x="296" y="204"/>
                  </a:lnTo>
                  <a:lnTo>
                    <a:pt x="296" y="204"/>
                  </a:lnTo>
                  <a:lnTo>
                    <a:pt x="298" y="204"/>
                  </a:lnTo>
                  <a:lnTo>
                    <a:pt x="298" y="206"/>
                  </a:lnTo>
                  <a:lnTo>
                    <a:pt x="298" y="206"/>
                  </a:lnTo>
                  <a:close/>
                  <a:moveTo>
                    <a:pt x="296" y="224"/>
                  </a:moveTo>
                  <a:lnTo>
                    <a:pt x="296" y="222"/>
                  </a:lnTo>
                  <a:lnTo>
                    <a:pt x="296" y="222"/>
                  </a:lnTo>
                  <a:lnTo>
                    <a:pt x="296" y="222"/>
                  </a:lnTo>
                  <a:lnTo>
                    <a:pt x="296" y="222"/>
                  </a:lnTo>
                  <a:lnTo>
                    <a:pt x="296" y="220"/>
                  </a:lnTo>
                  <a:lnTo>
                    <a:pt x="296" y="224"/>
                  </a:lnTo>
                  <a:close/>
                  <a:moveTo>
                    <a:pt x="296" y="216"/>
                  </a:moveTo>
                  <a:lnTo>
                    <a:pt x="296" y="216"/>
                  </a:lnTo>
                  <a:lnTo>
                    <a:pt x="296" y="218"/>
                  </a:lnTo>
                  <a:lnTo>
                    <a:pt x="296" y="216"/>
                  </a:lnTo>
                  <a:close/>
                  <a:moveTo>
                    <a:pt x="296" y="218"/>
                  </a:moveTo>
                  <a:lnTo>
                    <a:pt x="296" y="218"/>
                  </a:lnTo>
                  <a:lnTo>
                    <a:pt x="296" y="220"/>
                  </a:lnTo>
                  <a:lnTo>
                    <a:pt x="296" y="220"/>
                  </a:lnTo>
                  <a:lnTo>
                    <a:pt x="296" y="220"/>
                  </a:lnTo>
                  <a:lnTo>
                    <a:pt x="296" y="220"/>
                  </a:lnTo>
                  <a:lnTo>
                    <a:pt x="294" y="220"/>
                  </a:lnTo>
                  <a:lnTo>
                    <a:pt x="294" y="220"/>
                  </a:lnTo>
                  <a:lnTo>
                    <a:pt x="296" y="218"/>
                  </a:lnTo>
                  <a:lnTo>
                    <a:pt x="296" y="218"/>
                  </a:lnTo>
                  <a:close/>
                  <a:moveTo>
                    <a:pt x="288" y="210"/>
                  </a:moveTo>
                  <a:lnTo>
                    <a:pt x="288" y="212"/>
                  </a:lnTo>
                  <a:lnTo>
                    <a:pt x="288" y="212"/>
                  </a:lnTo>
                  <a:lnTo>
                    <a:pt x="290" y="212"/>
                  </a:lnTo>
                  <a:lnTo>
                    <a:pt x="290" y="210"/>
                  </a:lnTo>
                  <a:lnTo>
                    <a:pt x="290" y="210"/>
                  </a:lnTo>
                  <a:lnTo>
                    <a:pt x="290" y="212"/>
                  </a:lnTo>
                  <a:lnTo>
                    <a:pt x="288" y="212"/>
                  </a:lnTo>
                  <a:lnTo>
                    <a:pt x="286" y="212"/>
                  </a:lnTo>
                  <a:lnTo>
                    <a:pt x="288" y="210"/>
                  </a:lnTo>
                  <a:close/>
                  <a:moveTo>
                    <a:pt x="288" y="230"/>
                  </a:moveTo>
                  <a:lnTo>
                    <a:pt x="288" y="232"/>
                  </a:lnTo>
                  <a:lnTo>
                    <a:pt x="288" y="232"/>
                  </a:lnTo>
                  <a:lnTo>
                    <a:pt x="288" y="230"/>
                  </a:lnTo>
                  <a:lnTo>
                    <a:pt x="288" y="230"/>
                  </a:lnTo>
                  <a:close/>
                  <a:moveTo>
                    <a:pt x="288" y="226"/>
                  </a:moveTo>
                  <a:lnTo>
                    <a:pt x="288" y="224"/>
                  </a:lnTo>
                  <a:lnTo>
                    <a:pt x="288" y="226"/>
                  </a:lnTo>
                  <a:lnTo>
                    <a:pt x="288" y="226"/>
                  </a:lnTo>
                  <a:close/>
                  <a:moveTo>
                    <a:pt x="286" y="232"/>
                  </a:moveTo>
                  <a:lnTo>
                    <a:pt x="286" y="232"/>
                  </a:lnTo>
                  <a:lnTo>
                    <a:pt x="286" y="232"/>
                  </a:lnTo>
                  <a:lnTo>
                    <a:pt x="286" y="230"/>
                  </a:lnTo>
                  <a:lnTo>
                    <a:pt x="286" y="230"/>
                  </a:lnTo>
                  <a:lnTo>
                    <a:pt x="286" y="230"/>
                  </a:lnTo>
                  <a:lnTo>
                    <a:pt x="288" y="230"/>
                  </a:lnTo>
                  <a:lnTo>
                    <a:pt x="288" y="230"/>
                  </a:lnTo>
                  <a:lnTo>
                    <a:pt x="288" y="230"/>
                  </a:lnTo>
                  <a:lnTo>
                    <a:pt x="286" y="230"/>
                  </a:lnTo>
                  <a:lnTo>
                    <a:pt x="286" y="232"/>
                  </a:lnTo>
                  <a:lnTo>
                    <a:pt x="292" y="232"/>
                  </a:lnTo>
                  <a:lnTo>
                    <a:pt x="292" y="232"/>
                  </a:lnTo>
                  <a:lnTo>
                    <a:pt x="292" y="232"/>
                  </a:lnTo>
                  <a:lnTo>
                    <a:pt x="292" y="232"/>
                  </a:lnTo>
                  <a:lnTo>
                    <a:pt x="292" y="232"/>
                  </a:lnTo>
                  <a:lnTo>
                    <a:pt x="292" y="232"/>
                  </a:lnTo>
                  <a:lnTo>
                    <a:pt x="294" y="232"/>
                  </a:lnTo>
                  <a:lnTo>
                    <a:pt x="294" y="232"/>
                  </a:lnTo>
                  <a:lnTo>
                    <a:pt x="294" y="232"/>
                  </a:lnTo>
                  <a:lnTo>
                    <a:pt x="292" y="232"/>
                  </a:lnTo>
                  <a:lnTo>
                    <a:pt x="292" y="232"/>
                  </a:lnTo>
                  <a:lnTo>
                    <a:pt x="292" y="232"/>
                  </a:lnTo>
                  <a:lnTo>
                    <a:pt x="292" y="232"/>
                  </a:lnTo>
                  <a:lnTo>
                    <a:pt x="292" y="232"/>
                  </a:lnTo>
                  <a:lnTo>
                    <a:pt x="292" y="232"/>
                  </a:lnTo>
                  <a:lnTo>
                    <a:pt x="292" y="230"/>
                  </a:lnTo>
                  <a:lnTo>
                    <a:pt x="292" y="230"/>
                  </a:lnTo>
                  <a:lnTo>
                    <a:pt x="292" y="230"/>
                  </a:lnTo>
                  <a:lnTo>
                    <a:pt x="294" y="230"/>
                  </a:lnTo>
                  <a:lnTo>
                    <a:pt x="292" y="230"/>
                  </a:lnTo>
                  <a:lnTo>
                    <a:pt x="292" y="230"/>
                  </a:lnTo>
                  <a:lnTo>
                    <a:pt x="294" y="230"/>
                  </a:lnTo>
                  <a:lnTo>
                    <a:pt x="294" y="230"/>
                  </a:lnTo>
                  <a:lnTo>
                    <a:pt x="296" y="230"/>
                  </a:lnTo>
                  <a:lnTo>
                    <a:pt x="296" y="230"/>
                  </a:lnTo>
                  <a:lnTo>
                    <a:pt x="294" y="230"/>
                  </a:lnTo>
                  <a:lnTo>
                    <a:pt x="292" y="230"/>
                  </a:lnTo>
                  <a:lnTo>
                    <a:pt x="292" y="230"/>
                  </a:lnTo>
                  <a:lnTo>
                    <a:pt x="294" y="232"/>
                  </a:lnTo>
                  <a:lnTo>
                    <a:pt x="294" y="232"/>
                  </a:lnTo>
                  <a:lnTo>
                    <a:pt x="294" y="232"/>
                  </a:lnTo>
                  <a:lnTo>
                    <a:pt x="294" y="232"/>
                  </a:lnTo>
                  <a:lnTo>
                    <a:pt x="296" y="232"/>
                  </a:lnTo>
                  <a:lnTo>
                    <a:pt x="296" y="232"/>
                  </a:lnTo>
                  <a:lnTo>
                    <a:pt x="298" y="234"/>
                  </a:lnTo>
                  <a:lnTo>
                    <a:pt x="298" y="234"/>
                  </a:lnTo>
                  <a:lnTo>
                    <a:pt x="298" y="234"/>
                  </a:lnTo>
                  <a:lnTo>
                    <a:pt x="296" y="234"/>
                  </a:lnTo>
                  <a:lnTo>
                    <a:pt x="294" y="234"/>
                  </a:lnTo>
                  <a:lnTo>
                    <a:pt x="294" y="234"/>
                  </a:lnTo>
                  <a:lnTo>
                    <a:pt x="292" y="234"/>
                  </a:lnTo>
                  <a:lnTo>
                    <a:pt x="294" y="236"/>
                  </a:lnTo>
                  <a:lnTo>
                    <a:pt x="294" y="238"/>
                  </a:lnTo>
                  <a:lnTo>
                    <a:pt x="294" y="238"/>
                  </a:lnTo>
                  <a:lnTo>
                    <a:pt x="292" y="236"/>
                  </a:lnTo>
                  <a:lnTo>
                    <a:pt x="292" y="236"/>
                  </a:lnTo>
                  <a:lnTo>
                    <a:pt x="292" y="234"/>
                  </a:lnTo>
                  <a:lnTo>
                    <a:pt x="292" y="234"/>
                  </a:lnTo>
                  <a:lnTo>
                    <a:pt x="292" y="234"/>
                  </a:lnTo>
                  <a:lnTo>
                    <a:pt x="290" y="234"/>
                  </a:lnTo>
                  <a:lnTo>
                    <a:pt x="290" y="236"/>
                  </a:lnTo>
                  <a:lnTo>
                    <a:pt x="290" y="236"/>
                  </a:lnTo>
                  <a:lnTo>
                    <a:pt x="288" y="232"/>
                  </a:lnTo>
                  <a:lnTo>
                    <a:pt x="286" y="232"/>
                  </a:lnTo>
                  <a:lnTo>
                    <a:pt x="286" y="232"/>
                  </a:lnTo>
                  <a:close/>
                  <a:moveTo>
                    <a:pt x="290" y="240"/>
                  </a:moveTo>
                  <a:lnTo>
                    <a:pt x="290" y="242"/>
                  </a:lnTo>
                  <a:lnTo>
                    <a:pt x="290" y="242"/>
                  </a:lnTo>
                  <a:lnTo>
                    <a:pt x="290" y="240"/>
                  </a:lnTo>
                  <a:close/>
                  <a:moveTo>
                    <a:pt x="288" y="236"/>
                  </a:moveTo>
                  <a:lnTo>
                    <a:pt x="288" y="236"/>
                  </a:lnTo>
                  <a:lnTo>
                    <a:pt x="288" y="236"/>
                  </a:lnTo>
                  <a:lnTo>
                    <a:pt x="288" y="236"/>
                  </a:lnTo>
                  <a:lnTo>
                    <a:pt x="290" y="234"/>
                  </a:lnTo>
                  <a:lnTo>
                    <a:pt x="290" y="238"/>
                  </a:lnTo>
                  <a:lnTo>
                    <a:pt x="290" y="238"/>
                  </a:lnTo>
                  <a:lnTo>
                    <a:pt x="288" y="238"/>
                  </a:lnTo>
                  <a:lnTo>
                    <a:pt x="288" y="236"/>
                  </a:lnTo>
                  <a:lnTo>
                    <a:pt x="288" y="236"/>
                  </a:lnTo>
                  <a:close/>
                  <a:moveTo>
                    <a:pt x="286" y="242"/>
                  </a:moveTo>
                  <a:lnTo>
                    <a:pt x="286" y="242"/>
                  </a:lnTo>
                  <a:lnTo>
                    <a:pt x="286" y="244"/>
                  </a:lnTo>
                  <a:lnTo>
                    <a:pt x="284" y="242"/>
                  </a:lnTo>
                  <a:lnTo>
                    <a:pt x="284" y="242"/>
                  </a:lnTo>
                  <a:lnTo>
                    <a:pt x="286" y="242"/>
                  </a:lnTo>
                  <a:lnTo>
                    <a:pt x="286" y="242"/>
                  </a:lnTo>
                  <a:lnTo>
                    <a:pt x="286" y="242"/>
                  </a:lnTo>
                  <a:close/>
                  <a:moveTo>
                    <a:pt x="280" y="230"/>
                  </a:moveTo>
                  <a:lnTo>
                    <a:pt x="280" y="228"/>
                  </a:lnTo>
                  <a:lnTo>
                    <a:pt x="280" y="230"/>
                  </a:lnTo>
                  <a:lnTo>
                    <a:pt x="280" y="230"/>
                  </a:lnTo>
                  <a:lnTo>
                    <a:pt x="280" y="230"/>
                  </a:lnTo>
                  <a:close/>
                  <a:moveTo>
                    <a:pt x="282" y="246"/>
                  </a:moveTo>
                  <a:lnTo>
                    <a:pt x="280" y="248"/>
                  </a:lnTo>
                  <a:lnTo>
                    <a:pt x="280" y="248"/>
                  </a:lnTo>
                  <a:lnTo>
                    <a:pt x="282" y="248"/>
                  </a:lnTo>
                  <a:lnTo>
                    <a:pt x="282" y="246"/>
                  </a:lnTo>
                  <a:lnTo>
                    <a:pt x="282" y="246"/>
                  </a:lnTo>
                  <a:lnTo>
                    <a:pt x="284" y="250"/>
                  </a:lnTo>
                  <a:lnTo>
                    <a:pt x="284" y="252"/>
                  </a:lnTo>
                  <a:lnTo>
                    <a:pt x="284" y="252"/>
                  </a:lnTo>
                  <a:lnTo>
                    <a:pt x="284" y="250"/>
                  </a:lnTo>
                  <a:lnTo>
                    <a:pt x="284" y="250"/>
                  </a:lnTo>
                  <a:lnTo>
                    <a:pt x="286" y="252"/>
                  </a:lnTo>
                  <a:lnTo>
                    <a:pt x="288" y="252"/>
                  </a:lnTo>
                  <a:lnTo>
                    <a:pt x="288" y="254"/>
                  </a:lnTo>
                  <a:lnTo>
                    <a:pt x="288" y="254"/>
                  </a:lnTo>
                  <a:lnTo>
                    <a:pt x="290" y="254"/>
                  </a:lnTo>
                  <a:lnTo>
                    <a:pt x="292" y="254"/>
                  </a:lnTo>
                  <a:lnTo>
                    <a:pt x="292" y="254"/>
                  </a:lnTo>
                  <a:lnTo>
                    <a:pt x="292" y="256"/>
                  </a:lnTo>
                  <a:lnTo>
                    <a:pt x="292" y="256"/>
                  </a:lnTo>
                  <a:lnTo>
                    <a:pt x="294" y="256"/>
                  </a:lnTo>
                  <a:lnTo>
                    <a:pt x="294" y="256"/>
                  </a:lnTo>
                  <a:lnTo>
                    <a:pt x="294" y="258"/>
                  </a:lnTo>
                  <a:lnTo>
                    <a:pt x="294" y="260"/>
                  </a:lnTo>
                  <a:lnTo>
                    <a:pt x="294" y="260"/>
                  </a:lnTo>
                  <a:lnTo>
                    <a:pt x="292" y="262"/>
                  </a:lnTo>
                  <a:lnTo>
                    <a:pt x="290" y="262"/>
                  </a:lnTo>
                  <a:lnTo>
                    <a:pt x="290" y="262"/>
                  </a:lnTo>
                  <a:lnTo>
                    <a:pt x="290" y="258"/>
                  </a:lnTo>
                  <a:lnTo>
                    <a:pt x="290" y="258"/>
                  </a:lnTo>
                  <a:lnTo>
                    <a:pt x="288" y="260"/>
                  </a:lnTo>
                  <a:lnTo>
                    <a:pt x="288" y="258"/>
                  </a:lnTo>
                  <a:lnTo>
                    <a:pt x="286" y="258"/>
                  </a:lnTo>
                  <a:lnTo>
                    <a:pt x="284" y="258"/>
                  </a:lnTo>
                  <a:lnTo>
                    <a:pt x="284" y="254"/>
                  </a:lnTo>
                  <a:lnTo>
                    <a:pt x="284" y="254"/>
                  </a:lnTo>
                  <a:lnTo>
                    <a:pt x="282" y="254"/>
                  </a:lnTo>
                  <a:lnTo>
                    <a:pt x="282" y="252"/>
                  </a:lnTo>
                  <a:lnTo>
                    <a:pt x="282" y="250"/>
                  </a:lnTo>
                  <a:lnTo>
                    <a:pt x="280" y="248"/>
                  </a:lnTo>
                  <a:lnTo>
                    <a:pt x="280" y="250"/>
                  </a:lnTo>
                  <a:lnTo>
                    <a:pt x="278" y="246"/>
                  </a:lnTo>
                  <a:lnTo>
                    <a:pt x="280" y="248"/>
                  </a:lnTo>
                  <a:lnTo>
                    <a:pt x="280" y="248"/>
                  </a:lnTo>
                  <a:lnTo>
                    <a:pt x="280" y="246"/>
                  </a:lnTo>
                  <a:lnTo>
                    <a:pt x="282" y="246"/>
                  </a:lnTo>
                  <a:lnTo>
                    <a:pt x="282" y="246"/>
                  </a:lnTo>
                  <a:close/>
                  <a:moveTo>
                    <a:pt x="290" y="272"/>
                  </a:moveTo>
                  <a:lnTo>
                    <a:pt x="290" y="272"/>
                  </a:lnTo>
                  <a:lnTo>
                    <a:pt x="292" y="270"/>
                  </a:lnTo>
                  <a:lnTo>
                    <a:pt x="292" y="270"/>
                  </a:lnTo>
                  <a:lnTo>
                    <a:pt x="292" y="272"/>
                  </a:lnTo>
                  <a:lnTo>
                    <a:pt x="292" y="272"/>
                  </a:lnTo>
                  <a:lnTo>
                    <a:pt x="290" y="272"/>
                  </a:lnTo>
                  <a:lnTo>
                    <a:pt x="290" y="272"/>
                  </a:lnTo>
                  <a:close/>
                  <a:moveTo>
                    <a:pt x="292" y="282"/>
                  </a:moveTo>
                  <a:lnTo>
                    <a:pt x="290" y="282"/>
                  </a:lnTo>
                  <a:lnTo>
                    <a:pt x="290" y="280"/>
                  </a:lnTo>
                  <a:lnTo>
                    <a:pt x="292" y="282"/>
                  </a:lnTo>
                  <a:close/>
                  <a:moveTo>
                    <a:pt x="288" y="270"/>
                  </a:moveTo>
                  <a:lnTo>
                    <a:pt x="288" y="270"/>
                  </a:lnTo>
                  <a:lnTo>
                    <a:pt x="286" y="270"/>
                  </a:lnTo>
                  <a:lnTo>
                    <a:pt x="286" y="270"/>
                  </a:lnTo>
                  <a:lnTo>
                    <a:pt x="286" y="272"/>
                  </a:lnTo>
                  <a:lnTo>
                    <a:pt x="284" y="270"/>
                  </a:lnTo>
                  <a:lnTo>
                    <a:pt x="284" y="270"/>
                  </a:lnTo>
                  <a:lnTo>
                    <a:pt x="284" y="270"/>
                  </a:lnTo>
                  <a:lnTo>
                    <a:pt x="284" y="270"/>
                  </a:lnTo>
                  <a:lnTo>
                    <a:pt x="284" y="270"/>
                  </a:lnTo>
                  <a:lnTo>
                    <a:pt x="284" y="268"/>
                  </a:lnTo>
                  <a:lnTo>
                    <a:pt x="284" y="270"/>
                  </a:lnTo>
                  <a:lnTo>
                    <a:pt x="284" y="270"/>
                  </a:lnTo>
                  <a:lnTo>
                    <a:pt x="282" y="268"/>
                  </a:lnTo>
                  <a:lnTo>
                    <a:pt x="282" y="268"/>
                  </a:lnTo>
                  <a:lnTo>
                    <a:pt x="280" y="268"/>
                  </a:lnTo>
                  <a:lnTo>
                    <a:pt x="280" y="266"/>
                  </a:lnTo>
                  <a:lnTo>
                    <a:pt x="280" y="266"/>
                  </a:lnTo>
                  <a:lnTo>
                    <a:pt x="282" y="268"/>
                  </a:lnTo>
                  <a:lnTo>
                    <a:pt x="284" y="268"/>
                  </a:lnTo>
                  <a:lnTo>
                    <a:pt x="284" y="266"/>
                  </a:lnTo>
                  <a:lnTo>
                    <a:pt x="284" y="266"/>
                  </a:lnTo>
                  <a:lnTo>
                    <a:pt x="282" y="264"/>
                  </a:lnTo>
                  <a:lnTo>
                    <a:pt x="284" y="264"/>
                  </a:lnTo>
                  <a:lnTo>
                    <a:pt x="284" y="264"/>
                  </a:lnTo>
                  <a:lnTo>
                    <a:pt x="284" y="266"/>
                  </a:lnTo>
                  <a:lnTo>
                    <a:pt x="286" y="266"/>
                  </a:lnTo>
                  <a:lnTo>
                    <a:pt x="286" y="266"/>
                  </a:lnTo>
                  <a:lnTo>
                    <a:pt x="286" y="266"/>
                  </a:lnTo>
                  <a:lnTo>
                    <a:pt x="286" y="266"/>
                  </a:lnTo>
                  <a:lnTo>
                    <a:pt x="286" y="266"/>
                  </a:lnTo>
                  <a:lnTo>
                    <a:pt x="286" y="268"/>
                  </a:lnTo>
                  <a:lnTo>
                    <a:pt x="286" y="268"/>
                  </a:lnTo>
                  <a:lnTo>
                    <a:pt x="286" y="268"/>
                  </a:lnTo>
                  <a:lnTo>
                    <a:pt x="288" y="268"/>
                  </a:lnTo>
                  <a:lnTo>
                    <a:pt x="288" y="268"/>
                  </a:lnTo>
                  <a:lnTo>
                    <a:pt x="288" y="270"/>
                  </a:lnTo>
                  <a:lnTo>
                    <a:pt x="288" y="270"/>
                  </a:lnTo>
                  <a:lnTo>
                    <a:pt x="290" y="268"/>
                  </a:lnTo>
                  <a:lnTo>
                    <a:pt x="290" y="268"/>
                  </a:lnTo>
                  <a:lnTo>
                    <a:pt x="288" y="270"/>
                  </a:lnTo>
                  <a:lnTo>
                    <a:pt x="288" y="270"/>
                  </a:lnTo>
                  <a:lnTo>
                    <a:pt x="288" y="270"/>
                  </a:lnTo>
                  <a:close/>
                  <a:moveTo>
                    <a:pt x="286" y="264"/>
                  </a:moveTo>
                  <a:lnTo>
                    <a:pt x="286" y="264"/>
                  </a:lnTo>
                  <a:lnTo>
                    <a:pt x="288" y="264"/>
                  </a:lnTo>
                  <a:lnTo>
                    <a:pt x="288" y="266"/>
                  </a:lnTo>
                  <a:lnTo>
                    <a:pt x="288" y="266"/>
                  </a:lnTo>
                  <a:lnTo>
                    <a:pt x="286" y="266"/>
                  </a:lnTo>
                  <a:lnTo>
                    <a:pt x="286" y="264"/>
                  </a:lnTo>
                  <a:lnTo>
                    <a:pt x="286" y="264"/>
                  </a:lnTo>
                  <a:close/>
                  <a:moveTo>
                    <a:pt x="276" y="232"/>
                  </a:moveTo>
                  <a:lnTo>
                    <a:pt x="276" y="232"/>
                  </a:lnTo>
                  <a:lnTo>
                    <a:pt x="276" y="234"/>
                  </a:lnTo>
                  <a:lnTo>
                    <a:pt x="276" y="232"/>
                  </a:lnTo>
                  <a:lnTo>
                    <a:pt x="276" y="232"/>
                  </a:lnTo>
                  <a:lnTo>
                    <a:pt x="276" y="234"/>
                  </a:lnTo>
                  <a:lnTo>
                    <a:pt x="274" y="232"/>
                  </a:lnTo>
                  <a:lnTo>
                    <a:pt x="274" y="232"/>
                  </a:lnTo>
                  <a:lnTo>
                    <a:pt x="274" y="234"/>
                  </a:lnTo>
                  <a:lnTo>
                    <a:pt x="274" y="236"/>
                  </a:lnTo>
                  <a:lnTo>
                    <a:pt x="274" y="236"/>
                  </a:lnTo>
                  <a:lnTo>
                    <a:pt x="274" y="236"/>
                  </a:lnTo>
                  <a:lnTo>
                    <a:pt x="274" y="238"/>
                  </a:lnTo>
                  <a:lnTo>
                    <a:pt x="274" y="238"/>
                  </a:lnTo>
                  <a:lnTo>
                    <a:pt x="274" y="238"/>
                  </a:lnTo>
                  <a:lnTo>
                    <a:pt x="274" y="238"/>
                  </a:lnTo>
                  <a:lnTo>
                    <a:pt x="274" y="240"/>
                  </a:lnTo>
                  <a:lnTo>
                    <a:pt x="272" y="238"/>
                  </a:lnTo>
                  <a:lnTo>
                    <a:pt x="272" y="238"/>
                  </a:lnTo>
                  <a:lnTo>
                    <a:pt x="272" y="240"/>
                  </a:lnTo>
                  <a:lnTo>
                    <a:pt x="274" y="242"/>
                  </a:lnTo>
                  <a:lnTo>
                    <a:pt x="276" y="242"/>
                  </a:lnTo>
                  <a:lnTo>
                    <a:pt x="276" y="244"/>
                  </a:lnTo>
                  <a:lnTo>
                    <a:pt x="276" y="244"/>
                  </a:lnTo>
                  <a:lnTo>
                    <a:pt x="274" y="244"/>
                  </a:lnTo>
                  <a:lnTo>
                    <a:pt x="274" y="246"/>
                  </a:lnTo>
                  <a:lnTo>
                    <a:pt x="274" y="246"/>
                  </a:lnTo>
                  <a:lnTo>
                    <a:pt x="274" y="246"/>
                  </a:lnTo>
                  <a:lnTo>
                    <a:pt x="274" y="246"/>
                  </a:lnTo>
                  <a:lnTo>
                    <a:pt x="274" y="246"/>
                  </a:lnTo>
                  <a:lnTo>
                    <a:pt x="274" y="246"/>
                  </a:lnTo>
                  <a:lnTo>
                    <a:pt x="272" y="246"/>
                  </a:lnTo>
                  <a:lnTo>
                    <a:pt x="272" y="246"/>
                  </a:lnTo>
                  <a:lnTo>
                    <a:pt x="272" y="248"/>
                  </a:lnTo>
                  <a:lnTo>
                    <a:pt x="272" y="250"/>
                  </a:lnTo>
                  <a:lnTo>
                    <a:pt x="276" y="252"/>
                  </a:lnTo>
                  <a:lnTo>
                    <a:pt x="276" y="252"/>
                  </a:lnTo>
                  <a:lnTo>
                    <a:pt x="280" y="254"/>
                  </a:lnTo>
                  <a:lnTo>
                    <a:pt x="280" y="254"/>
                  </a:lnTo>
                  <a:lnTo>
                    <a:pt x="280" y="256"/>
                  </a:lnTo>
                  <a:lnTo>
                    <a:pt x="280" y="256"/>
                  </a:lnTo>
                  <a:lnTo>
                    <a:pt x="280" y="256"/>
                  </a:lnTo>
                  <a:lnTo>
                    <a:pt x="280" y="254"/>
                  </a:lnTo>
                  <a:lnTo>
                    <a:pt x="280" y="254"/>
                  </a:lnTo>
                  <a:lnTo>
                    <a:pt x="282" y="254"/>
                  </a:lnTo>
                  <a:lnTo>
                    <a:pt x="282" y="256"/>
                  </a:lnTo>
                  <a:lnTo>
                    <a:pt x="282" y="256"/>
                  </a:lnTo>
                  <a:lnTo>
                    <a:pt x="282" y="258"/>
                  </a:lnTo>
                  <a:lnTo>
                    <a:pt x="282" y="258"/>
                  </a:lnTo>
                  <a:lnTo>
                    <a:pt x="284" y="258"/>
                  </a:lnTo>
                  <a:lnTo>
                    <a:pt x="286" y="262"/>
                  </a:lnTo>
                  <a:lnTo>
                    <a:pt x="286" y="262"/>
                  </a:lnTo>
                  <a:lnTo>
                    <a:pt x="280" y="258"/>
                  </a:lnTo>
                  <a:lnTo>
                    <a:pt x="280" y="258"/>
                  </a:lnTo>
                  <a:lnTo>
                    <a:pt x="278" y="260"/>
                  </a:lnTo>
                  <a:lnTo>
                    <a:pt x="280" y="260"/>
                  </a:lnTo>
                  <a:lnTo>
                    <a:pt x="276" y="262"/>
                  </a:lnTo>
                  <a:lnTo>
                    <a:pt x="276" y="262"/>
                  </a:lnTo>
                  <a:lnTo>
                    <a:pt x="276" y="260"/>
                  </a:lnTo>
                  <a:lnTo>
                    <a:pt x="274" y="258"/>
                  </a:lnTo>
                  <a:lnTo>
                    <a:pt x="274" y="258"/>
                  </a:lnTo>
                  <a:lnTo>
                    <a:pt x="272" y="258"/>
                  </a:lnTo>
                  <a:lnTo>
                    <a:pt x="272" y="256"/>
                  </a:lnTo>
                  <a:lnTo>
                    <a:pt x="272" y="256"/>
                  </a:lnTo>
                  <a:lnTo>
                    <a:pt x="270" y="258"/>
                  </a:lnTo>
                  <a:lnTo>
                    <a:pt x="270" y="256"/>
                  </a:lnTo>
                  <a:lnTo>
                    <a:pt x="268" y="256"/>
                  </a:lnTo>
                  <a:lnTo>
                    <a:pt x="268" y="256"/>
                  </a:lnTo>
                  <a:lnTo>
                    <a:pt x="268" y="256"/>
                  </a:lnTo>
                  <a:lnTo>
                    <a:pt x="268" y="254"/>
                  </a:lnTo>
                  <a:lnTo>
                    <a:pt x="268" y="254"/>
                  </a:lnTo>
                  <a:lnTo>
                    <a:pt x="268" y="254"/>
                  </a:lnTo>
                  <a:lnTo>
                    <a:pt x="270" y="256"/>
                  </a:lnTo>
                  <a:lnTo>
                    <a:pt x="270" y="256"/>
                  </a:lnTo>
                  <a:lnTo>
                    <a:pt x="270" y="256"/>
                  </a:lnTo>
                  <a:lnTo>
                    <a:pt x="270" y="256"/>
                  </a:lnTo>
                  <a:lnTo>
                    <a:pt x="270" y="256"/>
                  </a:lnTo>
                  <a:lnTo>
                    <a:pt x="272" y="254"/>
                  </a:lnTo>
                  <a:lnTo>
                    <a:pt x="272" y="254"/>
                  </a:lnTo>
                  <a:lnTo>
                    <a:pt x="272" y="256"/>
                  </a:lnTo>
                  <a:lnTo>
                    <a:pt x="272" y="256"/>
                  </a:lnTo>
                  <a:lnTo>
                    <a:pt x="272" y="258"/>
                  </a:lnTo>
                  <a:lnTo>
                    <a:pt x="274" y="258"/>
                  </a:lnTo>
                  <a:lnTo>
                    <a:pt x="274" y="258"/>
                  </a:lnTo>
                  <a:lnTo>
                    <a:pt x="274" y="258"/>
                  </a:lnTo>
                  <a:lnTo>
                    <a:pt x="274" y="258"/>
                  </a:lnTo>
                  <a:lnTo>
                    <a:pt x="274" y="258"/>
                  </a:lnTo>
                  <a:lnTo>
                    <a:pt x="274" y="258"/>
                  </a:lnTo>
                  <a:lnTo>
                    <a:pt x="274" y="258"/>
                  </a:lnTo>
                  <a:lnTo>
                    <a:pt x="274" y="258"/>
                  </a:lnTo>
                  <a:lnTo>
                    <a:pt x="274" y="258"/>
                  </a:lnTo>
                  <a:lnTo>
                    <a:pt x="274" y="256"/>
                  </a:lnTo>
                  <a:lnTo>
                    <a:pt x="274" y="256"/>
                  </a:lnTo>
                  <a:lnTo>
                    <a:pt x="270" y="252"/>
                  </a:lnTo>
                  <a:lnTo>
                    <a:pt x="270" y="254"/>
                  </a:lnTo>
                  <a:lnTo>
                    <a:pt x="270" y="252"/>
                  </a:lnTo>
                  <a:lnTo>
                    <a:pt x="270" y="252"/>
                  </a:lnTo>
                  <a:lnTo>
                    <a:pt x="270" y="252"/>
                  </a:lnTo>
                  <a:lnTo>
                    <a:pt x="270" y="250"/>
                  </a:lnTo>
                  <a:lnTo>
                    <a:pt x="266" y="248"/>
                  </a:lnTo>
                  <a:lnTo>
                    <a:pt x="266" y="248"/>
                  </a:lnTo>
                  <a:lnTo>
                    <a:pt x="268" y="248"/>
                  </a:lnTo>
                  <a:lnTo>
                    <a:pt x="268" y="248"/>
                  </a:lnTo>
                  <a:lnTo>
                    <a:pt x="268" y="248"/>
                  </a:lnTo>
                  <a:lnTo>
                    <a:pt x="270" y="246"/>
                  </a:lnTo>
                  <a:lnTo>
                    <a:pt x="270" y="246"/>
                  </a:lnTo>
                  <a:lnTo>
                    <a:pt x="270" y="244"/>
                  </a:lnTo>
                  <a:lnTo>
                    <a:pt x="270" y="246"/>
                  </a:lnTo>
                  <a:lnTo>
                    <a:pt x="270" y="246"/>
                  </a:lnTo>
                  <a:lnTo>
                    <a:pt x="272" y="244"/>
                  </a:lnTo>
                  <a:lnTo>
                    <a:pt x="272" y="244"/>
                  </a:lnTo>
                  <a:lnTo>
                    <a:pt x="270" y="244"/>
                  </a:lnTo>
                  <a:lnTo>
                    <a:pt x="270" y="244"/>
                  </a:lnTo>
                  <a:lnTo>
                    <a:pt x="268" y="242"/>
                  </a:lnTo>
                  <a:lnTo>
                    <a:pt x="268" y="242"/>
                  </a:lnTo>
                  <a:lnTo>
                    <a:pt x="266" y="242"/>
                  </a:lnTo>
                  <a:lnTo>
                    <a:pt x="266" y="242"/>
                  </a:lnTo>
                  <a:lnTo>
                    <a:pt x="268" y="242"/>
                  </a:lnTo>
                  <a:lnTo>
                    <a:pt x="268" y="242"/>
                  </a:lnTo>
                  <a:lnTo>
                    <a:pt x="264" y="240"/>
                  </a:lnTo>
                  <a:lnTo>
                    <a:pt x="264" y="238"/>
                  </a:lnTo>
                  <a:lnTo>
                    <a:pt x="264" y="238"/>
                  </a:lnTo>
                  <a:lnTo>
                    <a:pt x="264" y="238"/>
                  </a:lnTo>
                  <a:lnTo>
                    <a:pt x="264" y="238"/>
                  </a:lnTo>
                  <a:lnTo>
                    <a:pt x="262" y="238"/>
                  </a:lnTo>
                  <a:lnTo>
                    <a:pt x="260" y="238"/>
                  </a:lnTo>
                  <a:lnTo>
                    <a:pt x="262" y="236"/>
                  </a:lnTo>
                  <a:lnTo>
                    <a:pt x="262" y="236"/>
                  </a:lnTo>
                  <a:lnTo>
                    <a:pt x="260" y="236"/>
                  </a:lnTo>
                  <a:lnTo>
                    <a:pt x="260" y="236"/>
                  </a:lnTo>
                  <a:lnTo>
                    <a:pt x="262" y="236"/>
                  </a:lnTo>
                  <a:lnTo>
                    <a:pt x="262" y="236"/>
                  </a:lnTo>
                  <a:lnTo>
                    <a:pt x="260" y="236"/>
                  </a:lnTo>
                  <a:lnTo>
                    <a:pt x="260" y="236"/>
                  </a:lnTo>
                  <a:lnTo>
                    <a:pt x="260" y="236"/>
                  </a:lnTo>
                  <a:lnTo>
                    <a:pt x="258" y="238"/>
                  </a:lnTo>
                  <a:lnTo>
                    <a:pt x="256" y="240"/>
                  </a:lnTo>
                  <a:lnTo>
                    <a:pt x="258" y="240"/>
                  </a:lnTo>
                  <a:lnTo>
                    <a:pt x="258" y="240"/>
                  </a:lnTo>
                  <a:lnTo>
                    <a:pt x="258" y="242"/>
                  </a:lnTo>
                  <a:lnTo>
                    <a:pt x="256" y="242"/>
                  </a:lnTo>
                  <a:lnTo>
                    <a:pt x="256" y="242"/>
                  </a:lnTo>
                  <a:lnTo>
                    <a:pt x="260" y="244"/>
                  </a:lnTo>
                  <a:lnTo>
                    <a:pt x="260" y="244"/>
                  </a:lnTo>
                  <a:lnTo>
                    <a:pt x="262" y="244"/>
                  </a:lnTo>
                  <a:lnTo>
                    <a:pt x="260" y="246"/>
                  </a:lnTo>
                  <a:lnTo>
                    <a:pt x="260" y="246"/>
                  </a:lnTo>
                  <a:lnTo>
                    <a:pt x="258" y="246"/>
                  </a:lnTo>
                  <a:lnTo>
                    <a:pt x="258" y="246"/>
                  </a:lnTo>
                  <a:lnTo>
                    <a:pt x="258" y="244"/>
                  </a:lnTo>
                  <a:lnTo>
                    <a:pt x="258" y="244"/>
                  </a:lnTo>
                  <a:lnTo>
                    <a:pt x="256" y="244"/>
                  </a:lnTo>
                  <a:lnTo>
                    <a:pt x="256" y="244"/>
                  </a:lnTo>
                  <a:lnTo>
                    <a:pt x="256" y="244"/>
                  </a:lnTo>
                  <a:lnTo>
                    <a:pt x="254" y="242"/>
                  </a:lnTo>
                  <a:lnTo>
                    <a:pt x="254" y="242"/>
                  </a:lnTo>
                  <a:lnTo>
                    <a:pt x="254" y="240"/>
                  </a:lnTo>
                  <a:lnTo>
                    <a:pt x="254" y="240"/>
                  </a:lnTo>
                  <a:lnTo>
                    <a:pt x="254" y="240"/>
                  </a:lnTo>
                  <a:lnTo>
                    <a:pt x="254" y="240"/>
                  </a:lnTo>
                  <a:lnTo>
                    <a:pt x="254" y="240"/>
                  </a:lnTo>
                  <a:lnTo>
                    <a:pt x="254" y="238"/>
                  </a:lnTo>
                  <a:lnTo>
                    <a:pt x="254" y="238"/>
                  </a:lnTo>
                  <a:lnTo>
                    <a:pt x="254" y="240"/>
                  </a:lnTo>
                  <a:lnTo>
                    <a:pt x="254" y="240"/>
                  </a:lnTo>
                  <a:lnTo>
                    <a:pt x="254" y="238"/>
                  </a:lnTo>
                  <a:lnTo>
                    <a:pt x="254" y="238"/>
                  </a:lnTo>
                  <a:lnTo>
                    <a:pt x="254" y="236"/>
                  </a:lnTo>
                  <a:lnTo>
                    <a:pt x="254" y="236"/>
                  </a:lnTo>
                  <a:lnTo>
                    <a:pt x="254" y="236"/>
                  </a:lnTo>
                  <a:lnTo>
                    <a:pt x="252" y="236"/>
                  </a:lnTo>
                  <a:lnTo>
                    <a:pt x="250" y="236"/>
                  </a:lnTo>
                  <a:lnTo>
                    <a:pt x="252" y="234"/>
                  </a:lnTo>
                  <a:lnTo>
                    <a:pt x="252" y="236"/>
                  </a:lnTo>
                  <a:lnTo>
                    <a:pt x="252" y="236"/>
                  </a:lnTo>
                  <a:lnTo>
                    <a:pt x="252" y="232"/>
                  </a:lnTo>
                  <a:lnTo>
                    <a:pt x="254" y="230"/>
                  </a:lnTo>
                  <a:lnTo>
                    <a:pt x="254" y="230"/>
                  </a:lnTo>
                  <a:lnTo>
                    <a:pt x="254" y="234"/>
                  </a:lnTo>
                  <a:lnTo>
                    <a:pt x="254" y="234"/>
                  </a:lnTo>
                  <a:lnTo>
                    <a:pt x="258" y="234"/>
                  </a:lnTo>
                  <a:lnTo>
                    <a:pt x="262" y="234"/>
                  </a:lnTo>
                  <a:lnTo>
                    <a:pt x="262" y="234"/>
                  </a:lnTo>
                  <a:lnTo>
                    <a:pt x="262" y="234"/>
                  </a:lnTo>
                  <a:lnTo>
                    <a:pt x="264" y="234"/>
                  </a:lnTo>
                  <a:lnTo>
                    <a:pt x="264" y="234"/>
                  </a:lnTo>
                  <a:lnTo>
                    <a:pt x="264" y="234"/>
                  </a:lnTo>
                  <a:lnTo>
                    <a:pt x="264" y="234"/>
                  </a:lnTo>
                  <a:lnTo>
                    <a:pt x="264" y="234"/>
                  </a:lnTo>
                  <a:lnTo>
                    <a:pt x="264" y="234"/>
                  </a:lnTo>
                  <a:lnTo>
                    <a:pt x="264" y="234"/>
                  </a:lnTo>
                  <a:lnTo>
                    <a:pt x="264" y="234"/>
                  </a:lnTo>
                  <a:lnTo>
                    <a:pt x="264" y="234"/>
                  </a:lnTo>
                  <a:lnTo>
                    <a:pt x="264" y="234"/>
                  </a:lnTo>
                  <a:lnTo>
                    <a:pt x="262" y="232"/>
                  </a:lnTo>
                  <a:lnTo>
                    <a:pt x="260" y="230"/>
                  </a:lnTo>
                  <a:lnTo>
                    <a:pt x="260" y="230"/>
                  </a:lnTo>
                  <a:lnTo>
                    <a:pt x="260" y="230"/>
                  </a:lnTo>
                  <a:lnTo>
                    <a:pt x="260" y="230"/>
                  </a:lnTo>
                  <a:lnTo>
                    <a:pt x="260" y="232"/>
                  </a:lnTo>
                  <a:lnTo>
                    <a:pt x="260" y="232"/>
                  </a:lnTo>
                  <a:lnTo>
                    <a:pt x="260" y="230"/>
                  </a:lnTo>
                  <a:lnTo>
                    <a:pt x="260" y="230"/>
                  </a:lnTo>
                  <a:lnTo>
                    <a:pt x="258" y="230"/>
                  </a:lnTo>
                  <a:lnTo>
                    <a:pt x="258" y="228"/>
                  </a:lnTo>
                  <a:lnTo>
                    <a:pt x="258" y="228"/>
                  </a:lnTo>
                  <a:lnTo>
                    <a:pt x="256" y="226"/>
                  </a:lnTo>
                  <a:lnTo>
                    <a:pt x="254" y="224"/>
                  </a:lnTo>
                  <a:lnTo>
                    <a:pt x="254" y="222"/>
                  </a:lnTo>
                  <a:lnTo>
                    <a:pt x="254" y="222"/>
                  </a:lnTo>
                  <a:lnTo>
                    <a:pt x="254" y="224"/>
                  </a:lnTo>
                  <a:lnTo>
                    <a:pt x="254" y="222"/>
                  </a:lnTo>
                  <a:lnTo>
                    <a:pt x="256" y="220"/>
                  </a:lnTo>
                  <a:lnTo>
                    <a:pt x="256" y="220"/>
                  </a:lnTo>
                  <a:lnTo>
                    <a:pt x="258" y="224"/>
                  </a:lnTo>
                  <a:lnTo>
                    <a:pt x="260" y="226"/>
                  </a:lnTo>
                  <a:lnTo>
                    <a:pt x="260" y="226"/>
                  </a:lnTo>
                  <a:lnTo>
                    <a:pt x="262" y="226"/>
                  </a:lnTo>
                  <a:lnTo>
                    <a:pt x="262" y="226"/>
                  </a:lnTo>
                  <a:lnTo>
                    <a:pt x="260" y="226"/>
                  </a:lnTo>
                  <a:lnTo>
                    <a:pt x="260" y="226"/>
                  </a:lnTo>
                  <a:lnTo>
                    <a:pt x="260" y="226"/>
                  </a:lnTo>
                  <a:lnTo>
                    <a:pt x="260" y="226"/>
                  </a:lnTo>
                  <a:lnTo>
                    <a:pt x="260" y="226"/>
                  </a:lnTo>
                  <a:lnTo>
                    <a:pt x="260" y="228"/>
                  </a:lnTo>
                  <a:lnTo>
                    <a:pt x="262" y="228"/>
                  </a:lnTo>
                  <a:lnTo>
                    <a:pt x="262" y="226"/>
                  </a:lnTo>
                  <a:lnTo>
                    <a:pt x="262" y="226"/>
                  </a:lnTo>
                  <a:lnTo>
                    <a:pt x="262" y="228"/>
                  </a:lnTo>
                  <a:lnTo>
                    <a:pt x="264" y="228"/>
                  </a:lnTo>
                  <a:lnTo>
                    <a:pt x="264" y="228"/>
                  </a:lnTo>
                  <a:lnTo>
                    <a:pt x="264" y="226"/>
                  </a:lnTo>
                  <a:lnTo>
                    <a:pt x="264" y="226"/>
                  </a:lnTo>
                  <a:lnTo>
                    <a:pt x="264" y="228"/>
                  </a:lnTo>
                  <a:lnTo>
                    <a:pt x="264" y="228"/>
                  </a:lnTo>
                  <a:lnTo>
                    <a:pt x="266" y="226"/>
                  </a:lnTo>
                  <a:lnTo>
                    <a:pt x="266" y="226"/>
                  </a:lnTo>
                  <a:lnTo>
                    <a:pt x="266" y="226"/>
                  </a:lnTo>
                  <a:lnTo>
                    <a:pt x="268" y="226"/>
                  </a:lnTo>
                  <a:lnTo>
                    <a:pt x="270" y="230"/>
                  </a:lnTo>
                  <a:lnTo>
                    <a:pt x="270" y="230"/>
                  </a:lnTo>
                  <a:lnTo>
                    <a:pt x="270" y="228"/>
                  </a:lnTo>
                  <a:lnTo>
                    <a:pt x="270" y="228"/>
                  </a:lnTo>
                  <a:lnTo>
                    <a:pt x="272" y="230"/>
                  </a:lnTo>
                  <a:lnTo>
                    <a:pt x="274" y="230"/>
                  </a:lnTo>
                  <a:lnTo>
                    <a:pt x="276" y="232"/>
                  </a:lnTo>
                  <a:lnTo>
                    <a:pt x="276" y="232"/>
                  </a:lnTo>
                  <a:close/>
                  <a:moveTo>
                    <a:pt x="266" y="272"/>
                  </a:moveTo>
                  <a:lnTo>
                    <a:pt x="266" y="272"/>
                  </a:lnTo>
                  <a:lnTo>
                    <a:pt x="268" y="270"/>
                  </a:lnTo>
                  <a:lnTo>
                    <a:pt x="268" y="272"/>
                  </a:lnTo>
                  <a:lnTo>
                    <a:pt x="266" y="272"/>
                  </a:lnTo>
                  <a:close/>
                  <a:moveTo>
                    <a:pt x="268" y="306"/>
                  </a:moveTo>
                  <a:lnTo>
                    <a:pt x="268" y="306"/>
                  </a:lnTo>
                  <a:lnTo>
                    <a:pt x="266" y="306"/>
                  </a:lnTo>
                  <a:lnTo>
                    <a:pt x="266" y="306"/>
                  </a:lnTo>
                  <a:lnTo>
                    <a:pt x="266" y="302"/>
                  </a:lnTo>
                  <a:lnTo>
                    <a:pt x="266" y="302"/>
                  </a:lnTo>
                  <a:lnTo>
                    <a:pt x="262" y="302"/>
                  </a:lnTo>
                  <a:lnTo>
                    <a:pt x="262" y="302"/>
                  </a:lnTo>
                  <a:lnTo>
                    <a:pt x="266" y="302"/>
                  </a:lnTo>
                  <a:lnTo>
                    <a:pt x="266" y="302"/>
                  </a:lnTo>
                  <a:lnTo>
                    <a:pt x="268" y="304"/>
                  </a:lnTo>
                  <a:lnTo>
                    <a:pt x="268" y="306"/>
                  </a:lnTo>
                  <a:lnTo>
                    <a:pt x="268" y="306"/>
                  </a:lnTo>
                  <a:close/>
                  <a:moveTo>
                    <a:pt x="268" y="260"/>
                  </a:moveTo>
                  <a:lnTo>
                    <a:pt x="268" y="260"/>
                  </a:lnTo>
                  <a:lnTo>
                    <a:pt x="268" y="262"/>
                  </a:lnTo>
                  <a:lnTo>
                    <a:pt x="264" y="260"/>
                  </a:lnTo>
                  <a:lnTo>
                    <a:pt x="264" y="260"/>
                  </a:lnTo>
                  <a:lnTo>
                    <a:pt x="264" y="260"/>
                  </a:lnTo>
                  <a:lnTo>
                    <a:pt x="264" y="258"/>
                  </a:lnTo>
                  <a:lnTo>
                    <a:pt x="264" y="258"/>
                  </a:lnTo>
                  <a:lnTo>
                    <a:pt x="266" y="258"/>
                  </a:lnTo>
                  <a:lnTo>
                    <a:pt x="266" y="258"/>
                  </a:lnTo>
                  <a:lnTo>
                    <a:pt x="268" y="260"/>
                  </a:lnTo>
                  <a:lnTo>
                    <a:pt x="268" y="258"/>
                  </a:lnTo>
                  <a:lnTo>
                    <a:pt x="268" y="260"/>
                  </a:lnTo>
                  <a:lnTo>
                    <a:pt x="268" y="260"/>
                  </a:lnTo>
                  <a:lnTo>
                    <a:pt x="270" y="262"/>
                  </a:lnTo>
                  <a:lnTo>
                    <a:pt x="270" y="262"/>
                  </a:lnTo>
                  <a:lnTo>
                    <a:pt x="268" y="260"/>
                  </a:lnTo>
                  <a:lnTo>
                    <a:pt x="268" y="260"/>
                  </a:lnTo>
                  <a:close/>
                  <a:moveTo>
                    <a:pt x="264" y="262"/>
                  </a:moveTo>
                  <a:lnTo>
                    <a:pt x="264" y="262"/>
                  </a:lnTo>
                  <a:lnTo>
                    <a:pt x="266" y="264"/>
                  </a:lnTo>
                  <a:lnTo>
                    <a:pt x="264" y="264"/>
                  </a:lnTo>
                  <a:lnTo>
                    <a:pt x="264" y="264"/>
                  </a:lnTo>
                  <a:lnTo>
                    <a:pt x="264" y="262"/>
                  </a:lnTo>
                  <a:lnTo>
                    <a:pt x="264" y="262"/>
                  </a:lnTo>
                  <a:close/>
                  <a:moveTo>
                    <a:pt x="260" y="260"/>
                  </a:moveTo>
                  <a:lnTo>
                    <a:pt x="260" y="258"/>
                  </a:lnTo>
                  <a:lnTo>
                    <a:pt x="260" y="258"/>
                  </a:lnTo>
                  <a:lnTo>
                    <a:pt x="260" y="258"/>
                  </a:lnTo>
                  <a:lnTo>
                    <a:pt x="260" y="258"/>
                  </a:lnTo>
                  <a:lnTo>
                    <a:pt x="262" y="256"/>
                  </a:lnTo>
                  <a:lnTo>
                    <a:pt x="264" y="258"/>
                  </a:lnTo>
                  <a:lnTo>
                    <a:pt x="264" y="258"/>
                  </a:lnTo>
                  <a:lnTo>
                    <a:pt x="262" y="258"/>
                  </a:lnTo>
                  <a:lnTo>
                    <a:pt x="262" y="258"/>
                  </a:lnTo>
                  <a:lnTo>
                    <a:pt x="262" y="258"/>
                  </a:lnTo>
                  <a:lnTo>
                    <a:pt x="260" y="258"/>
                  </a:lnTo>
                  <a:lnTo>
                    <a:pt x="260" y="258"/>
                  </a:lnTo>
                  <a:lnTo>
                    <a:pt x="260" y="260"/>
                  </a:lnTo>
                  <a:lnTo>
                    <a:pt x="260" y="260"/>
                  </a:lnTo>
                  <a:close/>
                  <a:moveTo>
                    <a:pt x="268" y="250"/>
                  </a:moveTo>
                  <a:lnTo>
                    <a:pt x="266" y="252"/>
                  </a:lnTo>
                  <a:lnTo>
                    <a:pt x="266" y="252"/>
                  </a:lnTo>
                  <a:lnTo>
                    <a:pt x="266" y="248"/>
                  </a:lnTo>
                  <a:lnTo>
                    <a:pt x="266" y="248"/>
                  </a:lnTo>
                  <a:lnTo>
                    <a:pt x="266" y="248"/>
                  </a:lnTo>
                  <a:lnTo>
                    <a:pt x="266" y="246"/>
                  </a:lnTo>
                  <a:lnTo>
                    <a:pt x="266" y="246"/>
                  </a:lnTo>
                  <a:lnTo>
                    <a:pt x="266" y="246"/>
                  </a:lnTo>
                  <a:lnTo>
                    <a:pt x="266" y="250"/>
                  </a:lnTo>
                  <a:lnTo>
                    <a:pt x="266" y="250"/>
                  </a:lnTo>
                  <a:lnTo>
                    <a:pt x="268" y="250"/>
                  </a:lnTo>
                  <a:lnTo>
                    <a:pt x="268" y="250"/>
                  </a:lnTo>
                  <a:lnTo>
                    <a:pt x="268" y="250"/>
                  </a:lnTo>
                  <a:close/>
                  <a:moveTo>
                    <a:pt x="266" y="254"/>
                  </a:moveTo>
                  <a:lnTo>
                    <a:pt x="266" y="254"/>
                  </a:lnTo>
                  <a:lnTo>
                    <a:pt x="266" y="254"/>
                  </a:lnTo>
                  <a:lnTo>
                    <a:pt x="266" y="256"/>
                  </a:lnTo>
                  <a:lnTo>
                    <a:pt x="264" y="254"/>
                  </a:lnTo>
                  <a:lnTo>
                    <a:pt x="264" y="254"/>
                  </a:lnTo>
                  <a:lnTo>
                    <a:pt x="264" y="254"/>
                  </a:lnTo>
                  <a:lnTo>
                    <a:pt x="264" y="254"/>
                  </a:lnTo>
                  <a:lnTo>
                    <a:pt x="264" y="254"/>
                  </a:lnTo>
                  <a:lnTo>
                    <a:pt x="264" y="252"/>
                  </a:lnTo>
                  <a:lnTo>
                    <a:pt x="264" y="252"/>
                  </a:lnTo>
                  <a:lnTo>
                    <a:pt x="264" y="254"/>
                  </a:lnTo>
                  <a:lnTo>
                    <a:pt x="264" y="254"/>
                  </a:lnTo>
                  <a:lnTo>
                    <a:pt x="264" y="254"/>
                  </a:lnTo>
                  <a:lnTo>
                    <a:pt x="264" y="254"/>
                  </a:lnTo>
                  <a:lnTo>
                    <a:pt x="266" y="254"/>
                  </a:lnTo>
                  <a:lnTo>
                    <a:pt x="266" y="254"/>
                  </a:lnTo>
                  <a:close/>
                  <a:moveTo>
                    <a:pt x="262" y="244"/>
                  </a:moveTo>
                  <a:lnTo>
                    <a:pt x="264" y="242"/>
                  </a:lnTo>
                  <a:lnTo>
                    <a:pt x="264" y="244"/>
                  </a:lnTo>
                  <a:lnTo>
                    <a:pt x="262" y="244"/>
                  </a:lnTo>
                  <a:close/>
                  <a:moveTo>
                    <a:pt x="270" y="268"/>
                  </a:moveTo>
                  <a:lnTo>
                    <a:pt x="270" y="268"/>
                  </a:lnTo>
                  <a:lnTo>
                    <a:pt x="270" y="268"/>
                  </a:lnTo>
                  <a:lnTo>
                    <a:pt x="270" y="268"/>
                  </a:lnTo>
                  <a:lnTo>
                    <a:pt x="270" y="268"/>
                  </a:lnTo>
                  <a:lnTo>
                    <a:pt x="270" y="268"/>
                  </a:lnTo>
                  <a:close/>
                  <a:moveTo>
                    <a:pt x="270" y="262"/>
                  </a:moveTo>
                  <a:lnTo>
                    <a:pt x="272" y="260"/>
                  </a:lnTo>
                  <a:lnTo>
                    <a:pt x="272" y="260"/>
                  </a:lnTo>
                  <a:lnTo>
                    <a:pt x="272" y="264"/>
                  </a:lnTo>
                  <a:lnTo>
                    <a:pt x="272" y="264"/>
                  </a:lnTo>
                  <a:lnTo>
                    <a:pt x="272" y="262"/>
                  </a:lnTo>
                  <a:lnTo>
                    <a:pt x="272" y="262"/>
                  </a:lnTo>
                  <a:lnTo>
                    <a:pt x="270" y="262"/>
                  </a:lnTo>
                  <a:lnTo>
                    <a:pt x="270" y="262"/>
                  </a:lnTo>
                  <a:close/>
                  <a:moveTo>
                    <a:pt x="272" y="266"/>
                  </a:moveTo>
                  <a:lnTo>
                    <a:pt x="272" y="266"/>
                  </a:lnTo>
                  <a:lnTo>
                    <a:pt x="272" y="268"/>
                  </a:lnTo>
                  <a:lnTo>
                    <a:pt x="272" y="268"/>
                  </a:lnTo>
                  <a:lnTo>
                    <a:pt x="272" y="266"/>
                  </a:lnTo>
                  <a:close/>
                  <a:moveTo>
                    <a:pt x="272" y="264"/>
                  </a:moveTo>
                  <a:lnTo>
                    <a:pt x="272" y="264"/>
                  </a:lnTo>
                  <a:lnTo>
                    <a:pt x="272" y="266"/>
                  </a:lnTo>
                  <a:lnTo>
                    <a:pt x="272" y="266"/>
                  </a:lnTo>
                  <a:lnTo>
                    <a:pt x="272" y="266"/>
                  </a:lnTo>
                  <a:lnTo>
                    <a:pt x="272" y="264"/>
                  </a:lnTo>
                  <a:lnTo>
                    <a:pt x="272" y="264"/>
                  </a:lnTo>
                  <a:close/>
                  <a:moveTo>
                    <a:pt x="258" y="256"/>
                  </a:moveTo>
                  <a:lnTo>
                    <a:pt x="258" y="256"/>
                  </a:lnTo>
                  <a:lnTo>
                    <a:pt x="258" y="254"/>
                  </a:lnTo>
                  <a:lnTo>
                    <a:pt x="258" y="254"/>
                  </a:lnTo>
                  <a:lnTo>
                    <a:pt x="258" y="254"/>
                  </a:lnTo>
                  <a:lnTo>
                    <a:pt x="258" y="256"/>
                  </a:lnTo>
                  <a:lnTo>
                    <a:pt x="258" y="256"/>
                  </a:lnTo>
                  <a:close/>
                  <a:moveTo>
                    <a:pt x="250" y="280"/>
                  </a:moveTo>
                  <a:lnTo>
                    <a:pt x="250" y="280"/>
                  </a:lnTo>
                  <a:lnTo>
                    <a:pt x="250" y="280"/>
                  </a:lnTo>
                  <a:lnTo>
                    <a:pt x="250" y="280"/>
                  </a:lnTo>
                  <a:lnTo>
                    <a:pt x="250" y="280"/>
                  </a:lnTo>
                  <a:lnTo>
                    <a:pt x="250" y="280"/>
                  </a:lnTo>
                  <a:lnTo>
                    <a:pt x="250" y="280"/>
                  </a:lnTo>
                  <a:lnTo>
                    <a:pt x="250" y="280"/>
                  </a:lnTo>
                  <a:lnTo>
                    <a:pt x="250" y="280"/>
                  </a:lnTo>
                  <a:lnTo>
                    <a:pt x="250" y="280"/>
                  </a:lnTo>
                  <a:lnTo>
                    <a:pt x="248" y="278"/>
                  </a:lnTo>
                  <a:lnTo>
                    <a:pt x="248" y="278"/>
                  </a:lnTo>
                  <a:lnTo>
                    <a:pt x="248" y="280"/>
                  </a:lnTo>
                  <a:lnTo>
                    <a:pt x="248" y="280"/>
                  </a:lnTo>
                  <a:lnTo>
                    <a:pt x="246" y="278"/>
                  </a:lnTo>
                  <a:lnTo>
                    <a:pt x="244" y="276"/>
                  </a:lnTo>
                  <a:lnTo>
                    <a:pt x="244" y="276"/>
                  </a:lnTo>
                  <a:lnTo>
                    <a:pt x="244" y="274"/>
                  </a:lnTo>
                  <a:lnTo>
                    <a:pt x="244" y="272"/>
                  </a:lnTo>
                  <a:lnTo>
                    <a:pt x="244" y="272"/>
                  </a:lnTo>
                  <a:lnTo>
                    <a:pt x="244" y="274"/>
                  </a:lnTo>
                  <a:lnTo>
                    <a:pt x="246" y="276"/>
                  </a:lnTo>
                  <a:lnTo>
                    <a:pt x="246" y="278"/>
                  </a:lnTo>
                  <a:lnTo>
                    <a:pt x="246" y="278"/>
                  </a:lnTo>
                  <a:lnTo>
                    <a:pt x="248" y="276"/>
                  </a:lnTo>
                  <a:lnTo>
                    <a:pt x="248" y="274"/>
                  </a:lnTo>
                  <a:lnTo>
                    <a:pt x="248" y="274"/>
                  </a:lnTo>
                  <a:lnTo>
                    <a:pt x="248" y="276"/>
                  </a:lnTo>
                  <a:lnTo>
                    <a:pt x="250" y="278"/>
                  </a:lnTo>
                  <a:lnTo>
                    <a:pt x="250" y="278"/>
                  </a:lnTo>
                  <a:lnTo>
                    <a:pt x="250" y="278"/>
                  </a:lnTo>
                  <a:lnTo>
                    <a:pt x="254" y="280"/>
                  </a:lnTo>
                  <a:lnTo>
                    <a:pt x="254" y="278"/>
                  </a:lnTo>
                  <a:lnTo>
                    <a:pt x="254" y="278"/>
                  </a:lnTo>
                  <a:lnTo>
                    <a:pt x="254" y="280"/>
                  </a:lnTo>
                  <a:lnTo>
                    <a:pt x="254" y="280"/>
                  </a:lnTo>
                  <a:lnTo>
                    <a:pt x="256" y="278"/>
                  </a:lnTo>
                  <a:lnTo>
                    <a:pt x="254" y="280"/>
                  </a:lnTo>
                  <a:lnTo>
                    <a:pt x="254" y="280"/>
                  </a:lnTo>
                  <a:lnTo>
                    <a:pt x="252" y="280"/>
                  </a:lnTo>
                  <a:lnTo>
                    <a:pt x="250" y="278"/>
                  </a:lnTo>
                  <a:lnTo>
                    <a:pt x="250" y="278"/>
                  </a:lnTo>
                  <a:lnTo>
                    <a:pt x="250" y="280"/>
                  </a:lnTo>
                  <a:lnTo>
                    <a:pt x="250" y="280"/>
                  </a:lnTo>
                  <a:close/>
                  <a:moveTo>
                    <a:pt x="250" y="290"/>
                  </a:moveTo>
                  <a:lnTo>
                    <a:pt x="250" y="290"/>
                  </a:lnTo>
                  <a:lnTo>
                    <a:pt x="250" y="290"/>
                  </a:lnTo>
                  <a:lnTo>
                    <a:pt x="250" y="288"/>
                  </a:lnTo>
                  <a:lnTo>
                    <a:pt x="250" y="288"/>
                  </a:lnTo>
                  <a:lnTo>
                    <a:pt x="250" y="290"/>
                  </a:lnTo>
                  <a:lnTo>
                    <a:pt x="250" y="290"/>
                  </a:lnTo>
                  <a:lnTo>
                    <a:pt x="250" y="290"/>
                  </a:lnTo>
                  <a:close/>
                  <a:moveTo>
                    <a:pt x="242" y="270"/>
                  </a:moveTo>
                  <a:lnTo>
                    <a:pt x="242" y="272"/>
                  </a:lnTo>
                  <a:lnTo>
                    <a:pt x="240" y="270"/>
                  </a:lnTo>
                  <a:lnTo>
                    <a:pt x="240" y="270"/>
                  </a:lnTo>
                  <a:lnTo>
                    <a:pt x="240" y="270"/>
                  </a:lnTo>
                  <a:lnTo>
                    <a:pt x="242" y="270"/>
                  </a:lnTo>
                  <a:lnTo>
                    <a:pt x="242" y="270"/>
                  </a:lnTo>
                  <a:lnTo>
                    <a:pt x="242" y="270"/>
                  </a:lnTo>
                  <a:close/>
                  <a:moveTo>
                    <a:pt x="238" y="240"/>
                  </a:moveTo>
                  <a:lnTo>
                    <a:pt x="238" y="240"/>
                  </a:lnTo>
                  <a:lnTo>
                    <a:pt x="238" y="238"/>
                  </a:lnTo>
                  <a:lnTo>
                    <a:pt x="236" y="236"/>
                  </a:lnTo>
                  <a:lnTo>
                    <a:pt x="240" y="236"/>
                  </a:lnTo>
                  <a:lnTo>
                    <a:pt x="238" y="238"/>
                  </a:lnTo>
                  <a:lnTo>
                    <a:pt x="238" y="238"/>
                  </a:lnTo>
                  <a:lnTo>
                    <a:pt x="240" y="240"/>
                  </a:lnTo>
                  <a:lnTo>
                    <a:pt x="242" y="240"/>
                  </a:lnTo>
                  <a:lnTo>
                    <a:pt x="242" y="240"/>
                  </a:lnTo>
                  <a:lnTo>
                    <a:pt x="242" y="240"/>
                  </a:lnTo>
                  <a:lnTo>
                    <a:pt x="240" y="240"/>
                  </a:lnTo>
                  <a:lnTo>
                    <a:pt x="238" y="240"/>
                  </a:lnTo>
                  <a:lnTo>
                    <a:pt x="238" y="240"/>
                  </a:lnTo>
                  <a:close/>
                  <a:moveTo>
                    <a:pt x="236" y="256"/>
                  </a:moveTo>
                  <a:lnTo>
                    <a:pt x="236" y="256"/>
                  </a:lnTo>
                  <a:lnTo>
                    <a:pt x="234" y="256"/>
                  </a:lnTo>
                  <a:lnTo>
                    <a:pt x="234" y="254"/>
                  </a:lnTo>
                  <a:lnTo>
                    <a:pt x="234" y="254"/>
                  </a:lnTo>
                  <a:lnTo>
                    <a:pt x="236" y="256"/>
                  </a:lnTo>
                  <a:lnTo>
                    <a:pt x="236" y="256"/>
                  </a:lnTo>
                  <a:lnTo>
                    <a:pt x="236" y="256"/>
                  </a:lnTo>
                  <a:close/>
                  <a:moveTo>
                    <a:pt x="234" y="244"/>
                  </a:moveTo>
                  <a:lnTo>
                    <a:pt x="236" y="244"/>
                  </a:lnTo>
                  <a:lnTo>
                    <a:pt x="236" y="246"/>
                  </a:lnTo>
                  <a:lnTo>
                    <a:pt x="234" y="244"/>
                  </a:lnTo>
                  <a:close/>
                  <a:moveTo>
                    <a:pt x="236" y="208"/>
                  </a:moveTo>
                  <a:lnTo>
                    <a:pt x="236" y="208"/>
                  </a:lnTo>
                  <a:lnTo>
                    <a:pt x="236" y="208"/>
                  </a:lnTo>
                  <a:lnTo>
                    <a:pt x="236" y="208"/>
                  </a:lnTo>
                  <a:lnTo>
                    <a:pt x="236" y="208"/>
                  </a:lnTo>
                  <a:lnTo>
                    <a:pt x="236" y="208"/>
                  </a:lnTo>
                  <a:lnTo>
                    <a:pt x="236" y="208"/>
                  </a:lnTo>
                  <a:lnTo>
                    <a:pt x="236" y="208"/>
                  </a:lnTo>
                  <a:close/>
                  <a:moveTo>
                    <a:pt x="236" y="174"/>
                  </a:moveTo>
                  <a:lnTo>
                    <a:pt x="236" y="174"/>
                  </a:lnTo>
                  <a:lnTo>
                    <a:pt x="236" y="174"/>
                  </a:lnTo>
                  <a:lnTo>
                    <a:pt x="236" y="174"/>
                  </a:lnTo>
                  <a:lnTo>
                    <a:pt x="236" y="174"/>
                  </a:lnTo>
                  <a:lnTo>
                    <a:pt x="236" y="174"/>
                  </a:lnTo>
                  <a:lnTo>
                    <a:pt x="236" y="172"/>
                  </a:lnTo>
                  <a:lnTo>
                    <a:pt x="234" y="172"/>
                  </a:lnTo>
                  <a:lnTo>
                    <a:pt x="234" y="172"/>
                  </a:lnTo>
                  <a:lnTo>
                    <a:pt x="236" y="172"/>
                  </a:lnTo>
                  <a:lnTo>
                    <a:pt x="236" y="172"/>
                  </a:lnTo>
                  <a:lnTo>
                    <a:pt x="236" y="172"/>
                  </a:lnTo>
                  <a:lnTo>
                    <a:pt x="236" y="172"/>
                  </a:lnTo>
                  <a:lnTo>
                    <a:pt x="234" y="172"/>
                  </a:lnTo>
                  <a:lnTo>
                    <a:pt x="234" y="170"/>
                  </a:lnTo>
                  <a:lnTo>
                    <a:pt x="234" y="170"/>
                  </a:lnTo>
                  <a:lnTo>
                    <a:pt x="236" y="170"/>
                  </a:lnTo>
                  <a:lnTo>
                    <a:pt x="236" y="170"/>
                  </a:lnTo>
                  <a:lnTo>
                    <a:pt x="236" y="170"/>
                  </a:lnTo>
                  <a:lnTo>
                    <a:pt x="238" y="170"/>
                  </a:lnTo>
                  <a:lnTo>
                    <a:pt x="238" y="170"/>
                  </a:lnTo>
                  <a:lnTo>
                    <a:pt x="238" y="170"/>
                  </a:lnTo>
                  <a:lnTo>
                    <a:pt x="238" y="170"/>
                  </a:lnTo>
                  <a:lnTo>
                    <a:pt x="238" y="170"/>
                  </a:lnTo>
                  <a:lnTo>
                    <a:pt x="238" y="170"/>
                  </a:lnTo>
                  <a:lnTo>
                    <a:pt x="238" y="172"/>
                  </a:lnTo>
                  <a:lnTo>
                    <a:pt x="238" y="172"/>
                  </a:lnTo>
                  <a:lnTo>
                    <a:pt x="238" y="172"/>
                  </a:lnTo>
                  <a:lnTo>
                    <a:pt x="238" y="172"/>
                  </a:lnTo>
                  <a:lnTo>
                    <a:pt x="238" y="172"/>
                  </a:lnTo>
                  <a:lnTo>
                    <a:pt x="238" y="172"/>
                  </a:lnTo>
                  <a:lnTo>
                    <a:pt x="238" y="172"/>
                  </a:lnTo>
                  <a:lnTo>
                    <a:pt x="238" y="172"/>
                  </a:lnTo>
                  <a:lnTo>
                    <a:pt x="236" y="174"/>
                  </a:lnTo>
                  <a:lnTo>
                    <a:pt x="236" y="174"/>
                  </a:lnTo>
                  <a:close/>
                  <a:moveTo>
                    <a:pt x="230" y="254"/>
                  </a:moveTo>
                  <a:lnTo>
                    <a:pt x="228" y="254"/>
                  </a:lnTo>
                  <a:lnTo>
                    <a:pt x="228" y="254"/>
                  </a:lnTo>
                  <a:lnTo>
                    <a:pt x="228" y="254"/>
                  </a:lnTo>
                  <a:lnTo>
                    <a:pt x="228" y="254"/>
                  </a:lnTo>
                  <a:lnTo>
                    <a:pt x="228" y="254"/>
                  </a:lnTo>
                  <a:lnTo>
                    <a:pt x="228" y="254"/>
                  </a:lnTo>
                  <a:lnTo>
                    <a:pt x="230" y="254"/>
                  </a:lnTo>
                  <a:lnTo>
                    <a:pt x="230" y="254"/>
                  </a:lnTo>
                  <a:lnTo>
                    <a:pt x="232" y="254"/>
                  </a:lnTo>
                  <a:lnTo>
                    <a:pt x="232" y="254"/>
                  </a:lnTo>
                  <a:lnTo>
                    <a:pt x="232" y="256"/>
                  </a:lnTo>
                  <a:lnTo>
                    <a:pt x="232" y="256"/>
                  </a:lnTo>
                  <a:lnTo>
                    <a:pt x="230" y="254"/>
                  </a:lnTo>
                  <a:lnTo>
                    <a:pt x="230" y="254"/>
                  </a:lnTo>
                  <a:close/>
                  <a:moveTo>
                    <a:pt x="220" y="262"/>
                  </a:moveTo>
                  <a:lnTo>
                    <a:pt x="222" y="264"/>
                  </a:lnTo>
                  <a:lnTo>
                    <a:pt x="222" y="264"/>
                  </a:lnTo>
                  <a:lnTo>
                    <a:pt x="222" y="264"/>
                  </a:lnTo>
                  <a:lnTo>
                    <a:pt x="222" y="266"/>
                  </a:lnTo>
                  <a:lnTo>
                    <a:pt x="224" y="266"/>
                  </a:lnTo>
                  <a:lnTo>
                    <a:pt x="224" y="266"/>
                  </a:lnTo>
                  <a:lnTo>
                    <a:pt x="224" y="268"/>
                  </a:lnTo>
                  <a:lnTo>
                    <a:pt x="224" y="268"/>
                  </a:lnTo>
                  <a:lnTo>
                    <a:pt x="220" y="266"/>
                  </a:lnTo>
                  <a:lnTo>
                    <a:pt x="220" y="270"/>
                  </a:lnTo>
                  <a:lnTo>
                    <a:pt x="220" y="270"/>
                  </a:lnTo>
                  <a:lnTo>
                    <a:pt x="220" y="262"/>
                  </a:lnTo>
                  <a:lnTo>
                    <a:pt x="220" y="262"/>
                  </a:lnTo>
                  <a:close/>
                  <a:moveTo>
                    <a:pt x="222" y="246"/>
                  </a:moveTo>
                  <a:lnTo>
                    <a:pt x="222" y="248"/>
                  </a:lnTo>
                  <a:lnTo>
                    <a:pt x="222" y="246"/>
                  </a:lnTo>
                  <a:lnTo>
                    <a:pt x="222" y="246"/>
                  </a:lnTo>
                  <a:close/>
                  <a:moveTo>
                    <a:pt x="222" y="244"/>
                  </a:moveTo>
                  <a:lnTo>
                    <a:pt x="224" y="244"/>
                  </a:lnTo>
                  <a:lnTo>
                    <a:pt x="224" y="246"/>
                  </a:lnTo>
                  <a:lnTo>
                    <a:pt x="222" y="244"/>
                  </a:lnTo>
                  <a:close/>
                  <a:moveTo>
                    <a:pt x="224" y="244"/>
                  </a:moveTo>
                  <a:lnTo>
                    <a:pt x="224" y="244"/>
                  </a:lnTo>
                  <a:lnTo>
                    <a:pt x="226" y="244"/>
                  </a:lnTo>
                  <a:lnTo>
                    <a:pt x="226" y="244"/>
                  </a:lnTo>
                  <a:lnTo>
                    <a:pt x="226" y="242"/>
                  </a:lnTo>
                  <a:lnTo>
                    <a:pt x="226" y="242"/>
                  </a:lnTo>
                  <a:lnTo>
                    <a:pt x="226" y="244"/>
                  </a:lnTo>
                  <a:lnTo>
                    <a:pt x="226" y="244"/>
                  </a:lnTo>
                  <a:lnTo>
                    <a:pt x="228" y="246"/>
                  </a:lnTo>
                  <a:lnTo>
                    <a:pt x="228" y="248"/>
                  </a:lnTo>
                  <a:lnTo>
                    <a:pt x="228" y="248"/>
                  </a:lnTo>
                  <a:lnTo>
                    <a:pt x="228" y="248"/>
                  </a:lnTo>
                  <a:lnTo>
                    <a:pt x="224" y="244"/>
                  </a:lnTo>
                  <a:lnTo>
                    <a:pt x="224" y="244"/>
                  </a:lnTo>
                  <a:close/>
                  <a:moveTo>
                    <a:pt x="226" y="242"/>
                  </a:moveTo>
                  <a:lnTo>
                    <a:pt x="226" y="242"/>
                  </a:lnTo>
                  <a:lnTo>
                    <a:pt x="228" y="242"/>
                  </a:lnTo>
                  <a:lnTo>
                    <a:pt x="228" y="242"/>
                  </a:lnTo>
                  <a:lnTo>
                    <a:pt x="226" y="240"/>
                  </a:lnTo>
                  <a:lnTo>
                    <a:pt x="226" y="240"/>
                  </a:lnTo>
                  <a:lnTo>
                    <a:pt x="224" y="240"/>
                  </a:lnTo>
                  <a:lnTo>
                    <a:pt x="224" y="240"/>
                  </a:lnTo>
                  <a:lnTo>
                    <a:pt x="220" y="238"/>
                  </a:lnTo>
                  <a:lnTo>
                    <a:pt x="220" y="238"/>
                  </a:lnTo>
                  <a:lnTo>
                    <a:pt x="222" y="236"/>
                  </a:lnTo>
                  <a:lnTo>
                    <a:pt x="220" y="236"/>
                  </a:lnTo>
                  <a:lnTo>
                    <a:pt x="220" y="236"/>
                  </a:lnTo>
                  <a:lnTo>
                    <a:pt x="216" y="230"/>
                  </a:lnTo>
                  <a:lnTo>
                    <a:pt x="216" y="230"/>
                  </a:lnTo>
                  <a:lnTo>
                    <a:pt x="216" y="230"/>
                  </a:lnTo>
                  <a:lnTo>
                    <a:pt x="216" y="228"/>
                  </a:lnTo>
                  <a:lnTo>
                    <a:pt x="216" y="228"/>
                  </a:lnTo>
                  <a:lnTo>
                    <a:pt x="216" y="228"/>
                  </a:lnTo>
                  <a:lnTo>
                    <a:pt x="216" y="228"/>
                  </a:lnTo>
                  <a:lnTo>
                    <a:pt x="216" y="228"/>
                  </a:lnTo>
                  <a:lnTo>
                    <a:pt x="216" y="228"/>
                  </a:lnTo>
                  <a:lnTo>
                    <a:pt x="214" y="228"/>
                  </a:lnTo>
                  <a:lnTo>
                    <a:pt x="214" y="228"/>
                  </a:lnTo>
                  <a:lnTo>
                    <a:pt x="214" y="228"/>
                  </a:lnTo>
                  <a:lnTo>
                    <a:pt x="214" y="228"/>
                  </a:lnTo>
                  <a:lnTo>
                    <a:pt x="214" y="228"/>
                  </a:lnTo>
                  <a:lnTo>
                    <a:pt x="214" y="228"/>
                  </a:lnTo>
                  <a:lnTo>
                    <a:pt x="214" y="228"/>
                  </a:lnTo>
                  <a:lnTo>
                    <a:pt x="214" y="228"/>
                  </a:lnTo>
                  <a:lnTo>
                    <a:pt x="214" y="228"/>
                  </a:lnTo>
                  <a:lnTo>
                    <a:pt x="214" y="228"/>
                  </a:lnTo>
                  <a:lnTo>
                    <a:pt x="214" y="228"/>
                  </a:lnTo>
                  <a:lnTo>
                    <a:pt x="214" y="226"/>
                  </a:lnTo>
                  <a:lnTo>
                    <a:pt x="214" y="226"/>
                  </a:lnTo>
                  <a:lnTo>
                    <a:pt x="216" y="226"/>
                  </a:lnTo>
                  <a:lnTo>
                    <a:pt x="216" y="226"/>
                  </a:lnTo>
                  <a:lnTo>
                    <a:pt x="216" y="226"/>
                  </a:lnTo>
                  <a:lnTo>
                    <a:pt x="216" y="226"/>
                  </a:lnTo>
                  <a:lnTo>
                    <a:pt x="216" y="226"/>
                  </a:lnTo>
                  <a:lnTo>
                    <a:pt x="218" y="228"/>
                  </a:lnTo>
                  <a:lnTo>
                    <a:pt x="218" y="228"/>
                  </a:lnTo>
                  <a:lnTo>
                    <a:pt x="218" y="228"/>
                  </a:lnTo>
                  <a:lnTo>
                    <a:pt x="218" y="228"/>
                  </a:lnTo>
                  <a:lnTo>
                    <a:pt x="218" y="228"/>
                  </a:lnTo>
                  <a:lnTo>
                    <a:pt x="218" y="230"/>
                  </a:lnTo>
                  <a:lnTo>
                    <a:pt x="218" y="230"/>
                  </a:lnTo>
                  <a:lnTo>
                    <a:pt x="220" y="230"/>
                  </a:lnTo>
                  <a:lnTo>
                    <a:pt x="220" y="230"/>
                  </a:lnTo>
                  <a:lnTo>
                    <a:pt x="220" y="230"/>
                  </a:lnTo>
                  <a:lnTo>
                    <a:pt x="220" y="230"/>
                  </a:lnTo>
                  <a:lnTo>
                    <a:pt x="220" y="230"/>
                  </a:lnTo>
                  <a:lnTo>
                    <a:pt x="220" y="230"/>
                  </a:lnTo>
                  <a:lnTo>
                    <a:pt x="222" y="230"/>
                  </a:lnTo>
                  <a:lnTo>
                    <a:pt x="222" y="230"/>
                  </a:lnTo>
                  <a:lnTo>
                    <a:pt x="220" y="230"/>
                  </a:lnTo>
                  <a:lnTo>
                    <a:pt x="220" y="230"/>
                  </a:lnTo>
                  <a:lnTo>
                    <a:pt x="220" y="230"/>
                  </a:lnTo>
                  <a:lnTo>
                    <a:pt x="220" y="230"/>
                  </a:lnTo>
                  <a:lnTo>
                    <a:pt x="222" y="230"/>
                  </a:lnTo>
                  <a:lnTo>
                    <a:pt x="222" y="230"/>
                  </a:lnTo>
                  <a:lnTo>
                    <a:pt x="222" y="230"/>
                  </a:lnTo>
                  <a:lnTo>
                    <a:pt x="220" y="232"/>
                  </a:lnTo>
                  <a:lnTo>
                    <a:pt x="220" y="232"/>
                  </a:lnTo>
                  <a:lnTo>
                    <a:pt x="220" y="232"/>
                  </a:lnTo>
                  <a:lnTo>
                    <a:pt x="220" y="232"/>
                  </a:lnTo>
                  <a:lnTo>
                    <a:pt x="218" y="232"/>
                  </a:lnTo>
                  <a:lnTo>
                    <a:pt x="222" y="234"/>
                  </a:lnTo>
                  <a:lnTo>
                    <a:pt x="222" y="234"/>
                  </a:lnTo>
                  <a:lnTo>
                    <a:pt x="222" y="232"/>
                  </a:lnTo>
                  <a:lnTo>
                    <a:pt x="222" y="232"/>
                  </a:lnTo>
                  <a:lnTo>
                    <a:pt x="224" y="234"/>
                  </a:lnTo>
                  <a:lnTo>
                    <a:pt x="226" y="236"/>
                  </a:lnTo>
                  <a:lnTo>
                    <a:pt x="226" y="236"/>
                  </a:lnTo>
                  <a:lnTo>
                    <a:pt x="226" y="236"/>
                  </a:lnTo>
                  <a:lnTo>
                    <a:pt x="226" y="236"/>
                  </a:lnTo>
                  <a:lnTo>
                    <a:pt x="224" y="234"/>
                  </a:lnTo>
                  <a:lnTo>
                    <a:pt x="224" y="234"/>
                  </a:lnTo>
                  <a:lnTo>
                    <a:pt x="224" y="234"/>
                  </a:lnTo>
                  <a:lnTo>
                    <a:pt x="224" y="234"/>
                  </a:lnTo>
                  <a:lnTo>
                    <a:pt x="224" y="234"/>
                  </a:lnTo>
                  <a:lnTo>
                    <a:pt x="224" y="234"/>
                  </a:lnTo>
                  <a:lnTo>
                    <a:pt x="226" y="236"/>
                  </a:lnTo>
                  <a:lnTo>
                    <a:pt x="226" y="236"/>
                  </a:lnTo>
                  <a:lnTo>
                    <a:pt x="232" y="244"/>
                  </a:lnTo>
                  <a:lnTo>
                    <a:pt x="232" y="244"/>
                  </a:lnTo>
                  <a:lnTo>
                    <a:pt x="228" y="242"/>
                  </a:lnTo>
                  <a:lnTo>
                    <a:pt x="226" y="242"/>
                  </a:lnTo>
                  <a:lnTo>
                    <a:pt x="226" y="242"/>
                  </a:lnTo>
                  <a:close/>
                  <a:moveTo>
                    <a:pt x="210" y="280"/>
                  </a:moveTo>
                  <a:lnTo>
                    <a:pt x="210" y="280"/>
                  </a:lnTo>
                  <a:lnTo>
                    <a:pt x="208" y="278"/>
                  </a:lnTo>
                  <a:lnTo>
                    <a:pt x="208" y="278"/>
                  </a:lnTo>
                  <a:lnTo>
                    <a:pt x="208" y="278"/>
                  </a:lnTo>
                  <a:lnTo>
                    <a:pt x="206" y="278"/>
                  </a:lnTo>
                  <a:lnTo>
                    <a:pt x="204" y="278"/>
                  </a:lnTo>
                  <a:lnTo>
                    <a:pt x="204" y="278"/>
                  </a:lnTo>
                  <a:lnTo>
                    <a:pt x="198" y="270"/>
                  </a:lnTo>
                  <a:lnTo>
                    <a:pt x="198" y="270"/>
                  </a:lnTo>
                  <a:lnTo>
                    <a:pt x="200" y="270"/>
                  </a:lnTo>
                  <a:lnTo>
                    <a:pt x="202" y="270"/>
                  </a:lnTo>
                  <a:lnTo>
                    <a:pt x="200" y="270"/>
                  </a:lnTo>
                  <a:lnTo>
                    <a:pt x="200" y="270"/>
                  </a:lnTo>
                  <a:lnTo>
                    <a:pt x="202" y="270"/>
                  </a:lnTo>
                  <a:lnTo>
                    <a:pt x="204" y="270"/>
                  </a:lnTo>
                  <a:lnTo>
                    <a:pt x="204" y="270"/>
                  </a:lnTo>
                  <a:lnTo>
                    <a:pt x="206" y="270"/>
                  </a:lnTo>
                  <a:lnTo>
                    <a:pt x="208" y="270"/>
                  </a:lnTo>
                  <a:lnTo>
                    <a:pt x="210" y="272"/>
                  </a:lnTo>
                  <a:lnTo>
                    <a:pt x="212" y="272"/>
                  </a:lnTo>
                  <a:lnTo>
                    <a:pt x="212" y="272"/>
                  </a:lnTo>
                  <a:lnTo>
                    <a:pt x="212" y="274"/>
                  </a:lnTo>
                  <a:lnTo>
                    <a:pt x="210" y="274"/>
                  </a:lnTo>
                  <a:lnTo>
                    <a:pt x="208" y="276"/>
                  </a:lnTo>
                  <a:lnTo>
                    <a:pt x="210" y="278"/>
                  </a:lnTo>
                  <a:lnTo>
                    <a:pt x="210" y="278"/>
                  </a:lnTo>
                  <a:lnTo>
                    <a:pt x="210" y="278"/>
                  </a:lnTo>
                  <a:lnTo>
                    <a:pt x="210" y="278"/>
                  </a:lnTo>
                  <a:lnTo>
                    <a:pt x="212" y="278"/>
                  </a:lnTo>
                  <a:lnTo>
                    <a:pt x="212" y="278"/>
                  </a:lnTo>
                  <a:lnTo>
                    <a:pt x="212" y="278"/>
                  </a:lnTo>
                  <a:lnTo>
                    <a:pt x="212" y="278"/>
                  </a:lnTo>
                  <a:lnTo>
                    <a:pt x="214" y="280"/>
                  </a:lnTo>
                  <a:lnTo>
                    <a:pt x="214" y="280"/>
                  </a:lnTo>
                  <a:lnTo>
                    <a:pt x="212" y="280"/>
                  </a:lnTo>
                  <a:lnTo>
                    <a:pt x="210" y="280"/>
                  </a:lnTo>
                  <a:lnTo>
                    <a:pt x="210" y="280"/>
                  </a:lnTo>
                  <a:close/>
                  <a:moveTo>
                    <a:pt x="210" y="282"/>
                  </a:moveTo>
                  <a:lnTo>
                    <a:pt x="210" y="282"/>
                  </a:lnTo>
                  <a:lnTo>
                    <a:pt x="210" y="282"/>
                  </a:lnTo>
                  <a:lnTo>
                    <a:pt x="208" y="282"/>
                  </a:lnTo>
                  <a:lnTo>
                    <a:pt x="210" y="282"/>
                  </a:lnTo>
                  <a:close/>
                  <a:moveTo>
                    <a:pt x="196" y="272"/>
                  </a:moveTo>
                  <a:lnTo>
                    <a:pt x="196" y="270"/>
                  </a:lnTo>
                  <a:lnTo>
                    <a:pt x="196" y="270"/>
                  </a:lnTo>
                  <a:lnTo>
                    <a:pt x="196" y="270"/>
                  </a:lnTo>
                  <a:lnTo>
                    <a:pt x="196" y="270"/>
                  </a:lnTo>
                  <a:lnTo>
                    <a:pt x="196" y="270"/>
                  </a:lnTo>
                  <a:lnTo>
                    <a:pt x="198" y="268"/>
                  </a:lnTo>
                  <a:lnTo>
                    <a:pt x="198" y="268"/>
                  </a:lnTo>
                  <a:lnTo>
                    <a:pt x="198" y="268"/>
                  </a:lnTo>
                  <a:lnTo>
                    <a:pt x="198" y="270"/>
                  </a:lnTo>
                  <a:lnTo>
                    <a:pt x="196" y="270"/>
                  </a:lnTo>
                  <a:lnTo>
                    <a:pt x="196" y="272"/>
                  </a:lnTo>
                  <a:close/>
                  <a:moveTo>
                    <a:pt x="194" y="262"/>
                  </a:moveTo>
                  <a:lnTo>
                    <a:pt x="194" y="262"/>
                  </a:lnTo>
                  <a:lnTo>
                    <a:pt x="196" y="262"/>
                  </a:lnTo>
                  <a:lnTo>
                    <a:pt x="196" y="262"/>
                  </a:lnTo>
                  <a:lnTo>
                    <a:pt x="196" y="260"/>
                  </a:lnTo>
                  <a:lnTo>
                    <a:pt x="196" y="264"/>
                  </a:lnTo>
                  <a:lnTo>
                    <a:pt x="196" y="264"/>
                  </a:lnTo>
                  <a:lnTo>
                    <a:pt x="196" y="264"/>
                  </a:lnTo>
                  <a:lnTo>
                    <a:pt x="194" y="262"/>
                  </a:lnTo>
                  <a:lnTo>
                    <a:pt x="194" y="262"/>
                  </a:lnTo>
                  <a:close/>
                  <a:moveTo>
                    <a:pt x="196" y="268"/>
                  </a:moveTo>
                  <a:lnTo>
                    <a:pt x="196" y="268"/>
                  </a:lnTo>
                  <a:lnTo>
                    <a:pt x="196" y="266"/>
                  </a:lnTo>
                  <a:lnTo>
                    <a:pt x="196" y="266"/>
                  </a:lnTo>
                  <a:lnTo>
                    <a:pt x="198" y="266"/>
                  </a:lnTo>
                  <a:lnTo>
                    <a:pt x="198" y="266"/>
                  </a:lnTo>
                  <a:lnTo>
                    <a:pt x="198" y="268"/>
                  </a:lnTo>
                  <a:lnTo>
                    <a:pt x="196" y="268"/>
                  </a:lnTo>
                  <a:close/>
                  <a:moveTo>
                    <a:pt x="198" y="258"/>
                  </a:moveTo>
                  <a:lnTo>
                    <a:pt x="198" y="260"/>
                  </a:lnTo>
                  <a:lnTo>
                    <a:pt x="198" y="260"/>
                  </a:lnTo>
                  <a:lnTo>
                    <a:pt x="196" y="258"/>
                  </a:lnTo>
                  <a:lnTo>
                    <a:pt x="192" y="258"/>
                  </a:lnTo>
                  <a:lnTo>
                    <a:pt x="194" y="258"/>
                  </a:lnTo>
                  <a:lnTo>
                    <a:pt x="194" y="258"/>
                  </a:lnTo>
                  <a:lnTo>
                    <a:pt x="194" y="256"/>
                  </a:lnTo>
                  <a:lnTo>
                    <a:pt x="194" y="256"/>
                  </a:lnTo>
                  <a:lnTo>
                    <a:pt x="194" y="256"/>
                  </a:lnTo>
                  <a:lnTo>
                    <a:pt x="194" y="256"/>
                  </a:lnTo>
                  <a:lnTo>
                    <a:pt x="194" y="256"/>
                  </a:lnTo>
                  <a:lnTo>
                    <a:pt x="194" y="256"/>
                  </a:lnTo>
                  <a:lnTo>
                    <a:pt x="194" y="256"/>
                  </a:lnTo>
                  <a:lnTo>
                    <a:pt x="194" y="256"/>
                  </a:lnTo>
                  <a:lnTo>
                    <a:pt x="194" y="256"/>
                  </a:lnTo>
                  <a:lnTo>
                    <a:pt x="198" y="258"/>
                  </a:lnTo>
                  <a:lnTo>
                    <a:pt x="198" y="258"/>
                  </a:lnTo>
                  <a:lnTo>
                    <a:pt x="198" y="258"/>
                  </a:lnTo>
                  <a:lnTo>
                    <a:pt x="198" y="256"/>
                  </a:lnTo>
                  <a:lnTo>
                    <a:pt x="198" y="258"/>
                  </a:lnTo>
                  <a:lnTo>
                    <a:pt x="198" y="258"/>
                  </a:lnTo>
                  <a:lnTo>
                    <a:pt x="200" y="258"/>
                  </a:lnTo>
                  <a:lnTo>
                    <a:pt x="200" y="258"/>
                  </a:lnTo>
                  <a:lnTo>
                    <a:pt x="200" y="258"/>
                  </a:lnTo>
                  <a:lnTo>
                    <a:pt x="200" y="258"/>
                  </a:lnTo>
                  <a:lnTo>
                    <a:pt x="198" y="256"/>
                  </a:lnTo>
                  <a:lnTo>
                    <a:pt x="200" y="256"/>
                  </a:lnTo>
                  <a:lnTo>
                    <a:pt x="200" y="256"/>
                  </a:lnTo>
                  <a:lnTo>
                    <a:pt x="200" y="256"/>
                  </a:lnTo>
                  <a:lnTo>
                    <a:pt x="202" y="254"/>
                  </a:lnTo>
                  <a:lnTo>
                    <a:pt x="202" y="254"/>
                  </a:lnTo>
                  <a:lnTo>
                    <a:pt x="204" y="256"/>
                  </a:lnTo>
                  <a:lnTo>
                    <a:pt x="204" y="256"/>
                  </a:lnTo>
                  <a:lnTo>
                    <a:pt x="202" y="256"/>
                  </a:lnTo>
                  <a:lnTo>
                    <a:pt x="200" y="256"/>
                  </a:lnTo>
                  <a:lnTo>
                    <a:pt x="200" y="256"/>
                  </a:lnTo>
                  <a:lnTo>
                    <a:pt x="200" y="258"/>
                  </a:lnTo>
                  <a:lnTo>
                    <a:pt x="202" y="258"/>
                  </a:lnTo>
                  <a:lnTo>
                    <a:pt x="202" y="256"/>
                  </a:lnTo>
                  <a:lnTo>
                    <a:pt x="202" y="256"/>
                  </a:lnTo>
                  <a:lnTo>
                    <a:pt x="202" y="258"/>
                  </a:lnTo>
                  <a:lnTo>
                    <a:pt x="204" y="258"/>
                  </a:lnTo>
                  <a:lnTo>
                    <a:pt x="206" y="260"/>
                  </a:lnTo>
                  <a:lnTo>
                    <a:pt x="206" y="260"/>
                  </a:lnTo>
                  <a:lnTo>
                    <a:pt x="204" y="260"/>
                  </a:lnTo>
                  <a:lnTo>
                    <a:pt x="204" y="260"/>
                  </a:lnTo>
                  <a:lnTo>
                    <a:pt x="200" y="258"/>
                  </a:lnTo>
                  <a:lnTo>
                    <a:pt x="200" y="258"/>
                  </a:lnTo>
                  <a:lnTo>
                    <a:pt x="200" y="260"/>
                  </a:lnTo>
                  <a:lnTo>
                    <a:pt x="200" y="262"/>
                  </a:lnTo>
                  <a:lnTo>
                    <a:pt x="200" y="262"/>
                  </a:lnTo>
                  <a:lnTo>
                    <a:pt x="200" y="262"/>
                  </a:lnTo>
                  <a:lnTo>
                    <a:pt x="200" y="262"/>
                  </a:lnTo>
                  <a:lnTo>
                    <a:pt x="202" y="262"/>
                  </a:lnTo>
                  <a:lnTo>
                    <a:pt x="202" y="264"/>
                  </a:lnTo>
                  <a:lnTo>
                    <a:pt x="200" y="262"/>
                  </a:lnTo>
                  <a:lnTo>
                    <a:pt x="200" y="262"/>
                  </a:lnTo>
                  <a:lnTo>
                    <a:pt x="200" y="264"/>
                  </a:lnTo>
                  <a:lnTo>
                    <a:pt x="200" y="264"/>
                  </a:lnTo>
                  <a:lnTo>
                    <a:pt x="198" y="262"/>
                  </a:lnTo>
                  <a:lnTo>
                    <a:pt x="198" y="262"/>
                  </a:lnTo>
                  <a:lnTo>
                    <a:pt x="200" y="260"/>
                  </a:lnTo>
                  <a:lnTo>
                    <a:pt x="200" y="260"/>
                  </a:lnTo>
                  <a:lnTo>
                    <a:pt x="198" y="260"/>
                  </a:lnTo>
                  <a:lnTo>
                    <a:pt x="198" y="258"/>
                  </a:lnTo>
                  <a:lnTo>
                    <a:pt x="198" y="258"/>
                  </a:lnTo>
                  <a:close/>
                  <a:moveTo>
                    <a:pt x="188" y="248"/>
                  </a:moveTo>
                  <a:lnTo>
                    <a:pt x="188" y="248"/>
                  </a:lnTo>
                  <a:lnTo>
                    <a:pt x="188" y="246"/>
                  </a:lnTo>
                  <a:lnTo>
                    <a:pt x="190" y="246"/>
                  </a:lnTo>
                  <a:lnTo>
                    <a:pt x="190" y="246"/>
                  </a:lnTo>
                  <a:lnTo>
                    <a:pt x="188" y="244"/>
                  </a:lnTo>
                  <a:lnTo>
                    <a:pt x="188" y="246"/>
                  </a:lnTo>
                  <a:lnTo>
                    <a:pt x="188" y="246"/>
                  </a:lnTo>
                  <a:lnTo>
                    <a:pt x="188" y="244"/>
                  </a:lnTo>
                  <a:lnTo>
                    <a:pt x="188" y="242"/>
                  </a:lnTo>
                  <a:lnTo>
                    <a:pt x="190" y="242"/>
                  </a:lnTo>
                  <a:lnTo>
                    <a:pt x="190" y="242"/>
                  </a:lnTo>
                  <a:lnTo>
                    <a:pt x="190" y="242"/>
                  </a:lnTo>
                  <a:lnTo>
                    <a:pt x="190" y="244"/>
                  </a:lnTo>
                  <a:lnTo>
                    <a:pt x="190" y="244"/>
                  </a:lnTo>
                  <a:lnTo>
                    <a:pt x="190" y="246"/>
                  </a:lnTo>
                  <a:lnTo>
                    <a:pt x="190" y="246"/>
                  </a:lnTo>
                  <a:lnTo>
                    <a:pt x="188" y="248"/>
                  </a:lnTo>
                  <a:lnTo>
                    <a:pt x="188" y="248"/>
                  </a:lnTo>
                  <a:close/>
                  <a:moveTo>
                    <a:pt x="188" y="326"/>
                  </a:moveTo>
                  <a:lnTo>
                    <a:pt x="188" y="328"/>
                  </a:lnTo>
                  <a:lnTo>
                    <a:pt x="188" y="326"/>
                  </a:lnTo>
                  <a:lnTo>
                    <a:pt x="188" y="326"/>
                  </a:lnTo>
                  <a:close/>
                  <a:moveTo>
                    <a:pt x="186" y="222"/>
                  </a:moveTo>
                  <a:lnTo>
                    <a:pt x="186" y="222"/>
                  </a:lnTo>
                  <a:lnTo>
                    <a:pt x="186" y="222"/>
                  </a:lnTo>
                  <a:lnTo>
                    <a:pt x="188" y="220"/>
                  </a:lnTo>
                  <a:lnTo>
                    <a:pt x="188" y="220"/>
                  </a:lnTo>
                  <a:lnTo>
                    <a:pt x="188" y="220"/>
                  </a:lnTo>
                  <a:lnTo>
                    <a:pt x="188" y="220"/>
                  </a:lnTo>
                  <a:lnTo>
                    <a:pt x="188" y="222"/>
                  </a:lnTo>
                  <a:lnTo>
                    <a:pt x="188" y="222"/>
                  </a:lnTo>
                  <a:lnTo>
                    <a:pt x="190" y="222"/>
                  </a:lnTo>
                  <a:lnTo>
                    <a:pt x="190" y="222"/>
                  </a:lnTo>
                  <a:lnTo>
                    <a:pt x="190" y="226"/>
                  </a:lnTo>
                  <a:lnTo>
                    <a:pt x="190" y="226"/>
                  </a:lnTo>
                  <a:lnTo>
                    <a:pt x="190" y="224"/>
                  </a:lnTo>
                  <a:lnTo>
                    <a:pt x="188" y="222"/>
                  </a:lnTo>
                  <a:lnTo>
                    <a:pt x="188" y="222"/>
                  </a:lnTo>
                  <a:lnTo>
                    <a:pt x="188" y="224"/>
                  </a:lnTo>
                  <a:lnTo>
                    <a:pt x="188" y="224"/>
                  </a:lnTo>
                  <a:lnTo>
                    <a:pt x="188" y="222"/>
                  </a:lnTo>
                  <a:lnTo>
                    <a:pt x="186" y="222"/>
                  </a:lnTo>
                  <a:close/>
                  <a:moveTo>
                    <a:pt x="186" y="248"/>
                  </a:moveTo>
                  <a:lnTo>
                    <a:pt x="186" y="248"/>
                  </a:lnTo>
                  <a:lnTo>
                    <a:pt x="186" y="248"/>
                  </a:lnTo>
                  <a:lnTo>
                    <a:pt x="186" y="248"/>
                  </a:lnTo>
                  <a:close/>
                  <a:moveTo>
                    <a:pt x="186" y="158"/>
                  </a:moveTo>
                  <a:lnTo>
                    <a:pt x="186" y="158"/>
                  </a:lnTo>
                  <a:lnTo>
                    <a:pt x="186" y="160"/>
                  </a:lnTo>
                  <a:lnTo>
                    <a:pt x="188" y="160"/>
                  </a:lnTo>
                  <a:lnTo>
                    <a:pt x="186" y="162"/>
                  </a:lnTo>
                  <a:lnTo>
                    <a:pt x="186" y="162"/>
                  </a:lnTo>
                  <a:lnTo>
                    <a:pt x="186" y="160"/>
                  </a:lnTo>
                  <a:lnTo>
                    <a:pt x="186" y="160"/>
                  </a:lnTo>
                  <a:lnTo>
                    <a:pt x="186" y="160"/>
                  </a:lnTo>
                  <a:lnTo>
                    <a:pt x="186" y="160"/>
                  </a:lnTo>
                  <a:lnTo>
                    <a:pt x="186" y="158"/>
                  </a:lnTo>
                  <a:lnTo>
                    <a:pt x="186" y="158"/>
                  </a:lnTo>
                  <a:close/>
                  <a:moveTo>
                    <a:pt x="186" y="178"/>
                  </a:moveTo>
                  <a:lnTo>
                    <a:pt x="186" y="178"/>
                  </a:lnTo>
                  <a:lnTo>
                    <a:pt x="186" y="180"/>
                  </a:lnTo>
                  <a:lnTo>
                    <a:pt x="186" y="180"/>
                  </a:lnTo>
                  <a:lnTo>
                    <a:pt x="186" y="180"/>
                  </a:lnTo>
                  <a:lnTo>
                    <a:pt x="186" y="180"/>
                  </a:lnTo>
                  <a:lnTo>
                    <a:pt x="186" y="180"/>
                  </a:lnTo>
                  <a:lnTo>
                    <a:pt x="186" y="178"/>
                  </a:lnTo>
                  <a:lnTo>
                    <a:pt x="186" y="178"/>
                  </a:lnTo>
                  <a:close/>
                  <a:moveTo>
                    <a:pt x="188" y="204"/>
                  </a:moveTo>
                  <a:lnTo>
                    <a:pt x="188" y="204"/>
                  </a:lnTo>
                  <a:lnTo>
                    <a:pt x="190" y="208"/>
                  </a:lnTo>
                  <a:lnTo>
                    <a:pt x="186" y="208"/>
                  </a:lnTo>
                  <a:lnTo>
                    <a:pt x="186" y="208"/>
                  </a:lnTo>
                  <a:lnTo>
                    <a:pt x="188" y="206"/>
                  </a:lnTo>
                  <a:lnTo>
                    <a:pt x="188" y="204"/>
                  </a:lnTo>
                  <a:lnTo>
                    <a:pt x="188" y="204"/>
                  </a:lnTo>
                  <a:close/>
                  <a:moveTo>
                    <a:pt x="186" y="204"/>
                  </a:moveTo>
                  <a:lnTo>
                    <a:pt x="188" y="202"/>
                  </a:lnTo>
                  <a:lnTo>
                    <a:pt x="188" y="202"/>
                  </a:lnTo>
                  <a:lnTo>
                    <a:pt x="186" y="204"/>
                  </a:lnTo>
                  <a:close/>
                  <a:moveTo>
                    <a:pt x="190" y="208"/>
                  </a:moveTo>
                  <a:lnTo>
                    <a:pt x="192" y="208"/>
                  </a:lnTo>
                  <a:lnTo>
                    <a:pt x="192" y="206"/>
                  </a:lnTo>
                  <a:lnTo>
                    <a:pt x="190" y="206"/>
                  </a:lnTo>
                  <a:lnTo>
                    <a:pt x="190" y="206"/>
                  </a:lnTo>
                  <a:lnTo>
                    <a:pt x="190" y="204"/>
                  </a:lnTo>
                  <a:lnTo>
                    <a:pt x="190" y="204"/>
                  </a:lnTo>
                  <a:lnTo>
                    <a:pt x="192" y="204"/>
                  </a:lnTo>
                  <a:lnTo>
                    <a:pt x="192" y="202"/>
                  </a:lnTo>
                  <a:lnTo>
                    <a:pt x="192" y="202"/>
                  </a:lnTo>
                  <a:lnTo>
                    <a:pt x="192" y="204"/>
                  </a:lnTo>
                  <a:lnTo>
                    <a:pt x="192" y="202"/>
                  </a:lnTo>
                  <a:lnTo>
                    <a:pt x="192" y="202"/>
                  </a:lnTo>
                  <a:lnTo>
                    <a:pt x="192" y="202"/>
                  </a:lnTo>
                  <a:lnTo>
                    <a:pt x="192" y="202"/>
                  </a:lnTo>
                  <a:lnTo>
                    <a:pt x="192" y="202"/>
                  </a:lnTo>
                  <a:lnTo>
                    <a:pt x="192" y="200"/>
                  </a:lnTo>
                  <a:lnTo>
                    <a:pt x="192" y="200"/>
                  </a:lnTo>
                  <a:lnTo>
                    <a:pt x="190" y="202"/>
                  </a:lnTo>
                  <a:lnTo>
                    <a:pt x="190" y="200"/>
                  </a:lnTo>
                  <a:lnTo>
                    <a:pt x="190" y="200"/>
                  </a:lnTo>
                  <a:lnTo>
                    <a:pt x="192" y="200"/>
                  </a:lnTo>
                  <a:lnTo>
                    <a:pt x="192" y="200"/>
                  </a:lnTo>
                  <a:lnTo>
                    <a:pt x="196" y="202"/>
                  </a:lnTo>
                  <a:lnTo>
                    <a:pt x="196" y="204"/>
                  </a:lnTo>
                  <a:lnTo>
                    <a:pt x="196" y="204"/>
                  </a:lnTo>
                  <a:lnTo>
                    <a:pt x="194" y="202"/>
                  </a:lnTo>
                  <a:lnTo>
                    <a:pt x="194" y="200"/>
                  </a:lnTo>
                  <a:lnTo>
                    <a:pt x="194" y="200"/>
                  </a:lnTo>
                  <a:lnTo>
                    <a:pt x="194" y="204"/>
                  </a:lnTo>
                  <a:lnTo>
                    <a:pt x="196" y="204"/>
                  </a:lnTo>
                  <a:lnTo>
                    <a:pt x="194" y="206"/>
                  </a:lnTo>
                  <a:lnTo>
                    <a:pt x="194" y="206"/>
                  </a:lnTo>
                  <a:lnTo>
                    <a:pt x="198" y="210"/>
                  </a:lnTo>
                  <a:lnTo>
                    <a:pt x="198" y="210"/>
                  </a:lnTo>
                  <a:lnTo>
                    <a:pt x="196" y="210"/>
                  </a:lnTo>
                  <a:lnTo>
                    <a:pt x="198" y="212"/>
                  </a:lnTo>
                  <a:lnTo>
                    <a:pt x="198" y="212"/>
                  </a:lnTo>
                  <a:lnTo>
                    <a:pt x="196" y="210"/>
                  </a:lnTo>
                  <a:lnTo>
                    <a:pt x="192" y="208"/>
                  </a:lnTo>
                  <a:lnTo>
                    <a:pt x="192" y="208"/>
                  </a:lnTo>
                  <a:lnTo>
                    <a:pt x="192" y="210"/>
                  </a:lnTo>
                  <a:lnTo>
                    <a:pt x="190" y="208"/>
                  </a:lnTo>
                  <a:close/>
                  <a:moveTo>
                    <a:pt x="200" y="222"/>
                  </a:moveTo>
                  <a:lnTo>
                    <a:pt x="198" y="222"/>
                  </a:lnTo>
                  <a:lnTo>
                    <a:pt x="198" y="222"/>
                  </a:lnTo>
                  <a:lnTo>
                    <a:pt x="198" y="220"/>
                  </a:lnTo>
                  <a:lnTo>
                    <a:pt x="200" y="222"/>
                  </a:lnTo>
                  <a:close/>
                  <a:moveTo>
                    <a:pt x="194" y="224"/>
                  </a:moveTo>
                  <a:lnTo>
                    <a:pt x="194" y="224"/>
                  </a:lnTo>
                  <a:lnTo>
                    <a:pt x="194" y="224"/>
                  </a:lnTo>
                  <a:lnTo>
                    <a:pt x="194" y="224"/>
                  </a:lnTo>
                  <a:lnTo>
                    <a:pt x="194" y="224"/>
                  </a:lnTo>
                  <a:lnTo>
                    <a:pt x="194" y="226"/>
                  </a:lnTo>
                  <a:lnTo>
                    <a:pt x="194" y="226"/>
                  </a:lnTo>
                  <a:lnTo>
                    <a:pt x="194" y="226"/>
                  </a:lnTo>
                  <a:lnTo>
                    <a:pt x="194" y="226"/>
                  </a:lnTo>
                  <a:lnTo>
                    <a:pt x="192" y="224"/>
                  </a:lnTo>
                  <a:lnTo>
                    <a:pt x="192" y="224"/>
                  </a:lnTo>
                  <a:lnTo>
                    <a:pt x="192" y="224"/>
                  </a:lnTo>
                  <a:lnTo>
                    <a:pt x="192" y="224"/>
                  </a:lnTo>
                  <a:lnTo>
                    <a:pt x="192" y="222"/>
                  </a:lnTo>
                  <a:lnTo>
                    <a:pt x="194" y="222"/>
                  </a:lnTo>
                  <a:lnTo>
                    <a:pt x="196" y="224"/>
                  </a:lnTo>
                  <a:lnTo>
                    <a:pt x="196" y="222"/>
                  </a:lnTo>
                  <a:lnTo>
                    <a:pt x="196" y="224"/>
                  </a:lnTo>
                  <a:lnTo>
                    <a:pt x="194" y="224"/>
                  </a:lnTo>
                  <a:close/>
                  <a:moveTo>
                    <a:pt x="194" y="252"/>
                  </a:moveTo>
                  <a:lnTo>
                    <a:pt x="194" y="252"/>
                  </a:lnTo>
                  <a:lnTo>
                    <a:pt x="194" y="250"/>
                  </a:lnTo>
                  <a:lnTo>
                    <a:pt x="194" y="252"/>
                  </a:lnTo>
                  <a:close/>
                  <a:moveTo>
                    <a:pt x="194" y="220"/>
                  </a:moveTo>
                  <a:lnTo>
                    <a:pt x="196" y="218"/>
                  </a:lnTo>
                  <a:lnTo>
                    <a:pt x="196" y="220"/>
                  </a:lnTo>
                  <a:lnTo>
                    <a:pt x="196" y="220"/>
                  </a:lnTo>
                  <a:lnTo>
                    <a:pt x="194" y="220"/>
                  </a:lnTo>
                  <a:lnTo>
                    <a:pt x="194" y="220"/>
                  </a:lnTo>
                  <a:close/>
                  <a:moveTo>
                    <a:pt x="194" y="268"/>
                  </a:moveTo>
                  <a:lnTo>
                    <a:pt x="194" y="268"/>
                  </a:lnTo>
                  <a:lnTo>
                    <a:pt x="192" y="270"/>
                  </a:lnTo>
                  <a:lnTo>
                    <a:pt x="190" y="268"/>
                  </a:lnTo>
                  <a:lnTo>
                    <a:pt x="190" y="268"/>
                  </a:lnTo>
                  <a:lnTo>
                    <a:pt x="192" y="268"/>
                  </a:lnTo>
                  <a:lnTo>
                    <a:pt x="194" y="268"/>
                  </a:lnTo>
                  <a:lnTo>
                    <a:pt x="194" y="268"/>
                  </a:lnTo>
                  <a:close/>
                  <a:moveTo>
                    <a:pt x="204" y="204"/>
                  </a:moveTo>
                  <a:lnTo>
                    <a:pt x="200" y="202"/>
                  </a:lnTo>
                  <a:lnTo>
                    <a:pt x="200" y="202"/>
                  </a:lnTo>
                  <a:lnTo>
                    <a:pt x="204" y="200"/>
                  </a:lnTo>
                  <a:lnTo>
                    <a:pt x="204" y="200"/>
                  </a:lnTo>
                  <a:lnTo>
                    <a:pt x="204" y="202"/>
                  </a:lnTo>
                  <a:lnTo>
                    <a:pt x="204" y="204"/>
                  </a:lnTo>
                  <a:lnTo>
                    <a:pt x="204" y="204"/>
                  </a:lnTo>
                  <a:close/>
                  <a:moveTo>
                    <a:pt x="216" y="206"/>
                  </a:moveTo>
                  <a:lnTo>
                    <a:pt x="216" y="206"/>
                  </a:lnTo>
                  <a:lnTo>
                    <a:pt x="218" y="206"/>
                  </a:lnTo>
                  <a:lnTo>
                    <a:pt x="218" y="206"/>
                  </a:lnTo>
                  <a:lnTo>
                    <a:pt x="220" y="208"/>
                  </a:lnTo>
                  <a:lnTo>
                    <a:pt x="220" y="208"/>
                  </a:lnTo>
                  <a:lnTo>
                    <a:pt x="220" y="206"/>
                  </a:lnTo>
                  <a:lnTo>
                    <a:pt x="220" y="206"/>
                  </a:lnTo>
                  <a:lnTo>
                    <a:pt x="222" y="208"/>
                  </a:lnTo>
                  <a:lnTo>
                    <a:pt x="222" y="208"/>
                  </a:lnTo>
                  <a:lnTo>
                    <a:pt x="220" y="208"/>
                  </a:lnTo>
                  <a:lnTo>
                    <a:pt x="220" y="208"/>
                  </a:lnTo>
                  <a:lnTo>
                    <a:pt x="220" y="208"/>
                  </a:lnTo>
                  <a:lnTo>
                    <a:pt x="222" y="208"/>
                  </a:lnTo>
                  <a:lnTo>
                    <a:pt x="220" y="210"/>
                  </a:lnTo>
                  <a:lnTo>
                    <a:pt x="220" y="208"/>
                  </a:lnTo>
                  <a:lnTo>
                    <a:pt x="216" y="208"/>
                  </a:lnTo>
                  <a:lnTo>
                    <a:pt x="216" y="208"/>
                  </a:lnTo>
                  <a:lnTo>
                    <a:pt x="216" y="208"/>
                  </a:lnTo>
                  <a:lnTo>
                    <a:pt x="216" y="208"/>
                  </a:lnTo>
                  <a:lnTo>
                    <a:pt x="216" y="208"/>
                  </a:lnTo>
                  <a:lnTo>
                    <a:pt x="216" y="208"/>
                  </a:lnTo>
                  <a:lnTo>
                    <a:pt x="216" y="208"/>
                  </a:lnTo>
                  <a:lnTo>
                    <a:pt x="216" y="208"/>
                  </a:lnTo>
                  <a:lnTo>
                    <a:pt x="216" y="208"/>
                  </a:lnTo>
                  <a:lnTo>
                    <a:pt x="214" y="208"/>
                  </a:lnTo>
                  <a:lnTo>
                    <a:pt x="214" y="210"/>
                  </a:lnTo>
                  <a:lnTo>
                    <a:pt x="214" y="210"/>
                  </a:lnTo>
                  <a:lnTo>
                    <a:pt x="210" y="208"/>
                  </a:lnTo>
                  <a:lnTo>
                    <a:pt x="210" y="204"/>
                  </a:lnTo>
                  <a:lnTo>
                    <a:pt x="210" y="204"/>
                  </a:lnTo>
                  <a:lnTo>
                    <a:pt x="210" y="204"/>
                  </a:lnTo>
                  <a:lnTo>
                    <a:pt x="210" y="204"/>
                  </a:lnTo>
                  <a:lnTo>
                    <a:pt x="210" y="204"/>
                  </a:lnTo>
                  <a:lnTo>
                    <a:pt x="210" y="204"/>
                  </a:lnTo>
                  <a:lnTo>
                    <a:pt x="210" y="204"/>
                  </a:lnTo>
                  <a:lnTo>
                    <a:pt x="208" y="202"/>
                  </a:lnTo>
                  <a:lnTo>
                    <a:pt x="208" y="202"/>
                  </a:lnTo>
                  <a:lnTo>
                    <a:pt x="208" y="202"/>
                  </a:lnTo>
                  <a:lnTo>
                    <a:pt x="208" y="200"/>
                  </a:lnTo>
                  <a:lnTo>
                    <a:pt x="208" y="200"/>
                  </a:lnTo>
                  <a:lnTo>
                    <a:pt x="210" y="200"/>
                  </a:lnTo>
                  <a:lnTo>
                    <a:pt x="212" y="200"/>
                  </a:lnTo>
                  <a:lnTo>
                    <a:pt x="212" y="200"/>
                  </a:lnTo>
                  <a:lnTo>
                    <a:pt x="214" y="202"/>
                  </a:lnTo>
                  <a:lnTo>
                    <a:pt x="216" y="202"/>
                  </a:lnTo>
                  <a:lnTo>
                    <a:pt x="216" y="202"/>
                  </a:lnTo>
                  <a:lnTo>
                    <a:pt x="216" y="204"/>
                  </a:lnTo>
                  <a:lnTo>
                    <a:pt x="216" y="206"/>
                  </a:lnTo>
                  <a:lnTo>
                    <a:pt x="216" y="206"/>
                  </a:lnTo>
                  <a:close/>
                  <a:moveTo>
                    <a:pt x="220" y="200"/>
                  </a:moveTo>
                  <a:lnTo>
                    <a:pt x="220" y="200"/>
                  </a:lnTo>
                  <a:lnTo>
                    <a:pt x="222" y="202"/>
                  </a:lnTo>
                  <a:lnTo>
                    <a:pt x="220" y="204"/>
                  </a:lnTo>
                  <a:lnTo>
                    <a:pt x="220" y="204"/>
                  </a:lnTo>
                  <a:lnTo>
                    <a:pt x="220" y="202"/>
                  </a:lnTo>
                  <a:lnTo>
                    <a:pt x="220" y="200"/>
                  </a:lnTo>
                  <a:lnTo>
                    <a:pt x="220" y="200"/>
                  </a:lnTo>
                  <a:close/>
                  <a:moveTo>
                    <a:pt x="218" y="192"/>
                  </a:moveTo>
                  <a:lnTo>
                    <a:pt x="218" y="194"/>
                  </a:lnTo>
                  <a:lnTo>
                    <a:pt x="218" y="194"/>
                  </a:lnTo>
                  <a:lnTo>
                    <a:pt x="218" y="194"/>
                  </a:lnTo>
                  <a:lnTo>
                    <a:pt x="218" y="194"/>
                  </a:lnTo>
                  <a:lnTo>
                    <a:pt x="218" y="194"/>
                  </a:lnTo>
                  <a:lnTo>
                    <a:pt x="218" y="192"/>
                  </a:lnTo>
                  <a:lnTo>
                    <a:pt x="218" y="192"/>
                  </a:lnTo>
                  <a:lnTo>
                    <a:pt x="218" y="192"/>
                  </a:lnTo>
                  <a:close/>
                  <a:moveTo>
                    <a:pt x="216" y="138"/>
                  </a:moveTo>
                  <a:lnTo>
                    <a:pt x="216" y="136"/>
                  </a:lnTo>
                  <a:lnTo>
                    <a:pt x="216" y="136"/>
                  </a:lnTo>
                  <a:lnTo>
                    <a:pt x="218" y="136"/>
                  </a:lnTo>
                  <a:lnTo>
                    <a:pt x="218" y="136"/>
                  </a:lnTo>
                  <a:lnTo>
                    <a:pt x="216" y="136"/>
                  </a:lnTo>
                  <a:lnTo>
                    <a:pt x="216" y="138"/>
                  </a:lnTo>
                  <a:lnTo>
                    <a:pt x="216" y="138"/>
                  </a:lnTo>
                  <a:close/>
                  <a:moveTo>
                    <a:pt x="220" y="118"/>
                  </a:moveTo>
                  <a:lnTo>
                    <a:pt x="220" y="118"/>
                  </a:lnTo>
                  <a:lnTo>
                    <a:pt x="220" y="118"/>
                  </a:lnTo>
                  <a:lnTo>
                    <a:pt x="220" y="118"/>
                  </a:lnTo>
                  <a:lnTo>
                    <a:pt x="218" y="118"/>
                  </a:lnTo>
                  <a:lnTo>
                    <a:pt x="216" y="118"/>
                  </a:lnTo>
                  <a:lnTo>
                    <a:pt x="216" y="114"/>
                  </a:lnTo>
                  <a:lnTo>
                    <a:pt x="218" y="116"/>
                  </a:lnTo>
                  <a:lnTo>
                    <a:pt x="218" y="116"/>
                  </a:lnTo>
                  <a:lnTo>
                    <a:pt x="218" y="114"/>
                  </a:lnTo>
                  <a:lnTo>
                    <a:pt x="218" y="114"/>
                  </a:lnTo>
                  <a:lnTo>
                    <a:pt x="218" y="116"/>
                  </a:lnTo>
                  <a:lnTo>
                    <a:pt x="220" y="116"/>
                  </a:lnTo>
                  <a:lnTo>
                    <a:pt x="222" y="116"/>
                  </a:lnTo>
                  <a:lnTo>
                    <a:pt x="220" y="118"/>
                  </a:lnTo>
                  <a:close/>
                  <a:moveTo>
                    <a:pt x="220" y="150"/>
                  </a:moveTo>
                  <a:lnTo>
                    <a:pt x="218" y="150"/>
                  </a:lnTo>
                  <a:lnTo>
                    <a:pt x="218" y="150"/>
                  </a:lnTo>
                  <a:lnTo>
                    <a:pt x="220" y="148"/>
                  </a:lnTo>
                  <a:lnTo>
                    <a:pt x="220" y="150"/>
                  </a:lnTo>
                  <a:close/>
                  <a:moveTo>
                    <a:pt x="218" y="100"/>
                  </a:moveTo>
                  <a:lnTo>
                    <a:pt x="218" y="100"/>
                  </a:lnTo>
                  <a:lnTo>
                    <a:pt x="218" y="100"/>
                  </a:lnTo>
                  <a:lnTo>
                    <a:pt x="218" y="100"/>
                  </a:lnTo>
                  <a:lnTo>
                    <a:pt x="220" y="102"/>
                  </a:lnTo>
                  <a:lnTo>
                    <a:pt x="220" y="102"/>
                  </a:lnTo>
                  <a:lnTo>
                    <a:pt x="218" y="100"/>
                  </a:lnTo>
                  <a:lnTo>
                    <a:pt x="218" y="102"/>
                  </a:lnTo>
                  <a:lnTo>
                    <a:pt x="216" y="102"/>
                  </a:lnTo>
                  <a:lnTo>
                    <a:pt x="216" y="102"/>
                  </a:lnTo>
                  <a:lnTo>
                    <a:pt x="216" y="102"/>
                  </a:lnTo>
                  <a:lnTo>
                    <a:pt x="216" y="102"/>
                  </a:lnTo>
                  <a:lnTo>
                    <a:pt x="216" y="100"/>
                  </a:lnTo>
                  <a:lnTo>
                    <a:pt x="216" y="100"/>
                  </a:lnTo>
                  <a:lnTo>
                    <a:pt x="218" y="100"/>
                  </a:lnTo>
                  <a:lnTo>
                    <a:pt x="218" y="100"/>
                  </a:lnTo>
                  <a:lnTo>
                    <a:pt x="218" y="100"/>
                  </a:lnTo>
                  <a:lnTo>
                    <a:pt x="218" y="100"/>
                  </a:lnTo>
                  <a:close/>
                  <a:moveTo>
                    <a:pt x="222" y="120"/>
                  </a:moveTo>
                  <a:lnTo>
                    <a:pt x="222" y="120"/>
                  </a:lnTo>
                  <a:lnTo>
                    <a:pt x="224" y="122"/>
                  </a:lnTo>
                  <a:lnTo>
                    <a:pt x="224" y="124"/>
                  </a:lnTo>
                  <a:lnTo>
                    <a:pt x="224" y="124"/>
                  </a:lnTo>
                  <a:lnTo>
                    <a:pt x="222" y="124"/>
                  </a:lnTo>
                  <a:lnTo>
                    <a:pt x="222" y="124"/>
                  </a:lnTo>
                  <a:lnTo>
                    <a:pt x="220" y="122"/>
                  </a:lnTo>
                  <a:lnTo>
                    <a:pt x="220" y="122"/>
                  </a:lnTo>
                  <a:lnTo>
                    <a:pt x="222" y="120"/>
                  </a:lnTo>
                  <a:lnTo>
                    <a:pt x="222" y="120"/>
                  </a:lnTo>
                  <a:close/>
                  <a:moveTo>
                    <a:pt x="224" y="122"/>
                  </a:moveTo>
                  <a:lnTo>
                    <a:pt x="222" y="118"/>
                  </a:lnTo>
                  <a:lnTo>
                    <a:pt x="222" y="118"/>
                  </a:lnTo>
                  <a:lnTo>
                    <a:pt x="222" y="120"/>
                  </a:lnTo>
                  <a:lnTo>
                    <a:pt x="222" y="120"/>
                  </a:lnTo>
                  <a:lnTo>
                    <a:pt x="222" y="118"/>
                  </a:lnTo>
                  <a:lnTo>
                    <a:pt x="222" y="118"/>
                  </a:lnTo>
                  <a:lnTo>
                    <a:pt x="224" y="118"/>
                  </a:lnTo>
                  <a:lnTo>
                    <a:pt x="224" y="118"/>
                  </a:lnTo>
                  <a:lnTo>
                    <a:pt x="222" y="120"/>
                  </a:lnTo>
                  <a:lnTo>
                    <a:pt x="222" y="120"/>
                  </a:lnTo>
                  <a:lnTo>
                    <a:pt x="224" y="120"/>
                  </a:lnTo>
                  <a:lnTo>
                    <a:pt x="224" y="122"/>
                  </a:lnTo>
                  <a:lnTo>
                    <a:pt x="224" y="122"/>
                  </a:lnTo>
                  <a:close/>
                  <a:moveTo>
                    <a:pt x="234" y="138"/>
                  </a:moveTo>
                  <a:lnTo>
                    <a:pt x="234" y="140"/>
                  </a:lnTo>
                  <a:lnTo>
                    <a:pt x="234" y="140"/>
                  </a:lnTo>
                  <a:lnTo>
                    <a:pt x="234" y="138"/>
                  </a:lnTo>
                  <a:lnTo>
                    <a:pt x="234" y="138"/>
                  </a:lnTo>
                  <a:lnTo>
                    <a:pt x="236" y="138"/>
                  </a:lnTo>
                  <a:lnTo>
                    <a:pt x="236" y="140"/>
                  </a:lnTo>
                  <a:lnTo>
                    <a:pt x="240" y="140"/>
                  </a:lnTo>
                  <a:lnTo>
                    <a:pt x="240" y="140"/>
                  </a:lnTo>
                  <a:lnTo>
                    <a:pt x="240" y="140"/>
                  </a:lnTo>
                  <a:lnTo>
                    <a:pt x="240" y="140"/>
                  </a:lnTo>
                  <a:lnTo>
                    <a:pt x="242" y="140"/>
                  </a:lnTo>
                  <a:lnTo>
                    <a:pt x="242" y="140"/>
                  </a:lnTo>
                  <a:lnTo>
                    <a:pt x="242" y="142"/>
                  </a:lnTo>
                  <a:lnTo>
                    <a:pt x="242" y="142"/>
                  </a:lnTo>
                  <a:lnTo>
                    <a:pt x="240" y="142"/>
                  </a:lnTo>
                  <a:lnTo>
                    <a:pt x="240" y="140"/>
                  </a:lnTo>
                  <a:lnTo>
                    <a:pt x="240" y="140"/>
                  </a:lnTo>
                  <a:lnTo>
                    <a:pt x="240" y="144"/>
                  </a:lnTo>
                  <a:lnTo>
                    <a:pt x="242" y="146"/>
                  </a:lnTo>
                  <a:lnTo>
                    <a:pt x="242" y="144"/>
                  </a:lnTo>
                  <a:lnTo>
                    <a:pt x="244" y="144"/>
                  </a:lnTo>
                  <a:lnTo>
                    <a:pt x="244" y="144"/>
                  </a:lnTo>
                  <a:lnTo>
                    <a:pt x="244" y="144"/>
                  </a:lnTo>
                  <a:lnTo>
                    <a:pt x="242" y="146"/>
                  </a:lnTo>
                  <a:lnTo>
                    <a:pt x="242" y="146"/>
                  </a:lnTo>
                  <a:lnTo>
                    <a:pt x="240" y="146"/>
                  </a:lnTo>
                  <a:lnTo>
                    <a:pt x="240" y="146"/>
                  </a:lnTo>
                  <a:lnTo>
                    <a:pt x="240" y="144"/>
                  </a:lnTo>
                  <a:lnTo>
                    <a:pt x="240" y="144"/>
                  </a:lnTo>
                  <a:lnTo>
                    <a:pt x="238" y="144"/>
                  </a:lnTo>
                  <a:lnTo>
                    <a:pt x="238" y="144"/>
                  </a:lnTo>
                  <a:lnTo>
                    <a:pt x="238" y="144"/>
                  </a:lnTo>
                  <a:lnTo>
                    <a:pt x="238" y="144"/>
                  </a:lnTo>
                  <a:lnTo>
                    <a:pt x="232" y="138"/>
                  </a:lnTo>
                  <a:lnTo>
                    <a:pt x="228" y="140"/>
                  </a:lnTo>
                  <a:lnTo>
                    <a:pt x="228" y="138"/>
                  </a:lnTo>
                  <a:lnTo>
                    <a:pt x="228" y="138"/>
                  </a:lnTo>
                  <a:lnTo>
                    <a:pt x="228" y="138"/>
                  </a:lnTo>
                  <a:lnTo>
                    <a:pt x="228" y="138"/>
                  </a:lnTo>
                  <a:lnTo>
                    <a:pt x="228" y="140"/>
                  </a:lnTo>
                  <a:lnTo>
                    <a:pt x="228" y="138"/>
                  </a:lnTo>
                  <a:lnTo>
                    <a:pt x="228" y="138"/>
                  </a:lnTo>
                  <a:lnTo>
                    <a:pt x="228" y="138"/>
                  </a:lnTo>
                  <a:lnTo>
                    <a:pt x="226" y="134"/>
                  </a:lnTo>
                  <a:lnTo>
                    <a:pt x="228" y="134"/>
                  </a:lnTo>
                  <a:lnTo>
                    <a:pt x="228" y="134"/>
                  </a:lnTo>
                  <a:lnTo>
                    <a:pt x="230" y="136"/>
                  </a:lnTo>
                  <a:lnTo>
                    <a:pt x="232" y="138"/>
                  </a:lnTo>
                  <a:lnTo>
                    <a:pt x="232" y="140"/>
                  </a:lnTo>
                  <a:lnTo>
                    <a:pt x="232" y="140"/>
                  </a:lnTo>
                  <a:lnTo>
                    <a:pt x="232" y="138"/>
                  </a:lnTo>
                  <a:lnTo>
                    <a:pt x="234" y="138"/>
                  </a:lnTo>
                  <a:lnTo>
                    <a:pt x="234" y="138"/>
                  </a:lnTo>
                  <a:lnTo>
                    <a:pt x="234" y="138"/>
                  </a:lnTo>
                  <a:close/>
                  <a:moveTo>
                    <a:pt x="250" y="158"/>
                  </a:moveTo>
                  <a:lnTo>
                    <a:pt x="250" y="158"/>
                  </a:lnTo>
                  <a:lnTo>
                    <a:pt x="252" y="160"/>
                  </a:lnTo>
                  <a:lnTo>
                    <a:pt x="252" y="160"/>
                  </a:lnTo>
                  <a:lnTo>
                    <a:pt x="252" y="162"/>
                  </a:lnTo>
                  <a:lnTo>
                    <a:pt x="252" y="162"/>
                  </a:lnTo>
                  <a:lnTo>
                    <a:pt x="252" y="162"/>
                  </a:lnTo>
                  <a:lnTo>
                    <a:pt x="252" y="162"/>
                  </a:lnTo>
                  <a:lnTo>
                    <a:pt x="252" y="162"/>
                  </a:lnTo>
                  <a:lnTo>
                    <a:pt x="252" y="162"/>
                  </a:lnTo>
                  <a:lnTo>
                    <a:pt x="252" y="162"/>
                  </a:lnTo>
                  <a:lnTo>
                    <a:pt x="252" y="162"/>
                  </a:lnTo>
                  <a:lnTo>
                    <a:pt x="252" y="170"/>
                  </a:lnTo>
                  <a:lnTo>
                    <a:pt x="252" y="170"/>
                  </a:lnTo>
                  <a:lnTo>
                    <a:pt x="250" y="168"/>
                  </a:lnTo>
                  <a:lnTo>
                    <a:pt x="248" y="168"/>
                  </a:lnTo>
                  <a:lnTo>
                    <a:pt x="248" y="168"/>
                  </a:lnTo>
                  <a:lnTo>
                    <a:pt x="248" y="166"/>
                  </a:lnTo>
                  <a:lnTo>
                    <a:pt x="250" y="166"/>
                  </a:lnTo>
                  <a:lnTo>
                    <a:pt x="248" y="166"/>
                  </a:lnTo>
                  <a:lnTo>
                    <a:pt x="248" y="166"/>
                  </a:lnTo>
                  <a:lnTo>
                    <a:pt x="250" y="164"/>
                  </a:lnTo>
                  <a:lnTo>
                    <a:pt x="250" y="164"/>
                  </a:lnTo>
                  <a:lnTo>
                    <a:pt x="250" y="164"/>
                  </a:lnTo>
                  <a:lnTo>
                    <a:pt x="250" y="164"/>
                  </a:lnTo>
                  <a:lnTo>
                    <a:pt x="250" y="164"/>
                  </a:lnTo>
                  <a:lnTo>
                    <a:pt x="248" y="164"/>
                  </a:lnTo>
                  <a:lnTo>
                    <a:pt x="248" y="162"/>
                  </a:lnTo>
                  <a:lnTo>
                    <a:pt x="248" y="162"/>
                  </a:lnTo>
                  <a:lnTo>
                    <a:pt x="248" y="162"/>
                  </a:lnTo>
                  <a:lnTo>
                    <a:pt x="248" y="156"/>
                  </a:lnTo>
                  <a:lnTo>
                    <a:pt x="250" y="160"/>
                  </a:lnTo>
                  <a:lnTo>
                    <a:pt x="250" y="160"/>
                  </a:lnTo>
                  <a:lnTo>
                    <a:pt x="250" y="158"/>
                  </a:lnTo>
                  <a:lnTo>
                    <a:pt x="250" y="158"/>
                  </a:lnTo>
                  <a:close/>
                  <a:moveTo>
                    <a:pt x="256" y="166"/>
                  </a:moveTo>
                  <a:lnTo>
                    <a:pt x="258" y="168"/>
                  </a:lnTo>
                  <a:lnTo>
                    <a:pt x="258" y="168"/>
                  </a:lnTo>
                  <a:lnTo>
                    <a:pt x="258" y="166"/>
                  </a:lnTo>
                  <a:lnTo>
                    <a:pt x="258" y="166"/>
                  </a:lnTo>
                  <a:lnTo>
                    <a:pt x="258" y="166"/>
                  </a:lnTo>
                  <a:lnTo>
                    <a:pt x="258" y="166"/>
                  </a:lnTo>
                  <a:lnTo>
                    <a:pt x="258" y="166"/>
                  </a:lnTo>
                  <a:lnTo>
                    <a:pt x="258" y="166"/>
                  </a:lnTo>
                  <a:lnTo>
                    <a:pt x="258" y="168"/>
                  </a:lnTo>
                  <a:lnTo>
                    <a:pt x="258" y="168"/>
                  </a:lnTo>
                  <a:lnTo>
                    <a:pt x="258" y="168"/>
                  </a:lnTo>
                  <a:lnTo>
                    <a:pt x="256" y="168"/>
                  </a:lnTo>
                  <a:lnTo>
                    <a:pt x="256" y="168"/>
                  </a:lnTo>
                  <a:lnTo>
                    <a:pt x="256" y="168"/>
                  </a:lnTo>
                  <a:lnTo>
                    <a:pt x="256" y="168"/>
                  </a:lnTo>
                  <a:lnTo>
                    <a:pt x="256" y="168"/>
                  </a:lnTo>
                  <a:lnTo>
                    <a:pt x="256" y="168"/>
                  </a:lnTo>
                  <a:lnTo>
                    <a:pt x="256" y="168"/>
                  </a:lnTo>
                  <a:lnTo>
                    <a:pt x="256" y="168"/>
                  </a:lnTo>
                  <a:lnTo>
                    <a:pt x="256" y="168"/>
                  </a:lnTo>
                  <a:lnTo>
                    <a:pt x="256" y="166"/>
                  </a:lnTo>
                  <a:lnTo>
                    <a:pt x="256" y="166"/>
                  </a:lnTo>
                  <a:close/>
                  <a:moveTo>
                    <a:pt x="260" y="162"/>
                  </a:moveTo>
                  <a:lnTo>
                    <a:pt x="258" y="164"/>
                  </a:lnTo>
                  <a:lnTo>
                    <a:pt x="258" y="164"/>
                  </a:lnTo>
                  <a:lnTo>
                    <a:pt x="258" y="164"/>
                  </a:lnTo>
                  <a:lnTo>
                    <a:pt x="256" y="164"/>
                  </a:lnTo>
                  <a:lnTo>
                    <a:pt x="256" y="164"/>
                  </a:lnTo>
                  <a:lnTo>
                    <a:pt x="260" y="162"/>
                  </a:lnTo>
                  <a:lnTo>
                    <a:pt x="260" y="162"/>
                  </a:lnTo>
                  <a:close/>
                  <a:moveTo>
                    <a:pt x="258" y="152"/>
                  </a:moveTo>
                  <a:lnTo>
                    <a:pt x="260" y="150"/>
                  </a:lnTo>
                  <a:lnTo>
                    <a:pt x="260" y="152"/>
                  </a:lnTo>
                  <a:lnTo>
                    <a:pt x="258" y="152"/>
                  </a:lnTo>
                  <a:close/>
                  <a:moveTo>
                    <a:pt x="256" y="178"/>
                  </a:moveTo>
                  <a:lnTo>
                    <a:pt x="254" y="178"/>
                  </a:lnTo>
                  <a:lnTo>
                    <a:pt x="254" y="178"/>
                  </a:lnTo>
                  <a:lnTo>
                    <a:pt x="254" y="178"/>
                  </a:lnTo>
                  <a:lnTo>
                    <a:pt x="254" y="178"/>
                  </a:lnTo>
                  <a:lnTo>
                    <a:pt x="254" y="178"/>
                  </a:lnTo>
                  <a:lnTo>
                    <a:pt x="254" y="178"/>
                  </a:lnTo>
                  <a:lnTo>
                    <a:pt x="252" y="174"/>
                  </a:lnTo>
                  <a:lnTo>
                    <a:pt x="254" y="174"/>
                  </a:lnTo>
                  <a:lnTo>
                    <a:pt x="254" y="174"/>
                  </a:lnTo>
                  <a:lnTo>
                    <a:pt x="254" y="176"/>
                  </a:lnTo>
                  <a:lnTo>
                    <a:pt x="254" y="176"/>
                  </a:lnTo>
                  <a:lnTo>
                    <a:pt x="256" y="176"/>
                  </a:lnTo>
                  <a:lnTo>
                    <a:pt x="256" y="178"/>
                  </a:lnTo>
                  <a:lnTo>
                    <a:pt x="256" y="178"/>
                  </a:lnTo>
                  <a:close/>
                  <a:moveTo>
                    <a:pt x="256" y="178"/>
                  </a:moveTo>
                  <a:lnTo>
                    <a:pt x="256" y="178"/>
                  </a:lnTo>
                  <a:lnTo>
                    <a:pt x="258" y="178"/>
                  </a:lnTo>
                  <a:lnTo>
                    <a:pt x="258" y="180"/>
                  </a:lnTo>
                  <a:lnTo>
                    <a:pt x="258" y="180"/>
                  </a:lnTo>
                  <a:lnTo>
                    <a:pt x="256" y="180"/>
                  </a:lnTo>
                  <a:lnTo>
                    <a:pt x="256" y="178"/>
                  </a:lnTo>
                  <a:lnTo>
                    <a:pt x="256" y="178"/>
                  </a:lnTo>
                  <a:close/>
                  <a:moveTo>
                    <a:pt x="256" y="186"/>
                  </a:moveTo>
                  <a:lnTo>
                    <a:pt x="258" y="188"/>
                  </a:lnTo>
                  <a:lnTo>
                    <a:pt x="258" y="188"/>
                  </a:lnTo>
                  <a:lnTo>
                    <a:pt x="256" y="188"/>
                  </a:lnTo>
                  <a:lnTo>
                    <a:pt x="252" y="188"/>
                  </a:lnTo>
                  <a:lnTo>
                    <a:pt x="252" y="186"/>
                  </a:lnTo>
                  <a:lnTo>
                    <a:pt x="252" y="186"/>
                  </a:lnTo>
                  <a:lnTo>
                    <a:pt x="250" y="186"/>
                  </a:lnTo>
                  <a:lnTo>
                    <a:pt x="250" y="186"/>
                  </a:lnTo>
                  <a:lnTo>
                    <a:pt x="248" y="184"/>
                  </a:lnTo>
                  <a:lnTo>
                    <a:pt x="248" y="184"/>
                  </a:lnTo>
                  <a:lnTo>
                    <a:pt x="248" y="184"/>
                  </a:lnTo>
                  <a:lnTo>
                    <a:pt x="248" y="184"/>
                  </a:lnTo>
                  <a:lnTo>
                    <a:pt x="248" y="182"/>
                  </a:lnTo>
                  <a:lnTo>
                    <a:pt x="248" y="182"/>
                  </a:lnTo>
                  <a:lnTo>
                    <a:pt x="250" y="184"/>
                  </a:lnTo>
                  <a:lnTo>
                    <a:pt x="250" y="184"/>
                  </a:lnTo>
                  <a:lnTo>
                    <a:pt x="250" y="184"/>
                  </a:lnTo>
                  <a:lnTo>
                    <a:pt x="250" y="184"/>
                  </a:lnTo>
                  <a:lnTo>
                    <a:pt x="252" y="184"/>
                  </a:lnTo>
                  <a:lnTo>
                    <a:pt x="252" y="182"/>
                  </a:lnTo>
                  <a:lnTo>
                    <a:pt x="252" y="182"/>
                  </a:lnTo>
                  <a:lnTo>
                    <a:pt x="252" y="184"/>
                  </a:lnTo>
                  <a:lnTo>
                    <a:pt x="252" y="184"/>
                  </a:lnTo>
                  <a:lnTo>
                    <a:pt x="252" y="186"/>
                  </a:lnTo>
                  <a:lnTo>
                    <a:pt x="254" y="186"/>
                  </a:lnTo>
                  <a:lnTo>
                    <a:pt x="254" y="186"/>
                  </a:lnTo>
                  <a:lnTo>
                    <a:pt x="254" y="186"/>
                  </a:lnTo>
                  <a:lnTo>
                    <a:pt x="254" y="184"/>
                  </a:lnTo>
                  <a:lnTo>
                    <a:pt x="254" y="184"/>
                  </a:lnTo>
                  <a:lnTo>
                    <a:pt x="254" y="184"/>
                  </a:lnTo>
                  <a:lnTo>
                    <a:pt x="254" y="186"/>
                  </a:lnTo>
                  <a:lnTo>
                    <a:pt x="256" y="186"/>
                  </a:lnTo>
                  <a:lnTo>
                    <a:pt x="256" y="186"/>
                  </a:lnTo>
                  <a:close/>
                  <a:moveTo>
                    <a:pt x="262" y="204"/>
                  </a:moveTo>
                  <a:lnTo>
                    <a:pt x="264" y="206"/>
                  </a:lnTo>
                  <a:lnTo>
                    <a:pt x="264" y="206"/>
                  </a:lnTo>
                  <a:lnTo>
                    <a:pt x="264" y="206"/>
                  </a:lnTo>
                  <a:lnTo>
                    <a:pt x="264" y="208"/>
                  </a:lnTo>
                  <a:lnTo>
                    <a:pt x="264" y="208"/>
                  </a:lnTo>
                  <a:lnTo>
                    <a:pt x="264" y="208"/>
                  </a:lnTo>
                  <a:lnTo>
                    <a:pt x="266" y="208"/>
                  </a:lnTo>
                  <a:lnTo>
                    <a:pt x="268" y="210"/>
                  </a:lnTo>
                  <a:lnTo>
                    <a:pt x="268" y="208"/>
                  </a:lnTo>
                  <a:lnTo>
                    <a:pt x="270" y="208"/>
                  </a:lnTo>
                  <a:lnTo>
                    <a:pt x="270" y="208"/>
                  </a:lnTo>
                  <a:lnTo>
                    <a:pt x="268" y="210"/>
                  </a:lnTo>
                  <a:lnTo>
                    <a:pt x="268" y="210"/>
                  </a:lnTo>
                  <a:lnTo>
                    <a:pt x="266" y="210"/>
                  </a:lnTo>
                  <a:lnTo>
                    <a:pt x="266" y="210"/>
                  </a:lnTo>
                  <a:lnTo>
                    <a:pt x="266" y="210"/>
                  </a:lnTo>
                  <a:lnTo>
                    <a:pt x="266" y="210"/>
                  </a:lnTo>
                  <a:lnTo>
                    <a:pt x="266" y="210"/>
                  </a:lnTo>
                  <a:lnTo>
                    <a:pt x="264" y="208"/>
                  </a:lnTo>
                  <a:lnTo>
                    <a:pt x="264" y="208"/>
                  </a:lnTo>
                  <a:lnTo>
                    <a:pt x="264" y="210"/>
                  </a:lnTo>
                  <a:lnTo>
                    <a:pt x="264" y="212"/>
                  </a:lnTo>
                  <a:lnTo>
                    <a:pt x="264" y="212"/>
                  </a:lnTo>
                  <a:lnTo>
                    <a:pt x="264" y="212"/>
                  </a:lnTo>
                  <a:lnTo>
                    <a:pt x="262" y="210"/>
                  </a:lnTo>
                  <a:lnTo>
                    <a:pt x="264" y="210"/>
                  </a:lnTo>
                  <a:lnTo>
                    <a:pt x="264" y="210"/>
                  </a:lnTo>
                  <a:lnTo>
                    <a:pt x="264" y="208"/>
                  </a:lnTo>
                  <a:lnTo>
                    <a:pt x="262" y="208"/>
                  </a:lnTo>
                  <a:lnTo>
                    <a:pt x="260" y="208"/>
                  </a:lnTo>
                  <a:lnTo>
                    <a:pt x="262" y="206"/>
                  </a:lnTo>
                  <a:lnTo>
                    <a:pt x="262" y="206"/>
                  </a:lnTo>
                  <a:lnTo>
                    <a:pt x="260" y="206"/>
                  </a:lnTo>
                  <a:lnTo>
                    <a:pt x="258" y="208"/>
                  </a:lnTo>
                  <a:lnTo>
                    <a:pt x="258" y="208"/>
                  </a:lnTo>
                  <a:lnTo>
                    <a:pt x="258" y="206"/>
                  </a:lnTo>
                  <a:lnTo>
                    <a:pt x="260" y="206"/>
                  </a:lnTo>
                  <a:lnTo>
                    <a:pt x="260" y="206"/>
                  </a:lnTo>
                  <a:lnTo>
                    <a:pt x="258" y="204"/>
                  </a:lnTo>
                  <a:lnTo>
                    <a:pt x="258" y="204"/>
                  </a:lnTo>
                  <a:lnTo>
                    <a:pt x="258" y="206"/>
                  </a:lnTo>
                  <a:lnTo>
                    <a:pt x="258" y="206"/>
                  </a:lnTo>
                  <a:lnTo>
                    <a:pt x="254" y="204"/>
                  </a:lnTo>
                  <a:lnTo>
                    <a:pt x="252" y="204"/>
                  </a:lnTo>
                  <a:lnTo>
                    <a:pt x="252" y="204"/>
                  </a:lnTo>
                  <a:lnTo>
                    <a:pt x="252" y="202"/>
                  </a:lnTo>
                  <a:lnTo>
                    <a:pt x="254" y="200"/>
                  </a:lnTo>
                  <a:lnTo>
                    <a:pt x="254" y="200"/>
                  </a:lnTo>
                  <a:lnTo>
                    <a:pt x="252" y="200"/>
                  </a:lnTo>
                  <a:lnTo>
                    <a:pt x="252" y="198"/>
                  </a:lnTo>
                  <a:lnTo>
                    <a:pt x="254" y="200"/>
                  </a:lnTo>
                  <a:lnTo>
                    <a:pt x="254" y="198"/>
                  </a:lnTo>
                  <a:lnTo>
                    <a:pt x="254" y="198"/>
                  </a:lnTo>
                  <a:lnTo>
                    <a:pt x="256" y="200"/>
                  </a:lnTo>
                  <a:lnTo>
                    <a:pt x="256" y="200"/>
                  </a:lnTo>
                  <a:lnTo>
                    <a:pt x="256" y="200"/>
                  </a:lnTo>
                  <a:lnTo>
                    <a:pt x="256" y="198"/>
                  </a:lnTo>
                  <a:lnTo>
                    <a:pt x="258" y="198"/>
                  </a:lnTo>
                  <a:lnTo>
                    <a:pt x="256" y="200"/>
                  </a:lnTo>
                  <a:lnTo>
                    <a:pt x="256" y="200"/>
                  </a:lnTo>
                  <a:lnTo>
                    <a:pt x="262" y="206"/>
                  </a:lnTo>
                  <a:lnTo>
                    <a:pt x="262" y="206"/>
                  </a:lnTo>
                  <a:lnTo>
                    <a:pt x="262" y="204"/>
                  </a:lnTo>
                  <a:lnTo>
                    <a:pt x="262" y="204"/>
                  </a:lnTo>
                  <a:close/>
                  <a:moveTo>
                    <a:pt x="266" y="196"/>
                  </a:moveTo>
                  <a:lnTo>
                    <a:pt x="268" y="196"/>
                  </a:lnTo>
                  <a:lnTo>
                    <a:pt x="268" y="196"/>
                  </a:lnTo>
                  <a:lnTo>
                    <a:pt x="266" y="200"/>
                  </a:lnTo>
                  <a:lnTo>
                    <a:pt x="266" y="200"/>
                  </a:lnTo>
                  <a:lnTo>
                    <a:pt x="264" y="200"/>
                  </a:lnTo>
                  <a:lnTo>
                    <a:pt x="264" y="200"/>
                  </a:lnTo>
                  <a:lnTo>
                    <a:pt x="264" y="198"/>
                  </a:lnTo>
                  <a:lnTo>
                    <a:pt x="266" y="198"/>
                  </a:lnTo>
                  <a:lnTo>
                    <a:pt x="266" y="196"/>
                  </a:lnTo>
                  <a:lnTo>
                    <a:pt x="266" y="196"/>
                  </a:lnTo>
                  <a:lnTo>
                    <a:pt x="266" y="196"/>
                  </a:lnTo>
                  <a:close/>
                  <a:moveTo>
                    <a:pt x="264" y="226"/>
                  </a:moveTo>
                  <a:lnTo>
                    <a:pt x="264" y="226"/>
                  </a:lnTo>
                  <a:lnTo>
                    <a:pt x="262" y="226"/>
                  </a:lnTo>
                  <a:lnTo>
                    <a:pt x="260" y="224"/>
                  </a:lnTo>
                  <a:lnTo>
                    <a:pt x="260" y="224"/>
                  </a:lnTo>
                  <a:lnTo>
                    <a:pt x="262" y="224"/>
                  </a:lnTo>
                  <a:lnTo>
                    <a:pt x="262" y="224"/>
                  </a:lnTo>
                  <a:lnTo>
                    <a:pt x="264" y="226"/>
                  </a:lnTo>
                  <a:lnTo>
                    <a:pt x="264" y="226"/>
                  </a:lnTo>
                  <a:lnTo>
                    <a:pt x="264" y="226"/>
                  </a:lnTo>
                  <a:lnTo>
                    <a:pt x="264" y="226"/>
                  </a:lnTo>
                  <a:lnTo>
                    <a:pt x="264" y="226"/>
                  </a:lnTo>
                  <a:close/>
                  <a:moveTo>
                    <a:pt x="262" y="212"/>
                  </a:moveTo>
                  <a:lnTo>
                    <a:pt x="262" y="212"/>
                  </a:lnTo>
                  <a:lnTo>
                    <a:pt x="262" y="212"/>
                  </a:lnTo>
                  <a:lnTo>
                    <a:pt x="260" y="212"/>
                  </a:lnTo>
                  <a:lnTo>
                    <a:pt x="260" y="212"/>
                  </a:lnTo>
                  <a:lnTo>
                    <a:pt x="260" y="210"/>
                  </a:lnTo>
                  <a:lnTo>
                    <a:pt x="262" y="212"/>
                  </a:lnTo>
                  <a:lnTo>
                    <a:pt x="262" y="212"/>
                  </a:lnTo>
                  <a:close/>
                  <a:moveTo>
                    <a:pt x="262" y="214"/>
                  </a:moveTo>
                  <a:lnTo>
                    <a:pt x="262" y="214"/>
                  </a:lnTo>
                  <a:lnTo>
                    <a:pt x="260" y="214"/>
                  </a:lnTo>
                  <a:lnTo>
                    <a:pt x="258" y="214"/>
                  </a:lnTo>
                  <a:lnTo>
                    <a:pt x="258" y="214"/>
                  </a:lnTo>
                  <a:lnTo>
                    <a:pt x="260" y="214"/>
                  </a:lnTo>
                  <a:lnTo>
                    <a:pt x="262" y="214"/>
                  </a:lnTo>
                  <a:lnTo>
                    <a:pt x="262" y="214"/>
                  </a:lnTo>
                  <a:close/>
                  <a:moveTo>
                    <a:pt x="258" y="210"/>
                  </a:moveTo>
                  <a:lnTo>
                    <a:pt x="258" y="210"/>
                  </a:lnTo>
                  <a:lnTo>
                    <a:pt x="256" y="210"/>
                  </a:lnTo>
                  <a:lnTo>
                    <a:pt x="258" y="208"/>
                  </a:lnTo>
                  <a:lnTo>
                    <a:pt x="258" y="208"/>
                  </a:lnTo>
                  <a:lnTo>
                    <a:pt x="258" y="210"/>
                  </a:lnTo>
                  <a:lnTo>
                    <a:pt x="258" y="210"/>
                  </a:lnTo>
                  <a:lnTo>
                    <a:pt x="258" y="210"/>
                  </a:lnTo>
                  <a:close/>
                  <a:moveTo>
                    <a:pt x="258" y="216"/>
                  </a:moveTo>
                  <a:lnTo>
                    <a:pt x="258" y="218"/>
                  </a:lnTo>
                  <a:lnTo>
                    <a:pt x="256" y="218"/>
                  </a:lnTo>
                  <a:lnTo>
                    <a:pt x="258" y="216"/>
                  </a:lnTo>
                  <a:close/>
                  <a:moveTo>
                    <a:pt x="252" y="240"/>
                  </a:moveTo>
                  <a:lnTo>
                    <a:pt x="250" y="240"/>
                  </a:lnTo>
                  <a:lnTo>
                    <a:pt x="250" y="240"/>
                  </a:lnTo>
                  <a:lnTo>
                    <a:pt x="250" y="240"/>
                  </a:lnTo>
                  <a:lnTo>
                    <a:pt x="250" y="240"/>
                  </a:lnTo>
                  <a:lnTo>
                    <a:pt x="250" y="240"/>
                  </a:lnTo>
                  <a:lnTo>
                    <a:pt x="250" y="240"/>
                  </a:lnTo>
                  <a:lnTo>
                    <a:pt x="250" y="240"/>
                  </a:lnTo>
                  <a:lnTo>
                    <a:pt x="250" y="240"/>
                  </a:lnTo>
                  <a:lnTo>
                    <a:pt x="248" y="242"/>
                  </a:lnTo>
                  <a:lnTo>
                    <a:pt x="248" y="242"/>
                  </a:lnTo>
                  <a:lnTo>
                    <a:pt x="246" y="242"/>
                  </a:lnTo>
                  <a:lnTo>
                    <a:pt x="246" y="240"/>
                  </a:lnTo>
                  <a:lnTo>
                    <a:pt x="246" y="240"/>
                  </a:lnTo>
                  <a:lnTo>
                    <a:pt x="250" y="240"/>
                  </a:lnTo>
                  <a:lnTo>
                    <a:pt x="250" y="240"/>
                  </a:lnTo>
                  <a:lnTo>
                    <a:pt x="250" y="240"/>
                  </a:lnTo>
                  <a:lnTo>
                    <a:pt x="250" y="240"/>
                  </a:lnTo>
                  <a:lnTo>
                    <a:pt x="248" y="238"/>
                  </a:lnTo>
                  <a:lnTo>
                    <a:pt x="248" y="236"/>
                  </a:lnTo>
                  <a:lnTo>
                    <a:pt x="250" y="236"/>
                  </a:lnTo>
                  <a:lnTo>
                    <a:pt x="250" y="236"/>
                  </a:lnTo>
                  <a:lnTo>
                    <a:pt x="250" y="236"/>
                  </a:lnTo>
                  <a:lnTo>
                    <a:pt x="250" y="236"/>
                  </a:lnTo>
                  <a:lnTo>
                    <a:pt x="250" y="236"/>
                  </a:lnTo>
                  <a:lnTo>
                    <a:pt x="250" y="236"/>
                  </a:lnTo>
                  <a:lnTo>
                    <a:pt x="250" y="238"/>
                  </a:lnTo>
                  <a:lnTo>
                    <a:pt x="252" y="240"/>
                  </a:lnTo>
                  <a:lnTo>
                    <a:pt x="252" y="240"/>
                  </a:lnTo>
                  <a:close/>
                  <a:moveTo>
                    <a:pt x="250" y="246"/>
                  </a:moveTo>
                  <a:lnTo>
                    <a:pt x="250" y="246"/>
                  </a:lnTo>
                  <a:lnTo>
                    <a:pt x="250" y="248"/>
                  </a:lnTo>
                  <a:lnTo>
                    <a:pt x="250" y="248"/>
                  </a:lnTo>
                  <a:lnTo>
                    <a:pt x="250" y="246"/>
                  </a:lnTo>
                  <a:lnTo>
                    <a:pt x="250" y="246"/>
                  </a:lnTo>
                  <a:lnTo>
                    <a:pt x="250" y="246"/>
                  </a:lnTo>
                  <a:close/>
                  <a:moveTo>
                    <a:pt x="250" y="250"/>
                  </a:moveTo>
                  <a:lnTo>
                    <a:pt x="248" y="250"/>
                  </a:lnTo>
                  <a:lnTo>
                    <a:pt x="248" y="250"/>
                  </a:lnTo>
                  <a:lnTo>
                    <a:pt x="250" y="250"/>
                  </a:lnTo>
                  <a:close/>
                  <a:moveTo>
                    <a:pt x="250" y="266"/>
                  </a:moveTo>
                  <a:lnTo>
                    <a:pt x="250" y="266"/>
                  </a:lnTo>
                  <a:lnTo>
                    <a:pt x="252" y="266"/>
                  </a:lnTo>
                  <a:lnTo>
                    <a:pt x="252" y="266"/>
                  </a:lnTo>
                  <a:lnTo>
                    <a:pt x="250" y="266"/>
                  </a:lnTo>
                  <a:lnTo>
                    <a:pt x="250" y="266"/>
                  </a:lnTo>
                  <a:lnTo>
                    <a:pt x="250" y="266"/>
                  </a:lnTo>
                  <a:lnTo>
                    <a:pt x="250" y="266"/>
                  </a:lnTo>
                  <a:close/>
                  <a:moveTo>
                    <a:pt x="252" y="250"/>
                  </a:moveTo>
                  <a:lnTo>
                    <a:pt x="252" y="250"/>
                  </a:lnTo>
                  <a:lnTo>
                    <a:pt x="252" y="248"/>
                  </a:lnTo>
                  <a:lnTo>
                    <a:pt x="254" y="250"/>
                  </a:lnTo>
                  <a:lnTo>
                    <a:pt x="254" y="250"/>
                  </a:lnTo>
                  <a:lnTo>
                    <a:pt x="252" y="252"/>
                  </a:lnTo>
                  <a:lnTo>
                    <a:pt x="252" y="250"/>
                  </a:lnTo>
                  <a:lnTo>
                    <a:pt x="252" y="250"/>
                  </a:lnTo>
                  <a:close/>
                  <a:moveTo>
                    <a:pt x="252" y="238"/>
                  </a:moveTo>
                  <a:lnTo>
                    <a:pt x="252" y="238"/>
                  </a:lnTo>
                  <a:lnTo>
                    <a:pt x="252" y="238"/>
                  </a:lnTo>
                  <a:lnTo>
                    <a:pt x="252" y="238"/>
                  </a:lnTo>
                  <a:lnTo>
                    <a:pt x="252" y="236"/>
                  </a:lnTo>
                  <a:lnTo>
                    <a:pt x="252" y="238"/>
                  </a:lnTo>
                  <a:close/>
                  <a:moveTo>
                    <a:pt x="240" y="188"/>
                  </a:moveTo>
                  <a:lnTo>
                    <a:pt x="242" y="186"/>
                  </a:lnTo>
                  <a:lnTo>
                    <a:pt x="242" y="186"/>
                  </a:lnTo>
                  <a:lnTo>
                    <a:pt x="240" y="186"/>
                  </a:lnTo>
                  <a:lnTo>
                    <a:pt x="240" y="186"/>
                  </a:lnTo>
                  <a:lnTo>
                    <a:pt x="242" y="186"/>
                  </a:lnTo>
                  <a:lnTo>
                    <a:pt x="244" y="186"/>
                  </a:lnTo>
                  <a:lnTo>
                    <a:pt x="244" y="186"/>
                  </a:lnTo>
                  <a:lnTo>
                    <a:pt x="244" y="188"/>
                  </a:lnTo>
                  <a:lnTo>
                    <a:pt x="244" y="188"/>
                  </a:lnTo>
                  <a:lnTo>
                    <a:pt x="242" y="186"/>
                  </a:lnTo>
                  <a:lnTo>
                    <a:pt x="242" y="186"/>
                  </a:lnTo>
                  <a:lnTo>
                    <a:pt x="242" y="186"/>
                  </a:lnTo>
                  <a:lnTo>
                    <a:pt x="240" y="188"/>
                  </a:lnTo>
                  <a:lnTo>
                    <a:pt x="240" y="188"/>
                  </a:lnTo>
                  <a:close/>
                  <a:moveTo>
                    <a:pt x="238" y="184"/>
                  </a:moveTo>
                  <a:lnTo>
                    <a:pt x="238" y="184"/>
                  </a:lnTo>
                  <a:lnTo>
                    <a:pt x="238" y="182"/>
                  </a:lnTo>
                  <a:lnTo>
                    <a:pt x="238" y="182"/>
                  </a:lnTo>
                  <a:lnTo>
                    <a:pt x="238" y="184"/>
                  </a:lnTo>
                  <a:lnTo>
                    <a:pt x="238" y="184"/>
                  </a:lnTo>
                  <a:lnTo>
                    <a:pt x="238" y="184"/>
                  </a:lnTo>
                  <a:close/>
                  <a:moveTo>
                    <a:pt x="238" y="174"/>
                  </a:moveTo>
                  <a:lnTo>
                    <a:pt x="240" y="174"/>
                  </a:lnTo>
                  <a:lnTo>
                    <a:pt x="240" y="172"/>
                  </a:lnTo>
                  <a:lnTo>
                    <a:pt x="240" y="174"/>
                  </a:lnTo>
                  <a:lnTo>
                    <a:pt x="240" y="174"/>
                  </a:lnTo>
                  <a:lnTo>
                    <a:pt x="238" y="176"/>
                  </a:lnTo>
                  <a:lnTo>
                    <a:pt x="238" y="174"/>
                  </a:lnTo>
                  <a:close/>
                  <a:moveTo>
                    <a:pt x="232" y="156"/>
                  </a:moveTo>
                  <a:lnTo>
                    <a:pt x="232" y="156"/>
                  </a:lnTo>
                  <a:lnTo>
                    <a:pt x="232" y="154"/>
                  </a:lnTo>
                  <a:lnTo>
                    <a:pt x="232" y="154"/>
                  </a:lnTo>
                  <a:lnTo>
                    <a:pt x="230" y="156"/>
                  </a:lnTo>
                  <a:lnTo>
                    <a:pt x="228" y="158"/>
                  </a:lnTo>
                  <a:lnTo>
                    <a:pt x="228" y="158"/>
                  </a:lnTo>
                  <a:lnTo>
                    <a:pt x="228" y="158"/>
                  </a:lnTo>
                  <a:lnTo>
                    <a:pt x="230" y="156"/>
                  </a:lnTo>
                  <a:lnTo>
                    <a:pt x="230" y="154"/>
                  </a:lnTo>
                  <a:lnTo>
                    <a:pt x="230" y="154"/>
                  </a:lnTo>
                  <a:lnTo>
                    <a:pt x="228" y="152"/>
                  </a:lnTo>
                  <a:lnTo>
                    <a:pt x="228" y="152"/>
                  </a:lnTo>
                  <a:lnTo>
                    <a:pt x="230" y="150"/>
                  </a:lnTo>
                  <a:lnTo>
                    <a:pt x="230" y="150"/>
                  </a:lnTo>
                  <a:lnTo>
                    <a:pt x="230" y="152"/>
                  </a:lnTo>
                  <a:lnTo>
                    <a:pt x="230" y="152"/>
                  </a:lnTo>
                  <a:lnTo>
                    <a:pt x="230" y="150"/>
                  </a:lnTo>
                  <a:lnTo>
                    <a:pt x="230" y="150"/>
                  </a:lnTo>
                  <a:lnTo>
                    <a:pt x="230" y="150"/>
                  </a:lnTo>
                  <a:lnTo>
                    <a:pt x="228" y="148"/>
                  </a:lnTo>
                  <a:lnTo>
                    <a:pt x="230" y="150"/>
                  </a:lnTo>
                  <a:lnTo>
                    <a:pt x="228" y="148"/>
                  </a:lnTo>
                  <a:lnTo>
                    <a:pt x="228" y="148"/>
                  </a:lnTo>
                  <a:lnTo>
                    <a:pt x="228" y="148"/>
                  </a:lnTo>
                  <a:lnTo>
                    <a:pt x="228" y="148"/>
                  </a:lnTo>
                  <a:lnTo>
                    <a:pt x="232" y="150"/>
                  </a:lnTo>
                  <a:lnTo>
                    <a:pt x="236" y="152"/>
                  </a:lnTo>
                  <a:lnTo>
                    <a:pt x="236" y="152"/>
                  </a:lnTo>
                  <a:lnTo>
                    <a:pt x="236" y="152"/>
                  </a:lnTo>
                  <a:lnTo>
                    <a:pt x="238" y="152"/>
                  </a:lnTo>
                  <a:lnTo>
                    <a:pt x="238" y="154"/>
                  </a:lnTo>
                  <a:lnTo>
                    <a:pt x="238" y="154"/>
                  </a:lnTo>
                  <a:lnTo>
                    <a:pt x="238" y="154"/>
                  </a:lnTo>
                  <a:lnTo>
                    <a:pt x="238" y="156"/>
                  </a:lnTo>
                  <a:lnTo>
                    <a:pt x="236" y="156"/>
                  </a:lnTo>
                  <a:lnTo>
                    <a:pt x="236" y="156"/>
                  </a:lnTo>
                  <a:lnTo>
                    <a:pt x="236" y="156"/>
                  </a:lnTo>
                  <a:lnTo>
                    <a:pt x="236" y="156"/>
                  </a:lnTo>
                  <a:lnTo>
                    <a:pt x="236" y="156"/>
                  </a:lnTo>
                  <a:lnTo>
                    <a:pt x="236" y="156"/>
                  </a:lnTo>
                  <a:lnTo>
                    <a:pt x="234" y="154"/>
                  </a:lnTo>
                  <a:lnTo>
                    <a:pt x="234" y="154"/>
                  </a:lnTo>
                  <a:lnTo>
                    <a:pt x="234" y="154"/>
                  </a:lnTo>
                  <a:lnTo>
                    <a:pt x="236" y="154"/>
                  </a:lnTo>
                  <a:lnTo>
                    <a:pt x="234" y="156"/>
                  </a:lnTo>
                  <a:lnTo>
                    <a:pt x="234" y="156"/>
                  </a:lnTo>
                  <a:lnTo>
                    <a:pt x="236" y="156"/>
                  </a:lnTo>
                  <a:lnTo>
                    <a:pt x="236" y="156"/>
                  </a:lnTo>
                  <a:lnTo>
                    <a:pt x="234" y="156"/>
                  </a:lnTo>
                  <a:lnTo>
                    <a:pt x="234" y="156"/>
                  </a:lnTo>
                  <a:lnTo>
                    <a:pt x="234" y="156"/>
                  </a:lnTo>
                  <a:lnTo>
                    <a:pt x="234" y="156"/>
                  </a:lnTo>
                  <a:lnTo>
                    <a:pt x="232" y="156"/>
                  </a:lnTo>
                  <a:lnTo>
                    <a:pt x="232" y="156"/>
                  </a:lnTo>
                  <a:close/>
                  <a:moveTo>
                    <a:pt x="230" y="238"/>
                  </a:moveTo>
                  <a:lnTo>
                    <a:pt x="230" y="238"/>
                  </a:lnTo>
                  <a:lnTo>
                    <a:pt x="228" y="236"/>
                  </a:lnTo>
                  <a:lnTo>
                    <a:pt x="228" y="236"/>
                  </a:lnTo>
                  <a:lnTo>
                    <a:pt x="228" y="236"/>
                  </a:lnTo>
                  <a:lnTo>
                    <a:pt x="230" y="236"/>
                  </a:lnTo>
                  <a:lnTo>
                    <a:pt x="230" y="236"/>
                  </a:lnTo>
                  <a:lnTo>
                    <a:pt x="230" y="234"/>
                  </a:lnTo>
                  <a:lnTo>
                    <a:pt x="230" y="236"/>
                  </a:lnTo>
                  <a:lnTo>
                    <a:pt x="230" y="236"/>
                  </a:lnTo>
                  <a:lnTo>
                    <a:pt x="232" y="238"/>
                  </a:lnTo>
                  <a:lnTo>
                    <a:pt x="232" y="238"/>
                  </a:lnTo>
                  <a:lnTo>
                    <a:pt x="232" y="236"/>
                  </a:lnTo>
                  <a:lnTo>
                    <a:pt x="232" y="236"/>
                  </a:lnTo>
                  <a:lnTo>
                    <a:pt x="230" y="236"/>
                  </a:lnTo>
                  <a:lnTo>
                    <a:pt x="230" y="236"/>
                  </a:lnTo>
                  <a:lnTo>
                    <a:pt x="230" y="238"/>
                  </a:lnTo>
                  <a:lnTo>
                    <a:pt x="230" y="238"/>
                  </a:lnTo>
                  <a:lnTo>
                    <a:pt x="230" y="238"/>
                  </a:lnTo>
                  <a:close/>
                  <a:moveTo>
                    <a:pt x="228" y="218"/>
                  </a:moveTo>
                  <a:lnTo>
                    <a:pt x="228" y="218"/>
                  </a:lnTo>
                  <a:lnTo>
                    <a:pt x="226" y="220"/>
                  </a:lnTo>
                  <a:lnTo>
                    <a:pt x="228" y="220"/>
                  </a:lnTo>
                  <a:lnTo>
                    <a:pt x="226" y="220"/>
                  </a:lnTo>
                  <a:lnTo>
                    <a:pt x="226" y="220"/>
                  </a:lnTo>
                  <a:lnTo>
                    <a:pt x="224" y="218"/>
                  </a:lnTo>
                  <a:lnTo>
                    <a:pt x="224" y="216"/>
                  </a:lnTo>
                  <a:lnTo>
                    <a:pt x="224" y="216"/>
                  </a:lnTo>
                  <a:lnTo>
                    <a:pt x="224" y="216"/>
                  </a:lnTo>
                  <a:lnTo>
                    <a:pt x="224" y="216"/>
                  </a:lnTo>
                  <a:lnTo>
                    <a:pt x="224" y="216"/>
                  </a:lnTo>
                  <a:lnTo>
                    <a:pt x="224" y="216"/>
                  </a:lnTo>
                  <a:lnTo>
                    <a:pt x="224" y="216"/>
                  </a:lnTo>
                  <a:lnTo>
                    <a:pt x="224" y="216"/>
                  </a:lnTo>
                  <a:lnTo>
                    <a:pt x="226" y="214"/>
                  </a:lnTo>
                  <a:lnTo>
                    <a:pt x="226" y="216"/>
                  </a:lnTo>
                  <a:lnTo>
                    <a:pt x="228" y="218"/>
                  </a:lnTo>
                  <a:lnTo>
                    <a:pt x="228" y="218"/>
                  </a:lnTo>
                  <a:lnTo>
                    <a:pt x="226" y="216"/>
                  </a:lnTo>
                  <a:lnTo>
                    <a:pt x="226" y="216"/>
                  </a:lnTo>
                  <a:lnTo>
                    <a:pt x="228" y="218"/>
                  </a:lnTo>
                  <a:lnTo>
                    <a:pt x="228" y="218"/>
                  </a:lnTo>
                  <a:close/>
                  <a:moveTo>
                    <a:pt x="228" y="234"/>
                  </a:moveTo>
                  <a:lnTo>
                    <a:pt x="226" y="236"/>
                  </a:lnTo>
                  <a:lnTo>
                    <a:pt x="226" y="234"/>
                  </a:lnTo>
                  <a:lnTo>
                    <a:pt x="226" y="234"/>
                  </a:lnTo>
                  <a:lnTo>
                    <a:pt x="228" y="234"/>
                  </a:lnTo>
                  <a:lnTo>
                    <a:pt x="228" y="234"/>
                  </a:lnTo>
                  <a:close/>
                  <a:moveTo>
                    <a:pt x="226" y="222"/>
                  </a:moveTo>
                  <a:lnTo>
                    <a:pt x="226" y="222"/>
                  </a:lnTo>
                  <a:lnTo>
                    <a:pt x="224" y="222"/>
                  </a:lnTo>
                  <a:lnTo>
                    <a:pt x="224" y="222"/>
                  </a:lnTo>
                  <a:lnTo>
                    <a:pt x="224" y="222"/>
                  </a:lnTo>
                  <a:lnTo>
                    <a:pt x="224" y="220"/>
                  </a:lnTo>
                  <a:lnTo>
                    <a:pt x="226" y="222"/>
                  </a:lnTo>
                  <a:lnTo>
                    <a:pt x="226" y="222"/>
                  </a:lnTo>
                  <a:close/>
                  <a:moveTo>
                    <a:pt x="226" y="156"/>
                  </a:moveTo>
                  <a:lnTo>
                    <a:pt x="228" y="158"/>
                  </a:lnTo>
                  <a:lnTo>
                    <a:pt x="226" y="158"/>
                  </a:lnTo>
                  <a:lnTo>
                    <a:pt x="226" y="156"/>
                  </a:lnTo>
                  <a:close/>
                  <a:moveTo>
                    <a:pt x="228" y="178"/>
                  </a:moveTo>
                  <a:lnTo>
                    <a:pt x="228" y="178"/>
                  </a:lnTo>
                  <a:lnTo>
                    <a:pt x="230" y="178"/>
                  </a:lnTo>
                  <a:lnTo>
                    <a:pt x="228" y="178"/>
                  </a:lnTo>
                  <a:close/>
                  <a:moveTo>
                    <a:pt x="230" y="220"/>
                  </a:moveTo>
                  <a:lnTo>
                    <a:pt x="230" y="218"/>
                  </a:lnTo>
                  <a:lnTo>
                    <a:pt x="230" y="218"/>
                  </a:lnTo>
                  <a:lnTo>
                    <a:pt x="230" y="218"/>
                  </a:lnTo>
                  <a:lnTo>
                    <a:pt x="230" y="218"/>
                  </a:lnTo>
                  <a:lnTo>
                    <a:pt x="230" y="218"/>
                  </a:lnTo>
                  <a:lnTo>
                    <a:pt x="230" y="220"/>
                  </a:lnTo>
                  <a:lnTo>
                    <a:pt x="230" y="220"/>
                  </a:lnTo>
                  <a:close/>
                  <a:moveTo>
                    <a:pt x="232" y="168"/>
                  </a:moveTo>
                  <a:lnTo>
                    <a:pt x="232" y="168"/>
                  </a:lnTo>
                  <a:lnTo>
                    <a:pt x="230" y="168"/>
                  </a:lnTo>
                  <a:lnTo>
                    <a:pt x="230" y="168"/>
                  </a:lnTo>
                  <a:lnTo>
                    <a:pt x="230" y="168"/>
                  </a:lnTo>
                  <a:lnTo>
                    <a:pt x="230" y="168"/>
                  </a:lnTo>
                  <a:lnTo>
                    <a:pt x="230" y="168"/>
                  </a:lnTo>
                  <a:lnTo>
                    <a:pt x="230" y="168"/>
                  </a:lnTo>
                  <a:lnTo>
                    <a:pt x="228" y="172"/>
                  </a:lnTo>
                  <a:lnTo>
                    <a:pt x="228" y="172"/>
                  </a:lnTo>
                  <a:lnTo>
                    <a:pt x="228" y="170"/>
                  </a:lnTo>
                  <a:lnTo>
                    <a:pt x="228" y="168"/>
                  </a:lnTo>
                  <a:lnTo>
                    <a:pt x="228" y="168"/>
                  </a:lnTo>
                  <a:lnTo>
                    <a:pt x="230" y="168"/>
                  </a:lnTo>
                  <a:lnTo>
                    <a:pt x="230" y="168"/>
                  </a:lnTo>
                  <a:lnTo>
                    <a:pt x="230" y="168"/>
                  </a:lnTo>
                  <a:lnTo>
                    <a:pt x="230" y="168"/>
                  </a:lnTo>
                  <a:lnTo>
                    <a:pt x="228" y="166"/>
                  </a:lnTo>
                  <a:lnTo>
                    <a:pt x="228" y="164"/>
                  </a:lnTo>
                  <a:lnTo>
                    <a:pt x="230" y="164"/>
                  </a:lnTo>
                  <a:lnTo>
                    <a:pt x="230" y="164"/>
                  </a:lnTo>
                  <a:lnTo>
                    <a:pt x="232" y="164"/>
                  </a:lnTo>
                  <a:lnTo>
                    <a:pt x="232" y="164"/>
                  </a:lnTo>
                  <a:lnTo>
                    <a:pt x="230" y="164"/>
                  </a:lnTo>
                  <a:lnTo>
                    <a:pt x="230" y="164"/>
                  </a:lnTo>
                  <a:lnTo>
                    <a:pt x="230" y="166"/>
                  </a:lnTo>
                  <a:lnTo>
                    <a:pt x="232" y="168"/>
                  </a:lnTo>
                  <a:lnTo>
                    <a:pt x="232" y="168"/>
                  </a:lnTo>
                  <a:close/>
                  <a:moveTo>
                    <a:pt x="228" y="154"/>
                  </a:moveTo>
                  <a:lnTo>
                    <a:pt x="228" y="156"/>
                  </a:lnTo>
                  <a:lnTo>
                    <a:pt x="228" y="156"/>
                  </a:lnTo>
                  <a:lnTo>
                    <a:pt x="228" y="156"/>
                  </a:lnTo>
                  <a:lnTo>
                    <a:pt x="228" y="154"/>
                  </a:lnTo>
                  <a:lnTo>
                    <a:pt x="228" y="154"/>
                  </a:lnTo>
                  <a:close/>
                  <a:moveTo>
                    <a:pt x="238" y="160"/>
                  </a:moveTo>
                  <a:lnTo>
                    <a:pt x="238" y="162"/>
                  </a:lnTo>
                  <a:lnTo>
                    <a:pt x="236" y="160"/>
                  </a:lnTo>
                  <a:lnTo>
                    <a:pt x="236" y="160"/>
                  </a:lnTo>
                  <a:lnTo>
                    <a:pt x="236" y="162"/>
                  </a:lnTo>
                  <a:lnTo>
                    <a:pt x="236" y="160"/>
                  </a:lnTo>
                  <a:lnTo>
                    <a:pt x="236" y="160"/>
                  </a:lnTo>
                  <a:lnTo>
                    <a:pt x="236" y="160"/>
                  </a:lnTo>
                  <a:lnTo>
                    <a:pt x="238" y="160"/>
                  </a:lnTo>
                  <a:lnTo>
                    <a:pt x="238" y="160"/>
                  </a:lnTo>
                  <a:close/>
                  <a:moveTo>
                    <a:pt x="240" y="158"/>
                  </a:moveTo>
                  <a:lnTo>
                    <a:pt x="238" y="156"/>
                  </a:lnTo>
                  <a:lnTo>
                    <a:pt x="240" y="156"/>
                  </a:lnTo>
                  <a:lnTo>
                    <a:pt x="240" y="158"/>
                  </a:lnTo>
                  <a:close/>
                  <a:moveTo>
                    <a:pt x="242" y="238"/>
                  </a:moveTo>
                  <a:lnTo>
                    <a:pt x="240" y="236"/>
                  </a:lnTo>
                  <a:lnTo>
                    <a:pt x="240" y="236"/>
                  </a:lnTo>
                  <a:lnTo>
                    <a:pt x="242" y="236"/>
                  </a:lnTo>
                  <a:lnTo>
                    <a:pt x="242" y="238"/>
                  </a:lnTo>
                  <a:lnTo>
                    <a:pt x="242" y="238"/>
                  </a:lnTo>
                  <a:close/>
                  <a:moveTo>
                    <a:pt x="246" y="152"/>
                  </a:moveTo>
                  <a:lnTo>
                    <a:pt x="246" y="152"/>
                  </a:lnTo>
                  <a:lnTo>
                    <a:pt x="244" y="154"/>
                  </a:lnTo>
                  <a:lnTo>
                    <a:pt x="242" y="156"/>
                  </a:lnTo>
                  <a:lnTo>
                    <a:pt x="242" y="156"/>
                  </a:lnTo>
                  <a:lnTo>
                    <a:pt x="242" y="156"/>
                  </a:lnTo>
                  <a:lnTo>
                    <a:pt x="242" y="154"/>
                  </a:lnTo>
                  <a:lnTo>
                    <a:pt x="242" y="154"/>
                  </a:lnTo>
                  <a:lnTo>
                    <a:pt x="242" y="154"/>
                  </a:lnTo>
                  <a:lnTo>
                    <a:pt x="244" y="152"/>
                  </a:lnTo>
                  <a:lnTo>
                    <a:pt x="244" y="152"/>
                  </a:lnTo>
                  <a:lnTo>
                    <a:pt x="244" y="150"/>
                  </a:lnTo>
                  <a:lnTo>
                    <a:pt x="242" y="150"/>
                  </a:lnTo>
                  <a:lnTo>
                    <a:pt x="242" y="150"/>
                  </a:lnTo>
                  <a:lnTo>
                    <a:pt x="240" y="148"/>
                  </a:lnTo>
                  <a:lnTo>
                    <a:pt x="242" y="150"/>
                  </a:lnTo>
                  <a:lnTo>
                    <a:pt x="242" y="150"/>
                  </a:lnTo>
                  <a:lnTo>
                    <a:pt x="242" y="148"/>
                  </a:lnTo>
                  <a:lnTo>
                    <a:pt x="244" y="148"/>
                  </a:lnTo>
                  <a:lnTo>
                    <a:pt x="244" y="148"/>
                  </a:lnTo>
                  <a:lnTo>
                    <a:pt x="244" y="150"/>
                  </a:lnTo>
                  <a:lnTo>
                    <a:pt x="244" y="150"/>
                  </a:lnTo>
                  <a:lnTo>
                    <a:pt x="246" y="152"/>
                  </a:lnTo>
                  <a:close/>
                  <a:moveTo>
                    <a:pt x="246" y="220"/>
                  </a:moveTo>
                  <a:lnTo>
                    <a:pt x="248" y="220"/>
                  </a:lnTo>
                  <a:lnTo>
                    <a:pt x="248" y="220"/>
                  </a:lnTo>
                  <a:lnTo>
                    <a:pt x="246" y="220"/>
                  </a:lnTo>
                  <a:close/>
                  <a:moveTo>
                    <a:pt x="248" y="230"/>
                  </a:moveTo>
                  <a:lnTo>
                    <a:pt x="246" y="230"/>
                  </a:lnTo>
                  <a:lnTo>
                    <a:pt x="246" y="228"/>
                  </a:lnTo>
                  <a:lnTo>
                    <a:pt x="248" y="230"/>
                  </a:lnTo>
                  <a:close/>
                  <a:moveTo>
                    <a:pt x="248" y="190"/>
                  </a:moveTo>
                  <a:lnTo>
                    <a:pt x="248" y="190"/>
                  </a:lnTo>
                  <a:lnTo>
                    <a:pt x="248" y="190"/>
                  </a:lnTo>
                  <a:lnTo>
                    <a:pt x="244" y="188"/>
                  </a:lnTo>
                  <a:lnTo>
                    <a:pt x="244" y="188"/>
                  </a:lnTo>
                  <a:lnTo>
                    <a:pt x="244" y="188"/>
                  </a:lnTo>
                  <a:lnTo>
                    <a:pt x="244" y="188"/>
                  </a:lnTo>
                  <a:lnTo>
                    <a:pt x="246" y="188"/>
                  </a:lnTo>
                  <a:lnTo>
                    <a:pt x="246" y="186"/>
                  </a:lnTo>
                  <a:lnTo>
                    <a:pt x="246" y="186"/>
                  </a:lnTo>
                  <a:lnTo>
                    <a:pt x="248" y="188"/>
                  </a:lnTo>
                  <a:lnTo>
                    <a:pt x="248" y="188"/>
                  </a:lnTo>
                  <a:lnTo>
                    <a:pt x="250" y="190"/>
                  </a:lnTo>
                  <a:lnTo>
                    <a:pt x="250" y="188"/>
                  </a:lnTo>
                  <a:lnTo>
                    <a:pt x="250" y="190"/>
                  </a:lnTo>
                  <a:lnTo>
                    <a:pt x="250" y="190"/>
                  </a:lnTo>
                  <a:lnTo>
                    <a:pt x="248" y="190"/>
                  </a:lnTo>
                  <a:lnTo>
                    <a:pt x="248" y="190"/>
                  </a:lnTo>
                  <a:close/>
                  <a:moveTo>
                    <a:pt x="246" y="192"/>
                  </a:moveTo>
                  <a:lnTo>
                    <a:pt x="246" y="192"/>
                  </a:lnTo>
                  <a:lnTo>
                    <a:pt x="246" y="192"/>
                  </a:lnTo>
                  <a:lnTo>
                    <a:pt x="246" y="192"/>
                  </a:lnTo>
                  <a:lnTo>
                    <a:pt x="246" y="192"/>
                  </a:lnTo>
                  <a:lnTo>
                    <a:pt x="246" y="192"/>
                  </a:lnTo>
                  <a:lnTo>
                    <a:pt x="246" y="192"/>
                  </a:lnTo>
                  <a:close/>
                  <a:moveTo>
                    <a:pt x="242" y="174"/>
                  </a:moveTo>
                  <a:lnTo>
                    <a:pt x="242" y="174"/>
                  </a:lnTo>
                  <a:lnTo>
                    <a:pt x="242" y="174"/>
                  </a:lnTo>
                  <a:lnTo>
                    <a:pt x="242" y="174"/>
                  </a:lnTo>
                  <a:lnTo>
                    <a:pt x="242" y="176"/>
                  </a:lnTo>
                  <a:lnTo>
                    <a:pt x="242" y="174"/>
                  </a:lnTo>
                  <a:lnTo>
                    <a:pt x="242" y="174"/>
                  </a:lnTo>
                  <a:lnTo>
                    <a:pt x="242" y="174"/>
                  </a:lnTo>
                  <a:lnTo>
                    <a:pt x="242" y="174"/>
                  </a:lnTo>
                  <a:lnTo>
                    <a:pt x="242" y="174"/>
                  </a:lnTo>
                  <a:close/>
                  <a:moveTo>
                    <a:pt x="242" y="164"/>
                  </a:moveTo>
                  <a:lnTo>
                    <a:pt x="242" y="164"/>
                  </a:lnTo>
                  <a:lnTo>
                    <a:pt x="244" y="166"/>
                  </a:lnTo>
                  <a:lnTo>
                    <a:pt x="242" y="166"/>
                  </a:lnTo>
                  <a:lnTo>
                    <a:pt x="242" y="164"/>
                  </a:lnTo>
                  <a:close/>
                  <a:moveTo>
                    <a:pt x="244" y="170"/>
                  </a:moveTo>
                  <a:lnTo>
                    <a:pt x="244" y="172"/>
                  </a:lnTo>
                  <a:lnTo>
                    <a:pt x="244" y="172"/>
                  </a:lnTo>
                  <a:lnTo>
                    <a:pt x="244" y="170"/>
                  </a:lnTo>
                  <a:close/>
                  <a:moveTo>
                    <a:pt x="244" y="182"/>
                  </a:moveTo>
                  <a:lnTo>
                    <a:pt x="244" y="182"/>
                  </a:lnTo>
                  <a:lnTo>
                    <a:pt x="244" y="182"/>
                  </a:lnTo>
                  <a:lnTo>
                    <a:pt x="244" y="182"/>
                  </a:lnTo>
                  <a:lnTo>
                    <a:pt x="244" y="182"/>
                  </a:lnTo>
                  <a:lnTo>
                    <a:pt x="244" y="182"/>
                  </a:lnTo>
                  <a:lnTo>
                    <a:pt x="246" y="182"/>
                  </a:lnTo>
                  <a:lnTo>
                    <a:pt x="246" y="182"/>
                  </a:lnTo>
                  <a:lnTo>
                    <a:pt x="246" y="184"/>
                  </a:lnTo>
                  <a:lnTo>
                    <a:pt x="246" y="184"/>
                  </a:lnTo>
                  <a:lnTo>
                    <a:pt x="244" y="182"/>
                  </a:lnTo>
                  <a:lnTo>
                    <a:pt x="244" y="182"/>
                  </a:lnTo>
                  <a:lnTo>
                    <a:pt x="244" y="182"/>
                  </a:lnTo>
                  <a:lnTo>
                    <a:pt x="244" y="182"/>
                  </a:lnTo>
                  <a:lnTo>
                    <a:pt x="244" y="182"/>
                  </a:lnTo>
                  <a:lnTo>
                    <a:pt x="244" y="182"/>
                  </a:lnTo>
                  <a:lnTo>
                    <a:pt x="244" y="182"/>
                  </a:lnTo>
                  <a:close/>
                  <a:moveTo>
                    <a:pt x="248" y="180"/>
                  </a:moveTo>
                  <a:lnTo>
                    <a:pt x="248" y="180"/>
                  </a:lnTo>
                  <a:lnTo>
                    <a:pt x="246" y="178"/>
                  </a:lnTo>
                  <a:lnTo>
                    <a:pt x="246" y="178"/>
                  </a:lnTo>
                  <a:lnTo>
                    <a:pt x="246" y="176"/>
                  </a:lnTo>
                  <a:lnTo>
                    <a:pt x="246" y="174"/>
                  </a:lnTo>
                  <a:lnTo>
                    <a:pt x="246" y="174"/>
                  </a:lnTo>
                  <a:lnTo>
                    <a:pt x="246" y="176"/>
                  </a:lnTo>
                  <a:lnTo>
                    <a:pt x="246" y="178"/>
                  </a:lnTo>
                  <a:lnTo>
                    <a:pt x="246" y="178"/>
                  </a:lnTo>
                  <a:lnTo>
                    <a:pt x="248" y="178"/>
                  </a:lnTo>
                  <a:lnTo>
                    <a:pt x="248" y="178"/>
                  </a:lnTo>
                  <a:lnTo>
                    <a:pt x="248" y="180"/>
                  </a:lnTo>
                  <a:close/>
                  <a:moveTo>
                    <a:pt x="246" y="162"/>
                  </a:moveTo>
                  <a:lnTo>
                    <a:pt x="246" y="162"/>
                  </a:lnTo>
                  <a:lnTo>
                    <a:pt x="244" y="162"/>
                  </a:lnTo>
                  <a:lnTo>
                    <a:pt x="246" y="162"/>
                  </a:lnTo>
                  <a:lnTo>
                    <a:pt x="246" y="162"/>
                  </a:lnTo>
                  <a:lnTo>
                    <a:pt x="246" y="160"/>
                  </a:lnTo>
                  <a:lnTo>
                    <a:pt x="246" y="162"/>
                  </a:lnTo>
                  <a:lnTo>
                    <a:pt x="246" y="162"/>
                  </a:lnTo>
                  <a:lnTo>
                    <a:pt x="246" y="162"/>
                  </a:lnTo>
                  <a:lnTo>
                    <a:pt x="246" y="162"/>
                  </a:lnTo>
                  <a:lnTo>
                    <a:pt x="248" y="164"/>
                  </a:lnTo>
                  <a:lnTo>
                    <a:pt x="248" y="164"/>
                  </a:lnTo>
                  <a:lnTo>
                    <a:pt x="246" y="162"/>
                  </a:lnTo>
                  <a:lnTo>
                    <a:pt x="246" y="162"/>
                  </a:lnTo>
                  <a:close/>
                  <a:moveTo>
                    <a:pt x="244" y="156"/>
                  </a:moveTo>
                  <a:lnTo>
                    <a:pt x="246" y="156"/>
                  </a:lnTo>
                  <a:lnTo>
                    <a:pt x="246" y="156"/>
                  </a:lnTo>
                  <a:lnTo>
                    <a:pt x="244" y="156"/>
                  </a:lnTo>
                  <a:close/>
                  <a:moveTo>
                    <a:pt x="244" y="238"/>
                  </a:moveTo>
                  <a:lnTo>
                    <a:pt x="244" y="240"/>
                  </a:lnTo>
                  <a:lnTo>
                    <a:pt x="242" y="236"/>
                  </a:lnTo>
                  <a:lnTo>
                    <a:pt x="244" y="238"/>
                  </a:lnTo>
                  <a:close/>
                  <a:moveTo>
                    <a:pt x="244" y="230"/>
                  </a:moveTo>
                  <a:lnTo>
                    <a:pt x="244" y="230"/>
                  </a:lnTo>
                  <a:lnTo>
                    <a:pt x="246" y="232"/>
                  </a:lnTo>
                  <a:lnTo>
                    <a:pt x="246" y="232"/>
                  </a:lnTo>
                  <a:lnTo>
                    <a:pt x="248" y="232"/>
                  </a:lnTo>
                  <a:lnTo>
                    <a:pt x="248" y="234"/>
                  </a:lnTo>
                  <a:lnTo>
                    <a:pt x="248" y="234"/>
                  </a:lnTo>
                  <a:lnTo>
                    <a:pt x="246" y="234"/>
                  </a:lnTo>
                  <a:lnTo>
                    <a:pt x="246" y="234"/>
                  </a:lnTo>
                  <a:lnTo>
                    <a:pt x="246" y="232"/>
                  </a:lnTo>
                  <a:lnTo>
                    <a:pt x="246" y="232"/>
                  </a:lnTo>
                  <a:lnTo>
                    <a:pt x="244" y="230"/>
                  </a:lnTo>
                  <a:lnTo>
                    <a:pt x="244" y="230"/>
                  </a:lnTo>
                  <a:close/>
                  <a:moveTo>
                    <a:pt x="250" y="190"/>
                  </a:moveTo>
                  <a:lnTo>
                    <a:pt x="252" y="188"/>
                  </a:lnTo>
                  <a:lnTo>
                    <a:pt x="252" y="188"/>
                  </a:lnTo>
                  <a:lnTo>
                    <a:pt x="252" y="192"/>
                  </a:lnTo>
                  <a:lnTo>
                    <a:pt x="252" y="192"/>
                  </a:lnTo>
                  <a:lnTo>
                    <a:pt x="252" y="190"/>
                  </a:lnTo>
                  <a:lnTo>
                    <a:pt x="252" y="190"/>
                  </a:lnTo>
                  <a:lnTo>
                    <a:pt x="250" y="190"/>
                  </a:lnTo>
                  <a:lnTo>
                    <a:pt x="250" y="190"/>
                  </a:lnTo>
                  <a:close/>
                  <a:moveTo>
                    <a:pt x="252" y="192"/>
                  </a:moveTo>
                  <a:lnTo>
                    <a:pt x="252" y="192"/>
                  </a:lnTo>
                  <a:lnTo>
                    <a:pt x="254" y="194"/>
                  </a:lnTo>
                  <a:lnTo>
                    <a:pt x="254" y="194"/>
                  </a:lnTo>
                  <a:lnTo>
                    <a:pt x="252" y="194"/>
                  </a:lnTo>
                  <a:lnTo>
                    <a:pt x="252" y="192"/>
                  </a:lnTo>
                  <a:lnTo>
                    <a:pt x="252" y="192"/>
                  </a:lnTo>
                  <a:close/>
                  <a:moveTo>
                    <a:pt x="252" y="196"/>
                  </a:moveTo>
                  <a:lnTo>
                    <a:pt x="252" y="194"/>
                  </a:lnTo>
                  <a:lnTo>
                    <a:pt x="252" y="194"/>
                  </a:lnTo>
                  <a:lnTo>
                    <a:pt x="252" y="196"/>
                  </a:lnTo>
                  <a:lnTo>
                    <a:pt x="252" y="196"/>
                  </a:lnTo>
                  <a:lnTo>
                    <a:pt x="252" y="196"/>
                  </a:lnTo>
                  <a:close/>
                  <a:moveTo>
                    <a:pt x="254" y="166"/>
                  </a:moveTo>
                  <a:lnTo>
                    <a:pt x="254" y="166"/>
                  </a:lnTo>
                  <a:lnTo>
                    <a:pt x="252" y="164"/>
                  </a:lnTo>
                  <a:lnTo>
                    <a:pt x="252" y="162"/>
                  </a:lnTo>
                  <a:lnTo>
                    <a:pt x="252" y="162"/>
                  </a:lnTo>
                  <a:lnTo>
                    <a:pt x="252" y="164"/>
                  </a:lnTo>
                  <a:lnTo>
                    <a:pt x="252" y="164"/>
                  </a:lnTo>
                  <a:lnTo>
                    <a:pt x="252" y="164"/>
                  </a:lnTo>
                  <a:lnTo>
                    <a:pt x="254" y="164"/>
                  </a:lnTo>
                  <a:lnTo>
                    <a:pt x="254" y="164"/>
                  </a:lnTo>
                  <a:lnTo>
                    <a:pt x="254" y="166"/>
                  </a:lnTo>
                  <a:lnTo>
                    <a:pt x="254" y="166"/>
                  </a:lnTo>
                  <a:lnTo>
                    <a:pt x="254" y="166"/>
                  </a:lnTo>
                  <a:close/>
                  <a:moveTo>
                    <a:pt x="254" y="176"/>
                  </a:moveTo>
                  <a:lnTo>
                    <a:pt x="252" y="176"/>
                  </a:lnTo>
                  <a:lnTo>
                    <a:pt x="252" y="176"/>
                  </a:lnTo>
                  <a:lnTo>
                    <a:pt x="250" y="176"/>
                  </a:lnTo>
                  <a:lnTo>
                    <a:pt x="250" y="174"/>
                  </a:lnTo>
                  <a:lnTo>
                    <a:pt x="250" y="174"/>
                  </a:lnTo>
                  <a:lnTo>
                    <a:pt x="250" y="174"/>
                  </a:lnTo>
                  <a:lnTo>
                    <a:pt x="250" y="174"/>
                  </a:lnTo>
                  <a:lnTo>
                    <a:pt x="250" y="174"/>
                  </a:lnTo>
                  <a:lnTo>
                    <a:pt x="252" y="174"/>
                  </a:lnTo>
                  <a:lnTo>
                    <a:pt x="254" y="176"/>
                  </a:lnTo>
                  <a:close/>
                  <a:moveTo>
                    <a:pt x="248" y="154"/>
                  </a:moveTo>
                  <a:lnTo>
                    <a:pt x="248" y="152"/>
                  </a:lnTo>
                  <a:lnTo>
                    <a:pt x="246" y="152"/>
                  </a:lnTo>
                  <a:lnTo>
                    <a:pt x="246" y="152"/>
                  </a:lnTo>
                  <a:lnTo>
                    <a:pt x="244" y="152"/>
                  </a:lnTo>
                  <a:lnTo>
                    <a:pt x="244" y="150"/>
                  </a:lnTo>
                  <a:lnTo>
                    <a:pt x="246" y="150"/>
                  </a:lnTo>
                  <a:lnTo>
                    <a:pt x="246" y="150"/>
                  </a:lnTo>
                  <a:lnTo>
                    <a:pt x="246" y="150"/>
                  </a:lnTo>
                  <a:lnTo>
                    <a:pt x="248" y="152"/>
                  </a:lnTo>
                  <a:lnTo>
                    <a:pt x="248" y="152"/>
                  </a:lnTo>
                  <a:lnTo>
                    <a:pt x="248" y="152"/>
                  </a:lnTo>
                  <a:lnTo>
                    <a:pt x="248" y="152"/>
                  </a:lnTo>
                  <a:lnTo>
                    <a:pt x="248" y="154"/>
                  </a:lnTo>
                  <a:close/>
                  <a:moveTo>
                    <a:pt x="226" y="132"/>
                  </a:moveTo>
                  <a:lnTo>
                    <a:pt x="226" y="132"/>
                  </a:lnTo>
                  <a:lnTo>
                    <a:pt x="224" y="130"/>
                  </a:lnTo>
                  <a:lnTo>
                    <a:pt x="224" y="130"/>
                  </a:lnTo>
                  <a:lnTo>
                    <a:pt x="226" y="130"/>
                  </a:lnTo>
                  <a:lnTo>
                    <a:pt x="226" y="130"/>
                  </a:lnTo>
                  <a:lnTo>
                    <a:pt x="226" y="130"/>
                  </a:lnTo>
                  <a:lnTo>
                    <a:pt x="228" y="128"/>
                  </a:lnTo>
                  <a:lnTo>
                    <a:pt x="228" y="128"/>
                  </a:lnTo>
                  <a:lnTo>
                    <a:pt x="230" y="132"/>
                  </a:lnTo>
                  <a:lnTo>
                    <a:pt x="230" y="132"/>
                  </a:lnTo>
                  <a:lnTo>
                    <a:pt x="228" y="132"/>
                  </a:lnTo>
                  <a:lnTo>
                    <a:pt x="226" y="132"/>
                  </a:lnTo>
                  <a:lnTo>
                    <a:pt x="226" y="132"/>
                  </a:lnTo>
                  <a:close/>
                  <a:moveTo>
                    <a:pt x="226" y="210"/>
                  </a:moveTo>
                  <a:lnTo>
                    <a:pt x="226" y="210"/>
                  </a:lnTo>
                  <a:lnTo>
                    <a:pt x="224" y="210"/>
                  </a:lnTo>
                  <a:lnTo>
                    <a:pt x="224" y="210"/>
                  </a:lnTo>
                  <a:lnTo>
                    <a:pt x="224" y="210"/>
                  </a:lnTo>
                  <a:lnTo>
                    <a:pt x="224" y="210"/>
                  </a:lnTo>
                  <a:lnTo>
                    <a:pt x="222" y="208"/>
                  </a:lnTo>
                  <a:lnTo>
                    <a:pt x="222" y="208"/>
                  </a:lnTo>
                  <a:lnTo>
                    <a:pt x="224" y="208"/>
                  </a:lnTo>
                  <a:lnTo>
                    <a:pt x="226" y="210"/>
                  </a:lnTo>
                  <a:lnTo>
                    <a:pt x="226" y="210"/>
                  </a:lnTo>
                  <a:close/>
                  <a:moveTo>
                    <a:pt x="224" y="232"/>
                  </a:moveTo>
                  <a:lnTo>
                    <a:pt x="224" y="232"/>
                  </a:lnTo>
                  <a:lnTo>
                    <a:pt x="220" y="232"/>
                  </a:lnTo>
                  <a:lnTo>
                    <a:pt x="220" y="232"/>
                  </a:lnTo>
                  <a:lnTo>
                    <a:pt x="222" y="232"/>
                  </a:lnTo>
                  <a:lnTo>
                    <a:pt x="224" y="232"/>
                  </a:lnTo>
                  <a:lnTo>
                    <a:pt x="224" y="232"/>
                  </a:lnTo>
                  <a:close/>
                  <a:moveTo>
                    <a:pt x="222" y="148"/>
                  </a:moveTo>
                  <a:lnTo>
                    <a:pt x="224" y="148"/>
                  </a:lnTo>
                  <a:lnTo>
                    <a:pt x="224" y="148"/>
                  </a:lnTo>
                  <a:lnTo>
                    <a:pt x="222" y="148"/>
                  </a:lnTo>
                  <a:close/>
                  <a:moveTo>
                    <a:pt x="220" y="230"/>
                  </a:moveTo>
                  <a:lnTo>
                    <a:pt x="220" y="230"/>
                  </a:lnTo>
                  <a:lnTo>
                    <a:pt x="220" y="230"/>
                  </a:lnTo>
                  <a:lnTo>
                    <a:pt x="220" y="230"/>
                  </a:lnTo>
                  <a:lnTo>
                    <a:pt x="220" y="230"/>
                  </a:lnTo>
                  <a:lnTo>
                    <a:pt x="220" y="230"/>
                  </a:lnTo>
                  <a:lnTo>
                    <a:pt x="220" y="230"/>
                  </a:lnTo>
                  <a:lnTo>
                    <a:pt x="220" y="228"/>
                  </a:lnTo>
                  <a:lnTo>
                    <a:pt x="220" y="228"/>
                  </a:lnTo>
                  <a:lnTo>
                    <a:pt x="220" y="230"/>
                  </a:lnTo>
                  <a:lnTo>
                    <a:pt x="220" y="230"/>
                  </a:lnTo>
                  <a:close/>
                  <a:moveTo>
                    <a:pt x="218" y="214"/>
                  </a:moveTo>
                  <a:lnTo>
                    <a:pt x="216" y="216"/>
                  </a:lnTo>
                  <a:lnTo>
                    <a:pt x="216" y="216"/>
                  </a:lnTo>
                  <a:lnTo>
                    <a:pt x="216" y="214"/>
                  </a:lnTo>
                  <a:lnTo>
                    <a:pt x="216" y="212"/>
                  </a:lnTo>
                  <a:lnTo>
                    <a:pt x="216" y="214"/>
                  </a:lnTo>
                  <a:lnTo>
                    <a:pt x="216" y="214"/>
                  </a:lnTo>
                  <a:lnTo>
                    <a:pt x="218" y="212"/>
                  </a:lnTo>
                  <a:lnTo>
                    <a:pt x="220" y="212"/>
                  </a:lnTo>
                  <a:lnTo>
                    <a:pt x="220" y="214"/>
                  </a:lnTo>
                  <a:lnTo>
                    <a:pt x="218" y="214"/>
                  </a:lnTo>
                  <a:lnTo>
                    <a:pt x="218" y="214"/>
                  </a:lnTo>
                  <a:lnTo>
                    <a:pt x="218" y="214"/>
                  </a:lnTo>
                  <a:lnTo>
                    <a:pt x="222" y="216"/>
                  </a:lnTo>
                  <a:lnTo>
                    <a:pt x="222" y="216"/>
                  </a:lnTo>
                  <a:lnTo>
                    <a:pt x="220" y="216"/>
                  </a:lnTo>
                  <a:lnTo>
                    <a:pt x="218" y="214"/>
                  </a:lnTo>
                  <a:lnTo>
                    <a:pt x="218" y="214"/>
                  </a:lnTo>
                  <a:close/>
                  <a:moveTo>
                    <a:pt x="206" y="232"/>
                  </a:moveTo>
                  <a:lnTo>
                    <a:pt x="206" y="232"/>
                  </a:lnTo>
                  <a:lnTo>
                    <a:pt x="206" y="232"/>
                  </a:lnTo>
                  <a:lnTo>
                    <a:pt x="206" y="230"/>
                  </a:lnTo>
                  <a:lnTo>
                    <a:pt x="206" y="230"/>
                  </a:lnTo>
                  <a:lnTo>
                    <a:pt x="206" y="232"/>
                  </a:lnTo>
                  <a:lnTo>
                    <a:pt x="208" y="232"/>
                  </a:lnTo>
                  <a:lnTo>
                    <a:pt x="206" y="232"/>
                  </a:lnTo>
                  <a:lnTo>
                    <a:pt x="206" y="232"/>
                  </a:lnTo>
                  <a:lnTo>
                    <a:pt x="206" y="232"/>
                  </a:lnTo>
                  <a:lnTo>
                    <a:pt x="206" y="232"/>
                  </a:lnTo>
                  <a:lnTo>
                    <a:pt x="206" y="232"/>
                  </a:lnTo>
                  <a:close/>
                  <a:moveTo>
                    <a:pt x="204" y="218"/>
                  </a:moveTo>
                  <a:lnTo>
                    <a:pt x="204" y="218"/>
                  </a:lnTo>
                  <a:lnTo>
                    <a:pt x="206" y="218"/>
                  </a:lnTo>
                  <a:lnTo>
                    <a:pt x="206" y="218"/>
                  </a:lnTo>
                  <a:lnTo>
                    <a:pt x="206" y="220"/>
                  </a:lnTo>
                  <a:lnTo>
                    <a:pt x="206" y="220"/>
                  </a:lnTo>
                  <a:lnTo>
                    <a:pt x="206" y="220"/>
                  </a:lnTo>
                  <a:lnTo>
                    <a:pt x="204" y="220"/>
                  </a:lnTo>
                  <a:lnTo>
                    <a:pt x="204" y="218"/>
                  </a:lnTo>
                  <a:lnTo>
                    <a:pt x="204" y="218"/>
                  </a:lnTo>
                  <a:lnTo>
                    <a:pt x="204" y="218"/>
                  </a:lnTo>
                  <a:lnTo>
                    <a:pt x="204" y="218"/>
                  </a:lnTo>
                  <a:close/>
                  <a:moveTo>
                    <a:pt x="204" y="222"/>
                  </a:moveTo>
                  <a:lnTo>
                    <a:pt x="204" y="222"/>
                  </a:lnTo>
                  <a:lnTo>
                    <a:pt x="202" y="220"/>
                  </a:lnTo>
                  <a:lnTo>
                    <a:pt x="202" y="220"/>
                  </a:lnTo>
                  <a:lnTo>
                    <a:pt x="204" y="222"/>
                  </a:lnTo>
                  <a:lnTo>
                    <a:pt x="204" y="222"/>
                  </a:lnTo>
                  <a:close/>
                  <a:moveTo>
                    <a:pt x="208" y="260"/>
                  </a:moveTo>
                  <a:lnTo>
                    <a:pt x="206" y="260"/>
                  </a:lnTo>
                  <a:lnTo>
                    <a:pt x="206" y="260"/>
                  </a:lnTo>
                  <a:lnTo>
                    <a:pt x="208" y="260"/>
                  </a:lnTo>
                  <a:close/>
                  <a:moveTo>
                    <a:pt x="208" y="224"/>
                  </a:moveTo>
                  <a:lnTo>
                    <a:pt x="208" y="224"/>
                  </a:lnTo>
                  <a:lnTo>
                    <a:pt x="208" y="224"/>
                  </a:lnTo>
                  <a:lnTo>
                    <a:pt x="208" y="224"/>
                  </a:lnTo>
                  <a:lnTo>
                    <a:pt x="208" y="224"/>
                  </a:lnTo>
                  <a:lnTo>
                    <a:pt x="208" y="224"/>
                  </a:lnTo>
                  <a:lnTo>
                    <a:pt x="208" y="224"/>
                  </a:lnTo>
                  <a:close/>
                  <a:moveTo>
                    <a:pt x="206" y="208"/>
                  </a:moveTo>
                  <a:lnTo>
                    <a:pt x="206" y="208"/>
                  </a:lnTo>
                  <a:lnTo>
                    <a:pt x="206" y="208"/>
                  </a:lnTo>
                  <a:lnTo>
                    <a:pt x="204" y="208"/>
                  </a:lnTo>
                  <a:lnTo>
                    <a:pt x="202" y="206"/>
                  </a:lnTo>
                  <a:lnTo>
                    <a:pt x="202" y="206"/>
                  </a:lnTo>
                  <a:lnTo>
                    <a:pt x="202" y="206"/>
                  </a:lnTo>
                  <a:lnTo>
                    <a:pt x="202" y="206"/>
                  </a:lnTo>
                  <a:lnTo>
                    <a:pt x="202" y="204"/>
                  </a:lnTo>
                  <a:lnTo>
                    <a:pt x="202" y="206"/>
                  </a:lnTo>
                  <a:lnTo>
                    <a:pt x="202" y="206"/>
                  </a:lnTo>
                  <a:lnTo>
                    <a:pt x="202" y="206"/>
                  </a:lnTo>
                  <a:lnTo>
                    <a:pt x="204" y="206"/>
                  </a:lnTo>
                  <a:lnTo>
                    <a:pt x="204" y="204"/>
                  </a:lnTo>
                  <a:lnTo>
                    <a:pt x="206" y="206"/>
                  </a:lnTo>
                  <a:lnTo>
                    <a:pt x="206" y="206"/>
                  </a:lnTo>
                  <a:lnTo>
                    <a:pt x="206" y="204"/>
                  </a:lnTo>
                  <a:lnTo>
                    <a:pt x="208" y="204"/>
                  </a:lnTo>
                  <a:lnTo>
                    <a:pt x="208" y="204"/>
                  </a:lnTo>
                  <a:lnTo>
                    <a:pt x="208" y="204"/>
                  </a:lnTo>
                  <a:lnTo>
                    <a:pt x="208" y="204"/>
                  </a:lnTo>
                  <a:lnTo>
                    <a:pt x="208" y="206"/>
                  </a:lnTo>
                  <a:lnTo>
                    <a:pt x="208" y="206"/>
                  </a:lnTo>
                  <a:lnTo>
                    <a:pt x="210" y="208"/>
                  </a:lnTo>
                  <a:lnTo>
                    <a:pt x="212" y="210"/>
                  </a:lnTo>
                  <a:lnTo>
                    <a:pt x="212" y="210"/>
                  </a:lnTo>
                  <a:lnTo>
                    <a:pt x="208" y="210"/>
                  </a:lnTo>
                  <a:lnTo>
                    <a:pt x="208" y="210"/>
                  </a:lnTo>
                  <a:lnTo>
                    <a:pt x="206" y="208"/>
                  </a:lnTo>
                  <a:lnTo>
                    <a:pt x="206" y="208"/>
                  </a:lnTo>
                  <a:close/>
                  <a:moveTo>
                    <a:pt x="202" y="246"/>
                  </a:moveTo>
                  <a:lnTo>
                    <a:pt x="202" y="246"/>
                  </a:lnTo>
                  <a:lnTo>
                    <a:pt x="202" y="246"/>
                  </a:lnTo>
                  <a:lnTo>
                    <a:pt x="202" y="244"/>
                  </a:lnTo>
                  <a:lnTo>
                    <a:pt x="202" y="244"/>
                  </a:lnTo>
                  <a:lnTo>
                    <a:pt x="202" y="244"/>
                  </a:lnTo>
                  <a:lnTo>
                    <a:pt x="202" y="244"/>
                  </a:lnTo>
                  <a:lnTo>
                    <a:pt x="202" y="246"/>
                  </a:lnTo>
                  <a:lnTo>
                    <a:pt x="202" y="246"/>
                  </a:lnTo>
                  <a:close/>
                  <a:moveTo>
                    <a:pt x="200" y="216"/>
                  </a:moveTo>
                  <a:lnTo>
                    <a:pt x="200" y="216"/>
                  </a:lnTo>
                  <a:lnTo>
                    <a:pt x="202" y="216"/>
                  </a:lnTo>
                  <a:lnTo>
                    <a:pt x="200" y="216"/>
                  </a:lnTo>
                  <a:close/>
                  <a:moveTo>
                    <a:pt x="212" y="222"/>
                  </a:moveTo>
                  <a:lnTo>
                    <a:pt x="212" y="224"/>
                  </a:lnTo>
                  <a:lnTo>
                    <a:pt x="212" y="222"/>
                  </a:lnTo>
                  <a:lnTo>
                    <a:pt x="212" y="222"/>
                  </a:lnTo>
                  <a:close/>
                  <a:moveTo>
                    <a:pt x="210" y="218"/>
                  </a:moveTo>
                  <a:lnTo>
                    <a:pt x="210" y="216"/>
                  </a:lnTo>
                  <a:lnTo>
                    <a:pt x="210" y="216"/>
                  </a:lnTo>
                  <a:lnTo>
                    <a:pt x="210" y="216"/>
                  </a:lnTo>
                  <a:lnTo>
                    <a:pt x="212" y="218"/>
                  </a:lnTo>
                  <a:lnTo>
                    <a:pt x="210" y="218"/>
                  </a:lnTo>
                  <a:lnTo>
                    <a:pt x="210" y="218"/>
                  </a:lnTo>
                  <a:close/>
                  <a:moveTo>
                    <a:pt x="210" y="258"/>
                  </a:moveTo>
                  <a:lnTo>
                    <a:pt x="212" y="262"/>
                  </a:lnTo>
                  <a:lnTo>
                    <a:pt x="212" y="262"/>
                  </a:lnTo>
                  <a:lnTo>
                    <a:pt x="210" y="262"/>
                  </a:lnTo>
                  <a:lnTo>
                    <a:pt x="210" y="262"/>
                  </a:lnTo>
                  <a:lnTo>
                    <a:pt x="210" y="258"/>
                  </a:lnTo>
                  <a:lnTo>
                    <a:pt x="210" y="258"/>
                  </a:lnTo>
                  <a:close/>
                  <a:moveTo>
                    <a:pt x="212" y="242"/>
                  </a:moveTo>
                  <a:lnTo>
                    <a:pt x="212" y="242"/>
                  </a:lnTo>
                  <a:lnTo>
                    <a:pt x="210" y="240"/>
                  </a:lnTo>
                  <a:lnTo>
                    <a:pt x="210" y="240"/>
                  </a:lnTo>
                  <a:lnTo>
                    <a:pt x="212" y="242"/>
                  </a:lnTo>
                  <a:lnTo>
                    <a:pt x="212" y="242"/>
                  </a:lnTo>
                  <a:lnTo>
                    <a:pt x="212" y="240"/>
                  </a:lnTo>
                  <a:lnTo>
                    <a:pt x="212" y="242"/>
                  </a:lnTo>
                  <a:lnTo>
                    <a:pt x="212" y="242"/>
                  </a:lnTo>
                  <a:lnTo>
                    <a:pt x="212" y="242"/>
                  </a:lnTo>
                  <a:lnTo>
                    <a:pt x="212" y="242"/>
                  </a:lnTo>
                  <a:close/>
                  <a:moveTo>
                    <a:pt x="212" y="274"/>
                  </a:moveTo>
                  <a:lnTo>
                    <a:pt x="214" y="276"/>
                  </a:lnTo>
                  <a:lnTo>
                    <a:pt x="214" y="276"/>
                  </a:lnTo>
                  <a:lnTo>
                    <a:pt x="214" y="276"/>
                  </a:lnTo>
                  <a:lnTo>
                    <a:pt x="212" y="276"/>
                  </a:lnTo>
                  <a:lnTo>
                    <a:pt x="212" y="276"/>
                  </a:lnTo>
                  <a:lnTo>
                    <a:pt x="212" y="276"/>
                  </a:lnTo>
                  <a:lnTo>
                    <a:pt x="212" y="274"/>
                  </a:lnTo>
                  <a:lnTo>
                    <a:pt x="212" y="274"/>
                  </a:lnTo>
                  <a:lnTo>
                    <a:pt x="212" y="276"/>
                  </a:lnTo>
                  <a:lnTo>
                    <a:pt x="212" y="276"/>
                  </a:lnTo>
                  <a:lnTo>
                    <a:pt x="212" y="274"/>
                  </a:lnTo>
                  <a:lnTo>
                    <a:pt x="212" y="274"/>
                  </a:lnTo>
                  <a:close/>
                  <a:moveTo>
                    <a:pt x="208" y="204"/>
                  </a:moveTo>
                  <a:lnTo>
                    <a:pt x="206" y="204"/>
                  </a:lnTo>
                  <a:lnTo>
                    <a:pt x="206" y="202"/>
                  </a:lnTo>
                  <a:lnTo>
                    <a:pt x="208" y="204"/>
                  </a:lnTo>
                  <a:close/>
                  <a:moveTo>
                    <a:pt x="206" y="202"/>
                  </a:moveTo>
                  <a:lnTo>
                    <a:pt x="204" y="200"/>
                  </a:lnTo>
                  <a:lnTo>
                    <a:pt x="204" y="200"/>
                  </a:lnTo>
                  <a:lnTo>
                    <a:pt x="204" y="200"/>
                  </a:lnTo>
                  <a:lnTo>
                    <a:pt x="204" y="200"/>
                  </a:lnTo>
                  <a:lnTo>
                    <a:pt x="204" y="200"/>
                  </a:lnTo>
                  <a:lnTo>
                    <a:pt x="206" y="200"/>
                  </a:lnTo>
                  <a:lnTo>
                    <a:pt x="206" y="200"/>
                  </a:lnTo>
                  <a:lnTo>
                    <a:pt x="206" y="200"/>
                  </a:lnTo>
                  <a:lnTo>
                    <a:pt x="206" y="200"/>
                  </a:lnTo>
                  <a:lnTo>
                    <a:pt x="206" y="200"/>
                  </a:lnTo>
                  <a:lnTo>
                    <a:pt x="206" y="202"/>
                  </a:lnTo>
                  <a:lnTo>
                    <a:pt x="206" y="202"/>
                  </a:lnTo>
                  <a:close/>
                  <a:moveTo>
                    <a:pt x="204" y="264"/>
                  </a:moveTo>
                  <a:lnTo>
                    <a:pt x="204" y="264"/>
                  </a:lnTo>
                  <a:lnTo>
                    <a:pt x="202" y="264"/>
                  </a:lnTo>
                  <a:lnTo>
                    <a:pt x="202" y="264"/>
                  </a:lnTo>
                  <a:lnTo>
                    <a:pt x="202" y="262"/>
                  </a:lnTo>
                  <a:lnTo>
                    <a:pt x="202" y="262"/>
                  </a:lnTo>
                  <a:lnTo>
                    <a:pt x="204" y="264"/>
                  </a:lnTo>
                  <a:lnTo>
                    <a:pt x="204" y="264"/>
                  </a:lnTo>
                  <a:lnTo>
                    <a:pt x="204" y="264"/>
                  </a:lnTo>
                  <a:close/>
                  <a:moveTo>
                    <a:pt x="212" y="294"/>
                  </a:moveTo>
                  <a:lnTo>
                    <a:pt x="214" y="296"/>
                  </a:lnTo>
                  <a:lnTo>
                    <a:pt x="214" y="296"/>
                  </a:lnTo>
                  <a:lnTo>
                    <a:pt x="214" y="298"/>
                  </a:lnTo>
                  <a:lnTo>
                    <a:pt x="214" y="298"/>
                  </a:lnTo>
                  <a:lnTo>
                    <a:pt x="214" y="298"/>
                  </a:lnTo>
                  <a:lnTo>
                    <a:pt x="214" y="298"/>
                  </a:lnTo>
                  <a:lnTo>
                    <a:pt x="212" y="296"/>
                  </a:lnTo>
                  <a:lnTo>
                    <a:pt x="212" y="294"/>
                  </a:lnTo>
                  <a:lnTo>
                    <a:pt x="212" y="294"/>
                  </a:lnTo>
                  <a:close/>
                  <a:moveTo>
                    <a:pt x="214" y="322"/>
                  </a:moveTo>
                  <a:lnTo>
                    <a:pt x="214" y="324"/>
                  </a:lnTo>
                  <a:lnTo>
                    <a:pt x="214" y="322"/>
                  </a:lnTo>
                  <a:lnTo>
                    <a:pt x="214" y="322"/>
                  </a:lnTo>
                  <a:close/>
                  <a:moveTo>
                    <a:pt x="214" y="248"/>
                  </a:moveTo>
                  <a:lnTo>
                    <a:pt x="214" y="248"/>
                  </a:lnTo>
                  <a:lnTo>
                    <a:pt x="214" y="248"/>
                  </a:lnTo>
                  <a:lnTo>
                    <a:pt x="216" y="248"/>
                  </a:lnTo>
                  <a:lnTo>
                    <a:pt x="216" y="248"/>
                  </a:lnTo>
                  <a:lnTo>
                    <a:pt x="216" y="248"/>
                  </a:lnTo>
                  <a:lnTo>
                    <a:pt x="214" y="248"/>
                  </a:lnTo>
                  <a:lnTo>
                    <a:pt x="214" y="248"/>
                  </a:lnTo>
                  <a:close/>
                  <a:moveTo>
                    <a:pt x="214" y="246"/>
                  </a:moveTo>
                  <a:lnTo>
                    <a:pt x="214" y="246"/>
                  </a:lnTo>
                  <a:lnTo>
                    <a:pt x="216" y="246"/>
                  </a:lnTo>
                  <a:lnTo>
                    <a:pt x="216" y="248"/>
                  </a:lnTo>
                  <a:lnTo>
                    <a:pt x="216" y="248"/>
                  </a:lnTo>
                  <a:lnTo>
                    <a:pt x="214" y="246"/>
                  </a:lnTo>
                  <a:lnTo>
                    <a:pt x="214" y="246"/>
                  </a:lnTo>
                  <a:close/>
                  <a:moveTo>
                    <a:pt x="232" y="180"/>
                  </a:moveTo>
                  <a:lnTo>
                    <a:pt x="232" y="180"/>
                  </a:lnTo>
                  <a:lnTo>
                    <a:pt x="232" y="178"/>
                  </a:lnTo>
                  <a:lnTo>
                    <a:pt x="234" y="180"/>
                  </a:lnTo>
                  <a:lnTo>
                    <a:pt x="234" y="180"/>
                  </a:lnTo>
                  <a:lnTo>
                    <a:pt x="232" y="180"/>
                  </a:lnTo>
                  <a:lnTo>
                    <a:pt x="232" y="180"/>
                  </a:lnTo>
                  <a:lnTo>
                    <a:pt x="232" y="180"/>
                  </a:lnTo>
                  <a:close/>
                  <a:moveTo>
                    <a:pt x="244" y="316"/>
                  </a:moveTo>
                  <a:lnTo>
                    <a:pt x="242" y="316"/>
                  </a:lnTo>
                  <a:lnTo>
                    <a:pt x="242" y="314"/>
                  </a:lnTo>
                  <a:lnTo>
                    <a:pt x="244" y="316"/>
                  </a:lnTo>
                  <a:close/>
                  <a:moveTo>
                    <a:pt x="244" y="292"/>
                  </a:moveTo>
                  <a:lnTo>
                    <a:pt x="244" y="292"/>
                  </a:lnTo>
                  <a:lnTo>
                    <a:pt x="244" y="292"/>
                  </a:lnTo>
                  <a:lnTo>
                    <a:pt x="246" y="294"/>
                  </a:lnTo>
                  <a:lnTo>
                    <a:pt x="246" y="294"/>
                  </a:lnTo>
                  <a:lnTo>
                    <a:pt x="244" y="294"/>
                  </a:lnTo>
                  <a:lnTo>
                    <a:pt x="244" y="292"/>
                  </a:lnTo>
                  <a:lnTo>
                    <a:pt x="244" y="292"/>
                  </a:lnTo>
                  <a:close/>
                  <a:moveTo>
                    <a:pt x="244" y="286"/>
                  </a:moveTo>
                  <a:lnTo>
                    <a:pt x="244" y="286"/>
                  </a:lnTo>
                  <a:lnTo>
                    <a:pt x="244" y="286"/>
                  </a:lnTo>
                  <a:lnTo>
                    <a:pt x="244" y="286"/>
                  </a:lnTo>
                  <a:lnTo>
                    <a:pt x="246" y="286"/>
                  </a:lnTo>
                  <a:lnTo>
                    <a:pt x="246" y="286"/>
                  </a:lnTo>
                  <a:lnTo>
                    <a:pt x="248" y="288"/>
                  </a:lnTo>
                  <a:lnTo>
                    <a:pt x="248" y="288"/>
                  </a:lnTo>
                  <a:lnTo>
                    <a:pt x="246" y="288"/>
                  </a:lnTo>
                  <a:lnTo>
                    <a:pt x="244" y="286"/>
                  </a:lnTo>
                  <a:lnTo>
                    <a:pt x="244" y="286"/>
                  </a:lnTo>
                  <a:close/>
                  <a:moveTo>
                    <a:pt x="246" y="284"/>
                  </a:moveTo>
                  <a:lnTo>
                    <a:pt x="246" y="284"/>
                  </a:lnTo>
                  <a:lnTo>
                    <a:pt x="248" y="284"/>
                  </a:lnTo>
                  <a:lnTo>
                    <a:pt x="250" y="284"/>
                  </a:lnTo>
                  <a:lnTo>
                    <a:pt x="250" y="284"/>
                  </a:lnTo>
                  <a:lnTo>
                    <a:pt x="248" y="284"/>
                  </a:lnTo>
                  <a:lnTo>
                    <a:pt x="246" y="284"/>
                  </a:lnTo>
                  <a:lnTo>
                    <a:pt x="246" y="284"/>
                  </a:lnTo>
                  <a:close/>
                  <a:moveTo>
                    <a:pt x="254" y="264"/>
                  </a:moveTo>
                  <a:lnTo>
                    <a:pt x="254" y="264"/>
                  </a:lnTo>
                  <a:lnTo>
                    <a:pt x="254" y="264"/>
                  </a:lnTo>
                  <a:lnTo>
                    <a:pt x="254" y="264"/>
                  </a:lnTo>
                  <a:close/>
                  <a:moveTo>
                    <a:pt x="256" y="282"/>
                  </a:moveTo>
                  <a:lnTo>
                    <a:pt x="256" y="284"/>
                  </a:lnTo>
                  <a:lnTo>
                    <a:pt x="256" y="284"/>
                  </a:lnTo>
                  <a:lnTo>
                    <a:pt x="256" y="282"/>
                  </a:lnTo>
                  <a:close/>
                  <a:moveTo>
                    <a:pt x="252" y="226"/>
                  </a:moveTo>
                  <a:lnTo>
                    <a:pt x="252" y="226"/>
                  </a:lnTo>
                  <a:lnTo>
                    <a:pt x="254" y="226"/>
                  </a:lnTo>
                  <a:lnTo>
                    <a:pt x="254" y="226"/>
                  </a:lnTo>
                  <a:lnTo>
                    <a:pt x="254" y="226"/>
                  </a:lnTo>
                  <a:lnTo>
                    <a:pt x="254" y="228"/>
                  </a:lnTo>
                  <a:lnTo>
                    <a:pt x="252" y="226"/>
                  </a:lnTo>
                  <a:close/>
                  <a:moveTo>
                    <a:pt x="256" y="226"/>
                  </a:moveTo>
                  <a:lnTo>
                    <a:pt x="256" y="228"/>
                  </a:lnTo>
                  <a:lnTo>
                    <a:pt x="256" y="226"/>
                  </a:lnTo>
                  <a:lnTo>
                    <a:pt x="256" y="226"/>
                  </a:lnTo>
                  <a:close/>
                  <a:moveTo>
                    <a:pt x="270" y="210"/>
                  </a:moveTo>
                  <a:lnTo>
                    <a:pt x="270" y="210"/>
                  </a:lnTo>
                  <a:lnTo>
                    <a:pt x="270" y="210"/>
                  </a:lnTo>
                  <a:lnTo>
                    <a:pt x="270" y="210"/>
                  </a:lnTo>
                  <a:lnTo>
                    <a:pt x="270" y="208"/>
                  </a:lnTo>
                  <a:lnTo>
                    <a:pt x="270" y="208"/>
                  </a:lnTo>
                  <a:lnTo>
                    <a:pt x="272" y="212"/>
                  </a:lnTo>
                  <a:lnTo>
                    <a:pt x="272" y="212"/>
                  </a:lnTo>
                  <a:lnTo>
                    <a:pt x="270" y="210"/>
                  </a:lnTo>
                  <a:lnTo>
                    <a:pt x="270" y="210"/>
                  </a:lnTo>
                  <a:lnTo>
                    <a:pt x="270" y="210"/>
                  </a:lnTo>
                  <a:lnTo>
                    <a:pt x="270" y="210"/>
                  </a:lnTo>
                  <a:lnTo>
                    <a:pt x="270" y="210"/>
                  </a:lnTo>
                  <a:lnTo>
                    <a:pt x="270" y="210"/>
                  </a:lnTo>
                  <a:close/>
                  <a:moveTo>
                    <a:pt x="272" y="198"/>
                  </a:moveTo>
                  <a:lnTo>
                    <a:pt x="272" y="202"/>
                  </a:lnTo>
                  <a:lnTo>
                    <a:pt x="272" y="202"/>
                  </a:lnTo>
                  <a:lnTo>
                    <a:pt x="270" y="200"/>
                  </a:lnTo>
                  <a:lnTo>
                    <a:pt x="270" y="200"/>
                  </a:lnTo>
                  <a:lnTo>
                    <a:pt x="272" y="200"/>
                  </a:lnTo>
                  <a:lnTo>
                    <a:pt x="272" y="198"/>
                  </a:lnTo>
                  <a:lnTo>
                    <a:pt x="272" y="198"/>
                  </a:lnTo>
                  <a:close/>
                  <a:moveTo>
                    <a:pt x="268" y="142"/>
                  </a:moveTo>
                  <a:lnTo>
                    <a:pt x="268" y="138"/>
                  </a:lnTo>
                  <a:lnTo>
                    <a:pt x="268" y="140"/>
                  </a:lnTo>
                  <a:lnTo>
                    <a:pt x="268" y="140"/>
                  </a:lnTo>
                  <a:lnTo>
                    <a:pt x="270" y="140"/>
                  </a:lnTo>
                  <a:lnTo>
                    <a:pt x="270" y="138"/>
                  </a:lnTo>
                  <a:lnTo>
                    <a:pt x="270" y="138"/>
                  </a:lnTo>
                  <a:lnTo>
                    <a:pt x="270" y="140"/>
                  </a:lnTo>
                  <a:lnTo>
                    <a:pt x="270" y="140"/>
                  </a:lnTo>
                  <a:lnTo>
                    <a:pt x="268" y="142"/>
                  </a:lnTo>
                  <a:lnTo>
                    <a:pt x="268" y="142"/>
                  </a:lnTo>
                  <a:close/>
                  <a:moveTo>
                    <a:pt x="268" y="170"/>
                  </a:moveTo>
                  <a:lnTo>
                    <a:pt x="268" y="174"/>
                  </a:lnTo>
                  <a:lnTo>
                    <a:pt x="268" y="174"/>
                  </a:lnTo>
                  <a:lnTo>
                    <a:pt x="266" y="172"/>
                  </a:lnTo>
                  <a:lnTo>
                    <a:pt x="266" y="172"/>
                  </a:lnTo>
                  <a:lnTo>
                    <a:pt x="268" y="170"/>
                  </a:lnTo>
                  <a:lnTo>
                    <a:pt x="268" y="170"/>
                  </a:lnTo>
                  <a:close/>
                  <a:moveTo>
                    <a:pt x="270" y="122"/>
                  </a:moveTo>
                  <a:lnTo>
                    <a:pt x="270" y="124"/>
                  </a:lnTo>
                  <a:lnTo>
                    <a:pt x="270" y="124"/>
                  </a:lnTo>
                  <a:lnTo>
                    <a:pt x="268" y="122"/>
                  </a:lnTo>
                  <a:lnTo>
                    <a:pt x="270" y="122"/>
                  </a:lnTo>
                  <a:close/>
                  <a:moveTo>
                    <a:pt x="270" y="126"/>
                  </a:moveTo>
                  <a:lnTo>
                    <a:pt x="270" y="128"/>
                  </a:lnTo>
                  <a:lnTo>
                    <a:pt x="266" y="126"/>
                  </a:lnTo>
                  <a:lnTo>
                    <a:pt x="266" y="126"/>
                  </a:lnTo>
                  <a:lnTo>
                    <a:pt x="266" y="128"/>
                  </a:lnTo>
                  <a:lnTo>
                    <a:pt x="266" y="128"/>
                  </a:lnTo>
                  <a:lnTo>
                    <a:pt x="266" y="128"/>
                  </a:lnTo>
                  <a:lnTo>
                    <a:pt x="266" y="126"/>
                  </a:lnTo>
                  <a:lnTo>
                    <a:pt x="268" y="126"/>
                  </a:lnTo>
                  <a:lnTo>
                    <a:pt x="268" y="126"/>
                  </a:lnTo>
                  <a:lnTo>
                    <a:pt x="270" y="126"/>
                  </a:lnTo>
                  <a:lnTo>
                    <a:pt x="270" y="126"/>
                  </a:lnTo>
                  <a:close/>
                  <a:moveTo>
                    <a:pt x="266" y="174"/>
                  </a:moveTo>
                  <a:lnTo>
                    <a:pt x="266" y="174"/>
                  </a:lnTo>
                  <a:lnTo>
                    <a:pt x="266" y="174"/>
                  </a:lnTo>
                  <a:lnTo>
                    <a:pt x="266" y="174"/>
                  </a:lnTo>
                  <a:close/>
                  <a:moveTo>
                    <a:pt x="266" y="176"/>
                  </a:moveTo>
                  <a:lnTo>
                    <a:pt x="266" y="176"/>
                  </a:lnTo>
                  <a:lnTo>
                    <a:pt x="268" y="178"/>
                  </a:lnTo>
                  <a:lnTo>
                    <a:pt x="270" y="180"/>
                  </a:lnTo>
                  <a:lnTo>
                    <a:pt x="272" y="180"/>
                  </a:lnTo>
                  <a:lnTo>
                    <a:pt x="274" y="182"/>
                  </a:lnTo>
                  <a:lnTo>
                    <a:pt x="274" y="182"/>
                  </a:lnTo>
                  <a:lnTo>
                    <a:pt x="272" y="182"/>
                  </a:lnTo>
                  <a:lnTo>
                    <a:pt x="272" y="184"/>
                  </a:lnTo>
                  <a:lnTo>
                    <a:pt x="272" y="184"/>
                  </a:lnTo>
                  <a:lnTo>
                    <a:pt x="272" y="184"/>
                  </a:lnTo>
                  <a:lnTo>
                    <a:pt x="272" y="184"/>
                  </a:lnTo>
                  <a:lnTo>
                    <a:pt x="272" y="184"/>
                  </a:lnTo>
                  <a:lnTo>
                    <a:pt x="272" y="184"/>
                  </a:lnTo>
                  <a:lnTo>
                    <a:pt x="274" y="186"/>
                  </a:lnTo>
                  <a:lnTo>
                    <a:pt x="274" y="186"/>
                  </a:lnTo>
                  <a:lnTo>
                    <a:pt x="274" y="188"/>
                  </a:lnTo>
                  <a:lnTo>
                    <a:pt x="274" y="188"/>
                  </a:lnTo>
                  <a:lnTo>
                    <a:pt x="274" y="188"/>
                  </a:lnTo>
                  <a:lnTo>
                    <a:pt x="272" y="190"/>
                  </a:lnTo>
                  <a:lnTo>
                    <a:pt x="270" y="190"/>
                  </a:lnTo>
                  <a:lnTo>
                    <a:pt x="270" y="190"/>
                  </a:lnTo>
                  <a:lnTo>
                    <a:pt x="270" y="188"/>
                  </a:lnTo>
                  <a:lnTo>
                    <a:pt x="270" y="188"/>
                  </a:lnTo>
                  <a:lnTo>
                    <a:pt x="268" y="188"/>
                  </a:lnTo>
                  <a:lnTo>
                    <a:pt x="268" y="186"/>
                  </a:lnTo>
                  <a:lnTo>
                    <a:pt x="266" y="186"/>
                  </a:lnTo>
                  <a:lnTo>
                    <a:pt x="264" y="186"/>
                  </a:lnTo>
                  <a:lnTo>
                    <a:pt x="264" y="182"/>
                  </a:lnTo>
                  <a:lnTo>
                    <a:pt x="264" y="182"/>
                  </a:lnTo>
                  <a:lnTo>
                    <a:pt x="264" y="182"/>
                  </a:lnTo>
                  <a:lnTo>
                    <a:pt x="264" y="182"/>
                  </a:lnTo>
                  <a:lnTo>
                    <a:pt x="262" y="184"/>
                  </a:lnTo>
                  <a:lnTo>
                    <a:pt x="260" y="182"/>
                  </a:lnTo>
                  <a:lnTo>
                    <a:pt x="260" y="182"/>
                  </a:lnTo>
                  <a:lnTo>
                    <a:pt x="262" y="178"/>
                  </a:lnTo>
                  <a:lnTo>
                    <a:pt x="262" y="178"/>
                  </a:lnTo>
                  <a:lnTo>
                    <a:pt x="260" y="176"/>
                  </a:lnTo>
                  <a:lnTo>
                    <a:pt x="260" y="178"/>
                  </a:lnTo>
                  <a:lnTo>
                    <a:pt x="260" y="178"/>
                  </a:lnTo>
                  <a:lnTo>
                    <a:pt x="260" y="178"/>
                  </a:lnTo>
                  <a:lnTo>
                    <a:pt x="260" y="178"/>
                  </a:lnTo>
                  <a:lnTo>
                    <a:pt x="256" y="176"/>
                  </a:lnTo>
                  <a:lnTo>
                    <a:pt x="256" y="176"/>
                  </a:lnTo>
                  <a:lnTo>
                    <a:pt x="258" y="176"/>
                  </a:lnTo>
                  <a:lnTo>
                    <a:pt x="258" y="176"/>
                  </a:lnTo>
                  <a:lnTo>
                    <a:pt x="260" y="176"/>
                  </a:lnTo>
                  <a:lnTo>
                    <a:pt x="258" y="176"/>
                  </a:lnTo>
                  <a:lnTo>
                    <a:pt x="260" y="176"/>
                  </a:lnTo>
                  <a:lnTo>
                    <a:pt x="260" y="176"/>
                  </a:lnTo>
                  <a:lnTo>
                    <a:pt x="260" y="174"/>
                  </a:lnTo>
                  <a:lnTo>
                    <a:pt x="262" y="174"/>
                  </a:lnTo>
                  <a:lnTo>
                    <a:pt x="262" y="176"/>
                  </a:lnTo>
                  <a:lnTo>
                    <a:pt x="262" y="176"/>
                  </a:lnTo>
                  <a:lnTo>
                    <a:pt x="262" y="176"/>
                  </a:lnTo>
                  <a:lnTo>
                    <a:pt x="264" y="176"/>
                  </a:lnTo>
                  <a:lnTo>
                    <a:pt x="264" y="176"/>
                  </a:lnTo>
                  <a:lnTo>
                    <a:pt x="264" y="176"/>
                  </a:lnTo>
                  <a:lnTo>
                    <a:pt x="264" y="178"/>
                  </a:lnTo>
                  <a:lnTo>
                    <a:pt x="264" y="180"/>
                  </a:lnTo>
                  <a:lnTo>
                    <a:pt x="264" y="180"/>
                  </a:lnTo>
                  <a:lnTo>
                    <a:pt x="264" y="180"/>
                  </a:lnTo>
                  <a:lnTo>
                    <a:pt x="264" y="180"/>
                  </a:lnTo>
                  <a:lnTo>
                    <a:pt x="264" y="180"/>
                  </a:lnTo>
                  <a:lnTo>
                    <a:pt x="264" y="180"/>
                  </a:lnTo>
                  <a:lnTo>
                    <a:pt x="264" y="178"/>
                  </a:lnTo>
                  <a:lnTo>
                    <a:pt x="266" y="176"/>
                  </a:lnTo>
                  <a:lnTo>
                    <a:pt x="266" y="176"/>
                  </a:lnTo>
                  <a:lnTo>
                    <a:pt x="266" y="176"/>
                  </a:lnTo>
                  <a:close/>
                  <a:moveTo>
                    <a:pt x="260" y="158"/>
                  </a:moveTo>
                  <a:lnTo>
                    <a:pt x="260" y="158"/>
                  </a:lnTo>
                  <a:lnTo>
                    <a:pt x="262" y="158"/>
                  </a:lnTo>
                  <a:lnTo>
                    <a:pt x="260" y="158"/>
                  </a:lnTo>
                  <a:lnTo>
                    <a:pt x="260" y="158"/>
                  </a:lnTo>
                  <a:close/>
                  <a:moveTo>
                    <a:pt x="264" y="144"/>
                  </a:moveTo>
                  <a:lnTo>
                    <a:pt x="262" y="146"/>
                  </a:lnTo>
                  <a:lnTo>
                    <a:pt x="262" y="146"/>
                  </a:lnTo>
                  <a:lnTo>
                    <a:pt x="264" y="146"/>
                  </a:lnTo>
                  <a:lnTo>
                    <a:pt x="264" y="146"/>
                  </a:lnTo>
                  <a:lnTo>
                    <a:pt x="264" y="148"/>
                  </a:lnTo>
                  <a:lnTo>
                    <a:pt x="264" y="150"/>
                  </a:lnTo>
                  <a:lnTo>
                    <a:pt x="262" y="150"/>
                  </a:lnTo>
                  <a:lnTo>
                    <a:pt x="262" y="150"/>
                  </a:lnTo>
                  <a:lnTo>
                    <a:pt x="262" y="150"/>
                  </a:lnTo>
                  <a:lnTo>
                    <a:pt x="264" y="148"/>
                  </a:lnTo>
                  <a:lnTo>
                    <a:pt x="264" y="148"/>
                  </a:lnTo>
                  <a:lnTo>
                    <a:pt x="262" y="148"/>
                  </a:lnTo>
                  <a:lnTo>
                    <a:pt x="260" y="148"/>
                  </a:lnTo>
                  <a:lnTo>
                    <a:pt x="260" y="148"/>
                  </a:lnTo>
                  <a:lnTo>
                    <a:pt x="262" y="146"/>
                  </a:lnTo>
                  <a:lnTo>
                    <a:pt x="262" y="144"/>
                  </a:lnTo>
                  <a:lnTo>
                    <a:pt x="264" y="144"/>
                  </a:lnTo>
                  <a:close/>
                  <a:moveTo>
                    <a:pt x="262" y="124"/>
                  </a:moveTo>
                  <a:lnTo>
                    <a:pt x="262" y="124"/>
                  </a:lnTo>
                  <a:lnTo>
                    <a:pt x="262" y="124"/>
                  </a:lnTo>
                  <a:lnTo>
                    <a:pt x="260" y="124"/>
                  </a:lnTo>
                  <a:lnTo>
                    <a:pt x="260" y="124"/>
                  </a:lnTo>
                  <a:lnTo>
                    <a:pt x="260" y="124"/>
                  </a:lnTo>
                  <a:lnTo>
                    <a:pt x="262" y="124"/>
                  </a:lnTo>
                  <a:lnTo>
                    <a:pt x="262" y="124"/>
                  </a:lnTo>
                  <a:close/>
                  <a:moveTo>
                    <a:pt x="260" y="82"/>
                  </a:moveTo>
                  <a:lnTo>
                    <a:pt x="260" y="82"/>
                  </a:lnTo>
                  <a:lnTo>
                    <a:pt x="260" y="82"/>
                  </a:lnTo>
                  <a:lnTo>
                    <a:pt x="260" y="84"/>
                  </a:lnTo>
                  <a:lnTo>
                    <a:pt x="260" y="84"/>
                  </a:lnTo>
                  <a:lnTo>
                    <a:pt x="258" y="82"/>
                  </a:lnTo>
                  <a:lnTo>
                    <a:pt x="258" y="82"/>
                  </a:lnTo>
                  <a:lnTo>
                    <a:pt x="260" y="82"/>
                  </a:lnTo>
                  <a:lnTo>
                    <a:pt x="260" y="82"/>
                  </a:lnTo>
                  <a:close/>
                  <a:moveTo>
                    <a:pt x="258" y="96"/>
                  </a:moveTo>
                  <a:lnTo>
                    <a:pt x="258" y="96"/>
                  </a:lnTo>
                  <a:lnTo>
                    <a:pt x="258" y="98"/>
                  </a:lnTo>
                  <a:lnTo>
                    <a:pt x="256" y="96"/>
                  </a:lnTo>
                  <a:lnTo>
                    <a:pt x="258" y="96"/>
                  </a:lnTo>
                  <a:close/>
                  <a:moveTo>
                    <a:pt x="256" y="144"/>
                  </a:moveTo>
                  <a:lnTo>
                    <a:pt x="258" y="144"/>
                  </a:lnTo>
                  <a:lnTo>
                    <a:pt x="256" y="144"/>
                  </a:lnTo>
                  <a:lnTo>
                    <a:pt x="256" y="144"/>
                  </a:lnTo>
                  <a:lnTo>
                    <a:pt x="258" y="146"/>
                  </a:lnTo>
                  <a:lnTo>
                    <a:pt x="260" y="148"/>
                  </a:lnTo>
                  <a:lnTo>
                    <a:pt x="258" y="148"/>
                  </a:lnTo>
                  <a:lnTo>
                    <a:pt x="256" y="148"/>
                  </a:lnTo>
                  <a:lnTo>
                    <a:pt x="256" y="148"/>
                  </a:lnTo>
                  <a:lnTo>
                    <a:pt x="256" y="148"/>
                  </a:lnTo>
                  <a:lnTo>
                    <a:pt x="256" y="148"/>
                  </a:lnTo>
                  <a:lnTo>
                    <a:pt x="256" y="146"/>
                  </a:lnTo>
                  <a:lnTo>
                    <a:pt x="256" y="146"/>
                  </a:lnTo>
                  <a:lnTo>
                    <a:pt x="254" y="146"/>
                  </a:lnTo>
                  <a:lnTo>
                    <a:pt x="254" y="146"/>
                  </a:lnTo>
                  <a:lnTo>
                    <a:pt x="254" y="146"/>
                  </a:lnTo>
                  <a:lnTo>
                    <a:pt x="254" y="144"/>
                  </a:lnTo>
                  <a:lnTo>
                    <a:pt x="252" y="144"/>
                  </a:lnTo>
                  <a:lnTo>
                    <a:pt x="254" y="142"/>
                  </a:lnTo>
                  <a:lnTo>
                    <a:pt x="254" y="142"/>
                  </a:lnTo>
                  <a:lnTo>
                    <a:pt x="252" y="142"/>
                  </a:lnTo>
                  <a:lnTo>
                    <a:pt x="252" y="144"/>
                  </a:lnTo>
                  <a:lnTo>
                    <a:pt x="252" y="144"/>
                  </a:lnTo>
                  <a:lnTo>
                    <a:pt x="250" y="142"/>
                  </a:lnTo>
                  <a:lnTo>
                    <a:pt x="250" y="142"/>
                  </a:lnTo>
                  <a:lnTo>
                    <a:pt x="250" y="142"/>
                  </a:lnTo>
                  <a:lnTo>
                    <a:pt x="250" y="142"/>
                  </a:lnTo>
                  <a:lnTo>
                    <a:pt x="250" y="144"/>
                  </a:lnTo>
                  <a:lnTo>
                    <a:pt x="252" y="146"/>
                  </a:lnTo>
                  <a:lnTo>
                    <a:pt x="254" y="146"/>
                  </a:lnTo>
                  <a:lnTo>
                    <a:pt x="254" y="148"/>
                  </a:lnTo>
                  <a:lnTo>
                    <a:pt x="254" y="148"/>
                  </a:lnTo>
                  <a:lnTo>
                    <a:pt x="252" y="148"/>
                  </a:lnTo>
                  <a:lnTo>
                    <a:pt x="252" y="146"/>
                  </a:lnTo>
                  <a:lnTo>
                    <a:pt x="252" y="146"/>
                  </a:lnTo>
                  <a:lnTo>
                    <a:pt x="252" y="146"/>
                  </a:lnTo>
                  <a:lnTo>
                    <a:pt x="250" y="146"/>
                  </a:lnTo>
                  <a:lnTo>
                    <a:pt x="250" y="148"/>
                  </a:lnTo>
                  <a:lnTo>
                    <a:pt x="250" y="148"/>
                  </a:lnTo>
                  <a:lnTo>
                    <a:pt x="248" y="148"/>
                  </a:lnTo>
                  <a:lnTo>
                    <a:pt x="248" y="148"/>
                  </a:lnTo>
                  <a:lnTo>
                    <a:pt x="248" y="146"/>
                  </a:lnTo>
                  <a:lnTo>
                    <a:pt x="248" y="146"/>
                  </a:lnTo>
                  <a:lnTo>
                    <a:pt x="246" y="146"/>
                  </a:lnTo>
                  <a:lnTo>
                    <a:pt x="246" y="146"/>
                  </a:lnTo>
                  <a:lnTo>
                    <a:pt x="246" y="144"/>
                  </a:lnTo>
                  <a:lnTo>
                    <a:pt x="246" y="144"/>
                  </a:lnTo>
                  <a:lnTo>
                    <a:pt x="246" y="144"/>
                  </a:lnTo>
                  <a:lnTo>
                    <a:pt x="246" y="144"/>
                  </a:lnTo>
                  <a:lnTo>
                    <a:pt x="248" y="144"/>
                  </a:lnTo>
                  <a:lnTo>
                    <a:pt x="248" y="144"/>
                  </a:lnTo>
                  <a:lnTo>
                    <a:pt x="248" y="142"/>
                  </a:lnTo>
                  <a:lnTo>
                    <a:pt x="248" y="140"/>
                  </a:lnTo>
                  <a:lnTo>
                    <a:pt x="246" y="142"/>
                  </a:lnTo>
                  <a:lnTo>
                    <a:pt x="246" y="142"/>
                  </a:lnTo>
                  <a:lnTo>
                    <a:pt x="242" y="140"/>
                  </a:lnTo>
                  <a:lnTo>
                    <a:pt x="240" y="140"/>
                  </a:lnTo>
                  <a:lnTo>
                    <a:pt x="240" y="138"/>
                  </a:lnTo>
                  <a:lnTo>
                    <a:pt x="240" y="138"/>
                  </a:lnTo>
                  <a:lnTo>
                    <a:pt x="238" y="140"/>
                  </a:lnTo>
                  <a:lnTo>
                    <a:pt x="238" y="140"/>
                  </a:lnTo>
                  <a:lnTo>
                    <a:pt x="238" y="140"/>
                  </a:lnTo>
                  <a:lnTo>
                    <a:pt x="238" y="140"/>
                  </a:lnTo>
                  <a:lnTo>
                    <a:pt x="238" y="140"/>
                  </a:lnTo>
                  <a:lnTo>
                    <a:pt x="238" y="140"/>
                  </a:lnTo>
                  <a:lnTo>
                    <a:pt x="236" y="140"/>
                  </a:lnTo>
                  <a:lnTo>
                    <a:pt x="236" y="140"/>
                  </a:lnTo>
                  <a:lnTo>
                    <a:pt x="238" y="138"/>
                  </a:lnTo>
                  <a:lnTo>
                    <a:pt x="238" y="138"/>
                  </a:lnTo>
                  <a:lnTo>
                    <a:pt x="238" y="136"/>
                  </a:lnTo>
                  <a:lnTo>
                    <a:pt x="238" y="136"/>
                  </a:lnTo>
                  <a:lnTo>
                    <a:pt x="238" y="138"/>
                  </a:lnTo>
                  <a:lnTo>
                    <a:pt x="238" y="138"/>
                  </a:lnTo>
                  <a:lnTo>
                    <a:pt x="238" y="138"/>
                  </a:lnTo>
                  <a:lnTo>
                    <a:pt x="238" y="138"/>
                  </a:lnTo>
                  <a:lnTo>
                    <a:pt x="240" y="136"/>
                  </a:lnTo>
                  <a:lnTo>
                    <a:pt x="242" y="138"/>
                  </a:lnTo>
                  <a:lnTo>
                    <a:pt x="244" y="138"/>
                  </a:lnTo>
                  <a:lnTo>
                    <a:pt x="246" y="138"/>
                  </a:lnTo>
                  <a:lnTo>
                    <a:pt x="246" y="138"/>
                  </a:lnTo>
                  <a:lnTo>
                    <a:pt x="246" y="140"/>
                  </a:lnTo>
                  <a:lnTo>
                    <a:pt x="248" y="140"/>
                  </a:lnTo>
                  <a:lnTo>
                    <a:pt x="248" y="140"/>
                  </a:lnTo>
                  <a:lnTo>
                    <a:pt x="248" y="140"/>
                  </a:lnTo>
                  <a:lnTo>
                    <a:pt x="250" y="140"/>
                  </a:lnTo>
                  <a:lnTo>
                    <a:pt x="250" y="140"/>
                  </a:lnTo>
                  <a:lnTo>
                    <a:pt x="250" y="138"/>
                  </a:lnTo>
                  <a:lnTo>
                    <a:pt x="248" y="136"/>
                  </a:lnTo>
                  <a:lnTo>
                    <a:pt x="248" y="136"/>
                  </a:lnTo>
                  <a:lnTo>
                    <a:pt x="248" y="136"/>
                  </a:lnTo>
                  <a:lnTo>
                    <a:pt x="248" y="136"/>
                  </a:lnTo>
                  <a:lnTo>
                    <a:pt x="248" y="136"/>
                  </a:lnTo>
                  <a:lnTo>
                    <a:pt x="248" y="134"/>
                  </a:lnTo>
                  <a:lnTo>
                    <a:pt x="248" y="134"/>
                  </a:lnTo>
                  <a:lnTo>
                    <a:pt x="248" y="134"/>
                  </a:lnTo>
                  <a:lnTo>
                    <a:pt x="248" y="132"/>
                  </a:lnTo>
                  <a:lnTo>
                    <a:pt x="248" y="132"/>
                  </a:lnTo>
                  <a:lnTo>
                    <a:pt x="244" y="130"/>
                  </a:lnTo>
                  <a:lnTo>
                    <a:pt x="244" y="130"/>
                  </a:lnTo>
                  <a:lnTo>
                    <a:pt x="244" y="130"/>
                  </a:lnTo>
                  <a:lnTo>
                    <a:pt x="244" y="128"/>
                  </a:lnTo>
                  <a:lnTo>
                    <a:pt x="244" y="128"/>
                  </a:lnTo>
                  <a:lnTo>
                    <a:pt x="246" y="130"/>
                  </a:lnTo>
                  <a:lnTo>
                    <a:pt x="248" y="130"/>
                  </a:lnTo>
                  <a:lnTo>
                    <a:pt x="250" y="130"/>
                  </a:lnTo>
                  <a:lnTo>
                    <a:pt x="250" y="132"/>
                  </a:lnTo>
                  <a:lnTo>
                    <a:pt x="250" y="132"/>
                  </a:lnTo>
                  <a:lnTo>
                    <a:pt x="252" y="132"/>
                  </a:lnTo>
                  <a:lnTo>
                    <a:pt x="252" y="132"/>
                  </a:lnTo>
                  <a:lnTo>
                    <a:pt x="250" y="134"/>
                  </a:lnTo>
                  <a:lnTo>
                    <a:pt x="250" y="134"/>
                  </a:lnTo>
                  <a:lnTo>
                    <a:pt x="250" y="138"/>
                  </a:lnTo>
                  <a:lnTo>
                    <a:pt x="250" y="138"/>
                  </a:lnTo>
                  <a:lnTo>
                    <a:pt x="250" y="138"/>
                  </a:lnTo>
                  <a:lnTo>
                    <a:pt x="250" y="138"/>
                  </a:lnTo>
                  <a:lnTo>
                    <a:pt x="252" y="136"/>
                  </a:lnTo>
                  <a:lnTo>
                    <a:pt x="252" y="136"/>
                  </a:lnTo>
                  <a:lnTo>
                    <a:pt x="252" y="140"/>
                  </a:lnTo>
                  <a:lnTo>
                    <a:pt x="252" y="140"/>
                  </a:lnTo>
                  <a:lnTo>
                    <a:pt x="250" y="138"/>
                  </a:lnTo>
                  <a:lnTo>
                    <a:pt x="250" y="138"/>
                  </a:lnTo>
                  <a:lnTo>
                    <a:pt x="250" y="138"/>
                  </a:lnTo>
                  <a:lnTo>
                    <a:pt x="250" y="138"/>
                  </a:lnTo>
                  <a:lnTo>
                    <a:pt x="250" y="138"/>
                  </a:lnTo>
                  <a:lnTo>
                    <a:pt x="250" y="138"/>
                  </a:lnTo>
                  <a:lnTo>
                    <a:pt x="252" y="140"/>
                  </a:lnTo>
                  <a:lnTo>
                    <a:pt x="252" y="140"/>
                  </a:lnTo>
                  <a:lnTo>
                    <a:pt x="252" y="140"/>
                  </a:lnTo>
                  <a:lnTo>
                    <a:pt x="252" y="142"/>
                  </a:lnTo>
                  <a:lnTo>
                    <a:pt x="254" y="142"/>
                  </a:lnTo>
                  <a:lnTo>
                    <a:pt x="256" y="142"/>
                  </a:lnTo>
                  <a:lnTo>
                    <a:pt x="256" y="144"/>
                  </a:lnTo>
                  <a:lnTo>
                    <a:pt x="256" y="144"/>
                  </a:lnTo>
                  <a:close/>
                  <a:moveTo>
                    <a:pt x="244" y="134"/>
                  </a:moveTo>
                  <a:lnTo>
                    <a:pt x="244" y="134"/>
                  </a:lnTo>
                  <a:lnTo>
                    <a:pt x="244" y="134"/>
                  </a:lnTo>
                  <a:lnTo>
                    <a:pt x="242" y="132"/>
                  </a:lnTo>
                  <a:lnTo>
                    <a:pt x="242" y="132"/>
                  </a:lnTo>
                  <a:lnTo>
                    <a:pt x="244" y="132"/>
                  </a:lnTo>
                  <a:lnTo>
                    <a:pt x="244" y="134"/>
                  </a:lnTo>
                  <a:lnTo>
                    <a:pt x="244" y="134"/>
                  </a:lnTo>
                  <a:lnTo>
                    <a:pt x="244" y="134"/>
                  </a:lnTo>
                  <a:lnTo>
                    <a:pt x="242" y="136"/>
                  </a:lnTo>
                  <a:lnTo>
                    <a:pt x="242" y="134"/>
                  </a:lnTo>
                  <a:lnTo>
                    <a:pt x="242" y="134"/>
                  </a:lnTo>
                  <a:lnTo>
                    <a:pt x="242" y="134"/>
                  </a:lnTo>
                  <a:lnTo>
                    <a:pt x="244" y="134"/>
                  </a:lnTo>
                  <a:lnTo>
                    <a:pt x="244" y="134"/>
                  </a:lnTo>
                  <a:close/>
                  <a:moveTo>
                    <a:pt x="246" y="114"/>
                  </a:moveTo>
                  <a:lnTo>
                    <a:pt x="248" y="114"/>
                  </a:lnTo>
                  <a:lnTo>
                    <a:pt x="248" y="114"/>
                  </a:lnTo>
                  <a:lnTo>
                    <a:pt x="246" y="114"/>
                  </a:lnTo>
                  <a:close/>
                  <a:moveTo>
                    <a:pt x="252" y="130"/>
                  </a:moveTo>
                  <a:lnTo>
                    <a:pt x="254" y="128"/>
                  </a:lnTo>
                  <a:lnTo>
                    <a:pt x="254" y="128"/>
                  </a:lnTo>
                  <a:lnTo>
                    <a:pt x="254" y="130"/>
                  </a:lnTo>
                  <a:lnTo>
                    <a:pt x="254" y="132"/>
                  </a:lnTo>
                  <a:lnTo>
                    <a:pt x="254" y="132"/>
                  </a:lnTo>
                  <a:lnTo>
                    <a:pt x="254" y="130"/>
                  </a:lnTo>
                  <a:lnTo>
                    <a:pt x="252" y="130"/>
                  </a:lnTo>
                  <a:lnTo>
                    <a:pt x="252" y="130"/>
                  </a:lnTo>
                  <a:close/>
                  <a:moveTo>
                    <a:pt x="254" y="90"/>
                  </a:moveTo>
                  <a:lnTo>
                    <a:pt x="252" y="90"/>
                  </a:lnTo>
                  <a:lnTo>
                    <a:pt x="252" y="90"/>
                  </a:lnTo>
                  <a:lnTo>
                    <a:pt x="254" y="90"/>
                  </a:lnTo>
                  <a:lnTo>
                    <a:pt x="254" y="90"/>
                  </a:lnTo>
                  <a:lnTo>
                    <a:pt x="254" y="90"/>
                  </a:lnTo>
                  <a:close/>
                  <a:moveTo>
                    <a:pt x="254" y="88"/>
                  </a:moveTo>
                  <a:lnTo>
                    <a:pt x="254" y="88"/>
                  </a:lnTo>
                  <a:lnTo>
                    <a:pt x="252" y="88"/>
                  </a:lnTo>
                  <a:lnTo>
                    <a:pt x="254" y="88"/>
                  </a:lnTo>
                  <a:lnTo>
                    <a:pt x="252" y="86"/>
                  </a:lnTo>
                  <a:lnTo>
                    <a:pt x="252" y="86"/>
                  </a:lnTo>
                  <a:lnTo>
                    <a:pt x="254" y="86"/>
                  </a:lnTo>
                  <a:lnTo>
                    <a:pt x="254" y="88"/>
                  </a:lnTo>
                  <a:lnTo>
                    <a:pt x="254" y="88"/>
                  </a:lnTo>
                  <a:close/>
                  <a:moveTo>
                    <a:pt x="252" y="96"/>
                  </a:moveTo>
                  <a:lnTo>
                    <a:pt x="252" y="96"/>
                  </a:lnTo>
                  <a:lnTo>
                    <a:pt x="252" y="96"/>
                  </a:lnTo>
                  <a:lnTo>
                    <a:pt x="254" y="98"/>
                  </a:lnTo>
                  <a:lnTo>
                    <a:pt x="254" y="98"/>
                  </a:lnTo>
                  <a:lnTo>
                    <a:pt x="254" y="98"/>
                  </a:lnTo>
                  <a:lnTo>
                    <a:pt x="254" y="100"/>
                  </a:lnTo>
                  <a:lnTo>
                    <a:pt x="254" y="102"/>
                  </a:lnTo>
                  <a:lnTo>
                    <a:pt x="254" y="102"/>
                  </a:lnTo>
                  <a:lnTo>
                    <a:pt x="252" y="100"/>
                  </a:lnTo>
                  <a:lnTo>
                    <a:pt x="250" y="100"/>
                  </a:lnTo>
                  <a:lnTo>
                    <a:pt x="252" y="96"/>
                  </a:lnTo>
                  <a:close/>
                  <a:moveTo>
                    <a:pt x="248" y="100"/>
                  </a:moveTo>
                  <a:lnTo>
                    <a:pt x="248" y="102"/>
                  </a:lnTo>
                  <a:lnTo>
                    <a:pt x="248" y="102"/>
                  </a:lnTo>
                  <a:lnTo>
                    <a:pt x="246" y="100"/>
                  </a:lnTo>
                  <a:lnTo>
                    <a:pt x="246" y="100"/>
                  </a:lnTo>
                  <a:lnTo>
                    <a:pt x="248" y="100"/>
                  </a:lnTo>
                  <a:lnTo>
                    <a:pt x="248" y="100"/>
                  </a:lnTo>
                  <a:close/>
                  <a:moveTo>
                    <a:pt x="246" y="102"/>
                  </a:moveTo>
                  <a:lnTo>
                    <a:pt x="246" y="102"/>
                  </a:lnTo>
                  <a:lnTo>
                    <a:pt x="246" y="102"/>
                  </a:lnTo>
                  <a:lnTo>
                    <a:pt x="246" y="102"/>
                  </a:lnTo>
                  <a:close/>
                  <a:moveTo>
                    <a:pt x="248" y="106"/>
                  </a:moveTo>
                  <a:lnTo>
                    <a:pt x="248" y="106"/>
                  </a:lnTo>
                  <a:lnTo>
                    <a:pt x="248" y="108"/>
                  </a:lnTo>
                  <a:lnTo>
                    <a:pt x="250" y="108"/>
                  </a:lnTo>
                  <a:lnTo>
                    <a:pt x="252" y="110"/>
                  </a:lnTo>
                  <a:lnTo>
                    <a:pt x="254" y="110"/>
                  </a:lnTo>
                  <a:lnTo>
                    <a:pt x="254" y="110"/>
                  </a:lnTo>
                  <a:lnTo>
                    <a:pt x="252" y="110"/>
                  </a:lnTo>
                  <a:lnTo>
                    <a:pt x="252" y="112"/>
                  </a:lnTo>
                  <a:lnTo>
                    <a:pt x="250" y="112"/>
                  </a:lnTo>
                  <a:lnTo>
                    <a:pt x="250" y="114"/>
                  </a:lnTo>
                  <a:lnTo>
                    <a:pt x="250" y="114"/>
                  </a:lnTo>
                  <a:lnTo>
                    <a:pt x="248" y="110"/>
                  </a:lnTo>
                  <a:lnTo>
                    <a:pt x="248" y="108"/>
                  </a:lnTo>
                  <a:lnTo>
                    <a:pt x="248" y="108"/>
                  </a:lnTo>
                  <a:lnTo>
                    <a:pt x="246" y="108"/>
                  </a:lnTo>
                  <a:lnTo>
                    <a:pt x="244" y="108"/>
                  </a:lnTo>
                  <a:lnTo>
                    <a:pt x="244" y="108"/>
                  </a:lnTo>
                  <a:lnTo>
                    <a:pt x="246" y="106"/>
                  </a:lnTo>
                  <a:lnTo>
                    <a:pt x="246" y="104"/>
                  </a:lnTo>
                  <a:lnTo>
                    <a:pt x="248" y="106"/>
                  </a:lnTo>
                  <a:lnTo>
                    <a:pt x="248" y="106"/>
                  </a:lnTo>
                  <a:close/>
                  <a:moveTo>
                    <a:pt x="244" y="124"/>
                  </a:moveTo>
                  <a:lnTo>
                    <a:pt x="242" y="124"/>
                  </a:lnTo>
                  <a:lnTo>
                    <a:pt x="242" y="124"/>
                  </a:lnTo>
                  <a:lnTo>
                    <a:pt x="240" y="120"/>
                  </a:lnTo>
                  <a:lnTo>
                    <a:pt x="238" y="120"/>
                  </a:lnTo>
                  <a:lnTo>
                    <a:pt x="238" y="118"/>
                  </a:lnTo>
                  <a:lnTo>
                    <a:pt x="240" y="120"/>
                  </a:lnTo>
                  <a:lnTo>
                    <a:pt x="240" y="120"/>
                  </a:lnTo>
                  <a:lnTo>
                    <a:pt x="240" y="120"/>
                  </a:lnTo>
                  <a:lnTo>
                    <a:pt x="242" y="122"/>
                  </a:lnTo>
                  <a:lnTo>
                    <a:pt x="244" y="122"/>
                  </a:lnTo>
                  <a:lnTo>
                    <a:pt x="244" y="124"/>
                  </a:lnTo>
                  <a:lnTo>
                    <a:pt x="244" y="124"/>
                  </a:lnTo>
                  <a:lnTo>
                    <a:pt x="244" y="124"/>
                  </a:lnTo>
                  <a:lnTo>
                    <a:pt x="244" y="124"/>
                  </a:lnTo>
                  <a:lnTo>
                    <a:pt x="244" y="124"/>
                  </a:lnTo>
                  <a:close/>
                  <a:moveTo>
                    <a:pt x="236" y="106"/>
                  </a:moveTo>
                  <a:lnTo>
                    <a:pt x="236" y="106"/>
                  </a:lnTo>
                  <a:lnTo>
                    <a:pt x="238" y="106"/>
                  </a:lnTo>
                  <a:lnTo>
                    <a:pt x="238" y="108"/>
                  </a:lnTo>
                  <a:lnTo>
                    <a:pt x="238" y="108"/>
                  </a:lnTo>
                  <a:lnTo>
                    <a:pt x="238" y="108"/>
                  </a:lnTo>
                  <a:lnTo>
                    <a:pt x="236" y="106"/>
                  </a:lnTo>
                  <a:lnTo>
                    <a:pt x="236" y="106"/>
                  </a:lnTo>
                  <a:close/>
                  <a:moveTo>
                    <a:pt x="238" y="116"/>
                  </a:moveTo>
                  <a:lnTo>
                    <a:pt x="238" y="116"/>
                  </a:lnTo>
                  <a:lnTo>
                    <a:pt x="236" y="114"/>
                  </a:lnTo>
                  <a:lnTo>
                    <a:pt x="238" y="116"/>
                  </a:lnTo>
                  <a:close/>
                  <a:moveTo>
                    <a:pt x="244" y="110"/>
                  </a:moveTo>
                  <a:lnTo>
                    <a:pt x="244" y="110"/>
                  </a:lnTo>
                  <a:lnTo>
                    <a:pt x="244" y="108"/>
                  </a:lnTo>
                  <a:lnTo>
                    <a:pt x="244" y="108"/>
                  </a:lnTo>
                  <a:lnTo>
                    <a:pt x="244" y="108"/>
                  </a:lnTo>
                  <a:lnTo>
                    <a:pt x="244" y="110"/>
                  </a:lnTo>
                  <a:lnTo>
                    <a:pt x="244" y="110"/>
                  </a:lnTo>
                  <a:close/>
                  <a:moveTo>
                    <a:pt x="242" y="104"/>
                  </a:moveTo>
                  <a:lnTo>
                    <a:pt x="244" y="106"/>
                  </a:lnTo>
                  <a:lnTo>
                    <a:pt x="244" y="106"/>
                  </a:lnTo>
                  <a:lnTo>
                    <a:pt x="242" y="106"/>
                  </a:lnTo>
                  <a:lnTo>
                    <a:pt x="242" y="110"/>
                  </a:lnTo>
                  <a:lnTo>
                    <a:pt x="242" y="110"/>
                  </a:lnTo>
                  <a:lnTo>
                    <a:pt x="242" y="110"/>
                  </a:lnTo>
                  <a:lnTo>
                    <a:pt x="244" y="112"/>
                  </a:lnTo>
                  <a:lnTo>
                    <a:pt x="244" y="110"/>
                  </a:lnTo>
                  <a:lnTo>
                    <a:pt x="244" y="110"/>
                  </a:lnTo>
                  <a:lnTo>
                    <a:pt x="244" y="112"/>
                  </a:lnTo>
                  <a:lnTo>
                    <a:pt x="244" y="112"/>
                  </a:lnTo>
                  <a:lnTo>
                    <a:pt x="240" y="110"/>
                  </a:lnTo>
                  <a:lnTo>
                    <a:pt x="240" y="110"/>
                  </a:lnTo>
                  <a:lnTo>
                    <a:pt x="242" y="108"/>
                  </a:lnTo>
                  <a:lnTo>
                    <a:pt x="242" y="104"/>
                  </a:lnTo>
                  <a:lnTo>
                    <a:pt x="242" y="104"/>
                  </a:lnTo>
                  <a:close/>
                  <a:moveTo>
                    <a:pt x="240" y="106"/>
                  </a:moveTo>
                  <a:lnTo>
                    <a:pt x="236" y="104"/>
                  </a:lnTo>
                  <a:lnTo>
                    <a:pt x="236" y="104"/>
                  </a:lnTo>
                  <a:lnTo>
                    <a:pt x="238" y="104"/>
                  </a:lnTo>
                  <a:lnTo>
                    <a:pt x="238" y="104"/>
                  </a:lnTo>
                  <a:lnTo>
                    <a:pt x="240" y="106"/>
                  </a:lnTo>
                  <a:lnTo>
                    <a:pt x="240" y="106"/>
                  </a:lnTo>
                  <a:lnTo>
                    <a:pt x="240" y="106"/>
                  </a:lnTo>
                  <a:close/>
                  <a:moveTo>
                    <a:pt x="240" y="92"/>
                  </a:moveTo>
                  <a:lnTo>
                    <a:pt x="240" y="94"/>
                  </a:lnTo>
                  <a:lnTo>
                    <a:pt x="240" y="94"/>
                  </a:lnTo>
                  <a:lnTo>
                    <a:pt x="238" y="92"/>
                  </a:lnTo>
                  <a:lnTo>
                    <a:pt x="238" y="92"/>
                  </a:lnTo>
                  <a:lnTo>
                    <a:pt x="238" y="92"/>
                  </a:lnTo>
                  <a:lnTo>
                    <a:pt x="240" y="92"/>
                  </a:lnTo>
                  <a:lnTo>
                    <a:pt x="240" y="92"/>
                  </a:lnTo>
                  <a:close/>
                  <a:moveTo>
                    <a:pt x="238" y="96"/>
                  </a:moveTo>
                  <a:lnTo>
                    <a:pt x="238" y="96"/>
                  </a:lnTo>
                  <a:lnTo>
                    <a:pt x="238" y="96"/>
                  </a:lnTo>
                  <a:lnTo>
                    <a:pt x="238" y="96"/>
                  </a:lnTo>
                  <a:lnTo>
                    <a:pt x="238" y="94"/>
                  </a:lnTo>
                  <a:lnTo>
                    <a:pt x="238" y="94"/>
                  </a:lnTo>
                  <a:lnTo>
                    <a:pt x="238" y="96"/>
                  </a:lnTo>
                  <a:lnTo>
                    <a:pt x="238" y="96"/>
                  </a:lnTo>
                  <a:lnTo>
                    <a:pt x="238" y="96"/>
                  </a:lnTo>
                  <a:lnTo>
                    <a:pt x="238" y="98"/>
                  </a:lnTo>
                  <a:lnTo>
                    <a:pt x="238" y="98"/>
                  </a:lnTo>
                  <a:lnTo>
                    <a:pt x="236" y="96"/>
                  </a:lnTo>
                  <a:lnTo>
                    <a:pt x="238" y="96"/>
                  </a:lnTo>
                  <a:close/>
                  <a:moveTo>
                    <a:pt x="234" y="116"/>
                  </a:moveTo>
                  <a:lnTo>
                    <a:pt x="236" y="118"/>
                  </a:lnTo>
                  <a:lnTo>
                    <a:pt x="234" y="116"/>
                  </a:lnTo>
                  <a:lnTo>
                    <a:pt x="234" y="116"/>
                  </a:lnTo>
                  <a:close/>
                  <a:moveTo>
                    <a:pt x="236" y="124"/>
                  </a:moveTo>
                  <a:lnTo>
                    <a:pt x="236" y="124"/>
                  </a:lnTo>
                  <a:lnTo>
                    <a:pt x="236" y="124"/>
                  </a:lnTo>
                  <a:lnTo>
                    <a:pt x="236" y="124"/>
                  </a:lnTo>
                  <a:lnTo>
                    <a:pt x="236" y="124"/>
                  </a:lnTo>
                  <a:lnTo>
                    <a:pt x="236" y="124"/>
                  </a:lnTo>
                  <a:lnTo>
                    <a:pt x="236" y="124"/>
                  </a:lnTo>
                  <a:lnTo>
                    <a:pt x="236" y="126"/>
                  </a:lnTo>
                  <a:lnTo>
                    <a:pt x="238" y="126"/>
                  </a:lnTo>
                  <a:lnTo>
                    <a:pt x="238" y="126"/>
                  </a:lnTo>
                  <a:lnTo>
                    <a:pt x="238" y="126"/>
                  </a:lnTo>
                  <a:lnTo>
                    <a:pt x="240" y="126"/>
                  </a:lnTo>
                  <a:lnTo>
                    <a:pt x="240" y="126"/>
                  </a:lnTo>
                  <a:lnTo>
                    <a:pt x="240" y="128"/>
                  </a:lnTo>
                  <a:lnTo>
                    <a:pt x="240" y="130"/>
                  </a:lnTo>
                  <a:lnTo>
                    <a:pt x="240" y="130"/>
                  </a:lnTo>
                  <a:lnTo>
                    <a:pt x="240" y="130"/>
                  </a:lnTo>
                  <a:lnTo>
                    <a:pt x="242" y="128"/>
                  </a:lnTo>
                  <a:lnTo>
                    <a:pt x="240" y="128"/>
                  </a:lnTo>
                  <a:lnTo>
                    <a:pt x="242" y="128"/>
                  </a:lnTo>
                  <a:lnTo>
                    <a:pt x="242" y="128"/>
                  </a:lnTo>
                  <a:lnTo>
                    <a:pt x="242" y="130"/>
                  </a:lnTo>
                  <a:lnTo>
                    <a:pt x="240" y="130"/>
                  </a:lnTo>
                  <a:lnTo>
                    <a:pt x="240" y="130"/>
                  </a:lnTo>
                  <a:lnTo>
                    <a:pt x="240" y="130"/>
                  </a:lnTo>
                  <a:lnTo>
                    <a:pt x="240" y="130"/>
                  </a:lnTo>
                  <a:lnTo>
                    <a:pt x="240" y="130"/>
                  </a:lnTo>
                  <a:lnTo>
                    <a:pt x="240" y="130"/>
                  </a:lnTo>
                  <a:lnTo>
                    <a:pt x="240" y="132"/>
                  </a:lnTo>
                  <a:lnTo>
                    <a:pt x="240" y="132"/>
                  </a:lnTo>
                  <a:lnTo>
                    <a:pt x="238" y="132"/>
                  </a:lnTo>
                  <a:lnTo>
                    <a:pt x="238" y="130"/>
                  </a:lnTo>
                  <a:lnTo>
                    <a:pt x="238" y="130"/>
                  </a:lnTo>
                  <a:lnTo>
                    <a:pt x="236" y="130"/>
                  </a:lnTo>
                  <a:lnTo>
                    <a:pt x="236" y="130"/>
                  </a:lnTo>
                  <a:lnTo>
                    <a:pt x="238" y="130"/>
                  </a:lnTo>
                  <a:lnTo>
                    <a:pt x="238" y="130"/>
                  </a:lnTo>
                  <a:lnTo>
                    <a:pt x="238" y="128"/>
                  </a:lnTo>
                  <a:lnTo>
                    <a:pt x="236" y="128"/>
                  </a:lnTo>
                  <a:lnTo>
                    <a:pt x="236" y="128"/>
                  </a:lnTo>
                  <a:lnTo>
                    <a:pt x="236" y="130"/>
                  </a:lnTo>
                  <a:lnTo>
                    <a:pt x="236" y="128"/>
                  </a:lnTo>
                  <a:lnTo>
                    <a:pt x="234" y="130"/>
                  </a:lnTo>
                  <a:lnTo>
                    <a:pt x="234" y="130"/>
                  </a:lnTo>
                  <a:lnTo>
                    <a:pt x="232" y="130"/>
                  </a:lnTo>
                  <a:lnTo>
                    <a:pt x="228" y="128"/>
                  </a:lnTo>
                  <a:lnTo>
                    <a:pt x="228" y="128"/>
                  </a:lnTo>
                  <a:lnTo>
                    <a:pt x="224" y="124"/>
                  </a:lnTo>
                  <a:lnTo>
                    <a:pt x="224" y="124"/>
                  </a:lnTo>
                  <a:lnTo>
                    <a:pt x="224" y="122"/>
                  </a:lnTo>
                  <a:lnTo>
                    <a:pt x="226" y="124"/>
                  </a:lnTo>
                  <a:lnTo>
                    <a:pt x="226" y="124"/>
                  </a:lnTo>
                  <a:lnTo>
                    <a:pt x="228" y="124"/>
                  </a:lnTo>
                  <a:lnTo>
                    <a:pt x="228" y="124"/>
                  </a:lnTo>
                  <a:lnTo>
                    <a:pt x="226" y="122"/>
                  </a:lnTo>
                  <a:lnTo>
                    <a:pt x="226" y="122"/>
                  </a:lnTo>
                  <a:lnTo>
                    <a:pt x="226" y="122"/>
                  </a:lnTo>
                  <a:lnTo>
                    <a:pt x="226" y="122"/>
                  </a:lnTo>
                  <a:lnTo>
                    <a:pt x="228" y="122"/>
                  </a:lnTo>
                  <a:lnTo>
                    <a:pt x="228" y="122"/>
                  </a:lnTo>
                  <a:lnTo>
                    <a:pt x="228" y="120"/>
                  </a:lnTo>
                  <a:lnTo>
                    <a:pt x="228" y="120"/>
                  </a:lnTo>
                  <a:lnTo>
                    <a:pt x="232" y="122"/>
                  </a:lnTo>
                  <a:lnTo>
                    <a:pt x="234" y="122"/>
                  </a:lnTo>
                  <a:lnTo>
                    <a:pt x="234" y="122"/>
                  </a:lnTo>
                  <a:lnTo>
                    <a:pt x="236" y="124"/>
                  </a:lnTo>
                  <a:lnTo>
                    <a:pt x="236" y="124"/>
                  </a:lnTo>
                  <a:close/>
                  <a:moveTo>
                    <a:pt x="232" y="106"/>
                  </a:moveTo>
                  <a:lnTo>
                    <a:pt x="232" y="106"/>
                  </a:lnTo>
                  <a:lnTo>
                    <a:pt x="230" y="106"/>
                  </a:lnTo>
                  <a:lnTo>
                    <a:pt x="230" y="104"/>
                  </a:lnTo>
                  <a:lnTo>
                    <a:pt x="232" y="102"/>
                  </a:lnTo>
                  <a:lnTo>
                    <a:pt x="234" y="106"/>
                  </a:lnTo>
                  <a:lnTo>
                    <a:pt x="232" y="106"/>
                  </a:lnTo>
                  <a:close/>
                  <a:moveTo>
                    <a:pt x="230" y="88"/>
                  </a:moveTo>
                  <a:lnTo>
                    <a:pt x="230" y="88"/>
                  </a:lnTo>
                  <a:lnTo>
                    <a:pt x="232" y="92"/>
                  </a:lnTo>
                  <a:lnTo>
                    <a:pt x="232" y="98"/>
                  </a:lnTo>
                  <a:lnTo>
                    <a:pt x="232" y="98"/>
                  </a:lnTo>
                  <a:lnTo>
                    <a:pt x="230" y="98"/>
                  </a:lnTo>
                  <a:lnTo>
                    <a:pt x="228" y="96"/>
                  </a:lnTo>
                  <a:lnTo>
                    <a:pt x="228" y="96"/>
                  </a:lnTo>
                  <a:lnTo>
                    <a:pt x="228" y="96"/>
                  </a:lnTo>
                  <a:lnTo>
                    <a:pt x="230" y="96"/>
                  </a:lnTo>
                  <a:lnTo>
                    <a:pt x="230" y="96"/>
                  </a:lnTo>
                  <a:lnTo>
                    <a:pt x="230" y="94"/>
                  </a:lnTo>
                  <a:lnTo>
                    <a:pt x="230" y="94"/>
                  </a:lnTo>
                  <a:lnTo>
                    <a:pt x="230" y="94"/>
                  </a:lnTo>
                  <a:lnTo>
                    <a:pt x="230" y="92"/>
                  </a:lnTo>
                  <a:lnTo>
                    <a:pt x="230" y="92"/>
                  </a:lnTo>
                  <a:lnTo>
                    <a:pt x="228" y="92"/>
                  </a:lnTo>
                  <a:lnTo>
                    <a:pt x="228" y="90"/>
                  </a:lnTo>
                  <a:lnTo>
                    <a:pt x="228" y="90"/>
                  </a:lnTo>
                  <a:lnTo>
                    <a:pt x="228" y="90"/>
                  </a:lnTo>
                  <a:lnTo>
                    <a:pt x="228" y="86"/>
                  </a:lnTo>
                  <a:lnTo>
                    <a:pt x="232" y="88"/>
                  </a:lnTo>
                  <a:lnTo>
                    <a:pt x="232" y="88"/>
                  </a:lnTo>
                  <a:lnTo>
                    <a:pt x="230" y="88"/>
                  </a:lnTo>
                  <a:lnTo>
                    <a:pt x="230" y="88"/>
                  </a:lnTo>
                  <a:close/>
                  <a:moveTo>
                    <a:pt x="226" y="90"/>
                  </a:moveTo>
                  <a:lnTo>
                    <a:pt x="226" y="90"/>
                  </a:lnTo>
                  <a:lnTo>
                    <a:pt x="226" y="90"/>
                  </a:lnTo>
                  <a:lnTo>
                    <a:pt x="226" y="90"/>
                  </a:lnTo>
                  <a:lnTo>
                    <a:pt x="226" y="90"/>
                  </a:lnTo>
                  <a:lnTo>
                    <a:pt x="226" y="88"/>
                  </a:lnTo>
                  <a:lnTo>
                    <a:pt x="226" y="90"/>
                  </a:lnTo>
                  <a:lnTo>
                    <a:pt x="226" y="90"/>
                  </a:lnTo>
                  <a:lnTo>
                    <a:pt x="226" y="90"/>
                  </a:lnTo>
                  <a:lnTo>
                    <a:pt x="226" y="90"/>
                  </a:lnTo>
                  <a:lnTo>
                    <a:pt x="228" y="94"/>
                  </a:lnTo>
                  <a:lnTo>
                    <a:pt x="228" y="94"/>
                  </a:lnTo>
                  <a:lnTo>
                    <a:pt x="226" y="90"/>
                  </a:lnTo>
                  <a:lnTo>
                    <a:pt x="226" y="90"/>
                  </a:lnTo>
                  <a:close/>
                  <a:moveTo>
                    <a:pt x="226" y="84"/>
                  </a:moveTo>
                  <a:lnTo>
                    <a:pt x="226" y="86"/>
                  </a:lnTo>
                  <a:lnTo>
                    <a:pt x="226" y="86"/>
                  </a:lnTo>
                  <a:lnTo>
                    <a:pt x="226" y="84"/>
                  </a:lnTo>
                  <a:close/>
                  <a:moveTo>
                    <a:pt x="226" y="118"/>
                  </a:moveTo>
                  <a:lnTo>
                    <a:pt x="226" y="118"/>
                  </a:lnTo>
                  <a:lnTo>
                    <a:pt x="224" y="116"/>
                  </a:lnTo>
                  <a:lnTo>
                    <a:pt x="222" y="116"/>
                  </a:lnTo>
                  <a:lnTo>
                    <a:pt x="222" y="116"/>
                  </a:lnTo>
                  <a:lnTo>
                    <a:pt x="224" y="116"/>
                  </a:lnTo>
                  <a:lnTo>
                    <a:pt x="226" y="118"/>
                  </a:lnTo>
                  <a:lnTo>
                    <a:pt x="226" y="118"/>
                  </a:lnTo>
                  <a:close/>
                  <a:moveTo>
                    <a:pt x="222" y="108"/>
                  </a:moveTo>
                  <a:lnTo>
                    <a:pt x="222" y="108"/>
                  </a:lnTo>
                  <a:lnTo>
                    <a:pt x="222" y="108"/>
                  </a:lnTo>
                  <a:lnTo>
                    <a:pt x="222" y="108"/>
                  </a:lnTo>
                  <a:lnTo>
                    <a:pt x="222" y="108"/>
                  </a:lnTo>
                  <a:lnTo>
                    <a:pt x="220" y="108"/>
                  </a:lnTo>
                  <a:lnTo>
                    <a:pt x="222" y="108"/>
                  </a:lnTo>
                  <a:close/>
                  <a:moveTo>
                    <a:pt x="220" y="84"/>
                  </a:moveTo>
                  <a:lnTo>
                    <a:pt x="220" y="86"/>
                  </a:lnTo>
                  <a:lnTo>
                    <a:pt x="220" y="86"/>
                  </a:lnTo>
                  <a:lnTo>
                    <a:pt x="220" y="84"/>
                  </a:lnTo>
                  <a:close/>
                  <a:moveTo>
                    <a:pt x="218" y="90"/>
                  </a:moveTo>
                  <a:lnTo>
                    <a:pt x="218" y="90"/>
                  </a:lnTo>
                  <a:lnTo>
                    <a:pt x="216" y="90"/>
                  </a:lnTo>
                  <a:lnTo>
                    <a:pt x="216" y="90"/>
                  </a:lnTo>
                  <a:lnTo>
                    <a:pt x="216" y="90"/>
                  </a:lnTo>
                  <a:lnTo>
                    <a:pt x="216" y="90"/>
                  </a:lnTo>
                  <a:lnTo>
                    <a:pt x="218" y="88"/>
                  </a:lnTo>
                  <a:lnTo>
                    <a:pt x="220" y="90"/>
                  </a:lnTo>
                  <a:lnTo>
                    <a:pt x="218" y="90"/>
                  </a:lnTo>
                  <a:close/>
                  <a:moveTo>
                    <a:pt x="210" y="80"/>
                  </a:moveTo>
                  <a:lnTo>
                    <a:pt x="210" y="80"/>
                  </a:lnTo>
                  <a:lnTo>
                    <a:pt x="210" y="80"/>
                  </a:lnTo>
                  <a:lnTo>
                    <a:pt x="210" y="80"/>
                  </a:lnTo>
                  <a:lnTo>
                    <a:pt x="210" y="78"/>
                  </a:lnTo>
                  <a:lnTo>
                    <a:pt x="210" y="78"/>
                  </a:lnTo>
                  <a:lnTo>
                    <a:pt x="212" y="78"/>
                  </a:lnTo>
                  <a:lnTo>
                    <a:pt x="212" y="80"/>
                  </a:lnTo>
                  <a:lnTo>
                    <a:pt x="212" y="80"/>
                  </a:lnTo>
                  <a:lnTo>
                    <a:pt x="214" y="80"/>
                  </a:lnTo>
                  <a:lnTo>
                    <a:pt x="214" y="78"/>
                  </a:lnTo>
                  <a:lnTo>
                    <a:pt x="214" y="80"/>
                  </a:lnTo>
                  <a:lnTo>
                    <a:pt x="214" y="80"/>
                  </a:lnTo>
                  <a:lnTo>
                    <a:pt x="216" y="82"/>
                  </a:lnTo>
                  <a:lnTo>
                    <a:pt x="216" y="80"/>
                  </a:lnTo>
                  <a:lnTo>
                    <a:pt x="216" y="80"/>
                  </a:lnTo>
                  <a:lnTo>
                    <a:pt x="216" y="80"/>
                  </a:lnTo>
                  <a:lnTo>
                    <a:pt x="218" y="80"/>
                  </a:lnTo>
                  <a:lnTo>
                    <a:pt x="218" y="82"/>
                  </a:lnTo>
                  <a:lnTo>
                    <a:pt x="218" y="82"/>
                  </a:lnTo>
                  <a:lnTo>
                    <a:pt x="218" y="82"/>
                  </a:lnTo>
                  <a:lnTo>
                    <a:pt x="218" y="84"/>
                  </a:lnTo>
                  <a:lnTo>
                    <a:pt x="216" y="84"/>
                  </a:lnTo>
                  <a:lnTo>
                    <a:pt x="216" y="84"/>
                  </a:lnTo>
                  <a:lnTo>
                    <a:pt x="214" y="82"/>
                  </a:lnTo>
                  <a:lnTo>
                    <a:pt x="214" y="82"/>
                  </a:lnTo>
                  <a:lnTo>
                    <a:pt x="216" y="84"/>
                  </a:lnTo>
                  <a:lnTo>
                    <a:pt x="216" y="84"/>
                  </a:lnTo>
                  <a:lnTo>
                    <a:pt x="212" y="84"/>
                  </a:lnTo>
                  <a:lnTo>
                    <a:pt x="212" y="86"/>
                  </a:lnTo>
                  <a:lnTo>
                    <a:pt x="212" y="86"/>
                  </a:lnTo>
                  <a:lnTo>
                    <a:pt x="212" y="84"/>
                  </a:lnTo>
                  <a:lnTo>
                    <a:pt x="212" y="84"/>
                  </a:lnTo>
                  <a:lnTo>
                    <a:pt x="210" y="86"/>
                  </a:lnTo>
                  <a:lnTo>
                    <a:pt x="210" y="86"/>
                  </a:lnTo>
                  <a:lnTo>
                    <a:pt x="210" y="86"/>
                  </a:lnTo>
                  <a:lnTo>
                    <a:pt x="208" y="86"/>
                  </a:lnTo>
                  <a:lnTo>
                    <a:pt x="210" y="86"/>
                  </a:lnTo>
                  <a:lnTo>
                    <a:pt x="210" y="84"/>
                  </a:lnTo>
                  <a:lnTo>
                    <a:pt x="210" y="84"/>
                  </a:lnTo>
                  <a:lnTo>
                    <a:pt x="208" y="80"/>
                  </a:lnTo>
                  <a:lnTo>
                    <a:pt x="208" y="80"/>
                  </a:lnTo>
                  <a:lnTo>
                    <a:pt x="210" y="80"/>
                  </a:lnTo>
                  <a:lnTo>
                    <a:pt x="210" y="80"/>
                  </a:lnTo>
                  <a:close/>
                  <a:moveTo>
                    <a:pt x="210" y="184"/>
                  </a:moveTo>
                  <a:lnTo>
                    <a:pt x="210" y="182"/>
                  </a:lnTo>
                  <a:lnTo>
                    <a:pt x="210" y="182"/>
                  </a:lnTo>
                  <a:lnTo>
                    <a:pt x="210" y="184"/>
                  </a:lnTo>
                  <a:lnTo>
                    <a:pt x="210" y="182"/>
                  </a:lnTo>
                  <a:lnTo>
                    <a:pt x="210" y="182"/>
                  </a:lnTo>
                  <a:lnTo>
                    <a:pt x="210" y="182"/>
                  </a:lnTo>
                  <a:lnTo>
                    <a:pt x="210" y="182"/>
                  </a:lnTo>
                  <a:lnTo>
                    <a:pt x="210" y="182"/>
                  </a:lnTo>
                  <a:lnTo>
                    <a:pt x="212" y="182"/>
                  </a:lnTo>
                  <a:lnTo>
                    <a:pt x="212" y="182"/>
                  </a:lnTo>
                  <a:lnTo>
                    <a:pt x="214" y="184"/>
                  </a:lnTo>
                  <a:lnTo>
                    <a:pt x="214" y="184"/>
                  </a:lnTo>
                  <a:lnTo>
                    <a:pt x="210" y="184"/>
                  </a:lnTo>
                  <a:lnTo>
                    <a:pt x="210" y="184"/>
                  </a:lnTo>
                  <a:close/>
                  <a:moveTo>
                    <a:pt x="210" y="164"/>
                  </a:moveTo>
                  <a:lnTo>
                    <a:pt x="210" y="164"/>
                  </a:lnTo>
                  <a:lnTo>
                    <a:pt x="212" y="164"/>
                  </a:lnTo>
                  <a:lnTo>
                    <a:pt x="212" y="166"/>
                  </a:lnTo>
                  <a:lnTo>
                    <a:pt x="212" y="166"/>
                  </a:lnTo>
                  <a:lnTo>
                    <a:pt x="212" y="164"/>
                  </a:lnTo>
                  <a:lnTo>
                    <a:pt x="210" y="164"/>
                  </a:lnTo>
                  <a:lnTo>
                    <a:pt x="210" y="164"/>
                  </a:lnTo>
                  <a:close/>
                  <a:moveTo>
                    <a:pt x="208" y="86"/>
                  </a:moveTo>
                  <a:lnTo>
                    <a:pt x="208" y="84"/>
                  </a:lnTo>
                  <a:lnTo>
                    <a:pt x="208" y="84"/>
                  </a:lnTo>
                  <a:lnTo>
                    <a:pt x="210" y="84"/>
                  </a:lnTo>
                  <a:lnTo>
                    <a:pt x="208" y="86"/>
                  </a:lnTo>
                  <a:close/>
                  <a:moveTo>
                    <a:pt x="208" y="162"/>
                  </a:moveTo>
                  <a:lnTo>
                    <a:pt x="206" y="164"/>
                  </a:lnTo>
                  <a:lnTo>
                    <a:pt x="206" y="164"/>
                  </a:lnTo>
                  <a:lnTo>
                    <a:pt x="206" y="164"/>
                  </a:lnTo>
                  <a:lnTo>
                    <a:pt x="208" y="162"/>
                  </a:lnTo>
                  <a:lnTo>
                    <a:pt x="208" y="162"/>
                  </a:lnTo>
                  <a:close/>
                  <a:moveTo>
                    <a:pt x="210" y="190"/>
                  </a:moveTo>
                  <a:lnTo>
                    <a:pt x="210" y="190"/>
                  </a:lnTo>
                  <a:lnTo>
                    <a:pt x="210" y="192"/>
                  </a:lnTo>
                  <a:lnTo>
                    <a:pt x="210" y="192"/>
                  </a:lnTo>
                  <a:lnTo>
                    <a:pt x="212" y="192"/>
                  </a:lnTo>
                  <a:lnTo>
                    <a:pt x="212" y="192"/>
                  </a:lnTo>
                  <a:lnTo>
                    <a:pt x="212" y="194"/>
                  </a:lnTo>
                  <a:lnTo>
                    <a:pt x="212" y="194"/>
                  </a:lnTo>
                  <a:lnTo>
                    <a:pt x="214" y="194"/>
                  </a:lnTo>
                  <a:lnTo>
                    <a:pt x="214" y="194"/>
                  </a:lnTo>
                  <a:lnTo>
                    <a:pt x="214" y="194"/>
                  </a:lnTo>
                  <a:lnTo>
                    <a:pt x="214" y="194"/>
                  </a:lnTo>
                  <a:lnTo>
                    <a:pt x="212" y="194"/>
                  </a:lnTo>
                  <a:lnTo>
                    <a:pt x="212" y="194"/>
                  </a:lnTo>
                  <a:lnTo>
                    <a:pt x="216" y="196"/>
                  </a:lnTo>
                  <a:lnTo>
                    <a:pt x="218" y="194"/>
                  </a:lnTo>
                  <a:lnTo>
                    <a:pt x="218" y="194"/>
                  </a:lnTo>
                  <a:lnTo>
                    <a:pt x="216" y="196"/>
                  </a:lnTo>
                  <a:lnTo>
                    <a:pt x="216" y="196"/>
                  </a:lnTo>
                  <a:lnTo>
                    <a:pt x="218" y="196"/>
                  </a:lnTo>
                  <a:lnTo>
                    <a:pt x="220" y="198"/>
                  </a:lnTo>
                  <a:lnTo>
                    <a:pt x="220" y="198"/>
                  </a:lnTo>
                  <a:lnTo>
                    <a:pt x="222" y="198"/>
                  </a:lnTo>
                  <a:lnTo>
                    <a:pt x="222" y="198"/>
                  </a:lnTo>
                  <a:lnTo>
                    <a:pt x="220" y="200"/>
                  </a:lnTo>
                  <a:lnTo>
                    <a:pt x="220" y="200"/>
                  </a:lnTo>
                  <a:lnTo>
                    <a:pt x="220" y="200"/>
                  </a:lnTo>
                  <a:lnTo>
                    <a:pt x="222" y="200"/>
                  </a:lnTo>
                  <a:lnTo>
                    <a:pt x="222" y="200"/>
                  </a:lnTo>
                  <a:lnTo>
                    <a:pt x="222" y="200"/>
                  </a:lnTo>
                  <a:lnTo>
                    <a:pt x="220" y="200"/>
                  </a:lnTo>
                  <a:lnTo>
                    <a:pt x="220" y="200"/>
                  </a:lnTo>
                  <a:lnTo>
                    <a:pt x="220" y="200"/>
                  </a:lnTo>
                  <a:lnTo>
                    <a:pt x="220" y="200"/>
                  </a:lnTo>
                  <a:lnTo>
                    <a:pt x="220" y="200"/>
                  </a:lnTo>
                  <a:lnTo>
                    <a:pt x="220" y="200"/>
                  </a:lnTo>
                  <a:lnTo>
                    <a:pt x="218" y="198"/>
                  </a:lnTo>
                  <a:lnTo>
                    <a:pt x="218" y="198"/>
                  </a:lnTo>
                  <a:lnTo>
                    <a:pt x="218" y="198"/>
                  </a:lnTo>
                  <a:lnTo>
                    <a:pt x="218" y="198"/>
                  </a:lnTo>
                  <a:lnTo>
                    <a:pt x="218" y="200"/>
                  </a:lnTo>
                  <a:lnTo>
                    <a:pt x="218" y="200"/>
                  </a:lnTo>
                  <a:lnTo>
                    <a:pt x="216" y="198"/>
                  </a:lnTo>
                  <a:lnTo>
                    <a:pt x="214" y="196"/>
                  </a:lnTo>
                  <a:lnTo>
                    <a:pt x="212" y="198"/>
                  </a:lnTo>
                  <a:lnTo>
                    <a:pt x="212" y="198"/>
                  </a:lnTo>
                  <a:lnTo>
                    <a:pt x="212" y="198"/>
                  </a:lnTo>
                  <a:lnTo>
                    <a:pt x="212" y="198"/>
                  </a:lnTo>
                  <a:lnTo>
                    <a:pt x="212" y="198"/>
                  </a:lnTo>
                  <a:lnTo>
                    <a:pt x="212" y="198"/>
                  </a:lnTo>
                  <a:lnTo>
                    <a:pt x="212" y="196"/>
                  </a:lnTo>
                  <a:lnTo>
                    <a:pt x="212" y="196"/>
                  </a:lnTo>
                  <a:lnTo>
                    <a:pt x="210" y="198"/>
                  </a:lnTo>
                  <a:lnTo>
                    <a:pt x="210" y="198"/>
                  </a:lnTo>
                  <a:lnTo>
                    <a:pt x="210" y="198"/>
                  </a:lnTo>
                  <a:lnTo>
                    <a:pt x="208" y="198"/>
                  </a:lnTo>
                  <a:lnTo>
                    <a:pt x="208" y="196"/>
                  </a:lnTo>
                  <a:lnTo>
                    <a:pt x="208" y="196"/>
                  </a:lnTo>
                  <a:lnTo>
                    <a:pt x="208" y="196"/>
                  </a:lnTo>
                  <a:lnTo>
                    <a:pt x="208" y="198"/>
                  </a:lnTo>
                  <a:lnTo>
                    <a:pt x="208" y="198"/>
                  </a:lnTo>
                  <a:lnTo>
                    <a:pt x="206" y="194"/>
                  </a:lnTo>
                  <a:lnTo>
                    <a:pt x="202" y="192"/>
                  </a:lnTo>
                  <a:lnTo>
                    <a:pt x="202" y="192"/>
                  </a:lnTo>
                  <a:lnTo>
                    <a:pt x="204" y="194"/>
                  </a:lnTo>
                  <a:lnTo>
                    <a:pt x="206" y="196"/>
                  </a:lnTo>
                  <a:lnTo>
                    <a:pt x="204" y="196"/>
                  </a:lnTo>
                  <a:lnTo>
                    <a:pt x="204" y="196"/>
                  </a:lnTo>
                  <a:lnTo>
                    <a:pt x="202" y="196"/>
                  </a:lnTo>
                  <a:lnTo>
                    <a:pt x="200" y="198"/>
                  </a:lnTo>
                  <a:lnTo>
                    <a:pt x="200" y="198"/>
                  </a:lnTo>
                  <a:lnTo>
                    <a:pt x="200" y="198"/>
                  </a:lnTo>
                  <a:lnTo>
                    <a:pt x="200" y="198"/>
                  </a:lnTo>
                  <a:lnTo>
                    <a:pt x="202" y="198"/>
                  </a:lnTo>
                  <a:lnTo>
                    <a:pt x="204" y="200"/>
                  </a:lnTo>
                  <a:lnTo>
                    <a:pt x="204" y="200"/>
                  </a:lnTo>
                  <a:lnTo>
                    <a:pt x="202" y="200"/>
                  </a:lnTo>
                  <a:lnTo>
                    <a:pt x="200" y="200"/>
                  </a:lnTo>
                  <a:lnTo>
                    <a:pt x="200" y="200"/>
                  </a:lnTo>
                  <a:lnTo>
                    <a:pt x="200" y="198"/>
                  </a:lnTo>
                  <a:lnTo>
                    <a:pt x="200" y="198"/>
                  </a:lnTo>
                  <a:lnTo>
                    <a:pt x="200" y="198"/>
                  </a:lnTo>
                  <a:lnTo>
                    <a:pt x="198" y="198"/>
                  </a:lnTo>
                  <a:lnTo>
                    <a:pt x="198" y="198"/>
                  </a:lnTo>
                  <a:lnTo>
                    <a:pt x="198" y="198"/>
                  </a:lnTo>
                  <a:lnTo>
                    <a:pt x="198" y="198"/>
                  </a:lnTo>
                  <a:lnTo>
                    <a:pt x="196" y="198"/>
                  </a:lnTo>
                  <a:lnTo>
                    <a:pt x="194" y="198"/>
                  </a:lnTo>
                  <a:lnTo>
                    <a:pt x="194" y="198"/>
                  </a:lnTo>
                  <a:lnTo>
                    <a:pt x="194" y="196"/>
                  </a:lnTo>
                  <a:lnTo>
                    <a:pt x="194" y="196"/>
                  </a:lnTo>
                  <a:lnTo>
                    <a:pt x="192" y="198"/>
                  </a:lnTo>
                  <a:lnTo>
                    <a:pt x="192" y="198"/>
                  </a:lnTo>
                  <a:lnTo>
                    <a:pt x="192" y="196"/>
                  </a:lnTo>
                  <a:lnTo>
                    <a:pt x="192" y="194"/>
                  </a:lnTo>
                  <a:lnTo>
                    <a:pt x="190" y="196"/>
                  </a:lnTo>
                  <a:lnTo>
                    <a:pt x="190" y="196"/>
                  </a:lnTo>
                  <a:lnTo>
                    <a:pt x="190" y="194"/>
                  </a:lnTo>
                  <a:lnTo>
                    <a:pt x="188" y="194"/>
                  </a:lnTo>
                  <a:lnTo>
                    <a:pt x="188" y="194"/>
                  </a:lnTo>
                  <a:lnTo>
                    <a:pt x="186" y="192"/>
                  </a:lnTo>
                  <a:lnTo>
                    <a:pt x="186" y="192"/>
                  </a:lnTo>
                  <a:lnTo>
                    <a:pt x="186" y="192"/>
                  </a:lnTo>
                  <a:lnTo>
                    <a:pt x="186" y="192"/>
                  </a:lnTo>
                  <a:lnTo>
                    <a:pt x="186" y="192"/>
                  </a:lnTo>
                  <a:lnTo>
                    <a:pt x="188" y="192"/>
                  </a:lnTo>
                  <a:lnTo>
                    <a:pt x="188" y="190"/>
                  </a:lnTo>
                  <a:lnTo>
                    <a:pt x="188" y="192"/>
                  </a:lnTo>
                  <a:lnTo>
                    <a:pt x="190" y="190"/>
                  </a:lnTo>
                  <a:lnTo>
                    <a:pt x="190" y="190"/>
                  </a:lnTo>
                  <a:lnTo>
                    <a:pt x="190" y="192"/>
                  </a:lnTo>
                  <a:lnTo>
                    <a:pt x="192" y="194"/>
                  </a:lnTo>
                  <a:lnTo>
                    <a:pt x="198" y="196"/>
                  </a:lnTo>
                  <a:lnTo>
                    <a:pt x="198" y="196"/>
                  </a:lnTo>
                  <a:lnTo>
                    <a:pt x="198" y="198"/>
                  </a:lnTo>
                  <a:lnTo>
                    <a:pt x="200" y="198"/>
                  </a:lnTo>
                  <a:lnTo>
                    <a:pt x="200" y="198"/>
                  </a:lnTo>
                  <a:lnTo>
                    <a:pt x="202" y="192"/>
                  </a:lnTo>
                  <a:lnTo>
                    <a:pt x="202" y="194"/>
                  </a:lnTo>
                  <a:lnTo>
                    <a:pt x="202" y="192"/>
                  </a:lnTo>
                  <a:lnTo>
                    <a:pt x="202" y="192"/>
                  </a:lnTo>
                  <a:lnTo>
                    <a:pt x="202" y="192"/>
                  </a:lnTo>
                  <a:lnTo>
                    <a:pt x="202" y="192"/>
                  </a:lnTo>
                  <a:lnTo>
                    <a:pt x="202" y="192"/>
                  </a:lnTo>
                  <a:lnTo>
                    <a:pt x="202" y="192"/>
                  </a:lnTo>
                  <a:lnTo>
                    <a:pt x="202" y="192"/>
                  </a:lnTo>
                  <a:lnTo>
                    <a:pt x="202" y="192"/>
                  </a:lnTo>
                  <a:lnTo>
                    <a:pt x="202" y="192"/>
                  </a:lnTo>
                  <a:lnTo>
                    <a:pt x="206" y="192"/>
                  </a:lnTo>
                  <a:lnTo>
                    <a:pt x="206" y="192"/>
                  </a:lnTo>
                  <a:lnTo>
                    <a:pt x="206" y="192"/>
                  </a:lnTo>
                  <a:lnTo>
                    <a:pt x="204" y="190"/>
                  </a:lnTo>
                  <a:lnTo>
                    <a:pt x="204" y="190"/>
                  </a:lnTo>
                  <a:lnTo>
                    <a:pt x="204" y="192"/>
                  </a:lnTo>
                  <a:lnTo>
                    <a:pt x="204" y="190"/>
                  </a:lnTo>
                  <a:lnTo>
                    <a:pt x="204" y="190"/>
                  </a:lnTo>
                  <a:lnTo>
                    <a:pt x="206" y="190"/>
                  </a:lnTo>
                  <a:lnTo>
                    <a:pt x="210" y="190"/>
                  </a:lnTo>
                  <a:lnTo>
                    <a:pt x="210" y="190"/>
                  </a:lnTo>
                  <a:close/>
                  <a:moveTo>
                    <a:pt x="196" y="158"/>
                  </a:moveTo>
                  <a:lnTo>
                    <a:pt x="196" y="156"/>
                  </a:lnTo>
                  <a:lnTo>
                    <a:pt x="196" y="156"/>
                  </a:lnTo>
                  <a:lnTo>
                    <a:pt x="196" y="156"/>
                  </a:lnTo>
                  <a:lnTo>
                    <a:pt x="196" y="154"/>
                  </a:lnTo>
                  <a:lnTo>
                    <a:pt x="198" y="156"/>
                  </a:lnTo>
                  <a:lnTo>
                    <a:pt x="198" y="156"/>
                  </a:lnTo>
                  <a:lnTo>
                    <a:pt x="196" y="156"/>
                  </a:lnTo>
                  <a:lnTo>
                    <a:pt x="196" y="158"/>
                  </a:lnTo>
                  <a:lnTo>
                    <a:pt x="196" y="158"/>
                  </a:lnTo>
                  <a:lnTo>
                    <a:pt x="196" y="156"/>
                  </a:lnTo>
                  <a:lnTo>
                    <a:pt x="196" y="156"/>
                  </a:lnTo>
                  <a:lnTo>
                    <a:pt x="196" y="158"/>
                  </a:lnTo>
                  <a:lnTo>
                    <a:pt x="196" y="158"/>
                  </a:lnTo>
                  <a:close/>
                  <a:moveTo>
                    <a:pt x="200" y="158"/>
                  </a:moveTo>
                  <a:lnTo>
                    <a:pt x="200" y="158"/>
                  </a:lnTo>
                  <a:lnTo>
                    <a:pt x="200" y="158"/>
                  </a:lnTo>
                  <a:lnTo>
                    <a:pt x="200" y="158"/>
                  </a:lnTo>
                  <a:lnTo>
                    <a:pt x="200" y="158"/>
                  </a:lnTo>
                  <a:lnTo>
                    <a:pt x="200" y="158"/>
                  </a:lnTo>
                  <a:lnTo>
                    <a:pt x="200" y="158"/>
                  </a:lnTo>
                  <a:lnTo>
                    <a:pt x="200" y="158"/>
                  </a:lnTo>
                  <a:lnTo>
                    <a:pt x="200" y="158"/>
                  </a:lnTo>
                  <a:lnTo>
                    <a:pt x="200" y="158"/>
                  </a:lnTo>
                  <a:lnTo>
                    <a:pt x="200" y="158"/>
                  </a:lnTo>
                  <a:close/>
                  <a:moveTo>
                    <a:pt x="200" y="158"/>
                  </a:moveTo>
                  <a:lnTo>
                    <a:pt x="200" y="158"/>
                  </a:lnTo>
                  <a:lnTo>
                    <a:pt x="202" y="158"/>
                  </a:lnTo>
                  <a:lnTo>
                    <a:pt x="202" y="160"/>
                  </a:lnTo>
                  <a:lnTo>
                    <a:pt x="202" y="160"/>
                  </a:lnTo>
                  <a:lnTo>
                    <a:pt x="200" y="160"/>
                  </a:lnTo>
                  <a:lnTo>
                    <a:pt x="200" y="160"/>
                  </a:lnTo>
                  <a:lnTo>
                    <a:pt x="200" y="160"/>
                  </a:lnTo>
                  <a:lnTo>
                    <a:pt x="200" y="158"/>
                  </a:lnTo>
                  <a:lnTo>
                    <a:pt x="200" y="158"/>
                  </a:lnTo>
                  <a:close/>
                  <a:moveTo>
                    <a:pt x="204" y="160"/>
                  </a:moveTo>
                  <a:lnTo>
                    <a:pt x="204" y="160"/>
                  </a:lnTo>
                  <a:lnTo>
                    <a:pt x="202" y="162"/>
                  </a:lnTo>
                  <a:lnTo>
                    <a:pt x="202" y="162"/>
                  </a:lnTo>
                  <a:lnTo>
                    <a:pt x="202" y="160"/>
                  </a:lnTo>
                  <a:lnTo>
                    <a:pt x="204" y="160"/>
                  </a:lnTo>
                  <a:lnTo>
                    <a:pt x="204" y="160"/>
                  </a:lnTo>
                  <a:close/>
                  <a:moveTo>
                    <a:pt x="200" y="78"/>
                  </a:moveTo>
                  <a:lnTo>
                    <a:pt x="200" y="78"/>
                  </a:lnTo>
                  <a:lnTo>
                    <a:pt x="200" y="78"/>
                  </a:lnTo>
                  <a:lnTo>
                    <a:pt x="200" y="78"/>
                  </a:lnTo>
                  <a:lnTo>
                    <a:pt x="200" y="78"/>
                  </a:lnTo>
                  <a:lnTo>
                    <a:pt x="200" y="78"/>
                  </a:lnTo>
                  <a:close/>
                  <a:moveTo>
                    <a:pt x="198" y="120"/>
                  </a:moveTo>
                  <a:lnTo>
                    <a:pt x="200" y="124"/>
                  </a:lnTo>
                  <a:lnTo>
                    <a:pt x="200" y="124"/>
                  </a:lnTo>
                  <a:lnTo>
                    <a:pt x="198" y="122"/>
                  </a:lnTo>
                  <a:lnTo>
                    <a:pt x="198" y="122"/>
                  </a:lnTo>
                  <a:lnTo>
                    <a:pt x="198" y="122"/>
                  </a:lnTo>
                  <a:lnTo>
                    <a:pt x="198" y="120"/>
                  </a:lnTo>
                  <a:lnTo>
                    <a:pt x="198" y="120"/>
                  </a:lnTo>
                  <a:lnTo>
                    <a:pt x="198" y="120"/>
                  </a:lnTo>
                  <a:close/>
                  <a:moveTo>
                    <a:pt x="184" y="120"/>
                  </a:moveTo>
                  <a:lnTo>
                    <a:pt x="184" y="120"/>
                  </a:lnTo>
                  <a:lnTo>
                    <a:pt x="184" y="120"/>
                  </a:lnTo>
                  <a:lnTo>
                    <a:pt x="184" y="120"/>
                  </a:lnTo>
                  <a:lnTo>
                    <a:pt x="184" y="120"/>
                  </a:lnTo>
                  <a:lnTo>
                    <a:pt x="186" y="118"/>
                  </a:lnTo>
                  <a:lnTo>
                    <a:pt x="190" y="118"/>
                  </a:lnTo>
                  <a:lnTo>
                    <a:pt x="190" y="118"/>
                  </a:lnTo>
                  <a:lnTo>
                    <a:pt x="190" y="120"/>
                  </a:lnTo>
                  <a:lnTo>
                    <a:pt x="190" y="120"/>
                  </a:lnTo>
                  <a:lnTo>
                    <a:pt x="192" y="120"/>
                  </a:lnTo>
                  <a:lnTo>
                    <a:pt x="192" y="120"/>
                  </a:lnTo>
                  <a:lnTo>
                    <a:pt x="192" y="122"/>
                  </a:lnTo>
                  <a:lnTo>
                    <a:pt x="192" y="122"/>
                  </a:lnTo>
                  <a:lnTo>
                    <a:pt x="194" y="122"/>
                  </a:lnTo>
                  <a:lnTo>
                    <a:pt x="194" y="122"/>
                  </a:lnTo>
                  <a:lnTo>
                    <a:pt x="194" y="122"/>
                  </a:lnTo>
                  <a:lnTo>
                    <a:pt x="194" y="122"/>
                  </a:lnTo>
                  <a:lnTo>
                    <a:pt x="192" y="124"/>
                  </a:lnTo>
                  <a:lnTo>
                    <a:pt x="192" y="124"/>
                  </a:lnTo>
                  <a:lnTo>
                    <a:pt x="196" y="124"/>
                  </a:lnTo>
                  <a:lnTo>
                    <a:pt x="198" y="124"/>
                  </a:lnTo>
                  <a:lnTo>
                    <a:pt x="198" y="124"/>
                  </a:lnTo>
                  <a:lnTo>
                    <a:pt x="198" y="126"/>
                  </a:lnTo>
                  <a:lnTo>
                    <a:pt x="198" y="126"/>
                  </a:lnTo>
                  <a:lnTo>
                    <a:pt x="198" y="124"/>
                  </a:lnTo>
                  <a:lnTo>
                    <a:pt x="200" y="126"/>
                  </a:lnTo>
                  <a:lnTo>
                    <a:pt x="200" y="126"/>
                  </a:lnTo>
                  <a:lnTo>
                    <a:pt x="202" y="126"/>
                  </a:lnTo>
                  <a:lnTo>
                    <a:pt x="202" y="126"/>
                  </a:lnTo>
                  <a:lnTo>
                    <a:pt x="200" y="128"/>
                  </a:lnTo>
                  <a:lnTo>
                    <a:pt x="200" y="128"/>
                  </a:lnTo>
                  <a:lnTo>
                    <a:pt x="200" y="128"/>
                  </a:lnTo>
                  <a:lnTo>
                    <a:pt x="202" y="128"/>
                  </a:lnTo>
                  <a:lnTo>
                    <a:pt x="202" y="128"/>
                  </a:lnTo>
                  <a:lnTo>
                    <a:pt x="202" y="128"/>
                  </a:lnTo>
                  <a:lnTo>
                    <a:pt x="200" y="128"/>
                  </a:lnTo>
                  <a:lnTo>
                    <a:pt x="200" y="128"/>
                  </a:lnTo>
                  <a:lnTo>
                    <a:pt x="200" y="128"/>
                  </a:lnTo>
                  <a:lnTo>
                    <a:pt x="200" y="128"/>
                  </a:lnTo>
                  <a:lnTo>
                    <a:pt x="200" y="128"/>
                  </a:lnTo>
                  <a:lnTo>
                    <a:pt x="200" y="128"/>
                  </a:lnTo>
                  <a:lnTo>
                    <a:pt x="200" y="126"/>
                  </a:lnTo>
                  <a:lnTo>
                    <a:pt x="200" y="126"/>
                  </a:lnTo>
                  <a:lnTo>
                    <a:pt x="198" y="126"/>
                  </a:lnTo>
                  <a:lnTo>
                    <a:pt x="198" y="128"/>
                  </a:lnTo>
                  <a:lnTo>
                    <a:pt x="198" y="128"/>
                  </a:lnTo>
                  <a:lnTo>
                    <a:pt x="198" y="128"/>
                  </a:lnTo>
                  <a:lnTo>
                    <a:pt x="196" y="126"/>
                  </a:lnTo>
                  <a:lnTo>
                    <a:pt x="194" y="126"/>
                  </a:lnTo>
                  <a:lnTo>
                    <a:pt x="192" y="128"/>
                  </a:lnTo>
                  <a:lnTo>
                    <a:pt x="192" y="128"/>
                  </a:lnTo>
                  <a:lnTo>
                    <a:pt x="192" y="126"/>
                  </a:lnTo>
                  <a:lnTo>
                    <a:pt x="192" y="128"/>
                  </a:lnTo>
                  <a:lnTo>
                    <a:pt x="192" y="128"/>
                  </a:lnTo>
                  <a:lnTo>
                    <a:pt x="192" y="126"/>
                  </a:lnTo>
                  <a:lnTo>
                    <a:pt x="192" y="126"/>
                  </a:lnTo>
                  <a:lnTo>
                    <a:pt x="192" y="126"/>
                  </a:lnTo>
                  <a:lnTo>
                    <a:pt x="190" y="126"/>
                  </a:lnTo>
                  <a:lnTo>
                    <a:pt x="190" y="128"/>
                  </a:lnTo>
                  <a:lnTo>
                    <a:pt x="190" y="128"/>
                  </a:lnTo>
                  <a:lnTo>
                    <a:pt x="190" y="126"/>
                  </a:lnTo>
                  <a:lnTo>
                    <a:pt x="190" y="126"/>
                  </a:lnTo>
                  <a:lnTo>
                    <a:pt x="190" y="124"/>
                  </a:lnTo>
                  <a:lnTo>
                    <a:pt x="188" y="124"/>
                  </a:lnTo>
                  <a:lnTo>
                    <a:pt x="188" y="126"/>
                  </a:lnTo>
                  <a:lnTo>
                    <a:pt x="188" y="126"/>
                  </a:lnTo>
                  <a:lnTo>
                    <a:pt x="186" y="124"/>
                  </a:lnTo>
                  <a:lnTo>
                    <a:pt x="184" y="122"/>
                  </a:lnTo>
                  <a:lnTo>
                    <a:pt x="184" y="122"/>
                  </a:lnTo>
                  <a:lnTo>
                    <a:pt x="186" y="122"/>
                  </a:lnTo>
                  <a:lnTo>
                    <a:pt x="186" y="122"/>
                  </a:lnTo>
                  <a:lnTo>
                    <a:pt x="186" y="120"/>
                  </a:lnTo>
                  <a:lnTo>
                    <a:pt x="184" y="120"/>
                  </a:lnTo>
                  <a:lnTo>
                    <a:pt x="184" y="120"/>
                  </a:lnTo>
                  <a:close/>
                  <a:moveTo>
                    <a:pt x="180" y="230"/>
                  </a:moveTo>
                  <a:lnTo>
                    <a:pt x="180" y="230"/>
                  </a:lnTo>
                  <a:lnTo>
                    <a:pt x="180" y="230"/>
                  </a:lnTo>
                  <a:lnTo>
                    <a:pt x="180" y="230"/>
                  </a:lnTo>
                  <a:lnTo>
                    <a:pt x="180" y="230"/>
                  </a:lnTo>
                  <a:lnTo>
                    <a:pt x="180" y="228"/>
                  </a:lnTo>
                  <a:lnTo>
                    <a:pt x="178" y="226"/>
                  </a:lnTo>
                  <a:lnTo>
                    <a:pt x="180" y="226"/>
                  </a:lnTo>
                  <a:lnTo>
                    <a:pt x="180" y="226"/>
                  </a:lnTo>
                  <a:lnTo>
                    <a:pt x="180" y="228"/>
                  </a:lnTo>
                  <a:lnTo>
                    <a:pt x="180" y="230"/>
                  </a:lnTo>
                  <a:lnTo>
                    <a:pt x="180" y="230"/>
                  </a:lnTo>
                  <a:lnTo>
                    <a:pt x="180" y="230"/>
                  </a:lnTo>
                  <a:lnTo>
                    <a:pt x="180" y="230"/>
                  </a:lnTo>
                  <a:lnTo>
                    <a:pt x="180" y="230"/>
                  </a:lnTo>
                  <a:lnTo>
                    <a:pt x="180" y="230"/>
                  </a:lnTo>
                  <a:lnTo>
                    <a:pt x="184" y="232"/>
                  </a:lnTo>
                  <a:lnTo>
                    <a:pt x="184" y="234"/>
                  </a:lnTo>
                  <a:lnTo>
                    <a:pt x="184" y="234"/>
                  </a:lnTo>
                  <a:lnTo>
                    <a:pt x="182" y="232"/>
                  </a:lnTo>
                  <a:lnTo>
                    <a:pt x="180" y="230"/>
                  </a:lnTo>
                  <a:lnTo>
                    <a:pt x="180" y="230"/>
                  </a:lnTo>
                  <a:lnTo>
                    <a:pt x="180" y="230"/>
                  </a:lnTo>
                  <a:lnTo>
                    <a:pt x="180" y="230"/>
                  </a:lnTo>
                  <a:lnTo>
                    <a:pt x="180" y="230"/>
                  </a:lnTo>
                  <a:lnTo>
                    <a:pt x="180" y="230"/>
                  </a:lnTo>
                  <a:lnTo>
                    <a:pt x="180" y="230"/>
                  </a:lnTo>
                  <a:lnTo>
                    <a:pt x="180" y="230"/>
                  </a:lnTo>
                  <a:close/>
                  <a:moveTo>
                    <a:pt x="178" y="194"/>
                  </a:moveTo>
                  <a:lnTo>
                    <a:pt x="178" y="194"/>
                  </a:lnTo>
                  <a:lnTo>
                    <a:pt x="178" y="194"/>
                  </a:lnTo>
                  <a:lnTo>
                    <a:pt x="178" y="194"/>
                  </a:lnTo>
                  <a:lnTo>
                    <a:pt x="178" y="194"/>
                  </a:lnTo>
                  <a:lnTo>
                    <a:pt x="180" y="194"/>
                  </a:lnTo>
                  <a:lnTo>
                    <a:pt x="180" y="194"/>
                  </a:lnTo>
                  <a:lnTo>
                    <a:pt x="178" y="194"/>
                  </a:lnTo>
                  <a:lnTo>
                    <a:pt x="178" y="194"/>
                  </a:lnTo>
                  <a:lnTo>
                    <a:pt x="180" y="192"/>
                  </a:lnTo>
                  <a:lnTo>
                    <a:pt x="180" y="192"/>
                  </a:lnTo>
                  <a:lnTo>
                    <a:pt x="180" y="194"/>
                  </a:lnTo>
                  <a:lnTo>
                    <a:pt x="182" y="194"/>
                  </a:lnTo>
                  <a:lnTo>
                    <a:pt x="182" y="194"/>
                  </a:lnTo>
                  <a:lnTo>
                    <a:pt x="182" y="194"/>
                  </a:lnTo>
                  <a:lnTo>
                    <a:pt x="182" y="194"/>
                  </a:lnTo>
                  <a:lnTo>
                    <a:pt x="182" y="194"/>
                  </a:lnTo>
                  <a:lnTo>
                    <a:pt x="182" y="194"/>
                  </a:lnTo>
                  <a:lnTo>
                    <a:pt x="182" y="194"/>
                  </a:lnTo>
                  <a:lnTo>
                    <a:pt x="184" y="198"/>
                  </a:lnTo>
                  <a:lnTo>
                    <a:pt x="184" y="198"/>
                  </a:lnTo>
                  <a:lnTo>
                    <a:pt x="182" y="196"/>
                  </a:lnTo>
                  <a:lnTo>
                    <a:pt x="182" y="194"/>
                  </a:lnTo>
                  <a:lnTo>
                    <a:pt x="182" y="194"/>
                  </a:lnTo>
                  <a:lnTo>
                    <a:pt x="182" y="194"/>
                  </a:lnTo>
                  <a:lnTo>
                    <a:pt x="180" y="196"/>
                  </a:lnTo>
                  <a:lnTo>
                    <a:pt x="180" y="194"/>
                  </a:lnTo>
                  <a:lnTo>
                    <a:pt x="180" y="194"/>
                  </a:lnTo>
                  <a:lnTo>
                    <a:pt x="178" y="196"/>
                  </a:lnTo>
                  <a:lnTo>
                    <a:pt x="178" y="196"/>
                  </a:lnTo>
                  <a:lnTo>
                    <a:pt x="176" y="196"/>
                  </a:lnTo>
                  <a:lnTo>
                    <a:pt x="176" y="196"/>
                  </a:lnTo>
                  <a:lnTo>
                    <a:pt x="176" y="196"/>
                  </a:lnTo>
                  <a:lnTo>
                    <a:pt x="178" y="194"/>
                  </a:lnTo>
                  <a:lnTo>
                    <a:pt x="178" y="194"/>
                  </a:lnTo>
                  <a:lnTo>
                    <a:pt x="178" y="194"/>
                  </a:lnTo>
                  <a:lnTo>
                    <a:pt x="178" y="194"/>
                  </a:lnTo>
                  <a:close/>
                  <a:moveTo>
                    <a:pt x="180" y="212"/>
                  </a:moveTo>
                  <a:lnTo>
                    <a:pt x="180" y="212"/>
                  </a:lnTo>
                  <a:lnTo>
                    <a:pt x="180" y="210"/>
                  </a:lnTo>
                  <a:lnTo>
                    <a:pt x="178" y="210"/>
                  </a:lnTo>
                  <a:lnTo>
                    <a:pt x="178" y="210"/>
                  </a:lnTo>
                  <a:lnTo>
                    <a:pt x="178" y="210"/>
                  </a:lnTo>
                  <a:lnTo>
                    <a:pt x="178" y="210"/>
                  </a:lnTo>
                  <a:lnTo>
                    <a:pt x="180" y="210"/>
                  </a:lnTo>
                  <a:lnTo>
                    <a:pt x="180" y="210"/>
                  </a:lnTo>
                  <a:lnTo>
                    <a:pt x="180" y="210"/>
                  </a:lnTo>
                  <a:lnTo>
                    <a:pt x="180" y="210"/>
                  </a:lnTo>
                  <a:lnTo>
                    <a:pt x="182" y="210"/>
                  </a:lnTo>
                  <a:lnTo>
                    <a:pt x="182" y="210"/>
                  </a:lnTo>
                  <a:lnTo>
                    <a:pt x="182" y="212"/>
                  </a:lnTo>
                  <a:lnTo>
                    <a:pt x="182" y="210"/>
                  </a:lnTo>
                  <a:lnTo>
                    <a:pt x="180" y="212"/>
                  </a:lnTo>
                  <a:lnTo>
                    <a:pt x="180" y="212"/>
                  </a:lnTo>
                  <a:close/>
                  <a:moveTo>
                    <a:pt x="178" y="212"/>
                  </a:moveTo>
                  <a:lnTo>
                    <a:pt x="178" y="214"/>
                  </a:lnTo>
                  <a:lnTo>
                    <a:pt x="176" y="212"/>
                  </a:lnTo>
                  <a:lnTo>
                    <a:pt x="176" y="212"/>
                  </a:lnTo>
                  <a:lnTo>
                    <a:pt x="178" y="212"/>
                  </a:lnTo>
                  <a:lnTo>
                    <a:pt x="178" y="212"/>
                  </a:lnTo>
                  <a:close/>
                  <a:moveTo>
                    <a:pt x="180" y="216"/>
                  </a:moveTo>
                  <a:lnTo>
                    <a:pt x="180" y="218"/>
                  </a:lnTo>
                  <a:lnTo>
                    <a:pt x="180" y="218"/>
                  </a:lnTo>
                  <a:lnTo>
                    <a:pt x="182" y="218"/>
                  </a:lnTo>
                  <a:lnTo>
                    <a:pt x="182" y="220"/>
                  </a:lnTo>
                  <a:lnTo>
                    <a:pt x="182" y="220"/>
                  </a:lnTo>
                  <a:lnTo>
                    <a:pt x="182" y="220"/>
                  </a:lnTo>
                  <a:lnTo>
                    <a:pt x="182" y="220"/>
                  </a:lnTo>
                  <a:lnTo>
                    <a:pt x="182" y="220"/>
                  </a:lnTo>
                  <a:lnTo>
                    <a:pt x="182" y="220"/>
                  </a:lnTo>
                  <a:lnTo>
                    <a:pt x="180" y="220"/>
                  </a:lnTo>
                  <a:lnTo>
                    <a:pt x="180" y="220"/>
                  </a:lnTo>
                  <a:lnTo>
                    <a:pt x="178" y="220"/>
                  </a:lnTo>
                  <a:lnTo>
                    <a:pt x="178" y="218"/>
                  </a:lnTo>
                  <a:lnTo>
                    <a:pt x="178" y="218"/>
                  </a:lnTo>
                  <a:lnTo>
                    <a:pt x="180" y="218"/>
                  </a:lnTo>
                  <a:lnTo>
                    <a:pt x="180" y="216"/>
                  </a:lnTo>
                  <a:lnTo>
                    <a:pt x="180" y="216"/>
                  </a:lnTo>
                  <a:close/>
                  <a:moveTo>
                    <a:pt x="182" y="222"/>
                  </a:moveTo>
                  <a:lnTo>
                    <a:pt x="184" y="220"/>
                  </a:lnTo>
                  <a:lnTo>
                    <a:pt x="184" y="224"/>
                  </a:lnTo>
                  <a:lnTo>
                    <a:pt x="182" y="222"/>
                  </a:lnTo>
                  <a:close/>
                  <a:moveTo>
                    <a:pt x="182" y="172"/>
                  </a:moveTo>
                  <a:lnTo>
                    <a:pt x="182" y="170"/>
                  </a:lnTo>
                  <a:lnTo>
                    <a:pt x="182" y="170"/>
                  </a:lnTo>
                  <a:lnTo>
                    <a:pt x="182" y="172"/>
                  </a:lnTo>
                  <a:close/>
                  <a:moveTo>
                    <a:pt x="182" y="144"/>
                  </a:moveTo>
                  <a:lnTo>
                    <a:pt x="182" y="146"/>
                  </a:lnTo>
                  <a:lnTo>
                    <a:pt x="182" y="144"/>
                  </a:lnTo>
                  <a:lnTo>
                    <a:pt x="182" y="144"/>
                  </a:lnTo>
                  <a:close/>
                  <a:moveTo>
                    <a:pt x="182" y="190"/>
                  </a:moveTo>
                  <a:lnTo>
                    <a:pt x="182" y="190"/>
                  </a:lnTo>
                  <a:lnTo>
                    <a:pt x="182" y="190"/>
                  </a:lnTo>
                  <a:lnTo>
                    <a:pt x="182" y="192"/>
                  </a:lnTo>
                  <a:lnTo>
                    <a:pt x="180" y="190"/>
                  </a:lnTo>
                  <a:lnTo>
                    <a:pt x="180" y="190"/>
                  </a:lnTo>
                  <a:lnTo>
                    <a:pt x="182" y="190"/>
                  </a:lnTo>
                  <a:lnTo>
                    <a:pt x="182" y="190"/>
                  </a:lnTo>
                  <a:close/>
                  <a:moveTo>
                    <a:pt x="180" y="168"/>
                  </a:moveTo>
                  <a:lnTo>
                    <a:pt x="178" y="168"/>
                  </a:lnTo>
                  <a:lnTo>
                    <a:pt x="178" y="168"/>
                  </a:lnTo>
                  <a:lnTo>
                    <a:pt x="180" y="166"/>
                  </a:lnTo>
                  <a:lnTo>
                    <a:pt x="180" y="166"/>
                  </a:lnTo>
                  <a:lnTo>
                    <a:pt x="180" y="168"/>
                  </a:lnTo>
                  <a:close/>
                  <a:moveTo>
                    <a:pt x="178" y="148"/>
                  </a:moveTo>
                  <a:lnTo>
                    <a:pt x="180" y="150"/>
                  </a:lnTo>
                  <a:lnTo>
                    <a:pt x="178" y="150"/>
                  </a:lnTo>
                  <a:lnTo>
                    <a:pt x="178" y="152"/>
                  </a:lnTo>
                  <a:lnTo>
                    <a:pt x="178" y="152"/>
                  </a:lnTo>
                  <a:lnTo>
                    <a:pt x="176" y="148"/>
                  </a:lnTo>
                  <a:lnTo>
                    <a:pt x="178" y="150"/>
                  </a:lnTo>
                  <a:lnTo>
                    <a:pt x="178" y="150"/>
                  </a:lnTo>
                  <a:lnTo>
                    <a:pt x="178" y="148"/>
                  </a:lnTo>
                  <a:lnTo>
                    <a:pt x="178" y="148"/>
                  </a:lnTo>
                  <a:close/>
                  <a:moveTo>
                    <a:pt x="176" y="148"/>
                  </a:moveTo>
                  <a:lnTo>
                    <a:pt x="176" y="150"/>
                  </a:lnTo>
                  <a:lnTo>
                    <a:pt x="176" y="150"/>
                  </a:lnTo>
                  <a:lnTo>
                    <a:pt x="176" y="148"/>
                  </a:lnTo>
                  <a:lnTo>
                    <a:pt x="176" y="148"/>
                  </a:lnTo>
                  <a:close/>
                  <a:moveTo>
                    <a:pt x="176" y="152"/>
                  </a:moveTo>
                  <a:lnTo>
                    <a:pt x="176" y="154"/>
                  </a:lnTo>
                  <a:lnTo>
                    <a:pt x="174" y="152"/>
                  </a:lnTo>
                  <a:lnTo>
                    <a:pt x="174" y="152"/>
                  </a:lnTo>
                  <a:lnTo>
                    <a:pt x="174" y="154"/>
                  </a:lnTo>
                  <a:lnTo>
                    <a:pt x="172" y="154"/>
                  </a:lnTo>
                  <a:lnTo>
                    <a:pt x="172" y="154"/>
                  </a:lnTo>
                  <a:lnTo>
                    <a:pt x="172" y="152"/>
                  </a:lnTo>
                  <a:lnTo>
                    <a:pt x="174" y="152"/>
                  </a:lnTo>
                  <a:lnTo>
                    <a:pt x="176" y="152"/>
                  </a:lnTo>
                  <a:lnTo>
                    <a:pt x="176" y="152"/>
                  </a:lnTo>
                  <a:lnTo>
                    <a:pt x="176" y="152"/>
                  </a:lnTo>
                  <a:close/>
                  <a:moveTo>
                    <a:pt x="176" y="208"/>
                  </a:moveTo>
                  <a:lnTo>
                    <a:pt x="174" y="210"/>
                  </a:lnTo>
                  <a:lnTo>
                    <a:pt x="174" y="208"/>
                  </a:lnTo>
                  <a:lnTo>
                    <a:pt x="176" y="208"/>
                  </a:lnTo>
                  <a:close/>
                  <a:moveTo>
                    <a:pt x="172" y="210"/>
                  </a:moveTo>
                  <a:lnTo>
                    <a:pt x="172" y="210"/>
                  </a:lnTo>
                  <a:lnTo>
                    <a:pt x="174" y="212"/>
                  </a:lnTo>
                  <a:lnTo>
                    <a:pt x="172" y="212"/>
                  </a:lnTo>
                  <a:lnTo>
                    <a:pt x="172" y="212"/>
                  </a:lnTo>
                  <a:lnTo>
                    <a:pt x="172" y="210"/>
                  </a:lnTo>
                  <a:lnTo>
                    <a:pt x="170" y="210"/>
                  </a:lnTo>
                  <a:lnTo>
                    <a:pt x="168" y="208"/>
                  </a:lnTo>
                  <a:lnTo>
                    <a:pt x="172" y="210"/>
                  </a:lnTo>
                  <a:close/>
                  <a:moveTo>
                    <a:pt x="166" y="206"/>
                  </a:moveTo>
                  <a:lnTo>
                    <a:pt x="166" y="206"/>
                  </a:lnTo>
                  <a:lnTo>
                    <a:pt x="166" y="206"/>
                  </a:lnTo>
                  <a:lnTo>
                    <a:pt x="168" y="204"/>
                  </a:lnTo>
                  <a:lnTo>
                    <a:pt x="168" y="204"/>
                  </a:lnTo>
                  <a:lnTo>
                    <a:pt x="168" y="206"/>
                  </a:lnTo>
                  <a:lnTo>
                    <a:pt x="166" y="206"/>
                  </a:lnTo>
                  <a:lnTo>
                    <a:pt x="166" y="206"/>
                  </a:lnTo>
                  <a:close/>
                  <a:moveTo>
                    <a:pt x="170" y="170"/>
                  </a:moveTo>
                  <a:lnTo>
                    <a:pt x="170" y="172"/>
                  </a:lnTo>
                  <a:lnTo>
                    <a:pt x="170" y="172"/>
                  </a:lnTo>
                  <a:lnTo>
                    <a:pt x="172" y="172"/>
                  </a:lnTo>
                  <a:lnTo>
                    <a:pt x="172" y="172"/>
                  </a:lnTo>
                  <a:lnTo>
                    <a:pt x="172" y="174"/>
                  </a:lnTo>
                  <a:lnTo>
                    <a:pt x="170" y="176"/>
                  </a:lnTo>
                  <a:lnTo>
                    <a:pt x="170" y="176"/>
                  </a:lnTo>
                  <a:lnTo>
                    <a:pt x="170" y="176"/>
                  </a:lnTo>
                  <a:lnTo>
                    <a:pt x="170" y="174"/>
                  </a:lnTo>
                  <a:lnTo>
                    <a:pt x="170" y="174"/>
                  </a:lnTo>
                  <a:lnTo>
                    <a:pt x="170" y="174"/>
                  </a:lnTo>
                  <a:lnTo>
                    <a:pt x="170" y="174"/>
                  </a:lnTo>
                  <a:lnTo>
                    <a:pt x="168" y="174"/>
                  </a:lnTo>
                  <a:lnTo>
                    <a:pt x="168" y="174"/>
                  </a:lnTo>
                  <a:lnTo>
                    <a:pt x="168" y="172"/>
                  </a:lnTo>
                  <a:lnTo>
                    <a:pt x="170" y="170"/>
                  </a:lnTo>
                  <a:lnTo>
                    <a:pt x="170" y="170"/>
                  </a:lnTo>
                  <a:close/>
                  <a:moveTo>
                    <a:pt x="168" y="150"/>
                  </a:moveTo>
                  <a:lnTo>
                    <a:pt x="168" y="150"/>
                  </a:lnTo>
                  <a:lnTo>
                    <a:pt x="168" y="150"/>
                  </a:lnTo>
                  <a:lnTo>
                    <a:pt x="168" y="150"/>
                  </a:lnTo>
                  <a:lnTo>
                    <a:pt x="168" y="150"/>
                  </a:lnTo>
                  <a:lnTo>
                    <a:pt x="168" y="150"/>
                  </a:lnTo>
                  <a:lnTo>
                    <a:pt x="168" y="150"/>
                  </a:lnTo>
                  <a:lnTo>
                    <a:pt x="168" y="150"/>
                  </a:lnTo>
                  <a:close/>
                  <a:moveTo>
                    <a:pt x="166" y="108"/>
                  </a:moveTo>
                  <a:lnTo>
                    <a:pt x="166" y="108"/>
                  </a:lnTo>
                  <a:lnTo>
                    <a:pt x="166" y="108"/>
                  </a:lnTo>
                  <a:lnTo>
                    <a:pt x="166" y="108"/>
                  </a:lnTo>
                  <a:lnTo>
                    <a:pt x="166" y="108"/>
                  </a:lnTo>
                  <a:lnTo>
                    <a:pt x="166" y="108"/>
                  </a:lnTo>
                  <a:lnTo>
                    <a:pt x="166" y="108"/>
                  </a:lnTo>
                  <a:lnTo>
                    <a:pt x="166" y="108"/>
                  </a:lnTo>
                  <a:lnTo>
                    <a:pt x="166" y="108"/>
                  </a:lnTo>
                  <a:close/>
                  <a:moveTo>
                    <a:pt x="166" y="176"/>
                  </a:moveTo>
                  <a:lnTo>
                    <a:pt x="168" y="176"/>
                  </a:lnTo>
                  <a:lnTo>
                    <a:pt x="166" y="176"/>
                  </a:lnTo>
                  <a:lnTo>
                    <a:pt x="166" y="176"/>
                  </a:lnTo>
                  <a:close/>
                  <a:moveTo>
                    <a:pt x="166" y="216"/>
                  </a:moveTo>
                  <a:lnTo>
                    <a:pt x="166" y="216"/>
                  </a:lnTo>
                  <a:lnTo>
                    <a:pt x="166" y="216"/>
                  </a:lnTo>
                  <a:lnTo>
                    <a:pt x="170" y="220"/>
                  </a:lnTo>
                  <a:lnTo>
                    <a:pt x="170" y="218"/>
                  </a:lnTo>
                  <a:lnTo>
                    <a:pt x="172" y="220"/>
                  </a:lnTo>
                  <a:lnTo>
                    <a:pt x="172" y="220"/>
                  </a:lnTo>
                  <a:lnTo>
                    <a:pt x="170" y="220"/>
                  </a:lnTo>
                  <a:lnTo>
                    <a:pt x="170" y="222"/>
                  </a:lnTo>
                  <a:lnTo>
                    <a:pt x="170" y="222"/>
                  </a:lnTo>
                  <a:lnTo>
                    <a:pt x="170" y="222"/>
                  </a:lnTo>
                  <a:lnTo>
                    <a:pt x="166" y="218"/>
                  </a:lnTo>
                  <a:lnTo>
                    <a:pt x="164" y="216"/>
                  </a:lnTo>
                  <a:lnTo>
                    <a:pt x="164" y="214"/>
                  </a:lnTo>
                  <a:lnTo>
                    <a:pt x="166" y="216"/>
                  </a:lnTo>
                  <a:close/>
                  <a:moveTo>
                    <a:pt x="164" y="194"/>
                  </a:moveTo>
                  <a:lnTo>
                    <a:pt x="162" y="194"/>
                  </a:lnTo>
                  <a:lnTo>
                    <a:pt x="162" y="194"/>
                  </a:lnTo>
                  <a:lnTo>
                    <a:pt x="162" y="194"/>
                  </a:lnTo>
                  <a:lnTo>
                    <a:pt x="164" y="194"/>
                  </a:lnTo>
                  <a:lnTo>
                    <a:pt x="164" y="194"/>
                  </a:lnTo>
                  <a:close/>
                  <a:moveTo>
                    <a:pt x="162" y="200"/>
                  </a:moveTo>
                  <a:lnTo>
                    <a:pt x="162" y="200"/>
                  </a:lnTo>
                  <a:lnTo>
                    <a:pt x="160" y="202"/>
                  </a:lnTo>
                  <a:lnTo>
                    <a:pt x="162" y="202"/>
                  </a:lnTo>
                  <a:lnTo>
                    <a:pt x="162" y="202"/>
                  </a:lnTo>
                  <a:lnTo>
                    <a:pt x="162" y="202"/>
                  </a:lnTo>
                  <a:lnTo>
                    <a:pt x="162" y="202"/>
                  </a:lnTo>
                  <a:lnTo>
                    <a:pt x="162" y="202"/>
                  </a:lnTo>
                  <a:lnTo>
                    <a:pt x="162" y="204"/>
                  </a:lnTo>
                  <a:lnTo>
                    <a:pt x="162" y="202"/>
                  </a:lnTo>
                  <a:lnTo>
                    <a:pt x="162" y="202"/>
                  </a:lnTo>
                  <a:lnTo>
                    <a:pt x="162" y="202"/>
                  </a:lnTo>
                  <a:lnTo>
                    <a:pt x="160" y="200"/>
                  </a:lnTo>
                  <a:lnTo>
                    <a:pt x="162" y="200"/>
                  </a:lnTo>
                  <a:close/>
                  <a:moveTo>
                    <a:pt x="164" y="216"/>
                  </a:moveTo>
                  <a:lnTo>
                    <a:pt x="160" y="212"/>
                  </a:lnTo>
                  <a:lnTo>
                    <a:pt x="162" y="212"/>
                  </a:lnTo>
                  <a:lnTo>
                    <a:pt x="164" y="216"/>
                  </a:lnTo>
                  <a:close/>
                  <a:moveTo>
                    <a:pt x="158" y="186"/>
                  </a:moveTo>
                  <a:lnTo>
                    <a:pt x="158" y="186"/>
                  </a:lnTo>
                  <a:lnTo>
                    <a:pt x="158" y="186"/>
                  </a:lnTo>
                  <a:lnTo>
                    <a:pt x="158" y="188"/>
                  </a:lnTo>
                  <a:lnTo>
                    <a:pt x="158" y="188"/>
                  </a:lnTo>
                  <a:lnTo>
                    <a:pt x="158" y="188"/>
                  </a:lnTo>
                  <a:lnTo>
                    <a:pt x="158" y="186"/>
                  </a:lnTo>
                  <a:lnTo>
                    <a:pt x="158" y="186"/>
                  </a:lnTo>
                  <a:close/>
                  <a:moveTo>
                    <a:pt x="154" y="220"/>
                  </a:moveTo>
                  <a:lnTo>
                    <a:pt x="154" y="220"/>
                  </a:lnTo>
                  <a:lnTo>
                    <a:pt x="154" y="220"/>
                  </a:lnTo>
                  <a:lnTo>
                    <a:pt x="154" y="220"/>
                  </a:lnTo>
                  <a:lnTo>
                    <a:pt x="152" y="218"/>
                  </a:lnTo>
                  <a:lnTo>
                    <a:pt x="152" y="218"/>
                  </a:lnTo>
                  <a:lnTo>
                    <a:pt x="154" y="220"/>
                  </a:lnTo>
                  <a:lnTo>
                    <a:pt x="156" y="220"/>
                  </a:lnTo>
                  <a:lnTo>
                    <a:pt x="156" y="218"/>
                  </a:lnTo>
                  <a:lnTo>
                    <a:pt x="156" y="218"/>
                  </a:lnTo>
                  <a:lnTo>
                    <a:pt x="160" y="220"/>
                  </a:lnTo>
                  <a:lnTo>
                    <a:pt x="160" y="220"/>
                  </a:lnTo>
                  <a:lnTo>
                    <a:pt x="160" y="220"/>
                  </a:lnTo>
                  <a:lnTo>
                    <a:pt x="160" y="218"/>
                  </a:lnTo>
                  <a:lnTo>
                    <a:pt x="160" y="218"/>
                  </a:lnTo>
                  <a:lnTo>
                    <a:pt x="160" y="220"/>
                  </a:lnTo>
                  <a:lnTo>
                    <a:pt x="160" y="220"/>
                  </a:lnTo>
                  <a:lnTo>
                    <a:pt x="162" y="220"/>
                  </a:lnTo>
                  <a:lnTo>
                    <a:pt x="162" y="220"/>
                  </a:lnTo>
                  <a:lnTo>
                    <a:pt x="162" y="220"/>
                  </a:lnTo>
                  <a:lnTo>
                    <a:pt x="162" y="220"/>
                  </a:lnTo>
                  <a:lnTo>
                    <a:pt x="162" y="222"/>
                  </a:lnTo>
                  <a:lnTo>
                    <a:pt x="162" y="222"/>
                  </a:lnTo>
                  <a:lnTo>
                    <a:pt x="162" y="220"/>
                  </a:lnTo>
                  <a:lnTo>
                    <a:pt x="162" y="222"/>
                  </a:lnTo>
                  <a:lnTo>
                    <a:pt x="162" y="222"/>
                  </a:lnTo>
                  <a:lnTo>
                    <a:pt x="162" y="222"/>
                  </a:lnTo>
                  <a:lnTo>
                    <a:pt x="162" y="222"/>
                  </a:lnTo>
                  <a:lnTo>
                    <a:pt x="164" y="222"/>
                  </a:lnTo>
                  <a:lnTo>
                    <a:pt x="164" y="222"/>
                  </a:lnTo>
                  <a:lnTo>
                    <a:pt x="162" y="222"/>
                  </a:lnTo>
                  <a:lnTo>
                    <a:pt x="162" y="222"/>
                  </a:lnTo>
                  <a:lnTo>
                    <a:pt x="164" y="222"/>
                  </a:lnTo>
                  <a:lnTo>
                    <a:pt x="164" y="220"/>
                  </a:lnTo>
                  <a:lnTo>
                    <a:pt x="164" y="220"/>
                  </a:lnTo>
                  <a:lnTo>
                    <a:pt x="164" y="222"/>
                  </a:lnTo>
                  <a:lnTo>
                    <a:pt x="164" y="222"/>
                  </a:lnTo>
                  <a:lnTo>
                    <a:pt x="164" y="222"/>
                  </a:lnTo>
                  <a:lnTo>
                    <a:pt x="166" y="222"/>
                  </a:lnTo>
                  <a:lnTo>
                    <a:pt x="166" y="222"/>
                  </a:lnTo>
                  <a:lnTo>
                    <a:pt x="166" y="222"/>
                  </a:lnTo>
                  <a:lnTo>
                    <a:pt x="166" y="222"/>
                  </a:lnTo>
                  <a:lnTo>
                    <a:pt x="166" y="224"/>
                  </a:lnTo>
                  <a:lnTo>
                    <a:pt x="166" y="224"/>
                  </a:lnTo>
                  <a:lnTo>
                    <a:pt x="168" y="224"/>
                  </a:lnTo>
                  <a:lnTo>
                    <a:pt x="168" y="224"/>
                  </a:lnTo>
                  <a:lnTo>
                    <a:pt x="168" y="224"/>
                  </a:lnTo>
                  <a:lnTo>
                    <a:pt x="168" y="224"/>
                  </a:lnTo>
                  <a:lnTo>
                    <a:pt x="170" y="224"/>
                  </a:lnTo>
                  <a:lnTo>
                    <a:pt x="170" y="224"/>
                  </a:lnTo>
                  <a:lnTo>
                    <a:pt x="170" y="224"/>
                  </a:lnTo>
                  <a:lnTo>
                    <a:pt x="170" y="224"/>
                  </a:lnTo>
                  <a:lnTo>
                    <a:pt x="172" y="224"/>
                  </a:lnTo>
                  <a:lnTo>
                    <a:pt x="172" y="224"/>
                  </a:lnTo>
                  <a:lnTo>
                    <a:pt x="172" y="224"/>
                  </a:lnTo>
                  <a:lnTo>
                    <a:pt x="172" y="224"/>
                  </a:lnTo>
                  <a:lnTo>
                    <a:pt x="172" y="226"/>
                  </a:lnTo>
                  <a:lnTo>
                    <a:pt x="174" y="226"/>
                  </a:lnTo>
                  <a:lnTo>
                    <a:pt x="176" y="228"/>
                  </a:lnTo>
                  <a:lnTo>
                    <a:pt x="176" y="228"/>
                  </a:lnTo>
                  <a:lnTo>
                    <a:pt x="176" y="228"/>
                  </a:lnTo>
                  <a:lnTo>
                    <a:pt x="176" y="228"/>
                  </a:lnTo>
                  <a:lnTo>
                    <a:pt x="176" y="226"/>
                  </a:lnTo>
                  <a:lnTo>
                    <a:pt x="176" y="226"/>
                  </a:lnTo>
                  <a:lnTo>
                    <a:pt x="178" y="228"/>
                  </a:lnTo>
                  <a:lnTo>
                    <a:pt x="178" y="228"/>
                  </a:lnTo>
                  <a:lnTo>
                    <a:pt x="178" y="228"/>
                  </a:lnTo>
                  <a:lnTo>
                    <a:pt x="178" y="228"/>
                  </a:lnTo>
                  <a:lnTo>
                    <a:pt x="178" y="228"/>
                  </a:lnTo>
                  <a:lnTo>
                    <a:pt x="178" y="228"/>
                  </a:lnTo>
                  <a:lnTo>
                    <a:pt x="178" y="228"/>
                  </a:lnTo>
                  <a:lnTo>
                    <a:pt x="178" y="230"/>
                  </a:lnTo>
                  <a:lnTo>
                    <a:pt x="178" y="230"/>
                  </a:lnTo>
                  <a:lnTo>
                    <a:pt x="178" y="228"/>
                  </a:lnTo>
                  <a:lnTo>
                    <a:pt x="178" y="228"/>
                  </a:lnTo>
                  <a:lnTo>
                    <a:pt x="176" y="230"/>
                  </a:lnTo>
                  <a:lnTo>
                    <a:pt x="176" y="230"/>
                  </a:lnTo>
                  <a:lnTo>
                    <a:pt x="176" y="234"/>
                  </a:lnTo>
                  <a:lnTo>
                    <a:pt x="178" y="238"/>
                  </a:lnTo>
                  <a:lnTo>
                    <a:pt x="178" y="236"/>
                  </a:lnTo>
                  <a:lnTo>
                    <a:pt x="178" y="236"/>
                  </a:lnTo>
                  <a:lnTo>
                    <a:pt x="178" y="238"/>
                  </a:lnTo>
                  <a:lnTo>
                    <a:pt x="180" y="238"/>
                  </a:lnTo>
                  <a:lnTo>
                    <a:pt x="182" y="240"/>
                  </a:lnTo>
                  <a:lnTo>
                    <a:pt x="182" y="242"/>
                  </a:lnTo>
                  <a:lnTo>
                    <a:pt x="184" y="240"/>
                  </a:lnTo>
                  <a:lnTo>
                    <a:pt x="184" y="240"/>
                  </a:lnTo>
                  <a:lnTo>
                    <a:pt x="184" y="240"/>
                  </a:lnTo>
                  <a:lnTo>
                    <a:pt x="184" y="244"/>
                  </a:lnTo>
                  <a:lnTo>
                    <a:pt x="186" y="244"/>
                  </a:lnTo>
                  <a:lnTo>
                    <a:pt x="184" y="246"/>
                  </a:lnTo>
                  <a:lnTo>
                    <a:pt x="182" y="244"/>
                  </a:lnTo>
                  <a:lnTo>
                    <a:pt x="182" y="244"/>
                  </a:lnTo>
                  <a:lnTo>
                    <a:pt x="182" y="246"/>
                  </a:lnTo>
                  <a:lnTo>
                    <a:pt x="182" y="246"/>
                  </a:lnTo>
                  <a:lnTo>
                    <a:pt x="182" y="244"/>
                  </a:lnTo>
                  <a:lnTo>
                    <a:pt x="182" y="242"/>
                  </a:lnTo>
                  <a:lnTo>
                    <a:pt x="182" y="242"/>
                  </a:lnTo>
                  <a:lnTo>
                    <a:pt x="182" y="242"/>
                  </a:lnTo>
                  <a:lnTo>
                    <a:pt x="182" y="242"/>
                  </a:lnTo>
                  <a:lnTo>
                    <a:pt x="180" y="242"/>
                  </a:lnTo>
                  <a:lnTo>
                    <a:pt x="180" y="242"/>
                  </a:lnTo>
                  <a:lnTo>
                    <a:pt x="180" y="240"/>
                  </a:lnTo>
                  <a:lnTo>
                    <a:pt x="180" y="240"/>
                  </a:lnTo>
                  <a:lnTo>
                    <a:pt x="180" y="240"/>
                  </a:lnTo>
                  <a:lnTo>
                    <a:pt x="178" y="240"/>
                  </a:lnTo>
                  <a:lnTo>
                    <a:pt x="178" y="240"/>
                  </a:lnTo>
                  <a:lnTo>
                    <a:pt x="178" y="238"/>
                  </a:lnTo>
                  <a:lnTo>
                    <a:pt x="178" y="238"/>
                  </a:lnTo>
                  <a:lnTo>
                    <a:pt x="176" y="240"/>
                  </a:lnTo>
                  <a:lnTo>
                    <a:pt x="176" y="240"/>
                  </a:lnTo>
                  <a:lnTo>
                    <a:pt x="178" y="242"/>
                  </a:lnTo>
                  <a:lnTo>
                    <a:pt x="178" y="242"/>
                  </a:lnTo>
                  <a:lnTo>
                    <a:pt x="180" y="242"/>
                  </a:lnTo>
                  <a:lnTo>
                    <a:pt x="180" y="244"/>
                  </a:lnTo>
                  <a:lnTo>
                    <a:pt x="180" y="244"/>
                  </a:lnTo>
                  <a:lnTo>
                    <a:pt x="180" y="244"/>
                  </a:lnTo>
                  <a:lnTo>
                    <a:pt x="178" y="242"/>
                  </a:lnTo>
                  <a:lnTo>
                    <a:pt x="178" y="244"/>
                  </a:lnTo>
                  <a:lnTo>
                    <a:pt x="178" y="244"/>
                  </a:lnTo>
                  <a:lnTo>
                    <a:pt x="176" y="242"/>
                  </a:lnTo>
                  <a:lnTo>
                    <a:pt x="176" y="244"/>
                  </a:lnTo>
                  <a:lnTo>
                    <a:pt x="176" y="244"/>
                  </a:lnTo>
                  <a:lnTo>
                    <a:pt x="176" y="244"/>
                  </a:lnTo>
                  <a:lnTo>
                    <a:pt x="174" y="244"/>
                  </a:lnTo>
                  <a:lnTo>
                    <a:pt x="174" y="244"/>
                  </a:lnTo>
                  <a:lnTo>
                    <a:pt x="174" y="244"/>
                  </a:lnTo>
                  <a:lnTo>
                    <a:pt x="172" y="244"/>
                  </a:lnTo>
                  <a:lnTo>
                    <a:pt x="172" y="244"/>
                  </a:lnTo>
                  <a:lnTo>
                    <a:pt x="172" y="242"/>
                  </a:lnTo>
                  <a:lnTo>
                    <a:pt x="172" y="240"/>
                  </a:lnTo>
                  <a:lnTo>
                    <a:pt x="172" y="240"/>
                  </a:lnTo>
                  <a:lnTo>
                    <a:pt x="172" y="242"/>
                  </a:lnTo>
                  <a:lnTo>
                    <a:pt x="174" y="242"/>
                  </a:lnTo>
                  <a:lnTo>
                    <a:pt x="174" y="242"/>
                  </a:lnTo>
                  <a:lnTo>
                    <a:pt x="176" y="240"/>
                  </a:lnTo>
                  <a:lnTo>
                    <a:pt x="174" y="238"/>
                  </a:lnTo>
                  <a:lnTo>
                    <a:pt x="174" y="240"/>
                  </a:lnTo>
                  <a:lnTo>
                    <a:pt x="174" y="240"/>
                  </a:lnTo>
                  <a:lnTo>
                    <a:pt x="170" y="238"/>
                  </a:lnTo>
                  <a:lnTo>
                    <a:pt x="168" y="236"/>
                  </a:lnTo>
                  <a:lnTo>
                    <a:pt x="166" y="234"/>
                  </a:lnTo>
                  <a:lnTo>
                    <a:pt x="166" y="234"/>
                  </a:lnTo>
                  <a:lnTo>
                    <a:pt x="166" y="236"/>
                  </a:lnTo>
                  <a:lnTo>
                    <a:pt x="164" y="236"/>
                  </a:lnTo>
                  <a:lnTo>
                    <a:pt x="164" y="236"/>
                  </a:lnTo>
                  <a:lnTo>
                    <a:pt x="164" y="234"/>
                  </a:lnTo>
                  <a:lnTo>
                    <a:pt x="164" y="234"/>
                  </a:lnTo>
                  <a:lnTo>
                    <a:pt x="166" y="234"/>
                  </a:lnTo>
                  <a:lnTo>
                    <a:pt x="168" y="234"/>
                  </a:lnTo>
                  <a:lnTo>
                    <a:pt x="170" y="236"/>
                  </a:lnTo>
                  <a:lnTo>
                    <a:pt x="172" y="234"/>
                  </a:lnTo>
                  <a:lnTo>
                    <a:pt x="172" y="234"/>
                  </a:lnTo>
                  <a:lnTo>
                    <a:pt x="172" y="236"/>
                  </a:lnTo>
                  <a:lnTo>
                    <a:pt x="174" y="238"/>
                  </a:lnTo>
                  <a:lnTo>
                    <a:pt x="174" y="238"/>
                  </a:lnTo>
                  <a:lnTo>
                    <a:pt x="174" y="236"/>
                  </a:lnTo>
                  <a:lnTo>
                    <a:pt x="176" y="236"/>
                  </a:lnTo>
                  <a:lnTo>
                    <a:pt x="176" y="236"/>
                  </a:lnTo>
                  <a:lnTo>
                    <a:pt x="176" y="234"/>
                  </a:lnTo>
                  <a:lnTo>
                    <a:pt x="174" y="232"/>
                  </a:lnTo>
                  <a:lnTo>
                    <a:pt x="174" y="232"/>
                  </a:lnTo>
                  <a:lnTo>
                    <a:pt x="174" y="234"/>
                  </a:lnTo>
                  <a:lnTo>
                    <a:pt x="174" y="234"/>
                  </a:lnTo>
                  <a:lnTo>
                    <a:pt x="174" y="232"/>
                  </a:lnTo>
                  <a:lnTo>
                    <a:pt x="176" y="230"/>
                  </a:lnTo>
                  <a:lnTo>
                    <a:pt x="176" y="230"/>
                  </a:lnTo>
                  <a:lnTo>
                    <a:pt x="174" y="230"/>
                  </a:lnTo>
                  <a:lnTo>
                    <a:pt x="174" y="230"/>
                  </a:lnTo>
                  <a:lnTo>
                    <a:pt x="174" y="230"/>
                  </a:lnTo>
                  <a:lnTo>
                    <a:pt x="174" y="228"/>
                  </a:lnTo>
                  <a:lnTo>
                    <a:pt x="174" y="228"/>
                  </a:lnTo>
                  <a:lnTo>
                    <a:pt x="170" y="228"/>
                  </a:lnTo>
                  <a:lnTo>
                    <a:pt x="170" y="228"/>
                  </a:lnTo>
                  <a:lnTo>
                    <a:pt x="170" y="226"/>
                  </a:lnTo>
                  <a:lnTo>
                    <a:pt x="170" y="226"/>
                  </a:lnTo>
                  <a:lnTo>
                    <a:pt x="170" y="226"/>
                  </a:lnTo>
                  <a:lnTo>
                    <a:pt x="170" y="226"/>
                  </a:lnTo>
                  <a:lnTo>
                    <a:pt x="168" y="226"/>
                  </a:lnTo>
                  <a:lnTo>
                    <a:pt x="168" y="226"/>
                  </a:lnTo>
                  <a:lnTo>
                    <a:pt x="168" y="226"/>
                  </a:lnTo>
                  <a:lnTo>
                    <a:pt x="168" y="226"/>
                  </a:lnTo>
                  <a:lnTo>
                    <a:pt x="166" y="226"/>
                  </a:lnTo>
                  <a:lnTo>
                    <a:pt x="166" y="226"/>
                  </a:lnTo>
                  <a:lnTo>
                    <a:pt x="166" y="226"/>
                  </a:lnTo>
                  <a:lnTo>
                    <a:pt x="166" y="226"/>
                  </a:lnTo>
                  <a:lnTo>
                    <a:pt x="166" y="226"/>
                  </a:lnTo>
                  <a:lnTo>
                    <a:pt x="166" y="226"/>
                  </a:lnTo>
                  <a:lnTo>
                    <a:pt x="168" y="228"/>
                  </a:lnTo>
                  <a:lnTo>
                    <a:pt x="168" y="228"/>
                  </a:lnTo>
                  <a:lnTo>
                    <a:pt x="166" y="228"/>
                  </a:lnTo>
                  <a:lnTo>
                    <a:pt x="164" y="228"/>
                  </a:lnTo>
                  <a:lnTo>
                    <a:pt x="164" y="228"/>
                  </a:lnTo>
                  <a:lnTo>
                    <a:pt x="162" y="228"/>
                  </a:lnTo>
                  <a:lnTo>
                    <a:pt x="162" y="228"/>
                  </a:lnTo>
                  <a:lnTo>
                    <a:pt x="164" y="228"/>
                  </a:lnTo>
                  <a:lnTo>
                    <a:pt x="164" y="228"/>
                  </a:lnTo>
                  <a:lnTo>
                    <a:pt x="164" y="226"/>
                  </a:lnTo>
                  <a:lnTo>
                    <a:pt x="164" y="226"/>
                  </a:lnTo>
                  <a:lnTo>
                    <a:pt x="164" y="226"/>
                  </a:lnTo>
                  <a:lnTo>
                    <a:pt x="164" y="226"/>
                  </a:lnTo>
                  <a:lnTo>
                    <a:pt x="162" y="226"/>
                  </a:lnTo>
                  <a:lnTo>
                    <a:pt x="162" y="226"/>
                  </a:lnTo>
                  <a:lnTo>
                    <a:pt x="162" y="226"/>
                  </a:lnTo>
                  <a:lnTo>
                    <a:pt x="158" y="226"/>
                  </a:lnTo>
                  <a:lnTo>
                    <a:pt x="156" y="224"/>
                  </a:lnTo>
                  <a:lnTo>
                    <a:pt x="156" y="224"/>
                  </a:lnTo>
                  <a:lnTo>
                    <a:pt x="150" y="220"/>
                  </a:lnTo>
                  <a:lnTo>
                    <a:pt x="150" y="220"/>
                  </a:lnTo>
                  <a:lnTo>
                    <a:pt x="152" y="220"/>
                  </a:lnTo>
                  <a:lnTo>
                    <a:pt x="152" y="220"/>
                  </a:lnTo>
                  <a:lnTo>
                    <a:pt x="152" y="220"/>
                  </a:lnTo>
                  <a:lnTo>
                    <a:pt x="154" y="220"/>
                  </a:lnTo>
                  <a:lnTo>
                    <a:pt x="154" y="220"/>
                  </a:lnTo>
                  <a:close/>
                  <a:moveTo>
                    <a:pt x="182" y="306"/>
                  </a:moveTo>
                  <a:lnTo>
                    <a:pt x="182" y="306"/>
                  </a:lnTo>
                  <a:lnTo>
                    <a:pt x="184" y="308"/>
                  </a:lnTo>
                  <a:lnTo>
                    <a:pt x="184" y="308"/>
                  </a:lnTo>
                  <a:lnTo>
                    <a:pt x="184" y="308"/>
                  </a:lnTo>
                  <a:lnTo>
                    <a:pt x="184" y="308"/>
                  </a:lnTo>
                  <a:lnTo>
                    <a:pt x="182" y="306"/>
                  </a:lnTo>
                  <a:lnTo>
                    <a:pt x="182" y="306"/>
                  </a:lnTo>
                  <a:close/>
                  <a:moveTo>
                    <a:pt x="182" y="266"/>
                  </a:moveTo>
                  <a:lnTo>
                    <a:pt x="182" y="264"/>
                  </a:lnTo>
                  <a:lnTo>
                    <a:pt x="182" y="264"/>
                  </a:lnTo>
                  <a:lnTo>
                    <a:pt x="184" y="264"/>
                  </a:lnTo>
                  <a:lnTo>
                    <a:pt x="182" y="266"/>
                  </a:lnTo>
                  <a:close/>
                  <a:moveTo>
                    <a:pt x="178" y="260"/>
                  </a:moveTo>
                  <a:lnTo>
                    <a:pt x="178" y="260"/>
                  </a:lnTo>
                  <a:lnTo>
                    <a:pt x="178" y="258"/>
                  </a:lnTo>
                  <a:lnTo>
                    <a:pt x="178" y="258"/>
                  </a:lnTo>
                  <a:lnTo>
                    <a:pt x="178" y="258"/>
                  </a:lnTo>
                  <a:lnTo>
                    <a:pt x="178" y="258"/>
                  </a:lnTo>
                  <a:lnTo>
                    <a:pt x="178" y="260"/>
                  </a:lnTo>
                  <a:lnTo>
                    <a:pt x="178" y="260"/>
                  </a:lnTo>
                  <a:close/>
                  <a:moveTo>
                    <a:pt x="172" y="250"/>
                  </a:moveTo>
                  <a:lnTo>
                    <a:pt x="172" y="250"/>
                  </a:lnTo>
                  <a:lnTo>
                    <a:pt x="172" y="248"/>
                  </a:lnTo>
                  <a:lnTo>
                    <a:pt x="172" y="248"/>
                  </a:lnTo>
                  <a:lnTo>
                    <a:pt x="172" y="246"/>
                  </a:lnTo>
                  <a:lnTo>
                    <a:pt x="172" y="246"/>
                  </a:lnTo>
                  <a:lnTo>
                    <a:pt x="172" y="248"/>
                  </a:lnTo>
                  <a:lnTo>
                    <a:pt x="174" y="248"/>
                  </a:lnTo>
                  <a:lnTo>
                    <a:pt x="174" y="248"/>
                  </a:lnTo>
                  <a:lnTo>
                    <a:pt x="174" y="248"/>
                  </a:lnTo>
                  <a:lnTo>
                    <a:pt x="176" y="250"/>
                  </a:lnTo>
                  <a:lnTo>
                    <a:pt x="174" y="250"/>
                  </a:lnTo>
                  <a:lnTo>
                    <a:pt x="174" y="250"/>
                  </a:lnTo>
                  <a:lnTo>
                    <a:pt x="172" y="250"/>
                  </a:lnTo>
                  <a:close/>
                  <a:moveTo>
                    <a:pt x="170" y="254"/>
                  </a:moveTo>
                  <a:lnTo>
                    <a:pt x="168" y="256"/>
                  </a:lnTo>
                  <a:lnTo>
                    <a:pt x="168" y="254"/>
                  </a:lnTo>
                  <a:lnTo>
                    <a:pt x="170" y="254"/>
                  </a:lnTo>
                  <a:close/>
                  <a:moveTo>
                    <a:pt x="170" y="230"/>
                  </a:moveTo>
                  <a:lnTo>
                    <a:pt x="170" y="230"/>
                  </a:lnTo>
                  <a:lnTo>
                    <a:pt x="170" y="230"/>
                  </a:lnTo>
                  <a:lnTo>
                    <a:pt x="170" y="230"/>
                  </a:lnTo>
                  <a:lnTo>
                    <a:pt x="170" y="230"/>
                  </a:lnTo>
                  <a:close/>
                  <a:moveTo>
                    <a:pt x="156" y="230"/>
                  </a:moveTo>
                  <a:lnTo>
                    <a:pt x="156" y="230"/>
                  </a:lnTo>
                  <a:lnTo>
                    <a:pt x="154" y="230"/>
                  </a:lnTo>
                  <a:lnTo>
                    <a:pt x="154" y="228"/>
                  </a:lnTo>
                  <a:lnTo>
                    <a:pt x="152" y="230"/>
                  </a:lnTo>
                  <a:lnTo>
                    <a:pt x="152" y="228"/>
                  </a:lnTo>
                  <a:lnTo>
                    <a:pt x="152" y="228"/>
                  </a:lnTo>
                  <a:lnTo>
                    <a:pt x="152" y="228"/>
                  </a:lnTo>
                  <a:lnTo>
                    <a:pt x="154" y="228"/>
                  </a:lnTo>
                  <a:lnTo>
                    <a:pt x="154" y="228"/>
                  </a:lnTo>
                  <a:lnTo>
                    <a:pt x="154" y="226"/>
                  </a:lnTo>
                  <a:lnTo>
                    <a:pt x="154" y="226"/>
                  </a:lnTo>
                  <a:lnTo>
                    <a:pt x="156" y="230"/>
                  </a:lnTo>
                  <a:lnTo>
                    <a:pt x="156" y="230"/>
                  </a:lnTo>
                  <a:close/>
                  <a:moveTo>
                    <a:pt x="148" y="218"/>
                  </a:moveTo>
                  <a:lnTo>
                    <a:pt x="148" y="218"/>
                  </a:lnTo>
                  <a:lnTo>
                    <a:pt x="150" y="220"/>
                  </a:lnTo>
                  <a:lnTo>
                    <a:pt x="150" y="220"/>
                  </a:lnTo>
                  <a:lnTo>
                    <a:pt x="150" y="220"/>
                  </a:lnTo>
                  <a:lnTo>
                    <a:pt x="148" y="220"/>
                  </a:lnTo>
                  <a:lnTo>
                    <a:pt x="148" y="220"/>
                  </a:lnTo>
                  <a:lnTo>
                    <a:pt x="148" y="218"/>
                  </a:lnTo>
                  <a:lnTo>
                    <a:pt x="148" y="218"/>
                  </a:lnTo>
                  <a:lnTo>
                    <a:pt x="148" y="218"/>
                  </a:lnTo>
                  <a:lnTo>
                    <a:pt x="148" y="218"/>
                  </a:lnTo>
                  <a:close/>
                  <a:moveTo>
                    <a:pt x="142" y="270"/>
                  </a:moveTo>
                  <a:lnTo>
                    <a:pt x="142" y="272"/>
                  </a:lnTo>
                  <a:lnTo>
                    <a:pt x="142" y="270"/>
                  </a:lnTo>
                  <a:lnTo>
                    <a:pt x="142" y="270"/>
                  </a:lnTo>
                  <a:close/>
                  <a:moveTo>
                    <a:pt x="144" y="282"/>
                  </a:moveTo>
                  <a:lnTo>
                    <a:pt x="144" y="282"/>
                  </a:lnTo>
                  <a:lnTo>
                    <a:pt x="142" y="282"/>
                  </a:lnTo>
                  <a:lnTo>
                    <a:pt x="142" y="280"/>
                  </a:lnTo>
                  <a:lnTo>
                    <a:pt x="142" y="280"/>
                  </a:lnTo>
                  <a:lnTo>
                    <a:pt x="142" y="282"/>
                  </a:lnTo>
                  <a:lnTo>
                    <a:pt x="144" y="282"/>
                  </a:lnTo>
                  <a:lnTo>
                    <a:pt x="144" y="282"/>
                  </a:lnTo>
                  <a:close/>
                  <a:moveTo>
                    <a:pt x="136" y="262"/>
                  </a:moveTo>
                  <a:lnTo>
                    <a:pt x="136" y="262"/>
                  </a:lnTo>
                  <a:lnTo>
                    <a:pt x="138" y="260"/>
                  </a:lnTo>
                  <a:lnTo>
                    <a:pt x="138" y="262"/>
                  </a:lnTo>
                  <a:lnTo>
                    <a:pt x="138" y="262"/>
                  </a:lnTo>
                  <a:lnTo>
                    <a:pt x="138" y="262"/>
                  </a:lnTo>
                  <a:lnTo>
                    <a:pt x="138" y="262"/>
                  </a:lnTo>
                  <a:lnTo>
                    <a:pt x="138" y="264"/>
                  </a:lnTo>
                  <a:lnTo>
                    <a:pt x="136" y="264"/>
                  </a:lnTo>
                  <a:lnTo>
                    <a:pt x="136" y="264"/>
                  </a:lnTo>
                  <a:lnTo>
                    <a:pt x="134" y="262"/>
                  </a:lnTo>
                  <a:lnTo>
                    <a:pt x="134" y="262"/>
                  </a:lnTo>
                  <a:lnTo>
                    <a:pt x="136" y="262"/>
                  </a:lnTo>
                  <a:lnTo>
                    <a:pt x="136" y="262"/>
                  </a:lnTo>
                  <a:lnTo>
                    <a:pt x="136" y="262"/>
                  </a:lnTo>
                  <a:close/>
                  <a:moveTo>
                    <a:pt x="134" y="244"/>
                  </a:moveTo>
                  <a:lnTo>
                    <a:pt x="134" y="244"/>
                  </a:lnTo>
                  <a:lnTo>
                    <a:pt x="132" y="244"/>
                  </a:lnTo>
                  <a:lnTo>
                    <a:pt x="134" y="246"/>
                  </a:lnTo>
                  <a:lnTo>
                    <a:pt x="134" y="246"/>
                  </a:lnTo>
                  <a:lnTo>
                    <a:pt x="134" y="246"/>
                  </a:lnTo>
                  <a:lnTo>
                    <a:pt x="132" y="244"/>
                  </a:lnTo>
                  <a:lnTo>
                    <a:pt x="130" y="240"/>
                  </a:lnTo>
                  <a:lnTo>
                    <a:pt x="130" y="240"/>
                  </a:lnTo>
                  <a:lnTo>
                    <a:pt x="132" y="242"/>
                  </a:lnTo>
                  <a:lnTo>
                    <a:pt x="134" y="242"/>
                  </a:lnTo>
                  <a:lnTo>
                    <a:pt x="134" y="244"/>
                  </a:lnTo>
                  <a:lnTo>
                    <a:pt x="134" y="244"/>
                  </a:lnTo>
                  <a:close/>
                  <a:moveTo>
                    <a:pt x="132" y="234"/>
                  </a:moveTo>
                  <a:lnTo>
                    <a:pt x="132" y="234"/>
                  </a:lnTo>
                  <a:lnTo>
                    <a:pt x="132" y="234"/>
                  </a:lnTo>
                  <a:lnTo>
                    <a:pt x="130" y="234"/>
                  </a:lnTo>
                  <a:lnTo>
                    <a:pt x="130" y="234"/>
                  </a:lnTo>
                  <a:lnTo>
                    <a:pt x="130" y="234"/>
                  </a:lnTo>
                  <a:lnTo>
                    <a:pt x="128" y="234"/>
                  </a:lnTo>
                  <a:lnTo>
                    <a:pt x="128" y="234"/>
                  </a:lnTo>
                  <a:lnTo>
                    <a:pt x="130" y="234"/>
                  </a:lnTo>
                  <a:lnTo>
                    <a:pt x="132" y="234"/>
                  </a:lnTo>
                  <a:lnTo>
                    <a:pt x="132" y="234"/>
                  </a:lnTo>
                  <a:close/>
                  <a:moveTo>
                    <a:pt x="128" y="260"/>
                  </a:moveTo>
                  <a:lnTo>
                    <a:pt x="128" y="260"/>
                  </a:lnTo>
                  <a:lnTo>
                    <a:pt x="128" y="258"/>
                  </a:lnTo>
                  <a:lnTo>
                    <a:pt x="128" y="258"/>
                  </a:lnTo>
                  <a:lnTo>
                    <a:pt x="130" y="260"/>
                  </a:lnTo>
                  <a:lnTo>
                    <a:pt x="132" y="262"/>
                  </a:lnTo>
                  <a:lnTo>
                    <a:pt x="132" y="262"/>
                  </a:lnTo>
                  <a:lnTo>
                    <a:pt x="132" y="262"/>
                  </a:lnTo>
                  <a:lnTo>
                    <a:pt x="132" y="262"/>
                  </a:lnTo>
                  <a:lnTo>
                    <a:pt x="132" y="260"/>
                  </a:lnTo>
                  <a:lnTo>
                    <a:pt x="132" y="260"/>
                  </a:lnTo>
                  <a:lnTo>
                    <a:pt x="132" y="260"/>
                  </a:lnTo>
                  <a:lnTo>
                    <a:pt x="132" y="260"/>
                  </a:lnTo>
                  <a:lnTo>
                    <a:pt x="132" y="260"/>
                  </a:lnTo>
                  <a:lnTo>
                    <a:pt x="132" y="260"/>
                  </a:lnTo>
                  <a:lnTo>
                    <a:pt x="132" y="262"/>
                  </a:lnTo>
                  <a:lnTo>
                    <a:pt x="132" y="262"/>
                  </a:lnTo>
                  <a:lnTo>
                    <a:pt x="138" y="270"/>
                  </a:lnTo>
                  <a:lnTo>
                    <a:pt x="138" y="270"/>
                  </a:lnTo>
                  <a:lnTo>
                    <a:pt x="136" y="268"/>
                  </a:lnTo>
                  <a:lnTo>
                    <a:pt x="134" y="268"/>
                  </a:lnTo>
                  <a:lnTo>
                    <a:pt x="134" y="268"/>
                  </a:lnTo>
                  <a:lnTo>
                    <a:pt x="134" y="268"/>
                  </a:lnTo>
                  <a:lnTo>
                    <a:pt x="134" y="268"/>
                  </a:lnTo>
                  <a:lnTo>
                    <a:pt x="132" y="266"/>
                  </a:lnTo>
                  <a:lnTo>
                    <a:pt x="132" y="266"/>
                  </a:lnTo>
                  <a:lnTo>
                    <a:pt x="132" y="266"/>
                  </a:lnTo>
                  <a:lnTo>
                    <a:pt x="130" y="266"/>
                  </a:lnTo>
                  <a:lnTo>
                    <a:pt x="128" y="264"/>
                  </a:lnTo>
                  <a:lnTo>
                    <a:pt x="128" y="264"/>
                  </a:lnTo>
                  <a:lnTo>
                    <a:pt x="128" y="262"/>
                  </a:lnTo>
                  <a:lnTo>
                    <a:pt x="126" y="262"/>
                  </a:lnTo>
                  <a:lnTo>
                    <a:pt x="126" y="262"/>
                  </a:lnTo>
                  <a:lnTo>
                    <a:pt x="122" y="256"/>
                  </a:lnTo>
                  <a:lnTo>
                    <a:pt x="124" y="256"/>
                  </a:lnTo>
                  <a:lnTo>
                    <a:pt x="124" y="256"/>
                  </a:lnTo>
                  <a:lnTo>
                    <a:pt x="122" y="254"/>
                  </a:lnTo>
                  <a:lnTo>
                    <a:pt x="122" y="254"/>
                  </a:lnTo>
                  <a:lnTo>
                    <a:pt x="122" y="252"/>
                  </a:lnTo>
                  <a:lnTo>
                    <a:pt x="124" y="252"/>
                  </a:lnTo>
                  <a:lnTo>
                    <a:pt x="126" y="252"/>
                  </a:lnTo>
                  <a:lnTo>
                    <a:pt x="126" y="252"/>
                  </a:lnTo>
                  <a:lnTo>
                    <a:pt x="126" y="254"/>
                  </a:lnTo>
                  <a:lnTo>
                    <a:pt x="126" y="254"/>
                  </a:lnTo>
                  <a:lnTo>
                    <a:pt x="126" y="254"/>
                  </a:lnTo>
                  <a:lnTo>
                    <a:pt x="128" y="256"/>
                  </a:lnTo>
                  <a:lnTo>
                    <a:pt x="128" y="254"/>
                  </a:lnTo>
                  <a:lnTo>
                    <a:pt x="128" y="254"/>
                  </a:lnTo>
                  <a:lnTo>
                    <a:pt x="126" y="258"/>
                  </a:lnTo>
                  <a:lnTo>
                    <a:pt x="128" y="260"/>
                  </a:lnTo>
                  <a:close/>
                  <a:moveTo>
                    <a:pt x="132" y="298"/>
                  </a:moveTo>
                  <a:lnTo>
                    <a:pt x="132" y="298"/>
                  </a:lnTo>
                  <a:lnTo>
                    <a:pt x="132" y="298"/>
                  </a:lnTo>
                  <a:lnTo>
                    <a:pt x="130" y="298"/>
                  </a:lnTo>
                  <a:lnTo>
                    <a:pt x="132" y="298"/>
                  </a:lnTo>
                  <a:lnTo>
                    <a:pt x="132" y="298"/>
                  </a:lnTo>
                  <a:lnTo>
                    <a:pt x="132" y="296"/>
                  </a:lnTo>
                  <a:lnTo>
                    <a:pt x="132" y="296"/>
                  </a:lnTo>
                  <a:lnTo>
                    <a:pt x="134" y="296"/>
                  </a:lnTo>
                  <a:lnTo>
                    <a:pt x="132" y="298"/>
                  </a:lnTo>
                  <a:lnTo>
                    <a:pt x="132" y="298"/>
                  </a:lnTo>
                  <a:lnTo>
                    <a:pt x="132" y="298"/>
                  </a:lnTo>
                  <a:lnTo>
                    <a:pt x="132" y="298"/>
                  </a:lnTo>
                  <a:close/>
                  <a:moveTo>
                    <a:pt x="128" y="240"/>
                  </a:moveTo>
                  <a:lnTo>
                    <a:pt x="128" y="240"/>
                  </a:lnTo>
                  <a:lnTo>
                    <a:pt x="126" y="242"/>
                  </a:lnTo>
                  <a:lnTo>
                    <a:pt x="124" y="240"/>
                  </a:lnTo>
                  <a:lnTo>
                    <a:pt x="124" y="242"/>
                  </a:lnTo>
                  <a:lnTo>
                    <a:pt x="124" y="242"/>
                  </a:lnTo>
                  <a:lnTo>
                    <a:pt x="124" y="240"/>
                  </a:lnTo>
                  <a:lnTo>
                    <a:pt x="122" y="238"/>
                  </a:lnTo>
                  <a:lnTo>
                    <a:pt x="124" y="238"/>
                  </a:lnTo>
                  <a:lnTo>
                    <a:pt x="124" y="238"/>
                  </a:lnTo>
                  <a:lnTo>
                    <a:pt x="124" y="238"/>
                  </a:lnTo>
                  <a:lnTo>
                    <a:pt x="126" y="238"/>
                  </a:lnTo>
                  <a:lnTo>
                    <a:pt x="126" y="240"/>
                  </a:lnTo>
                  <a:lnTo>
                    <a:pt x="126" y="240"/>
                  </a:lnTo>
                  <a:lnTo>
                    <a:pt x="126" y="240"/>
                  </a:lnTo>
                  <a:lnTo>
                    <a:pt x="126" y="240"/>
                  </a:lnTo>
                  <a:lnTo>
                    <a:pt x="128" y="240"/>
                  </a:lnTo>
                  <a:lnTo>
                    <a:pt x="128" y="240"/>
                  </a:lnTo>
                  <a:close/>
                  <a:moveTo>
                    <a:pt x="118" y="226"/>
                  </a:moveTo>
                  <a:lnTo>
                    <a:pt x="118" y="226"/>
                  </a:lnTo>
                  <a:lnTo>
                    <a:pt x="120" y="228"/>
                  </a:lnTo>
                  <a:lnTo>
                    <a:pt x="122" y="228"/>
                  </a:lnTo>
                  <a:lnTo>
                    <a:pt x="122" y="228"/>
                  </a:lnTo>
                  <a:lnTo>
                    <a:pt x="122" y="230"/>
                  </a:lnTo>
                  <a:lnTo>
                    <a:pt x="124" y="232"/>
                  </a:lnTo>
                  <a:lnTo>
                    <a:pt x="124" y="232"/>
                  </a:lnTo>
                  <a:lnTo>
                    <a:pt x="124" y="232"/>
                  </a:lnTo>
                  <a:lnTo>
                    <a:pt x="126" y="232"/>
                  </a:lnTo>
                  <a:lnTo>
                    <a:pt x="126" y="234"/>
                  </a:lnTo>
                  <a:lnTo>
                    <a:pt x="126" y="234"/>
                  </a:lnTo>
                  <a:lnTo>
                    <a:pt x="126" y="232"/>
                  </a:lnTo>
                  <a:lnTo>
                    <a:pt x="128" y="232"/>
                  </a:lnTo>
                  <a:lnTo>
                    <a:pt x="128" y="234"/>
                  </a:lnTo>
                  <a:lnTo>
                    <a:pt x="128" y="234"/>
                  </a:lnTo>
                  <a:lnTo>
                    <a:pt x="128" y="232"/>
                  </a:lnTo>
                  <a:lnTo>
                    <a:pt x="128" y="232"/>
                  </a:lnTo>
                  <a:lnTo>
                    <a:pt x="128" y="234"/>
                  </a:lnTo>
                  <a:lnTo>
                    <a:pt x="128" y="234"/>
                  </a:lnTo>
                  <a:lnTo>
                    <a:pt x="126" y="236"/>
                  </a:lnTo>
                  <a:lnTo>
                    <a:pt x="126" y="232"/>
                  </a:lnTo>
                  <a:lnTo>
                    <a:pt x="124" y="234"/>
                  </a:lnTo>
                  <a:lnTo>
                    <a:pt x="124" y="234"/>
                  </a:lnTo>
                  <a:lnTo>
                    <a:pt x="124" y="234"/>
                  </a:lnTo>
                  <a:lnTo>
                    <a:pt x="122" y="234"/>
                  </a:lnTo>
                  <a:lnTo>
                    <a:pt x="120" y="232"/>
                  </a:lnTo>
                  <a:lnTo>
                    <a:pt x="116" y="230"/>
                  </a:lnTo>
                  <a:lnTo>
                    <a:pt x="116" y="230"/>
                  </a:lnTo>
                  <a:lnTo>
                    <a:pt x="116" y="230"/>
                  </a:lnTo>
                  <a:lnTo>
                    <a:pt x="114" y="228"/>
                  </a:lnTo>
                  <a:lnTo>
                    <a:pt x="114" y="228"/>
                  </a:lnTo>
                  <a:lnTo>
                    <a:pt x="114" y="228"/>
                  </a:lnTo>
                  <a:lnTo>
                    <a:pt x="114" y="226"/>
                  </a:lnTo>
                  <a:lnTo>
                    <a:pt x="116" y="226"/>
                  </a:lnTo>
                  <a:lnTo>
                    <a:pt x="118" y="226"/>
                  </a:lnTo>
                  <a:lnTo>
                    <a:pt x="118" y="226"/>
                  </a:lnTo>
                  <a:lnTo>
                    <a:pt x="118" y="226"/>
                  </a:lnTo>
                  <a:close/>
                  <a:moveTo>
                    <a:pt x="112" y="226"/>
                  </a:moveTo>
                  <a:lnTo>
                    <a:pt x="112" y="226"/>
                  </a:lnTo>
                  <a:lnTo>
                    <a:pt x="112" y="224"/>
                  </a:lnTo>
                  <a:lnTo>
                    <a:pt x="112" y="224"/>
                  </a:lnTo>
                  <a:lnTo>
                    <a:pt x="114" y="226"/>
                  </a:lnTo>
                  <a:lnTo>
                    <a:pt x="112" y="226"/>
                  </a:lnTo>
                  <a:lnTo>
                    <a:pt x="112" y="226"/>
                  </a:lnTo>
                  <a:lnTo>
                    <a:pt x="112" y="228"/>
                  </a:lnTo>
                  <a:lnTo>
                    <a:pt x="112" y="226"/>
                  </a:lnTo>
                  <a:lnTo>
                    <a:pt x="112" y="226"/>
                  </a:lnTo>
                  <a:lnTo>
                    <a:pt x="112" y="226"/>
                  </a:lnTo>
                  <a:lnTo>
                    <a:pt x="112" y="226"/>
                  </a:lnTo>
                  <a:lnTo>
                    <a:pt x="112" y="226"/>
                  </a:lnTo>
                  <a:close/>
                  <a:moveTo>
                    <a:pt x="110" y="232"/>
                  </a:moveTo>
                  <a:lnTo>
                    <a:pt x="110" y="232"/>
                  </a:lnTo>
                  <a:lnTo>
                    <a:pt x="110" y="232"/>
                  </a:lnTo>
                  <a:lnTo>
                    <a:pt x="112" y="232"/>
                  </a:lnTo>
                  <a:lnTo>
                    <a:pt x="112" y="230"/>
                  </a:lnTo>
                  <a:lnTo>
                    <a:pt x="112" y="232"/>
                  </a:lnTo>
                  <a:lnTo>
                    <a:pt x="112" y="232"/>
                  </a:lnTo>
                  <a:lnTo>
                    <a:pt x="114" y="230"/>
                  </a:lnTo>
                  <a:lnTo>
                    <a:pt x="114" y="230"/>
                  </a:lnTo>
                  <a:lnTo>
                    <a:pt x="114" y="230"/>
                  </a:lnTo>
                  <a:lnTo>
                    <a:pt x="114" y="230"/>
                  </a:lnTo>
                  <a:lnTo>
                    <a:pt x="116" y="230"/>
                  </a:lnTo>
                  <a:lnTo>
                    <a:pt x="114" y="232"/>
                  </a:lnTo>
                  <a:lnTo>
                    <a:pt x="114" y="232"/>
                  </a:lnTo>
                  <a:lnTo>
                    <a:pt x="118" y="232"/>
                  </a:lnTo>
                  <a:lnTo>
                    <a:pt x="120" y="236"/>
                  </a:lnTo>
                  <a:lnTo>
                    <a:pt x="120" y="236"/>
                  </a:lnTo>
                  <a:lnTo>
                    <a:pt x="116" y="236"/>
                  </a:lnTo>
                  <a:lnTo>
                    <a:pt x="114" y="234"/>
                  </a:lnTo>
                  <a:lnTo>
                    <a:pt x="112" y="234"/>
                  </a:lnTo>
                  <a:lnTo>
                    <a:pt x="112" y="234"/>
                  </a:lnTo>
                  <a:lnTo>
                    <a:pt x="112" y="234"/>
                  </a:lnTo>
                  <a:lnTo>
                    <a:pt x="112" y="232"/>
                  </a:lnTo>
                  <a:lnTo>
                    <a:pt x="110" y="232"/>
                  </a:lnTo>
                  <a:lnTo>
                    <a:pt x="110" y="232"/>
                  </a:lnTo>
                  <a:lnTo>
                    <a:pt x="110" y="232"/>
                  </a:lnTo>
                  <a:close/>
                  <a:moveTo>
                    <a:pt x="120" y="246"/>
                  </a:moveTo>
                  <a:lnTo>
                    <a:pt x="118" y="248"/>
                  </a:lnTo>
                  <a:lnTo>
                    <a:pt x="118" y="248"/>
                  </a:lnTo>
                  <a:lnTo>
                    <a:pt x="120" y="246"/>
                  </a:lnTo>
                  <a:close/>
                  <a:moveTo>
                    <a:pt x="116" y="250"/>
                  </a:moveTo>
                  <a:lnTo>
                    <a:pt x="116" y="250"/>
                  </a:lnTo>
                  <a:lnTo>
                    <a:pt x="114" y="248"/>
                  </a:lnTo>
                  <a:lnTo>
                    <a:pt x="114" y="248"/>
                  </a:lnTo>
                  <a:lnTo>
                    <a:pt x="116" y="250"/>
                  </a:lnTo>
                  <a:lnTo>
                    <a:pt x="116" y="250"/>
                  </a:lnTo>
                  <a:lnTo>
                    <a:pt x="116" y="250"/>
                  </a:lnTo>
                  <a:close/>
                  <a:moveTo>
                    <a:pt x="104" y="228"/>
                  </a:moveTo>
                  <a:lnTo>
                    <a:pt x="102" y="230"/>
                  </a:lnTo>
                  <a:lnTo>
                    <a:pt x="102" y="230"/>
                  </a:lnTo>
                  <a:lnTo>
                    <a:pt x="102" y="228"/>
                  </a:lnTo>
                  <a:lnTo>
                    <a:pt x="102" y="226"/>
                  </a:lnTo>
                  <a:lnTo>
                    <a:pt x="102" y="226"/>
                  </a:lnTo>
                  <a:lnTo>
                    <a:pt x="100" y="230"/>
                  </a:lnTo>
                  <a:lnTo>
                    <a:pt x="102" y="230"/>
                  </a:lnTo>
                  <a:lnTo>
                    <a:pt x="102" y="232"/>
                  </a:lnTo>
                  <a:lnTo>
                    <a:pt x="102" y="232"/>
                  </a:lnTo>
                  <a:lnTo>
                    <a:pt x="104" y="236"/>
                  </a:lnTo>
                  <a:lnTo>
                    <a:pt x="104" y="236"/>
                  </a:lnTo>
                  <a:lnTo>
                    <a:pt x="104" y="236"/>
                  </a:lnTo>
                  <a:lnTo>
                    <a:pt x="106" y="238"/>
                  </a:lnTo>
                  <a:lnTo>
                    <a:pt x="106" y="238"/>
                  </a:lnTo>
                  <a:lnTo>
                    <a:pt x="102" y="236"/>
                  </a:lnTo>
                  <a:lnTo>
                    <a:pt x="98" y="234"/>
                  </a:lnTo>
                  <a:lnTo>
                    <a:pt x="98" y="234"/>
                  </a:lnTo>
                  <a:lnTo>
                    <a:pt x="98" y="236"/>
                  </a:lnTo>
                  <a:lnTo>
                    <a:pt x="98" y="232"/>
                  </a:lnTo>
                  <a:lnTo>
                    <a:pt x="100" y="234"/>
                  </a:lnTo>
                  <a:lnTo>
                    <a:pt x="98" y="230"/>
                  </a:lnTo>
                  <a:lnTo>
                    <a:pt x="98" y="232"/>
                  </a:lnTo>
                  <a:lnTo>
                    <a:pt x="98" y="232"/>
                  </a:lnTo>
                  <a:lnTo>
                    <a:pt x="98" y="230"/>
                  </a:lnTo>
                  <a:lnTo>
                    <a:pt x="98" y="230"/>
                  </a:lnTo>
                  <a:lnTo>
                    <a:pt x="98" y="230"/>
                  </a:lnTo>
                  <a:lnTo>
                    <a:pt x="98" y="228"/>
                  </a:lnTo>
                  <a:lnTo>
                    <a:pt x="98" y="228"/>
                  </a:lnTo>
                  <a:lnTo>
                    <a:pt x="98" y="228"/>
                  </a:lnTo>
                  <a:lnTo>
                    <a:pt x="98" y="228"/>
                  </a:lnTo>
                  <a:lnTo>
                    <a:pt x="98" y="228"/>
                  </a:lnTo>
                  <a:lnTo>
                    <a:pt x="98" y="228"/>
                  </a:lnTo>
                  <a:lnTo>
                    <a:pt x="98" y="228"/>
                  </a:lnTo>
                  <a:lnTo>
                    <a:pt x="98" y="228"/>
                  </a:lnTo>
                  <a:lnTo>
                    <a:pt x="98" y="226"/>
                  </a:lnTo>
                  <a:lnTo>
                    <a:pt x="98" y="226"/>
                  </a:lnTo>
                  <a:lnTo>
                    <a:pt x="98" y="226"/>
                  </a:lnTo>
                  <a:lnTo>
                    <a:pt x="96" y="226"/>
                  </a:lnTo>
                  <a:lnTo>
                    <a:pt x="96" y="226"/>
                  </a:lnTo>
                  <a:lnTo>
                    <a:pt x="98" y="224"/>
                  </a:lnTo>
                  <a:lnTo>
                    <a:pt x="100" y="226"/>
                  </a:lnTo>
                  <a:lnTo>
                    <a:pt x="104" y="228"/>
                  </a:lnTo>
                  <a:lnTo>
                    <a:pt x="104" y="228"/>
                  </a:lnTo>
                  <a:close/>
                  <a:moveTo>
                    <a:pt x="104" y="308"/>
                  </a:moveTo>
                  <a:lnTo>
                    <a:pt x="104" y="312"/>
                  </a:lnTo>
                  <a:lnTo>
                    <a:pt x="104" y="310"/>
                  </a:lnTo>
                  <a:lnTo>
                    <a:pt x="104" y="310"/>
                  </a:lnTo>
                  <a:lnTo>
                    <a:pt x="104" y="308"/>
                  </a:lnTo>
                  <a:lnTo>
                    <a:pt x="104" y="308"/>
                  </a:lnTo>
                  <a:close/>
                  <a:moveTo>
                    <a:pt x="102" y="304"/>
                  </a:moveTo>
                  <a:lnTo>
                    <a:pt x="102" y="306"/>
                  </a:lnTo>
                  <a:lnTo>
                    <a:pt x="100" y="306"/>
                  </a:lnTo>
                  <a:lnTo>
                    <a:pt x="102" y="304"/>
                  </a:lnTo>
                  <a:close/>
                  <a:moveTo>
                    <a:pt x="100" y="308"/>
                  </a:moveTo>
                  <a:lnTo>
                    <a:pt x="100" y="308"/>
                  </a:lnTo>
                  <a:lnTo>
                    <a:pt x="98" y="308"/>
                  </a:lnTo>
                  <a:lnTo>
                    <a:pt x="96" y="308"/>
                  </a:lnTo>
                  <a:lnTo>
                    <a:pt x="94" y="306"/>
                  </a:lnTo>
                  <a:lnTo>
                    <a:pt x="100" y="308"/>
                  </a:lnTo>
                  <a:lnTo>
                    <a:pt x="100" y="308"/>
                  </a:lnTo>
                  <a:lnTo>
                    <a:pt x="100" y="308"/>
                  </a:lnTo>
                  <a:lnTo>
                    <a:pt x="100" y="308"/>
                  </a:lnTo>
                  <a:lnTo>
                    <a:pt x="100" y="308"/>
                  </a:lnTo>
                  <a:close/>
                  <a:moveTo>
                    <a:pt x="94" y="228"/>
                  </a:moveTo>
                  <a:lnTo>
                    <a:pt x="96" y="228"/>
                  </a:lnTo>
                  <a:lnTo>
                    <a:pt x="94" y="228"/>
                  </a:lnTo>
                  <a:lnTo>
                    <a:pt x="94" y="228"/>
                  </a:lnTo>
                  <a:close/>
                  <a:moveTo>
                    <a:pt x="96" y="230"/>
                  </a:moveTo>
                  <a:lnTo>
                    <a:pt x="96" y="230"/>
                  </a:lnTo>
                  <a:lnTo>
                    <a:pt x="96" y="234"/>
                  </a:lnTo>
                  <a:lnTo>
                    <a:pt x="94" y="234"/>
                  </a:lnTo>
                  <a:lnTo>
                    <a:pt x="94" y="234"/>
                  </a:lnTo>
                  <a:lnTo>
                    <a:pt x="94" y="232"/>
                  </a:lnTo>
                  <a:lnTo>
                    <a:pt x="96" y="230"/>
                  </a:lnTo>
                  <a:lnTo>
                    <a:pt x="96" y="230"/>
                  </a:lnTo>
                  <a:close/>
                  <a:moveTo>
                    <a:pt x="94" y="302"/>
                  </a:moveTo>
                  <a:lnTo>
                    <a:pt x="94" y="302"/>
                  </a:lnTo>
                  <a:lnTo>
                    <a:pt x="94" y="302"/>
                  </a:lnTo>
                  <a:lnTo>
                    <a:pt x="94" y="304"/>
                  </a:lnTo>
                  <a:lnTo>
                    <a:pt x="94" y="302"/>
                  </a:lnTo>
                  <a:lnTo>
                    <a:pt x="94" y="302"/>
                  </a:lnTo>
                  <a:lnTo>
                    <a:pt x="94" y="302"/>
                  </a:lnTo>
                  <a:lnTo>
                    <a:pt x="94" y="302"/>
                  </a:lnTo>
                  <a:close/>
                  <a:moveTo>
                    <a:pt x="92" y="260"/>
                  </a:moveTo>
                  <a:lnTo>
                    <a:pt x="92" y="260"/>
                  </a:lnTo>
                  <a:lnTo>
                    <a:pt x="90" y="256"/>
                  </a:lnTo>
                  <a:lnTo>
                    <a:pt x="86" y="256"/>
                  </a:lnTo>
                  <a:lnTo>
                    <a:pt x="88" y="256"/>
                  </a:lnTo>
                  <a:lnTo>
                    <a:pt x="88" y="254"/>
                  </a:lnTo>
                  <a:lnTo>
                    <a:pt x="88" y="254"/>
                  </a:lnTo>
                  <a:lnTo>
                    <a:pt x="90" y="256"/>
                  </a:lnTo>
                  <a:lnTo>
                    <a:pt x="92" y="260"/>
                  </a:lnTo>
                  <a:lnTo>
                    <a:pt x="92" y="260"/>
                  </a:lnTo>
                  <a:close/>
                  <a:moveTo>
                    <a:pt x="86" y="236"/>
                  </a:moveTo>
                  <a:lnTo>
                    <a:pt x="86" y="236"/>
                  </a:lnTo>
                  <a:lnTo>
                    <a:pt x="86" y="236"/>
                  </a:lnTo>
                  <a:lnTo>
                    <a:pt x="88" y="236"/>
                  </a:lnTo>
                  <a:lnTo>
                    <a:pt x="88" y="236"/>
                  </a:lnTo>
                  <a:lnTo>
                    <a:pt x="88" y="236"/>
                  </a:lnTo>
                  <a:lnTo>
                    <a:pt x="88" y="236"/>
                  </a:lnTo>
                  <a:lnTo>
                    <a:pt x="88" y="236"/>
                  </a:lnTo>
                  <a:lnTo>
                    <a:pt x="88" y="238"/>
                  </a:lnTo>
                  <a:lnTo>
                    <a:pt x="88" y="236"/>
                  </a:lnTo>
                  <a:lnTo>
                    <a:pt x="88" y="238"/>
                  </a:lnTo>
                  <a:lnTo>
                    <a:pt x="88" y="238"/>
                  </a:lnTo>
                  <a:lnTo>
                    <a:pt x="86" y="236"/>
                  </a:lnTo>
                  <a:lnTo>
                    <a:pt x="86" y="236"/>
                  </a:lnTo>
                  <a:lnTo>
                    <a:pt x="86" y="236"/>
                  </a:lnTo>
                  <a:lnTo>
                    <a:pt x="86" y="236"/>
                  </a:lnTo>
                  <a:lnTo>
                    <a:pt x="86" y="236"/>
                  </a:lnTo>
                  <a:close/>
                  <a:moveTo>
                    <a:pt x="84" y="238"/>
                  </a:moveTo>
                  <a:lnTo>
                    <a:pt x="84" y="240"/>
                  </a:lnTo>
                  <a:lnTo>
                    <a:pt x="84" y="238"/>
                  </a:lnTo>
                  <a:lnTo>
                    <a:pt x="84" y="238"/>
                  </a:lnTo>
                  <a:lnTo>
                    <a:pt x="84" y="238"/>
                  </a:lnTo>
                  <a:lnTo>
                    <a:pt x="84" y="238"/>
                  </a:lnTo>
                  <a:close/>
                  <a:moveTo>
                    <a:pt x="82" y="234"/>
                  </a:moveTo>
                  <a:lnTo>
                    <a:pt x="82" y="234"/>
                  </a:lnTo>
                  <a:lnTo>
                    <a:pt x="82" y="234"/>
                  </a:lnTo>
                  <a:lnTo>
                    <a:pt x="82" y="234"/>
                  </a:lnTo>
                  <a:close/>
                  <a:moveTo>
                    <a:pt x="80" y="238"/>
                  </a:moveTo>
                  <a:lnTo>
                    <a:pt x="80" y="238"/>
                  </a:lnTo>
                  <a:lnTo>
                    <a:pt x="78" y="236"/>
                  </a:lnTo>
                  <a:lnTo>
                    <a:pt x="78" y="236"/>
                  </a:lnTo>
                  <a:lnTo>
                    <a:pt x="74" y="234"/>
                  </a:lnTo>
                  <a:lnTo>
                    <a:pt x="80" y="236"/>
                  </a:lnTo>
                  <a:lnTo>
                    <a:pt x="80" y="236"/>
                  </a:lnTo>
                  <a:lnTo>
                    <a:pt x="80" y="238"/>
                  </a:lnTo>
                  <a:lnTo>
                    <a:pt x="80" y="238"/>
                  </a:lnTo>
                  <a:lnTo>
                    <a:pt x="80" y="238"/>
                  </a:lnTo>
                  <a:close/>
                  <a:moveTo>
                    <a:pt x="74" y="230"/>
                  </a:moveTo>
                  <a:lnTo>
                    <a:pt x="74" y="230"/>
                  </a:lnTo>
                  <a:lnTo>
                    <a:pt x="74" y="230"/>
                  </a:lnTo>
                  <a:lnTo>
                    <a:pt x="74" y="232"/>
                  </a:lnTo>
                  <a:lnTo>
                    <a:pt x="74" y="232"/>
                  </a:lnTo>
                  <a:lnTo>
                    <a:pt x="74" y="232"/>
                  </a:lnTo>
                  <a:lnTo>
                    <a:pt x="74" y="230"/>
                  </a:lnTo>
                  <a:lnTo>
                    <a:pt x="74" y="230"/>
                  </a:lnTo>
                  <a:close/>
                  <a:moveTo>
                    <a:pt x="66" y="246"/>
                  </a:moveTo>
                  <a:lnTo>
                    <a:pt x="66" y="246"/>
                  </a:lnTo>
                  <a:lnTo>
                    <a:pt x="66" y="246"/>
                  </a:lnTo>
                  <a:lnTo>
                    <a:pt x="66" y="244"/>
                  </a:lnTo>
                  <a:lnTo>
                    <a:pt x="68" y="246"/>
                  </a:lnTo>
                  <a:lnTo>
                    <a:pt x="68" y="246"/>
                  </a:lnTo>
                  <a:lnTo>
                    <a:pt x="68" y="246"/>
                  </a:lnTo>
                  <a:lnTo>
                    <a:pt x="68" y="246"/>
                  </a:lnTo>
                  <a:lnTo>
                    <a:pt x="68" y="246"/>
                  </a:lnTo>
                  <a:lnTo>
                    <a:pt x="66" y="246"/>
                  </a:lnTo>
                  <a:lnTo>
                    <a:pt x="66" y="246"/>
                  </a:lnTo>
                  <a:close/>
                  <a:moveTo>
                    <a:pt x="84" y="256"/>
                  </a:moveTo>
                  <a:lnTo>
                    <a:pt x="84" y="256"/>
                  </a:lnTo>
                  <a:lnTo>
                    <a:pt x="82" y="256"/>
                  </a:lnTo>
                  <a:lnTo>
                    <a:pt x="80" y="254"/>
                  </a:lnTo>
                  <a:lnTo>
                    <a:pt x="78" y="252"/>
                  </a:lnTo>
                  <a:lnTo>
                    <a:pt x="76" y="252"/>
                  </a:lnTo>
                  <a:lnTo>
                    <a:pt x="76" y="252"/>
                  </a:lnTo>
                  <a:lnTo>
                    <a:pt x="76" y="252"/>
                  </a:lnTo>
                  <a:lnTo>
                    <a:pt x="76" y="252"/>
                  </a:lnTo>
                  <a:lnTo>
                    <a:pt x="74" y="250"/>
                  </a:lnTo>
                  <a:lnTo>
                    <a:pt x="72" y="250"/>
                  </a:lnTo>
                  <a:lnTo>
                    <a:pt x="72" y="250"/>
                  </a:lnTo>
                  <a:lnTo>
                    <a:pt x="70" y="248"/>
                  </a:lnTo>
                  <a:lnTo>
                    <a:pt x="70" y="248"/>
                  </a:lnTo>
                  <a:lnTo>
                    <a:pt x="70" y="246"/>
                  </a:lnTo>
                  <a:lnTo>
                    <a:pt x="70" y="246"/>
                  </a:lnTo>
                  <a:lnTo>
                    <a:pt x="70" y="246"/>
                  </a:lnTo>
                  <a:lnTo>
                    <a:pt x="70" y="246"/>
                  </a:lnTo>
                  <a:lnTo>
                    <a:pt x="70" y="248"/>
                  </a:lnTo>
                  <a:lnTo>
                    <a:pt x="70" y="248"/>
                  </a:lnTo>
                  <a:lnTo>
                    <a:pt x="74" y="248"/>
                  </a:lnTo>
                  <a:lnTo>
                    <a:pt x="76" y="252"/>
                  </a:lnTo>
                  <a:lnTo>
                    <a:pt x="76" y="252"/>
                  </a:lnTo>
                  <a:lnTo>
                    <a:pt x="76" y="250"/>
                  </a:lnTo>
                  <a:lnTo>
                    <a:pt x="74" y="250"/>
                  </a:lnTo>
                  <a:lnTo>
                    <a:pt x="78" y="250"/>
                  </a:lnTo>
                  <a:lnTo>
                    <a:pt x="78" y="250"/>
                  </a:lnTo>
                  <a:lnTo>
                    <a:pt x="78" y="248"/>
                  </a:lnTo>
                  <a:lnTo>
                    <a:pt x="78" y="248"/>
                  </a:lnTo>
                  <a:lnTo>
                    <a:pt x="78" y="250"/>
                  </a:lnTo>
                  <a:lnTo>
                    <a:pt x="78" y="250"/>
                  </a:lnTo>
                  <a:lnTo>
                    <a:pt x="78" y="250"/>
                  </a:lnTo>
                  <a:lnTo>
                    <a:pt x="78" y="250"/>
                  </a:lnTo>
                  <a:lnTo>
                    <a:pt x="80" y="252"/>
                  </a:lnTo>
                  <a:lnTo>
                    <a:pt x="80" y="252"/>
                  </a:lnTo>
                  <a:lnTo>
                    <a:pt x="82" y="252"/>
                  </a:lnTo>
                  <a:lnTo>
                    <a:pt x="82" y="254"/>
                  </a:lnTo>
                  <a:lnTo>
                    <a:pt x="82" y="254"/>
                  </a:lnTo>
                  <a:lnTo>
                    <a:pt x="82" y="252"/>
                  </a:lnTo>
                  <a:lnTo>
                    <a:pt x="82" y="252"/>
                  </a:lnTo>
                  <a:lnTo>
                    <a:pt x="84" y="254"/>
                  </a:lnTo>
                  <a:lnTo>
                    <a:pt x="86" y="254"/>
                  </a:lnTo>
                  <a:lnTo>
                    <a:pt x="86" y="254"/>
                  </a:lnTo>
                  <a:lnTo>
                    <a:pt x="84" y="254"/>
                  </a:lnTo>
                  <a:lnTo>
                    <a:pt x="84" y="256"/>
                  </a:lnTo>
                  <a:lnTo>
                    <a:pt x="84" y="256"/>
                  </a:lnTo>
                  <a:close/>
                  <a:moveTo>
                    <a:pt x="84" y="318"/>
                  </a:moveTo>
                  <a:lnTo>
                    <a:pt x="86" y="316"/>
                  </a:lnTo>
                  <a:lnTo>
                    <a:pt x="86" y="316"/>
                  </a:lnTo>
                  <a:lnTo>
                    <a:pt x="86" y="316"/>
                  </a:lnTo>
                  <a:lnTo>
                    <a:pt x="88" y="316"/>
                  </a:lnTo>
                  <a:lnTo>
                    <a:pt x="88" y="316"/>
                  </a:lnTo>
                  <a:lnTo>
                    <a:pt x="88" y="318"/>
                  </a:lnTo>
                  <a:lnTo>
                    <a:pt x="88" y="318"/>
                  </a:lnTo>
                  <a:lnTo>
                    <a:pt x="86" y="318"/>
                  </a:lnTo>
                  <a:lnTo>
                    <a:pt x="84" y="318"/>
                  </a:lnTo>
                  <a:lnTo>
                    <a:pt x="84" y="318"/>
                  </a:lnTo>
                  <a:close/>
                  <a:moveTo>
                    <a:pt x="104" y="328"/>
                  </a:moveTo>
                  <a:lnTo>
                    <a:pt x="104" y="328"/>
                  </a:lnTo>
                  <a:lnTo>
                    <a:pt x="102" y="326"/>
                  </a:lnTo>
                  <a:lnTo>
                    <a:pt x="100" y="326"/>
                  </a:lnTo>
                  <a:lnTo>
                    <a:pt x="98" y="324"/>
                  </a:lnTo>
                  <a:lnTo>
                    <a:pt x="96" y="322"/>
                  </a:lnTo>
                  <a:lnTo>
                    <a:pt x="96" y="322"/>
                  </a:lnTo>
                  <a:lnTo>
                    <a:pt x="96" y="324"/>
                  </a:lnTo>
                  <a:lnTo>
                    <a:pt x="96" y="324"/>
                  </a:lnTo>
                  <a:lnTo>
                    <a:pt x="94" y="322"/>
                  </a:lnTo>
                  <a:lnTo>
                    <a:pt x="92" y="322"/>
                  </a:lnTo>
                  <a:lnTo>
                    <a:pt x="90" y="320"/>
                  </a:lnTo>
                  <a:lnTo>
                    <a:pt x="90" y="318"/>
                  </a:lnTo>
                  <a:lnTo>
                    <a:pt x="90" y="318"/>
                  </a:lnTo>
                  <a:lnTo>
                    <a:pt x="90" y="318"/>
                  </a:lnTo>
                  <a:lnTo>
                    <a:pt x="90" y="318"/>
                  </a:lnTo>
                  <a:lnTo>
                    <a:pt x="90" y="318"/>
                  </a:lnTo>
                  <a:lnTo>
                    <a:pt x="90" y="318"/>
                  </a:lnTo>
                  <a:lnTo>
                    <a:pt x="90" y="320"/>
                  </a:lnTo>
                  <a:lnTo>
                    <a:pt x="90" y="320"/>
                  </a:lnTo>
                  <a:lnTo>
                    <a:pt x="94" y="320"/>
                  </a:lnTo>
                  <a:lnTo>
                    <a:pt x="96" y="322"/>
                  </a:lnTo>
                  <a:lnTo>
                    <a:pt x="96" y="322"/>
                  </a:lnTo>
                  <a:lnTo>
                    <a:pt x="94" y="322"/>
                  </a:lnTo>
                  <a:lnTo>
                    <a:pt x="94" y="320"/>
                  </a:lnTo>
                  <a:lnTo>
                    <a:pt x="96" y="322"/>
                  </a:lnTo>
                  <a:lnTo>
                    <a:pt x="96" y="322"/>
                  </a:lnTo>
                  <a:lnTo>
                    <a:pt x="96" y="320"/>
                  </a:lnTo>
                  <a:lnTo>
                    <a:pt x="96" y="320"/>
                  </a:lnTo>
                  <a:lnTo>
                    <a:pt x="98" y="322"/>
                  </a:lnTo>
                  <a:lnTo>
                    <a:pt x="98" y="322"/>
                  </a:lnTo>
                  <a:lnTo>
                    <a:pt x="98" y="322"/>
                  </a:lnTo>
                  <a:lnTo>
                    <a:pt x="98" y="322"/>
                  </a:lnTo>
                  <a:lnTo>
                    <a:pt x="98" y="322"/>
                  </a:lnTo>
                  <a:lnTo>
                    <a:pt x="100" y="324"/>
                  </a:lnTo>
                  <a:lnTo>
                    <a:pt x="102" y="324"/>
                  </a:lnTo>
                  <a:lnTo>
                    <a:pt x="102" y="324"/>
                  </a:lnTo>
                  <a:lnTo>
                    <a:pt x="102" y="324"/>
                  </a:lnTo>
                  <a:lnTo>
                    <a:pt x="102" y="324"/>
                  </a:lnTo>
                  <a:lnTo>
                    <a:pt x="102" y="324"/>
                  </a:lnTo>
                  <a:lnTo>
                    <a:pt x="104" y="324"/>
                  </a:lnTo>
                  <a:lnTo>
                    <a:pt x="106" y="326"/>
                  </a:lnTo>
                  <a:lnTo>
                    <a:pt x="106" y="326"/>
                  </a:lnTo>
                  <a:lnTo>
                    <a:pt x="104" y="326"/>
                  </a:lnTo>
                  <a:lnTo>
                    <a:pt x="104" y="328"/>
                  </a:lnTo>
                  <a:lnTo>
                    <a:pt x="104" y="328"/>
                  </a:lnTo>
                  <a:close/>
                  <a:moveTo>
                    <a:pt x="104" y="308"/>
                  </a:moveTo>
                  <a:lnTo>
                    <a:pt x="104" y="308"/>
                  </a:lnTo>
                  <a:lnTo>
                    <a:pt x="106" y="306"/>
                  </a:lnTo>
                  <a:lnTo>
                    <a:pt x="108" y="308"/>
                  </a:lnTo>
                  <a:lnTo>
                    <a:pt x="108" y="308"/>
                  </a:lnTo>
                  <a:lnTo>
                    <a:pt x="108" y="306"/>
                  </a:lnTo>
                  <a:lnTo>
                    <a:pt x="108" y="308"/>
                  </a:lnTo>
                  <a:lnTo>
                    <a:pt x="108" y="308"/>
                  </a:lnTo>
                  <a:lnTo>
                    <a:pt x="108" y="308"/>
                  </a:lnTo>
                  <a:lnTo>
                    <a:pt x="108" y="308"/>
                  </a:lnTo>
                  <a:lnTo>
                    <a:pt x="106" y="308"/>
                  </a:lnTo>
                  <a:lnTo>
                    <a:pt x="106" y="308"/>
                  </a:lnTo>
                  <a:lnTo>
                    <a:pt x="106" y="308"/>
                  </a:lnTo>
                  <a:lnTo>
                    <a:pt x="106" y="308"/>
                  </a:lnTo>
                  <a:lnTo>
                    <a:pt x="104" y="308"/>
                  </a:lnTo>
                  <a:lnTo>
                    <a:pt x="104" y="308"/>
                  </a:lnTo>
                  <a:lnTo>
                    <a:pt x="104" y="308"/>
                  </a:lnTo>
                  <a:close/>
                  <a:moveTo>
                    <a:pt x="106" y="328"/>
                  </a:moveTo>
                  <a:lnTo>
                    <a:pt x="108" y="328"/>
                  </a:lnTo>
                  <a:lnTo>
                    <a:pt x="108" y="326"/>
                  </a:lnTo>
                  <a:lnTo>
                    <a:pt x="108" y="326"/>
                  </a:lnTo>
                  <a:lnTo>
                    <a:pt x="110" y="328"/>
                  </a:lnTo>
                  <a:lnTo>
                    <a:pt x="112" y="330"/>
                  </a:lnTo>
                  <a:lnTo>
                    <a:pt x="112" y="330"/>
                  </a:lnTo>
                  <a:lnTo>
                    <a:pt x="108" y="328"/>
                  </a:lnTo>
                  <a:lnTo>
                    <a:pt x="106" y="328"/>
                  </a:lnTo>
                  <a:lnTo>
                    <a:pt x="106" y="328"/>
                  </a:lnTo>
                  <a:close/>
                  <a:moveTo>
                    <a:pt x="108" y="292"/>
                  </a:moveTo>
                  <a:lnTo>
                    <a:pt x="108" y="292"/>
                  </a:lnTo>
                  <a:lnTo>
                    <a:pt x="108" y="292"/>
                  </a:lnTo>
                  <a:lnTo>
                    <a:pt x="108" y="294"/>
                  </a:lnTo>
                  <a:lnTo>
                    <a:pt x="108" y="292"/>
                  </a:lnTo>
                  <a:lnTo>
                    <a:pt x="108" y="292"/>
                  </a:lnTo>
                  <a:lnTo>
                    <a:pt x="104" y="292"/>
                  </a:lnTo>
                  <a:lnTo>
                    <a:pt x="106" y="292"/>
                  </a:lnTo>
                  <a:lnTo>
                    <a:pt x="106" y="292"/>
                  </a:lnTo>
                  <a:lnTo>
                    <a:pt x="106" y="290"/>
                  </a:lnTo>
                  <a:lnTo>
                    <a:pt x="104" y="290"/>
                  </a:lnTo>
                  <a:lnTo>
                    <a:pt x="106" y="290"/>
                  </a:lnTo>
                  <a:lnTo>
                    <a:pt x="106" y="290"/>
                  </a:lnTo>
                  <a:lnTo>
                    <a:pt x="106" y="290"/>
                  </a:lnTo>
                  <a:lnTo>
                    <a:pt x="108" y="292"/>
                  </a:lnTo>
                  <a:lnTo>
                    <a:pt x="108" y="292"/>
                  </a:lnTo>
                  <a:lnTo>
                    <a:pt x="108" y="292"/>
                  </a:lnTo>
                  <a:lnTo>
                    <a:pt x="108" y="292"/>
                  </a:lnTo>
                  <a:lnTo>
                    <a:pt x="108" y="292"/>
                  </a:lnTo>
                  <a:lnTo>
                    <a:pt x="108" y="290"/>
                  </a:lnTo>
                  <a:lnTo>
                    <a:pt x="108" y="290"/>
                  </a:lnTo>
                  <a:lnTo>
                    <a:pt x="112" y="294"/>
                  </a:lnTo>
                  <a:lnTo>
                    <a:pt x="112" y="294"/>
                  </a:lnTo>
                  <a:lnTo>
                    <a:pt x="110" y="292"/>
                  </a:lnTo>
                  <a:lnTo>
                    <a:pt x="108" y="292"/>
                  </a:lnTo>
                  <a:lnTo>
                    <a:pt x="108" y="292"/>
                  </a:lnTo>
                  <a:close/>
                  <a:moveTo>
                    <a:pt x="110" y="246"/>
                  </a:moveTo>
                  <a:lnTo>
                    <a:pt x="110" y="246"/>
                  </a:lnTo>
                  <a:lnTo>
                    <a:pt x="112" y="248"/>
                  </a:lnTo>
                  <a:lnTo>
                    <a:pt x="112" y="248"/>
                  </a:lnTo>
                  <a:lnTo>
                    <a:pt x="110" y="246"/>
                  </a:lnTo>
                  <a:lnTo>
                    <a:pt x="110" y="246"/>
                  </a:lnTo>
                  <a:close/>
                  <a:moveTo>
                    <a:pt x="114" y="306"/>
                  </a:moveTo>
                  <a:lnTo>
                    <a:pt x="114" y="306"/>
                  </a:lnTo>
                  <a:lnTo>
                    <a:pt x="114" y="304"/>
                  </a:lnTo>
                  <a:lnTo>
                    <a:pt x="114" y="302"/>
                  </a:lnTo>
                  <a:lnTo>
                    <a:pt x="114" y="302"/>
                  </a:lnTo>
                  <a:lnTo>
                    <a:pt x="116" y="304"/>
                  </a:lnTo>
                  <a:lnTo>
                    <a:pt x="114" y="306"/>
                  </a:lnTo>
                  <a:close/>
                  <a:moveTo>
                    <a:pt x="114" y="300"/>
                  </a:moveTo>
                  <a:lnTo>
                    <a:pt x="114" y="300"/>
                  </a:lnTo>
                  <a:lnTo>
                    <a:pt x="114" y="300"/>
                  </a:lnTo>
                  <a:lnTo>
                    <a:pt x="114" y="300"/>
                  </a:lnTo>
                  <a:close/>
                  <a:moveTo>
                    <a:pt x="118" y="306"/>
                  </a:moveTo>
                  <a:lnTo>
                    <a:pt x="118" y="306"/>
                  </a:lnTo>
                  <a:lnTo>
                    <a:pt x="118" y="306"/>
                  </a:lnTo>
                  <a:lnTo>
                    <a:pt x="118" y="304"/>
                  </a:lnTo>
                  <a:lnTo>
                    <a:pt x="120" y="306"/>
                  </a:lnTo>
                  <a:lnTo>
                    <a:pt x="118" y="302"/>
                  </a:lnTo>
                  <a:lnTo>
                    <a:pt x="118" y="302"/>
                  </a:lnTo>
                  <a:lnTo>
                    <a:pt x="118" y="302"/>
                  </a:lnTo>
                  <a:lnTo>
                    <a:pt x="116" y="302"/>
                  </a:lnTo>
                  <a:lnTo>
                    <a:pt x="118" y="300"/>
                  </a:lnTo>
                  <a:lnTo>
                    <a:pt x="118" y="300"/>
                  </a:lnTo>
                  <a:lnTo>
                    <a:pt x="118" y="300"/>
                  </a:lnTo>
                  <a:lnTo>
                    <a:pt x="118" y="300"/>
                  </a:lnTo>
                  <a:lnTo>
                    <a:pt x="118" y="300"/>
                  </a:lnTo>
                  <a:lnTo>
                    <a:pt x="118" y="300"/>
                  </a:lnTo>
                  <a:lnTo>
                    <a:pt x="118" y="300"/>
                  </a:lnTo>
                  <a:lnTo>
                    <a:pt x="118" y="300"/>
                  </a:lnTo>
                  <a:lnTo>
                    <a:pt x="118" y="300"/>
                  </a:lnTo>
                  <a:lnTo>
                    <a:pt x="118" y="298"/>
                  </a:lnTo>
                  <a:lnTo>
                    <a:pt x="118" y="298"/>
                  </a:lnTo>
                  <a:lnTo>
                    <a:pt x="118" y="298"/>
                  </a:lnTo>
                  <a:lnTo>
                    <a:pt x="118" y="298"/>
                  </a:lnTo>
                  <a:lnTo>
                    <a:pt x="116" y="296"/>
                  </a:lnTo>
                  <a:lnTo>
                    <a:pt x="116" y="296"/>
                  </a:lnTo>
                  <a:lnTo>
                    <a:pt x="118" y="296"/>
                  </a:lnTo>
                  <a:lnTo>
                    <a:pt x="120" y="296"/>
                  </a:lnTo>
                  <a:lnTo>
                    <a:pt x="124" y="298"/>
                  </a:lnTo>
                  <a:lnTo>
                    <a:pt x="122" y="300"/>
                  </a:lnTo>
                  <a:lnTo>
                    <a:pt x="122" y="300"/>
                  </a:lnTo>
                  <a:lnTo>
                    <a:pt x="122" y="300"/>
                  </a:lnTo>
                  <a:lnTo>
                    <a:pt x="120" y="298"/>
                  </a:lnTo>
                  <a:lnTo>
                    <a:pt x="120" y="298"/>
                  </a:lnTo>
                  <a:lnTo>
                    <a:pt x="120" y="300"/>
                  </a:lnTo>
                  <a:lnTo>
                    <a:pt x="122" y="302"/>
                  </a:lnTo>
                  <a:lnTo>
                    <a:pt x="122" y="302"/>
                  </a:lnTo>
                  <a:lnTo>
                    <a:pt x="122" y="302"/>
                  </a:lnTo>
                  <a:lnTo>
                    <a:pt x="124" y="306"/>
                  </a:lnTo>
                  <a:lnTo>
                    <a:pt x="124" y="306"/>
                  </a:lnTo>
                  <a:lnTo>
                    <a:pt x="122" y="308"/>
                  </a:lnTo>
                  <a:lnTo>
                    <a:pt x="126" y="308"/>
                  </a:lnTo>
                  <a:lnTo>
                    <a:pt x="126" y="308"/>
                  </a:lnTo>
                  <a:lnTo>
                    <a:pt x="122" y="308"/>
                  </a:lnTo>
                  <a:lnTo>
                    <a:pt x="118" y="306"/>
                  </a:lnTo>
                  <a:lnTo>
                    <a:pt x="118" y="306"/>
                  </a:lnTo>
                  <a:close/>
                  <a:moveTo>
                    <a:pt x="126" y="298"/>
                  </a:moveTo>
                  <a:lnTo>
                    <a:pt x="126" y="298"/>
                  </a:lnTo>
                  <a:lnTo>
                    <a:pt x="128" y="296"/>
                  </a:lnTo>
                  <a:lnTo>
                    <a:pt x="128" y="296"/>
                  </a:lnTo>
                  <a:lnTo>
                    <a:pt x="126" y="294"/>
                  </a:lnTo>
                  <a:lnTo>
                    <a:pt x="126" y="296"/>
                  </a:lnTo>
                  <a:lnTo>
                    <a:pt x="126" y="296"/>
                  </a:lnTo>
                  <a:lnTo>
                    <a:pt x="124" y="294"/>
                  </a:lnTo>
                  <a:lnTo>
                    <a:pt x="124" y="294"/>
                  </a:lnTo>
                  <a:lnTo>
                    <a:pt x="122" y="294"/>
                  </a:lnTo>
                  <a:lnTo>
                    <a:pt x="122" y="296"/>
                  </a:lnTo>
                  <a:lnTo>
                    <a:pt x="120" y="294"/>
                  </a:lnTo>
                  <a:lnTo>
                    <a:pt x="120" y="294"/>
                  </a:lnTo>
                  <a:lnTo>
                    <a:pt x="120" y="294"/>
                  </a:lnTo>
                  <a:lnTo>
                    <a:pt x="118" y="294"/>
                  </a:lnTo>
                  <a:lnTo>
                    <a:pt x="118" y="294"/>
                  </a:lnTo>
                  <a:lnTo>
                    <a:pt x="118" y="294"/>
                  </a:lnTo>
                  <a:lnTo>
                    <a:pt x="118" y="294"/>
                  </a:lnTo>
                  <a:lnTo>
                    <a:pt x="118" y="294"/>
                  </a:lnTo>
                  <a:lnTo>
                    <a:pt x="118" y="294"/>
                  </a:lnTo>
                  <a:lnTo>
                    <a:pt x="120" y="292"/>
                  </a:lnTo>
                  <a:lnTo>
                    <a:pt x="118" y="292"/>
                  </a:lnTo>
                  <a:lnTo>
                    <a:pt x="118" y="292"/>
                  </a:lnTo>
                  <a:lnTo>
                    <a:pt x="118" y="292"/>
                  </a:lnTo>
                  <a:lnTo>
                    <a:pt x="116" y="292"/>
                  </a:lnTo>
                  <a:lnTo>
                    <a:pt x="116" y="290"/>
                  </a:lnTo>
                  <a:lnTo>
                    <a:pt x="114" y="290"/>
                  </a:lnTo>
                  <a:lnTo>
                    <a:pt x="114" y="290"/>
                  </a:lnTo>
                  <a:lnTo>
                    <a:pt x="114" y="290"/>
                  </a:lnTo>
                  <a:lnTo>
                    <a:pt x="114" y="290"/>
                  </a:lnTo>
                  <a:lnTo>
                    <a:pt x="112" y="288"/>
                  </a:lnTo>
                  <a:lnTo>
                    <a:pt x="112" y="288"/>
                  </a:lnTo>
                  <a:lnTo>
                    <a:pt x="114" y="288"/>
                  </a:lnTo>
                  <a:lnTo>
                    <a:pt x="114" y="288"/>
                  </a:lnTo>
                  <a:lnTo>
                    <a:pt x="116" y="288"/>
                  </a:lnTo>
                  <a:lnTo>
                    <a:pt x="116" y="288"/>
                  </a:lnTo>
                  <a:lnTo>
                    <a:pt x="116" y="288"/>
                  </a:lnTo>
                  <a:lnTo>
                    <a:pt x="118" y="290"/>
                  </a:lnTo>
                  <a:lnTo>
                    <a:pt x="120" y="292"/>
                  </a:lnTo>
                  <a:lnTo>
                    <a:pt x="124" y="294"/>
                  </a:lnTo>
                  <a:lnTo>
                    <a:pt x="124" y="294"/>
                  </a:lnTo>
                  <a:lnTo>
                    <a:pt x="126" y="294"/>
                  </a:lnTo>
                  <a:lnTo>
                    <a:pt x="128" y="294"/>
                  </a:lnTo>
                  <a:lnTo>
                    <a:pt x="128" y="296"/>
                  </a:lnTo>
                  <a:lnTo>
                    <a:pt x="128" y="296"/>
                  </a:lnTo>
                  <a:lnTo>
                    <a:pt x="130" y="294"/>
                  </a:lnTo>
                  <a:lnTo>
                    <a:pt x="130" y="296"/>
                  </a:lnTo>
                  <a:lnTo>
                    <a:pt x="130" y="296"/>
                  </a:lnTo>
                  <a:lnTo>
                    <a:pt x="128" y="296"/>
                  </a:lnTo>
                  <a:lnTo>
                    <a:pt x="126" y="298"/>
                  </a:lnTo>
                  <a:lnTo>
                    <a:pt x="126" y="298"/>
                  </a:lnTo>
                  <a:close/>
                  <a:moveTo>
                    <a:pt x="130" y="318"/>
                  </a:moveTo>
                  <a:lnTo>
                    <a:pt x="130" y="318"/>
                  </a:lnTo>
                  <a:lnTo>
                    <a:pt x="132" y="320"/>
                  </a:lnTo>
                  <a:lnTo>
                    <a:pt x="132" y="320"/>
                  </a:lnTo>
                  <a:lnTo>
                    <a:pt x="130" y="318"/>
                  </a:lnTo>
                  <a:lnTo>
                    <a:pt x="130" y="318"/>
                  </a:lnTo>
                  <a:close/>
                  <a:moveTo>
                    <a:pt x="136" y="322"/>
                  </a:moveTo>
                  <a:lnTo>
                    <a:pt x="136" y="322"/>
                  </a:lnTo>
                  <a:lnTo>
                    <a:pt x="134" y="320"/>
                  </a:lnTo>
                  <a:lnTo>
                    <a:pt x="134" y="320"/>
                  </a:lnTo>
                  <a:lnTo>
                    <a:pt x="136" y="320"/>
                  </a:lnTo>
                  <a:lnTo>
                    <a:pt x="136" y="322"/>
                  </a:lnTo>
                  <a:lnTo>
                    <a:pt x="136" y="322"/>
                  </a:lnTo>
                  <a:close/>
                  <a:moveTo>
                    <a:pt x="132" y="304"/>
                  </a:moveTo>
                  <a:lnTo>
                    <a:pt x="132" y="306"/>
                  </a:lnTo>
                  <a:lnTo>
                    <a:pt x="132" y="306"/>
                  </a:lnTo>
                  <a:lnTo>
                    <a:pt x="132" y="304"/>
                  </a:lnTo>
                  <a:lnTo>
                    <a:pt x="130" y="304"/>
                  </a:lnTo>
                  <a:lnTo>
                    <a:pt x="130" y="304"/>
                  </a:lnTo>
                  <a:lnTo>
                    <a:pt x="130" y="304"/>
                  </a:lnTo>
                  <a:lnTo>
                    <a:pt x="130" y="304"/>
                  </a:lnTo>
                  <a:lnTo>
                    <a:pt x="130" y="302"/>
                  </a:lnTo>
                  <a:lnTo>
                    <a:pt x="130" y="304"/>
                  </a:lnTo>
                  <a:lnTo>
                    <a:pt x="130" y="304"/>
                  </a:lnTo>
                  <a:lnTo>
                    <a:pt x="130" y="304"/>
                  </a:lnTo>
                  <a:lnTo>
                    <a:pt x="132" y="302"/>
                  </a:lnTo>
                  <a:lnTo>
                    <a:pt x="132" y="302"/>
                  </a:lnTo>
                  <a:lnTo>
                    <a:pt x="132" y="304"/>
                  </a:lnTo>
                  <a:lnTo>
                    <a:pt x="132" y="304"/>
                  </a:lnTo>
                  <a:lnTo>
                    <a:pt x="134" y="302"/>
                  </a:lnTo>
                  <a:lnTo>
                    <a:pt x="134" y="300"/>
                  </a:lnTo>
                  <a:lnTo>
                    <a:pt x="134" y="300"/>
                  </a:lnTo>
                  <a:lnTo>
                    <a:pt x="134" y="302"/>
                  </a:lnTo>
                  <a:lnTo>
                    <a:pt x="134" y="300"/>
                  </a:lnTo>
                  <a:lnTo>
                    <a:pt x="134" y="302"/>
                  </a:lnTo>
                  <a:lnTo>
                    <a:pt x="134" y="302"/>
                  </a:lnTo>
                  <a:lnTo>
                    <a:pt x="138" y="304"/>
                  </a:lnTo>
                  <a:lnTo>
                    <a:pt x="138" y="306"/>
                  </a:lnTo>
                  <a:lnTo>
                    <a:pt x="138" y="306"/>
                  </a:lnTo>
                  <a:lnTo>
                    <a:pt x="136" y="306"/>
                  </a:lnTo>
                  <a:lnTo>
                    <a:pt x="134" y="306"/>
                  </a:lnTo>
                  <a:lnTo>
                    <a:pt x="132" y="304"/>
                  </a:lnTo>
                  <a:lnTo>
                    <a:pt x="132" y="304"/>
                  </a:lnTo>
                  <a:close/>
                  <a:moveTo>
                    <a:pt x="138" y="320"/>
                  </a:moveTo>
                  <a:lnTo>
                    <a:pt x="138" y="320"/>
                  </a:lnTo>
                  <a:lnTo>
                    <a:pt x="138" y="318"/>
                  </a:lnTo>
                  <a:lnTo>
                    <a:pt x="138" y="320"/>
                  </a:lnTo>
                  <a:close/>
                  <a:moveTo>
                    <a:pt x="144" y="312"/>
                  </a:moveTo>
                  <a:lnTo>
                    <a:pt x="144" y="312"/>
                  </a:lnTo>
                  <a:lnTo>
                    <a:pt x="144" y="312"/>
                  </a:lnTo>
                  <a:lnTo>
                    <a:pt x="142" y="310"/>
                  </a:lnTo>
                  <a:lnTo>
                    <a:pt x="142" y="308"/>
                  </a:lnTo>
                  <a:lnTo>
                    <a:pt x="144" y="310"/>
                  </a:lnTo>
                  <a:lnTo>
                    <a:pt x="144" y="310"/>
                  </a:lnTo>
                  <a:lnTo>
                    <a:pt x="144" y="310"/>
                  </a:lnTo>
                  <a:lnTo>
                    <a:pt x="146" y="310"/>
                  </a:lnTo>
                  <a:lnTo>
                    <a:pt x="146" y="312"/>
                  </a:lnTo>
                  <a:lnTo>
                    <a:pt x="146" y="310"/>
                  </a:lnTo>
                  <a:lnTo>
                    <a:pt x="146" y="312"/>
                  </a:lnTo>
                  <a:lnTo>
                    <a:pt x="146" y="312"/>
                  </a:lnTo>
                  <a:lnTo>
                    <a:pt x="148" y="312"/>
                  </a:lnTo>
                  <a:lnTo>
                    <a:pt x="148" y="312"/>
                  </a:lnTo>
                  <a:lnTo>
                    <a:pt x="146" y="312"/>
                  </a:lnTo>
                  <a:lnTo>
                    <a:pt x="144" y="312"/>
                  </a:lnTo>
                  <a:lnTo>
                    <a:pt x="144" y="312"/>
                  </a:lnTo>
                  <a:close/>
                  <a:moveTo>
                    <a:pt x="148" y="304"/>
                  </a:moveTo>
                  <a:lnTo>
                    <a:pt x="148" y="304"/>
                  </a:lnTo>
                  <a:lnTo>
                    <a:pt x="146" y="306"/>
                  </a:lnTo>
                  <a:lnTo>
                    <a:pt x="148" y="306"/>
                  </a:lnTo>
                  <a:lnTo>
                    <a:pt x="146" y="308"/>
                  </a:lnTo>
                  <a:lnTo>
                    <a:pt x="146" y="304"/>
                  </a:lnTo>
                  <a:lnTo>
                    <a:pt x="142" y="304"/>
                  </a:lnTo>
                  <a:lnTo>
                    <a:pt x="142" y="306"/>
                  </a:lnTo>
                  <a:lnTo>
                    <a:pt x="142" y="306"/>
                  </a:lnTo>
                  <a:lnTo>
                    <a:pt x="140" y="304"/>
                  </a:lnTo>
                  <a:lnTo>
                    <a:pt x="140" y="304"/>
                  </a:lnTo>
                  <a:lnTo>
                    <a:pt x="136" y="300"/>
                  </a:lnTo>
                  <a:lnTo>
                    <a:pt x="136" y="300"/>
                  </a:lnTo>
                  <a:lnTo>
                    <a:pt x="136" y="302"/>
                  </a:lnTo>
                  <a:lnTo>
                    <a:pt x="134" y="300"/>
                  </a:lnTo>
                  <a:lnTo>
                    <a:pt x="134" y="300"/>
                  </a:lnTo>
                  <a:lnTo>
                    <a:pt x="134" y="300"/>
                  </a:lnTo>
                  <a:lnTo>
                    <a:pt x="134" y="298"/>
                  </a:lnTo>
                  <a:lnTo>
                    <a:pt x="136" y="296"/>
                  </a:lnTo>
                  <a:lnTo>
                    <a:pt x="136" y="296"/>
                  </a:lnTo>
                  <a:lnTo>
                    <a:pt x="138" y="298"/>
                  </a:lnTo>
                  <a:lnTo>
                    <a:pt x="138" y="298"/>
                  </a:lnTo>
                  <a:lnTo>
                    <a:pt x="140" y="298"/>
                  </a:lnTo>
                  <a:lnTo>
                    <a:pt x="142" y="298"/>
                  </a:lnTo>
                  <a:lnTo>
                    <a:pt x="142" y="298"/>
                  </a:lnTo>
                  <a:lnTo>
                    <a:pt x="142" y="300"/>
                  </a:lnTo>
                  <a:lnTo>
                    <a:pt x="144" y="304"/>
                  </a:lnTo>
                  <a:lnTo>
                    <a:pt x="144" y="304"/>
                  </a:lnTo>
                  <a:lnTo>
                    <a:pt x="144" y="304"/>
                  </a:lnTo>
                  <a:lnTo>
                    <a:pt x="146" y="302"/>
                  </a:lnTo>
                  <a:lnTo>
                    <a:pt x="146" y="304"/>
                  </a:lnTo>
                  <a:lnTo>
                    <a:pt x="146" y="304"/>
                  </a:lnTo>
                  <a:lnTo>
                    <a:pt x="146" y="304"/>
                  </a:lnTo>
                  <a:lnTo>
                    <a:pt x="146" y="304"/>
                  </a:lnTo>
                  <a:lnTo>
                    <a:pt x="148" y="304"/>
                  </a:lnTo>
                  <a:lnTo>
                    <a:pt x="148" y="304"/>
                  </a:lnTo>
                  <a:lnTo>
                    <a:pt x="148" y="304"/>
                  </a:lnTo>
                  <a:lnTo>
                    <a:pt x="148" y="304"/>
                  </a:lnTo>
                  <a:close/>
                  <a:moveTo>
                    <a:pt x="144" y="264"/>
                  </a:moveTo>
                  <a:lnTo>
                    <a:pt x="144" y="264"/>
                  </a:lnTo>
                  <a:lnTo>
                    <a:pt x="144" y="264"/>
                  </a:lnTo>
                  <a:lnTo>
                    <a:pt x="144" y="262"/>
                  </a:lnTo>
                  <a:lnTo>
                    <a:pt x="146" y="262"/>
                  </a:lnTo>
                  <a:lnTo>
                    <a:pt x="146" y="264"/>
                  </a:lnTo>
                  <a:lnTo>
                    <a:pt x="146" y="264"/>
                  </a:lnTo>
                  <a:lnTo>
                    <a:pt x="148" y="264"/>
                  </a:lnTo>
                  <a:lnTo>
                    <a:pt x="150" y="266"/>
                  </a:lnTo>
                  <a:lnTo>
                    <a:pt x="150" y="266"/>
                  </a:lnTo>
                  <a:lnTo>
                    <a:pt x="148" y="266"/>
                  </a:lnTo>
                  <a:lnTo>
                    <a:pt x="148" y="266"/>
                  </a:lnTo>
                  <a:lnTo>
                    <a:pt x="144" y="264"/>
                  </a:lnTo>
                  <a:lnTo>
                    <a:pt x="144" y="264"/>
                  </a:lnTo>
                  <a:close/>
                  <a:moveTo>
                    <a:pt x="148" y="306"/>
                  </a:moveTo>
                  <a:lnTo>
                    <a:pt x="148" y="306"/>
                  </a:lnTo>
                  <a:lnTo>
                    <a:pt x="150" y="306"/>
                  </a:lnTo>
                  <a:lnTo>
                    <a:pt x="152" y="306"/>
                  </a:lnTo>
                  <a:lnTo>
                    <a:pt x="152" y="306"/>
                  </a:lnTo>
                  <a:lnTo>
                    <a:pt x="150" y="306"/>
                  </a:lnTo>
                  <a:lnTo>
                    <a:pt x="150" y="306"/>
                  </a:lnTo>
                  <a:lnTo>
                    <a:pt x="150" y="306"/>
                  </a:lnTo>
                  <a:lnTo>
                    <a:pt x="150" y="306"/>
                  </a:lnTo>
                  <a:lnTo>
                    <a:pt x="148" y="306"/>
                  </a:lnTo>
                  <a:lnTo>
                    <a:pt x="148" y="306"/>
                  </a:lnTo>
                  <a:close/>
                  <a:moveTo>
                    <a:pt x="154" y="318"/>
                  </a:moveTo>
                  <a:lnTo>
                    <a:pt x="154" y="318"/>
                  </a:lnTo>
                  <a:lnTo>
                    <a:pt x="154" y="318"/>
                  </a:lnTo>
                  <a:lnTo>
                    <a:pt x="152" y="316"/>
                  </a:lnTo>
                  <a:lnTo>
                    <a:pt x="150" y="312"/>
                  </a:lnTo>
                  <a:lnTo>
                    <a:pt x="150" y="312"/>
                  </a:lnTo>
                  <a:lnTo>
                    <a:pt x="152" y="314"/>
                  </a:lnTo>
                  <a:lnTo>
                    <a:pt x="154" y="314"/>
                  </a:lnTo>
                  <a:lnTo>
                    <a:pt x="154" y="314"/>
                  </a:lnTo>
                  <a:lnTo>
                    <a:pt x="154" y="314"/>
                  </a:lnTo>
                  <a:lnTo>
                    <a:pt x="152" y="316"/>
                  </a:lnTo>
                  <a:lnTo>
                    <a:pt x="154" y="318"/>
                  </a:lnTo>
                  <a:close/>
                  <a:moveTo>
                    <a:pt x="154" y="246"/>
                  </a:moveTo>
                  <a:lnTo>
                    <a:pt x="154" y="246"/>
                  </a:lnTo>
                  <a:lnTo>
                    <a:pt x="158" y="246"/>
                  </a:lnTo>
                  <a:lnTo>
                    <a:pt x="162" y="248"/>
                  </a:lnTo>
                  <a:lnTo>
                    <a:pt x="162" y="248"/>
                  </a:lnTo>
                  <a:lnTo>
                    <a:pt x="162" y="246"/>
                  </a:lnTo>
                  <a:lnTo>
                    <a:pt x="162" y="246"/>
                  </a:lnTo>
                  <a:lnTo>
                    <a:pt x="166" y="250"/>
                  </a:lnTo>
                  <a:lnTo>
                    <a:pt x="168" y="252"/>
                  </a:lnTo>
                  <a:lnTo>
                    <a:pt x="168" y="252"/>
                  </a:lnTo>
                  <a:lnTo>
                    <a:pt x="168" y="252"/>
                  </a:lnTo>
                  <a:lnTo>
                    <a:pt x="168" y="252"/>
                  </a:lnTo>
                  <a:lnTo>
                    <a:pt x="168" y="252"/>
                  </a:lnTo>
                  <a:lnTo>
                    <a:pt x="168" y="252"/>
                  </a:lnTo>
                  <a:lnTo>
                    <a:pt x="166" y="252"/>
                  </a:lnTo>
                  <a:lnTo>
                    <a:pt x="166" y="254"/>
                  </a:lnTo>
                  <a:lnTo>
                    <a:pt x="166" y="254"/>
                  </a:lnTo>
                  <a:lnTo>
                    <a:pt x="164" y="252"/>
                  </a:lnTo>
                  <a:lnTo>
                    <a:pt x="164" y="252"/>
                  </a:lnTo>
                  <a:lnTo>
                    <a:pt x="162" y="250"/>
                  </a:lnTo>
                  <a:lnTo>
                    <a:pt x="160" y="248"/>
                  </a:lnTo>
                  <a:lnTo>
                    <a:pt x="154" y="246"/>
                  </a:lnTo>
                  <a:lnTo>
                    <a:pt x="154" y="246"/>
                  </a:lnTo>
                  <a:close/>
                  <a:moveTo>
                    <a:pt x="168" y="270"/>
                  </a:moveTo>
                  <a:lnTo>
                    <a:pt x="168" y="270"/>
                  </a:lnTo>
                  <a:lnTo>
                    <a:pt x="170" y="270"/>
                  </a:lnTo>
                  <a:lnTo>
                    <a:pt x="170" y="272"/>
                  </a:lnTo>
                  <a:lnTo>
                    <a:pt x="168" y="274"/>
                  </a:lnTo>
                  <a:lnTo>
                    <a:pt x="168" y="272"/>
                  </a:lnTo>
                  <a:lnTo>
                    <a:pt x="168" y="272"/>
                  </a:lnTo>
                  <a:lnTo>
                    <a:pt x="168" y="272"/>
                  </a:lnTo>
                  <a:lnTo>
                    <a:pt x="168" y="270"/>
                  </a:lnTo>
                  <a:lnTo>
                    <a:pt x="168" y="270"/>
                  </a:lnTo>
                  <a:close/>
                  <a:moveTo>
                    <a:pt x="166" y="258"/>
                  </a:moveTo>
                  <a:lnTo>
                    <a:pt x="166" y="256"/>
                  </a:lnTo>
                  <a:lnTo>
                    <a:pt x="166" y="256"/>
                  </a:lnTo>
                  <a:lnTo>
                    <a:pt x="166" y="256"/>
                  </a:lnTo>
                  <a:lnTo>
                    <a:pt x="166" y="258"/>
                  </a:lnTo>
                  <a:lnTo>
                    <a:pt x="166" y="258"/>
                  </a:lnTo>
                  <a:close/>
                  <a:moveTo>
                    <a:pt x="156" y="306"/>
                  </a:moveTo>
                  <a:lnTo>
                    <a:pt x="156" y="306"/>
                  </a:lnTo>
                  <a:lnTo>
                    <a:pt x="156" y="306"/>
                  </a:lnTo>
                  <a:lnTo>
                    <a:pt x="154" y="304"/>
                  </a:lnTo>
                  <a:lnTo>
                    <a:pt x="154" y="304"/>
                  </a:lnTo>
                  <a:lnTo>
                    <a:pt x="156" y="304"/>
                  </a:lnTo>
                  <a:lnTo>
                    <a:pt x="156" y="304"/>
                  </a:lnTo>
                  <a:lnTo>
                    <a:pt x="158" y="306"/>
                  </a:lnTo>
                  <a:lnTo>
                    <a:pt x="156" y="306"/>
                  </a:lnTo>
                  <a:lnTo>
                    <a:pt x="156" y="306"/>
                  </a:lnTo>
                  <a:close/>
                  <a:moveTo>
                    <a:pt x="158" y="272"/>
                  </a:moveTo>
                  <a:lnTo>
                    <a:pt x="158" y="272"/>
                  </a:lnTo>
                  <a:lnTo>
                    <a:pt x="156" y="272"/>
                  </a:lnTo>
                  <a:lnTo>
                    <a:pt x="156" y="270"/>
                  </a:lnTo>
                  <a:lnTo>
                    <a:pt x="158" y="272"/>
                  </a:lnTo>
                  <a:lnTo>
                    <a:pt x="158" y="272"/>
                  </a:lnTo>
                  <a:close/>
                  <a:moveTo>
                    <a:pt x="164" y="268"/>
                  </a:moveTo>
                  <a:lnTo>
                    <a:pt x="164" y="268"/>
                  </a:lnTo>
                  <a:lnTo>
                    <a:pt x="162" y="268"/>
                  </a:lnTo>
                  <a:lnTo>
                    <a:pt x="160" y="266"/>
                  </a:lnTo>
                  <a:lnTo>
                    <a:pt x="160" y="266"/>
                  </a:lnTo>
                  <a:lnTo>
                    <a:pt x="162" y="266"/>
                  </a:lnTo>
                  <a:lnTo>
                    <a:pt x="164" y="266"/>
                  </a:lnTo>
                  <a:lnTo>
                    <a:pt x="164" y="266"/>
                  </a:lnTo>
                  <a:lnTo>
                    <a:pt x="166" y="268"/>
                  </a:lnTo>
                  <a:lnTo>
                    <a:pt x="166" y="270"/>
                  </a:lnTo>
                  <a:lnTo>
                    <a:pt x="166" y="270"/>
                  </a:lnTo>
                  <a:lnTo>
                    <a:pt x="164" y="270"/>
                  </a:lnTo>
                  <a:lnTo>
                    <a:pt x="164" y="270"/>
                  </a:lnTo>
                  <a:lnTo>
                    <a:pt x="164" y="268"/>
                  </a:lnTo>
                  <a:lnTo>
                    <a:pt x="164" y="268"/>
                  </a:lnTo>
                  <a:close/>
                  <a:moveTo>
                    <a:pt x="164" y="336"/>
                  </a:moveTo>
                  <a:lnTo>
                    <a:pt x="164" y="336"/>
                  </a:lnTo>
                  <a:lnTo>
                    <a:pt x="164" y="334"/>
                  </a:lnTo>
                  <a:lnTo>
                    <a:pt x="164" y="334"/>
                  </a:lnTo>
                  <a:lnTo>
                    <a:pt x="166" y="334"/>
                  </a:lnTo>
                  <a:lnTo>
                    <a:pt x="166" y="336"/>
                  </a:lnTo>
                  <a:lnTo>
                    <a:pt x="166" y="336"/>
                  </a:lnTo>
                  <a:lnTo>
                    <a:pt x="168" y="336"/>
                  </a:lnTo>
                  <a:lnTo>
                    <a:pt x="170" y="338"/>
                  </a:lnTo>
                  <a:lnTo>
                    <a:pt x="170" y="338"/>
                  </a:lnTo>
                  <a:lnTo>
                    <a:pt x="168" y="338"/>
                  </a:lnTo>
                  <a:lnTo>
                    <a:pt x="168" y="336"/>
                  </a:lnTo>
                  <a:lnTo>
                    <a:pt x="164" y="336"/>
                  </a:lnTo>
                  <a:lnTo>
                    <a:pt x="164" y="336"/>
                  </a:lnTo>
                  <a:close/>
                  <a:moveTo>
                    <a:pt x="174" y="266"/>
                  </a:moveTo>
                  <a:lnTo>
                    <a:pt x="174" y="266"/>
                  </a:lnTo>
                  <a:lnTo>
                    <a:pt x="172" y="264"/>
                  </a:lnTo>
                  <a:lnTo>
                    <a:pt x="172" y="266"/>
                  </a:lnTo>
                  <a:lnTo>
                    <a:pt x="172" y="266"/>
                  </a:lnTo>
                  <a:lnTo>
                    <a:pt x="172" y="264"/>
                  </a:lnTo>
                  <a:lnTo>
                    <a:pt x="170" y="264"/>
                  </a:lnTo>
                  <a:lnTo>
                    <a:pt x="168" y="262"/>
                  </a:lnTo>
                  <a:lnTo>
                    <a:pt x="168" y="262"/>
                  </a:lnTo>
                  <a:lnTo>
                    <a:pt x="170" y="260"/>
                  </a:lnTo>
                  <a:lnTo>
                    <a:pt x="168" y="260"/>
                  </a:lnTo>
                  <a:lnTo>
                    <a:pt x="170" y="260"/>
                  </a:lnTo>
                  <a:lnTo>
                    <a:pt x="170" y="260"/>
                  </a:lnTo>
                  <a:lnTo>
                    <a:pt x="172" y="260"/>
                  </a:lnTo>
                  <a:lnTo>
                    <a:pt x="172" y="258"/>
                  </a:lnTo>
                  <a:lnTo>
                    <a:pt x="172" y="258"/>
                  </a:lnTo>
                  <a:lnTo>
                    <a:pt x="176" y="266"/>
                  </a:lnTo>
                  <a:lnTo>
                    <a:pt x="176" y="266"/>
                  </a:lnTo>
                  <a:lnTo>
                    <a:pt x="176" y="266"/>
                  </a:lnTo>
                  <a:lnTo>
                    <a:pt x="176" y="268"/>
                  </a:lnTo>
                  <a:lnTo>
                    <a:pt x="176" y="268"/>
                  </a:lnTo>
                  <a:lnTo>
                    <a:pt x="178" y="268"/>
                  </a:lnTo>
                  <a:lnTo>
                    <a:pt x="178" y="268"/>
                  </a:lnTo>
                  <a:lnTo>
                    <a:pt x="178" y="268"/>
                  </a:lnTo>
                  <a:lnTo>
                    <a:pt x="180" y="270"/>
                  </a:lnTo>
                  <a:lnTo>
                    <a:pt x="180" y="272"/>
                  </a:lnTo>
                  <a:lnTo>
                    <a:pt x="180" y="272"/>
                  </a:lnTo>
                  <a:lnTo>
                    <a:pt x="178" y="268"/>
                  </a:lnTo>
                  <a:lnTo>
                    <a:pt x="174" y="268"/>
                  </a:lnTo>
                  <a:lnTo>
                    <a:pt x="174" y="268"/>
                  </a:lnTo>
                  <a:lnTo>
                    <a:pt x="174" y="266"/>
                  </a:lnTo>
                  <a:lnTo>
                    <a:pt x="174" y="266"/>
                  </a:lnTo>
                  <a:lnTo>
                    <a:pt x="174" y="266"/>
                  </a:lnTo>
                  <a:close/>
                  <a:moveTo>
                    <a:pt x="176" y="378"/>
                  </a:moveTo>
                  <a:lnTo>
                    <a:pt x="176" y="378"/>
                  </a:lnTo>
                  <a:lnTo>
                    <a:pt x="176" y="376"/>
                  </a:lnTo>
                  <a:lnTo>
                    <a:pt x="174" y="376"/>
                  </a:lnTo>
                  <a:lnTo>
                    <a:pt x="174" y="376"/>
                  </a:lnTo>
                  <a:lnTo>
                    <a:pt x="174" y="376"/>
                  </a:lnTo>
                  <a:lnTo>
                    <a:pt x="176" y="376"/>
                  </a:lnTo>
                  <a:lnTo>
                    <a:pt x="176" y="376"/>
                  </a:lnTo>
                  <a:lnTo>
                    <a:pt x="176" y="378"/>
                  </a:lnTo>
                  <a:lnTo>
                    <a:pt x="176" y="378"/>
                  </a:lnTo>
                  <a:close/>
                  <a:moveTo>
                    <a:pt x="176" y="344"/>
                  </a:moveTo>
                  <a:lnTo>
                    <a:pt x="176" y="344"/>
                  </a:lnTo>
                  <a:lnTo>
                    <a:pt x="176" y="344"/>
                  </a:lnTo>
                  <a:lnTo>
                    <a:pt x="176" y="342"/>
                  </a:lnTo>
                  <a:lnTo>
                    <a:pt x="178" y="344"/>
                  </a:lnTo>
                  <a:lnTo>
                    <a:pt x="176" y="344"/>
                  </a:lnTo>
                  <a:close/>
                  <a:moveTo>
                    <a:pt x="180" y="272"/>
                  </a:moveTo>
                  <a:lnTo>
                    <a:pt x="180" y="272"/>
                  </a:lnTo>
                  <a:lnTo>
                    <a:pt x="180" y="272"/>
                  </a:lnTo>
                  <a:lnTo>
                    <a:pt x="182" y="274"/>
                  </a:lnTo>
                  <a:lnTo>
                    <a:pt x="182" y="274"/>
                  </a:lnTo>
                  <a:lnTo>
                    <a:pt x="182" y="274"/>
                  </a:lnTo>
                  <a:lnTo>
                    <a:pt x="180" y="274"/>
                  </a:lnTo>
                  <a:lnTo>
                    <a:pt x="180" y="274"/>
                  </a:lnTo>
                  <a:lnTo>
                    <a:pt x="180" y="274"/>
                  </a:lnTo>
                  <a:lnTo>
                    <a:pt x="180" y="274"/>
                  </a:lnTo>
                  <a:lnTo>
                    <a:pt x="180" y="274"/>
                  </a:lnTo>
                  <a:lnTo>
                    <a:pt x="180" y="274"/>
                  </a:lnTo>
                  <a:lnTo>
                    <a:pt x="178" y="272"/>
                  </a:lnTo>
                  <a:lnTo>
                    <a:pt x="180" y="272"/>
                  </a:lnTo>
                  <a:close/>
                  <a:moveTo>
                    <a:pt x="186" y="330"/>
                  </a:moveTo>
                  <a:lnTo>
                    <a:pt x="186" y="328"/>
                  </a:lnTo>
                  <a:lnTo>
                    <a:pt x="186" y="328"/>
                  </a:lnTo>
                  <a:lnTo>
                    <a:pt x="186" y="328"/>
                  </a:lnTo>
                  <a:lnTo>
                    <a:pt x="186" y="330"/>
                  </a:lnTo>
                  <a:lnTo>
                    <a:pt x="186" y="330"/>
                  </a:lnTo>
                  <a:close/>
                  <a:moveTo>
                    <a:pt x="186" y="324"/>
                  </a:moveTo>
                  <a:lnTo>
                    <a:pt x="186" y="324"/>
                  </a:lnTo>
                  <a:lnTo>
                    <a:pt x="184" y="324"/>
                  </a:lnTo>
                  <a:lnTo>
                    <a:pt x="182" y="322"/>
                  </a:lnTo>
                  <a:lnTo>
                    <a:pt x="180" y="322"/>
                  </a:lnTo>
                  <a:lnTo>
                    <a:pt x="180" y="320"/>
                  </a:lnTo>
                  <a:lnTo>
                    <a:pt x="180" y="320"/>
                  </a:lnTo>
                  <a:lnTo>
                    <a:pt x="182" y="320"/>
                  </a:lnTo>
                  <a:lnTo>
                    <a:pt x="182" y="320"/>
                  </a:lnTo>
                  <a:lnTo>
                    <a:pt x="182" y="318"/>
                  </a:lnTo>
                  <a:lnTo>
                    <a:pt x="182" y="318"/>
                  </a:lnTo>
                  <a:lnTo>
                    <a:pt x="184" y="320"/>
                  </a:lnTo>
                  <a:lnTo>
                    <a:pt x="188" y="324"/>
                  </a:lnTo>
                  <a:lnTo>
                    <a:pt x="188" y="324"/>
                  </a:lnTo>
                  <a:lnTo>
                    <a:pt x="188" y="324"/>
                  </a:lnTo>
                  <a:lnTo>
                    <a:pt x="188" y="324"/>
                  </a:lnTo>
                  <a:lnTo>
                    <a:pt x="188" y="324"/>
                  </a:lnTo>
                  <a:lnTo>
                    <a:pt x="188" y="324"/>
                  </a:lnTo>
                  <a:lnTo>
                    <a:pt x="186" y="324"/>
                  </a:lnTo>
                  <a:lnTo>
                    <a:pt x="186" y="324"/>
                  </a:lnTo>
                  <a:lnTo>
                    <a:pt x="186" y="324"/>
                  </a:lnTo>
                  <a:close/>
                  <a:moveTo>
                    <a:pt x="194" y="340"/>
                  </a:moveTo>
                  <a:lnTo>
                    <a:pt x="194" y="340"/>
                  </a:lnTo>
                  <a:lnTo>
                    <a:pt x="194" y="338"/>
                  </a:lnTo>
                  <a:lnTo>
                    <a:pt x="194" y="336"/>
                  </a:lnTo>
                  <a:lnTo>
                    <a:pt x="194" y="336"/>
                  </a:lnTo>
                  <a:lnTo>
                    <a:pt x="192" y="336"/>
                  </a:lnTo>
                  <a:lnTo>
                    <a:pt x="192" y="338"/>
                  </a:lnTo>
                  <a:lnTo>
                    <a:pt x="192" y="338"/>
                  </a:lnTo>
                  <a:lnTo>
                    <a:pt x="192" y="336"/>
                  </a:lnTo>
                  <a:lnTo>
                    <a:pt x="190" y="334"/>
                  </a:lnTo>
                  <a:lnTo>
                    <a:pt x="188" y="334"/>
                  </a:lnTo>
                  <a:lnTo>
                    <a:pt x="188" y="334"/>
                  </a:lnTo>
                  <a:lnTo>
                    <a:pt x="188" y="332"/>
                  </a:lnTo>
                  <a:lnTo>
                    <a:pt x="188" y="330"/>
                  </a:lnTo>
                  <a:lnTo>
                    <a:pt x="190" y="332"/>
                  </a:lnTo>
                  <a:lnTo>
                    <a:pt x="190" y="332"/>
                  </a:lnTo>
                  <a:lnTo>
                    <a:pt x="192" y="332"/>
                  </a:lnTo>
                  <a:lnTo>
                    <a:pt x="192" y="330"/>
                  </a:lnTo>
                  <a:lnTo>
                    <a:pt x="192" y="330"/>
                  </a:lnTo>
                  <a:lnTo>
                    <a:pt x="196" y="338"/>
                  </a:lnTo>
                  <a:lnTo>
                    <a:pt x="196" y="338"/>
                  </a:lnTo>
                  <a:lnTo>
                    <a:pt x="196" y="338"/>
                  </a:lnTo>
                  <a:lnTo>
                    <a:pt x="196" y="340"/>
                  </a:lnTo>
                  <a:lnTo>
                    <a:pt x="196" y="340"/>
                  </a:lnTo>
                  <a:lnTo>
                    <a:pt x="196" y="340"/>
                  </a:lnTo>
                  <a:lnTo>
                    <a:pt x="198" y="338"/>
                  </a:lnTo>
                  <a:lnTo>
                    <a:pt x="198" y="338"/>
                  </a:lnTo>
                  <a:lnTo>
                    <a:pt x="200" y="340"/>
                  </a:lnTo>
                  <a:lnTo>
                    <a:pt x="200" y="342"/>
                  </a:lnTo>
                  <a:lnTo>
                    <a:pt x="200" y="342"/>
                  </a:lnTo>
                  <a:lnTo>
                    <a:pt x="198" y="340"/>
                  </a:lnTo>
                  <a:lnTo>
                    <a:pt x="194" y="340"/>
                  </a:lnTo>
                  <a:lnTo>
                    <a:pt x="194" y="340"/>
                  </a:lnTo>
                  <a:close/>
                  <a:moveTo>
                    <a:pt x="200" y="292"/>
                  </a:moveTo>
                  <a:lnTo>
                    <a:pt x="200" y="292"/>
                  </a:lnTo>
                  <a:lnTo>
                    <a:pt x="198" y="292"/>
                  </a:lnTo>
                  <a:lnTo>
                    <a:pt x="198" y="288"/>
                  </a:lnTo>
                  <a:lnTo>
                    <a:pt x="198" y="288"/>
                  </a:lnTo>
                  <a:lnTo>
                    <a:pt x="198" y="288"/>
                  </a:lnTo>
                  <a:lnTo>
                    <a:pt x="200" y="288"/>
                  </a:lnTo>
                  <a:lnTo>
                    <a:pt x="200" y="290"/>
                  </a:lnTo>
                  <a:lnTo>
                    <a:pt x="200" y="290"/>
                  </a:lnTo>
                  <a:lnTo>
                    <a:pt x="200" y="290"/>
                  </a:lnTo>
                  <a:lnTo>
                    <a:pt x="202" y="290"/>
                  </a:lnTo>
                  <a:lnTo>
                    <a:pt x="202" y="290"/>
                  </a:lnTo>
                  <a:lnTo>
                    <a:pt x="202" y="290"/>
                  </a:lnTo>
                  <a:lnTo>
                    <a:pt x="202" y="290"/>
                  </a:lnTo>
                  <a:lnTo>
                    <a:pt x="202" y="290"/>
                  </a:lnTo>
                  <a:lnTo>
                    <a:pt x="202" y="292"/>
                  </a:lnTo>
                  <a:lnTo>
                    <a:pt x="200" y="292"/>
                  </a:lnTo>
                  <a:lnTo>
                    <a:pt x="200" y="292"/>
                  </a:lnTo>
                  <a:close/>
                  <a:moveTo>
                    <a:pt x="202" y="378"/>
                  </a:moveTo>
                  <a:lnTo>
                    <a:pt x="202" y="378"/>
                  </a:lnTo>
                  <a:lnTo>
                    <a:pt x="204" y="378"/>
                  </a:lnTo>
                  <a:lnTo>
                    <a:pt x="204" y="380"/>
                  </a:lnTo>
                  <a:lnTo>
                    <a:pt x="204" y="380"/>
                  </a:lnTo>
                  <a:lnTo>
                    <a:pt x="202" y="378"/>
                  </a:lnTo>
                  <a:lnTo>
                    <a:pt x="202" y="378"/>
                  </a:lnTo>
                  <a:lnTo>
                    <a:pt x="202" y="378"/>
                  </a:lnTo>
                  <a:close/>
                  <a:moveTo>
                    <a:pt x="202" y="292"/>
                  </a:moveTo>
                  <a:lnTo>
                    <a:pt x="204" y="292"/>
                  </a:lnTo>
                  <a:lnTo>
                    <a:pt x="204" y="294"/>
                  </a:lnTo>
                  <a:lnTo>
                    <a:pt x="202" y="292"/>
                  </a:lnTo>
                  <a:close/>
                  <a:moveTo>
                    <a:pt x="210" y="296"/>
                  </a:moveTo>
                  <a:lnTo>
                    <a:pt x="208" y="296"/>
                  </a:lnTo>
                  <a:lnTo>
                    <a:pt x="208" y="296"/>
                  </a:lnTo>
                  <a:lnTo>
                    <a:pt x="210" y="296"/>
                  </a:lnTo>
                  <a:lnTo>
                    <a:pt x="210" y="296"/>
                  </a:lnTo>
                  <a:lnTo>
                    <a:pt x="208" y="294"/>
                  </a:lnTo>
                  <a:lnTo>
                    <a:pt x="208" y="294"/>
                  </a:lnTo>
                  <a:lnTo>
                    <a:pt x="208" y="294"/>
                  </a:lnTo>
                  <a:lnTo>
                    <a:pt x="208" y="294"/>
                  </a:lnTo>
                  <a:lnTo>
                    <a:pt x="206" y="296"/>
                  </a:lnTo>
                  <a:lnTo>
                    <a:pt x="206" y="296"/>
                  </a:lnTo>
                  <a:lnTo>
                    <a:pt x="206" y="294"/>
                  </a:lnTo>
                  <a:lnTo>
                    <a:pt x="206" y="294"/>
                  </a:lnTo>
                  <a:lnTo>
                    <a:pt x="206" y="294"/>
                  </a:lnTo>
                  <a:lnTo>
                    <a:pt x="206" y="294"/>
                  </a:lnTo>
                  <a:lnTo>
                    <a:pt x="206" y="294"/>
                  </a:lnTo>
                  <a:lnTo>
                    <a:pt x="206" y="292"/>
                  </a:lnTo>
                  <a:lnTo>
                    <a:pt x="206" y="292"/>
                  </a:lnTo>
                  <a:lnTo>
                    <a:pt x="206" y="292"/>
                  </a:lnTo>
                  <a:lnTo>
                    <a:pt x="206" y="292"/>
                  </a:lnTo>
                  <a:lnTo>
                    <a:pt x="208" y="294"/>
                  </a:lnTo>
                  <a:lnTo>
                    <a:pt x="208" y="294"/>
                  </a:lnTo>
                  <a:lnTo>
                    <a:pt x="208" y="292"/>
                  </a:lnTo>
                  <a:lnTo>
                    <a:pt x="208" y="292"/>
                  </a:lnTo>
                  <a:lnTo>
                    <a:pt x="210" y="294"/>
                  </a:lnTo>
                  <a:lnTo>
                    <a:pt x="210" y="294"/>
                  </a:lnTo>
                  <a:lnTo>
                    <a:pt x="212" y="292"/>
                  </a:lnTo>
                  <a:lnTo>
                    <a:pt x="212" y="292"/>
                  </a:lnTo>
                  <a:lnTo>
                    <a:pt x="210" y="294"/>
                  </a:lnTo>
                  <a:lnTo>
                    <a:pt x="210" y="296"/>
                  </a:lnTo>
                  <a:lnTo>
                    <a:pt x="210" y="296"/>
                  </a:lnTo>
                  <a:lnTo>
                    <a:pt x="210" y="296"/>
                  </a:lnTo>
                  <a:lnTo>
                    <a:pt x="210" y="296"/>
                  </a:lnTo>
                  <a:lnTo>
                    <a:pt x="210" y="296"/>
                  </a:lnTo>
                  <a:lnTo>
                    <a:pt x="210" y="296"/>
                  </a:lnTo>
                  <a:lnTo>
                    <a:pt x="210" y="296"/>
                  </a:lnTo>
                  <a:lnTo>
                    <a:pt x="210" y="296"/>
                  </a:lnTo>
                  <a:close/>
                  <a:moveTo>
                    <a:pt x="210" y="304"/>
                  </a:moveTo>
                  <a:lnTo>
                    <a:pt x="210" y="304"/>
                  </a:lnTo>
                  <a:lnTo>
                    <a:pt x="210" y="304"/>
                  </a:lnTo>
                  <a:lnTo>
                    <a:pt x="210" y="304"/>
                  </a:lnTo>
                  <a:lnTo>
                    <a:pt x="210" y="304"/>
                  </a:lnTo>
                  <a:lnTo>
                    <a:pt x="210" y="304"/>
                  </a:lnTo>
                  <a:lnTo>
                    <a:pt x="210" y="304"/>
                  </a:lnTo>
                  <a:lnTo>
                    <a:pt x="212" y="304"/>
                  </a:lnTo>
                  <a:lnTo>
                    <a:pt x="212" y="304"/>
                  </a:lnTo>
                  <a:lnTo>
                    <a:pt x="212" y="304"/>
                  </a:lnTo>
                  <a:lnTo>
                    <a:pt x="212" y="306"/>
                  </a:lnTo>
                  <a:lnTo>
                    <a:pt x="210" y="304"/>
                  </a:lnTo>
                  <a:lnTo>
                    <a:pt x="210" y="304"/>
                  </a:lnTo>
                  <a:lnTo>
                    <a:pt x="210" y="304"/>
                  </a:lnTo>
                  <a:lnTo>
                    <a:pt x="210" y="304"/>
                  </a:lnTo>
                  <a:close/>
                  <a:moveTo>
                    <a:pt x="210" y="340"/>
                  </a:moveTo>
                  <a:lnTo>
                    <a:pt x="210" y="340"/>
                  </a:lnTo>
                  <a:lnTo>
                    <a:pt x="212" y="338"/>
                  </a:lnTo>
                  <a:lnTo>
                    <a:pt x="212" y="340"/>
                  </a:lnTo>
                  <a:lnTo>
                    <a:pt x="212" y="340"/>
                  </a:lnTo>
                  <a:lnTo>
                    <a:pt x="212" y="340"/>
                  </a:lnTo>
                  <a:lnTo>
                    <a:pt x="210" y="340"/>
                  </a:lnTo>
                  <a:lnTo>
                    <a:pt x="210" y="340"/>
                  </a:lnTo>
                  <a:close/>
                  <a:moveTo>
                    <a:pt x="214" y="334"/>
                  </a:moveTo>
                  <a:lnTo>
                    <a:pt x="214" y="334"/>
                  </a:lnTo>
                  <a:lnTo>
                    <a:pt x="216" y="334"/>
                  </a:lnTo>
                  <a:lnTo>
                    <a:pt x="216" y="334"/>
                  </a:lnTo>
                  <a:lnTo>
                    <a:pt x="216" y="332"/>
                  </a:lnTo>
                  <a:lnTo>
                    <a:pt x="216" y="336"/>
                  </a:lnTo>
                  <a:lnTo>
                    <a:pt x="216" y="336"/>
                  </a:lnTo>
                  <a:lnTo>
                    <a:pt x="216" y="334"/>
                  </a:lnTo>
                  <a:lnTo>
                    <a:pt x="214" y="334"/>
                  </a:lnTo>
                  <a:lnTo>
                    <a:pt x="214" y="334"/>
                  </a:lnTo>
                  <a:close/>
                  <a:moveTo>
                    <a:pt x="216" y="336"/>
                  </a:moveTo>
                  <a:lnTo>
                    <a:pt x="218" y="338"/>
                  </a:lnTo>
                  <a:lnTo>
                    <a:pt x="216" y="338"/>
                  </a:lnTo>
                  <a:lnTo>
                    <a:pt x="216" y="336"/>
                  </a:lnTo>
                  <a:close/>
                  <a:moveTo>
                    <a:pt x="216" y="342"/>
                  </a:moveTo>
                  <a:lnTo>
                    <a:pt x="216" y="342"/>
                  </a:lnTo>
                  <a:lnTo>
                    <a:pt x="214" y="340"/>
                  </a:lnTo>
                  <a:lnTo>
                    <a:pt x="214" y="340"/>
                  </a:lnTo>
                  <a:lnTo>
                    <a:pt x="216" y="340"/>
                  </a:lnTo>
                  <a:lnTo>
                    <a:pt x="216" y="340"/>
                  </a:lnTo>
                  <a:lnTo>
                    <a:pt x="216" y="340"/>
                  </a:lnTo>
                  <a:lnTo>
                    <a:pt x="216" y="340"/>
                  </a:lnTo>
                  <a:lnTo>
                    <a:pt x="218" y="340"/>
                  </a:lnTo>
                  <a:lnTo>
                    <a:pt x="218" y="340"/>
                  </a:lnTo>
                  <a:lnTo>
                    <a:pt x="218" y="342"/>
                  </a:lnTo>
                  <a:lnTo>
                    <a:pt x="216" y="342"/>
                  </a:lnTo>
                  <a:lnTo>
                    <a:pt x="216" y="342"/>
                  </a:lnTo>
                  <a:close/>
                  <a:moveTo>
                    <a:pt x="216" y="330"/>
                  </a:moveTo>
                  <a:lnTo>
                    <a:pt x="216" y="332"/>
                  </a:lnTo>
                  <a:lnTo>
                    <a:pt x="216" y="332"/>
                  </a:lnTo>
                  <a:lnTo>
                    <a:pt x="214" y="330"/>
                  </a:lnTo>
                  <a:lnTo>
                    <a:pt x="212" y="330"/>
                  </a:lnTo>
                  <a:lnTo>
                    <a:pt x="212" y="328"/>
                  </a:lnTo>
                  <a:lnTo>
                    <a:pt x="214" y="328"/>
                  </a:lnTo>
                  <a:lnTo>
                    <a:pt x="214" y="328"/>
                  </a:lnTo>
                  <a:lnTo>
                    <a:pt x="214" y="328"/>
                  </a:lnTo>
                  <a:lnTo>
                    <a:pt x="214" y="328"/>
                  </a:lnTo>
                  <a:lnTo>
                    <a:pt x="214" y="328"/>
                  </a:lnTo>
                  <a:lnTo>
                    <a:pt x="214" y="326"/>
                  </a:lnTo>
                  <a:lnTo>
                    <a:pt x="214" y="326"/>
                  </a:lnTo>
                  <a:lnTo>
                    <a:pt x="214" y="328"/>
                  </a:lnTo>
                  <a:lnTo>
                    <a:pt x="214" y="328"/>
                  </a:lnTo>
                  <a:lnTo>
                    <a:pt x="214" y="328"/>
                  </a:lnTo>
                  <a:lnTo>
                    <a:pt x="218" y="330"/>
                  </a:lnTo>
                  <a:lnTo>
                    <a:pt x="218" y="330"/>
                  </a:lnTo>
                  <a:lnTo>
                    <a:pt x="218" y="330"/>
                  </a:lnTo>
                  <a:lnTo>
                    <a:pt x="218" y="328"/>
                  </a:lnTo>
                  <a:lnTo>
                    <a:pt x="218" y="330"/>
                  </a:lnTo>
                  <a:lnTo>
                    <a:pt x="218" y="330"/>
                  </a:lnTo>
                  <a:lnTo>
                    <a:pt x="220" y="330"/>
                  </a:lnTo>
                  <a:lnTo>
                    <a:pt x="220" y="330"/>
                  </a:lnTo>
                  <a:lnTo>
                    <a:pt x="220" y="328"/>
                  </a:lnTo>
                  <a:lnTo>
                    <a:pt x="220" y="328"/>
                  </a:lnTo>
                  <a:lnTo>
                    <a:pt x="218" y="328"/>
                  </a:lnTo>
                  <a:lnTo>
                    <a:pt x="220" y="326"/>
                  </a:lnTo>
                  <a:lnTo>
                    <a:pt x="220" y="326"/>
                  </a:lnTo>
                  <a:lnTo>
                    <a:pt x="220" y="326"/>
                  </a:lnTo>
                  <a:lnTo>
                    <a:pt x="222" y="326"/>
                  </a:lnTo>
                  <a:lnTo>
                    <a:pt x="222" y="326"/>
                  </a:lnTo>
                  <a:lnTo>
                    <a:pt x="222" y="328"/>
                  </a:lnTo>
                  <a:lnTo>
                    <a:pt x="222" y="328"/>
                  </a:lnTo>
                  <a:lnTo>
                    <a:pt x="222" y="328"/>
                  </a:lnTo>
                  <a:lnTo>
                    <a:pt x="220" y="328"/>
                  </a:lnTo>
                  <a:lnTo>
                    <a:pt x="220" y="328"/>
                  </a:lnTo>
                  <a:lnTo>
                    <a:pt x="220" y="328"/>
                  </a:lnTo>
                  <a:lnTo>
                    <a:pt x="220" y="328"/>
                  </a:lnTo>
                  <a:lnTo>
                    <a:pt x="220" y="328"/>
                  </a:lnTo>
                  <a:lnTo>
                    <a:pt x="220" y="328"/>
                  </a:lnTo>
                  <a:lnTo>
                    <a:pt x="222" y="330"/>
                  </a:lnTo>
                  <a:lnTo>
                    <a:pt x="222" y="330"/>
                  </a:lnTo>
                  <a:lnTo>
                    <a:pt x="226" y="330"/>
                  </a:lnTo>
                  <a:lnTo>
                    <a:pt x="226" y="330"/>
                  </a:lnTo>
                  <a:lnTo>
                    <a:pt x="224" y="332"/>
                  </a:lnTo>
                  <a:lnTo>
                    <a:pt x="224" y="332"/>
                  </a:lnTo>
                  <a:lnTo>
                    <a:pt x="220" y="330"/>
                  </a:lnTo>
                  <a:lnTo>
                    <a:pt x="220" y="330"/>
                  </a:lnTo>
                  <a:lnTo>
                    <a:pt x="220" y="332"/>
                  </a:lnTo>
                  <a:lnTo>
                    <a:pt x="220" y="332"/>
                  </a:lnTo>
                  <a:lnTo>
                    <a:pt x="220" y="334"/>
                  </a:lnTo>
                  <a:lnTo>
                    <a:pt x="220" y="334"/>
                  </a:lnTo>
                  <a:lnTo>
                    <a:pt x="218" y="332"/>
                  </a:lnTo>
                  <a:lnTo>
                    <a:pt x="218" y="332"/>
                  </a:lnTo>
                  <a:lnTo>
                    <a:pt x="220" y="332"/>
                  </a:lnTo>
                  <a:lnTo>
                    <a:pt x="220" y="332"/>
                  </a:lnTo>
                  <a:lnTo>
                    <a:pt x="218" y="330"/>
                  </a:lnTo>
                  <a:lnTo>
                    <a:pt x="216" y="330"/>
                  </a:lnTo>
                  <a:lnTo>
                    <a:pt x="216" y="330"/>
                  </a:lnTo>
                  <a:close/>
                  <a:moveTo>
                    <a:pt x="222" y="318"/>
                  </a:moveTo>
                  <a:lnTo>
                    <a:pt x="222" y="318"/>
                  </a:lnTo>
                  <a:lnTo>
                    <a:pt x="222" y="318"/>
                  </a:lnTo>
                  <a:lnTo>
                    <a:pt x="220" y="316"/>
                  </a:lnTo>
                  <a:lnTo>
                    <a:pt x="220" y="316"/>
                  </a:lnTo>
                  <a:lnTo>
                    <a:pt x="222" y="316"/>
                  </a:lnTo>
                  <a:lnTo>
                    <a:pt x="222" y="316"/>
                  </a:lnTo>
                  <a:lnTo>
                    <a:pt x="222" y="318"/>
                  </a:lnTo>
                  <a:lnTo>
                    <a:pt x="222" y="318"/>
                  </a:lnTo>
                  <a:close/>
                  <a:moveTo>
                    <a:pt x="224" y="288"/>
                  </a:moveTo>
                  <a:lnTo>
                    <a:pt x="224" y="288"/>
                  </a:lnTo>
                  <a:lnTo>
                    <a:pt x="226" y="290"/>
                  </a:lnTo>
                  <a:lnTo>
                    <a:pt x="226" y="290"/>
                  </a:lnTo>
                  <a:lnTo>
                    <a:pt x="226" y="292"/>
                  </a:lnTo>
                  <a:lnTo>
                    <a:pt x="226" y="292"/>
                  </a:lnTo>
                  <a:lnTo>
                    <a:pt x="226" y="290"/>
                  </a:lnTo>
                  <a:lnTo>
                    <a:pt x="224" y="292"/>
                  </a:lnTo>
                  <a:lnTo>
                    <a:pt x="224" y="290"/>
                  </a:lnTo>
                  <a:lnTo>
                    <a:pt x="224" y="290"/>
                  </a:lnTo>
                  <a:lnTo>
                    <a:pt x="224" y="288"/>
                  </a:lnTo>
                  <a:lnTo>
                    <a:pt x="224" y="288"/>
                  </a:lnTo>
                  <a:close/>
                  <a:moveTo>
                    <a:pt x="228" y="332"/>
                  </a:moveTo>
                  <a:lnTo>
                    <a:pt x="226" y="332"/>
                  </a:lnTo>
                  <a:lnTo>
                    <a:pt x="226" y="330"/>
                  </a:lnTo>
                  <a:lnTo>
                    <a:pt x="228" y="332"/>
                  </a:lnTo>
                  <a:close/>
                  <a:moveTo>
                    <a:pt x="224" y="336"/>
                  </a:moveTo>
                  <a:lnTo>
                    <a:pt x="224" y="336"/>
                  </a:lnTo>
                  <a:lnTo>
                    <a:pt x="222" y="336"/>
                  </a:lnTo>
                  <a:lnTo>
                    <a:pt x="222" y="336"/>
                  </a:lnTo>
                  <a:lnTo>
                    <a:pt x="222" y="334"/>
                  </a:lnTo>
                  <a:lnTo>
                    <a:pt x="222" y="334"/>
                  </a:lnTo>
                  <a:lnTo>
                    <a:pt x="224" y="336"/>
                  </a:lnTo>
                  <a:lnTo>
                    <a:pt x="224" y="336"/>
                  </a:lnTo>
                  <a:lnTo>
                    <a:pt x="224" y="336"/>
                  </a:lnTo>
                  <a:close/>
                  <a:moveTo>
                    <a:pt x="226" y="364"/>
                  </a:moveTo>
                  <a:lnTo>
                    <a:pt x="226" y="364"/>
                  </a:lnTo>
                  <a:lnTo>
                    <a:pt x="226" y="366"/>
                  </a:lnTo>
                  <a:lnTo>
                    <a:pt x="228" y="366"/>
                  </a:lnTo>
                  <a:lnTo>
                    <a:pt x="230" y="364"/>
                  </a:lnTo>
                  <a:lnTo>
                    <a:pt x="230" y="364"/>
                  </a:lnTo>
                  <a:lnTo>
                    <a:pt x="230" y="366"/>
                  </a:lnTo>
                  <a:lnTo>
                    <a:pt x="230" y="366"/>
                  </a:lnTo>
                  <a:lnTo>
                    <a:pt x="230" y="368"/>
                  </a:lnTo>
                  <a:lnTo>
                    <a:pt x="228" y="368"/>
                  </a:lnTo>
                  <a:lnTo>
                    <a:pt x="228" y="368"/>
                  </a:lnTo>
                  <a:lnTo>
                    <a:pt x="228" y="366"/>
                  </a:lnTo>
                  <a:lnTo>
                    <a:pt x="228" y="366"/>
                  </a:lnTo>
                  <a:lnTo>
                    <a:pt x="226" y="364"/>
                  </a:lnTo>
                  <a:lnTo>
                    <a:pt x="226" y="364"/>
                  </a:lnTo>
                  <a:close/>
                  <a:moveTo>
                    <a:pt x="228" y="352"/>
                  </a:moveTo>
                  <a:lnTo>
                    <a:pt x="230" y="354"/>
                  </a:lnTo>
                  <a:lnTo>
                    <a:pt x="230" y="354"/>
                  </a:lnTo>
                  <a:lnTo>
                    <a:pt x="230" y="354"/>
                  </a:lnTo>
                  <a:lnTo>
                    <a:pt x="228" y="352"/>
                  </a:lnTo>
                  <a:lnTo>
                    <a:pt x="228" y="352"/>
                  </a:lnTo>
                  <a:close/>
                  <a:moveTo>
                    <a:pt x="230" y="376"/>
                  </a:moveTo>
                  <a:lnTo>
                    <a:pt x="230" y="376"/>
                  </a:lnTo>
                  <a:lnTo>
                    <a:pt x="230" y="376"/>
                  </a:lnTo>
                  <a:lnTo>
                    <a:pt x="230" y="376"/>
                  </a:lnTo>
                  <a:lnTo>
                    <a:pt x="230" y="376"/>
                  </a:lnTo>
                  <a:lnTo>
                    <a:pt x="230" y="376"/>
                  </a:lnTo>
                  <a:lnTo>
                    <a:pt x="230" y="376"/>
                  </a:lnTo>
                  <a:lnTo>
                    <a:pt x="230" y="376"/>
                  </a:lnTo>
                  <a:lnTo>
                    <a:pt x="230" y="376"/>
                  </a:lnTo>
                  <a:lnTo>
                    <a:pt x="230" y="374"/>
                  </a:lnTo>
                  <a:lnTo>
                    <a:pt x="232" y="376"/>
                  </a:lnTo>
                  <a:lnTo>
                    <a:pt x="232" y="376"/>
                  </a:lnTo>
                  <a:lnTo>
                    <a:pt x="230" y="376"/>
                  </a:lnTo>
                  <a:lnTo>
                    <a:pt x="230" y="376"/>
                  </a:lnTo>
                  <a:lnTo>
                    <a:pt x="230" y="376"/>
                  </a:lnTo>
                  <a:close/>
                  <a:moveTo>
                    <a:pt x="230" y="352"/>
                  </a:moveTo>
                  <a:lnTo>
                    <a:pt x="230" y="352"/>
                  </a:lnTo>
                  <a:lnTo>
                    <a:pt x="230" y="352"/>
                  </a:lnTo>
                  <a:lnTo>
                    <a:pt x="228" y="350"/>
                  </a:lnTo>
                  <a:lnTo>
                    <a:pt x="228" y="350"/>
                  </a:lnTo>
                  <a:lnTo>
                    <a:pt x="228" y="350"/>
                  </a:lnTo>
                  <a:lnTo>
                    <a:pt x="226" y="350"/>
                  </a:lnTo>
                  <a:lnTo>
                    <a:pt x="224" y="348"/>
                  </a:lnTo>
                  <a:lnTo>
                    <a:pt x="224" y="348"/>
                  </a:lnTo>
                  <a:lnTo>
                    <a:pt x="218" y="342"/>
                  </a:lnTo>
                  <a:lnTo>
                    <a:pt x="218" y="342"/>
                  </a:lnTo>
                  <a:lnTo>
                    <a:pt x="220" y="342"/>
                  </a:lnTo>
                  <a:lnTo>
                    <a:pt x="220" y="342"/>
                  </a:lnTo>
                  <a:lnTo>
                    <a:pt x="220" y="340"/>
                  </a:lnTo>
                  <a:lnTo>
                    <a:pt x="220" y="340"/>
                  </a:lnTo>
                  <a:lnTo>
                    <a:pt x="222" y="342"/>
                  </a:lnTo>
                  <a:lnTo>
                    <a:pt x="224" y="342"/>
                  </a:lnTo>
                  <a:lnTo>
                    <a:pt x="224" y="342"/>
                  </a:lnTo>
                  <a:lnTo>
                    <a:pt x="226" y="342"/>
                  </a:lnTo>
                  <a:lnTo>
                    <a:pt x="228" y="342"/>
                  </a:lnTo>
                  <a:lnTo>
                    <a:pt x="230" y="344"/>
                  </a:lnTo>
                  <a:lnTo>
                    <a:pt x="230" y="342"/>
                  </a:lnTo>
                  <a:lnTo>
                    <a:pt x="230" y="342"/>
                  </a:lnTo>
                  <a:lnTo>
                    <a:pt x="232" y="344"/>
                  </a:lnTo>
                  <a:lnTo>
                    <a:pt x="230" y="346"/>
                  </a:lnTo>
                  <a:lnTo>
                    <a:pt x="228" y="346"/>
                  </a:lnTo>
                  <a:lnTo>
                    <a:pt x="230" y="350"/>
                  </a:lnTo>
                  <a:lnTo>
                    <a:pt x="230" y="350"/>
                  </a:lnTo>
                  <a:lnTo>
                    <a:pt x="230" y="350"/>
                  </a:lnTo>
                  <a:lnTo>
                    <a:pt x="230" y="350"/>
                  </a:lnTo>
                  <a:lnTo>
                    <a:pt x="232" y="348"/>
                  </a:lnTo>
                  <a:lnTo>
                    <a:pt x="230" y="350"/>
                  </a:lnTo>
                  <a:lnTo>
                    <a:pt x="230" y="350"/>
                  </a:lnTo>
                  <a:lnTo>
                    <a:pt x="232" y="350"/>
                  </a:lnTo>
                  <a:lnTo>
                    <a:pt x="234" y="352"/>
                  </a:lnTo>
                  <a:lnTo>
                    <a:pt x="234" y="352"/>
                  </a:lnTo>
                  <a:lnTo>
                    <a:pt x="232" y="352"/>
                  </a:lnTo>
                  <a:lnTo>
                    <a:pt x="230" y="352"/>
                  </a:lnTo>
                  <a:lnTo>
                    <a:pt x="230" y="352"/>
                  </a:lnTo>
                  <a:close/>
                  <a:moveTo>
                    <a:pt x="230" y="290"/>
                  </a:moveTo>
                  <a:lnTo>
                    <a:pt x="228" y="288"/>
                  </a:lnTo>
                  <a:lnTo>
                    <a:pt x="230" y="288"/>
                  </a:lnTo>
                  <a:lnTo>
                    <a:pt x="230" y="288"/>
                  </a:lnTo>
                  <a:lnTo>
                    <a:pt x="230" y="288"/>
                  </a:lnTo>
                  <a:lnTo>
                    <a:pt x="230" y="290"/>
                  </a:lnTo>
                  <a:lnTo>
                    <a:pt x="230" y="290"/>
                  </a:lnTo>
                  <a:close/>
                  <a:moveTo>
                    <a:pt x="232" y="312"/>
                  </a:moveTo>
                  <a:lnTo>
                    <a:pt x="232" y="312"/>
                  </a:lnTo>
                  <a:lnTo>
                    <a:pt x="230" y="312"/>
                  </a:lnTo>
                  <a:lnTo>
                    <a:pt x="230" y="312"/>
                  </a:lnTo>
                  <a:lnTo>
                    <a:pt x="230" y="312"/>
                  </a:lnTo>
                  <a:lnTo>
                    <a:pt x="230" y="312"/>
                  </a:lnTo>
                  <a:lnTo>
                    <a:pt x="230" y="312"/>
                  </a:lnTo>
                  <a:lnTo>
                    <a:pt x="230" y="312"/>
                  </a:lnTo>
                  <a:lnTo>
                    <a:pt x="232" y="312"/>
                  </a:lnTo>
                  <a:lnTo>
                    <a:pt x="232" y="312"/>
                  </a:lnTo>
                  <a:lnTo>
                    <a:pt x="232" y="312"/>
                  </a:lnTo>
                  <a:close/>
                  <a:moveTo>
                    <a:pt x="230" y="330"/>
                  </a:moveTo>
                  <a:lnTo>
                    <a:pt x="230" y="332"/>
                  </a:lnTo>
                  <a:lnTo>
                    <a:pt x="230" y="332"/>
                  </a:lnTo>
                  <a:lnTo>
                    <a:pt x="230" y="332"/>
                  </a:lnTo>
                  <a:lnTo>
                    <a:pt x="230" y="332"/>
                  </a:lnTo>
                  <a:lnTo>
                    <a:pt x="230" y="330"/>
                  </a:lnTo>
                  <a:lnTo>
                    <a:pt x="230" y="330"/>
                  </a:lnTo>
                  <a:close/>
                  <a:moveTo>
                    <a:pt x="232" y="348"/>
                  </a:moveTo>
                  <a:lnTo>
                    <a:pt x="232" y="348"/>
                  </a:lnTo>
                  <a:lnTo>
                    <a:pt x="230" y="348"/>
                  </a:lnTo>
                  <a:lnTo>
                    <a:pt x="230" y="346"/>
                  </a:lnTo>
                  <a:lnTo>
                    <a:pt x="230" y="346"/>
                  </a:lnTo>
                  <a:lnTo>
                    <a:pt x="232" y="348"/>
                  </a:lnTo>
                  <a:lnTo>
                    <a:pt x="232" y="346"/>
                  </a:lnTo>
                  <a:lnTo>
                    <a:pt x="232" y="346"/>
                  </a:lnTo>
                  <a:lnTo>
                    <a:pt x="234" y="348"/>
                  </a:lnTo>
                  <a:lnTo>
                    <a:pt x="234" y="348"/>
                  </a:lnTo>
                  <a:lnTo>
                    <a:pt x="232" y="346"/>
                  </a:lnTo>
                  <a:lnTo>
                    <a:pt x="232" y="348"/>
                  </a:lnTo>
                  <a:lnTo>
                    <a:pt x="232" y="348"/>
                  </a:lnTo>
                  <a:close/>
                  <a:moveTo>
                    <a:pt x="234" y="320"/>
                  </a:moveTo>
                  <a:lnTo>
                    <a:pt x="234" y="320"/>
                  </a:lnTo>
                  <a:lnTo>
                    <a:pt x="234" y="320"/>
                  </a:lnTo>
                  <a:lnTo>
                    <a:pt x="236" y="320"/>
                  </a:lnTo>
                  <a:lnTo>
                    <a:pt x="236" y="320"/>
                  </a:lnTo>
                  <a:lnTo>
                    <a:pt x="234" y="320"/>
                  </a:lnTo>
                  <a:lnTo>
                    <a:pt x="234" y="320"/>
                  </a:lnTo>
                  <a:lnTo>
                    <a:pt x="234" y="320"/>
                  </a:lnTo>
                  <a:close/>
                  <a:moveTo>
                    <a:pt x="234" y="318"/>
                  </a:moveTo>
                  <a:lnTo>
                    <a:pt x="234" y="318"/>
                  </a:lnTo>
                  <a:lnTo>
                    <a:pt x="236" y="318"/>
                  </a:lnTo>
                  <a:lnTo>
                    <a:pt x="236" y="318"/>
                  </a:lnTo>
                  <a:lnTo>
                    <a:pt x="236" y="318"/>
                  </a:lnTo>
                  <a:lnTo>
                    <a:pt x="234" y="318"/>
                  </a:lnTo>
                  <a:lnTo>
                    <a:pt x="234" y="318"/>
                  </a:lnTo>
                  <a:close/>
                  <a:moveTo>
                    <a:pt x="236" y="280"/>
                  </a:moveTo>
                  <a:lnTo>
                    <a:pt x="232" y="280"/>
                  </a:lnTo>
                  <a:lnTo>
                    <a:pt x="232" y="282"/>
                  </a:lnTo>
                  <a:lnTo>
                    <a:pt x="232" y="282"/>
                  </a:lnTo>
                  <a:lnTo>
                    <a:pt x="230" y="280"/>
                  </a:lnTo>
                  <a:lnTo>
                    <a:pt x="230" y="280"/>
                  </a:lnTo>
                  <a:lnTo>
                    <a:pt x="230" y="278"/>
                  </a:lnTo>
                  <a:lnTo>
                    <a:pt x="230" y="278"/>
                  </a:lnTo>
                  <a:lnTo>
                    <a:pt x="230" y="278"/>
                  </a:lnTo>
                  <a:lnTo>
                    <a:pt x="230" y="278"/>
                  </a:lnTo>
                  <a:lnTo>
                    <a:pt x="230" y="278"/>
                  </a:lnTo>
                  <a:lnTo>
                    <a:pt x="230" y="278"/>
                  </a:lnTo>
                  <a:lnTo>
                    <a:pt x="230" y="278"/>
                  </a:lnTo>
                  <a:lnTo>
                    <a:pt x="230" y="278"/>
                  </a:lnTo>
                  <a:lnTo>
                    <a:pt x="228" y="276"/>
                  </a:lnTo>
                  <a:lnTo>
                    <a:pt x="226" y="274"/>
                  </a:lnTo>
                  <a:lnTo>
                    <a:pt x="226" y="274"/>
                  </a:lnTo>
                  <a:lnTo>
                    <a:pt x="226" y="274"/>
                  </a:lnTo>
                  <a:lnTo>
                    <a:pt x="226" y="274"/>
                  </a:lnTo>
                  <a:lnTo>
                    <a:pt x="226" y="276"/>
                  </a:lnTo>
                  <a:lnTo>
                    <a:pt x="226" y="278"/>
                  </a:lnTo>
                  <a:lnTo>
                    <a:pt x="226" y="278"/>
                  </a:lnTo>
                  <a:lnTo>
                    <a:pt x="224" y="278"/>
                  </a:lnTo>
                  <a:lnTo>
                    <a:pt x="224" y="280"/>
                  </a:lnTo>
                  <a:lnTo>
                    <a:pt x="224" y="280"/>
                  </a:lnTo>
                  <a:lnTo>
                    <a:pt x="222" y="274"/>
                  </a:lnTo>
                  <a:lnTo>
                    <a:pt x="220" y="274"/>
                  </a:lnTo>
                  <a:lnTo>
                    <a:pt x="220" y="274"/>
                  </a:lnTo>
                  <a:lnTo>
                    <a:pt x="224" y="272"/>
                  </a:lnTo>
                  <a:lnTo>
                    <a:pt x="224" y="272"/>
                  </a:lnTo>
                  <a:lnTo>
                    <a:pt x="224" y="272"/>
                  </a:lnTo>
                  <a:lnTo>
                    <a:pt x="224" y="274"/>
                  </a:lnTo>
                  <a:lnTo>
                    <a:pt x="226" y="274"/>
                  </a:lnTo>
                  <a:lnTo>
                    <a:pt x="226" y="274"/>
                  </a:lnTo>
                  <a:lnTo>
                    <a:pt x="226" y="274"/>
                  </a:lnTo>
                  <a:lnTo>
                    <a:pt x="226" y="274"/>
                  </a:lnTo>
                  <a:lnTo>
                    <a:pt x="226" y="274"/>
                  </a:lnTo>
                  <a:lnTo>
                    <a:pt x="228" y="276"/>
                  </a:lnTo>
                  <a:lnTo>
                    <a:pt x="228" y="276"/>
                  </a:lnTo>
                  <a:lnTo>
                    <a:pt x="228" y="274"/>
                  </a:lnTo>
                  <a:lnTo>
                    <a:pt x="228" y="274"/>
                  </a:lnTo>
                  <a:lnTo>
                    <a:pt x="230" y="276"/>
                  </a:lnTo>
                  <a:lnTo>
                    <a:pt x="230" y="278"/>
                  </a:lnTo>
                  <a:lnTo>
                    <a:pt x="230" y="278"/>
                  </a:lnTo>
                  <a:lnTo>
                    <a:pt x="230" y="278"/>
                  </a:lnTo>
                  <a:lnTo>
                    <a:pt x="230" y="278"/>
                  </a:lnTo>
                  <a:lnTo>
                    <a:pt x="230" y="278"/>
                  </a:lnTo>
                  <a:lnTo>
                    <a:pt x="230" y="278"/>
                  </a:lnTo>
                  <a:lnTo>
                    <a:pt x="230" y="276"/>
                  </a:lnTo>
                  <a:lnTo>
                    <a:pt x="230" y="276"/>
                  </a:lnTo>
                  <a:lnTo>
                    <a:pt x="230" y="274"/>
                  </a:lnTo>
                  <a:lnTo>
                    <a:pt x="230" y="274"/>
                  </a:lnTo>
                  <a:lnTo>
                    <a:pt x="232" y="274"/>
                  </a:lnTo>
                  <a:lnTo>
                    <a:pt x="232" y="274"/>
                  </a:lnTo>
                  <a:lnTo>
                    <a:pt x="232" y="276"/>
                  </a:lnTo>
                  <a:lnTo>
                    <a:pt x="232" y="278"/>
                  </a:lnTo>
                  <a:lnTo>
                    <a:pt x="232" y="278"/>
                  </a:lnTo>
                  <a:lnTo>
                    <a:pt x="234" y="278"/>
                  </a:lnTo>
                  <a:lnTo>
                    <a:pt x="236" y="280"/>
                  </a:lnTo>
                  <a:lnTo>
                    <a:pt x="236" y="280"/>
                  </a:lnTo>
                  <a:lnTo>
                    <a:pt x="236" y="280"/>
                  </a:lnTo>
                  <a:lnTo>
                    <a:pt x="236" y="280"/>
                  </a:lnTo>
                  <a:lnTo>
                    <a:pt x="236" y="280"/>
                  </a:lnTo>
                  <a:close/>
                  <a:moveTo>
                    <a:pt x="236" y="262"/>
                  </a:moveTo>
                  <a:lnTo>
                    <a:pt x="236" y="262"/>
                  </a:lnTo>
                  <a:lnTo>
                    <a:pt x="236" y="260"/>
                  </a:lnTo>
                  <a:lnTo>
                    <a:pt x="236" y="260"/>
                  </a:lnTo>
                  <a:lnTo>
                    <a:pt x="236" y="258"/>
                  </a:lnTo>
                  <a:lnTo>
                    <a:pt x="234" y="258"/>
                  </a:lnTo>
                  <a:lnTo>
                    <a:pt x="234" y="258"/>
                  </a:lnTo>
                  <a:lnTo>
                    <a:pt x="234" y="258"/>
                  </a:lnTo>
                  <a:lnTo>
                    <a:pt x="234" y="258"/>
                  </a:lnTo>
                  <a:lnTo>
                    <a:pt x="236" y="258"/>
                  </a:lnTo>
                  <a:lnTo>
                    <a:pt x="236" y="258"/>
                  </a:lnTo>
                  <a:lnTo>
                    <a:pt x="236" y="258"/>
                  </a:lnTo>
                  <a:lnTo>
                    <a:pt x="238" y="260"/>
                  </a:lnTo>
                  <a:lnTo>
                    <a:pt x="238" y="260"/>
                  </a:lnTo>
                  <a:lnTo>
                    <a:pt x="240" y="260"/>
                  </a:lnTo>
                  <a:lnTo>
                    <a:pt x="238" y="262"/>
                  </a:lnTo>
                  <a:lnTo>
                    <a:pt x="238" y="262"/>
                  </a:lnTo>
                  <a:lnTo>
                    <a:pt x="240" y="262"/>
                  </a:lnTo>
                  <a:lnTo>
                    <a:pt x="236" y="262"/>
                  </a:lnTo>
                  <a:lnTo>
                    <a:pt x="236" y="262"/>
                  </a:lnTo>
                  <a:lnTo>
                    <a:pt x="236" y="262"/>
                  </a:lnTo>
                  <a:close/>
                  <a:moveTo>
                    <a:pt x="240" y="272"/>
                  </a:moveTo>
                  <a:lnTo>
                    <a:pt x="240" y="272"/>
                  </a:lnTo>
                  <a:lnTo>
                    <a:pt x="238" y="272"/>
                  </a:lnTo>
                  <a:lnTo>
                    <a:pt x="240" y="272"/>
                  </a:lnTo>
                  <a:lnTo>
                    <a:pt x="240" y="272"/>
                  </a:lnTo>
                  <a:lnTo>
                    <a:pt x="240" y="272"/>
                  </a:lnTo>
                  <a:lnTo>
                    <a:pt x="240" y="272"/>
                  </a:lnTo>
                  <a:lnTo>
                    <a:pt x="240" y="274"/>
                  </a:lnTo>
                  <a:lnTo>
                    <a:pt x="240" y="274"/>
                  </a:lnTo>
                  <a:lnTo>
                    <a:pt x="240" y="274"/>
                  </a:lnTo>
                  <a:lnTo>
                    <a:pt x="240" y="274"/>
                  </a:lnTo>
                  <a:lnTo>
                    <a:pt x="240" y="274"/>
                  </a:lnTo>
                  <a:lnTo>
                    <a:pt x="240" y="274"/>
                  </a:lnTo>
                  <a:lnTo>
                    <a:pt x="240" y="274"/>
                  </a:lnTo>
                  <a:lnTo>
                    <a:pt x="240" y="272"/>
                  </a:lnTo>
                  <a:lnTo>
                    <a:pt x="240" y="272"/>
                  </a:lnTo>
                  <a:lnTo>
                    <a:pt x="240" y="272"/>
                  </a:lnTo>
                  <a:lnTo>
                    <a:pt x="240" y="272"/>
                  </a:lnTo>
                  <a:close/>
                  <a:moveTo>
                    <a:pt x="240" y="302"/>
                  </a:moveTo>
                  <a:lnTo>
                    <a:pt x="240" y="302"/>
                  </a:lnTo>
                  <a:lnTo>
                    <a:pt x="240" y="302"/>
                  </a:lnTo>
                  <a:lnTo>
                    <a:pt x="240" y="302"/>
                  </a:lnTo>
                  <a:lnTo>
                    <a:pt x="240" y="302"/>
                  </a:lnTo>
                  <a:lnTo>
                    <a:pt x="242" y="302"/>
                  </a:lnTo>
                  <a:lnTo>
                    <a:pt x="242" y="302"/>
                  </a:lnTo>
                  <a:lnTo>
                    <a:pt x="240" y="302"/>
                  </a:lnTo>
                  <a:lnTo>
                    <a:pt x="240" y="302"/>
                  </a:lnTo>
                  <a:lnTo>
                    <a:pt x="240" y="302"/>
                  </a:lnTo>
                  <a:lnTo>
                    <a:pt x="240" y="302"/>
                  </a:lnTo>
                  <a:close/>
                  <a:moveTo>
                    <a:pt x="240" y="318"/>
                  </a:moveTo>
                  <a:lnTo>
                    <a:pt x="240" y="316"/>
                  </a:lnTo>
                  <a:lnTo>
                    <a:pt x="242" y="318"/>
                  </a:lnTo>
                  <a:lnTo>
                    <a:pt x="240" y="318"/>
                  </a:lnTo>
                  <a:close/>
                  <a:moveTo>
                    <a:pt x="246" y="348"/>
                  </a:moveTo>
                  <a:lnTo>
                    <a:pt x="246" y="348"/>
                  </a:lnTo>
                  <a:lnTo>
                    <a:pt x="244" y="350"/>
                  </a:lnTo>
                  <a:lnTo>
                    <a:pt x="244" y="352"/>
                  </a:lnTo>
                  <a:lnTo>
                    <a:pt x="244" y="352"/>
                  </a:lnTo>
                  <a:lnTo>
                    <a:pt x="242" y="344"/>
                  </a:lnTo>
                  <a:lnTo>
                    <a:pt x="244" y="346"/>
                  </a:lnTo>
                  <a:lnTo>
                    <a:pt x="246" y="346"/>
                  </a:lnTo>
                  <a:lnTo>
                    <a:pt x="246" y="346"/>
                  </a:lnTo>
                  <a:lnTo>
                    <a:pt x="246" y="346"/>
                  </a:lnTo>
                  <a:lnTo>
                    <a:pt x="246" y="346"/>
                  </a:lnTo>
                  <a:lnTo>
                    <a:pt x="246" y="346"/>
                  </a:lnTo>
                  <a:lnTo>
                    <a:pt x="246" y="348"/>
                  </a:lnTo>
                  <a:lnTo>
                    <a:pt x="246" y="348"/>
                  </a:lnTo>
                  <a:lnTo>
                    <a:pt x="246" y="348"/>
                  </a:lnTo>
                  <a:close/>
                  <a:moveTo>
                    <a:pt x="244" y="316"/>
                  </a:moveTo>
                  <a:lnTo>
                    <a:pt x="244" y="316"/>
                  </a:lnTo>
                  <a:lnTo>
                    <a:pt x="246" y="316"/>
                  </a:lnTo>
                  <a:lnTo>
                    <a:pt x="246" y="316"/>
                  </a:lnTo>
                  <a:lnTo>
                    <a:pt x="246" y="314"/>
                  </a:lnTo>
                  <a:lnTo>
                    <a:pt x="246" y="314"/>
                  </a:lnTo>
                  <a:lnTo>
                    <a:pt x="246" y="316"/>
                  </a:lnTo>
                  <a:lnTo>
                    <a:pt x="246" y="316"/>
                  </a:lnTo>
                  <a:lnTo>
                    <a:pt x="248" y="318"/>
                  </a:lnTo>
                  <a:lnTo>
                    <a:pt x="248" y="318"/>
                  </a:lnTo>
                  <a:lnTo>
                    <a:pt x="248" y="318"/>
                  </a:lnTo>
                  <a:lnTo>
                    <a:pt x="248" y="318"/>
                  </a:lnTo>
                  <a:lnTo>
                    <a:pt x="244" y="316"/>
                  </a:lnTo>
                  <a:lnTo>
                    <a:pt x="244" y="316"/>
                  </a:lnTo>
                  <a:close/>
                  <a:moveTo>
                    <a:pt x="250" y="350"/>
                  </a:moveTo>
                  <a:lnTo>
                    <a:pt x="250" y="350"/>
                  </a:lnTo>
                  <a:lnTo>
                    <a:pt x="248" y="350"/>
                  </a:lnTo>
                  <a:lnTo>
                    <a:pt x="248" y="350"/>
                  </a:lnTo>
                  <a:lnTo>
                    <a:pt x="248" y="350"/>
                  </a:lnTo>
                  <a:lnTo>
                    <a:pt x="248" y="350"/>
                  </a:lnTo>
                  <a:lnTo>
                    <a:pt x="248" y="350"/>
                  </a:lnTo>
                  <a:lnTo>
                    <a:pt x="248" y="350"/>
                  </a:lnTo>
                  <a:lnTo>
                    <a:pt x="248" y="348"/>
                  </a:lnTo>
                  <a:lnTo>
                    <a:pt x="248" y="346"/>
                  </a:lnTo>
                  <a:lnTo>
                    <a:pt x="248" y="346"/>
                  </a:lnTo>
                  <a:lnTo>
                    <a:pt x="250" y="348"/>
                  </a:lnTo>
                  <a:lnTo>
                    <a:pt x="248" y="350"/>
                  </a:lnTo>
                  <a:lnTo>
                    <a:pt x="248" y="350"/>
                  </a:lnTo>
                  <a:lnTo>
                    <a:pt x="248" y="350"/>
                  </a:lnTo>
                  <a:lnTo>
                    <a:pt x="248" y="350"/>
                  </a:lnTo>
                  <a:lnTo>
                    <a:pt x="250" y="350"/>
                  </a:lnTo>
                  <a:lnTo>
                    <a:pt x="252" y="352"/>
                  </a:lnTo>
                  <a:lnTo>
                    <a:pt x="252" y="352"/>
                  </a:lnTo>
                  <a:lnTo>
                    <a:pt x="250" y="350"/>
                  </a:lnTo>
                  <a:lnTo>
                    <a:pt x="250" y="350"/>
                  </a:lnTo>
                  <a:lnTo>
                    <a:pt x="250" y="350"/>
                  </a:lnTo>
                  <a:close/>
                  <a:moveTo>
                    <a:pt x="254" y="336"/>
                  </a:moveTo>
                  <a:lnTo>
                    <a:pt x="254" y="334"/>
                  </a:lnTo>
                  <a:lnTo>
                    <a:pt x="256" y="332"/>
                  </a:lnTo>
                  <a:lnTo>
                    <a:pt x="256" y="332"/>
                  </a:lnTo>
                  <a:lnTo>
                    <a:pt x="256" y="334"/>
                  </a:lnTo>
                  <a:lnTo>
                    <a:pt x="256" y="334"/>
                  </a:lnTo>
                  <a:lnTo>
                    <a:pt x="254" y="336"/>
                  </a:lnTo>
                  <a:close/>
                  <a:moveTo>
                    <a:pt x="256" y="334"/>
                  </a:moveTo>
                  <a:lnTo>
                    <a:pt x="256" y="334"/>
                  </a:lnTo>
                  <a:lnTo>
                    <a:pt x="256" y="330"/>
                  </a:lnTo>
                  <a:lnTo>
                    <a:pt x="256" y="330"/>
                  </a:lnTo>
                  <a:lnTo>
                    <a:pt x="256" y="330"/>
                  </a:lnTo>
                  <a:lnTo>
                    <a:pt x="254" y="330"/>
                  </a:lnTo>
                  <a:lnTo>
                    <a:pt x="254" y="330"/>
                  </a:lnTo>
                  <a:lnTo>
                    <a:pt x="254" y="328"/>
                  </a:lnTo>
                  <a:lnTo>
                    <a:pt x="254" y="328"/>
                  </a:lnTo>
                  <a:lnTo>
                    <a:pt x="254" y="330"/>
                  </a:lnTo>
                  <a:lnTo>
                    <a:pt x="254" y="328"/>
                  </a:lnTo>
                  <a:lnTo>
                    <a:pt x="254" y="328"/>
                  </a:lnTo>
                  <a:lnTo>
                    <a:pt x="252" y="328"/>
                  </a:lnTo>
                  <a:lnTo>
                    <a:pt x="252" y="326"/>
                  </a:lnTo>
                  <a:lnTo>
                    <a:pt x="252" y="326"/>
                  </a:lnTo>
                  <a:lnTo>
                    <a:pt x="254" y="328"/>
                  </a:lnTo>
                  <a:lnTo>
                    <a:pt x="256" y="328"/>
                  </a:lnTo>
                  <a:lnTo>
                    <a:pt x="256" y="328"/>
                  </a:lnTo>
                  <a:lnTo>
                    <a:pt x="256" y="328"/>
                  </a:lnTo>
                  <a:lnTo>
                    <a:pt x="256" y="328"/>
                  </a:lnTo>
                  <a:lnTo>
                    <a:pt x="256" y="330"/>
                  </a:lnTo>
                  <a:lnTo>
                    <a:pt x="256" y="330"/>
                  </a:lnTo>
                  <a:lnTo>
                    <a:pt x="258" y="332"/>
                  </a:lnTo>
                  <a:lnTo>
                    <a:pt x="260" y="332"/>
                  </a:lnTo>
                  <a:lnTo>
                    <a:pt x="258" y="332"/>
                  </a:lnTo>
                  <a:lnTo>
                    <a:pt x="258" y="332"/>
                  </a:lnTo>
                  <a:lnTo>
                    <a:pt x="260" y="334"/>
                  </a:lnTo>
                  <a:lnTo>
                    <a:pt x="260" y="334"/>
                  </a:lnTo>
                  <a:lnTo>
                    <a:pt x="260" y="334"/>
                  </a:lnTo>
                  <a:lnTo>
                    <a:pt x="260" y="334"/>
                  </a:lnTo>
                  <a:lnTo>
                    <a:pt x="260" y="334"/>
                  </a:lnTo>
                  <a:lnTo>
                    <a:pt x="260" y="336"/>
                  </a:lnTo>
                  <a:lnTo>
                    <a:pt x="260" y="336"/>
                  </a:lnTo>
                  <a:lnTo>
                    <a:pt x="258" y="334"/>
                  </a:lnTo>
                  <a:lnTo>
                    <a:pt x="256" y="334"/>
                  </a:lnTo>
                  <a:lnTo>
                    <a:pt x="256" y="334"/>
                  </a:lnTo>
                  <a:lnTo>
                    <a:pt x="256" y="334"/>
                  </a:lnTo>
                  <a:lnTo>
                    <a:pt x="256" y="334"/>
                  </a:lnTo>
                  <a:lnTo>
                    <a:pt x="256" y="334"/>
                  </a:lnTo>
                  <a:close/>
                  <a:moveTo>
                    <a:pt x="260" y="306"/>
                  </a:moveTo>
                  <a:lnTo>
                    <a:pt x="260" y="306"/>
                  </a:lnTo>
                  <a:lnTo>
                    <a:pt x="260" y="308"/>
                  </a:lnTo>
                  <a:lnTo>
                    <a:pt x="260" y="310"/>
                  </a:lnTo>
                  <a:lnTo>
                    <a:pt x="260" y="306"/>
                  </a:lnTo>
                  <a:close/>
                  <a:moveTo>
                    <a:pt x="258" y="336"/>
                  </a:moveTo>
                  <a:lnTo>
                    <a:pt x="258" y="336"/>
                  </a:lnTo>
                  <a:lnTo>
                    <a:pt x="256" y="336"/>
                  </a:lnTo>
                  <a:lnTo>
                    <a:pt x="258" y="336"/>
                  </a:lnTo>
                  <a:close/>
                  <a:moveTo>
                    <a:pt x="260" y="344"/>
                  </a:moveTo>
                  <a:lnTo>
                    <a:pt x="260" y="344"/>
                  </a:lnTo>
                  <a:lnTo>
                    <a:pt x="258" y="344"/>
                  </a:lnTo>
                  <a:lnTo>
                    <a:pt x="260" y="342"/>
                  </a:lnTo>
                  <a:lnTo>
                    <a:pt x="260" y="342"/>
                  </a:lnTo>
                  <a:lnTo>
                    <a:pt x="260" y="344"/>
                  </a:lnTo>
                  <a:lnTo>
                    <a:pt x="260" y="344"/>
                  </a:lnTo>
                  <a:lnTo>
                    <a:pt x="260" y="344"/>
                  </a:lnTo>
                  <a:close/>
                  <a:moveTo>
                    <a:pt x="262" y="342"/>
                  </a:moveTo>
                  <a:lnTo>
                    <a:pt x="260" y="340"/>
                  </a:lnTo>
                  <a:lnTo>
                    <a:pt x="260" y="340"/>
                  </a:lnTo>
                  <a:lnTo>
                    <a:pt x="260" y="342"/>
                  </a:lnTo>
                  <a:lnTo>
                    <a:pt x="260" y="342"/>
                  </a:lnTo>
                  <a:lnTo>
                    <a:pt x="262" y="342"/>
                  </a:lnTo>
                  <a:lnTo>
                    <a:pt x="262" y="342"/>
                  </a:lnTo>
                  <a:close/>
                  <a:moveTo>
                    <a:pt x="260" y="274"/>
                  </a:moveTo>
                  <a:lnTo>
                    <a:pt x="260" y="274"/>
                  </a:lnTo>
                  <a:lnTo>
                    <a:pt x="258" y="272"/>
                  </a:lnTo>
                  <a:lnTo>
                    <a:pt x="258" y="272"/>
                  </a:lnTo>
                  <a:lnTo>
                    <a:pt x="260" y="272"/>
                  </a:lnTo>
                  <a:lnTo>
                    <a:pt x="264" y="272"/>
                  </a:lnTo>
                  <a:lnTo>
                    <a:pt x="262" y="272"/>
                  </a:lnTo>
                  <a:lnTo>
                    <a:pt x="262" y="272"/>
                  </a:lnTo>
                  <a:lnTo>
                    <a:pt x="266" y="276"/>
                  </a:lnTo>
                  <a:lnTo>
                    <a:pt x="266" y="276"/>
                  </a:lnTo>
                  <a:lnTo>
                    <a:pt x="266" y="276"/>
                  </a:lnTo>
                  <a:lnTo>
                    <a:pt x="266" y="276"/>
                  </a:lnTo>
                  <a:lnTo>
                    <a:pt x="266" y="274"/>
                  </a:lnTo>
                  <a:lnTo>
                    <a:pt x="266" y="274"/>
                  </a:lnTo>
                  <a:lnTo>
                    <a:pt x="266" y="274"/>
                  </a:lnTo>
                  <a:lnTo>
                    <a:pt x="268" y="276"/>
                  </a:lnTo>
                  <a:lnTo>
                    <a:pt x="268" y="276"/>
                  </a:lnTo>
                  <a:lnTo>
                    <a:pt x="266" y="276"/>
                  </a:lnTo>
                  <a:lnTo>
                    <a:pt x="266" y="276"/>
                  </a:lnTo>
                  <a:lnTo>
                    <a:pt x="266" y="276"/>
                  </a:lnTo>
                  <a:lnTo>
                    <a:pt x="266" y="276"/>
                  </a:lnTo>
                  <a:lnTo>
                    <a:pt x="266" y="276"/>
                  </a:lnTo>
                  <a:lnTo>
                    <a:pt x="266" y="276"/>
                  </a:lnTo>
                  <a:lnTo>
                    <a:pt x="262" y="274"/>
                  </a:lnTo>
                  <a:lnTo>
                    <a:pt x="262" y="274"/>
                  </a:lnTo>
                  <a:lnTo>
                    <a:pt x="260" y="274"/>
                  </a:lnTo>
                  <a:lnTo>
                    <a:pt x="260" y="274"/>
                  </a:lnTo>
                  <a:lnTo>
                    <a:pt x="262" y="276"/>
                  </a:lnTo>
                  <a:lnTo>
                    <a:pt x="262" y="276"/>
                  </a:lnTo>
                  <a:lnTo>
                    <a:pt x="262" y="276"/>
                  </a:lnTo>
                  <a:lnTo>
                    <a:pt x="262" y="276"/>
                  </a:lnTo>
                  <a:lnTo>
                    <a:pt x="260" y="274"/>
                  </a:lnTo>
                  <a:lnTo>
                    <a:pt x="260" y="274"/>
                  </a:lnTo>
                  <a:close/>
                  <a:moveTo>
                    <a:pt x="262" y="308"/>
                  </a:moveTo>
                  <a:lnTo>
                    <a:pt x="264" y="308"/>
                  </a:lnTo>
                  <a:lnTo>
                    <a:pt x="262" y="310"/>
                  </a:lnTo>
                  <a:lnTo>
                    <a:pt x="262" y="308"/>
                  </a:lnTo>
                  <a:close/>
                  <a:moveTo>
                    <a:pt x="266" y="356"/>
                  </a:moveTo>
                  <a:lnTo>
                    <a:pt x="266" y="356"/>
                  </a:lnTo>
                  <a:lnTo>
                    <a:pt x="268" y="356"/>
                  </a:lnTo>
                  <a:lnTo>
                    <a:pt x="268" y="356"/>
                  </a:lnTo>
                  <a:lnTo>
                    <a:pt x="268" y="356"/>
                  </a:lnTo>
                  <a:lnTo>
                    <a:pt x="268" y="356"/>
                  </a:lnTo>
                  <a:lnTo>
                    <a:pt x="266" y="356"/>
                  </a:lnTo>
                  <a:lnTo>
                    <a:pt x="266" y="356"/>
                  </a:lnTo>
                  <a:close/>
                  <a:moveTo>
                    <a:pt x="276" y="402"/>
                  </a:moveTo>
                  <a:lnTo>
                    <a:pt x="276" y="402"/>
                  </a:lnTo>
                  <a:lnTo>
                    <a:pt x="276" y="400"/>
                  </a:lnTo>
                  <a:lnTo>
                    <a:pt x="274" y="400"/>
                  </a:lnTo>
                  <a:lnTo>
                    <a:pt x="274" y="400"/>
                  </a:lnTo>
                  <a:lnTo>
                    <a:pt x="274" y="402"/>
                  </a:lnTo>
                  <a:lnTo>
                    <a:pt x="274" y="400"/>
                  </a:lnTo>
                  <a:lnTo>
                    <a:pt x="274" y="400"/>
                  </a:lnTo>
                  <a:lnTo>
                    <a:pt x="272" y="398"/>
                  </a:lnTo>
                  <a:lnTo>
                    <a:pt x="272" y="398"/>
                  </a:lnTo>
                  <a:lnTo>
                    <a:pt x="272" y="398"/>
                  </a:lnTo>
                  <a:lnTo>
                    <a:pt x="274" y="398"/>
                  </a:lnTo>
                  <a:lnTo>
                    <a:pt x="274" y="400"/>
                  </a:lnTo>
                  <a:lnTo>
                    <a:pt x="274" y="398"/>
                  </a:lnTo>
                  <a:lnTo>
                    <a:pt x="274" y="398"/>
                  </a:lnTo>
                  <a:lnTo>
                    <a:pt x="276" y="400"/>
                  </a:lnTo>
                  <a:lnTo>
                    <a:pt x="276" y="402"/>
                  </a:lnTo>
                  <a:lnTo>
                    <a:pt x="276" y="402"/>
                  </a:lnTo>
                  <a:close/>
                  <a:moveTo>
                    <a:pt x="274" y="406"/>
                  </a:moveTo>
                  <a:lnTo>
                    <a:pt x="272" y="404"/>
                  </a:lnTo>
                  <a:lnTo>
                    <a:pt x="276" y="404"/>
                  </a:lnTo>
                  <a:lnTo>
                    <a:pt x="276" y="404"/>
                  </a:lnTo>
                  <a:lnTo>
                    <a:pt x="274" y="406"/>
                  </a:lnTo>
                  <a:lnTo>
                    <a:pt x="276" y="406"/>
                  </a:lnTo>
                  <a:lnTo>
                    <a:pt x="274" y="406"/>
                  </a:lnTo>
                  <a:close/>
                  <a:moveTo>
                    <a:pt x="276" y="406"/>
                  </a:moveTo>
                  <a:lnTo>
                    <a:pt x="276" y="406"/>
                  </a:lnTo>
                  <a:lnTo>
                    <a:pt x="278" y="408"/>
                  </a:lnTo>
                  <a:lnTo>
                    <a:pt x="276" y="406"/>
                  </a:lnTo>
                  <a:close/>
                  <a:moveTo>
                    <a:pt x="280" y="406"/>
                  </a:moveTo>
                  <a:lnTo>
                    <a:pt x="280" y="406"/>
                  </a:lnTo>
                  <a:lnTo>
                    <a:pt x="278" y="406"/>
                  </a:lnTo>
                  <a:lnTo>
                    <a:pt x="276" y="406"/>
                  </a:lnTo>
                  <a:lnTo>
                    <a:pt x="278" y="404"/>
                  </a:lnTo>
                  <a:lnTo>
                    <a:pt x="278" y="404"/>
                  </a:lnTo>
                  <a:lnTo>
                    <a:pt x="276" y="402"/>
                  </a:lnTo>
                  <a:lnTo>
                    <a:pt x="276" y="402"/>
                  </a:lnTo>
                  <a:lnTo>
                    <a:pt x="278" y="404"/>
                  </a:lnTo>
                  <a:lnTo>
                    <a:pt x="280" y="406"/>
                  </a:lnTo>
                  <a:lnTo>
                    <a:pt x="280" y="406"/>
                  </a:lnTo>
                  <a:close/>
                  <a:moveTo>
                    <a:pt x="276" y="348"/>
                  </a:moveTo>
                  <a:lnTo>
                    <a:pt x="278" y="350"/>
                  </a:lnTo>
                  <a:lnTo>
                    <a:pt x="276" y="350"/>
                  </a:lnTo>
                  <a:lnTo>
                    <a:pt x="276" y="348"/>
                  </a:lnTo>
                  <a:close/>
                  <a:moveTo>
                    <a:pt x="276" y="354"/>
                  </a:moveTo>
                  <a:lnTo>
                    <a:pt x="276" y="356"/>
                  </a:lnTo>
                  <a:lnTo>
                    <a:pt x="276" y="356"/>
                  </a:lnTo>
                  <a:lnTo>
                    <a:pt x="276" y="354"/>
                  </a:lnTo>
                  <a:close/>
                  <a:moveTo>
                    <a:pt x="274" y="334"/>
                  </a:moveTo>
                  <a:lnTo>
                    <a:pt x="274" y="336"/>
                  </a:lnTo>
                  <a:lnTo>
                    <a:pt x="274" y="336"/>
                  </a:lnTo>
                  <a:lnTo>
                    <a:pt x="274" y="334"/>
                  </a:lnTo>
                  <a:close/>
                  <a:moveTo>
                    <a:pt x="274" y="340"/>
                  </a:moveTo>
                  <a:lnTo>
                    <a:pt x="274" y="340"/>
                  </a:lnTo>
                  <a:lnTo>
                    <a:pt x="274" y="338"/>
                  </a:lnTo>
                  <a:lnTo>
                    <a:pt x="274" y="340"/>
                  </a:lnTo>
                  <a:close/>
                  <a:moveTo>
                    <a:pt x="274" y="350"/>
                  </a:moveTo>
                  <a:lnTo>
                    <a:pt x="272" y="348"/>
                  </a:lnTo>
                  <a:lnTo>
                    <a:pt x="274" y="350"/>
                  </a:lnTo>
                  <a:lnTo>
                    <a:pt x="274" y="350"/>
                  </a:lnTo>
                  <a:lnTo>
                    <a:pt x="274" y="350"/>
                  </a:lnTo>
                  <a:lnTo>
                    <a:pt x="276" y="350"/>
                  </a:lnTo>
                  <a:lnTo>
                    <a:pt x="274" y="352"/>
                  </a:lnTo>
                  <a:lnTo>
                    <a:pt x="274" y="352"/>
                  </a:lnTo>
                  <a:lnTo>
                    <a:pt x="272" y="350"/>
                  </a:lnTo>
                  <a:lnTo>
                    <a:pt x="270" y="348"/>
                  </a:lnTo>
                  <a:lnTo>
                    <a:pt x="270" y="348"/>
                  </a:lnTo>
                  <a:lnTo>
                    <a:pt x="270" y="350"/>
                  </a:lnTo>
                  <a:lnTo>
                    <a:pt x="268" y="352"/>
                  </a:lnTo>
                  <a:lnTo>
                    <a:pt x="268" y="352"/>
                  </a:lnTo>
                  <a:lnTo>
                    <a:pt x="266" y="350"/>
                  </a:lnTo>
                  <a:lnTo>
                    <a:pt x="264" y="348"/>
                  </a:lnTo>
                  <a:lnTo>
                    <a:pt x="264" y="348"/>
                  </a:lnTo>
                  <a:lnTo>
                    <a:pt x="264" y="346"/>
                  </a:lnTo>
                  <a:lnTo>
                    <a:pt x="264" y="344"/>
                  </a:lnTo>
                  <a:lnTo>
                    <a:pt x="264" y="344"/>
                  </a:lnTo>
                  <a:lnTo>
                    <a:pt x="264" y="346"/>
                  </a:lnTo>
                  <a:lnTo>
                    <a:pt x="266" y="346"/>
                  </a:lnTo>
                  <a:lnTo>
                    <a:pt x="266" y="348"/>
                  </a:lnTo>
                  <a:lnTo>
                    <a:pt x="266" y="348"/>
                  </a:lnTo>
                  <a:lnTo>
                    <a:pt x="268" y="348"/>
                  </a:lnTo>
                  <a:lnTo>
                    <a:pt x="266" y="346"/>
                  </a:lnTo>
                  <a:lnTo>
                    <a:pt x="266" y="346"/>
                  </a:lnTo>
                  <a:lnTo>
                    <a:pt x="268" y="348"/>
                  </a:lnTo>
                  <a:lnTo>
                    <a:pt x="270" y="350"/>
                  </a:lnTo>
                  <a:lnTo>
                    <a:pt x="270" y="348"/>
                  </a:lnTo>
                  <a:lnTo>
                    <a:pt x="270" y="348"/>
                  </a:lnTo>
                  <a:lnTo>
                    <a:pt x="274" y="350"/>
                  </a:lnTo>
                  <a:lnTo>
                    <a:pt x="274" y="350"/>
                  </a:lnTo>
                  <a:close/>
                  <a:moveTo>
                    <a:pt x="272" y="308"/>
                  </a:moveTo>
                  <a:lnTo>
                    <a:pt x="272" y="310"/>
                  </a:lnTo>
                  <a:lnTo>
                    <a:pt x="272" y="310"/>
                  </a:lnTo>
                  <a:lnTo>
                    <a:pt x="272" y="308"/>
                  </a:lnTo>
                  <a:lnTo>
                    <a:pt x="272" y="308"/>
                  </a:lnTo>
                  <a:lnTo>
                    <a:pt x="272" y="308"/>
                  </a:lnTo>
                  <a:lnTo>
                    <a:pt x="272" y="308"/>
                  </a:lnTo>
                  <a:close/>
                  <a:moveTo>
                    <a:pt x="270" y="338"/>
                  </a:moveTo>
                  <a:lnTo>
                    <a:pt x="270" y="338"/>
                  </a:lnTo>
                  <a:lnTo>
                    <a:pt x="272" y="336"/>
                  </a:lnTo>
                  <a:lnTo>
                    <a:pt x="272" y="338"/>
                  </a:lnTo>
                  <a:lnTo>
                    <a:pt x="270" y="338"/>
                  </a:lnTo>
                  <a:lnTo>
                    <a:pt x="270" y="338"/>
                  </a:lnTo>
                  <a:lnTo>
                    <a:pt x="270" y="338"/>
                  </a:lnTo>
                  <a:lnTo>
                    <a:pt x="270" y="338"/>
                  </a:lnTo>
                  <a:close/>
                  <a:moveTo>
                    <a:pt x="270" y="298"/>
                  </a:moveTo>
                  <a:lnTo>
                    <a:pt x="270" y="296"/>
                  </a:lnTo>
                  <a:lnTo>
                    <a:pt x="272" y="298"/>
                  </a:lnTo>
                  <a:lnTo>
                    <a:pt x="272" y="298"/>
                  </a:lnTo>
                  <a:lnTo>
                    <a:pt x="270" y="298"/>
                  </a:lnTo>
                  <a:lnTo>
                    <a:pt x="270" y="298"/>
                  </a:lnTo>
                  <a:close/>
                  <a:moveTo>
                    <a:pt x="276" y="288"/>
                  </a:moveTo>
                  <a:lnTo>
                    <a:pt x="276" y="288"/>
                  </a:lnTo>
                  <a:lnTo>
                    <a:pt x="276" y="288"/>
                  </a:lnTo>
                  <a:lnTo>
                    <a:pt x="276" y="288"/>
                  </a:lnTo>
                  <a:lnTo>
                    <a:pt x="278" y="288"/>
                  </a:lnTo>
                  <a:lnTo>
                    <a:pt x="278" y="288"/>
                  </a:lnTo>
                  <a:lnTo>
                    <a:pt x="278" y="290"/>
                  </a:lnTo>
                  <a:lnTo>
                    <a:pt x="278" y="292"/>
                  </a:lnTo>
                  <a:lnTo>
                    <a:pt x="278" y="292"/>
                  </a:lnTo>
                  <a:lnTo>
                    <a:pt x="276" y="292"/>
                  </a:lnTo>
                  <a:lnTo>
                    <a:pt x="276" y="290"/>
                  </a:lnTo>
                  <a:lnTo>
                    <a:pt x="276" y="290"/>
                  </a:lnTo>
                  <a:lnTo>
                    <a:pt x="276" y="290"/>
                  </a:lnTo>
                  <a:lnTo>
                    <a:pt x="276" y="290"/>
                  </a:lnTo>
                  <a:lnTo>
                    <a:pt x="276" y="290"/>
                  </a:lnTo>
                  <a:lnTo>
                    <a:pt x="276" y="290"/>
                  </a:lnTo>
                  <a:lnTo>
                    <a:pt x="276" y="290"/>
                  </a:lnTo>
                  <a:lnTo>
                    <a:pt x="276" y="290"/>
                  </a:lnTo>
                  <a:lnTo>
                    <a:pt x="274" y="286"/>
                  </a:lnTo>
                  <a:lnTo>
                    <a:pt x="274" y="286"/>
                  </a:lnTo>
                  <a:lnTo>
                    <a:pt x="274" y="286"/>
                  </a:lnTo>
                  <a:lnTo>
                    <a:pt x="274" y="284"/>
                  </a:lnTo>
                  <a:lnTo>
                    <a:pt x="274" y="284"/>
                  </a:lnTo>
                  <a:lnTo>
                    <a:pt x="274" y="286"/>
                  </a:lnTo>
                  <a:lnTo>
                    <a:pt x="276" y="284"/>
                  </a:lnTo>
                  <a:lnTo>
                    <a:pt x="272" y="282"/>
                  </a:lnTo>
                  <a:lnTo>
                    <a:pt x="272" y="282"/>
                  </a:lnTo>
                  <a:lnTo>
                    <a:pt x="276" y="284"/>
                  </a:lnTo>
                  <a:lnTo>
                    <a:pt x="278" y="286"/>
                  </a:lnTo>
                  <a:lnTo>
                    <a:pt x="278" y="286"/>
                  </a:lnTo>
                  <a:lnTo>
                    <a:pt x="276" y="286"/>
                  </a:lnTo>
                  <a:lnTo>
                    <a:pt x="276" y="288"/>
                  </a:lnTo>
                  <a:lnTo>
                    <a:pt x="276" y="288"/>
                  </a:lnTo>
                  <a:lnTo>
                    <a:pt x="276" y="288"/>
                  </a:lnTo>
                  <a:lnTo>
                    <a:pt x="276" y="288"/>
                  </a:lnTo>
                  <a:close/>
                  <a:moveTo>
                    <a:pt x="274" y="280"/>
                  </a:moveTo>
                  <a:lnTo>
                    <a:pt x="274" y="280"/>
                  </a:lnTo>
                  <a:lnTo>
                    <a:pt x="274" y="280"/>
                  </a:lnTo>
                  <a:lnTo>
                    <a:pt x="274" y="280"/>
                  </a:lnTo>
                  <a:lnTo>
                    <a:pt x="274" y="282"/>
                  </a:lnTo>
                  <a:lnTo>
                    <a:pt x="274" y="282"/>
                  </a:lnTo>
                  <a:lnTo>
                    <a:pt x="274" y="280"/>
                  </a:lnTo>
                  <a:lnTo>
                    <a:pt x="274" y="280"/>
                  </a:lnTo>
                  <a:close/>
                  <a:moveTo>
                    <a:pt x="276" y="280"/>
                  </a:moveTo>
                  <a:lnTo>
                    <a:pt x="276" y="280"/>
                  </a:lnTo>
                  <a:lnTo>
                    <a:pt x="276" y="282"/>
                  </a:lnTo>
                  <a:lnTo>
                    <a:pt x="278" y="282"/>
                  </a:lnTo>
                  <a:lnTo>
                    <a:pt x="278" y="282"/>
                  </a:lnTo>
                  <a:lnTo>
                    <a:pt x="276" y="282"/>
                  </a:lnTo>
                  <a:lnTo>
                    <a:pt x="276" y="280"/>
                  </a:lnTo>
                  <a:lnTo>
                    <a:pt x="276" y="280"/>
                  </a:lnTo>
                  <a:close/>
                  <a:moveTo>
                    <a:pt x="278" y="286"/>
                  </a:moveTo>
                  <a:lnTo>
                    <a:pt x="278" y="286"/>
                  </a:lnTo>
                  <a:lnTo>
                    <a:pt x="280" y="286"/>
                  </a:lnTo>
                  <a:lnTo>
                    <a:pt x="282" y="286"/>
                  </a:lnTo>
                  <a:lnTo>
                    <a:pt x="282" y="286"/>
                  </a:lnTo>
                  <a:lnTo>
                    <a:pt x="280" y="286"/>
                  </a:lnTo>
                  <a:lnTo>
                    <a:pt x="278" y="286"/>
                  </a:lnTo>
                  <a:lnTo>
                    <a:pt x="278" y="286"/>
                  </a:lnTo>
                  <a:close/>
                  <a:moveTo>
                    <a:pt x="282" y="298"/>
                  </a:moveTo>
                  <a:lnTo>
                    <a:pt x="282" y="298"/>
                  </a:lnTo>
                  <a:lnTo>
                    <a:pt x="284" y="298"/>
                  </a:lnTo>
                  <a:lnTo>
                    <a:pt x="284" y="298"/>
                  </a:lnTo>
                  <a:lnTo>
                    <a:pt x="282" y="298"/>
                  </a:lnTo>
                  <a:lnTo>
                    <a:pt x="280" y="296"/>
                  </a:lnTo>
                  <a:lnTo>
                    <a:pt x="280" y="296"/>
                  </a:lnTo>
                  <a:lnTo>
                    <a:pt x="280" y="296"/>
                  </a:lnTo>
                  <a:lnTo>
                    <a:pt x="282" y="294"/>
                  </a:lnTo>
                  <a:lnTo>
                    <a:pt x="284" y="296"/>
                  </a:lnTo>
                  <a:lnTo>
                    <a:pt x="282" y="298"/>
                  </a:lnTo>
                  <a:close/>
                  <a:moveTo>
                    <a:pt x="288" y="286"/>
                  </a:moveTo>
                  <a:lnTo>
                    <a:pt x="288" y="286"/>
                  </a:lnTo>
                  <a:lnTo>
                    <a:pt x="288" y="284"/>
                  </a:lnTo>
                  <a:lnTo>
                    <a:pt x="288" y="286"/>
                  </a:lnTo>
                  <a:close/>
                  <a:moveTo>
                    <a:pt x="288" y="282"/>
                  </a:moveTo>
                  <a:lnTo>
                    <a:pt x="288" y="282"/>
                  </a:lnTo>
                  <a:lnTo>
                    <a:pt x="288" y="284"/>
                  </a:lnTo>
                  <a:lnTo>
                    <a:pt x="286" y="282"/>
                  </a:lnTo>
                  <a:lnTo>
                    <a:pt x="286" y="282"/>
                  </a:lnTo>
                  <a:lnTo>
                    <a:pt x="286" y="284"/>
                  </a:lnTo>
                  <a:lnTo>
                    <a:pt x="286" y="284"/>
                  </a:lnTo>
                  <a:lnTo>
                    <a:pt x="286" y="284"/>
                  </a:lnTo>
                  <a:lnTo>
                    <a:pt x="286" y="284"/>
                  </a:lnTo>
                  <a:lnTo>
                    <a:pt x="286" y="284"/>
                  </a:lnTo>
                  <a:lnTo>
                    <a:pt x="286" y="284"/>
                  </a:lnTo>
                  <a:lnTo>
                    <a:pt x="286" y="284"/>
                  </a:lnTo>
                  <a:lnTo>
                    <a:pt x="286" y="286"/>
                  </a:lnTo>
                  <a:lnTo>
                    <a:pt x="286" y="286"/>
                  </a:lnTo>
                  <a:lnTo>
                    <a:pt x="288" y="286"/>
                  </a:lnTo>
                  <a:lnTo>
                    <a:pt x="288" y="286"/>
                  </a:lnTo>
                  <a:lnTo>
                    <a:pt x="286" y="286"/>
                  </a:lnTo>
                  <a:lnTo>
                    <a:pt x="286" y="286"/>
                  </a:lnTo>
                  <a:lnTo>
                    <a:pt x="286" y="286"/>
                  </a:lnTo>
                  <a:lnTo>
                    <a:pt x="286" y="284"/>
                  </a:lnTo>
                  <a:lnTo>
                    <a:pt x="286" y="284"/>
                  </a:lnTo>
                  <a:lnTo>
                    <a:pt x="286" y="284"/>
                  </a:lnTo>
                  <a:lnTo>
                    <a:pt x="284" y="286"/>
                  </a:lnTo>
                  <a:lnTo>
                    <a:pt x="284" y="286"/>
                  </a:lnTo>
                  <a:lnTo>
                    <a:pt x="284" y="286"/>
                  </a:lnTo>
                  <a:lnTo>
                    <a:pt x="284" y="286"/>
                  </a:lnTo>
                  <a:lnTo>
                    <a:pt x="282" y="288"/>
                  </a:lnTo>
                  <a:lnTo>
                    <a:pt x="284" y="288"/>
                  </a:lnTo>
                  <a:lnTo>
                    <a:pt x="284" y="288"/>
                  </a:lnTo>
                  <a:lnTo>
                    <a:pt x="282" y="288"/>
                  </a:lnTo>
                  <a:lnTo>
                    <a:pt x="282" y="286"/>
                  </a:lnTo>
                  <a:lnTo>
                    <a:pt x="282" y="286"/>
                  </a:lnTo>
                  <a:lnTo>
                    <a:pt x="280" y="284"/>
                  </a:lnTo>
                  <a:lnTo>
                    <a:pt x="280" y="286"/>
                  </a:lnTo>
                  <a:lnTo>
                    <a:pt x="280" y="286"/>
                  </a:lnTo>
                  <a:lnTo>
                    <a:pt x="278" y="284"/>
                  </a:lnTo>
                  <a:lnTo>
                    <a:pt x="280" y="282"/>
                  </a:lnTo>
                  <a:lnTo>
                    <a:pt x="280" y="282"/>
                  </a:lnTo>
                  <a:lnTo>
                    <a:pt x="278" y="278"/>
                  </a:lnTo>
                  <a:lnTo>
                    <a:pt x="278" y="278"/>
                  </a:lnTo>
                  <a:lnTo>
                    <a:pt x="278" y="280"/>
                  </a:lnTo>
                  <a:lnTo>
                    <a:pt x="278" y="280"/>
                  </a:lnTo>
                  <a:lnTo>
                    <a:pt x="278" y="280"/>
                  </a:lnTo>
                  <a:lnTo>
                    <a:pt x="278" y="278"/>
                  </a:lnTo>
                  <a:lnTo>
                    <a:pt x="278" y="278"/>
                  </a:lnTo>
                  <a:lnTo>
                    <a:pt x="278" y="280"/>
                  </a:lnTo>
                  <a:lnTo>
                    <a:pt x="278" y="280"/>
                  </a:lnTo>
                  <a:lnTo>
                    <a:pt x="278" y="278"/>
                  </a:lnTo>
                  <a:lnTo>
                    <a:pt x="278" y="278"/>
                  </a:lnTo>
                  <a:lnTo>
                    <a:pt x="278" y="278"/>
                  </a:lnTo>
                  <a:lnTo>
                    <a:pt x="278" y="278"/>
                  </a:lnTo>
                  <a:lnTo>
                    <a:pt x="276" y="278"/>
                  </a:lnTo>
                  <a:lnTo>
                    <a:pt x="276" y="280"/>
                  </a:lnTo>
                  <a:lnTo>
                    <a:pt x="276" y="280"/>
                  </a:lnTo>
                  <a:lnTo>
                    <a:pt x="276" y="280"/>
                  </a:lnTo>
                  <a:lnTo>
                    <a:pt x="276" y="282"/>
                  </a:lnTo>
                  <a:lnTo>
                    <a:pt x="276" y="282"/>
                  </a:lnTo>
                  <a:lnTo>
                    <a:pt x="276" y="280"/>
                  </a:lnTo>
                  <a:lnTo>
                    <a:pt x="276" y="280"/>
                  </a:lnTo>
                  <a:lnTo>
                    <a:pt x="274" y="280"/>
                  </a:lnTo>
                  <a:lnTo>
                    <a:pt x="274" y="280"/>
                  </a:lnTo>
                  <a:lnTo>
                    <a:pt x="276" y="280"/>
                  </a:lnTo>
                  <a:lnTo>
                    <a:pt x="276" y="280"/>
                  </a:lnTo>
                  <a:lnTo>
                    <a:pt x="274" y="276"/>
                  </a:lnTo>
                  <a:lnTo>
                    <a:pt x="272" y="274"/>
                  </a:lnTo>
                  <a:lnTo>
                    <a:pt x="272" y="274"/>
                  </a:lnTo>
                  <a:lnTo>
                    <a:pt x="270" y="276"/>
                  </a:lnTo>
                  <a:lnTo>
                    <a:pt x="268" y="274"/>
                  </a:lnTo>
                  <a:lnTo>
                    <a:pt x="268" y="274"/>
                  </a:lnTo>
                  <a:lnTo>
                    <a:pt x="270" y="274"/>
                  </a:lnTo>
                  <a:lnTo>
                    <a:pt x="274" y="272"/>
                  </a:lnTo>
                  <a:lnTo>
                    <a:pt x="274" y="272"/>
                  </a:lnTo>
                  <a:lnTo>
                    <a:pt x="272" y="272"/>
                  </a:lnTo>
                  <a:lnTo>
                    <a:pt x="272" y="270"/>
                  </a:lnTo>
                  <a:lnTo>
                    <a:pt x="272" y="270"/>
                  </a:lnTo>
                  <a:lnTo>
                    <a:pt x="272" y="270"/>
                  </a:lnTo>
                  <a:lnTo>
                    <a:pt x="272" y="270"/>
                  </a:lnTo>
                  <a:lnTo>
                    <a:pt x="272" y="270"/>
                  </a:lnTo>
                  <a:lnTo>
                    <a:pt x="272" y="270"/>
                  </a:lnTo>
                  <a:lnTo>
                    <a:pt x="272" y="270"/>
                  </a:lnTo>
                  <a:lnTo>
                    <a:pt x="276" y="272"/>
                  </a:lnTo>
                  <a:lnTo>
                    <a:pt x="276" y="272"/>
                  </a:lnTo>
                  <a:lnTo>
                    <a:pt x="276" y="272"/>
                  </a:lnTo>
                  <a:lnTo>
                    <a:pt x="276" y="270"/>
                  </a:lnTo>
                  <a:lnTo>
                    <a:pt x="276" y="270"/>
                  </a:lnTo>
                  <a:lnTo>
                    <a:pt x="274" y="270"/>
                  </a:lnTo>
                  <a:lnTo>
                    <a:pt x="276" y="270"/>
                  </a:lnTo>
                  <a:lnTo>
                    <a:pt x="276" y="270"/>
                  </a:lnTo>
                  <a:lnTo>
                    <a:pt x="276" y="270"/>
                  </a:lnTo>
                  <a:lnTo>
                    <a:pt x="278" y="272"/>
                  </a:lnTo>
                  <a:lnTo>
                    <a:pt x="278" y="272"/>
                  </a:lnTo>
                  <a:lnTo>
                    <a:pt x="280" y="272"/>
                  </a:lnTo>
                  <a:lnTo>
                    <a:pt x="280" y="270"/>
                  </a:lnTo>
                  <a:lnTo>
                    <a:pt x="280" y="270"/>
                  </a:lnTo>
                  <a:lnTo>
                    <a:pt x="278" y="270"/>
                  </a:lnTo>
                  <a:lnTo>
                    <a:pt x="278" y="268"/>
                  </a:lnTo>
                  <a:lnTo>
                    <a:pt x="278" y="268"/>
                  </a:lnTo>
                  <a:lnTo>
                    <a:pt x="278" y="268"/>
                  </a:lnTo>
                  <a:lnTo>
                    <a:pt x="278" y="268"/>
                  </a:lnTo>
                  <a:lnTo>
                    <a:pt x="278" y="268"/>
                  </a:lnTo>
                  <a:lnTo>
                    <a:pt x="276" y="266"/>
                  </a:lnTo>
                  <a:lnTo>
                    <a:pt x="276" y="266"/>
                  </a:lnTo>
                  <a:lnTo>
                    <a:pt x="276" y="266"/>
                  </a:lnTo>
                  <a:lnTo>
                    <a:pt x="276" y="266"/>
                  </a:lnTo>
                  <a:lnTo>
                    <a:pt x="278" y="268"/>
                  </a:lnTo>
                  <a:lnTo>
                    <a:pt x="278" y="268"/>
                  </a:lnTo>
                  <a:lnTo>
                    <a:pt x="278" y="268"/>
                  </a:lnTo>
                  <a:lnTo>
                    <a:pt x="278" y="268"/>
                  </a:lnTo>
                  <a:lnTo>
                    <a:pt x="280" y="270"/>
                  </a:lnTo>
                  <a:lnTo>
                    <a:pt x="282" y="270"/>
                  </a:lnTo>
                  <a:lnTo>
                    <a:pt x="282" y="270"/>
                  </a:lnTo>
                  <a:lnTo>
                    <a:pt x="282" y="272"/>
                  </a:lnTo>
                  <a:lnTo>
                    <a:pt x="282" y="274"/>
                  </a:lnTo>
                  <a:lnTo>
                    <a:pt x="280" y="274"/>
                  </a:lnTo>
                  <a:lnTo>
                    <a:pt x="280" y="274"/>
                  </a:lnTo>
                  <a:lnTo>
                    <a:pt x="282" y="276"/>
                  </a:lnTo>
                  <a:lnTo>
                    <a:pt x="282" y="276"/>
                  </a:lnTo>
                  <a:lnTo>
                    <a:pt x="286" y="276"/>
                  </a:lnTo>
                  <a:lnTo>
                    <a:pt x="288" y="276"/>
                  </a:lnTo>
                  <a:lnTo>
                    <a:pt x="288" y="276"/>
                  </a:lnTo>
                  <a:lnTo>
                    <a:pt x="288" y="280"/>
                  </a:lnTo>
                  <a:lnTo>
                    <a:pt x="290" y="280"/>
                  </a:lnTo>
                  <a:lnTo>
                    <a:pt x="290" y="280"/>
                  </a:lnTo>
                  <a:lnTo>
                    <a:pt x="288" y="282"/>
                  </a:lnTo>
                  <a:lnTo>
                    <a:pt x="288" y="282"/>
                  </a:lnTo>
                  <a:lnTo>
                    <a:pt x="290" y="284"/>
                  </a:lnTo>
                  <a:lnTo>
                    <a:pt x="288" y="282"/>
                  </a:lnTo>
                  <a:close/>
                  <a:moveTo>
                    <a:pt x="290" y="300"/>
                  </a:moveTo>
                  <a:lnTo>
                    <a:pt x="290" y="300"/>
                  </a:lnTo>
                  <a:lnTo>
                    <a:pt x="290" y="298"/>
                  </a:lnTo>
                  <a:lnTo>
                    <a:pt x="290" y="298"/>
                  </a:lnTo>
                  <a:lnTo>
                    <a:pt x="292" y="300"/>
                  </a:lnTo>
                  <a:lnTo>
                    <a:pt x="290" y="300"/>
                  </a:lnTo>
                  <a:close/>
                  <a:moveTo>
                    <a:pt x="290" y="294"/>
                  </a:moveTo>
                  <a:lnTo>
                    <a:pt x="290" y="294"/>
                  </a:lnTo>
                  <a:lnTo>
                    <a:pt x="290" y="292"/>
                  </a:lnTo>
                  <a:lnTo>
                    <a:pt x="290" y="290"/>
                  </a:lnTo>
                  <a:lnTo>
                    <a:pt x="292" y="292"/>
                  </a:lnTo>
                  <a:lnTo>
                    <a:pt x="290" y="294"/>
                  </a:lnTo>
                  <a:close/>
                  <a:moveTo>
                    <a:pt x="292" y="290"/>
                  </a:moveTo>
                  <a:lnTo>
                    <a:pt x="292" y="290"/>
                  </a:lnTo>
                  <a:lnTo>
                    <a:pt x="292" y="288"/>
                  </a:lnTo>
                  <a:lnTo>
                    <a:pt x="292" y="288"/>
                  </a:lnTo>
                  <a:lnTo>
                    <a:pt x="292" y="288"/>
                  </a:lnTo>
                  <a:lnTo>
                    <a:pt x="292" y="288"/>
                  </a:lnTo>
                  <a:lnTo>
                    <a:pt x="292" y="288"/>
                  </a:lnTo>
                  <a:lnTo>
                    <a:pt x="292" y="288"/>
                  </a:lnTo>
                  <a:lnTo>
                    <a:pt x="292" y="288"/>
                  </a:lnTo>
                  <a:lnTo>
                    <a:pt x="292" y="288"/>
                  </a:lnTo>
                  <a:lnTo>
                    <a:pt x="294" y="288"/>
                  </a:lnTo>
                  <a:lnTo>
                    <a:pt x="294" y="288"/>
                  </a:lnTo>
                  <a:lnTo>
                    <a:pt x="294" y="288"/>
                  </a:lnTo>
                  <a:lnTo>
                    <a:pt x="292" y="290"/>
                  </a:lnTo>
                  <a:lnTo>
                    <a:pt x="292" y="290"/>
                  </a:lnTo>
                  <a:close/>
                  <a:moveTo>
                    <a:pt x="294" y="300"/>
                  </a:moveTo>
                  <a:lnTo>
                    <a:pt x="294" y="300"/>
                  </a:lnTo>
                  <a:lnTo>
                    <a:pt x="294" y="300"/>
                  </a:lnTo>
                  <a:lnTo>
                    <a:pt x="294" y="300"/>
                  </a:lnTo>
                  <a:lnTo>
                    <a:pt x="294" y="298"/>
                  </a:lnTo>
                  <a:lnTo>
                    <a:pt x="294" y="298"/>
                  </a:lnTo>
                  <a:lnTo>
                    <a:pt x="294" y="298"/>
                  </a:lnTo>
                  <a:lnTo>
                    <a:pt x="294" y="300"/>
                  </a:lnTo>
                  <a:lnTo>
                    <a:pt x="294" y="300"/>
                  </a:lnTo>
                  <a:close/>
                  <a:moveTo>
                    <a:pt x="294" y="250"/>
                  </a:moveTo>
                  <a:lnTo>
                    <a:pt x="294" y="250"/>
                  </a:lnTo>
                  <a:lnTo>
                    <a:pt x="290" y="246"/>
                  </a:lnTo>
                  <a:lnTo>
                    <a:pt x="290" y="246"/>
                  </a:lnTo>
                  <a:lnTo>
                    <a:pt x="288" y="246"/>
                  </a:lnTo>
                  <a:lnTo>
                    <a:pt x="288" y="246"/>
                  </a:lnTo>
                  <a:lnTo>
                    <a:pt x="288" y="246"/>
                  </a:lnTo>
                  <a:lnTo>
                    <a:pt x="288" y="246"/>
                  </a:lnTo>
                  <a:lnTo>
                    <a:pt x="288" y="246"/>
                  </a:lnTo>
                  <a:lnTo>
                    <a:pt x="288" y="246"/>
                  </a:lnTo>
                  <a:lnTo>
                    <a:pt x="288" y="244"/>
                  </a:lnTo>
                  <a:lnTo>
                    <a:pt x="288" y="244"/>
                  </a:lnTo>
                  <a:lnTo>
                    <a:pt x="288" y="244"/>
                  </a:lnTo>
                  <a:lnTo>
                    <a:pt x="288" y="244"/>
                  </a:lnTo>
                  <a:lnTo>
                    <a:pt x="288" y="244"/>
                  </a:lnTo>
                  <a:lnTo>
                    <a:pt x="288" y="244"/>
                  </a:lnTo>
                  <a:lnTo>
                    <a:pt x="288" y="244"/>
                  </a:lnTo>
                  <a:lnTo>
                    <a:pt x="286" y="242"/>
                  </a:lnTo>
                  <a:lnTo>
                    <a:pt x="286" y="242"/>
                  </a:lnTo>
                  <a:lnTo>
                    <a:pt x="288" y="242"/>
                  </a:lnTo>
                  <a:lnTo>
                    <a:pt x="288" y="244"/>
                  </a:lnTo>
                  <a:lnTo>
                    <a:pt x="288" y="244"/>
                  </a:lnTo>
                  <a:lnTo>
                    <a:pt x="288" y="244"/>
                  </a:lnTo>
                  <a:lnTo>
                    <a:pt x="288" y="244"/>
                  </a:lnTo>
                  <a:lnTo>
                    <a:pt x="288" y="244"/>
                  </a:lnTo>
                  <a:lnTo>
                    <a:pt x="290" y="242"/>
                  </a:lnTo>
                  <a:lnTo>
                    <a:pt x="290" y="242"/>
                  </a:lnTo>
                  <a:lnTo>
                    <a:pt x="292" y="244"/>
                  </a:lnTo>
                  <a:lnTo>
                    <a:pt x="292" y="244"/>
                  </a:lnTo>
                  <a:lnTo>
                    <a:pt x="292" y="244"/>
                  </a:lnTo>
                  <a:lnTo>
                    <a:pt x="292" y="244"/>
                  </a:lnTo>
                  <a:lnTo>
                    <a:pt x="292" y="244"/>
                  </a:lnTo>
                  <a:lnTo>
                    <a:pt x="294" y="244"/>
                  </a:lnTo>
                  <a:lnTo>
                    <a:pt x="294" y="244"/>
                  </a:lnTo>
                  <a:lnTo>
                    <a:pt x="294" y="244"/>
                  </a:lnTo>
                  <a:lnTo>
                    <a:pt x="296" y="244"/>
                  </a:lnTo>
                  <a:lnTo>
                    <a:pt x="296" y="246"/>
                  </a:lnTo>
                  <a:lnTo>
                    <a:pt x="296" y="246"/>
                  </a:lnTo>
                  <a:lnTo>
                    <a:pt x="298" y="244"/>
                  </a:lnTo>
                  <a:lnTo>
                    <a:pt x="298" y="244"/>
                  </a:lnTo>
                  <a:lnTo>
                    <a:pt x="296" y="242"/>
                  </a:lnTo>
                  <a:lnTo>
                    <a:pt x="294" y="240"/>
                  </a:lnTo>
                  <a:lnTo>
                    <a:pt x="296" y="240"/>
                  </a:lnTo>
                  <a:lnTo>
                    <a:pt x="296" y="240"/>
                  </a:lnTo>
                  <a:lnTo>
                    <a:pt x="296" y="240"/>
                  </a:lnTo>
                  <a:lnTo>
                    <a:pt x="296" y="240"/>
                  </a:lnTo>
                  <a:lnTo>
                    <a:pt x="296" y="238"/>
                  </a:lnTo>
                  <a:lnTo>
                    <a:pt x="296" y="238"/>
                  </a:lnTo>
                  <a:lnTo>
                    <a:pt x="294" y="238"/>
                  </a:lnTo>
                  <a:lnTo>
                    <a:pt x="296" y="238"/>
                  </a:lnTo>
                  <a:lnTo>
                    <a:pt x="296" y="238"/>
                  </a:lnTo>
                  <a:lnTo>
                    <a:pt x="296" y="238"/>
                  </a:lnTo>
                  <a:lnTo>
                    <a:pt x="298" y="240"/>
                  </a:lnTo>
                  <a:lnTo>
                    <a:pt x="298" y="240"/>
                  </a:lnTo>
                  <a:lnTo>
                    <a:pt x="296" y="238"/>
                  </a:lnTo>
                  <a:lnTo>
                    <a:pt x="296" y="238"/>
                  </a:lnTo>
                  <a:lnTo>
                    <a:pt x="296" y="240"/>
                  </a:lnTo>
                  <a:lnTo>
                    <a:pt x="296" y="240"/>
                  </a:lnTo>
                  <a:lnTo>
                    <a:pt x="296" y="240"/>
                  </a:lnTo>
                  <a:lnTo>
                    <a:pt x="296" y="240"/>
                  </a:lnTo>
                  <a:lnTo>
                    <a:pt x="296" y="240"/>
                  </a:lnTo>
                  <a:lnTo>
                    <a:pt x="296" y="240"/>
                  </a:lnTo>
                  <a:lnTo>
                    <a:pt x="296" y="240"/>
                  </a:lnTo>
                  <a:lnTo>
                    <a:pt x="296" y="242"/>
                  </a:lnTo>
                  <a:lnTo>
                    <a:pt x="296" y="242"/>
                  </a:lnTo>
                  <a:lnTo>
                    <a:pt x="298" y="242"/>
                  </a:lnTo>
                  <a:lnTo>
                    <a:pt x="296" y="242"/>
                  </a:lnTo>
                  <a:lnTo>
                    <a:pt x="296" y="242"/>
                  </a:lnTo>
                  <a:lnTo>
                    <a:pt x="296" y="242"/>
                  </a:lnTo>
                  <a:lnTo>
                    <a:pt x="296" y="242"/>
                  </a:lnTo>
                  <a:lnTo>
                    <a:pt x="298" y="242"/>
                  </a:lnTo>
                  <a:lnTo>
                    <a:pt x="300" y="244"/>
                  </a:lnTo>
                  <a:lnTo>
                    <a:pt x="300" y="244"/>
                  </a:lnTo>
                  <a:lnTo>
                    <a:pt x="302" y="246"/>
                  </a:lnTo>
                  <a:lnTo>
                    <a:pt x="304" y="246"/>
                  </a:lnTo>
                  <a:lnTo>
                    <a:pt x="304" y="246"/>
                  </a:lnTo>
                  <a:lnTo>
                    <a:pt x="304" y="246"/>
                  </a:lnTo>
                  <a:lnTo>
                    <a:pt x="304" y="248"/>
                  </a:lnTo>
                  <a:lnTo>
                    <a:pt x="304" y="248"/>
                  </a:lnTo>
                  <a:lnTo>
                    <a:pt x="302" y="250"/>
                  </a:lnTo>
                  <a:lnTo>
                    <a:pt x="302" y="252"/>
                  </a:lnTo>
                  <a:lnTo>
                    <a:pt x="302" y="252"/>
                  </a:lnTo>
                  <a:lnTo>
                    <a:pt x="304" y="252"/>
                  </a:lnTo>
                  <a:lnTo>
                    <a:pt x="304" y="252"/>
                  </a:lnTo>
                  <a:lnTo>
                    <a:pt x="304" y="252"/>
                  </a:lnTo>
                  <a:lnTo>
                    <a:pt x="304" y="252"/>
                  </a:lnTo>
                  <a:lnTo>
                    <a:pt x="304" y="252"/>
                  </a:lnTo>
                  <a:lnTo>
                    <a:pt x="306" y="254"/>
                  </a:lnTo>
                  <a:lnTo>
                    <a:pt x="306" y="256"/>
                  </a:lnTo>
                  <a:lnTo>
                    <a:pt x="306" y="256"/>
                  </a:lnTo>
                  <a:lnTo>
                    <a:pt x="306" y="254"/>
                  </a:lnTo>
                  <a:lnTo>
                    <a:pt x="304" y="254"/>
                  </a:lnTo>
                  <a:lnTo>
                    <a:pt x="304" y="254"/>
                  </a:lnTo>
                  <a:lnTo>
                    <a:pt x="304" y="254"/>
                  </a:lnTo>
                  <a:lnTo>
                    <a:pt x="302" y="252"/>
                  </a:lnTo>
                  <a:lnTo>
                    <a:pt x="302" y="252"/>
                  </a:lnTo>
                  <a:lnTo>
                    <a:pt x="300" y="252"/>
                  </a:lnTo>
                  <a:lnTo>
                    <a:pt x="300" y="252"/>
                  </a:lnTo>
                  <a:lnTo>
                    <a:pt x="298" y="252"/>
                  </a:lnTo>
                  <a:lnTo>
                    <a:pt x="298" y="252"/>
                  </a:lnTo>
                  <a:lnTo>
                    <a:pt x="296" y="248"/>
                  </a:lnTo>
                  <a:lnTo>
                    <a:pt x="296" y="248"/>
                  </a:lnTo>
                  <a:lnTo>
                    <a:pt x="294" y="250"/>
                  </a:lnTo>
                  <a:lnTo>
                    <a:pt x="294" y="250"/>
                  </a:lnTo>
                  <a:lnTo>
                    <a:pt x="294" y="250"/>
                  </a:lnTo>
                  <a:close/>
                  <a:moveTo>
                    <a:pt x="304" y="270"/>
                  </a:moveTo>
                  <a:lnTo>
                    <a:pt x="302" y="270"/>
                  </a:lnTo>
                  <a:lnTo>
                    <a:pt x="302" y="270"/>
                  </a:lnTo>
                  <a:lnTo>
                    <a:pt x="302" y="270"/>
                  </a:lnTo>
                  <a:lnTo>
                    <a:pt x="302" y="268"/>
                  </a:lnTo>
                  <a:lnTo>
                    <a:pt x="300" y="268"/>
                  </a:lnTo>
                  <a:lnTo>
                    <a:pt x="300" y="268"/>
                  </a:lnTo>
                  <a:lnTo>
                    <a:pt x="300" y="268"/>
                  </a:lnTo>
                  <a:lnTo>
                    <a:pt x="302" y="268"/>
                  </a:lnTo>
                  <a:lnTo>
                    <a:pt x="302" y="268"/>
                  </a:lnTo>
                  <a:lnTo>
                    <a:pt x="304" y="268"/>
                  </a:lnTo>
                  <a:lnTo>
                    <a:pt x="304" y="268"/>
                  </a:lnTo>
                  <a:lnTo>
                    <a:pt x="304" y="268"/>
                  </a:lnTo>
                  <a:lnTo>
                    <a:pt x="304" y="268"/>
                  </a:lnTo>
                  <a:lnTo>
                    <a:pt x="304" y="268"/>
                  </a:lnTo>
                  <a:lnTo>
                    <a:pt x="304" y="268"/>
                  </a:lnTo>
                  <a:lnTo>
                    <a:pt x="304" y="268"/>
                  </a:lnTo>
                  <a:lnTo>
                    <a:pt x="304" y="270"/>
                  </a:lnTo>
                  <a:lnTo>
                    <a:pt x="304" y="270"/>
                  </a:lnTo>
                  <a:lnTo>
                    <a:pt x="304" y="270"/>
                  </a:lnTo>
                  <a:close/>
                  <a:moveTo>
                    <a:pt x="302" y="256"/>
                  </a:moveTo>
                  <a:lnTo>
                    <a:pt x="304" y="256"/>
                  </a:lnTo>
                  <a:lnTo>
                    <a:pt x="302" y="256"/>
                  </a:lnTo>
                  <a:lnTo>
                    <a:pt x="302" y="256"/>
                  </a:lnTo>
                  <a:lnTo>
                    <a:pt x="302" y="256"/>
                  </a:lnTo>
                  <a:lnTo>
                    <a:pt x="302" y="256"/>
                  </a:lnTo>
                  <a:close/>
                  <a:moveTo>
                    <a:pt x="298" y="306"/>
                  </a:moveTo>
                  <a:lnTo>
                    <a:pt x="298" y="306"/>
                  </a:lnTo>
                  <a:lnTo>
                    <a:pt x="298" y="306"/>
                  </a:lnTo>
                  <a:lnTo>
                    <a:pt x="298" y="306"/>
                  </a:lnTo>
                  <a:lnTo>
                    <a:pt x="298" y="306"/>
                  </a:lnTo>
                  <a:lnTo>
                    <a:pt x="298" y="306"/>
                  </a:lnTo>
                  <a:close/>
                  <a:moveTo>
                    <a:pt x="298" y="298"/>
                  </a:moveTo>
                  <a:lnTo>
                    <a:pt x="300" y="300"/>
                  </a:lnTo>
                  <a:lnTo>
                    <a:pt x="300" y="300"/>
                  </a:lnTo>
                  <a:lnTo>
                    <a:pt x="300" y="302"/>
                  </a:lnTo>
                  <a:lnTo>
                    <a:pt x="300" y="302"/>
                  </a:lnTo>
                  <a:lnTo>
                    <a:pt x="300" y="302"/>
                  </a:lnTo>
                  <a:lnTo>
                    <a:pt x="300" y="300"/>
                  </a:lnTo>
                  <a:lnTo>
                    <a:pt x="300" y="300"/>
                  </a:lnTo>
                  <a:lnTo>
                    <a:pt x="300" y="300"/>
                  </a:lnTo>
                  <a:lnTo>
                    <a:pt x="298" y="298"/>
                  </a:lnTo>
                  <a:lnTo>
                    <a:pt x="298" y="298"/>
                  </a:lnTo>
                  <a:close/>
                  <a:moveTo>
                    <a:pt x="300" y="306"/>
                  </a:moveTo>
                  <a:lnTo>
                    <a:pt x="300" y="306"/>
                  </a:lnTo>
                  <a:lnTo>
                    <a:pt x="300" y="304"/>
                  </a:lnTo>
                  <a:lnTo>
                    <a:pt x="300" y="304"/>
                  </a:lnTo>
                  <a:lnTo>
                    <a:pt x="300" y="304"/>
                  </a:lnTo>
                  <a:lnTo>
                    <a:pt x="300" y="306"/>
                  </a:lnTo>
                  <a:close/>
                  <a:moveTo>
                    <a:pt x="300" y="276"/>
                  </a:moveTo>
                  <a:lnTo>
                    <a:pt x="300" y="274"/>
                  </a:lnTo>
                  <a:lnTo>
                    <a:pt x="300" y="274"/>
                  </a:lnTo>
                  <a:lnTo>
                    <a:pt x="298" y="274"/>
                  </a:lnTo>
                  <a:lnTo>
                    <a:pt x="298" y="274"/>
                  </a:lnTo>
                  <a:lnTo>
                    <a:pt x="296" y="272"/>
                  </a:lnTo>
                  <a:lnTo>
                    <a:pt x="296" y="272"/>
                  </a:lnTo>
                  <a:lnTo>
                    <a:pt x="300" y="272"/>
                  </a:lnTo>
                  <a:lnTo>
                    <a:pt x="300" y="272"/>
                  </a:lnTo>
                  <a:lnTo>
                    <a:pt x="300" y="272"/>
                  </a:lnTo>
                  <a:lnTo>
                    <a:pt x="300" y="272"/>
                  </a:lnTo>
                  <a:lnTo>
                    <a:pt x="300" y="272"/>
                  </a:lnTo>
                  <a:lnTo>
                    <a:pt x="300" y="272"/>
                  </a:lnTo>
                  <a:lnTo>
                    <a:pt x="300" y="272"/>
                  </a:lnTo>
                  <a:lnTo>
                    <a:pt x="302" y="274"/>
                  </a:lnTo>
                  <a:lnTo>
                    <a:pt x="302" y="274"/>
                  </a:lnTo>
                  <a:lnTo>
                    <a:pt x="302" y="274"/>
                  </a:lnTo>
                  <a:lnTo>
                    <a:pt x="302" y="274"/>
                  </a:lnTo>
                  <a:lnTo>
                    <a:pt x="302" y="274"/>
                  </a:lnTo>
                  <a:lnTo>
                    <a:pt x="304" y="274"/>
                  </a:lnTo>
                  <a:lnTo>
                    <a:pt x="306" y="276"/>
                  </a:lnTo>
                  <a:lnTo>
                    <a:pt x="306" y="276"/>
                  </a:lnTo>
                  <a:lnTo>
                    <a:pt x="306" y="276"/>
                  </a:lnTo>
                  <a:lnTo>
                    <a:pt x="306" y="276"/>
                  </a:lnTo>
                  <a:lnTo>
                    <a:pt x="306" y="276"/>
                  </a:lnTo>
                  <a:lnTo>
                    <a:pt x="306" y="276"/>
                  </a:lnTo>
                  <a:lnTo>
                    <a:pt x="304" y="278"/>
                  </a:lnTo>
                  <a:lnTo>
                    <a:pt x="306" y="276"/>
                  </a:lnTo>
                  <a:lnTo>
                    <a:pt x="306" y="276"/>
                  </a:lnTo>
                  <a:lnTo>
                    <a:pt x="306" y="276"/>
                  </a:lnTo>
                  <a:lnTo>
                    <a:pt x="302" y="274"/>
                  </a:lnTo>
                  <a:lnTo>
                    <a:pt x="302" y="274"/>
                  </a:lnTo>
                  <a:lnTo>
                    <a:pt x="302" y="276"/>
                  </a:lnTo>
                  <a:lnTo>
                    <a:pt x="300" y="276"/>
                  </a:lnTo>
                  <a:lnTo>
                    <a:pt x="300" y="276"/>
                  </a:lnTo>
                  <a:close/>
                  <a:moveTo>
                    <a:pt x="304" y="280"/>
                  </a:moveTo>
                  <a:lnTo>
                    <a:pt x="304" y="278"/>
                  </a:lnTo>
                  <a:lnTo>
                    <a:pt x="304" y="278"/>
                  </a:lnTo>
                  <a:lnTo>
                    <a:pt x="304" y="278"/>
                  </a:lnTo>
                  <a:lnTo>
                    <a:pt x="304" y="278"/>
                  </a:lnTo>
                  <a:lnTo>
                    <a:pt x="304" y="278"/>
                  </a:lnTo>
                  <a:lnTo>
                    <a:pt x="304" y="278"/>
                  </a:lnTo>
                  <a:lnTo>
                    <a:pt x="304" y="278"/>
                  </a:lnTo>
                  <a:lnTo>
                    <a:pt x="304" y="278"/>
                  </a:lnTo>
                  <a:lnTo>
                    <a:pt x="304" y="278"/>
                  </a:lnTo>
                  <a:lnTo>
                    <a:pt x="306" y="278"/>
                  </a:lnTo>
                  <a:lnTo>
                    <a:pt x="306" y="278"/>
                  </a:lnTo>
                  <a:lnTo>
                    <a:pt x="304" y="278"/>
                  </a:lnTo>
                  <a:lnTo>
                    <a:pt x="304" y="280"/>
                  </a:lnTo>
                  <a:lnTo>
                    <a:pt x="304" y="280"/>
                  </a:lnTo>
                  <a:close/>
                  <a:moveTo>
                    <a:pt x="304" y="304"/>
                  </a:moveTo>
                  <a:lnTo>
                    <a:pt x="304" y="304"/>
                  </a:lnTo>
                  <a:lnTo>
                    <a:pt x="302" y="302"/>
                  </a:lnTo>
                  <a:lnTo>
                    <a:pt x="304" y="304"/>
                  </a:lnTo>
                  <a:lnTo>
                    <a:pt x="304" y="304"/>
                  </a:lnTo>
                  <a:lnTo>
                    <a:pt x="304" y="304"/>
                  </a:lnTo>
                  <a:lnTo>
                    <a:pt x="304" y="304"/>
                  </a:lnTo>
                  <a:close/>
                  <a:moveTo>
                    <a:pt x="302" y="292"/>
                  </a:moveTo>
                  <a:lnTo>
                    <a:pt x="302" y="294"/>
                  </a:lnTo>
                  <a:lnTo>
                    <a:pt x="302" y="294"/>
                  </a:lnTo>
                  <a:lnTo>
                    <a:pt x="302" y="294"/>
                  </a:lnTo>
                  <a:lnTo>
                    <a:pt x="302" y="292"/>
                  </a:lnTo>
                  <a:lnTo>
                    <a:pt x="304" y="292"/>
                  </a:lnTo>
                  <a:lnTo>
                    <a:pt x="304" y="292"/>
                  </a:lnTo>
                  <a:lnTo>
                    <a:pt x="306" y="294"/>
                  </a:lnTo>
                  <a:lnTo>
                    <a:pt x="308" y="294"/>
                  </a:lnTo>
                  <a:lnTo>
                    <a:pt x="308" y="294"/>
                  </a:lnTo>
                  <a:lnTo>
                    <a:pt x="302" y="292"/>
                  </a:lnTo>
                  <a:lnTo>
                    <a:pt x="302" y="292"/>
                  </a:lnTo>
                  <a:close/>
                  <a:moveTo>
                    <a:pt x="310" y="302"/>
                  </a:moveTo>
                  <a:lnTo>
                    <a:pt x="310" y="302"/>
                  </a:lnTo>
                  <a:lnTo>
                    <a:pt x="308" y="302"/>
                  </a:lnTo>
                  <a:lnTo>
                    <a:pt x="308" y="302"/>
                  </a:lnTo>
                  <a:lnTo>
                    <a:pt x="308" y="302"/>
                  </a:lnTo>
                  <a:lnTo>
                    <a:pt x="308" y="302"/>
                  </a:lnTo>
                  <a:lnTo>
                    <a:pt x="308" y="302"/>
                  </a:lnTo>
                  <a:lnTo>
                    <a:pt x="306" y="302"/>
                  </a:lnTo>
                  <a:lnTo>
                    <a:pt x="306" y="300"/>
                  </a:lnTo>
                  <a:lnTo>
                    <a:pt x="306" y="300"/>
                  </a:lnTo>
                  <a:lnTo>
                    <a:pt x="306" y="300"/>
                  </a:lnTo>
                  <a:lnTo>
                    <a:pt x="308" y="300"/>
                  </a:lnTo>
                  <a:lnTo>
                    <a:pt x="310" y="302"/>
                  </a:lnTo>
                  <a:lnTo>
                    <a:pt x="310" y="302"/>
                  </a:lnTo>
                  <a:lnTo>
                    <a:pt x="312" y="302"/>
                  </a:lnTo>
                  <a:lnTo>
                    <a:pt x="312" y="302"/>
                  </a:lnTo>
                  <a:lnTo>
                    <a:pt x="312" y="302"/>
                  </a:lnTo>
                  <a:lnTo>
                    <a:pt x="312" y="304"/>
                  </a:lnTo>
                  <a:lnTo>
                    <a:pt x="310" y="302"/>
                  </a:lnTo>
                  <a:lnTo>
                    <a:pt x="310" y="302"/>
                  </a:lnTo>
                  <a:close/>
                  <a:moveTo>
                    <a:pt x="310" y="296"/>
                  </a:moveTo>
                  <a:lnTo>
                    <a:pt x="310" y="296"/>
                  </a:lnTo>
                  <a:lnTo>
                    <a:pt x="312" y="296"/>
                  </a:lnTo>
                  <a:lnTo>
                    <a:pt x="312" y="296"/>
                  </a:lnTo>
                  <a:lnTo>
                    <a:pt x="314" y="298"/>
                  </a:lnTo>
                  <a:lnTo>
                    <a:pt x="314" y="298"/>
                  </a:lnTo>
                  <a:lnTo>
                    <a:pt x="312" y="298"/>
                  </a:lnTo>
                  <a:lnTo>
                    <a:pt x="310" y="296"/>
                  </a:lnTo>
                  <a:lnTo>
                    <a:pt x="310" y="296"/>
                  </a:lnTo>
                  <a:close/>
                  <a:moveTo>
                    <a:pt x="316" y="292"/>
                  </a:moveTo>
                  <a:lnTo>
                    <a:pt x="316" y="294"/>
                  </a:lnTo>
                  <a:lnTo>
                    <a:pt x="316" y="292"/>
                  </a:lnTo>
                  <a:lnTo>
                    <a:pt x="316" y="292"/>
                  </a:lnTo>
                  <a:lnTo>
                    <a:pt x="316" y="292"/>
                  </a:lnTo>
                  <a:lnTo>
                    <a:pt x="316" y="294"/>
                  </a:lnTo>
                  <a:lnTo>
                    <a:pt x="316" y="292"/>
                  </a:lnTo>
                  <a:close/>
                  <a:moveTo>
                    <a:pt x="316" y="290"/>
                  </a:moveTo>
                  <a:lnTo>
                    <a:pt x="316" y="288"/>
                  </a:lnTo>
                  <a:lnTo>
                    <a:pt x="316" y="288"/>
                  </a:lnTo>
                  <a:lnTo>
                    <a:pt x="316" y="290"/>
                  </a:lnTo>
                  <a:lnTo>
                    <a:pt x="316" y="290"/>
                  </a:lnTo>
                  <a:close/>
                  <a:moveTo>
                    <a:pt x="318" y="276"/>
                  </a:moveTo>
                  <a:lnTo>
                    <a:pt x="318" y="276"/>
                  </a:lnTo>
                  <a:lnTo>
                    <a:pt x="318" y="276"/>
                  </a:lnTo>
                  <a:lnTo>
                    <a:pt x="316" y="276"/>
                  </a:lnTo>
                  <a:lnTo>
                    <a:pt x="316" y="276"/>
                  </a:lnTo>
                  <a:lnTo>
                    <a:pt x="316" y="276"/>
                  </a:lnTo>
                  <a:lnTo>
                    <a:pt x="316" y="276"/>
                  </a:lnTo>
                  <a:lnTo>
                    <a:pt x="316" y="276"/>
                  </a:lnTo>
                  <a:lnTo>
                    <a:pt x="316" y="276"/>
                  </a:lnTo>
                  <a:lnTo>
                    <a:pt x="316" y="276"/>
                  </a:lnTo>
                  <a:lnTo>
                    <a:pt x="316" y="276"/>
                  </a:lnTo>
                  <a:lnTo>
                    <a:pt x="316" y="276"/>
                  </a:lnTo>
                  <a:lnTo>
                    <a:pt x="316" y="276"/>
                  </a:lnTo>
                  <a:lnTo>
                    <a:pt x="316" y="276"/>
                  </a:lnTo>
                  <a:lnTo>
                    <a:pt x="316" y="274"/>
                  </a:lnTo>
                  <a:lnTo>
                    <a:pt x="316" y="274"/>
                  </a:lnTo>
                  <a:lnTo>
                    <a:pt x="316" y="274"/>
                  </a:lnTo>
                  <a:lnTo>
                    <a:pt x="316" y="276"/>
                  </a:lnTo>
                  <a:lnTo>
                    <a:pt x="316" y="276"/>
                  </a:lnTo>
                  <a:lnTo>
                    <a:pt x="316" y="276"/>
                  </a:lnTo>
                  <a:lnTo>
                    <a:pt x="316" y="276"/>
                  </a:lnTo>
                  <a:lnTo>
                    <a:pt x="318" y="276"/>
                  </a:lnTo>
                  <a:lnTo>
                    <a:pt x="318" y="276"/>
                  </a:lnTo>
                  <a:lnTo>
                    <a:pt x="318" y="276"/>
                  </a:lnTo>
                  <a:lnTo>
                    <a:pt x="318" y="276"/>
                  </a:lnTo>
                  <a:lnTo>
                    <a:pt x="318" y="276"/>
                  </a:lnTo>
                  <a:lnTo>
                    <a:pt x="318" y="276"/>
                  </a:lnTo>
                  <a:lnTo>
                    <a:pt x="318" y="276"/>
                  </a:lnTo>
                  <a:lnTo>
                    <a:pt x="318" y="276"/>
                  </a:lnTo>
                  <a:lnTo>
                    <a:pt x="318" y="276"/>
                  </a:lnTo>
                  <a:lnTo>
                    <a:pt x="318" y="276"/>
                  </a:lnTo>
                  <a:close/>
                  <a:moveTo>
                    <a:pt x="320" y="290"/>
                  </a:moveTo>
                  <a:lnTo>
                    <a:pt x="318" y="290"/>
                  </a:lnTo>
                  <a:lnTo>
                    <a:pt x="318" y="290"/>
                  </a:lnTo>
                  <a:lnTo>
                    <a:pt x="318" y="288"/>
                  </a:lnTo>
                  <a:lnTo>
                    <a:pt x="318" y="290"/>
                  </a:lnTo>
                  <a:lnTo>
                    <a:pt x="318" y="290"/>
                  </a:lnTo>
                  <a:lnTo>
                    <a:pt x="320" y="290"/>
                  </a:lnTo>
                  <a:lnTo>
                    <a:pt x="320" y="290"/>
                  </a:lnTo>
                  <a:lnTo>
                    <a:pt x="320" y="290"/>
                  </a:lnTo>
                  <a:close/>
                  <a:moveTo>
                    <a:pt x="320" y="294"/>
                  </a:moveTo>
                  <a:lnTo>
                    <a:pt x="322" y="296"/>
                  </a:lnTo>
                  <a:lnTo>
                    <a:pt x="320" y="296"/>
                  </a:lnTo>
                  <a:lnTo>
                    <a:pt x="320" y="296"/>
                  </a:lnTo>
                  <a:lnTo>
                    <a:pt x="320" y="296"/>
                  </a:lnTo>
                  <a:lnTo>
                    <a:pt x="320" y="296"/>
                  </a:lnTo>
                  <a:lnTo>
                    <a:pt x="320" y="294"/>
                  </a:lnTo>
                  <a:lnTo>
                    <a:pt x="320" y="294"/>
                  </a:lnTo>
                  <a:close/>
                  <a:moveTo>
                    <a:pt x="326" y="300"/>
                  </a:moveTo>
                  <a:lnTo>
                    <a:pt x="324" y="300"/>
                  </a:lnTo>
                  <a:lnTo>
                    <a:pt x="324" y="300"/>
                  </a:lnTo>
                  <a:lnTo>
                    <a:pt x="322" y="298"/>
                  </a:lnTo>
                  <a:lnTo>
                    <a:pt x="322" y="298"/>
                  </a:lnTo>
                  <a:lnTo>
                    <a:pt x="322" y="298"/>
                  </a:lnTo>
                  <a:lnTo>
                    <a:pt x="322" y="298"/>
                  </a:lnTo>
                  <a:lnTo>
                    <a:pt x="322" y="298"/>
                  </a:lnTo>
                  <a:lnTo>
                    <a:pt x="322" y="298"/>
                  </a:lnTo>
                  <a:lnTo>
                    <a:pt x="322" y="298"/>
                  </a:lnTo>
                  <a:lnTo>
                    <a:pt x="322" y="298"/>
                  </a:lnTo>
                  <a:lnTo>
                    <a:pt x="320" y="296"/>
                  </a:lnTo>
                  <a:lnTo>
                    <a:pt x="320" y="296"/>
                  </a:lnTo>
                  <a:lnTo>
                    <a:pt x="322" y="298"/>
                  </a:lnTo>
                  <a:lnTo>
                    <a:pt x="322" y="298"/>
                  </a:lnTo>
                  <a:lnTo>
                    <a:pt x="322" y="296"/>
                  </a:lnTo>
                  <a:lnTo>
                    <a:pt x="322" y="296"/>
                  </a:lnTo>
                  <a:lnTo>
                    <a:pt x="322" y="298"/>
                  </a:lnTo>
                  <a:lnTo>
                    <a:pt x="322" y="298"/>
                  </a:lnTo>
                  <a:lnTo>
                    <a:pt x="324" y="298"/>
                  </a:lnTo>
                  <a:lnTo>
                    <a:pt x="324" y="298"/>
                  </a:lnTo>
                  <a:lnTo>
                    <a:pt x="324" y="298"/>
                  </a:lnTo>
                  <a:lnTo>
                    <a:pt x="324" y="298"/>
                  </a:lnTo>
                  <a:lnTo>
                    <a:pt x="324" y="298"/>
                  </a:lnTo>
                  <a:lnTo>
                    <a:pt x="326" y="298"/>
                  </a:lnTo>
                  <a:lnTo>
                    <a:pt x="326" y="298"/>
                  </a:lnTo>
                  <a:lnTo>
                    <a:pt x="326" y="298"/>
                  </a:lnTo>
                  <a:lnTo>
                    <a:pt x="326" y="300"/>
                  </a:lnTo>
                  <a:lnTo>
                    <a:pt x="326" y="300"/>
                  </a:lnTo>
                  <a:close/>
                  <a:moveTo>
                    <a:pt x="326" y="284"/>
                  </a:moveTo>
                  <a:lnTo>
                    <a:pt x="326" y="284"/>
                  </a:lnTo>
                  <a:lnTo>
                    <a:pt x="324" y="282"/>
                  </a:lnTo>
                  <a:lnTo>
                    <a:pt x="324" y="282"/>
                  </a:lnTo>
                  <a:lnTo>
                    <a:pt x="324" y="284"/>
                  </a:lnTo>
                  <a:lnTo>
                    <a:pt x="322" y="284"/>
                  </a:lnTo>
                  <a:lnTo>
                    <a:pt x="322" y="284"/>
                  </a:lnTo>
                  <a:lnTo>
                    <a:pt x="322" y="284"/>
                  </a:lnTo>
                  <a:lnTo>
                    <a:pt x="322" y="280"/>
                  </a:lnTo>
                  <a:lnTo>
                    <a:pt x="320" y="280"/>
                  </a:lnTo>
                  <a:lnTo>
                    <a:pt x="318" y="278"/>
                  </a:lnTo>
                  <a:lnTo>
                    <a:pt x="318" y="278"/>
                  </a:lnTo>
                  <a:lnTo>
                    <a:pt x="318" y="276"/>
                  </a:lnTo>
                  <a:lnTo>
                    <a:pt x="320" y="278"/>
                  </a:lnTo>
                  <a:lnTo>
                    <a:pt x="320" y="276"/>
                  </a:lnTo>
                  <a:lnTo>
                    <a:pt x="320" y="278"/>
                  </a:lnTo>
                  <a:lnTo>
                    <a:pt x="320" y="278"/>
                  </a:lnTo>
                  <a:lnTo>
                    <a:pt x="322" y="276"/>
                  </a:lnTo>
                  <a:lnTo>
                    <a:pt x="324" y="278"/>
                  </a:lnTo>
                  <a:lnTo>
                    <a:pt x="324" y="278"/>
                  </a:lnTo>
                  <a:lnTo>
                    <a:pt x="326" y="276"/>
                  </a:lnTo>
                  <a:lnTo>
                    <a:pt x="326" y="276"/>
                  </a:lnTo>
                  <a:lnTo>
                    <a:pt x="328" y="278"/>
                  </a:lnTo>
                  <a:lnTo>
                    <a:pt x="326" y="280"/>
                  </a:lnTo>
                  <a:lnTo>
                    <a:pt x="326" y="280"/>
                  </a:lnTo>
                  <a:lnTo>
                    <a:pt x="326" y="282"/>
                  </a:lnTo>
                  <a:lnTo>
                    <a:pt x="326" y="284"/>
                  </a:lnTo>
                  <a:close/>
                  <a:moveTo>
                    <a:pt x="328" y="286"/>
                  </a:moveTo>
                  <a:lnTo>
                    <a:pt x="328" y="284"/>
                  </a:lnTo>
                  <a:lnTo>
                    <a:pt x="328" y="286"/>
                  </a:lnTo>
                  <a:lnTo>
                    <a:pt x="328" y="286"/>
                  </a:lnTo>
                  <a:close/>
                  <a:moveTo>
                    <a:pt x="330" y="294"/>
                  </a:moveTo>
                  <a:lnTo>
                    <a:pt x="330" y="294"/>
                  </a:lnTo>
                  <a:lnTo>
                    <a:pt x="332" y="294"/>
                  </a:lnTo>
                  <a:lnTo>
                    <a:pt x="330" y="294"/>
                  </a:lnTo>
                  <a:close/>
                  <a:moveTo>
                    <a:pt x="328" y="284"/>
                  </a:moveTo>
                  <a:lnTo>
                    <a:pt x="328" y="282"/>
                  </a:lnTo>
                  <a:lnTo>
                    <a:pt x="328" y="282"/>
                  </a:lnTo>
                  <a:lnTo>
                    <a:pt x="328" y="282"/>
                  </a:lnTo>
                  <a:lnTo>
                    <a:pt x="330" y="280"/>
                  </a:lnTo>
                  <a:lnTo>
                    <a:pt x="330" y="280"/>
                  </a:lnTo>
                  <a:lnTo>
                    <a:pt x="330" y="282"/>
                  </a:lnTo>
                  <a:lnTo>
                    <a:pt x="332" y="282"/>
                  </a:lnTo>
                  <a:lnTo>
                    <a:pt x="332" y="282"/>
                  </a:lnTo>
                  <a:lnTo>
                    <a:pt x="328" y="284"/>
                  </a:lnTo>
                  <a:lnTo>
                    <a:pt x="328" y="284"/>
                  </a:lnTo>
                  <a:close/>
                  <a:moveTo>
                    <a:pt x="332" y="272"/>
                  </a:moveTo>
                  <a:lnTo>
                    <a:pt x="332" y="272"/>
                  </a:lnTo>
                  <a:lnTo>
                    <a:pt x="332" y="272"/>
                  </a:lnTo>
                  <a:lnTo>
                    <a:pt x="332" y="270"/>
                  </a:lnTo>
                  <a:lnTo>
                    <a:pt x="334" y="272"/>
                  </a:lnTo>
                  <a:lnTo>
                    <a:pt x="332" y="272"/>
                  </a:lnTo>
                  <a:lnTo>
                    <a:pt x="332" y="272"/>
                  </a:lnTo>
                  <a:lnTo>
                    <a:pt x="332" y="272"/>
                  </a:lnTo>
                  <a:close/>
                  <a:moveTo>
                    <a:pt x="332" y="304"/>
                  </a:moveTo>
                  <a:lnTo>
                    <a:pt x="332" y="302"/>
                  </a:lnTo>
                  <a:lnTo>
                    <a:pt x="332" y="302"/>
                  </a:lnTo>
                  <a:lnTo>
                    <a:pt x="334" y="302"/>
                  </a:lnTo>
                  <a:lnTo>
                    <a:pt x="334" y="302"/>
                  </a:lnTo>
                  <a:lnTo>
                    <a:pt x="334" y="302"/>
                  </a:lnTo>
                  <a:lnTo>
                    <a:pt x="334" y="304"/>
                  </a:lnTo>
                  <a:lnTo>
                    <a:pt x="334" y="304"/>
                  </a:lnTo>
                  <a:lnTo>
                    <a:pt x="332" y="304"/>
                  </a:lnTo>
                  <a:lnTo>
                    <a:pt x="332" y="304"/>
                  </a:lnTo>
                  <a:close/>
                  <a:moveTo>
                    <a:pt x="336" y="288"/>
                  </a:moveTo>
                  <a:lnTo>
                    <a:pt x="336" y="288"/>
                  </a:lnTo>
                  <a:lnTo>
                    <a:pt x="336" y="288"/>
                  </a:lnTo>
                  <a:lnTo>
                    <a:pt x="338" y="286"/>
                  </a:lnTo>
                  <a:lnTo>
                    <a:pt x="338" y="286"/>
                  </a:lnTo>
                  <a:lnTo>
                    <a:pt x="336" y="288"/>
                  </a:lnTo>
                  <a:lnTo>
                    <a:pt x="336" y="288"/>
                  </a:lnTo>
                  <a:close/>
                  <a:moveTo>
                    <a:pt x="338" y="302"/>
                  </a:moveTo>
                  <a:lnTo>
                    <a:pt x="338" y="302"/>
                  </a:lnTo>
                  <a:lnTo>
                    <a:pt x="338" y="302"/>
                  </a:lnTo>
                  <a:lnTo>
                    <a:pt x="338" y="302"/>
                  </a:lnTo>
                  <a:lnTo>
                    <a:pt x="338" y="302"/>
                  </a:lnTo>
                  <a:lnTo>
                    <a:pt x="338" y="302"/>
                  </a:lnTo>
                  <a:lnTo>
                    <a:pt x="340" y="300"/>
                  </a:lnTo>
                  <a:lnTo>
                    <a:pt x="338" y="302"/>
                  </a:lnTo>
                  <a:lnTo>
                    <a:pt x="338" y="302"/>
                  </a:lnTo>
                  <a:lnTo>
                    <a:pt x="338" y="302"/>
                  </a:lnTo>
                  <a:lnTo>
                    <a:pt x="340" y="302"/>
                  </a:lnTo>
                  <a:lnTo>
                    <a:pt x="338" y="302"/>
                  </a:lnTo>
                  <a:close/>
                  <a:moveTo>
                    <a:pt x="338" y="288"/>
                  </a:moveTo>
                  <a:lnTo>
                    <a:pt x="338" y="288"/>
                  </a:lnTo>
                  <a:lnTo>
                    <a:pt x="338" y="288"/>
                  </a:lnTo>
                  <a:lnTo>
                    <a:pt x="340" y="288"/>
                  </a:lnTo>
                  <a:lnTo>
                    <a:pt x="338" y="288"/>
                  </a:lnTo>
                  <a:close/>
                  <a:moveTo>
                    <a:pt x="340" y="290"/>
                  </a:moveTo>
                  <a:lnTo>
                    <a:pt x="342" y="290"/>
                  </a:lnTo>
                  <a:lnTo>
                    <a:pt x="340" y="290"/>
                  </a:lnTo>
                  <a:lnTo>
                    <a:pt x="340" y="290"/>
                  </a:lnTo>
                  <a:lnTo>
                    <a:pt x="342" y="290"/>
                  </a:lnTo>
                  <a:lnTo>
                    <a:pt x="342" y="292"/>
                  </a:lnTo>
                  <a:lnTo>
                    <a:pt x="340" y="290"/>
                  </a:lnTo>
                  <a:close/>
                  <a:moveTo>
                    <a:pt x="350" y="304"/>
                  </a:moveTo>
                  <a:lnTo>
                    <a:pt x="350" y="304"/>
                  </a:lnTo>
                  <a:lnTo>
                    <a:pt x="348" y="304"/>
                  </a:lnTo>
                  <a:lnTo>
                    <a:pt x="348" y="302"/>
                  </a:lnTo>
                  <a:lnTo>
                    <a:pt x="348" y="302"/>
                  </a:lnTo>
                  <a:lnTo>
                    <a:pt x="348" y="304"/>
                  </a:lnTo>
                  <a:lnTo>
                    <a:pt x="346" y="304"/>
                  </a:lnTo>
                  <a:lnTo>
                    <a:pt x="346" y="304"/>
                  </a:lnTo>
                  <a:lnTo>
                    <a:pt x="346" y="302"/>
                  </a:lnTo>
                  <a:lnTo>
                    <a:pt x="346" y="300"/>
                  </a:lnTo>
                  <a:lnTo>
                    <a:pt x="346" y="300"/>
                  </a:lnTo>
                  <a:lnTo>
                    <a:pt x="346" y="302"/>
                  </a:lnTo>
                  <a:lnTo>
                    <a:pt x="348" y="302"/>
                  </a:lnTo>
                  <a:lnTo>
                    <a:pt x="348" y="302"/>
                  </a:lnTo>
                  <a:lnTo>
                    <a:pt x="348" y="302"/>
                  </a:lnTo>
                  <a:lnTo>
                    <a:pt x="350" y="302"/>
                  </a:lnTo>
                  <a:lnTo>
                    <a:pt x="350" y="304"/>
                  </a:lnTo>
                  <a:lnTo>
                    <a:pt x="350" y="304"/>
                  </a:lnTo>
                  <a:close/>
                  <a:moveTo>
                    <a:pt x="348" y="282"/>
                  </a:moveTo>
                  <a:lnTo>
                    <a:pt x="346" y="282"/>
                  </a:lnTo>
                  <a:lnTo>
                    <a:pt x="346" y="282"/>
                  </a:lnTo>
                  <a:lnTo>
                    <a:pt x="346" y="280"/>
                  </a:lnTo>
                  <a:lnTo>
                    <a:pt x="348" y="280"/>
                  </a:lnTo>
                  <a:lnTo>
                    <a:pt x="348" y="282"/>
                  </a:lnTo>
                  <a:lnTo>
                    <a:pt x="348" y="282"/>
                  </a:lnTo>
                  <a:close/>
                  <a:moveTo>
                    <a:pt x="350" y="284"/>
                  </a:moveTo>
                  <a:lnTo>
                    <a:pt x="350" y="284"/>
                  </a:lnTo>
                  <a:lnTo>
                    <a:pt x="348" y="284"/>
                  </a:lnTo>
                  <a:lnTo>
                    <a:pt x="348" y="282"/>
                  </a:lnTo>
                  <a:lnTo>
                    <a:pt x="348" y="282"/>
                  </a:lnTo>
                  <a:lnTo>
                    <a:pt x="350" y="284"/>
                  </a:lnTo>
                  <a:lnTo>
                    <a:pt x="350" y="284"/>
                  </a:lnTo>
                  <a:close/>
                  <a:moveTo>
                    <a:pt x="348" y="284"/>
                  </a:moveTo>
                  <a:lnTo>
                    <a:pt x="346" y="286"/>
                  </a:lnTo>
                  <a:lnTo>
                    <a:pt x="348" y="286"/>
                  </a:lnTo>
                  <a:lnTo>
                    <a:pt x="348" y="284"/>
                  </a:lnTo>
                  <a:close/>
                  <a:moveTo>
                    <a:pt x="350" y="296"/>
                  </a:moveTo>
                  <a:lnTo>
                    <a:pt x="350" y="294"/>
                  </a:lnTo>
                  <a:lnTo>
                    <a:pt x="350" y="296"/>
                  </a:lnTo>
                  <a:lnTo>
                    <a:pt x="350" y="296"/>
                  </a:lnTo>
                  <a:close/>
                  <a:moveTo>
                    <a:pt x="352" y="290"/>
                  </a:moveTo>
                  <a:lnTo>
                    <a:pt x="352" y="290"/>
                  </a:lnTo>
                  <a:lnTo>
                    <a:pt x="350" y="288"/>
                  </a:lnTo>
                  <a:lnTo>
                    <a:pt x="350" y="286"/>
                  </a:lnTo>
                  <a:lnTo>
                    <a:pt x="350" y="286"/>
                  </a:lnTo>
                  <a:lnTo>
                    <a:pt x="350" y="286"/>
                  </a:lnTo>
                  <a:lnTo>
                    <a:pt x="350" y="286"/>
                  </a:lnTo>
                  <a:lnTo>
                    <a:pt x="352" y="284"/>
                  </a:lnTo>
                  <a:lnTo>
                    <a:pt x="350" y="286"/>
                  </a:lnTo>
                  <a:lnTo>
                    <a:pt x="350" y="286"/>
                  </a:lnTo>
                  <a:lnTo>
                    <a:pt x="352" y="286"/>
                  </a:lnTo>
                  <a:lnTo>
                    <a:pt x="352" y="286"/>
                  </a:lnTo>
                  <a:lnTo>
                    <a:pt x="354" y="286"/>
                  </a:lnTo>
                  <a:lnTo>
                    <a:pt x="354" y="286"/>
                  </a:lnTo>
                  <a:lnTo>
                    <a:pt x="354" y="288"/>
                  </a:lnTo>
                  <a:lnTo>
                    <a:pt x="354" y="288"/>
                  </a:lnTo>
                  <a:lnTo>
                    <a:pt x="354" y="288"/>
                  </a:lnTo>
                  <a:lnTo>
                    <a:pt x="352" y="290"/>
                  </a:lnTo>
                  <a:lnTo>
                    <a:pt x="352" y="290"/>
                  </a:lnTo>
                  <a:close/>
                  <a:moveTo>
                    <a:pt x="354" y="290"/>
                  </a:moveTo>
                  <a:lnTo>
                    <a:pt x="354" y="290"/>
                  </a:lnTo>
                  <a:lnTo>
                    <a:pt x="356" y="290"/>
                  </a:lnTo>
                  <a:lnTo>
                    <a:pt x="356" y="290"/>
                  </a:lnTo>
                  <a:lnTo>
                    <a:pt x="354" y="290"/>
                  </a:lnTo>
                  <a:close/>
                  <a:moveTo>
                    <a:pt x="356" y="282"/>
                  </a:moveTo>
                  <a:lnTo>
                    <a:pt x="358" y="282"/>
                  </a:lnTo>
                  <a:lnTo>
                    <a:pt x="358" y="282"/>
                  </a:lnTo>
                  <a:lnTo>
                    <a:pt x="358" y="280"/>
                  </a:lnTo>
                  <a:lnTo>
                    <a:pt x="358" y="280"/>
                  </a:lnTo>
                  <a:lnTo>
                    <a:pt x="358" y="280"/>
                  </a:lnTo>
                  <a:lnTo>
                    <a:pt x="356" y="280"/>
                  </a:lnTo>
                  <a:lnTo>
                    <a:pt x="354" y="282"/>
                  </a:lnTo>
                  <a:lnTo>
                    <a:pt x="354" y="282"/>
                  </a:lnTo>
                  <a:lnTo>
                    <a:pt x="352" y="280"/>
                  </a:lnTo>
                  <a:lnTo>
                    <a:pt x="350" y="280"/>
                  </a:lnTo>
                  <a:lnTo>
                    <a:pt x="350" y="280"/>
                  </a:lnTo>
                  <a:lnTo>
                    <a:pt x="350" y="282"/>
                  </a:lnTo>
                  <a:lnTo>
                    <a:pt x="350" y="282"/>
                  </a:lnTo>
                  <a:lnTo>
                    <a:pt x="346" y="280"/>
                  </a:lnTo>
                  <a:lnTo>
                    <a:pt x="346" y="280"/>
                  </a:lnTo>
                  <a:lnTo>
                    <a:pt x="346" y="282"/>
                  </a:lnTo>
                  <a:lnTo>
                    <a:pt x="346" y="282"/>
                  </a:lnTo>
                  <a:lnTo>
                    <a:pt x="344" y="284"/>
                  </a:lnTo>
                  <a:lnTo>
                    <a:pt x="342" y="284"/>
                  </a:lnTo>
                  <a:lnTo>
                    <a:pt x="340" y="282"/>
                  </a:lnTo>
                  <a:lnTo>
                    <a:pt x="340" y="284"/>
                  </a:lnTo>
                  <a:lnTo>
                    <a:pt x="340" y="284"/>
                  </a:lnTo>
                  <a:lnTo>
                    <a:pt x="340" y="282"/>
                  </a:lnTo>
                  <a:lnTo>
                    <a:pt x="340" y="280"/>
                  </a:lnTo>
                  <a:lnTo>
                    <a:pt x="338" y="280"/>
                  </a:lnTo>
                  <a:lnTo>
                    <a:pt x="340" y="278"/>
                  </a:lnTo>
                  <a:lnTo>
                    <a:pt x="340" y="278"/>
                  </a:lnTo>
                  <a:lnTo>
                    <a:pt x="340" y="278"/>
                  </a:lnTo>
                  <a:lnTo>
                    <a:pt x="338" y="278"/>
                  </a:lnTo>
                  <a:lnTo>
                    <a:pt x="338" y="278"/>
                  </a:lnTo>
                  <a:lnTo>
                    <a:pt x="336" y="280"/>
                  </a:lnTo>
                  <a:lnTo>
                    <a:pt x="336" y="280"/>
                  </a:lnTo>
                  <a:lnTo>
                    <a:pt x="336" y="278"/>
                  </a:lnTo>
                  <a:lnTo>
                    <a:pt x="336" y="278"/>
                  </a:lnTo>
                  <a:lnTo>
                    <a:pt x="336" y="278"/>
                  </a:lnTo>
                  <a:lnTo>
                    <a:pt x="336" y="278"/>
                  </a:lnTo>
                  <a:lnTo>
                    <a:pt x="338" y="278"/>
                  </a:lnTo>
                  <a:lnTo>
                    <a:pt x="338" y="278"/>
                  </a:lnTo>
                  <a:lnTo>
                    <a:pt x="338" y="276"/>
                  </a:lnTo>
                  <a:lnTo>
                    <a:pt x="338" y="276"/>
                  </a:lnTo>
                  <a:lnTo>
                    <a:pt x="338" y="276"/>
                  </a:lnTo>
                  <a:lnTo>
                    <a:pt x="336" y="274"/>
                  </a:lnTo>
                  <a:lnTo>
                    <a:pt x="336" y="274"/>
                  </a:lnTo>
                  <a:lnTo>
                    <a:pt x="334" y="274"/>
                  </a:lnTo>
                  <a:lnTo>
                    <a:pt x="336" y="272"/>
                  </a:lnTo>
                  <a:lnTo>
                    <a:pt x="336" y="274"/>
                  </a:lnTo>
                  <a:lnTo>
                    <a:pt x="336" y="274"/>
                  </a:lnTo>
                  <a:lnTo>
                    <a:pt x="336" y="274"/>
                  </a:lnTo>
                  <a:lnTo>
                    <a:pt x="336" y="274"/>
                  </a:lnTo>
                  <a:lnTo>
                    <a:pt x="336" y="272"/>
                  </a:lnTo>
                  <a:lnTo>
                    <a:pt x="336" y="272"/>
                  </a:lnTo>
                  <a:lnTo>
                    <a:pt x="336" y="272"/>
                  </a:lnTo>
                  <a:lnTo>
                    <a:pt x="336" y="272"/>
                  </a:lnTo>
                  <a:lnTo>
                    <a:pt x="336" y="272"/>
                  </a:lnTo>
                  <a:lnTo>
                    <a:pt x="336" y="272"/>
                  </a:lnTo>
                  <a:lnTo>
                    <a:pt x="336" y="272"/>
                  </a:lnTo>
                  <a:lnTo>
                    <a:pt x="338" y="272"/>
                  </a:lnTo>
                  <a:lnTo>
                    <a:pt x="338" y="272"/>
                  </a:lnTo>
                  <a:lnTo>
                    <a:pt x="338" y="274"/>
                  </a:lnTo>
                  <a:lnTo>
                    <a:pt x="338" y="272"/>
                  </a:lnTo>
                  <a:lnTo>
                    <a:pt x="338" y="272"/>
                  </a:lnTo>
                  <a:lnTo>
                    <a:pt x="336" y="274"/>
                  </a:lnTo>
                  <a:lnTo>
                    <a:pt x="336" y="274"/>
                  </a:lnTo>
                  <a:lnTo>
                    <a:pt x="336" y="274"/>
                  </a:lnTo>
                  <a:lnTo>
                    <a:pt x="336" y="274"/>
                  </a:lnTo>
                  <a:lnTo>
                    <a:pt x="336" y="274"/>
                  </a:lnTo>
                  <a:lnTo>
                    <a:pt x="342" y="276"/>
                  </a:lnTo>
                  <a:lnTo>
                    <a:pt x="342" y="276"/>
                  </a:lnTo>
                  <a:lnTo>
                    <a:pt x="342" y="274"/>
                  </a:lnTo>
                  <a:lnTo>
                    <a:pt x="342" y="274"/>
                  </a:lnTo>
                  <a:lnTo>
                    <a:pt x="344" y="276"/>
                  </a:lnTo>
                  <a:lnTo>
                    <a:pt x="346" y="276"/>
                  </a:lnTo>
                  <a:lnTo>
                    <a:pt x="348" y="276"/>
                  </a:lnTo>
                  <a:lnTo>
                    <a:pt x="350" y="278"/>
                  </a:lnTo>
                  <a:lnTo>
                    <a:pt x="350" y="278"/>
                  </a:lnTo>
                  <a:lnTo>
                    <a:pt x="350" y="276"/>
                  </a:lnTo>
                  <a:lnTo>
                    <a:pt x="350" y="276"/>
                  </a:lnTo>
                  <a:lnTo>
                    <a:pt x="350" y="276"/>
                  </a:lnTo>
                  <a:lnTo>
                    <a:pt x="350" y="276"/>
                  </a:lnTo>
                  <a:lnTo>
                    <a:pt x="348" y="274"/>
                  </a:lnTo>
                  <a:lnTo>
                    <a:pt x="348" y="274"/>
                  </a:lnTo>
                  <a:lnTo>
                    <a:pt x="348" y="274"/>
                  </a:lnTo>
                  <a:lnTo>
                    <a:pt x="350" y="276"/>
                  </a:lnTo>
                  <a:lnTo>
                    <a:pt x="350" y="276"/>
                  </a:lnTo>
                  <a:lnTo>
                    <a:pt x="350" y="274"/>
                  </a:lnTo>
                  <a:lnTo>
                    <a:pt x="348" y="272"/>
                  </a:lnTo>
                  <a:lnTo>
                    <a:pt x="348" y="272"/>
                  </a:lnTo>
                  <a:lnTo>
                    <a:pt x="348" y="270"/>
                  </a:lnTo>
                  <a:lnTo>
                    <a:pt x="348" y="270"/>
                  </a:lnTo>
                  <a:lnTo>
                    <a:pt x="350" y="270"/>
                  </a:lnTo>
                  <a:lnTo>
                    <a:pt x="352" y="272"/>
                  </a:lnTo>
                  <a:lnTo>
                    <a:pt x="352" y="272"/>
                  </a:lnTo>
                  <a:lnTo>
                    <a:pt x="352" y="274"/>
                  </a:lnTo>
                  <a:lnTo>
                    <a:pt x="352" y="274"/>
                  </a:lnTo>
                  <a:lnTo>
                    <a:pt x="352" y="274"/>
                  </a:lnTo>
                  <a:lnTo>
                    <a:pt x="352" y="274"/>
                  </a:lnTo>
                  <a:lnTo>
                    <a:pt x="354" y="276"/>
                  </a:lnTo>
                  <a:lnTo>
                    <a:pt x="354" y="276"/>
                  </a:lnTo>
                  <a:lnTo>
                    <a:pt x="354" y="274"/>
                  </a:lnTo>
                  <a:lnTo>
                    <a:pt x="354" y="274"/>
                  </a:lnTo>
                  <a:lnTo>
                    <a:pt x="354" y="276"/>
                  </a:lnTo>
                  <a:lnTo>
                    <a:pt x="354" y="276"/>
                  </a:lnTo>
                  <a:lnTo>
                    <a:pt x="354" y="276"/>
                  </a:lnTo>
                  <a:lnTo>
                    <a:pt x="356" y="278"/>
                  </a:lnTo>
                  <a:lnTo>
                    <a:pt x="358" y="282"/>
                  </a:lnTo>
                  <a:lnTo>
                    <a:pt x="358" y="282"/>
                  </a:lnTo>
                  <a:lnTo>
                    <a:pt x="360" y="278"/>
                  </a:lnTo>
                  <a:lnTo>
                    <a:pt x="360" y="278"/>
                  </a:lnTo>
                  <a:lnTo>
                    <a:pt x="360" y="282"/>
                  </a:lnTo>
                  <a:lnTo>
                    <a:pt x="360" y="282"/>
                  </a:lnTo>
                  <a:lnTo>
                    <a:pt x="358" y="282"/>
                  </a:lnTo>
                  <a:lnTo>
                    <a:pt x="356" y="282"/>
                  </a:lnTo>
                  <a:lnTo>
                    <a:pt x="356" y="282"/>
                  </a:lnTo>
                  <a:close/>
                  <a:moveTo>
                    <a:pt x="360" y="276"/>
                  </a:moveTo>
                  <a:lnTo>
                    <a:pt x="360" y="276"/>
                  </a:lnTo>
                  <a:lnTo>
                    <a:pt x="360" y="276"/>
                  </a:lnTo>
                  <a:lnTo>
                    <a:pt x="360" y="276"/>
                  </a:lnTo>
                  <a:lnTo>
                    <a:pt x="360" y="276"/>
                  </a:lnTo>
                  <a:lnTo>
                    <a:pt x="360" y="276"/>
                  </a:lnTo>
                  <a:lnTo>
                    <a:pt x="360" y="276"/>
                  </a:lnTo>
                  <a:lnTo>
                    <a:pt x="360" y="276"/>
                  </a:lnTo>
                  <a:lnTo>
                    <a:pt x="358" y="276"/>
                  </a:lnTo>
                  <a:lnTo>
                    <a:pt x="358" y="276"/>
                  </a:lnTo>
                  <a:lnTo>
                    <a:pt x="358" y="276"/>
                  </a:lnTo>
                  <a:lnTo>
                    <a:pt x="358" y="278"/>
                  </a:lnTo>
                  <a:lnTo>
                    <a:pt x="358" y="276"/>
                  </a:lnTo>
                  <a:lnTo>
                    <a:pt x="358" y="276"/>
                  </a:lnTo>
                  <a:lnTo>
                    <a:pt x="358" y="276"/>
                  </a:lnTo>
                  <a:lnTo>
                    <a:pt x="358" y="274"/>
                  </a:lnTo>
                  <a:lnTo>
                    <a:pt x="358" y="274"/>
                  </a:lnTo>
                  <a:lnTo>
                    <a:pt x="358" y="276"/>
                  </a:lnTo>
                  <a:lnTo>
                    <a:pt x="358" y="276"/>
                  </a:lnTo>
                  <a:lnTo>
                    <a:pt x="358" y="276"/>
                  </a:lnTo>
                  <a:lnTo>
                    <a:pt x="358" y="274"/>
                  </a:lnTo>
                  <a:lnTo>
                    <a:pt x="358" y="274"/>
                  </a:lnTo>
                  <a:lnTo>
                    <a:pt x="362" y="274"/>
                  </a:lnTo>
                  <a:lnTo>
                    <a:pt x="362" y="274"/>
                  </a:lnTo>
                  <a:lnTo>
                    <a:pt x="360" y="276"/>
                  </a:lnTo>
                  <a:lnTo>
                    <a:pt x="360" y="276"/>
                  </a:lnTo>
                  <a:close/>
                  <a:moveTo>
                    <a:pt x="358" y="272"/>
                  </a:moveTo>
                  <a:lnTo>
                    <a:pt x="358" y="272"/>
                  </a:lnTo>
                  <a:lnTo>
                    <a:pt x="360" y="272"/>
                  </a:lnTo>
                  <a:lnTo>
                    <a:pt x="358" y="272"/>
                  </a:lnTo>
                  <a:lnTo>
                    <a:pt x="358" y="272"/>
                  </a:lnTo>
                  <a:lnTo>
                    <a:pt x="356" y="272"/>
                  </a:lnTo>
                  <a:lnTo>
                    <a:pt x="356" y="272"/>
                  </a:lnTo>
                  <a:lnTo>
                    <a:pt x="358" y="272"/>
                  </a:lnTo>
                  <a:lnTo>
                    <a:pt x="358" y="272"/>
                  </a:lnTo>
                  <a:lnTo>
                    <a:pt x="358" y="270"/>
                  </a:lnTo>
                  <a:lnTo>
                    <a:pt x="358" y="270"/>
                  </a:lnTo>
                  <a:lnTo>
                    <a:pt x="358" y="270"/>
                  </a:lnTo>
                  <a:lnTo>
                    <a:pt x="360" y="270"/>
                  </a:lnTo>
                  <a:lnTo>
                    <a:pt x="362" y="272"/>
                  </a:lnTo>
                  <a:lnTo>
                    <a:pt x="362" y="272"/>
                  </a:lnTo>
                  <a:lnTo>
                    <a:pt x="360" y="270"/>
                  </a:lnTo>
                  <a:lnTo>
                    <a:pt x="358" y="272"/>
                  </a:lnTo>
                  <a:lnTo>
                    <a:pt x="358" y="272"/>
                  </a:lnTo>
                  <a:close/>
                  <a:moveTo>
                    <a:pt x="364" y="264"/>
                  </a:moveTo>
                  <a:lnTo>
                    <a:pt x="364" y="264"/>
                  </a:lnTo>
                  <a:lnTo>
                    <a:pt x="362" y="264"/>
                  </a:lnTo>
                  <a:lnTo>
                    <a:pt x="364" y="264"/>
                  </a:lnTo>
                  <a:close/>
                  <a:moveTo>
                    <a:pt x="362" y="270"/>
                  </a:moveTo>
                  <a:lnTo>
                    <a:pt x="364" y="272"/>
                  </a:lnTo>
                  <a:lnTo>
                    <a:pt x="364" y="272"/>
                  </a:lnTo>
                  <a:lnTo>
                    <a:pt x="362" y="272"/>
                  </a:lnTo>
                  <a:lnTo>
                    <a:pt x="362" y="270"/>
                  </a:lnTo>
                  <a:close/>
                  <a:moveTo>
                    <a:pt x="366" y="284"/>
                  </a:moveTo>
                  <a:lnTo>
                    <a:pt x="366" y="284"/>
                  </a:lnTo>
                  <a:lnTo>
                    <a:pt x="364" y="284"/>
                  </a:lnTo>
                  <a:lnTo>
                    <a:pt x="364" y="284"/>
                  </a:lnTo>
                  <a:lnTo>
                    <a:pt x="366" y="282"/>
                  </a:lnTo>
                  <a:lnTo>
                    <a:pt x="366" y="284"/>
                  </a:lnTo>
                  <a:lnTo>
                    <a:pt x="366" y="284"/>
                  </a:lnTo>
                  <a:close/>
                  <a:moveTo>
                    <a:pt x="370" y="282"/>
                  </a:moveTo>
                  <a:lnTo>
                    <a:pt x="370" y="282"/>
                  </a:lnTo>
                  <a:lnTo>
                    <a:pt x="366" y="280"/>
                  </a:lnTo>
                  <a:lnTo>
                    <a:pt x="362" y="276"/>
                  </a:lnTo>
                  <a:lnTo>
                    <a:pt x="364" y="276"/>
                  </a:lnTo>
                  <a:lnTo>
                    <a:pt x="364" y="276"/>
                  </a:lnTo>
                  <a:lnTo>
                    <a:pt x="364" y="274"/>
                  </a:lnTo>
                  <a:lnTo>
                    <a:pt x="366" y="276"/>
                  </a:lnTo>
                  <a:lnTo>
                    <a:pt x="366" y="276"/>
                  </a:lnTo>
                  <a:lnTo>
                    <a:pt x="366" y="274"/>
                  </a:lnTo>
                  <a:lnTo>
                    <a:pt x="368" y="274"/>
                  </a:lnTo>
                  <a:lnTo>
                    <a:pt x="368" y="276"/>
                  </a:lnTo>
                  <a:lnTo>
                    <a:pt x="368" y="276"/>
                  </a:lnTo>
                  <a:lnTo>
                    <a:pt x="368" y="276"/>
                  </a:lnTo>
                  <a:lnTo>
                    <a:pt x="366" y="276"/>
                  </a:lnTo>
                  <a:lnTo>
                    <a:pt x="366" y="278"/>
                  </a:lnTo>
                  <a:lnTo>
                    <a:pt x="366" y="278"/>
                  </a:lnTo>
                  <a:lnTo>
                    <a:pt x="368" y="278"/>
                  </a:lnTo>
                  <a:lnTo>
                    <a:pt x="368" y="278"/>
                  </a:lnTo>
                  <a:lnTo>
                    <a:pt x="368" y="278"/>
                  </a:lnTo>
                  <a:lnTo>
                    <a:pt x="368" y="278"/>
                  </a:lnTo>
                  <a:lnTo>
                    <a:pt x="368" y="278"/>
                  </a:lnTo>
                  <a:lnTo>
                    <a:pt x="370" y="278"/>
                  </a:lnTo>
                  <a:lnTo>
                    <a:pt x="372" y="280"/>
                  </a:lnTo>
                  <a:lnTo>
                    <a:pt x="370" y="280"/>
                  </a:lnTo>
                  <a:lnTo>
                    <a:pt x="370" y="280"/>
                  </a:lnTo>
                  <a:lnTo>
                    <a:pt x="370" y="282"/>
                  </a:lnTo>
                  <a:lnTo>
                    <a:pt x="370" y="282"/>
                  </a:lnTo>
                  <a:close/>
                  <a:moveTo>
                    <a:pt x="374" y="304"/>
                  </a:moveTo>
                  <a:lnTo>
                    <a:pt x="376" y="304"/>
                  </a:lnTo>
                  <a:lnTo>
                    <a:pt x="376" y="304"/>
                  </a:lnTo>
                  <a:lnTo>
                    <a:pt x="374" y="304"/>
                  </a:lnTo>
                  <a:close/>
                  <a:moveTo>
                    <a:pt x="372" y="302"/>
                  </a:moveTo>
                  <a:lnTo>
                    <a:pt x="374" y="300"/>
                  </a:lnTo>
                  <a:lnTo>
                    <a:pt x="374" y="300"/>
                  </a:lnTo>
                  <a:lnTo>
                    <a:pt x="374" y="300"/>
                  </a:lnTo>
                  <a:lnTo>
                    <a:pt x="376" y="302"/>
                  </a:lnTo>
                  <a:lnTo>
                    <a:pt x="372" y="302"/>
                  </a:lnTo>
                  <a:close/>
                  <a:moveTo>
                    <a:pt x="374" y="260"/>
                  </a:moveTo>
                  <a:lnTo>
                    <a:pt x="374" y="260"/>
                  </a:lnTo>
                  <a:lnTo>
                    <a:pt x="374" y="260"/>
                  </a:lnTo>
                  <a:lnTo>
                    <a:pt x="372" y="258"/>
                  </a:lnTo>
                  <a:lnTo>
                    <a:pt x="372" y="258"/>
                  </a:lnTo>
                  <a:lnTo>
                    <a:pt x="372" y="258"/>
                  </a:lnTo>
                  <a:lnTo>
                    <a:pt x="372" y="254"/>
                  </a:lnTo>
                  <a:lnTo>
                    <a:pt x="372" y="254"/>
                  </a:lnTo>
                  <a:lnTo>
                    <a:pt x="372" y="254"/>
                  </a:lnTo>
                  <a:lnTo>
                    <a:pt x="372" y="254"/>
                  </a:lnTo>
                  <a:lnTo>
                    <a:pt x="372" y="254"/>
                  </a:lnTo>
                  <a:lnTo>
                    <a:pt x="372" y="252"/>
                  </a:lnTo>
                  <a:lnTo>
                    <a:pt x="372" y="252"/>
                  </a:lnTo>
                  <a:lnTo>
                    <a:pt x="370" y="254"/>
                  </a:lnTo>
                  <a:lnTo>
                    <a:pt x="368" y="254"/>
                  </a:lnTo>
                  <a:lnTo>
                    <a:pt x="368" y="254"/>
                  </a:lnTo>
                  <a:lnTo>
                    <a:pt x="368" y="254"/>
                  </a:lnTo>
                  <a:lnTo>
                    <a:pt x="368" y="256"/>
                  </a:lnTo>
                  <a:lnTo>
                    <a:pt x="368" y="256"/>
                  </a:lnTo>
                  <a:lnTo>
                    <a:pt x="368" y="254"/>
                  </a:lnTo>
                  <a:lnTo>
                    <a:pt x="368" y="254"/>
                  </a:lnTo>
                  <a:lnTo>
                    <a:pt x="368" y="254"/>
                  </a:lnTo>
                  <a:lnTo>
                    <a:pt x="368" y="254"/>
                  </a:lnTo>
                  <a:lnTo>
                    <a:pt x="368" y="254"/>
                  </a:lnTo>
                  <a:lnTo>
                    <a:pt x="368" y="254"/>
                  </a:lnTo>
                  <a:lnTo>
                    <a:pt x="366" y="252"/>
                  </a:lnTo>
                  <a:lnTo>
                    <a:pt x="364" y="250"/>
                  </a:lnTo>
                  <a:lnTo>
                    <a:pt x="364" y="250"/>
                  </a:lnTo>
                  <a:lnTo>
                    <a:pt x="362" y="250"/>
                  </a:lnTo>
                  <a:lnTo>
                    <a:pt x="362" y="248"/>
                  </a:lnTo>
                  <a:lnTo>
                    <a:pt x="362" y="248"/>
                  </a:lnTo>
                  <a:lnTo>
                    <a:pt x="364" y="248"/>
                  </a:lnTo>
                  <a:lnTo>
                    <a:pt x="366" y="246"/>
                  </a:lnTo>
                  <a:lnTo>
                    <a:pt x="366" y="246"/>
                  </a:lnTo>
                  <a:lnTo>
                    <a:pt x="366" y="246"/>
                  </a:lnTo>
                  <a:lnTo>
                    <a:pt x="366" y="246"/>
                  </a:lnTo>
                  <a:lnTo>
                    <a:pt x="366" y="244"/>
                  </a:lnTo>
                  <a:lnTo>
                    <a:pt x="366" y="244"/>
                  </a:lnTo>
                  <a:lnTo>
                    <a:pt x="368" y="246"/>
                  </a:lnTo>
                  <a:lnTo>
                    <a:pt x="370" y="248"/>
                  </a:lnTo>
                  <a:lnTo>
                    <a:pt x="370" y="248"/>
                  </a:lnTo>
                  <a:lnTo>
                    <a:pt x="368" y="246"/>
                  </a:lnTo>
                  <a:lnTo>
                    <a:pt x="366" y="246"/>
                  </a:lnTo>
                  <a:lnTo>
                    <a:pt x="366" y="246"/>
                  </a:lnTo>
                  <a:lnTo>
                    <a:pt x="366" y="248"/>
                  </a:lnTo>
                  <a:lnTo>
                    <a:pt x="368" y="250"/>
                  </a:lnTo>
                  <a:lnTo>
                    <a:pt x="368" y="252"/>
                  </a:lnTo>
                  <a:lnTo>
                    <a:pt x="368" y="252"/>
                  </a:lnTo>
                  <a:lnTo>
                    <a:pt x="370" y="252"/>
                  </a:lnTo>
                  <a:lnTo>
                    <a:pt x="370" y="252"/>
                  </a:lnTo>
                  <a:lnTo>
                    <a:pt x="370" y="250"/>
                  </a:lnTo>
                  <a:lnTo>
                    <a:pt x="374" y="252"/>
                  </a:lnTo>
                  <a:lnTo>
                    <a:pt x="374" y="250"/>
                  </a:lnTo>
                  <a:lnTo>
                    <a:pt x="374" y="250"/>
                  </a:lnTo>
                  <a:lnTo>
                    <a:pt x="380" y="250"/>
                  </a:lnTo>
                  <a:lnTo>
                    <a:pt x="380" y="250"/>
                  </a:lnTo>
                  <a:lnTo>
                    <a:pt x="380" y="250"/>
                  </a:lnTo>
                  <a:lnTo>
                    <a:pt x="382" y="252"/>
                  </a:lnTo>
                  <a:lnTo>
                    <a:pt x="380" y="256"/>
                  </a:lnTo>
                  <a:lnTo>
                    <a:pt x="380" y="256"/>
                  </a:lnTo>
                  <a:lnTo>
                    <a:pt x="382" y="258"/>
                  </a:lnTo>
                  <a:lnTo>
                    <a:pt x="382" y="258"/>
                  </a:lnTo>
                  <a:lnTo>
                    <a:pt x="382" y="258"/>
                  </a:lnTo>
                  <a:lnTo>
                    <a:pt x="382" y="258"/>
                  </a:lnTo>
                  <a:lnTo>
                    <a:pt x="380" y="256"/>
                  </a:lnTo>
                  <a:lnTo>
                    <a:pt x="380" y="256"/>
                  </a:lnTo>
                  <a:lnTo>
                    <a:pt x="380" y="258"/>
                  </a:lnTo>
                  <a:lnTo>
                    <a:pt x="378" y="258"/>
                  </a:lnTo>
                  <a:lnTo>
                    <a:pt x="378" y="258"/>
                  </a:lnTo>
                  <a:lnTo>
                    <a:pt x="380" y="258"/>
                  </a:lnTo>
                  <a:lnTo>
                    <a:pt x="380" y="258"/>
                  </a:lnTo>
                  <a:lnTo>
                    <a:pt x="380" y="260"/>
                  </a:lnTo>
                  <a:lnTo>
                    <a:pt x="380" y="260"/>
                  </a:lnTo>
                  <a:lnTo>
                    <a:pt x="380" y="260"/>
                  </a:lnTo>
                  <a:lnTo>
                    <a:pt x="380" y="260"/>
                  </a:lnTo>
                  <a:lnTo>
                    <a:pt x="380" y="260"/>
                  </a:lnTo>
                  <a:lnTo>
                    <a:pt x="380" y="260"/>
                  </a:lnTo>
                  <a:lnTo>
                    <a:pt x="380" y="260"/>
                  </a:lnTo>
                  <a:lnTo>
                    <a:pt x="380" y="260"/>
                  </a:lnTo>
                  <a:lnTo>
                    <a:pt x="380" y="260"/>
                  </a:lnTo>
                  <a:lnTo>
                    <a:pt x="382" y="260"/>
                  </a:lnTo>
                  <a:lnTo>
                    <a:pt x="380" y="262"/>
                  </a:lnTo>
                  <a:lnTo>
                    <a:pt x="380" y="262"/>
                  </a:lnTo>
                  <a:lnTo>
                    <a:pt x="384" y="262"/>
                  </a:lnTo>
                  <a:lnTo>
                    <a:pt x="384" y="262"/>
                  </a:lnTo>
                  <a:lnTo>
                    <a:pt x="382" y="264"/>
                  </a:lnTo>
                  <a:lnTo>
                    <a:pt x="382" y="264"/>
                  </a:lnTo>
                  <a:lnTo>
                    <a:pt x="382" y="264"/>
                  </a:lnTo>
                  <a:lnTo>
                    <a:pt x="378" y="260"/>
                  </a:lnTo>
                  <a:lnTo>
                    <a:pt x="378" y="260"/>
                  </a:lnTo>
                  <a:lnTo>
                    <a:pt x="376" y="260"/>
                  </a:lnTo>
                  <a:lnTo>
                    <a:pt x="376" y="260"/>
                  </a:lnTo>
                  <a:lnTo>
                    <a:pt x="376" y="262"/>
                  </a:lnTo>
                  <a:lnTo>
                    <a:pt x="376" y="264"/>
                  </a:lnTo>
                  <a:lnTo>
                    <a:pt x="376" y="264"/>
                  </a:lnTo>
                  <a:lnTo>
                    <a:pt x="376" y="262"/>
                  </a:lnTo>
                  <a:lnTo>
                    <a:pt x="374" y="262"/>
                  </a:lnTo>
                  <a:lnTo>
                    <a:pt x="374" y="260"/>
                  </a:lnTo>
                  <a:lnTo>
                    <a:pt x="374" y="260"/>
                  </a:lnTo>
                  <a:lnTo>
                    <a:pt x="374" y="260"/>
                  </a:lnTo>
                  <a:close/>
                  <a:moveTo>
                    <a:pt x="382" y="260"/>
                  </a:moveTo>
                  <a:lnTo>
                    <a:pt x="382" y="260"/>
                  </a:lnTo>
                  <a:lnTo>
                    <a:pt x="380" y="260"/>
                  </a:lnTo>
                  <a:lnTo>
                    <a:pt x="382" y="260"/>
                  </a:lnTo>
                  <a:close/>
                  <a:moveTo>
                    <a:pt x="378" y="284"/>
                  </a:moveTo>
                  <a:lnTo>
                    <a:pt x="376" y="280"/>
                  </a:lnTo>
                  <a:lnTo>
                    <a:pt x="376" y="280"/>
                  </a:lnTo>
                  <a:lnTo>
                    <a:pt x="378" y="280"/>
                  </a:lnTo>
                  <a:lnTo>
                    <a:pt x="378" y="280"/>
                  </a:lnTo>
                  <a:lnTo>
                    <a:pt x="380" y="282"/>
                  </a:lnTo>
                  <a:lnTo>
                    <a:pt x="380" y="282"/>
                  </a:lnTo>
                  <a:lnTo>
                    <a:pt x="380" y="280"/>
                  </a:lnTo>
                  <a:lnTo>
                    <a:pt x="380" y="280"/>
                  </a:lnTo>
                  <a:lnTo>
                    <a:pt x="380" y="278"/>
                  </a:lnTo>
                  <a:lnTo>
                    <a:pt x="380" y="278"/>
                  </a:lnTo>
                  <a:lnTo>
                    <a:pt x="380" y="278"/>
                  </a:lnTo>
                  <a:lnTo>
                    <a:pt x="380" y="278"/>
                  </a:lnTo>
                  <a:lnTo>
                    <a:pt x="382" y="278"/>
                  </a:lnTo>
                  <a:lnTo>
                    <a:pt x="382" y="282"/>
                  </a:lnTo>
                  <a:lnTo>
                    <a:pt x="382" y="282"/>
                  </a:lnTo>
                  <a:lnTo>
                    <a:pt x="382" y="282"/>
                  </a:lnTo>
                  <a:lnTo>
                    <a:pt x="382" y="282"/>
                  </a:lnTo>
                  <a:lnTo>
                    <a:pt x="378" y="282"/>
                  </a:lnTo>
                  <a:lnTo>
                    <a:pt x="378" y="284"/>
                  </a:lnTo>
                  <a:close/>
                  <a:moveTo>
                    <a:pt x="382" y="294"/>
                  </a:moveTo>
                  <a:lnTo>
                    <a:pt x="380" y="290"/>
                  </a:lnTo>
                  <a:lnTo>
                    <a:pt x="380" y="290"/>
                  </a:lnTo>
                  <a:lnTo>
                    <a:pt x="382" y="290"/>
                  </a:lnTo>
                  <a:lnTo>
                    <a:pt x="382" y="288"/>
                  </a:lnTo>
                  <a:lnTo>
                    <a:pt x="382" y="288"/>
                  </a:lnTo>
                  <a:lnTo>
                    <a:pt x="382" y="290"/>
                  </a:lnTo>
                  <a:lnTo>
                    <a:pt x="382" y="288"/>
                  </a:lnTo>
                  <a:lnTo>
                    <a:pt x="384" y="290"/>
                  </a:lnTo>
                  <a:lnTo>
                    <a:pt x="384" y="290"/>
                  </a:lnTo>
                  <a:lnTo>
                    <a:pt x="384" y="290"/>
                  </a:lnTo>
                  <a:lnTo>
                    <a:pt x="384" y="290"/>
                  </a:lnTo>
                  <a:lnTo>
                    <a:pt x="384" y="290"/>
                  </a:lnTo>
                  <a:lnTo>
                    <a:pt x="384" y="292"/>
                  </a:lnTo>
                  <a:lnTo>
                    <a:pt x="384" y="292"/>
                  </a:lnTo>
                  <a:lnTo>
                    <a:pt x="384" y="292"/>
                  </a:lnTo>
                  <a:lnTo>
                    <a:pt x="384" y="292"/>
                  </a:lnTo>
                  <a:lnTo>
                    <a:pt x="384" y="292"/>
                  </a:lnTo>
                  <a:lnTo>
                    <a:pt x="384" y="292"/>
                  </a:lnTo>
                  <a:lnTo>
                    <a:pt x="382" y="292"/>
                  </a:lnTo>
                  <a:lnTo>
                    <a:pt x="382" y="294"/>
                  </a:lnTo>
                  <a:lnTo>
                    <a:pt x="382" y="294"/>
                  </a:lnTo>
                  <a:close/>
                  <a:moveTo>
                    <a:pt x="386" y="298"/>
                  </a:moveTo>
                  <a:lnTo>
                    <a:pt x="386" y="298"/>
                  </a:lnTo>
                  <a:lnTo>
                    <a:pt x="384" y="296"/>
                  </a:lnTo>
                  <a:lnTo>
                    <a:pt x="384" y="294"/>
                  </a:lnTo>
                  <a:lnTo>
                    <a:pt x="384" y="294"/>
                  </a:lnTo>
                  <a:lnTo>
                    <a:pt x="384" y="296"/>
                  </a:lnTo>
                  <a:lnTo>
                    <a:pt x="386" y="296"/>
                  </a:lnTo>
                  <a:lnTo>
                    <a:pt x="386" y="298"/>
                  </a:lnTo>
                  <a:close/>
                  <a:moveTo>
                    <a:pt x="386" y="266"/>
                  </a:moveTo>
                  <a:lnTo>
                    <a:pt x="386" y="266"/>
                  </a:lnTo>
                  <a:lnTo>
                    <a:pt x="386" y="264"/>
                  </a:lnTo>
                  <a:lnTo>
                    <a:pt x="386" y="266"/>
                  </a:lnTo>
                  <a:lnTo>
                    <a:pt x="386" y="266"/>
                  </a:lnTo>
                  <a:close/>
                  <a:moveTo>
                    <a:pt x="386" y="264"/>
                  </a:moveTo>
                  <a:lnTo>
                    <a:pt x="386" y="264"/>
                  </a:lnTo>
                  <a:lnTo>
                    <a:pt x="386" y="262"/>
                  </a:lnTo>
                  <a:lnTo>
                    <a:pt x="384" y="262"/>
                  </a:lnTo>
                  <a:lnTo>
                    <a:pt x="384" y="262"/>
                  </a:lnTo>
                  <a:lnTo>
                    <a:pt x="384" y="262"/>
                  </a:lnTo>
                  <a:lnTo>
                    <a:pt x="384" y="262"/>
                  </a:lnTo>
                  <a:lnTo>
                    <a:pt x="384" y="262"/>
                  </a:lnTo>
                  <a:lnTo>
                    <a:pt x="384" y="262"/>
                  </a:lnTo>
                  <a:lnTo>
                    <a:pt x="386" y="262"/>
                  </a:lnTo>
                  <a:lnTo>
                    <a:pt x="386" y="262"/>
                  </a:lnTo>
                  <a:lnTo>
                    <a:pt x="386" y="262"/>
                  </a:lnTo>
                  <a:lnTo>
                    <a:pt x="386" y="262"/>
                  </a:lnTo>
                  <a:lnTo>
                    <a:pt x="386" y="264"/>
                  </a:lnTo>
                  <a:lnTo>
                    <a:pt x="386" y="264"/>
                  </a:lnTo>
                  <a:close/>
                  <a:moveTo>
                    <a:pt x="386" y="298"/>
                  </a:moveTo>
                  <a:lnTo>
                    <a:pt x="388" y="298"/>
                  </a:lnTo>
                  <a:lnTo>
                    <a:pt x="388" y="300"/>
                  </a:lnTo>
                  <a:lnTo>
                    <a:pt x="386" y="298"/>
                  </a:lnTo>
                  <a:close/>
                  <a:moveTo>
                    <a:pt x="388" y="274"/>
                  </a:moveTo>
                  <a:lnTo>
                    <a:pt x="388" y="274"/>
                  </a:lnTo>
                  <a:lnTo>
                    <a:pt x="390" y="274"/>
                  </a:lnTo>
                  <a:lnTo>
                    <a:pt x="390" y="274"/>
                  </a:lnTo>
                  <a:lnTo>
                    <a:pt x="388" y="276"/>
                  </a:lnTo>
                  <a:lnTo>
                    <a:pt x="390" y="278"/>
                  </a:lnTo>
                  <a:lnTo>
                    <a:pt x="390" y="278"/>
                  </a:lnTo>
                  <a:lnTo>
                    <a:pt x="392" y="278"/>
                  </a:lnTo>
                  <a:lnTo>
                    <a:pt x="392" y="278"/>
                  </a:lnTo>
                  <a:lnTo>
                    <a:pt x="390" y="278"/>
                  </a:lnTo>
                  <a:lnTo>
                    <a:pt x="392" y="278"/>
                  </a:lnTo>
                  <a:lnTo>
                    <a:pt x="392" y="278"/>
                  </a:lnTo>
                  <a:lnTo>
                    <a:pt x="392" y="278"/>
                  </a:lnTo>
                  <a:lnTo>
                    <a:pt x="390" y="280"/>
                  </a:lnTo>
                  <a:lnTo>
                    <a:pt x="390" y="280"/>
                  </a:lnTo>
                  <a:lnTo>
                    <a:pt x="390" y="278"/>
                  </a:lnTo>
                  <a:lnTo>
                    <a:pt x="390" y="278"/>
                  </a:lnTo>
                  <a:lnTo>
                    <a:pt x="390" y="278"/>
                  </a:lnTo>
                  <a:lnTo>
                    <a:pt x="390" y="278"/>
                  </a:lnTo>
                  <a:lnTo>
                    <a:pt x="390" y="278"/>
                  </a:lnTo>
                  <a:lnTo>
                    <a:pt x="390" y="278"/>
                  </a:lnTo>
                  <a:lnTo>
                    <a:pt x="390" y="276"/>
                  </a:lnTo>
                  <a:lnTo>
                    <a:pt x="388" y="276"/>
                  </a:lnTo>
                  <a:lnTo>
                    <a:pt x="388" y="276"/>
                  </a:lnTo>
                  <a:lnTo>
                    <a:pt x="388" y="276"/>
                  </a:lnTo>
                  <a:lnTo>
                    <a:pt x="388" y="276"/>
                  </a:lnTo>
                  <a:lnTo>
                    <a:pt x="388" y="274"/>
                  </a:lnTo>
                  <a:lnTo>
                    <a:pt x="388" y="274"/>
                  </a:lnTo>
                  <a:lnTo>
                    <a:pt x="388" y="274"/>
                  </a:lnTo>
                  <a:close/>
                  <a:moveTo>
                    <a:pt x="392" y="282"/>
                  </a:moveTo>
                  <a:lnTo>
                    <a:pt x="392" y="282"/>
                  </a:lnTo>
                  <a:lnTo>
                    <a:pt x="390" y="280"/>
                  </a:lnTo>
                  <a:lnTo>
                    <a:pt x="390" y="280"/>
                  </a:lnTo>
                  <a:lnTo>
                    <a:pt x="392" y="282"/>
                  </a:lnTo>
                  <a:lnTo>
                    <a:pt x="392" y="282"/>
                  </a:lnTo>
                  <a:close/>
                  <a:moveTo>
                    <a:pt x="388" y="288"/>
                  </a:moveTo>
                  <a:lnTo>
                    <a:pt x="388" y="288"/>
                  </a:lnTo>
                  <a:lnTo>
                    <a:pt x="388" y="288"/>
                  </a:lnTo>
                  <a:lnTo>
                    <a:pt x="388" y="286"/>
                  </a:lnTo>
                  <a:lnTo>
                    <a:pt x="388" y="286"/>
                  </a:lnTo>
                  <a:lnTo>
                    <a:pt x="390" y="288"/>
                  </a:lnTo>
                  <a:lnTo>
                    <a:pt x="390" y="288"/>
                  </a:lnTo>
                  <a:lnTo>
                    <a:pt x="390" y="288"/>
                  </a:lnTo>
                  <a:lnTo>
                    <a:pt x="392" y="290"/>
                  </a:lnTo>
                  <a:lnTo>
                    <a:pt x="392" y="290"/>
                  </a:lnTo>
                  <a:lnTo>
                    <a:pt x="390" y="290"/>
                  </a:lnTo>
                  <a:lnTo>
                    <a:pt x="390" y="290"/>
                  </a:lnTo>
                  <a:lnTo>
                    <a:pt x="390" y="288"/>
                  </a:lnTo>
                  <a:lnTo>
                    <a:pt x="388" y="288"/>
                  </a:lnTo>
                  <a:lnTo>
                    <a:pt x="388" y="288"/>
                  </a:lnTo>
                  <a:close/>
                  <a:moveTo>
                    <a:pt x="394" y="296"/>
                  </a:moveTo>
                  <a:lnTo>
                    <a:pt x="394" y="296"/>
                  </a:lnTo>
                  <a:lnTo>
                    <a:pt x="392" y="296"/>
                  </a:lnTo>
                  <a:lnTo>
                    <a:pt x="390" y="294"/>
                  </a:lnTo>
                  <a:lnTo>
                    <a:pt x="392" y="294"/>
                  </a:lnTo>
                  <a:lnTo>
                    <a:pt x="392" y="294"/>
                  </a:lnTo>
                  <a:lnTo>
                    <a:pt x="392" y="294"/>
                  </a:lnTo>
                  <a:lnTo>
                    <a:pt x="392" y="292"/>
                  </a:lnTo>
                  <a:lnTo>
                    <a:pt x="392" y="292"/>
                  </a:lnTo>
                  <a:lnTo>
                    <a:pt x="392" y="290"/>
                  </a:lnTo>
                  <a:lnTo>
                    <a:pt x="392" y="292"/>
                  </a:lnTo>
                  <a:lnTo>
                    <a:pt x="394" y="292"/>
                  </a:lnTo>
                  <a:lnTo>
                    <a:pt x="394" y="296"/>
                  </a:lnTo>
                  <a:close/>
                  <a:moveTo>
                    <a:pt x="394" y="280"/>
                  </a:moveTo>
                  <a:lnTo>
                    <a:pt x="394" y="280"/>
                  </a:lnTo>
                  <a:lnTo>
                    <a:pt x="394" y="280"/>
                  </a:lnTo>
                  <a:lnTo>
                    <a:pt x="392" y="278"/>
                  </a:lnTo>
                  <a:lnTo>
                    <a:pt x="394" y="278"/>
                  </a:lnTo>
                  <a:lnTo>
                    <a:pt x="394" y="280"/>
                  </a:lnTo>
                  <a:close/>
                  <a:moveTo>
                    <a:pt x="394" y="276"/>
                  </a:moveTo>
                  <a:lnTo>
                    <a:pt x="394" y="276"/>
                  </a:lnTo>
                  <a:lnTo>
                    <a:pt x="396" y="276"/>
                  </a:lnTo>
                  <a:lnTo>
                    <a:pt x="396" y="278"/>
                  </a:lnTo>
                  <a:lnTo>
                    <a:pt x="394" y="276"/>
                  </a:lnTo>
                  <a:close/>
                  <a:moveTo>
                    <a:pt x="400" y="286"/>
                  </a:moveTo>
                  <a:lnTo>
                    <a:pt x="400" y="286"/>
                  </a:lnTo>
                  <a:lnTo>
                    <a:pt x="400" y="286"/>
                  </a:lnTo>
                  <a:lnTo>
                    <a:pt x="400" y="284"/>
                  </a:lnTo>
                  <a:lnTo>
                    <a:pt x="400" y="284"/>
                  </a:lnTo>
                  <a:lnTo>
                    <a:pt x="398" y="282"/>
                  </a:lnTo>
                  <a:lnTo>
                    <a:pt x="396" y="280"/>
                  </a:lnTo>
                  <a:lnTo>
                    <a:pt x="396" y="280"/>
                  </a:lnTo>
                  <a:lnTo>
                    <a:pt x="398" y="280"/>
                  </a:lnTo>
                  <a:lnTo>
                    <a:pt x="398" y="282"/>
                  </a:lnTo>
                  <a:lnTo>
                    <a:pt x="398" y="282"/>
                  </a:lnTo>
                  <a:lnTo>
                    <a:pt x="400" y="282"/>
                  </a:lnTo>
                  <a:lnTo>
                    <a:pt x="400" y="282"/>
                  </a:lnTo>
                  <a:lnTo>
                    <a:pt x="400" y="282"/>
                  </a:lnTo>
                  <a:lnTo>
                    <a:pt x="402" y="282"/>
                  </a:lnTo>
                  <a:lnTo>
                    <a:pt x="402" y="282"/>
                  </a:lnTo>
                  <a:lnTo>
                    <a:pt x="402" y="282"/>
                  </a:lnTo>
                  <a:lnTo>
                    <a:pt x="402" y="282"/>
                  </a:lnTo>
                  <a:lnTo>
                    <a:pt x="402" y="284"/>
                  </a:lnTo>
                  <a:lnTo>
                    <a:pt x="402" y="286"/>
                  </a:lnTo>
                  <a:lnTo>
                    <a:pt x="400" y="286"/>
                  </a:lnTo>
                  <a:close/>
                  <a:moveTo>
                    <a:pt x="400" y="330"/>
                  </a:moveTo>
                  <a:lnTo>
                    <a:pt x="400" y="330"/>
                  </a:lnTo>
                  <a:lnTo>
                    <a:pt x="400" y="330"/>
                  </a:lnTo>
                  <a:lnTo>
                    <a:pt x="400" y="332"/>
                  </a:lnTo>
                  <a:lnTo>
                    <a:pt x="400" y="330"/>
                  </a:lnTo>
                  <a:lnTo>
                    <a:pt x="400" y="330"/>
                  </a:lnTo>
                  <a:lnTo>
                    <a:pt x="400" y="330"/>
                  </a:lnTo>
                  <a:lnTo>
                    <a:pt x="400" y="330"/>
                  </a:lnTo>
                  <a:close/>
                  <a:moveTo>
                    <a:pt x="400" y="356"/>
                  </a:moveTo>
                  <a:lnTo>
                    <a:pt x="400" y="356"/>
                  </a:lnTo>
                  <a:lnTo>
                    <a:pt x="402" y="356"/>
                  </a:lnTo>
                  <a:lnTo>
                    <a:pt x="402" y="356"/>
                  </a:lnTo>
                  <a:lnTo>
                    <a:pt x="404" y="358"/>
                  </a:lnTo>
                  <a:lnTo>
                    <a:pt x="404" y="358"/>
                  </a:lnTo>
                  <a:lnTo>
                    <a:pt x="402" y="358"/>
                  </a:lnTo>
                  <a:lnTo>
                    <a:pt x="400" y="356"/>
                  </a:lnTo>
                  <a:lnTo>
                    <a:pt x="400" y="356"/>
                  </a:lnTo>
                  <a:close/>
                  <a:moveTo>
                    <a:pt x="402" y="390"/>
                  </a:moveTo>
                  <a:lnTo>
                    <a:pt x="404" y="388"/>
                  </a:lnTo>
                  <a:lnTo>
                    <a:pt x="404" y="388"/>
                  </a:lnTo>
                  <a:lnTo>
                    <a:pt x="402" y="390"/>
                  </a:lnTo>
                  <a:close/>
                  <a:moveTo>
                    <a:pt x="404" y="368"/>
                  </a:moveTo>
                  <a:lnTo>
                    <a:pt x="404" y="368"/>
                  </a:lnTo>
                  <a:lnTo>
                    <a:pt x="404" y="368"/>
                  </a:lnTo>
                  <a:lnTo>
                    <a:pt x="404" y="366"/>
                  </a:lnTo>
                  <a:lnTo>
                    <a:pt x="404" y="366"/>
                  </a:lnTo>
                  <a:lnTo>
                    <a:pt x="404" y="366"/>
                  </a:lnTo>
                  <a:lnTo>
                    <a:pt x="406" y="368"/>
                  </a:lnTo>
                  <a:lnTo>
                    <a:pt x="404" y="368"/>
                  </a:lnTo>
                  <a:close/>
                  <a:moveTo>
                    <a:pt x="406" y="334"/>
                  </a:moveTo>
                  <a:lnTo>
                    <a:pt x="404" y="332"/>
                  </a:lnTo>
                  <a:lnTo>
                    <a:pt x="406" y="334"/>
                  </a:lnTo>
                  <a:lnTo>
                    <a:pt x="406" y="334"/>
                  </a:lnTo>
                  <a:close/>
                  <a:moveTo>
                    <a:pt x="406" y="332"/>
                  </a:moveTo>
                  <a:lnTo>
                    <a:pt x="406" y="332"/>
                  </a:lnTo>
                  <a:lnTo>
                    <a:pt x="406" y="332"/>
                  </a:lnTo>
                  <a:lnTo>
                    <a:pt x="406" y="330"/>
                  </a:lnTo>
                  <a:lnTo>
                    <a:pt x="406" y="330"/>
                  </a:lnTo>
                  <a:lnTo>
                    <a:pt x="408" y="332"/>
                  </a:lnTo>
                  <a:lnTo>
                    <a:pt x="408" y="332"/>
                  </a:lnTo>
                  <a:lnTo>
                    <a:pt x="406" y="332"/>
                  </a:lnTo>
                  <a:lnTo>
                    <a:pt x="406" y="332"/>
                  </a:lnTo>
                  <a:close/>
                  <a:moveTo>
                    <a:pt x="408" y="332"/>
                  </a:moveTo>
                  <a:lnTo>
                    <a:pt x="408" y="332"/>
                  </a:lnTo>
                  <a:lnTo>
                    <a:pt x="408" y="330"/>
                  </a:lnTo>
                  <a:lnTo>
                    <a:pt x="408" y="330"/>
                  </a:lnTo>
                  <a:lnTo>
                    <a:pt x="408" y="330"/>
                  </a:lnTo>
                  <a:lnTo>
                    <a:pt x="410" y="330"/>
                  </a:lnTo>
                  <a:lnTo>
                    <a:pt x="410" y="330"/>
                  </a:lnTo>
                  <a:lnTo>
                    <a:pt x="410" y="328"/>
                  </a:lnTo>
                  <a:lnTo>
                    <a:pt x="410" y="328"/>
                  </a:lnTo>
                  <a:lnTo>
                    <a:pt x="410" y="328"/>
                  </a:lnTo>
                  <a:lnTo>
                    <a:pt x="408" y="328"/>
                  </a:lnTo>
                  <a:lnTo>
                    <a:pt x="408" y="328"/>
                  </a:lnTo>
                  <a:lnTo>
                    <a:pt x="412" y="328"/>
                  </a:lnTo>
                  <a:lnTo>
                    <a:pt x="414" y="330"/>
                  </a:lnTo>
                  <a:lnTo>
                    <a:pt x="414" y="330"/>
                  </a:lnTo>
                  <a:lnTo>
                    <a:pt x="416" y="336"/>
                  </a:lnTo>
                  <a:lnTo>
                    <a:pt x="416" y="336"/>
                  </a:lnTo>
                  <a:lnTo>
                    <a:pt x="416" y="336"/>
                  </a:lnTo>
                  <a:lnTo>
                    <a:pt x="412" y="336"/>
                  </a:lnTo>
                  <a:lnTo>
                    <a:pt x="414" y="334"/>
                  </a:lnTo>
                  <a:lnTo>
                    <a:pt x="414" y="334"/>
                  </a:lnTo>
                  <a:lnTo>
                    <a:pt x="412" y="334"/>
                  </a:lnTo>
                  <a:lnTo>
                    <a:pt x="412" y="334"/>
                  </a:lnTo>
                  <a:lnTo>
                    <a:pt x="412" y="334"/>
                  </a:lnTo>
                  <a:lnTo>
                    <a:pt x="410" y="334"/>
                  </a:lnTo>
                  <a:lnTo>
                    <a:pt x="410" y="334"/>
                  </a:lnTo>
                  <a:lnTo>
                    <a:pt x="410" y="336"/>
                  </a:lnTo>
                  <a:lnTo>
                    <a:pt x="408" y="332"/>
                  </a:lnTo>
                  <a:close/>
                  <a:moveTo>
                    <a:pt x="410" y="350"/>
                  </a:moveTo>
                  <a:lnTo>
                    <a:pt x="410" y="350"/>
                  </a:lnTo>
                  <a:lnTo>
                    <a:pt x="410" y="348"/>
                  </a:lnTo>
                  <a:lnTo>
                    <a:pt x="412" y="348"/>
                  </a:lnTo>
                  <a:lnTo>
                    <a:pt x="412" y="348"/>
                  </a:lnTo>
                  <a:lnTo>
                    <a:pt x="410" y="350"/>
                  </a:lnTo>
                  <a:lnTo>
                    <a:pt x="410" y="350"/>
                  </a:lnTo>
                  <a:lnTo>
                    <a:pt x="410" y="350"/>
                  </a:lnTo>
                  <a:close/>
                  <a:moveTo>
                    <a:pt x="410" y="382"/>
                  </a:moveTo>
                  <a:lnTo>
                    <a:pt x="410" y="382"/>
                  </a:lnTo>
                  <a:lnTo>
                    <a:pt x="410" y="380"/>
                  </a:lnTo>
                  <a:lnTo>
                    <a:pt x="410" y="382"/>
                  </a:lnTo>
                  <a:close/>
                  <a:moveTo>
                    <a:pt x="410" y="344"/>
                  </a:moveTo>
                  <a:lnTo>
                    <a:pt x="410" y="342"/>
                  </a:lnTo>
                  <a:lnTo>
                    <a:pt x="412" y="342"/>
                  </a:lnTo>
                  <a:lnTo>
                    <a:pt x="412" y="342"/>
                  </a:lnTo>
                  <a:lnTo>
                    <a:pt x="412" y="344"/>
                  </a:lnTo>
                  <a:lnTo>
                    <a:pt x="410" y="344"/>
                  </a:lnTo>
                  <a:lnTo>
                    <a:pt x="410" y="344"/>
                  </a:lnTo>
                  <a:close/>
                  <a:moveTo>
                    <a:pt x="410" y="340"/>
                  </a:moveTo>
                  <a:lnTo>
                    <a:pt x="410" y="340"/>
                  </a:lnTo>
                  <a:lnTo>
                    <a:pt x="410" y="340"/>
                  </a:lnTo>
                  <a:lnTo>
                    <a:pt x="410" y="340"/>
                  </a:lnTo>
                  <a:close/>
                  <a:moveTo>
                    <a:pt x="412" y="420"/>
                  </a:moveTo>
                  <a:lnTo>
                    <a:pt x="412" y="420"/>
                  </a:lnTo>
                  <a:lnTo>
                    <a:pt x="410" y="418"/>
                  </a:lnTo>
                  <a:lnTo>
                    <a:pt x="412" y="420"/>
                  </a:lnTo>
                  <a:close/>
                  <a:moveTo>
                    <a:pt x="412" y="382"/>
                  </a:moveTo>
                  <a:lnTo>
                    <a:pt x="414" y="380"/>
                  </a:lnTo>
                  <a:lnTo>
                    <a:pt x="412" y="382"/>
                  </a:lnTo>
                  <a:lnTo>
                    <a:pt x="412" y="382"/>
                  </a:lnTo>
                  <a:lnTo>
                    <a:pt x="412" y="382"/>
                  </a:lnTo>
                  <a:lnTo>
                    <a:pt x="412" y="382"/>
                  </a:lnTo>
                  <a:close/>
                  <a:moveTo>
                    <a:pt x="412" y="356"/>
                  </a:moveTo>
                  <a:lnTo>
                    <a:pt x="412" y="356"/>
                  </a:lnTo>
                  <a:lnTo>
                    <a:pt x="414" y="356"/>
                  </a:lnTo>
                  <a:lnTo>
                    <a:pt x="414" y="358"/>
                  </a:lnTo>
                  <a:lnTo>
                    <a:pt x="414" y="358"/>
                  </a:lnTo>
                  <a:lnTo>
                    <a:pt x="414" y="358"/>
                  </a:lnTo>
                  <a:lnTo>
                    <a:pt x="412" y="356"/>
                  </a:lnTo>
                  <a:lnTo>
                    <a:pt x="412" y="356"/>
                  </a:lnTo>
                  <a:close/>
                  <a:moveTo>
                    <a:pt x="408" y="336"/>
                  </a:moveTo>
                  <a:lnTo>
                    <a:pt x="408" y="336"/>
                  </a:lnTo>
                  <a:lnTo>
                    <a:pt x="410" y="336"/>
                  </a:lnTo>
                  <a:lnTo>
                    <a:pt x="410" y="336"/>
                  </a:lnTo>
                  <a:lnTo>
                    <a:pt x="408" y="336"/>
                  </a:lnTo>
                  <a:lnTo>
                    <a:pt x="408" y="336"/>
                  </a:lnTo>
                  <a:close/>
                  <a:moveTo>
                    <a:pt x="406" y="436"/>
                  </a:moveTo>
                  <a:lnTo>
                    <a:pt x="406" y="436"/>
                  </a:lnTo>
                  <a:lnTo>
                    <a:pt x="408" y="436"/>
                  </a:lnTo>
                  <a:lnTo>
                    <a:pt x="406" y="436"/>
                  </a:lnTo>
                  <a:lnTo>
                    <a:pt x="406" y="436"/>
                  </a:lnTo>
                  <a:lnTo>
                    <a:pt x="406" y="436"/>
                  </a:lnTo>
                  <a:lnTo>
                    <a:pt x="406" y="436"/>
                  </a:lnTo>
                  <a:close/>
                  <a:moveTo>
                    <a:pt x="406" y="418"/>
                  </a:moveTo>
                  <a:lnTo>
                    <a:pt x="406" y="418"/>
                  </a:lnTo>
                  <a:lnTo>
                    <a:pt x="404" y="418"/>
                  </a:lnTo>
                  <a:lnTo>
                    <a:pt x="404" y="418"/>
                  </a:lnTo>
                  <a:lnTo>
                    <a:pt x="404" y="418"/>
                  </a:lnTo>
                  <a:lnTo>
                    <a:pt x="406" y="418"/>
                  </a:lnTo>
                  <a:lnTo>
                    <a:pt x="406" y="418"/>
                  </a:lnTo>
                  <a:close/>
                  <a:moveTo>
                    <a:pt x="404" y="420"/>
                  </a:moveTo>
                  <a:lnTo>
                    <a:pt x="406" y="424"/>
                  </a:lnTo>
                  <a:lnTo>
                    <a:pt x="406" y="424"/>
                  </a:lnTo>
                  <a:lnTo>
                    <a:pt x="404" y="424"/>
                  </a:lnTo>
                  <a:lnTo>
                    <a:pt x="404" y="422"/>
                  </a:lnTo>
                  <a:lnTo>
                    <a:pt x="404" y="422"/>
                  </a:lnTo>
                  <a:lnTo>
                    <a:pt x="404" y="422"/>
                  </a:lnTo>
                  <a:lnTo>
                    <a:pt x="404" y="422"/>
                  </a:lnTo>
                  <a:lnTo>
                    <a:pt x="404" y="420"/>
                  </a:lnTo>
                  <a:lnTo>
                    <a:pt x="404" y="420"/>
                  </a:lnTo>
                  <a:close/>
                  <a:moveTo>
                    <a:pt x="402" y="420"/>
                  </a:moveTo>
                  <a:lnTo>
                    <a:pt x="400" y="420"/>
                  </a:lnTo>
                  <a:lnTo>
                    <a:pt x="400" y="420"/>
                  </a:lnTo>
                  <a:lnTo>
                    <a:pt x="400" y="420"/>
                  </a:lnTo>
                  <a:lnTo>
                    <a:pt x="402" y="420"/>
                  </a:lnTo>
                  <a:lnTo>
                    <a:pt x="402" y="420"/>
                  </a:lnTo>
                  <a:close/>
                  <a:moveTo>
                    <a:pt x="398" y="418"/>
                  </a:moveTo>
                  <a:lnTo>
                    <a:pt x="398" y="418"/>
                  </a:lnTo>
                  <a:lnTo>
                    <a:pt x="398" y="420"/>
                  </a:lnTo>
                  <a:lnTo>
                    <a:pt x="398" y="420"/>
                  </a:lnTo>
                  <a:lnTo>
                    <a:pt x="398" y="420"/>
                  </a:lnTo>
                  <a:lnTo>
                    <a:pt x="398" y="422"/>
                  </a:lnTo>
                  <a:lnTo>
                    <a:pt x="400" y="422"/>
                  </a:lnTo>
                  <a:lnTo>
                    <a:pt x="400" y="424"/>
                  </a:lnTo>
                  <a:lnTo>
                    <a:pt x="400" y="424"/>
                  </a:lnTo>
                  <a:lnTo>
                    <a:pt x="398" y="422"/>
                  </a:lnTo>
                  <a:lnTo>
                    <a:pt x="396" y="418"/>
                  </a:lnTo>
                  <a:lnTo>
                    <a:pt x="396" y="418"/>
                  </a:lnTo>
                  <a:lnTo>
                    <a:pt x="396" y="418"/>
                  </a:lnTo>
                  <a:lnTo>
                    <a:pt x="396" y="418"/>
                  </a:lnTo>
                  <a:lnTo>
                    <a:pt x="396" y="416"/>
                  </a:lnTo>
                  <a:lnTo>
                    <a:pt x="398" y="418"/>
                  </a:lnTo>
                  <a:close/>
                  <a:moveTo>
                    <a:pt x="396" y="416"/>
                  </a:moveTo>
                  <a:lnTo>
                    <a:pt x="396" y="416"/>
                  </a:lnTo>
                  <a:lnTo>
                    <a:pt x="394" y="416"/>
                  </a:lnTo>
                  <a:lnTo>
                    <a:pt x="392" y="414"/>
                  </a:lnTo>
                  <a:lnTo>
                    <a:pt x="392" y="414"/>
                  </a:lnTo>
                  <a:lnTo>
                    <a:pt x="396" y="416"/>
                  </a:lnTo>
                  <a:lnTo>
                    <a:pt x="396" y="416"/>
                  </a:lnTo>
                  <a:lnTo>
                    <a:pt x="396" y="416"/>
                  </a:lnTo>
                  <a:close/>
                  <a:moveTo>
                    <a:pt x="392" y="406"/>
                  </a:moveTo>
                  <a:lnTo>
                    <a:pt x="392" y="406"/>
                  </a:lnTo>
                  <a:lnTo>
                    <a:pt x="392" y="408"/>
                  </a:lnTo>
                  <a:lnTo>
                    <a:pt x="392" y="408"/>
                  </a:lnTo>
                  <a:lnTo>
                    <a:pt x="392" y="408"/>
                  </a:lnTo>
                  <a:lnTo>
                    <a:pt x="390" y="408"/>
                  </a:lnTo>
                  <a:lnTo>
                    <a:pt x="392" y="406"/>
                  </a:lnTo>
                  <a:lnTo>
                    <a:pt x="392" y="406"/>
                  </a:lnTo>
                  <a:close/>
                  <a:moveTo>
                    <a:pt x="390" y="452"/>
                  </a:moveTo>
                  <a:lnTo>
                    <a:pt x="390" y="452"/>
                  </a:lnTo>
                  <a:lnTo>
                    <a:pt x="390" y="452"/>
                  </a:lnTo>
                  <a:lnTo>
                    <a:pt x="392" y="450"/>
                  </a:lnTo>
                  <a:lnTo>
                    <a:pt x="392" y="450"/>
                  </a:lnTo>
                  <a:lnTo>
                    <a:pt x="392" y="454"/>
                  </a:lnTo>
                  <a:lnTo>
                    <a:pt x="392" y="456"/>
                  </a:lnTo>
                  <a:lnTo>
                    <a:pt x="392" y="456"/>
                  </a:lnTo>
                  <a:lnTo>
                    <a:pt x="390" y="454"/>
                  </a:lnTo>
                  <a:lnTo>
                    <a:pt x="386" y="452"/>
                  </a:lnTo>
                  <a:lnTo>
                    <a:pt x="386" y="452"/>
                  </a:lnTo>
                  <a:lnTo>
                    <a:pt x="388" y="452"/>
                  </a:lnTo>
                  <a:lnTo>
                    <a:pt x="388" y="450"/>
                  </a:lnTo>
                  <a:lnTo>
                    <a:pt x="388" y="450"/>
                  </a:lnTo>
                  <a:lnTo>
                    <a:pt x="390" y="450"/>
                  </a:lnTo>
                  <a:lnTo>
                    <a:pt x="390" y="452"/>
                  </a:lnTo>
                  <a:lnTo>
                    <a:pt x="390" y="452"/>
                  </a:lnTo>
                  <a:close/>
                  <a:moveTo>
                    <a:pt x="388" y="444"/>
                  </a:moveTo>
                  <a:lnTo>
                    <a:pt x="388" y="444"/>
                  </a:lnTo>
                  <a:lnTo>
                    <a:pt x="386" y="442"/>
                  </a:lnTo>
                  <a:lnTo>
                    <a:pt x="386" y="442"/>
                  </a:lnTo>
                  <a:lnTo>
                    <a:pt x="386" y="442"/>
                  </a:lnTo>
                  <a:lnTo>
                    <a:pt x="388" y="444"/>
                  </a:lnTo>
                  <a:lnTo>
                    <a:pt x="388" y="444"/>
                  </a:lnTo>
                  <a:close/>
                  <a:moveTo>
                    <a:pt x="388" y="424"/>
                  </a:moveTo>
                  <a:lnTo>
                    <a:pt x="388" y="424"/>
                  </a:lnTo>
                  <a:lnTo>
                    <a:pt x="388" y="426"/>
                  </a:lnTo>
                  <a:lnTo>
                    <a:pt x="386" y="424"/>
                  </a:lnTo>
                  <a:lnTo>
                    <a:pt x="386" y="424"/>
                  </a:lnTo>
                  <a:lnTo>
                    <a:pt x="388" y="424"/>
                  </a:lnTo>
                  <a:lnTo>
                    <a:pt x="388" y="424"/>
                  </a:lnTo>
                  <a:lnTo>
                    <a:pt x="388" y="424"/>
                  </a:lnTo>
                  <a:close/>
                  <a:moveTo>
                    <a:pt x="386" y="434"/>
                  </a:moveTo>
                  <a:lnTo>
                    <a:pt x="386" y="432"/>
                  </a:lnTo>
                  <a:lnTo>
                    <a:pt x="386" y="432"/>
                  </a:lnTo>
                  <a:lnTo>
                    <a:pt x="388" y="432"/>
                  </a:lnTo>
                  <a:lnTo>
                    <a:pt x="388" y="434"/>
                  </a:lnTo>
                  <a:lnTo>
                    <a:pt x="386" y="436"/>
                  </a:lnTo>
                  <a:lnTo>
                    <a:pt x="384" y="436"/>
                  </a:lnTo>
                  <a:lnTo>
                    <a:pt x="386" y="434"/>
                  </a:lnTo>
                  <a:close/>
                  <a:moveTo>
                    <a:pt x="382" y="436"/>
                  </a:moveTo>
                  <a:lnTo>
                    <a:pt x="384" y="438"/>
                  </a:lnTo>
                  <a:lnTo>
                    <a:pt x="384" y="438"/>
                  </a:lnTo>
                  <a:lnTo>
                    <a:pt x="386" y="438"/>
                  </a:lnTo>
                  <a:lnTo>
                    <a:pt x="386" y="438"/>
                  </a:lnTo>
                  <a:lnTo>
                    <a:pt x="386" y="438"/>
                  </a:lnTo>
                  <a:lnTo>
                    <a:pt x="384" y="438"/>
                  </a:lnTo>
                  <a:lnTo>
                    <a:pt x="384" y="440"/>
                  </a:lnTo>
                  <a:lnTo>
                    <a:pt x="384" y="440"/>
                  </a:lnTo>
                  <a:lnTo>
                    <a:pt x="384" y="438"/>
                  </a:lnTo>
                  <a:lnTo>
                    <a:pt x="382" y="438"/>
                  </a:lnTo>
                  <a:lnTo>
                    <a:pt x="382" y="436"/>
                  </a:lnTo>
                  <a:lnTo>
                    <a:pt x="382" y="436"/>
                  </a:lnTo>
                  <a:close/>
                  <a:moveTo>
                    <a:pt x="382" y="480"/>
                  </a:moveTo>
                  <a:lnTo>
                    <a:pt x="382" y="480"/>
                  </a:lnTo>
                  <a:lnTo>
                    <a:pt x="382" y="478"/>
                  </a:lnTo>
                  <a:lnTo>
                    <a:pt x="384" y="480"/>
                  </a:lnTo>
                  <a:lnTo>
                    <a:pt x="384" y="480"/>
                  </a:lnTo>
                  <a:lnTo>
                    <a:pt x="384" y="480"/>
                  </a:lnTo>
                  <a:lnTo>
                    <a:pt x="382" y="480"/>
                  </a:lnTo>
                  <a:lnTo>
                    <a:pt x="382" y="480"/>
                  </a:lnTo>
                  <a:close/>
                  <a:moveTo>
                    <a:pt x="388" y="470"/>
                  </a:moveTo>
                  <a:lnTo>
                    <a:pt x="388" y="470"/>
                  </a:lnTo>
                  <a:lnTo>
                    <a:pt x="386" y="468"/>
                  </a:lnTo>
                  <a:lnTo>
                    <a:pt x="384" y="466"/>
                  </a:lnTo>
                  <a:lnTo>
                    <a:pt x="386" y="466"/>
                  </a:lnTo>
                  <a:lnTo>
                    <a:pt x="386" y="466"/>
                  </a:lnTo>
                  <a:lnTo>
                    <a:pt x="388" y="470"/>
                  </a:lnTo>
                  <a:lnTo>
                    <a:pt x="388" y="470"/>
                  </a:lnTo>
                  <a:lnTo>
                    <a:pt x="390" y="470"/>
                  </a:lnTo>
                  <a:lnTo>
                    <a:pt x="390" y="470"/>
                  </a:lnTo>
                  <a:lnTo>
                    <a:pt x="388" y="470"/>
                  </a:lnTo>
                  <a:lnTo>
                    <a:pt x="388" y="470"/>
                  </a:lnTo>
                  <a:close/>
                  <a:moveTo>
                    <a:pt x="394" y="464"/>
                  </a:moveTo>
                  <a:lnTo>
                    <a:pt x="392" y="464"/>
                  </a:lnTo>
                  <a:lnTo>
                    <a:pt x="392" y="464"/>
                  </a:lnTo>
                  <a:lnTo>
                    <a:pt x="392" y="464"/>
                  </a:lnTo>
                  <a:lnTo>
                    <a:pt x="392" y="464"/>
                  </a:lnTo>
                  <a:lnTo>
                    <a:pt x="394" y="464"/>
                  </a:lnTo>
                  <a:lnTo>
                    <a:pt x="394" y="464"/>
                  </a:lnTo>
                  <a:lnTo>
                    <a:pt x="392" y="462"/>
                  </a:lnTo>
                  <a:lnTo>
                    <a:pt x="392" y="462"/>
                  </a:lnTo>
                  <a:lnTo>
                    <a:pt x="392" y="462"/>
                  </a:lnTo>
                  <a:lnTo>
                    <a:pt x="390" y="462"/>
                  </a:lnTo>
                  <a:lnTo>
                    <a:pt x="390" y="464"/>
                  </a:lnTo>
                  <a:lnTo>
                    <a:pt x="390" y="464"/>
                  </a:lnTo>
                  <a:lnTo>
                    <a:pt x="390" y="464"/>
                  </a:lnTo>
                  <a:lnTo>
                    <a:pt x="390" y="464"/>
                  </a:lnTo>
                  <a:lnTo>
                    <a:pt x="390" y="462"/>
                  </a:lnTo>
                  <a:lnTo>
                    <a:pt x="390" y="462"/>
                  </a:lnTo>
                  <a:lnTo>
                    <a:pt x="392" y="460"/>
                  </a:lnTo>
                  <a:lnTo>
                    <a:pt x="392" y="460"/>
                  </a:lnTo>
                  <a:lnTo>
                    <a:pt x="394" y="462"/>
                  </a:lnTo>
                  <a:lnTo>
                    <a:pt x="394" y="464"/>
                  </a:lnTo>
                  <a:lnTo>
                    <a:pt x="394" y="464"/>
                  </a:lnTo>
                  <a:close/>
                  <a:moveTo>
                    <a:pt x="396" y="468"/>
                  </a:moveTo>
                  <a:lnTo>
                    <a:pt x="396" y="468"/>
                  </a:lnTo>
                  <a:lnTo>
                    <a:pt x="394" y="464"/>
                  </a:lnTo>
                  <a:lnTo>
                    <a:pt x="400" y="468"/>
                  </a:lnTo>
                  <a:lnTo>
                    <a:pt x="400" y="468"/>
                  </a:lnTo>
                  <a:lnTo>
                    <a:pt x="398" y="468"/>
                  </a:lnTo>
                  <a:lnTo>
                    <a:pt x="396" y="468"/>
                  </a:lnTo>
                  <a:lnTo>
                    <a:pt x="396" y="468"/>
                  </a:lnTo>
                  <a:close/>
                  <a:moveTo>
                    <a:pt x="402" y="470"/>
                  </a:moveTo>
                  <a:lnTo>
                    <a:pt x="402" y="470"/>
                  </a:lnTo>
                  <a:lnTo>
                    <a:pt x="402" y="468"/>
                  </a:lnTo>
                  <a:lnTo>
                    <a:pt x="404" y="472"/>
                  </a:lnTo>
                  <a:lnTo>
                    <a:pt x="402" y="470"/>
                  </a:lnTo>
                  <a:close/>
                  <a:moveTo>
                    <a:pt x="410" y="478"/>
                  </a:moveTo>
                  <a:lnTo>
                    <a:pt x="410" y="476"/>
                  </a:lnTo>
                  <a:lnTo>
                    <a:pt x="410" y="478"/>
                  </a:lnTo>
                  <a:lnTo>
                    <a:pt x="410" y="478"/>
                  </a:lnTo>
                  <a:close/>
                  <a:moveTo>
                    <a:pt x="412" y="486"/>
                  </a:moveTo>
                  <a:lnTo>
                    <a:pt x="412" y="486"/>
                  </a:lnTo>
                  <a:lnTo>
                    <a:pt x="416" y="486"/>
                  </a:lnTo>
                  <a:lnTo>
                    <a:pt x="416" y="488"/>
                  </a:lnTo>
                  <a:lnTo>
                    <a:pt x="416" y="488"/>
                  </a:lnTo>
                  <a:lnTo>
                    <a:pt x="414" y="488"/>
                  </a:lnTo>
                  <a:lnTo>
                    <a:pt x="412" y="486"/>
                  </a:lnTo>
                  <a:lnTo>
                    <a:pt x="412" y="486"/>
                  </a:lnTo>
                  <a:close/>
                  <a:moveTo>
                    <a:pt x="428" y="470"/>
                  </a:moveTo>
                  <a:lnTo>
                    <a:pt x="428" y="470"/>
                  </a:lnTo>
                  <a:lnTo>
                    <a:pt x="426" y="468"/>
                  </a:lnTo>
                  <a:lnTo>
                    <a:pt x="424" y="470"/>
                  </a:lnTo>
                  <a:lnTo>
                    <a:pt x="424" y="470"/>
                  </a:lnTo>
                  <a:lnTo>
                    <a:pt x="424" y="470"/>
                  </a:lnTo>
                  <a:lnTo>
                    <a:pt x="424" y="470"/>
                  </a:lnTo>
                  <a:lnTo>
                    <a:pt x="426" y="472"/>
                  </a:lnTo>
                  <a:lnTo>
                    <a:pt x="428" y="472"/>
                  </a:lnTo>
                  <a:lnTo>
                    <a:pt x="428" y="472"/>
                  </a:lnTo>
                  <a:lnTo>
                    <a:pt x="428" y="472"/>
                  </a:lnTo>
                  <a:lnTo>
                    <a:pt x="426" y="474"/>
                  </a:lnTo>
                  <a:lnTo>
                    <a:pt x="426" y="476"/>
                  </a:lnTo>
                  <a:lnTo>
                    <a:pt x="426" y="476"/>
                  </a:lnTo>
                  <a:lnTo>
                    <a:pt x="426" y="476"/>
                  </a:lnTo>
                  <a:lnTo>
                    <a:pt x="426" y="476"/>
                  </a:lnTo>
                  <a:lnTo>
                    <a:pt x="426" y="474"/>
                  </a:lnTo>
                  <a:lnTo>
                    <a:pt x="424" y="476"/>
                  </a:lnTo>
                  <a:lnTo>
                    <a:pt x="424" y="476"/>
                  </a:lnTo>
                  <a:lnTo>
                    <a:pt x="424" y="474"/>
                  </a:lnTo>
                  <a:lnTo>
                    <a:pt x="426" y="472"/>
                  </a:lnTo>
                  <a:lnTo>
                    <a:pt x="426" y="472"/>
                  </a:lnTo>
                  <a:lnTo>
                    <a:pt x="424" y="470"/>
                  </a:lnTo>
                  <a:lnTo>
                    <a:pt x="424" y="470"/>
                  </a:lnTo>
                  <a:lnTo>
                    <a:pt x="424" y="470"/>
                  </a:lnTo>
                  <a:lnTo>
                    <a:pt x="424" y="470"/>
                  </a:lnTo>
                  <a:lnTo>
                    <a:pt x="424" y="470"/>
                  </a:lnTo>
                  <a:lnTo>
                    <a:pt x="424" y="470"/>
                  </a:lnTo>
                  <a:lnTo>
                    <a:pt x="424" y="470"/>
                  </a:lnTo>
                  <a:lnTo>
                    <a:pt x="422" y="470"/>
                  </a:lnTo>
                  <a:lnTo>
                    <a:pt x="422" y="472"/>
                  </a:lnTo>
                  <a:lnTo>
                    <a:pt x="422" y="472"/>
                  </a:lnTo>
                  <a:lnTo>
                    <a:pt x="422" y="472"/>
                  </a:lnTo>
                  <a:lnTo>
                    <a:pt x="422" y="472"/>
                  </a:lnTo>
                  <a:lnTo>
                    <a:pt x="422" y="472"/>
                  </a:lnTo>
                  <a:lnTo>
                    <a:pt x="420" y="474"/>
                  </a:lnTo>
                  <a:lnTo>
                    <a:pt x="420" y="474"/>
                  </a:lnTo>
                  <a:lnTo>
                    <a:pt x="420" y="472"/>
                  </a:lnTo>
                  <a:lnTo>
                    <a:pt x="416" y="472"/>
                  </a:lnTo>
                  <a:lnTo>
                    <a:pt x="418" y="470"/>
                  </a:lnTo>
                  <a:lnTo>
                    <a:pt x="416" y="470"/>
                  </a:lnTo>
                  <a:lnTo>
                    <a:pt x="416" y="470"/>
                  </a:lnTo>
                  <a:lnTo>
                    <a:pt x="416" y="468"/>
                  </a:lnTo>
                  <a:lnTo>
                    <a:pt x="416" y="466"/>
                  </a:lnTo>
                  <a:lnTo>
                    <a:pt x="416" y="466"/>
                  </a:lnTo>
                  <a:lnTo>
                    <a:pt x="416" y="466"/>
                  </a:lnTo>
                  <a:lnTo>
                    <a:pt x="414" y="466"/>
                  </a:lnTo>
                  <a:lnTo>
                    <a:pt x="414" y="464"/>
                  </a:lnTo>
                  <a:lnTo>
                    <a:pt x="414" y="464"/>
                  </a:lnTo>
                  <a:lnTo>
                    <a:pt x="414" y="464"/>
                  </a:lnTo>
                  <a:lnTo>
                    <a:pt x="414" y="466"/>
                  </a:lnTo>
                  <a:lnTo>
                    <a:pt x="414" y="466"/>
                  </a:lnTo>
                  <a:lnTo>
                    <a:pt x="414" y="468"/>
                  </a:lnTo>
                  <a:lnTo>
                    <a:pt x="414" y="468"/>
                  </a:lnTo>
                  <a:lnTo>
                    <a:pt x="414" y="466"/>
                  </a:lnTo>
                  <a:lnTo>
                    <a:pt x="414" y="466"/>
                  </a:lnTo>
                  <a:lnTo>
                    <a:pt x="412" y="466"/>
                  </a:lnTo>
                  <a:lnTo>
                    <a:pt x="410" y="466"/>
                  </a:lnTo>
                  <a:lnTo>
                    <a:pt x="408" y="464"/>
                  </a:lnTo>
                  <a:lnTo>
                    <a:pt x="410" y="466"/>
                  </a:lnTo>
                  <a:lnTo>
                    <a:pt x="410" y="466"/>
                  </a:lnTo>
                  <a:lnTo>
                    <a:pt x="410" y="464"/>
                  </a:lnTo>
                  <a:lnTo>
                    <a:pt x="412" y="462"/>
                  </a:lnTo>
                  <a:lnTo>
                    <a:pt x="412" y="462"/>
                  </a:lnTo>
                  <a:lnTo>
                    <a:pt x="410" y="462"/>
                  </a:lnTo>
                  <a:lnTo>
                    <a:pt x="410" y="462"/>
                  </a:lnTo>
                  <a:lnTo>
                    <a:pt x="410" y="462"/>
                  </a:lnTo>
                  <a:lnTo>
                    <a:pt x="410" y="462"/>
                  </a:lnTo>
                  <a:lnTo>
                    <a:pt x="408" y="464"/>
                  </a:lnTo>
                  <a:lnTo>
                    <a:pt x="406" y="466"/>
                  </a:lnTo>
                  <a:lnTo>
                    <a:pt x="404" y="462"/>
                  </a:lnTo>
                  <a:lnTo>
                    <a:pt x="404" y="462"/>
                  </a:lnTo>
                  <a:lnTo>
                    <a:pt x="408" y="464"/>
                  </a:lnTo>
                  <a:lnTo>
                    <a:pt x="408" y="464"/>
                  </a:lnTo>
                  <a:lnTo>
                    <a:pt x="410" y="460"/>
                  </a:lnTo>
                  <a:lnTo>
                    <a:pt x="412" y="458"/>
                  </a:lnTo>
                  <a:lnTo>
                    <a:pt x="412" y="458"/>
                  </a:lnTo>
                  <a:lnTo>
                    <a:pt x="410" y="456"/>
                  </a:lnTo>
                  <a:lnTo>
                    <a:pt x="408" y="454"/>
                  </a:lnTo>
                  <a:lnTo>
                    <a:pt x="408" y="456"/>
                  </a:lnTo>
                  <a:lnTo>
                    <a:pt x="408" y="452"/>
                  </a:lnTo>
                  <a:lnTo>
                    <a:pt x="408" y="452"/>
                  </a:lnTo>
                  <a:lnTo>
                    <a:pt x="408" y="452"/>
                  </a:lnTo>
                  <a:lnTo>
                    <a:pt x="408" y="452"/>
                  </a:lnTo>
                  <a:lnTo>
                    <a:pt x="408" y="452"/>
                  </a:lnTo>
                  <a:lnTo>
                    <a:pt x="410" y="452"/>
                  </a:lnTo>
                  <a:lnTo>
                    <a:pt x="410" y="452"/>
                  </a:lnTo>
                  <a:lnTo>
                    <a:pt x="408" y="450"/>
                  </a:lnTo>
                  <a:lnTo>
                    <a:pt x="406" y="448"/>
                  </a:lnTo>
                  <a:lnTo>
                    <a:pt x="406" y="448"/>
                  </a:lnTo>
                  <a:lnTo>
                    <a:pt x="404" y="448"/>
                  </a:lnTo>
                  <a:lnTo>
                    <a:pt x="404" y="448"/>
                  </a:lnTo>
                  <a:lnTo>
                    <a:pt x="404" y="448"/>
                  </a:lnTo>
                  <a:lnTo>
                    <a:pt x="402" y="446"/>
                  </a:lnTo>
                  <a:lnTo>
                    <a:pt x="400" y="444"/>
                  </a:lnTo>
                  <a:lnTo>
                    <a:pt x="400" y="444"/>
                  </a:lnTo>
                  <a:lnTo>
                    <a:pt x="400" y="446"/>
                  </a:lnTo>
                  <a:lnTo>
                    <a:pt x="400" y="448"/>
                  </a:lnTo>
                  <a:lnTo>
                    <a:pt x="400" y="448"/>
                  </a:lnTo>
                  <a:lnTo>
                    <a:pt x="398" y="448"/>
                  </a:lnTo>
                  <a:lnTo>
                    <a:pt x="398" y="446"/>
                  </a:lnTo>
                  <a:lnTo>
                    <a:pt x="398" y="446"/>
                  </a:lnTo>
                  <a:lnTo>
                    <a:pt x="398" y="446"/>
                  </a:lnTo>
                  <a:lnTo>
                    <a:pt x="398" y="446"/>
                  </a:lnTo>
                  <a:lnTo>
                    <a:pt x="398" y="446"/>
                  </a:lnTo>
                  <a:lnTo>
                    <a:pt x="398" y="448"/>
                  </a:lnTo>
                  <a:lnTo>
                    <a:pt x="398" y="450"/>
                  </a:lnTo>
                  <a:lnTo>
                    <a:pt x="398" y="450"/>
                  </a:lnTo>
                  <a:lnTo>
                    <a:pt x="396" y="448"/>
                  </a:lnTo>
                  <a:lnTo>
                    <a:pt x="396" y="448"/>
                  </a:lnTo>
                  <a:lnTo>
                    <a:pt x="396" y="448"/>
                  </a:lnTo>
                  <a:lnTo>
                    <a:pt x="396" y="446"/>
                  </a:lnTo>
                  <a:lnTo>
                    <a:pt x="394" y="448"/>
                  </a:lnTo>
                  <a:lnTo>
                    <a:pt x="394" y="448"/>
                  </a:lnTo>
                  <a:lnTo>
                    <a:pt x="394" y="446"/>
                  </a:lnTo>
                  <a:lnTo>
                    <a:pt x="394" y="446"/>
                  </a:lnTo>
                  <a:lnTo>
                    <a:pt x="396" y="446"/>
                  </a:lnTo>
                  <a:lnTo>
                    <a:pt x="396" y="446"/>
                  </a:lnTo>
                  <a:lnTo>
                    <a:pt x="396" y="446"/>
                  </a:lnTo>
                  <a:lnTo>
                    <a:pt x="396" y="446"/>
                  </a:lnTo>
                  <a:lnTo>
                    <a:pt x="396" y="446"/>
                  </a:lnTo>
                  <a:lnTo>
                    <a:pt x="396" y="446"/>
                  </a:lnTo>
                  <a:lnTo>
                    <a:pt x="398" y="446"/>
                  </a:lnTo>
                  <a:lnTo>
                    <a:pt x="398" y="446"/>
                  </a:lnTo>
                  <a:lnTo>
                    <a:pt x="398" y="446"/>
                  </a:lnTo>
                  <a:lnTo>
                    <a:pt x="398" y="446"/>
                  </a:lnTo>
                  <a:lnTo>
                    <a:pt x="398" y="444"/>
                  </a:lnTo>
                  <a:lnTo>
                    <a:pt x="396" y="442"/>
                  </a:lnTo>
                  <a:lnTo>
                    <a:pt x="396" y="442"/>
                  </a:lnTo>
                  <a:lnTo>
                    <a:pt x="396" y="440"/>
                  </a:lnTo>
                  <a:lnTo>
                    <a:pt x="396" y="440"/>
                  </a:lnTo>
                  <a:lnTo>
                    <a:pt x="398" y="442"/>
                  </a:lnTo>
                  <a:lnTo>
                    <a:pt x="400" y="442"/>
                  </a:lnTo>
                  <a:lnTo>
                    <a:pt x="402" y="442"/>
                  </a:lnTo>
                  <a:lnTo>
                    <a:pt x="402" y="442"/>
                  </a:lnTo>
                  <a:lnTo>
                    <a:pt x="402" y="442"/>
                  </a:lnTo>
                  <a:lnTo>
                    <a:pt x="402" y="442"/>
                  </a:lnTo>
                  <a:lnTo>
                    <a:pt x="402" y="440"/>
                  </a:lnTo>
                  <a:lnTo>
                    <a:pt x="402" y="440"/>
                  </a:lnTo>
                  <a:lnTo>
                    <a:pt x="402" y="440"/>
                  </a:lnTo>
                  <a:lnTo>
                    <a:pt x="402" y="442"/>
                  </a:lnTo>
                  <a:lnTo>
                    <a:pt x="404" y="442"/>
                  </a:lnTo>
                  <a:lnTo>
                    <a:pt x="404" y="442"/>
                  </a:lnTo>
                  <a:lnTo>
                    <a:pt x="404" y="442"/>
                  </a:lnTo>
                  <a:lnTo>
                    <a:pt x="404" y="442"/>
                  </a:lnTo>
                  <a:lnTo>
                    <a:pt x="402" y="442"/>
                  </a:lnTo>
                  <a:lnTo>
                    <a:pt x="402" y="442"/>
                  </a:lnTo>
                  <a:lnTo>
                    <a:pt x="402" y="442"/>
                  </a:lnTo>
                  <a:lnTo>
                    <a:pt x="402" y="442"/>
                  </a:lnTo>
                  <a:lnTo>
                    <a:pt x="402" y="442"/>
                  </a:lnTo>
                  <a:lnTo>
                    <a:pt x="402" y="442"/>
                  </a:lnTo>
                  <a:lnTo>
                    <a:pt x="406" y="446"/>
                  </a:lnTo>
                  <a:lnTo>
                    <a:pt x="406" y="446"/>
                  </a:lnTo>
                  <a:lnTo>
                    <a:pt x="408" y="444"/>
                  </a:lnTo>
                  <a:lnTo>
                    <a:pt x="408" y="444"/>
                  </a:lnTo>
                  <a:lnTo>
                    <a:pt x="410" y="446"/>
                  </a:lnTo>
                  <a:lnTo>
                    <a:pt x="412" y="448"/>
                  </a:lnTo>
                  <a:lnTo>
                    <a:pt x="412" y="448"/>
                  </a:lnTo>
                  <a:lnTo>
                    <a:pt x="414" y="450"/>
                  </a:lnTo>
                  <a:lnTo>
                    <a:pt x="416" y="448"/>
                  </a:lnTo>
                  <a:lnTo>
                    <a:pt x="418" y="450"/>
                  </a:lnTo>
                  <a:lnTo>
                    <a:pt x="418" y="450"/>
                  </a:lnTo>
                  <a:lnTo>
                    <a:pt x="416" y="450"/>
                  </a:lnTo>
                  <a:lnTo>
                    <a:pt x="416" y="450"/>
                  </a:lnTo>
                  <a:lnTo>
                    <a:pt x="416" y="450"/>
                  </a:lnTo>
                  <a:lnTo>
                    <a:pt x="418" y="454"/>
                  </a:lnTo>
                  <a:lnTo>
                    <a:pt x="422" y="456"/>
                  </a:lnTo>
                  <a:lnTo>
                    <a:pt x="422" y="456"/>
                  </a:lnTo>
                  <a:lnTo>
                    <a:pt x="422" y="456"/>
                  </a:lnTo>
                  <a:lnTo>
                    <a:pt x="422" y="458"/>
                  </a:lnTo>
                  <a:lnTo>
                    <a:pt x="420" y="458"/>
                  </a:lnTo>
                  <a:lnTo>
                    <a:pt x="420" y="460"/>
                  </a:lnTo>
                  <a:lnTo>
                    <a:pt x="420" y="460"/>
                  </a:lnTo>
                  <a:lnTo>
                    <a:pt x="420" y="460"/>
                  </a:lnTo>
                  <a:lnTo>
                    <a:pt x="420" y="460"/>
                  </a:lnTo>
                  <a:lnTo>
                    <a:pt x="422" y="460"/>
                  </a:lnTo>
                  <a:lnTo>
                    <a:pt x="422" y="460"/>
                  </a:lnTo>
                  <a:lnTo>
                    <a:pt x="422" y="462"/>
                  </a:lnTo>
                  <a:lnTo>
                    <a:pt x="422" y="464"/>
                  </a:lnTo>
                  <a:lnTo>
                    <a:pt x="422" y="466"/>
                  </a:lnTo>
                  <a:lnTo>
                    <a:pt x="422" y="470"/>
                  </a:lnTo>
                  <a:lnTo>
                    <a:pt x="422" y="470"/>
                  </a:lnTo>
                  <a:lnTo>
                    <a:pt x="424" y="470"/>
                  </a:lnTo>
                  <a:lnTo>
                    <a:pt x="424" y="468"/>
                  </a:lnTo>
                  <a:lnTo>
                    <a:pt x="424" y="468"/>
                  </a:lnTo>
                  <a:lnTo>
                    <a:pt x="424" y="468"/>
                  </a:lnTo>
                  <a:lnTo>
                    <a:pt x="424" y="468"/>
                  </a:lnTo>
                  <a:lnTo>
                    <a:pt x="424" y="468"/>
                  </a:lnTo>
                  <a:lnTo>
                    <a:pt x="424" y="468"/>
                  </a:lnTo>
                  <a:lnTo>
                    <a:pt x="424" y="466"/>
                  </a:lnTo>
                  <a:lnTo>
                    <a:pt x="424" y="468"/>
                  </a:lnTo>
                  <a:lnTo>
                    <a:pt x="424" y="468"/>
                  </a:lnTo>
                  <a:lnTo>
                    <a:pt x="426" y="468"/>
                  </a:lnTo>
                  <a:lnTo>
                    <a:pt x="428" y="468"/>
                  </a:lnTo>
                  <a:lnTo>
                    <a:pt x="428" y="468"/>
                  </a:lnTo>
                  <a:lnTo>
                    <a:pt x="428" y="470"/>
                  </a:lnTo>
                  <a:lnTo>
                    <a:pt x="428" y="470"/>
                  </a:lnTo>
                  <a:close/>
                  <a:moveTo>
                    <a:pt x="430" y="452"/>
                  </a:moveTo>
                  <a:lnTo>
                    <a:pt x="428" y="452"/>
                  </a:lnTo>
                  <a:lnTo>
                    <a:pt x="430" y="452"/>
                  </a:lnTo>
                  <a:lnTo>
                    <a:pt x="430" y="452"/>
                  </a:lnTo>
                  <a:close/>
                  <a:moveTo>
                    <a:pt x="430" y="406"/>
                  </a:moveTo>
                  <a:lnTo>
                    <a:pt x="430" y="406"/>
                  </a:lnTo>
                  <a:lnTo>
                    <a:pt x="430" y="406"/>
                  </a:lnTo>
                  <a:lnTo>
                    <a:pt x="430" y="406"/>
                  </a:lnTo>
                  <a:lnTo>
                    <a:pt x="430" y="406"/>
                  </a:lnTo>
                  <a:lnTo>
                    <a:pt x="428" y="404"/>
                  </a:lnTo>
                  <a:lnTo>
                    <a:pt x="428" y="404"/>
                  </a:lnTo>
                  <a:lnTo>
                    <a:pt x="428" y="402"/>
                  </a:lnTo>
                  <a:lnTo>
                    <a:pt x="428" y="402"/>
                  </a:lnTo>
                  <a:lnTo>
                    <a:pt x="430" y="404"/>
                  </a:lnTo>
                  <a:lnTo>
                    <a:pt x="430" y="402"/>
                  </a:lnTo>
                  <a:lnTo>
                    <a:pt x="430" y="402"/>
                  </a:lnTo>
                  <a:lnTo>
                    <a:pt x="432" y="404"/>
                  </a:lnTo>
                  <a:lnTo>
                    <a:pt x="430" y="406"/>
                  </a:lnTo>
                  <a:close/>
                  <a:moveTo>
                    <a:pt x="434" y="398"/>
                  </a:moveTo>
                  <a:lnTo>
                    <a:pt x="434" y="398"/>
                  </a:lnTo>
                  <a:lnTo>
                    <a:pt x="432" y="398"/>
                  </a:lnTo>
                  <a:lnTo>
                    <a:pt x="434" y="400"/>
                  </a:lnTo>
                  <a:lnTo>
                    <a:pt x="434" y="400"/>
                  </a:lnTo>
                  <a:lnTo>
                    <a:pt x="434" y="400"/>
                  </a:lnTo>
                  <a:lnTo>
                    <a:pt x="432" y="400"/>
                  </a:lnTo>
                  <a:lnTo>
                    <a:pt x="432" y="400"/>
                  </a:lnTo>
                  <a:lnTo>
                    <a:pt x="432" y="400"/>
                  </a:lnTo>
                  <a:lnTo>
                    <a:pt x="434" y="400"/>
                  </a:lnTo>
                  <a:lnTo>
                    <a:pt x="434" y="400"/>
                  </a:lnTo>
                  <a:lnTo>
                    <a:pt x="434" y="400"/>
                  </a:lnTo>
                  <a:lnTo>
                    <a:pt x="432" y="398"/>
                  </a:lnTo>
                  <a:lnTo>
                    <a:pt x="434" y="398"/>
                  </a:lnTo>
                  <a:lnTo>
                    <a:pt x="434" y="398"/>
                  </a:lnTo>
                  <a:lnTo>
                    <a:pt x="432" y="396"/>
                  </a:lnTo>
                  <a:lnTo>
                    <a:pt x="432" y="396"/>
                  </a:lnTo>
                  <a:lnTo>
                    <a:pt x="432" y="396"/>
                  </a:lnTo>
                  <a:lnTo>
                    <a:pt x="434" y="396"/>
                  </a:lnTo>
                  <a:lnTo>
                    <a:pt x="434" y="398"/>
                  </a:lnTo>
                  <a:lnTo>
                    <a:pt x="434" y="398"/>
                  </a:lnTo>
                  <a:lnTo>
                    <a:pt x="434" y="398"/>
                  </a:lnTo>
                  <a:lnTo>
                    <a:pt x="434" y="398"/>
                  </a:lnTo>
                  <a:lnTo>
                    <a:pt x="434" y="398"/>
                  </a:lnTo>
                  <a:lnTo>
                    <a:pt x="436" y="398"/>
                  </a:lnTo>
                  <a:lnTo>
                    <a:pt x="436" y="398"/>
                  </a:lnTo>
                  <a:lnTo>
                    <a:pt x="434" y="396"/>
                  </a:lnTo>
                  <a:lnTo>
                    <a:pt x="434" y="394"/>
                  </a:lnTo>
                  <a:lnTo>
                    <a:pt x="432" y="396"/>
                  </a:lnTo>
                  <a:lnTo>
                    <a:pt x="432" y="396"/>
                  </a:lnTo>
                  <a:lnTo>
                    <a:pt x="434" y="394"/>
                  </a:lnTo>
                  <a:lnTo>
                    <a:pt x="434" y="394"/>
                  </a:lnTo>
                  <a:lnTo>
                    <a:pt x="434" y="394"/>
                  </a:lnTo>
                  <a:lnTo>
                    <a:pt x="434" y="394"/>
                  </a:lnTo>
                  <a:lnTo>
                    <a:pt x="434" y="394"/>
                  </a:lnTo>
                  <a:lnTo>
                    <a:pt x="434" y="394"/>
                  </a:lnTo>
                  <a:lnTo>
                    <a:pt x="434" y="392"/>
                  </a:lnTo>
                  <a:lnTo>
                    <a:pt x="438" y="396"/>
                  </a:lnTo>
                  <a:lnTo>
                    <a:pt x="438" y="396"/>
                  </a:lnTo>
                  <a:lnTo>
                    <a:pt x="436" y="396"/>
                  </a:lnTo>
                  <a:lnTo>
                    <a:pt x="436" y="400"/>
                  </a:lnTo>
                  <a:lnTo>
                    <a:pt x="436" y="400"/>
                  </a:lnTo>
                  <a:lnTo>
                    <a:pt x="434" y="398"/>
                  </a:lnTo>
                  <a:lnTo>
                    <a:pt x="434" y="398"/>
                  </a:lnTo>
                  <a:lnTo>
                    <a:pt x="434" y="398"/>
                  </a:lnTo>
                  <a:lnTo>
                    <a:pt x="434" y="398"/>
                  </a:lnTo>
                  <a:lnTo>
                    <a:pt x="434" y="398"/>
                  </a:lnTo>
                  <a:lnTo>
                    <a:pt x="434" y="398"/>
                  </a:lnTo>
                  <a:lnTo>
                    <a:pt x="434" y="398"/>
                  </a:lnTo>
                  <a:lnTo>
                    <a:pt x="434" y="398"/>
                  </a:lnTo>
                  <a:close/>
                  <a:moveTo>
                    <a:pt x="436" y="410"/>
                  </a:moveTo>
                  <a:lnTo>
                    <a:pt x="436" y="410"/>
                  </a:lnTo>
                  <a:lnTo>
                    <a:pt x="436" y="408"/>
                  </a:lnTo>
                  <a:lnTo>
                    <a:pt x="436" y="410"/>
                  </a:lnTo>
                  <a:lnTo>
                    <a:pt x="436" y="410"/>
                  </a:lnTo>
                  <a:close/>
                  <a:moveTo>
                    <a:pt x="438" y="410"/>
                  </a:moveTo>
                  <a:lnTo>
                    <a:pt x="438" y="410"/>
                  </a:lnTo>
                  <a:lnTo>
                    <a:pt x="438" y="412"/>
                  </a:lnTo>
                  <a:lnTo>
                    <a:pt x="438" y="412"/>
                  </a:lnTo>
                  <a:lnTo>
                    <a:pt x="438" y="412"/>
                  </a:lnTo>
                  <a:lnTo>
                    <a:pt x="436" y="412"/>
                  </a:lnTo>
                  <a:lnTo>
                    <a:pt x="438" y="410"/>
                  </a:lnTo>
                  <a:lnTo>
                    <a:pt x="438" y="410"/>
                  </a:lnTo>
                  <a:close/>
                  <a:moveTo>
                    <a:pt x="438" y="436"/>
                  </a:moveTo>
                  <a:lnTo>
                    <a:pt x="438" y="436"/>
                  </a:lnTo>
                  <a:lnTo>
                    <a:pt x="438" y="436"/>
                  </a:lnTo>
                  <a:lnTo>
                    <a:pt x="438" y="436"/>
                  </a:lnTo>
                  <a:close/>
                  <a:moveTo>
                    <a:pt x="436" y="408"/>
                  </a:moveTo>
                  <a:lnTo>
                    <a:pt x="436" y="408"/>
                  </a:lnTo>
                  <a:lnTo>
                    <a:pt x="438" y="408"/>
                  </a:lnTo>
                  <a:lnTo>
                    <a:pt x="440" y="408"/>
                  </a:lnTo>
                  <a:lnTo>
                    <a:pt x="440" y="408"/>
                  </a:lnTo>
                  <a:lnTo>
                    <a:pt x="440" y="406"/>
                  </a:lnTo>
                  <a:lnTo>
                    <a:pt x="440" y="406"/>
                  </a:lnTo>
                  <a:lnTo>
                    <a:pt x="440" y="406"/>
                  </a:lnTo>
                  <a:lnTo>
                    <a:pt x="440" y="410"/>
                  </a:lnTo>
                  <a:lnTo>
                    <a:pt x="440" y="410"/>
                  </a:lnTo>
                  <a:lnTo>
                    <a:pt x="438" y="410"/>
                  </a:lnTo>
                  <a:lnTo>
                    <a:pt x="436" y="410"/>
                  </a:lnTo>
                  <a:lnTo>
                    <a:pt x="436" y="408"/>
                  </a:lnTo>
                  <a:lnTo>
                    <a:pt x="436" y="408"/>
                  </a:lnTo>
                  <a:close/>
                  <a:moveTo>
                    <a:pt x="448" y="464"/>
                  </a:moveTo>
                  <a:lnTo>
                    <a:pt x="448" y="464"/>
                  </a:lnTo>
                  <a:lnTo>
                    <a:pt x="446" y="462"/>
                  </a:lnTo>
                  <a:lnTo>
                    <a:pt x="446" y="460"/>
                  </a:lnTo>
                  <a:lnTo>
                    <a:pt x="446" y="462"/>
                  </a:lnTo>
                  <a:lnTo>
                    <a:pt x="446" y="462"/>
                  </a:lnTo>
                  <a:lnTo>
                    <a:pt x="442" y="460"/>
                  </a:lnTo>
                  <a:lnTo>
                    <a:pt x="440" y="458"/>
                  </a:lnTo>
                  <a:lnTo>
                    <a:pt x="440" y="458"/>
                  </a:lnTo>
                  <a:lnTo>
                    <a:pt x="448" y="460"/>
                  </a:lnTo>
                  <a:lnTo>
                    <a:pt x="448" y="460"/>
                  </a:lnTo>
                  <a:lnTo>
                    <a:pt x="448" y="462"/>
                  </a:lnTo>
                  <a:lnTo>
                    <a:pt x="448" y="462"/>
                  </a:lnTo>
                  <a:lnTo>
                    <a:pt x="448" y="462"/>
                  </a:lnTo>
                  <a:lnTo>
                    <a:pt x="450" y="462"/>
                  </a:lnTo>
                  <a:lnTo>
                    <a:pt x="450" y="462"/>
                  </a:lnTo>
                  <a:lnTo>
                    <a:pt x="450" y="464"/>
                  </a:lnTo>
                  <a:lnTo>
                    <a:pt x="448" y="464"/>
                  </a:lnTo>
                  <a:lnTo>
                    <a:pt x="448" y="464"/>
                  </a:lnTo>
                  <a:close/>
                  <a:moveTo>
                    <a:pt x="442" y="426"/>
                  </a:moveTo>
                  <a:lnTo>
                    <a:pt x="442" y="426"/>
                  </a:lnTo>
                  <a:lnTo>
                    <a:pt x="442" y="424"/>
                  </a:lnTo>
                  <a:lnTo>
                    <a:pt x="444" y="422"/>
                  </a:lnTo>
                  <a:lnTo>
                    <a:pt x="444" y="422"/>
                  </a:lnTo>
                  <a:lnTo>
                    <a:pt x="448" y="422"/>
                  </a:lnTo>
                  <a:lnTo>
                    <a:pt x="452" y="424"/>
                  </a:lnTo>
                  <a:lnTo>
                    <a:pt x="452" y="424"/>
                  </a:lnTo>
                  <a:lnTo>
                    <a:pt x="452" y="422"/>
                  </a:lnTo>
                  <a:lnTo>
                    <a:pt x="450" y="420"/>
                  </a:lnTo>
                  <a:lnTo>
                    <a:pt x="452" y="420"/>
                  </a:lnTo>
                  <a:lnTo>
                    <a:pt x="452" y="420"/>
                  </a:lnTo>
                  <a:lnTo>
                    <a:pt x="452" y="420"/>
                  </a:lnTo>
                  <a:lnTo>
                    <a:pt x="452" y="420"/>
                  </a:lnTo>
                  <a:lnTo>
                    <a:pt x="452" y="420"/>
                  </a:lnTo>
                  <a:lnTo>
                    <a:pt x="452" y="420"/>
                  </a:lnTo>
                  <a:lnTo>
                    <a:pt x="452" y="422"/>
                  </a:lnTo>
                  <a:lnTo>
                    <a:pt x="454" y="422"/>
                  </a:lnTo>
                  <a:lnTo>
                    <a:pt x="458" y="424"/>
                  </a:lnTo>
                  <a:lnTo>
                    <a:pt x="458" y="424"/>
                  </a:lnTo>
                  <a:lnTo>
                    <a:pt x="456" y="424"/>
                  </a:lnTo>
                  <a:lnTo>
                    <a:pt x="456" y="426"/>
                  </a:lnTo>
                  <a:lnTo>
                    <a:pt x="458" y="428"/>
                  </a:lnTo>
                  <a:lnTo>
                    <a:pt x="458" y="428"/>
                  </a:lnTo>
                  <a:lnTo>
                    <a:pt x="458" y="428"/>
                  </a:lnTo>
                  <a:lnTo>
                    <a:pt x="458" y="430"/>
                  </a:lnTo>
                  <a:lnTo>
                    <a:pt x="458" y="430"/>
                  </a:lnTo>
                  <a:lnTo>
                    <a:pt x="460" y="430"/>
                  </a:lnTo>
                  <a:lnTo>
                    <a:pt x="460" y="430"/>
                  </a:lnTo>
                  <a:lnTo>
                    <a:pt x="460" y="430"/>
                  </a:lnTo>
                  <a:lnTo>
                    <a:pt x="460" y="430"/>
                  </a:lnTo>
                  <a:lnTo>
                    <a:pt x="460" y="430"/>
                  </a:lnTo>
                  <a:lnTo>
                    <a:pt x="460" y="430"/>
                  </a:lnTo>
                  <a:lnTo>
                    <a:pt x="460" y="430"/>
                  </a:lnTo>
                  <a:lnTo>
                    <a:pt x="460" y="432"/>
                  </a:lnTo>
                  <a:lnTo>
                    <a:pt x="462" y="432"/>
                  </a:lnTo>
                  <a:lnTo>
                    <a:pt x="462" y="432"/>
                  </a:lnTo>
                  <a:lnTo>
                    <a:pt x="460" y="432"/>
                  </a:lnTo>
                  <a:lnTo>
                    <a:pt x="460" y="432"/>
                  </a:lnTo>
                  <a:lnTo>
                    <a:pt x="458" y="434"/>
                  </a:lnTo>
                  <a:lnTo>
                    <a:pt x="458" y="436"/>
                  </a:lnTo>
                  <a:lnTo>
                    <a:pt x="458" y="436"/>
                  </a:lnTo>
                  <a:lnTo>
                    <a:pt x="458" y="434"/>
                  </a:lnTo>
                  <a:lnTo>
                    <a:pt x="458" y="434"/>
                  </a:lnTo>
                  <a:lnTo>
                    <a:pt x="458" y="434"/>
                  </a:lnTo>
                  <a:lnTo>
                    <a:pt x="458" y="432"/>
                  </a:lnTo>
                  <a:lnTo>
                    <a:pt x="458" y="432"/>
                  </a:lnTo>
                  <a:lnTo>
                    <a:pt x="458" y="432"/>
                  </a:lnTo>
                  <a:lnTo>
                    <a:pt x="456" y="430"/>
                  </a:lnTo>
                  <a:lnTo>
                    <a:pt x="456" y="430"/>
                  </a:lnTo>
                  <a:lnTo>
                    <a:pt x="456" y="432"/>
                  </a:lnTo>
                  <a:lnTo>
                    <a:pt x="454" y="430"/>
                  </a:lnTo>
                  <a:lnTo>
                    <a:pt x="454" y="430"/>
                  </a:lnTo>
                  <a:lnTo>
                    <a:pt x="452" y="430"/>
                  </a:lnTo>
                  <a:lnTo>
                    <a:pt x="452" y="430"/>
                  </a:lnTo>
                  <a:lnTo>
                    <a:pt x="452" y="430"/>
                  </a:lnTo>
                  <a:lnTo>
                    <a:pt x="452" y="430"/>
                  </a:lnTo>
                  <a:lnTo>
                    <a:pt x="450" y="428"/>
                  </a:lnTo>
                  <a:lnTo>
                    <a:pt x="450" y="428"/>
                  </a:lnTo>
                  <a:lnTo>
                    <a:pt x="446" y="428"/>
                  </a:lnTo>
                  <a:lnTo>
                    <a:pt x="442" y="426"/>
                  </a:lnTo>
                  <a:lnTo>
                    <a:pt x="442" y="426"/>
                  </a:lnTo>
                  <a:close/>
                  <a:moveTo>
                    <a:pt x="450" y="450"/>
                  </a:moveTo>
                  <a:lnTo>
                    <a:pt x="450" y="450"/>
                  </a:lnTo>
                  <a:lnTo>
                    <a:pt x="452" y="450"/>
                  </a:lnTo>
                  <a:lnTo>
                    <a:pt x="452" y="450"/>
                  </a:lnTo>
                  <a:lnTo>
                    <a:pt x="450" y="452"/>
                  </a:lnTo>
                  <a:lnTo>
                    <a:pt x="450" y="450"/>
                  </a:lnTo>
                  <a:close/>
                  <a:moveTo>
                    <a:pt x="454" y="472"/>
                  </a:moveTo>
                  <a:lnTo>
                    <a:pt x="454" y="472"/>
                  </a:lnTo>
                  <a:lnTo>
                    <a:pt x="454" y="470"/>
                  </a:lnTo>
                  <a:lnTo>
                    <a:pt x="454" y="470"/>
                  </a:lnTo>
                  <a:lnTo>
                    <a:pt x="454" y="470"/>
                  </a:lnTo>
                  <a:lnTo>
                    <a:pt x="454" y="470"/>
                  </a:lnTo>
                  <a:lnTo>
                    <a:pt x="454" y="470"/>
                  </a:lnTo>
                  <a:lnTo>
                    <a:pt x="454" y="470"/>
                  </a:lnTo>
                  <a:lnTo>
                    <a:pt x="452" y="470"/>
                  </a:lnTo>
                  <a:lnTo>
                    <a:pt x="452" y="470"/>
                  </a:lnTo>
                  <a:lnTo>
                    <a:pt x="452" y="470"/>
                  </a:lnTo>
                  <a:lnTo>
                    <a:pt x="452" y="470"/>
                  </a:lnTo>
                  <a:lnTo>
                    <a:pt x="454" y="472"/>
                  </a:lnTo>
                  <a:lnTo>
                    <a:pt x="454" y="472"/>
                  </a:lnTo>
                  <a:lnTo>
                    <a:pt x="452" y="472"/>
                  </a:lnTo>
                  <a:lnTo>
                    <a:pt x="452" y="472"/>
                  </a:lnTo>
                  <a:lnTo>
                    <a:pt x="452" y="472"/>
                  </a:lnTo>
                  <a:lnTo>
                    <a:pt x="454" y="472"/>
                  </a:lnTo>
                  <a:lnTo>
                    <a:pt x="454" y="472"/>
                  </a:lnTo>
                  <a:lnTo>
                    <a:pt x="452" y="470"/>
                  </a:lnTo>
                  <a:lnTo>
                    <a:pt x="450" y="470"/>
                  </a:lnTo>
                  <a:lnTo>
                    <a:pt x="452" y="470"/>
                  </a:lnTo>
                  <a:lnTo>
                    <a:pt x="452" y="470"/>
                  </a:lnTo>
                  <a:lnTo>
                    <a:pt x="452" y="468"/>
                  </a:lnTo>
                  <a:lnTo>
                    <a:pt x="452" y="468"/>
                  </a:lnTo>
                  <a:lnTo>
                    <a:pt x="452" y="468"/>
                  </a:lnTo>
                  <a:lnTo>
                    <a:pt x="452" y="468"/>
                  </a:lnTo>
                  <a:lnTo>
                    <a:pt x="454" y="468"/>
                  </a:lnTo>
                  <a:lnTo>
                    <a:pt x="454" y="470"/>
                  </a:lnTo>
                  <a:lnTo>
                    <a:pt x="454" y="470"/>
                  </a:lnTo>
                  <a:lnTo>
                    <a:pt x="454" y="470"/>
                  </a:lnTo>
                  <a:lnTo>
                    <a:pt x="454" y="470"/>
                  </a:lnTo>
                  <a:lnTo>
                    <a:pt x="454" y="468"/>
                  </a:lnTo>
                  <a:lnTo>
                    <a:pt x="454" y="468"/>
                  </a:lnTo>
                  <a:lnTo>
                    <a:pt x="454" y="466"/>
                  </a:lnTo>
                  <a:lnTo>
                    <a:pt x="454" y="466"/>
                  </a:lnTo>
                  <a:lnTo>
                    <a:pt x="452" y="466"/>
                  </a:lnTo>
                  <a:lnTo>
                    <a:pt x="452" y="466"/>
                  </a:lnTo>
                  <a:lnTo>
                    <a:pt x="454" y="466"/>
                  </a:lnTo>
                  <a:lnTo>
                    <a:pt x="454" y="466"/>
                  </a:lnTo>
                  <a:lnTo>
                    <a:pt x="454" y="464"/>
                  </a:lnTo>
                  <a:lnTo>
                    <a:pt x="454" y="464"/>
                  </a:lnTo>
                  <a:lnTo>
                    <a:pt x="458" y="468"/>
                  </a:lnTo>
                  <a:lnTo>
                    <a:pt x="458" y="468"/>
                  </a:lnTo>
                  <a:lnTo>
                    <a:pt x="456" y="468"/>
                  </a:lnTo>
                  <a:lnTo>
                    <a:pt x="454" y="472"/>
                  </a:lnTo>
                  <a:close/>
                  <a:moveTo>
                    <a:pt x="460" y="480"/>
                  </a:moveTo>
                  <a:lnTo>
                    <a:pt x="460" y="480"/>
                  </a:lnTo>
                  <a:lnTo>
                    <a:pt x="458" y="480"/>
                  </a:lnTo>
                  <a:lnTo>
                    <a:pt x="456" y="480"/>
                  </a:lnTo>
                  <a:lnTo>
                    <a:pt x="456" y="480"/>
                  </a:lnTo>
                  <a:lnTo>
                    <a:pt x="456" y="480"/>
                  </a:lnTo>
                  <a:lnTo>
                    <a:pt x="458" y="480"/>
                  </a:lnTo>
                  <a:lnTo>
                    <a:pt x="460" y="478"/>
                  </a:lnTo>
                  <a:lnTo>
                    <a:pt x="460" y="478"/>
                  </a:lnTo>
                  <a:lnTo>
                    <a:pt x="460" y="478"/>
                  </a:lnTo>
                  <a:lnTo>
                    <a:pt x="460" y="478"/>
                  </a:lnTo>
                  <a:lnTo>
                    <a:pt x="460" y="478"/>
                  </a:lnTo>
                  <a:lnTo>
                    <a:pt x="460" y="480"/>
                  </a:lnTo>
                  <a:lnTo>
                    <a:pt x="460" y="480"/>
                  </a:lnTo>
                  <a:close/>
                  <a:moveTo>
                    <a:pt x="464" y="486"/>
                  </a:moveTo>
                  <a:lnTo>
                    <a:pt x="464" y="484"/>
                  </a:lnTo>
                  <a:lnTo>
                    <a:pt x="464" y="484"/>
                  </a:lnTo>
                  <a:lnTo>
                    <a:pt x="462" y="484"/>
                  </a:lnTo>
                  <a:lnTo>
                    <a:pt x="462" y="484"/>
                  </a:lnTo>
                  <a:lnTo>
                    <a:pt x="464" y="484"/>
                  </a:lnTo>
                  <a:lnTo>
                    <a:pt x="464" y="482"/>
                  </a:lnTo>
                  <a:lnTo>
                    <a:pt x="466" y="484"/>
                  </a:lnTo>
                  <a:lnTo>
                    <a:pt x="464" y="484"/>
                  </a:lnTo>
                  <a:lnTo>
                    <a:pt x="464" y="484"/>
                  </a:lnTo>
                  <a:lnTo>
                    <a:pt x="468" y="486"/>
                  </a:lnTo>
                  <a:lnTo>
                    <a:pt x="468" y="486"/>
                  </a:lnTo>
                  <a:lnTo>
                    <a:pt x="468" y="488"/>
                  </a:lnTo>
                  <a:lnTo>
                    <a:pt x="466" y="488"/>
                  </a:lnTo>
                  <a:lnTo>
                    <a:pt x="466" y="486"/>
                  </a:lnTo>
                  <a:lnTo>
                    <a:pt x="464" y="486"/>
                  </a:lnTo>
                  <a:lnTo>
                    <a:pt x="464" y="486"/>
                  </a:lnTo>
                  <a:close/>
                  <a:moveTo>
                    <a:pt x="468" y="468"/>
                  </a:moveTo>
                  <a:lnTo>
                    <a:pt x="470" y="468"/>
                  </a:lnTo>
                  <a:lnTo>
                    <a:pt x="470" y="468"/>
                  </a:lnTo>
                  <a:lnTo>
                    <a:pt x="468" y="468"/>
                  </a:lnTo>
                  <a:close/>
                  <a:moveTo>
                    <a:pt x="470" y="450"/>
                  </a:moveTo>
                  <a:lnTo>
                    <a:pt x="470" y="450"/>
                  </a:lnTo>
                  <a:lnTo>
                    <a:pt x="470" y="450"/>
                  </a:lnTo>
                  <a:lnTo>
                    <a:pt x="468" y="450"/>
                  </a:lnTo>
                  <a:lnTo>
                    <a:pt x="468" y="450"/>
                  </a:lnTo>
                  <a:lnTo>
                    <a:pt x="468" y="448"/>
                  </a:lnTo>
                  <a:lnTo>
                    <a:pt x="468" y="448"/>
                  </a:lnTo>
                  <a:lnTo>
                    <a:pt x="470" y="448"/>
                  </a:lnTo>
                  <a:lnTo>
                    <a:pt x="470" y="448"/>
                  </a:lnTo>
                  <a:lnTo>
                    <a:pt x="470" y="448"/>
                  </a:lnTo>
                  <a:lnTo>
                    <a:pt x="470" y="448"/>
                  </a:lnTo>
                  <a:lnTo>
                    <a:pt x="470" y="450"/>
                  </a:lnTo>
                  <a:lnTo>
                    <a:pt x="470" y="450"/>
                  </a:lnTo>
                  <a:close/>
                  <a:moveTo>
                    <a:pt x="468" y="446"/>
                  </a:moveTo>
                  <a:lnTo>
                    <a:pt x="468" y="446"/>
                  </a:lnTo>
                  <a:lnTo>
                    <a:pt x="470" y="446"/>
                  </a:lnTo>
                  <a:lnTo>
                    <a:pt x="472" y="446"/>
                  </a:lnTo>
                  <a:lnTo>
                    <a:pt x="472" y="446"/>
                  </a:lnTo>
                  <a:lnTo>
                    <a:pt x="470" y="444"/>
                  </a:lnTo>
                  <a:lnTo>
                    <a:pt x="468" y="444"/>
                  </a:lnTo>
                  <a:lnTo>
                    <a:pt x="468" y="444"/>
                  </a:lnTo>
                  <a:lnTo>
                    <a:pt x="468" y="442"/>
                  </a:lnTo>
                  <a:lnTo>
                    <a:pt x="466" y="442"/>
                  </a:lnTo>
                  <a:lnTo>
                    <a:pt x="466" y="442"/>
                  </a:lnTo>
                  <a:lnTo>
                    <a:pt x="470" y="442"/>
                  </a:lnTo>
                  <a:lnTo>
                    <a:pt x="470" y="442"/>
                  </a:lnTo>
                  <a:lnTo>
                    <a:pt x="472" y="442"/>
                  </a:lnTo>
                  <a:lnTo>
                    <a:pt x="472" y="442"/>
                  </a:lnTo>
                  <a:lnTo>
                    <a:pt x="468" y="440"/>
                  </a:lnTo>
                  <a:lnTo>
                    <a:pt x="468" y="440"/>
                  </a:lnTo>
                  <a:lnTo>
                    <a:pt x="472" y="440"/>
                  </a:lnTo>
                  <a:lnTo>
                    <a:pt x="472" y="440"/>
                  </a:lnTo>
                  <a:lnTo>
                    <a:pt x="474" y="444"/>
                  </a:lnTo>
                  <a:lnTo>
                    <a:pt x="476" y="444"/>
                  </a:lnTo>
                  <a:lnTo>
                    <a:pt x="476" y="444"/>
                  </a:lnTo>
                  <a:lnTo>
                    <a:pt x="476" y="444"/>
                  </a:lnTo>
                  <a:lnTo>
                    <a:pt x="476" y="444"/>
                  </a:lnTo>
                  <a:lnTo>
                    <a:pt x="476" y="444"/>
                  </a:lnTo>
                  <a:lnTo>
                    <a:pt x="472" y="444"/>
                  </a:lnTo>
                  <a:lnTo>
                    <a:pt x="472" y="444"/>
                  </a:lnTo>
                  <a:lnTo>
                    <a:pt x="472" y="446"/>
                  </a:lnTo>
                  <a:lnTo>
                    <a:pt x="472" y="446"/>
                  </a:lnTo>
                  <a:lnTo>
                    <a:pt x="472" y="446"/>
                  </a:lnTo>
                  <a:lnTo>
                    <a:pt x="472" y="448"/>
                  </a:lnTo>
                  <a:lnTo>
                    <a:pt x="472" y="448"/>
                  </a:lnTo>
                  <a:lnTo>
                    <a:pt x="470" y="448"/>
                  </a:lnTo>
                  <a:lnTo>
                    <a:pt x="468" y="446"/>
                  </a:lnTo>
                  <a:lnTo>
                    <a:pt x="468" y="446"/>
                  </a:lnTo>
                  <a:close/>
                  <a:moveTo>
                    <a:pt x="476" y="448"/>
                  </a:moveTo>
                  <a:lnTo>
                    <a:pt x="476" y="448"/>
                  </a:lnTo>
                  <a:lnTo>
                    <a:pt x="474" y="446"/>
                  </a:lnTo>
                  <a:lnTo>
                    <a:pt x="476" y="448"/>
                  </a:lnTo>
                  <a:close/>
                  <a:moveTo>
                    <a:pt x="472" y="466"/>
                  </a:moveTo>
                  <a:lnTo>
                    <a:pt x="474" y="466"/>
                  </a:lnTo>
                  <a:lnTo>
                    <a:pt x="474" y="464"/>
                  </a:lnTo>
                  <a:lnTo>
                    <a:pt x="474" y="464"/>
                  </a:lnTo>
                  <a:lnTo>
                    <a:pt x="474" y="466"/>
                  </a:lnTo>
                  <a:lnTo>
                    <a:pt x="474" y="468"/>
                  </a:lnTo>
                  <a:lnTo>
                    <a:pt x="474" y="468"/>
                  </a:lnTo>
                  <a:lnTo>
                    <a:pt x="478" y="468"/>
                  </a:lnTo>
                  <a:lnTo>
                    <a:pt x="478" y="470"/>
                  </a:lnTo>
                  <a:lnTo>
                    <a:pt x="478" y="470"/>
                  </a:lnTo>
                  <a:lnTo>
                    <a:pt x="482" y="472"/>
                  </a:lnTo>
                  <a:lnTo>
                    <a:pt x="480" y="472"/>
                  </a:lnTo>
                  <a:lnTo>
                    <a:pt x="480" y="472"/>
                  </a:lnTo>
                  <a:lnTo>
                    <a:pt x="478" y="470"/>
                  </a:lnTo>
                  <a:lnTo>
                    <a:pt x="476" y="470"/>
                  </a:lnTo>
                  <a:lnTo>
                    <a:pt x="474" y="468"/>
                  </a:lnTo>
                  <a:lnTo>
                    <a:pt x="472" y="466"/>
                  </a:lnTo>
                  <a:lnTo>
                    <a:pt x="472" y="466"/>
                  </a:lnTo>
                  <a:close/>
                  <a:moveTo>
                    <a:pt x="478" y="478"/>
                  </a:moveTo>
                  <a:lnTo>
                    <a:pt x="478" y="478"/>
                  </a:lnTo>
                  <a:lnTo>
                    <a:pt x="480" y="478"/>
                  </a:lnTo>
                  <a:lnTo>
                    <a:pt x="482" y="480"/>
                  </a:lnTo>
                  <a:lnTo>
                    <a:pt x="482" y="480"/>
                  </a:lnTo>
                  <a:lnTo>
                    <a:pt x="478" y="478"/>
                  </a:lnTo>
                  <a:lnTo>
                    <a:pt x="478" y="478"/>
                  </a:lnTo>
                  <a:close/>
                  <a:moveTo>
                    <a:pt x="482" y="446"/>
                  </a:moveTo>
                  <a:lnTo>
                    <a:pt x="482" y="446"/>
                  </a:lnTo>
                  <a:lnTo>
                    <a:pt x="482" y="446"/>
                  </a:lnTo>
                  <a:lnTo>
                    <a:pt x="484" y="444"/>
                  </a:lnTo>
                  <a:lnTo>
                    <a:pt x="480" y="442"/>
                  </a:lnTo>
                  <a:lnTo>
                    <a:pt x="480" y="442"/>
                  </a:lnTo>
                  <a:lnTo>
                    <a:pt x="482" y="442"/>
                  </a:lnTo>
                  <a:lnTo>
                    <a:pt x="484" y="442"/>
                  </a:lnTo>
                  <a:lnTo>
                    <a:pt x="484" y="442"/>
                  </a:lnTo>
                  <a:lnTo>
                    <a:pt x="484" y="442"/>
                  </a:lnTo>
                  <a:lnTo>
                    <a:pt x="484" y="442"/>
                  </a:lnTo>
                  <a:lnTo>
                    <a:pt x="484" y="442"/>
                  </a:lnTo>
                  <a:lnTo>
                    <a:pt x="484" y="444"/>
                  </a:lnTo>
                  <a:lnTo>
                    <a:pt x="486" y="444"/>
                  </a:lnTo>
                  <a:lnTo>
                    <a:pt x="490" y="448"/>
                  </a:lnTo>
                  <a:lnTo>
                    <a:pt x="488" y="450"/>
                  </a:lnTo>
                  <a:lnTo>
                    <a:pt x="488" y="450"/>
                  </a:lnTo>
                  <a:lnTo>
                    <a:pt x="486" y="448"/>
                  </a:lnTo>
                  <a:lnTo>
                    <a:pt x="482" y="446"/>
                  </a:lnTo>
                  <a:lnTo>
                    <a:pt x="482" y="446"/>
                  </a:lnTo>
                  <a:close/>
                  <a:moveTo>
                    <a:pt x="488" y="452"/>
                  </a:moveTo>
                  <a:lnTo>
                    <a:pt x="488" y="452"/>
                  </a:lnTo>
                  <a:lnTo>
                    <a:pt x="490" y="450"/>
                  </a:lnTo>
                  <a:lnTo>
                    <a:pt x="490" y="452"/>
                  </a:lnTo>
                  <a:lnTo>
                    <a:pt x="490" y="452"/>
                  </a:lnTo>
                  <a:lnTo>
                    <a:pt x="488" y="452"/>
                  </a:lnTo>
                  <a:lnTo>
                    <a:pt x="488" y="452"/>
                  </a:lnTo>
                  <a:close/>
                  <a:moveTo>
                    <a:pt x="494" y="420"/>
                  </a:moveTo>
                  <a:lnTo>
                    <a:pt x="492" y="418"/>
                  </a:lnTo>
                  <a:lnTo>
                    <a:pt x="494" y="418"/>
                  </a:lnTo>
                  <a:lnTo>
                    <a:pt x="494" y="418"/>
                  </a:lnTo>
                  <a:lnTo>
                    <a:pt x="492" y="418"/>
                  </a:lnTo>
                  <a:lnTo>
                    <a:pt x="494" y="420"/>
                  </a:lnTo>
                  <a:lnTo>
                    <a:pt x="494" y="420"/>
                  </a:lnTo>
                  <a:close/>
                  <a:moveTo>
                    <a:pt x="494" y="398"/>
                  </a:moveTo>
                  <a:lnTo>
                    <a:pt x="494" y="398"/>
                  </a:lnTo>
                  <a:lnTo>
                    <a:pt x="492" y="398"/>
                  </a:lnTo>
                  <a:lnTo>
                    <a:pt x="492" y="398"/>
                  </a:lnTo>
                  <a:lnTo>
                    <a:pt x="494" y="398"/>
                  </a:lnTo>
                  <a:lnTo>
                    <a:pt x="494" y="398"/>
                  </a:lnTo>
                  <a:lnTo>
                    <a:pt x="494" y="398"/>
                  </a:lnTo>
                  <a:lnTo>
                    <a:pt x="494" y="398"/>
                  </a:lnTo>
                  <a:lnTo>
                    <a:pt x="494" y="398"/>
                  </a:lnTo>
                  <a:lnTo>
                    <a:pt x="494" y="398"/>
                  </a:lnTo>
                  <a:lnTo>
                    <a:pt x="494" y="398"/>
                  </a:lnTo>
                  <a:close/>
                  <a:moveTo>
                    <a:pt x="500" y="386"/>
                  </a:moveTo>
                  <a:lnTo>
                    <a:pt x="498" y="386"/>
                  </a:lnTo>
                  <a:lnTo>
                    <a:pt x="498" y="386"/>
                  </a:lnTo>
                  <a:lnTo>
                    <a:pt x="500" y="386"/>
                  </a:lnTo>
                  <a:lnTo>
                    <a:pt x="500" y="386"/>
                  </a:lnTo>
                  <a:lnTo>
                    <a:pt x="500" y="386"/>
                  </a:lnTo>
                  <a:lnTo>
                    <a:pt x="500" y="386"/>
                  </a:lnTo>
                  <a:lnTo>
                    <a:pt x="500" y="386"/>
                  </a:lnTo>
                  <a:close/>
                  <a:moveTo>
                    <a:pt x="500" y="372"/>
                  </a:moveTo>
                  <a:lnTo>
                    <a:pt x="500" y="372"/>
                  </a:lnTo>
                  <a:lnTo>
                    <a:pt x="498" y="372"/>
                  </a:lnTo>
                  <a:lnTo>
                    <a:pt x="498" y="374"/>
                  </a:lnTo>
                  <a:lnTo>
                    <a:pt x="498" y="374"/>
                  </a:lnTo>
                  <a:lnTo>
                    <a:pt x="498" y="374"/>
                  </a:lnTo>
                  <a:lnTo>
                    <a:pt x="498" y="374"/>
                  </a:lnTo>
                  <a:lnTo>
                    <a:pt x="500" y="374"/>
                  </a:lnTo>
                  <a:lnTo>
                    <a:pt x="502" y="374"/>
                  </a:lnTo>
                  <a:lnTo>
                    <a:pt x="502" y="374"/>
                  </a:lnTo>
                  <a:lnTo>
                    <a:pt x="500" y="376"/>
                  </a:lnTo>
                  <a:lnTo>
                    <a:pt x="500" y="378"/>
                  </a:lnTo>
                  <a:lnTo>
                    <a:pt x="500" y="380"/>
                  </a:lnTo>
                  <a:lnTo>
                    <a:pt x="500" y="380"/>
                  </a:lnTo>
                  <a:lnTo>
                    <a:pt x="500" y="380"/>
                  </a:lnTo>
                  <a:lnTo>
                    <a:pt x="498" y="378"/>
                  </a:lnTo>
                  <a:lnTo>
                    <a:pt x="498" y="378"/>
                  </a:lnTo>
                  <a:lnTo>
                    <a:pt x="498" y="378"/>
                  </a:lnTo>
                  <a:lnTo>
                    <a:pt x="498" y="378"/>
                  </a:lnTo>
                  <a:lnTo>
                    <a:pt x="498" y="376"/>
                  </a:lnTo>
                  <a:lnTo>
                    <a:pt x="498" y="376"/>
                  </a:lnTo>
                  <a:lnTo>
                    <a:pt x="498" y="376"/>
                  </a:lnTo>
                  <a:lnTo>
                    <a:pt x="498" y="374"/>
                  </a:lnTo>
                  <a:lnTo>
                    <a:pt x="498" y="374"/>
                  </a:lnTo>
                  <a:lnTo>
                    <a:pt x="498" y="374"/>
                  </a:lnTo>
                  <a:lnTo>
                    <a:pt x="498" y="374"/>
                  </a:lnTo>
                  <a:lnTo>
                    <a:pt x="498" y="374"/>
                  </a:lnTo>
                  <a:lnTo>
                    <a:pt x="498" y="372"/>
                  </a:lnTo>
                  <a:lnTo>
                    <a:pt x="498" y="372"/>
                  </a:lnTo>
                  <a:lnTo>
                    <a:pt x="496" y="374"/>
                  </a:lnTo>
                  <a:lnTo>
                    <a:pt x="496" y="374"/>
                  </a:lnTo>
                  <a:lnTo>
                    <a:pt x="496" y="374"/>
                  </a:lnTo>
                  <a:lnTo>
                    <a:pt x="496" y="376"/>
                  </a:lnTo>
                  <a:lnTo>
                    <a:pt x="496" y="376"/>
                  </a:lnTo>
                  <a:lnTo>
                    <a:pt x="494" y="376"/>
                  </a:lnTo>
                  <a:lnTo>
                    <a:pt x="494" y="376"/>
                  </a:lnTo>
                  <a:lnTo>
                    <a:pt x="494" y="376"/>
                  </a:lnTo>
                  <a:lnTo>
                    <a:pt x="492" y="376"/>
                  </a:lnTo>
                  <a:lnTo>
                    <a:pt x="490" y="376"/>
                  </a:lnTo>
                  <a:lnTo>
                    <a:pt x="492" y="372"/>
                  </a:lnTo>
                  <a:lnTo>
                    <a:pt x="490" y="372"/>
                  </a:lnTo>
                  <a:lnTo>
                    <a:pt x="490" y="372"/>
                  </a:lnTo>
                  <a:lnTo>
                    <a:pt x="488" y="370"/>
                  </a:lnTo>
                  <a:lnTo>
                    <a:pt x="490" y="370"/>
                  </a:lnTo>
                  <a:lnTo>
                    <a:pt x="490" y="370"/>
                  </a:lnTo>
                  <a:lnTo>
                    <a:pt x="488" y="370"/>
                  </a:lnTo>
                  <a:lnTo>
                    <a:pt x="488" y="368"/>
                  </a:lnTo>
                  <a:lnTo>
                    <a:pt x="488" y="368"/>
                  </a:lnTo>
                  <a:lnTo>
                    <a:pt x="486" y="368"/>
                  </a:lnTo>
                  <a:lnTo>
                    <a:pt x="486" y="368"/>
                  </a:lnTo>
                  <a:lnTo>
                    <a:pt x="488" y="370"/>
                  </a:lnTo>
                  <a:lnTo>
                    <a:pt x="488" y="370"/>
                  </a:lnTo>
                  <a:lnTo>
                    <a:pt x="488" y="370"/>
                  </a:lnTo>
                  <a:lnTo>
                    <a:pt x="488" y="370"/>
                  </a:lnTo>
                  <a:lnTo>
                    <a:pt x="488" y="370"/>
                  </a:lnTo>
                  <a:lnTo>
                    <a:pt x="488" y="370"/>
                  </a:lnTo>
                  <a:lnTo>
                    <a:pt x="486" y="368"/>
                  </a:lnTo>
                  <a:lnTo>
                    <a:pt x="484" y="370"/>
                  </a:lnTo>
                  <a:lnTo>
                    <a:pt x="482" y="368"/>
                  </a:lnTo>
                  <a:lnTo>
                    <a:pt x="482" y="368"/>
                  </a:lnTo>
                  <a:lnTo>
                    <a:pt x="482" y="368"/>
                  </a:lnTo>
                  <a:lnTo>
                    <a:pt x="484" y="368"/>
                  </a:lnTo>
                  <a:lnTo>
                    <a:pt x="486" y="364"/>
                  </a:lnTo>
                  <a:lnTo>
                    <a:pt x="486" y="364"/>
                  </a:lnTo>
                  <a:lnTo>
                    <a:pt x="484" y="366"/>
                  </a:lnTo>
                  <a:lnTo>
                    <a:pt x="482" y="366"/>
                  </a:lnTo>
                  <a:lnTo>
                    <a:pt x="482" y="364"/>
                  </a:lnTo>
                  <a:lnTo>
                    <a:pt x="482" y="364"/>
                  </a:lnTo>
                  <a:lnTo>
                    <a:pt x="482" y="366"/>
                  </a:lnTo>
                  <a:lnTo>
                    <a:pt x="480" y="368"/>
                  </a:lnTo>
                  <a:lnTo>
                    <a:pt x="478" y="366"/>
                  </a:lnTo>
                  <a:lnTo>
                    <a:pt x="478" y="366"/>
                  </a:lnTo>
                  <a:lnTo>
                    <a:pt x="482" y="366"/>
                  </a:lnTo>
                  <a:lnTo>
                    <a:pt x="482" y="366"/>
                  </a:lnTo>
                  <a:lnTo>
                    <a:pt x="482" y="364"/>
                  </a:lnTo>
                  <a:lnTo>
                    <a:pt x="484" y="360"/>
                  </a:lnTo>
                  <a:lnTo>
                    <a:pt x="484" y="360"/>
                  </a:lnTo>
                  <a:lnTo>
                    <a:pt x="484" y="358"/>
                  </a:lnTo>
                  <a:lnTo>
                    <a:pt x="482" y="358"/>
                  </a:lnTo>
                  <a:lnTo>
                    <a:pt x="482" y="358"/>
                  </a:lnTo>
                  <a:lnTo>
                    <a:pt x="482" y="354"/>
                  </a:lnTo>
                  <a:lnTo>
                    <a:pt x="482" y="354"/>
                  </a:lnTo>
                  <a:lnTo>
                    <a:pt x="482" y="356"/>
                  </a:lnTo>
                  <a:lnTo>
                    <a:pt x="482" y="356"/>
                  </a:lnTo>
                  <a:lnTo>
                    <a:pt x="482" y="354"/>
                  </a:lnTo>
                  <a:lnTo>
                    <a:pt x="482" y="354"/>
                  </a:lnTo>
                  <a:lnTo>
                    <a:pt x="482" y="354"/>
                  </a:lnTo>
                  <a:lnTo>
                    <a:pt x="482" y="352"/>
                  </a:lnTo>
                  <a:lnTo>
                    <a:pt x="480" y="352"/>
                  </a:lnTo>
                  <a:lnTo>
                    <a:pt x="480" y="352"/>
                  </a:lnTo>
                  <a:lnTo>
                    <a:pt x="478" y="350"/>
                  </a:lnTo>
                  <a:lnTo>
                    <a:pt x="478" y="350"/>
                  </a:lnTo>
                  <a:lnTo>
                    <a:pt x="478" y="350"/>
                  </a:lnTo>
                  <a:lnTo>
                    <a:pt x="476" y="350"/>
                  </a:lnTo>
                  <a:lnTo>
                    <a:pt x="476" y="350"/>
                  </a:lnTo>
                  <a:lnTo>
                    <a:pt x="476" y="350"/>
                  </a:lnTo>
                  <a:lnTo>
                    <a:pt x="476" y="350"/>
                  </a:lnTo>
                  <a:lnTo>
                    <a:pt x="476" y="350"/>
                  </a:lnTo>
                  <a:lnTo>
                    <a:pt x="474" y="348"/>
                  </a:lnTo>
                  <a:lnTo>
                    <a:pt x="474" y="348"/>
                  </a:lnTo>
                  <a:lnTo>
                    <a:pt x="472" y="350"/>
                  </a:lnTo>
                  <a:lnTo>
                    <a:pt x="474" y="352"/>
                  </a:lnTo>
                  <a:lnTo>
                    <a:pt x="474" y="352"/>
                  </a:lnTo>
                  <a:lnTo>
                    <a:pt x="472" y="352"/>
                  </a:lnTo>
                  <a:lnTo>
                    <a:pt x="472" y="350"/>
                  </a:lnTo>
                  <a:lnTo>
                    <a:pt x="472" y="350"/>
                  </a:lnTo>
                  <a:lnTo>
                    <a:pt x="472" y="350"/>
                  </a:lnTo>
                  <a:lnTo>
                    <a:pt x="470" y="350"/>
                  </a:lnTo>
                  <a:lnTo>
                    <a:pt x="470" y="350"/>
                  </a:lnTo>
                  <a:lnTo>
                    <a:pt x="470" y="350"/>
                  </a:lnTo>
                  <a:lnTo>
                    <a:pt x="470" y="352"/>
                  </a:lnTo>
                  <a:lnTo>
                    <a:pt x="470" y="352"/>
                  </a:lnTo>
                  <a:lnTo>
                    <a:pt x="470" y="352"/>
                  </a:lnTo>
                  <a:lnTo>
                    <a:pt x="470" y="350"/>
                  </a:lnTo>
                  <a:lnTo>
                    <a:pt x="470" y="350"/>
                  </a:lnTo>
                  <a:lnTo>
                    <a:pt x="468" y="350"/>
                  </a:lnTo>
                  <a:lnTo>
                    <a:pt x="468" y="350"/>
                  </a:lnTo>
                  <a:lnTo>
                    <a:pt x="466" y="352"/>
                  </a:lnTo>
                  <a:lnTo>
                    <a:pt x="468" y="348"/>
                  </a:lnTo>
                  <a:lnTo>
                    <a:pt x="468" y="348"/>
                  </a:lnTo>
                  <a:lnTo>
                    <a:pt x="468" y="348"/>
                  </a:lnTo>
                  <a:lnTo>
                    <a:pt x="470" y="348"/>
                  </a:lnTo>
                  <a:lnTo>
                    <a:pt x="470" y="348"/>
                  </a:lnTo>
                  <a:lnTo>
                    <a:pt x="470" y="348"/>
                  </a:lnTo>
                  <a:lnTo>
                    <a:pt x="470" y="348"/>
                  </a:lnTo>
                  <a:lnTo>
                    <a:pt x="470" y="348"/>
                  </a:lnTo>
                  <a:lnTo>
                    <a:pt x="470" y="350"/>
                  </a:lnTo>
                  <a:lnTo>
                    <a:pt x="470" y="350"/>
                  </a:lnTo>
                  <a:lnTo>
                    <a:pt x="472" y="350"/>
                  </a:lnTo>
                  <a:lnTo>
                    <a:pt x="472" y="350"/>
                  </a:lnTo>
                  <a:lnTo>
                    <a:pt x="470" y="348"/>
                  </a:lnTo>
                  <a:lnTo>
                    <a:pt x="468" y="346"/>
                  </a:lnTo>
                  <a:lnTo>
                    <a:pt x="470" y="346"/>
                  </a:lnTo>
                  <a:lnTo>
                    <a:pt x="470" y="344"/>
                  </a:lnTo>
                  <a:lnTo>
                    <a:pt x="470" y="344"/>
                  </a:lnTo>
                  <a:lnTo>
                    <a:pt x="472" y="344"/>
                  </a:lnTo>
                  <a:lnTo>
                    <a:pt x="474" y="346"/>
                  </a:lnTo>
                  <a:lnTo>
                    <a:pt x="474" y="346"/>
                  </a:lnTo>
                  <a:lnTo>
                    <a:pt x="474" y="346"/>
                  </a:lnTo>
                  <a:lnTo>
                    <a:pt x="474" y="346"/>
                  </a:lnTo>
                  <a:lnTo>
                    <a:pt x="474" y="346"/>
                  </a:lnTo>
                  <a:lnTo>
                    <a:pt x="476" y="346"/>
                  </a:lnTo>
                  <a:lnTo>
                    <a:pt x="476" y="346"/>
                  </a:lnTo>
                  <a:lnTo>
                    <a:pt x="476" y="346"/>
                  </a:lnTo>
                  <a:lnTo>
                    <a:pt x="476" y="346"/>
                  </a:lnTo>
                  <a:lnTo>
                    <a:pt x="474" y="344"/>
                  </a:lnTo>
                  <a:lnTo>
                    <a:pt x="474" y="344"/>
                  </a:lnTo>
                  <a:lnTo>
                    <a:pt x="476" y="344"/>
                  </a:lnTo>
                  <a:lnTo>
                    <a:pt x="476" y="344"/>
                  </a:lnTo>
                  <a:lnTo>
                    <a:pt x="476" y="346"/>
                  </a:lnTo>
                  <a:lnTo>
                    <a:pt x="478" y="346"/>
                  </a:lnTo>
                  <a:lnTo>
                    <a:pt x="478" y="346"/>
                  </a:lnTo>
                  <a:lnTo>
                    <a:pt x="476" y="346"/>
                  </a:lnTo>
                  <a:lnTo>
                    <a:pt x="476" y="346"/>
                  </a:lnTo>
                  <a:lnTo>
                    <a:pt x="476" y="346"/>
                  </a:lnTo>
                  <a:lnTo>
                    <a:pt x="476" y="346"/>
                  </a:lnTo>
                  <a:lnTo>
                    <a:pt x="476" y="346"/>
                  </a:lnTo>
                  <a:lnTo>
                    <a:pt x="476" y="346"/>
                  </a:lnTo>
                  <a:lnTo>
                    <a:pt x="476" y="346"/>
                  </a:lnTo>
                  <a:lnTo>
                    <a:pt x="478" y="348"/>
                  </a:lnTo>
                  <a:lnTo>
                    <a:pt x="480" y="348"/>
                  </a:lnTo>
                  <a:lnTo>
                    <a:pt x="482" y="348"/>
                  </a:lnTo>
                  <a:lnTo>
                    <a:pt x="482" y="348"/>
                  </a:lnTo>
                  <a:lnTo>
                    <a:pt x="484" y="350"/>
                  </a:lnTo>
                  <a:lnTo>
                    <a:pt x="486" y="350"/>
                  </a:lnTo>
                  <a:lnTo>
                    <a:pt x="486" y="350"/>
                  </a:lnTo>
                  <a:lnTo>
                    <a:pt x="488" y="352"/>
                  </a:lnTo>
                  <a:lnTo>
                    <a:pt x="490" y="350"/>
                  </a:lnTo>
                  <a:lnTo>
                    <a:pt x="490" y="352"/>
                  </a:lnTo>
                  <a:lnTo>
                    <a:pt x="490" y="352"/>
                  </a:lnTo>
                  <a:lnTo>
                    <a:pt x="490" y="352"/>
                  </a:lnTo>
                  <a:lnTo>
                    <a:pt x="490" y="354"/>
                  </a:lnTo>
                  <a:lnTo>
                    <a:pt x="490" y="354"/>
                  </a:lnTo>
                  <a:lnTo>
                    <a:pt x="492" y="356"/>
                  </a:lnTo>
                  <a:lnTo>
                    <a:pt x="494" y="358"/>
                  </a:lnTo>
                  <a:lnTo>
                    <a:pt x="494" y="358"/>
                  </a:lnTo>
                  <a:lnTo>
                    <a:pt x="496" y="360"/>
                  </a:lnTo>
                  <a:lnTo>
                    <a:pt x="494" y="360"/>
                  </a:lnTo>
                  <a:lnTo>
                    <a:pt x="494" y="362"/>
                  </a:lnTo>
                  <a:lnTo>
                    <a:pt x="494" y="364"/>
                  </a:lnTo>
                  <a:lnTo>
                    <a:pt x="494" y="364"/>
                  </a:lnTo>
                  <a:lnTo>
                    <a:pt x="494" y="362"/>
                  </a:lnTo>
                  <a:lnTo>
                    <a:pt x="494" y="364"/>
                  </a:lnTo>
                  <a:lnTo>
                    <a:pt x="496" y="364"/>
                  </a:lnTo>
                  <a:lnTo>
                    <a:pt x="496" y="364"/>
                  </a:lnTo>
                  <a:lnTo>
                    <a:pt x="496" y="366"/>
                  </a:lnTo>
                  <a:lnTo>
                    <a:pt x="496" y="368"/>
                  </a:lnTo>
                  <a:lnTo>
                    <a:pt x="496" y="370"/>
                  </a:lnTo>
                  <a:lnTo>
                    <a:pt x="496" y="372"/>
                  </a:lnTo>
                  <a:lnTo>
                    <a:pt x="496" y="372"/>
                  </a:lnTo>
                  <a:lnTo>
                    <a:pt x="498" y="372"/>
                  </a:lnTo>
                  <a:lnTo>
                    <a:pt x="498" y="372"/>
                  </a:lnTo>
                  <a:lnTo>
                    <a:pt x="498" y="372"/>
                  </a:lnTo>
                  <a:lnTo>
                    <a:pt x="498" y="372"/>
                  </a:lnTo>
                  <a:lnTo>
                    <a:pt x="498" y="372"/>
                  </a:lnTo>
                  <a:lnTo>
                    <a:pt x="498" y="372"/>
                  </a:lnTo>
                  <a:lnTo>
                    <a:pt x="498" y="370"/>
                  </a:lnTo>
                  <a:lnTo>
                    <a:pt x="498" y="370"/>
                  </a:lnTo>
                  <a:lnTo>
                    <a:pt x="498" y="370"/>
                  </a:lnTo>
                  <a:lnTo>
                    <a:pt x="498" y="370"/>
                  </a:lnTo>
                  <a:lnTo>
                    <a:pt x="500" y="370"/>
                  </a:lnTo>
                  <a:lnTo>
                    <a:pt x="502" y="372"/>
                  </a:lnTo>
                  <a:lnTo>
                    <a:pt x="502" y="372"/>
                  </a:lnTo>
                  <a:lnTo>
                    <a:pt x="500" y="372"/>
                  </a:lnTo>
                  <a:lnTo>
                    <a:pt x="500" y="372"/>
                  </a:lnTo>
                  <a:close/>
                  <a:moveTo>
                    <a:pt x="504" y="388"/>
                  </a:moveTo>
                  <a:lnTo>
                    <a:pt x="504" y="384"/>
                  </a:lnTo>
                  <a:lnTo>
                    <a:pt x="504" y="384"/>
                  </a:lnTo>
                  <a:lnTo>
                    <a:pt x="502" y="386"/>
                  </a:lnTo>
                  <a:lnTo>
                    <a:pt x="502" y="384"/>
                  </a:lnTo>
                  <a:lnTo>
                    <a:pt x="502" y="384"/>
                  </a:lnTo>
                  <a:lnTo>
                    <a:pt x="504" y="384"/>
                  </a:lnTo>
                  <a:lnTo>
                    <a:pt x="506" y="384"/>
                  </a:lnTo>
                  <a:lnTo>
                    <a:pt x="508" y="388"/>
                  </a:lnTo>
                  <a:lnTo>
                    <a:pt x="508" y="388"/>
                  </a:lnTo>
                  <a:lnTo>
                    <a:pt x="506" y="388"/>
                  </a:lnTo>
                  <a:lnTo>
                    <a:pt x="504" y="388"/>
                  </a:lnTo>
                  <a:lnTo>
                    <a:pt x="504" y="388"/>
                  </a:lnTo>
                  <a:close/>
                  <a:moveTo>
                    <a:pt x="510" y="390"/>
                  </a:moveTo>
                  <a:lnTo>
                    <a:pt x="510" y="390"/>
                  </a:lnTo>
                  <a:lnTo>
                    <a:pt x="508" y="388"/>
                  </a:lnTo>
                  <a:lnTo>
                    <a:pt x="508" y="390"/>
                  </a:lnTo>
                  <a:lnTo>
                    <a:pt x="508" y="390"/>
                  </a:lnTo>
                  <a:lnTo>
                    <a:pt x="508" y="388"/>
                  </a:lnTo>
                  <a:lnTo>
                    <a:pt x="508" y="386"/>
                  </a:lnTo>
                  <a:lnTo>
                    <a:pt x="508" y="386"/>
                  </a:lnTo>
                  <a:lnTo>
                    <a:pt x="510" y="388"/>
                  </a:lnTo>
                  <a:lnTo>
                    <a:pt x="510" y="390"/>
                  </a:lnTo>
                  <a:lnTo>
                    <a:pt x="510" y="390"/>
                  </a:lnTo>
                  <a:close/>
                  <a:moveTo>
                    <a:pt x="512" y="366"/>
                  </a:moveTo>
                  <a:lnTo>
                    <a:pt x="510" y="368"/>
                  </a:lnTo>
                  <a:lnTo>
                    <a:pt x="510" y="368"/>
                  </a:lnTo>
                  <a:lnTo>
                    <a:pt x="510" y="366"/>
                  </a:lnTo>
                  <a:lnTo>
                    <a:pt x="512" y="366"/>
                  </a:lnTo>
                  <a:close/>
                  <a:moveTo>
                    <a:pt x="512" y="368"/>
                  </a:moveTo>
                  <a:lnTo>
                    <a:pt x="512" y="370"/>
                  </a:lnTo>
                  <a:lnTo>
                    <a:pt x="512" y="370"/>
                  </a:lnTo>
                  <a:lnTo>
                    <a:pt x="510" y="370"/>
                  </a:lnTo>
                  <a:lnTo>
                    <a:pt x="510" y="370"/>
                  </a:lnTo>
                  <a:lnTo>
                    <a:pt x="510" y="370"/>
                  </a:lnTo>
                  <a:lnTo>
                    <a:pt x="512" y="368"/>
                  </a:lnTo>
                  <a:lnTo>
                    <a:pt x="512" y="368"/>
                  </a:lnTo>
                  <a:close/>
                  <a:moveTo>
                    <a:pt x="508" y="370"/>
                  </a:moveTo>
                  <a:lnTo>
                    <a:pt x="508" y="370"/>
                  </a:lnTo>
                  <a:lnTo>
                    <a:pt x="508" y="370"/>
                  </a:lnTo>
                  <a:lnTo>
                    <a:pt x="508" y="372"/>
                  </a:lnTo>
                  <a:lnTo>
                    <a:pt x="510" y="372"/>
                  </a:lnTo>
                  <a:lnTo>
                    <a:pt x="510" y="374"/>
                  </a:lnTo>
                  <a:lnTo>
                    <a:pt x="508" y="372"/>
                  </a:lnTo>
                  <a:lnTo>
                    <a:pt x="508" y="374"/>
                  </a:lnTo>
                  <a:lnTo>
                    <a:pt x="508" y="374"/>
                  </a:lnTo>
                  <a:lnTo>
                    <a:pt x="508" y="374"/>
                  </a:lnTo>
                  <a:lnTo>
                    <a:pt x="506" y="374"/>
                  </a:lnTo>
                  <a:lnTo>
                    <a:pt x="506" y="374"/>
                  </a:lnTo>
                  <a:lnTo>
                    <a:pt x="506" y="376"/>
                  </a:lnTo>
                  <a:lnTo>
                    <a:pt x="506" y="376"/>
                  </a:lnTo>
                  <a:lnTo>
                    <a:pt x="506" y="374"/>
                  </a:lnTo>
                  <a:lnTo>
                    <a:pt x="504" y="374"/>
                  </a:lnTo>
                  <a:lnTo>
                    <a:pt x="504" y="374"/>
                  </a:lnTo>
                  <a:lnTo>
                    <a:pt x="504" y="374"/>
                  </a:lnTo>
                  <a:lnTo>
                    <a:pt x="502" y="372"/>
                  </a:lnTo>
                  <a:lnTo>
                    <a:pt x="502" y="372"/>
                  </a:lnTo>
                  <a:lnTo>
                    <a:pt x="502" y="370"/>
                  </a:lnTo>
                  <a:lnTo>
                    <a:pt x="502" y="370"/>
                  </a:lnTo>
                  <a:lnTo>
                    <a:pt x="504" y="370"/>
                  </a:lnTo>
                  <a:lnTo>
                    <a:pt x="508" y="370"/>
                  </a:lnTo>
                  <a:lnTo>
                    <a:pt x="508" y="370"/>
                  </a:lnTo>
                  <a:close/>
                  <a:moveTo>
                    <a:pt x="506" y="290"/>
                  </a:moveTo>
                  <a:lnTo>
                    <a:pt x="506" y="288"/>
                  </a:lnTo>
                  <a:lnTo>
                    <a:pt x="508" y="290"/>
                  </a:lnTo>
                  <a:lnTo>
                    <a:pt x="506" y="290"/>
                  </a:lnTo>
                  <a:close/>
                  <a:moveTo>
                    <a:pt x="508" y="296"/>
                  </a:moveTo>
                  <a:lnTo>
                    <a:pt x="508" y="296"/>
                  </a:lnTo>
                  <a:lnTo>
                    <a:pt x="508" y="298"/>
                  </a:lnTo>
                  <a:lnTo>
                    <a:pt x="508" y="296"/>
                  </a:lnTo>
                  <a:close/>
                  <a:moveTo>
                    <a:pt x="508" y="310"/>
                  </a:moveTo>
                  <a:lnTo>
                    <a:pt x="510" y="312"/>
                  </a:lnTo>
                  <a:lnTo>
                    <a:pt x="508" y="312"/>
                  </a:lnTo>
                  <a:lnTo>
                    <a:pt x="508" y="312"/>
                  </a:lnTo>
                  <a:lnTo>
                    <a:pt x="508" y="310"/>
                  </a:lnTo>
                  <a:lnTo>
                    <a:pt x="508" y="310"/>
                  </a:lnTo>
                  <a:close/>
                  <a:moveTo>
                    <a:pt x="510" y="342"/>
                  </a:moveTo>
                  <a:lnTo>
                    <a:pt x="510" y="342"/>
                  </a:lnTo>
                  <a:lnTo>
                    <a:pt x="510" y="340"/>
                  </a:lnTo>
                  <a:lnTo>
                    <a:pt x="510" y="340"/>
                  </a:lnTo>
                  <a:lnTo>
                    <a:pt x="510" y="342"/>
                  </a:lnTo>
                  <a:lnTo>
                    <a:pt x="510" y="342"/>
                  </a:lnTo>
                  <a:lnTo>
                    <a:pt x="510" y="344"/>
                  </a:lnTo>
                  <a:lnTo>
                    <a:pt x="510" y="344"/>
                  </a:lnTo>
                  <a:lnTo>
                    <a:pt x="510" y="344"/>
                  </a:lnTo>
                  <a:lnTo>
                    <a:pt x="510" y="342"/>
                  </a:lnTo>
                  <a:lnTo>
                    <a:pt x="510" y="342"/>
                  </a:lnTo>
                  <a:close/>
                  <a:moveTo>
                    <a:pt x="512" y="340"/>
                  </a:moveTo>
                  <a:lnTo>
                    <a:pt x="510" y="340"/>
                  </a:lnTo>
                  <a:lnTo>
                    <a:pt x="512" y="338"/>
                  </a:lnTo>
                  <a:lnTo>
                    <a:pt x="512" y="340"/>
                  </a:lnTo>
                  <a:close/>
                  <a:moveTo>
                    <a:pt x="510" y="264"/>
                  </a:moveTo>
                  <a:lnTo>
                    <a:pt x="510" y="264"/>
                  </a:lnTo>
                  <a:lnTo>
                    <a:pt x="512" y="266"/>
                  </a:lnTo>
                  <a:lnTo>
                    <a:pt x="512" y="266"/>
                  </a:lnTo>
                  <a:lnTo>
                    <a:pt x="510" y="264"/>
                  </a:lnTo>
                  <a:close/>
                  <a:moveTo>
                    <a:pt x="512" y="210"/>
                  </a:moveTo>
                  <a:lnTo>
                    <a:pt x="512" y="210"/>
                  </a:lnTo>
                  <a:lnTo>
                    <a:pt x="514" y="210"/>
                  </a:lnTo>
                  <a:lnTo>
                    <a:pt x="512" y="212"/>
                  </a:lnTo>
                  <a:lnTo>
                    <a:pt x="512" y="212"/>
                  </a:lnTo>
                  <a:lnTo>
                    <a:pt x="512" y="210"/>
                  </a:lnTo>
                  <a:lnTo>
                    <a:pt x="512" y="210"/>
                  </a:lnTo>
                  <a:close/>
                  <a:moveTo>
                    <a:pt x="512" y="292"/>
                  </a:moveTo>
                  <a:lnTo>
                    <a:pt x="514" y="292"/>
                  </a:lnTo>
                  <a:lnTo>
                    <a:pt x="514" y="292"/>
                  </a:lnTo>
                  <a:lnTo>
                    <a:pt x="512" y="292"/>
                  </a:lnTo>
                  <a:close/>
                  <a:moveTo>
                    <a:pt x="514" y="300"/>
                  </a:moveTo>
                  <a:lnTo>
                    <a:pt x="516" y="302"/>
                  </a:lnTo>
                  <a:lnTo>
                    <a:pt x="516" y="302"/>
                  </a:lnTo>
                  <a:lnTo>
                    <a:pt x="514" y="302"/>
                  </a:lnTo>
                  <a:lnTo>
                    <a:pt x="514" y="300"/>
                  </a:lnTo>
                  <a:close/>
                  <a:moveTo>
                    <a:pt x="514" y="336"/>
                  </a:moveTo>
                  <a:lnTo>
                    <a:pt x="514" y="334"/>
                  </a:lnTo>
                  <a:lnTo>
                    <a:pt x="514" y="334"/>
                  </a:lnTo>
                  <a:lnTo>
                    <a:pt x="514" y="336"/>
                  </a:lnTo>
                  <a:lnTo>
                    <a:pt x="516" y="336"/>
                  </a:lnTo>
                  <a:lnTo>
                    <a:pt x="516" y="336"/>
                  </a:lnTo>
                  <a:lnTo>
                    <a:pt x="514" y="336"/>
                  </a:lnTo>
                  <a:lnTo>
                    <a:pt x="514" y="336"/>
                  </a:lnTo>
                  <a:lnTo>
                    <a:pt x="514" y="336"/>
                  </a:lnTo>
                  <a:close/>
                  <a:moveTo>
                    <a:pt x="518" y="204"/>
                  </a:moveTo>
                  <a:lnTo>
                    <a:pt x="518" y="204"/>
                  </a:lnTo>
                  <a:lnTo>
                    <a:pt x="516" y="202"/>
                  </a:lnTo>
                  <a:lnTo>
                    <a:pt x="514" y="200"/>
                  </a:lnTo>
                  <a:lnTo>
                    <a:pt x="514" y="200"/>
                  </a:lnTo>
                  <a:lnTo>
                    <a:pt x="514" y="202"/>
                  </a:lnTo>
                  <a:lnTo>
                    <a:pt x="514" y="202"/>
                  </a:lnTo>
                  <a:lnTo>
                    <a:pt x="508" y="198"/>
                  </a:lnTo>
                  <a:lnTo>
                    <a:pt x="506" y="194"/>
                  </a:lnTo>
                  <a:lnTo>
                    <a:pt x="504" y="196"/>
                  </a:lnTo>
                  <a:lnTo>
                    <a:pt x="504" y="196"/>
                  </a:lnTo>
                  <a:lnTo>
                    <a:pt x="504" y="194"/>
                  </a:lnTo>
                  <a:lnTo>
                    <a:pt x="504" y="194"/>
                  </a:lnTo>
                  <a:lnTo>
                    <a:pt x="502" y="192"/>
                  </a:lnTo>
                  <a:lnTo>
                    <a:pt x="504" y="192"/>
                  </a:lnTo>
                  <a:lnTo>
                    <a:pt x="504" y="194"/>
                  </a:lnTo>
                  <a:lnTo>
                    <a:pt x="504" y="194"/>
                  </a:lnTo>
                  <a:lnTo>
                    <a:pt x="508" y="194"/>
                  </a:lnTo>
                  <a:lnTo>
                    <a:pt x="510" y="194"/>
                  </a:lnTo>
                  <a:lnTo>
                    <a:pt x="510" y="194"/>
                  </a:lnTo>
                  <a:lnTo>
                    <a:pt x="512" y="198"/>
                  </a:lnTo>
                  <a:lnTo>
                    <a:pt x="514" y="200"/>
                  </a:lnTo>
                  <a:lnTo>
                    <a:pt x="516" y="202"/>
                  </a:lnTo>
                  <a:lnTo>
                    <a:pt x="518" y="204"/>
                  </a:lnTo>
                  <a:lnTo>
                    <a:pt x="518" y="204"/>
                  </a:lnTo>
                  <a:close/>
                  <a:moveTo>
                    <a:pt x="572" y="290"/>
                  </a:moveTo>
                  <a:lnTo>
                    <a:pt x="572" y="288"/>
                  </a:lnTo>
                  <a:lnTo>
                    <a:pt x="572" y="288"/>
                  </a:lnTo>
                  <a:lnTo>
                    <a:pt x="574" y="288"/>
                  </a:lnTo>
                  <a:lnTo>
                    <a:pt x="574" y="288"/>
                  </a:lnTo>
                  <a:lnTo>
                    <a:pt x="574" y="290"/>
                  </a:lnTo>
                  <a:lnTo>
                    <a:pt x="572" y="290"/>
                  </a:lnTo>
                  <a:lnTo>
                    <a:pt x="572" y="290"/>
                  </a:lnTo>
                  <a:close/>
                  <a:moveTo>
                    <a:pt x="574" y="270"/>
                  </a:moveTo>
                  <a:lnTo>
                    <a:pt x="574" y="270"/>
                  </a:lnTo>
                  <a:lnTo>
                    <a:pt x="576" y="270"/>
                  </a:lnTo>
                  <a:lnTo>
                    <a:pt x="576" y="272"/>
                  </a:lnTo>
                  <a:lnTo>
                    <a:pt x="576" y="272"/>
                  </a:lnTo>
                  <a:lnTo>
                    <a:pt x="574" y="272"/>
                  </a:lnTo>
                  <a:lnTo>
                    <a:pt x="574" y="270"/>
                  </a:lnTo>
                  <a:lnTo>
                    <a:pt x="574" y="270"/>
                  </a:lnTo>
                  <a:close/>
                  <a:moveTo>
                    <a:pt x="576" y="290"/>
                  </a:moveTo>
                  <a:lnTo>
                    <a:pt x="576" y="288"/>
                  </a:lnTo>
                  <a:lnTo>
                    <a:pt x="576" y="288"/>
                  </a:lnTo>
                  <a:lnTo>
                    <a:pt x="576" y="288"/>
                  </a:lnTo>
                  <a:lnTo>
                    <a:pt x="576" y="288"/>
                  </a:lnTo>
                  <a:lnTo>
                    <a:pt x="576" y="288"/>
                  </a:lnTo>
                  <a:lnTo>
                    <a:pt x="578" y="286"/>
                  </a:lnTo>
                  <a:lnTo>
                    <a:pt x="578" y="288"/>
                  </a:lnTo>
                  <a:lnTo>
                    <a:pt x="580" y="290"/>
                  </a:lnTo>
                  <a:lnTo>
                    <a:pt x="580" y="290"/>
                  </a:lnTo>
                  <a:lnTo>
                    <a:pt x="578" y="290"/>
                  </a:lnTo>
                  <a:lnTo>
                    <a:pt x="576" y="290"/>
                  </a:lnTo>
                  <a:lnTo>
                    <a:pt x="576" y="290"/>
                  </a:lnTo>
                  <a:close/>
                  <a:moveTo>
                    <a:pt x="582" y="292"/>
                  </a:moveTo>
                  <a:lnTo>
                    <a:pt x="582" y="292"/>
                  </a:lnTo>
                  <a:lnTo>
                    <a:pt x="582" y="292"/>
                  </a:lnTo>
                  <a:lnTo>
                    <a:pt x="582" y="292"/>
                  </a:lnTo>
                  <a:lnTo>
                    <a:pt x="582" y="292"/>
                  </a:lnTo>
                  <a:lnTo>
                    <a:pt x="582" y="290"/>
                  </a:lnTo>
                  <a:lnTo>
                    <a:pt x="582" y="288"/>
                  </a:lnTo>
                  <a:lnTo>
                    <a:pt x="582" y="288"/>
                  </a:lnTo>
                  <a:lnTo>
                    <a:pt x="582" y="290"/>
                  </a:lnTo>
                  <a:lnTo>
                    <a:pt x="582" y="292"/>
                  </a:lnTo>
                  <a:lnTo>
                    <a:pt x="582" y="292"/>
                  </a:lnTo>
                  <a:close/>
                  <a:moveTo>
                    <a:pt x="584" y="276"/>
                  </a:moveTo>
                  <a:lnTo>
                    <a:pt x="582" y="276"/>
                  </a:lnTo>
                  <a:lnTo>
                    <a:pt x="582" y="276"/>
                  </a:lnTo>
                  <a:lnTo>
                    <a:pt x="582" y="276"/>
                  </a:lnTo>
                  <a:lnTo>
                    <a:pt x="580" y="276"/>
                  </a:lnTo>
                  <a:lnTo>
                    <a:pt x="580" y="276"/>
                  </a:lnTo>
                  <a:lnTo>
                    <a:pt x="580" y="276"/>
                  </a:lnTo>
                  <a:lnTo>
                    <a:pt x="580" y="278"/>
                  </a:lnTo>
                  <a:lnTo>
                    <a:pt x="580" y="278"/>
                  </a:lnTo>
                  <a:lnTo>
                    <a:pt x="578" y="278"/>
                  </a:lnTo>
                  <a:lnTo>
                    <a:pt x="576" y="278"/>
                  </a:lnTo>
                  <a:lnTo>
                    <a:pt x="576" y="278"/>
                  </a:lnTo>
                  <a:lnTo>
                    <a:pt x="576" y="276"/>
                  </a:lnTo>
                  <a:lnTo>
                    <a:pt x="576" y="276"/>
                  </a:lnTo>
                  <a:lnTo>
                    <a:pt x="576" y="274"/>
                  </a:lnTo>
                  <a:lnTo>
                    <a:pt x="576" y="274"/>
                  </a:lnTo>
                  <a:lnTo>
                    <a:pt x="576" y="274"/>
                  </a:lnTo>
                  <a:lnTo>
                    <a:pt x="578" y="272"/>
                  </a:lnTo>
                  <a:lnTo>
                    <a:pt x="580" y="272"/>
                  </a:lnTo>
                  <a:lnTo>
                    <a:pt x="580" y="272"/>
                  </a:lnTo>
                  <a:lnTo>
                    <a:pt x="580" y="274"/>
                  </a:lnTo>
                  <a:lnTo>
                    <a:pt x="582" y="274"/>
                  </a:lnTo>
                  <a:lnTo>
                    <a:pt x="584" y="274"/>
                  </a:lnTo>
                  <a:lnTo>
                    <a:pt x="584" y="276"/>
                  </a:lnTo>
                  <a:lnTo>
                    <a:pt x="584" y="276"/>
                  </a:lnTo>
                  <a:close/>
                  <a:moveTo>
                    <a:pt x="584" y="272"/>
                  </a:moveTo>
                  <a:lnTo>
                    <a:pt x="584" y="272"/>
                  </a:lnTo>
                  <a:lnTo>
                    <a:pt x="584" y="272"/>
                  </a:lnTo>
                  <a:lnTo>
                    <a:pt x="586" y="272"/>
                  </a:lnTo>
                  <a:lnTo>
                    <a:pt x="586" y="272"/>
                  </a:lnTo>
                  <a:lnTo>
                    <a:pt x="584" y="272"/>
                  </a:lnTo>
                  <a:lnTo>
                    <a:pt x="584" y="272"/>
                  </a:lnTo>
                  <a:lnTo>
                    <a:pt x="584" y="272"/>
                  </a:lnTo>
                  <a:close/>
                  <a:moveTo>
                    <a:pt x="584" y="270"/>
                  </a:moveTo>
                  <a:lnTo>
                    <a:pt x="584" y="270"/>
                  </a:lnTo>
                  <a:lnTo>
                    <a:pt x="584" y="270"/>
                  </a:lnTo>
                  <a:lnTo>
                    <a:pt x="584" y="270"/>
                  </a:lnTo>
                  <a:lnTo>
                    <a:pt x="584" y="270"/>
                  </a:lnTo>
                  <a:lnTo>
                    <a:pt x="584" y="270"/>
                  </a:lnTo>
                  <a:close/>
                  <a:moveTo>
                    <a:pt x="584" y="278"/>
                  </a:moveTo>
                  <a:lnTo>
                    <a:pt x="586" y="278"/>
                  </a:lnTo>
                  <a:lnTo>
                    <a:pt x="586" y="278"/>
                  </a:lnTo>
                  <a:lnTo>
                    <a:pt x="586" y="278"/>
                  </a:lnTo>
                  <a:lnTo>
                    <a:pt x="584" y="278"/>
                  </a:lnTo>
                  <a:lnTo>
                    <a:pt x="584" y="278"/>
                  </a:lnTo>
                  <a:close/>
                  <a:moveTo>
                    <a:pt x="586" y="280"/>
                  </a:moveTo>
                  <a:lnTo>
                    <a:pt x="586" y="280"/>
                  </a:lnTo>
                  <a:lnTo>
                    <a:pt x="588" y="280"/>
                  </a:lnTo>
                  <a:lnTo>
                    <a:pt x="590" y="282"/>
                  </a:lnTo>
                  <a:lnTo>
                    <a:pt x="590" y="282"/>
                  </a:lnTo>
                  <a:lnTo>
                    <a:pt x="586" y="280"/>
                  </a:lnTo>
                  <a:lnTo>
                    <a:pt x="586" y="280"/>
                  </a:lnTo>
                  <a:close/>
                  <a:moveTo>
                    <a:pt x="590" y="272"/>
                  </a:moveTo>
                  <a:lnTo>
                    <a:pt x="590" y="272"/>
                  </a:lnTo>
                  <a:lnTo>
                    <a:pt x="590" y="272"/>
                  </a:lnTo>
                  <a:lnTo>
                    <a:pt x="590" y="270"/>
                  </a:lnTo>
                  <a:lnTo>
                    <a:pt x="590" y="270"/>
                  </a:lnTo>
                  <a:lnTo>
                    <a:pt x="590" y="272"/>
                  </a:lnTo>
                  <a:lnTo>
                    <a:pt x="590" y="272"/>
                  </a:lnTo>
                  <a:close/>
                  <a:moveTo>
                    <a:pt x="598" y="264"/>
                  </a:moveTo>
                  <a:lnTo>
                    <a:pt x="600" y="264"/>
                  </a:lnTo>
                  <a:lnTo>
                    <a:pt x="600" y="266"/>
                  </a:lnTo>
                  <a:lnTo>
                    <a:pt x="598" y="264"/>
                  </a:lnTo>
                  <a:close/>
                  <a:moveTo>
                    <a:pt x="674" y="286"/>
                  </a:moveTo>
                  <a:lnTo>
                    <a:pt x="674" y="286"/>
                  </a:lnTo>
                  <a:lnTo>
                    <a:pt x="674" y="288"/>
                  </a:lnTo>
                  <a:lnTo>
                    <a:pt x="672" y="290"/>
                  </a:lnTo>
                  <a:lnTo>
                    <a:pt x="674" y="286"/>
                  </a:lnTo>
                  <a:close/>
                  <a:moveTo>
                    <a:pt x="662" y="276"/>
                  </a:moveTo>
                  <a:lnTo>
                    <a:pt x="662" y="276"/>
                  </a:lnTo>
                  <a:lnTo>
                    <a:pt x="660" y="274"/>
                  </a:lnTo>
                  <a:lnTo>
                    <a:pt x="660" y="274"/>
                  </a:lnTo>
                  <a:lnTo>
                    <a:pt x="662" y="274"/>
                  </a:lnTo>
                  <a:lnTo>
                    <a:pt x="662" y="276"/>
                  </a:lnTo>
                  <a:lnTo>
                    <a:pt x="662" y="276"/>
                  </a:lnTo>
                  <a:lnTo>
                    <a:pt x="662" y="276"/>
                  </a:lnTo>
                  <a:close/>
                  <a:moveTo>
                    <a:pt x="660" y="288"/>
                  </a:moveTo>
                  <a:lnTo>
                    <a:pt x="660" y="290"/>
                  </a:lnTo>
                  <a:lnTo>
                    <a:pt x="658" y="288"/>
                  </a:lnTo>
                  <a:lnTo>
                    <a:pt x="658" y="288"/>
                  </a:lnTo>
                  <a:lnTo>
                    <a:pt x="660" y="288"/>
                  </a:lnTo>
                  <a:lnTo>
                    <a:pt x="660" y="288"/>
                  </a:lnTo>
                  <a:close/>
                  <a:moveTo>
                    <a:pt x="654" y="268"/>
                  </a:moveTo>
                  <a:lnTo>
                    <a:pt x="656" y="270"/>
                  </a:lnTo>
                  <a:lnTo>
                    <a:pt x="654" y="270"/>
                  </a:lnTo>
                  <a:lnTo>
                    <a:pt x="654" y="268"/>
                  </a:lnTo>
                  <a:lnTo>
                    <a:pt x="654" y="268"/>
                  </a:lnTo>
                  <a:close/>
                  <a:moveTo>
                    <a:pt x="652" y="272"/>
                  </a:moveTo>
                  <a:lnTo>
                    <a:pt x="652" y="272"/>
                  </a:lnTo>
                  <a:lnTo>
                    <a:pt x="654" y="274"/>
                  </a:lnTo>
                  <a:lnTo>
                    <a:pt x="656" y="276"/>
                  </a:lnTo>
                  <a:lnTo>
                    <a:pt x="656" y="276"/>
                  </a:lnTo>
                  <a:lnTo>
                    <a:pt x="654" y="276"/>
                  </a:lnTo>
                  <a:lnTo>
                    <a:pt x="654" y="276"/>
                  </a:lnTo>
                  <a:lnTo>
                    <a:pt x="654" y="276"/>
                  </a:lnTo>
                  <a:lnTo>
                    <a:pt x="654" y="274"/>
                  </a:lnTo>
                  <a:lnTo>
                    <a:pt x="652" y="272"/>
                  </a:lnTo>
                  <a:lnTo>
                    <a:pt x="652" y="272"/>
                  </a:lnTo>
                  <a:close/>
                  <a:moveTo>
                    <a:pt x="654" y="284"/>
                  </a:moveTo>
                  <a:lnTo>
                    <a:pt x="654" y="284"/>
                  </a:lnTo>
                  <a:lnTo>
                    <a:pt x="654" y="284"/>
                  </a:lnTo>
                  <a:lnTo>
                    <a:pt x="654" y="284"/>
                  </a:lnTo>
                  <a:lnTo>
                    <a:pt x="654" y="284"/>
                  </a:lnTo>
                  <a:lnTo>
                    <a:pt x="654" y="286"/>
                  </a:lnTo>
                  <a:lnTo>
                    <a:pt x="652" y="286"/>
                  </a:lnTo>
                  <a:lnTo>
                    <a:pt x="654" y="284"/>
                  </a:lnTo>
                  <a:close/>
                  <a:moveTo>
                    <a:pt x="648" y="264"/>
                  </a:moveTo>
                  <a:lnTo>
                    <a:pt x="648" y="264"/>
                  </a:lnTo>
                  <a:lnTo>
                    <a:pt x="648" y="264"/>
                  </a:lnTo>
                  <a:lnTo>
                    <a:pt x="648" y="264"/>
                  </a:lnTo>
                  <a:lnTo>
                    <a:pt x="648" y="266"/>
                  </a:lnTo>
                  <a:lnTo>
                    <a:pt x="648" y="266"/>
                  </a:lnTo>
                  <a:lnTo>
                    <a:pt x="648" y="266"/>
                  </a:lnTo>
                  <a:lnTo>
                    <a:pt x="648" y="266"/>
                  </a:lnTo>
                  <a:lnTo>
                    <a:pt x="648" y="268"/>
                  </a:lnTo>
                  <a:lnTo>
                    <a:pt x="648" y="268"/>
                  </a:lnTo>
                  <a:lnTo>
                    <a:pt x="648" y="266"/>
                  </a:lnTo>
                  <a:lnTo>
                    <a:pt x="646" y="266"/>
                  </a:lnTo>
                  <a:lnTo>
                    <a:pt x="646" y="266"/>
                  </a:lnTo>
                  <a:lnTo>
                    <a:pt x="648" y="264"/>
                  </a:lnTo>
                  <a:lnTo>
                    <a:pt x="648" y="264"/>
                  </a:lnTo>
                  <a:close/>
                  <a:moveTo>
                    <a:pt x="632" y="272"/>
                  </a:moveTo>
                  <a:lnTo>
                    <a:pt x="632" y="272"/>
                  </a:lnTo>
                  <a:lnTo>
                    <a:pt x="632" y="272"/>
                  </a:lnTo>
                  <a:lnTo>
                    <a:pt x="632" y="274"/>
                  </a:lnTo>
                  <a:lnTo>
                    <a:pt x="632" y="274"/>
                  </a:lnTo>
                  <a:lnTo>
                    <a:pt x="634" y="274"/>
                  </a:lnTo>
                  <a:lnTo>
                    <a:pt x="636" y="274"/>
                  </a:lnTo>
                  <a:lnTo>
                    <a:pt x="638" y="274"/>
                  </a:lnTo>
                  <a:lnTo>
                    <a:pt x="640" y="276"/>
                  </a:lnTo>
                  <a:lnTo>
                    <a:pt x="640" y="276"/>
                  </a:lnTo>
                  <a:lnTo>
                    <a:pt x="640" y="276"/>
                  </a:lnTo>
                  <a:lnTo>
                    <a:pt x="642" y="276"/>
                  </a:lnTo>
                  <a:lnTo>
                    <a:pt x="642" y="276"/>
                  </a:lnTo>
                  <a:lnTo>
                    <a:pt x="642" y="276"/>
                  </a:lnTo>
                  <a:lnTo>
                    <a:pt x="642" y="276"/>
                  </a:lnTo>
                  <a:lnTo>
                    <a:pt x="642" y="278"/>
                  </a:lnTo>
                  <a:lnTo>
                    <a:pt x="640" y="276"/>
                  </a:lnTo>
                  <a:lnTo>
                    <a:pt x="640" y="276"/>
                  </a:lnTo>
                  <a:lnTo>
                    <a:pt x="640" y="278"/>
                  </a:lnTo>
                  <a:lnTo>
                    <a:pt x="642" y="278"/>
                  </a:lnTo>
                  <a:lnTo>
                    <a:pt x="640" y="280"/>
                  </a:lnTo>
                  <a:lnTo>
                    <a:pt x="640" y="280"/>
                  </a:lnTo>
                  <a:lnTo>
                    <a:pt x="636" y="276"/>
                  </a:lnTo>
                  <a:lnTo>
                    <a:pt x="636" y="276"/>
                  </a:lnTo>
                  <a:lnTo>
                    <a:pt x="636" y="278"/>
                  </a:lnTo>
                  <a:lnTo>
                    <a:pt x="636" y="278"/>
                  </a:lnTo>
                  <a:lnTo>
                    <a:pt x="634" y="274"/>
                  </a:lnTo>
                  <a:lnTo>
                    <a:pt x="630" y="274"/>
                  </a:lnTo>
                  <a:lnTo>
                    <a:pt x="630" y="274"/>
                  </a:lnTo>
                  <a:lnTo>
                    <a:pt x="632" y="272"/>
                  </a:lnTo>
                  <a:lnTo>
                    <a:pt x="632" y="272"/>
                  </a:lnTo>
                  <a:close/>
                  <a:moveTo>
                    <a:pt x="632" y="276"/>
                  </a:moveTo>
                  <a:lnTo>
                    <a:pt x="632" y="276"/>
                  </a:lnTo>
                  <a:lnTo>
                    <a:pt x="632" y="276"/>
                  </a:lnTo>
                  <a:lnTo>
                    <a:pt x="632" y="278"/>
                  </a:lnTo>
                  <a:lnTo>
                    <a:pt x="632" y="278"/>
                  </a:lnTo>
                  <a:lnTo>
                    <a:pt x="632" y="280"/>
                  </a:lnTo>
                  <a:lnTo>
                    <a:pt x="632" y="280"/>
                  </a:lnTo>
                  <a:lnTo>
                    <a:pt x="630" y="280"/>
                  </a:lnTo>
                  <a:lnTo>
                    <a:pt x="630" y="280"/>
                  </a:lnTo>
                  <a:lnTo>
                    <a:pt x="632" y="280"/>
                  </a:lnTo>
                  <a:lnTo>
                    <a:pt x="630" y="278"/>
                  </a:lnTo>
                  <a:lnTo>
                    <a:pt x="632" y="276"/>
                  </a:lnTo>
                  <a:lnTo>
                    <a:pt x="632" y="276"/>
                  </a:lnTo>
                  <a:close/>
                  <a:moveTo>
                    <a:pt x="614" y="260"/>
                  </a:moveTo>
                  <a:lnTo>
                    <a:pt x="614" y="260"/>
                  </a:lnTo>
                  <a:lnTo>
                    <a:pt x="612" y="260"/>
                  </a:lnTo>
                  <a:lnTo>
                    <a:pt x="612" y="260"/>
                  </a:lnTo>
                  <a:lnTo>
                    <a:pt x="614" y="260"/>
                  </a:lnTo>
                  <a:lnTo>
                    <a:pt x="614" y="260"/>
                  </a:lnTo>
                  <a:lnTo>
                    <a:pt x="614" y="260"/>
                  </a:lnTo>
                  <a:close/>
                  <a:moveTo>
                    <a:pt x="596" y="238"/>
                  </a:moveTo>
                  <a:lnTo>
                    <a:pt x="596" y="238"/>
                  </a:lnTo>
                  <a:lnTo>
                    <a:pt x="596" y="236"/>
                  </a:lnTo>
                  <a:lnTo>
                    <a:pt x="596" y="238"/>
                  </a:lnTo>
                  <a:lnTo>
                    <a:pt x="598" y="238"/>
                  </a:lnTo>
                  <a:lnTo>
                    <a:pt x="600" y="240"/>
                  </a:lnTo>
                  <a:lnTo>
                    <a:pt x="600" y="240"/>
                  </a:lnTo>
                  <a:lnTo>
                    <a:pt x="600" y="242"/>
                  </a:lnTo>
                  <a:lnTo>
                    <a:pt x="600" y="242"/>
                  </a:lnTo>
                  <a:lnTo>
                    <a:pt x="600" y="242"/>
                  </a:lnTo>
                  <a:lnTo>
                    <a:pt x="600" y="244"/>
                  </a:lnTo>
                  <a:lnTo>
                    <a:pt x="600" y="244"/>
                  </a:lnTo>
                  <a:lnTo>
                    <a:pt x="598" y="244"/>
                  </a:lnTo>
                  <a:lnTo>
                    <a:pt x="598" y="244"/>
                  </a:lnTo>
                  <a:lnTo>
                    <a:pt x="600" y="242"/>
                  </a:lnTo>
                  <a:lnTo>
                    <a:pt x="600" y="242"/>
                  </a:lnTo>
                  <a:lnTo>
                    <a:pt x="600" y="242"/>
                  </a:lnTo>
                  <a:lnTo>
                    <a:pt x="598" y="242"/>
                  </a:lnTo>
                  <a:lnTo>
                    <a:pt x="598" y="242"/>
                  </a:lnTo>
                  <a:lnTo>
                    <a:pt x="596" y="242"/>
                  </a:lnTo>
                  <a:lnTo>
                    <a:pt x="594" y="240"/>
                  </a:lnTo>
                  <a:lnTo>
                    <a:pt x="594" y="240"/>
                  </a:lnTo>
                  <a:lnTo>
                    <a:pt x="596" y="238"/>
                  </a:lnTo>
                  <a:close/>
                  <a:moveTo>
                    <a:pt x="594" y="246"/>
                  </a:moveTo>
                  <a:lnTo>
                    <a:pt x="594" y="246"/>
                  </a:lnTo>
                  <a:lnTo>
                    <a:pt x="594" y="246"/>
                  </a:lnTo>
                  <a:lnTo>
                    <a:pt x="596" y="248"/>
                  </a:lnTo>
                  <a:lnTo>
                    <a:pt x="592" y="248"/>
                  </a:lnTo>
                  <a:lnTo>
                    <a:pt x="594" y="248"/>
                  </a:lnTo>
                  <a:lnTo>
                    <a:pt x="592" y="246"/>
                  </a:lnTo>
                  <a:lnTo>
                    <a:pt x="592" y="246"/>
                  </a:lnTo>
                  <a:lnTo>
                    <a:pt x="594" y="246"/>
                  </a:lnTo>
                  <a:lnTo>
                    <a:pt x="594" y="246"/>
                  </a:lnTo>
                  <a:close/>
                  <a:moveTo>
                    <a:pt x="592" y="248"/>
                  </a:moveTo>
                  <a:lnTo>
                    <a:pt x="590" y="248"/>
                  </a:lnTo>
                  <a:lnTo>
                    <a:pt x="590" y="248"/>
                  </a:lnTo>
                  <a:lnTo>
                    <a:pt x="588" y="246"/>
                  </a:lnTo>
                  <a:lnTo>
                    <a:pt x="588" y="246"/>
                  </a:lnTo>
                  <a:lnTo>
                    <a:pt x="588" y="246"/>
                  </a:lnTo>
                  <a:lnTo>
                    <a:pt x="588" y="246"/>
                  </a:lnTo>
                  <a:lnTo>
                    <a:pt x="590" y="246"/>
                  </a:lnTo>
                  <a:lnTo>
                    <a:pt x="592" y="246"/>
                  </a:lnTo>
                  <a:lnTo>
                    <a:pt x="592" y="248"/>
                  </a:lnTo>
                  <a:lnTo>
                    <a:pt x="592" y="248"/>
                  </a:lnTo>
                  <a:close/>
                  <a:moveTo>
                    <a:pt x="582" y="260"/>
                  </a:moveTo>
                  <a:lnTo>
                    <a:pt x="582" y="260"/>
                  </a:lnTo>
                  <a:lnTo>
                    <a:pt x="584" y="262"/>
                  </a:lnTo>
                  <a:lnTo>
                    <a:pt x="586" y="262"/>
                  </a:lnTo>
                  <a:lnTo>
                    <a:pt x="586" y="264"/>
                  </a:lnTo>
                  <a:lnTo>
                    <a:pt x="586" y="264"/>
                  </a:lnTo>
                  <a:lnTo>
                    <a:pt x="584" y="264"/>
                  </a:lnTo>
                  <a:lnTo>
                    <a:pt x="584" y="264"/>
                  </a:lnTo>
                  <a:lnTo>
                    <a:pt x="586" y="264"/>
                  </a:lnTo>
                  <a:lnTo>
                    <a:pt x="588" y="264"/>
                  </a:lnTo>
                  <a:lnTo>
                    <a:pt x="588" y="264"/>
                  </a:lnTo>
                  <a:lnTo>
                    <a:pt x="588" y="266"/>
                  </a:lnTo>
                  <a:lnTo>
                    <a:pt x="588" y="266"/>
                  </a:lnTo>
                  <a:lnTo>
                    <a:pt x="586" y="266"/>
                  </a:lnTo>
                  <a:lnTo>
                    <a:pt x="586" y="266"/>
                  </a:lnTo>
                  <a:lnTo>
                    <a:pt x="586" y="266"/>
                  </a:lnTo>
                  <a:lnTo>
                    <a:pt x="586" y="266"/>
                  </a:lnTo>
                  <a:lnTo>
                    <a:pt x="584" y="264"/>
                  </a:lnTo>
                  <a:lnTo>
                    <a:pt x="582" y="262"/>
                  </a:lnTo>
                  <a:lnTo>
                    <a:pt x="582" y="262"/>
                  </a:lnTo>
                  <a:lnTo>
                    <a:pt x="580" y="262"/>
                  </a:lnTo>
                  <a:lnTo>
                    <a:pt x="582" y="260"/>
                  </a:lnTo>
                  <a:close/>
                  <a:moveTo>
                    <a:pt x="578" y="268"/>
                  </a:moveTo>
                  <a:lnTo>
                    <a:pt x="578" y="268"/>
                  </a:lnTo>
                  <a:lnTo>
                    <a:pt x="576" y="268"/>
                  </a:lnTo>
                  <a:lnTo>
                    <a:pt x="576" y="268"/>
                  </a:lnTo>
                  <a:lnTo>
                    <a:pt x="578" y="268"/>
                  </a:lnTo>
                  <a:lnTo>
                    <a:pt x="578" y="268"/>
                  </a:lnTo>
                  <a:lnTo>
                    <a:pt x="578" y="266"/>
                  </a:lnTo>
                  <a:lnTo>
                    <a:pt x="578" y="270"/>
                  </a:lnTo>
                  <a:lnTo>
                    <a:pt x="578" y="270"/>
                  </a:lnTo>
                  <a:lnTo>
                    <a:pt x="578" y="268"/>
                  </a:lnTo>
                  <a:lnTo>
                    <a:pt x="578" y="268"/>
                  </a:lnTo>
                  <a:close/>
                  <a:moveTo>
                    <a:pt x="570" y="250"/>
                  </a:moveTo>
                  <a:lnTo>
                    <a:pt x="570" y="250"/>
                  </a:lnTo>
                  <a:lnTo>
                    <a:pt x="570" y="252"/>
                  </a:lnTo>
                  <a:lnTo>
                    <a:pt x="570" y="252"/>
                  </a:lnTo>
                  <a:lnTo>
                    <a:pt x="570" y="252"/>
                  </a:lnTo>
                  <a:lnTo>
                    <a:pt x="572" y="252"/>
                  </a:lnTo>
                  <a:lnTo>
                    <a:pt x="572" y="250"/>
                  </a:lnTo>
                  <a:lnTo>
                    <a:pt x="572" y="250"/>
                  </a:lnTo>
                  <a:lnTo>
                    <a:pt x="574" y="254"/>
                  </a:lnTo>
                  <a:lnTo>
                    <a:pt x="574" y="258"/>
                  </a:lnTo>
                  <a:lnTo>
                    <a:pt x="574" y="258"/>
                  </a:lnTo>
                  <a:lnTo>
                    <a:pt x="576" y="258"/>
                  </a:lnTo>
                  <a:lnTo>
                    <a:pt x="576" y="256"/>
                  </a:lnTo>
                  <a:lnTo>
                    <a:pt x="576" y="256"/>
                  </a:lnTo>
                  <a:lnTo>
                    <a:pt x="576" y="256"/>
                  </a:lnTo>
                  <a:lnTo>
                    <a:pt x="576" y="256"/>
                  </a:lnTo>
                  <a:lnTo>
                    <a:pt x="576" y="254"/>
                  </a:lnTo>
                  <a:lnTo>
                    <a:pt x="576" y="252"/>
                  </a:lnTo>
                  <a:lnTo>
                    <a:pt x="578" y="252"/>
                  </a:lnTo>
                  <a:lnTo>
                    <a:pt x="576" y="250"/>
                  </a:lnTo>
                  <a:lnTo>
                    <a:pt x="576" y="250"/>
                  </a:lnTo>
                  <a:lnTo>
                    <a:pt x="578" y="252"/>
                  </a:lnTo>
                  <a:lnTo>
                    <a:pt x="578" y="254"/>
                  </a:lnTo>
                  <a:lnTo>
                    <a:pt x="576" y="254"/>
                  </a:lnTo>
                  <a:lnTo>
                    <a:pt x="576" y="256"/>
                  </a:lnTo>
                  <a:lnTo>
                    <a:pt x="576" y="256"/>
                  </a:lnTo>
                  <a:lnTo>
                    <a:pt x="576" y="256"/>
                  </a:lnTo>
                  <a:lnTo>
                    <a:pt x="576" y="256"/>
                  </a:lnTo>
                  <a:lnTo>
                    <a:pt x="576" y="256"/>
                  </a:lnTo>
                  <a:lnTo>
                    <a:pt x="576" y="256"/>
                  </a:lnTo>
                  <a:lnTo>
                    <a:pt x="578" y="258"/>
                  </a:lnTo>
                  <a:lnTo>
                    <a:pt x="578" y="258"/>
                  </a:lnTo>
                  <a:lnTo>
                    <a:pt x="576" y="260"/>
                  </a:lnTo>
                  <a:lnTo>
                    <a:pt x="576" y="258"/>
                  </a:lnTo>
                  <a:lnTo>
                    <a:pt x="572" y="256"/>
                  </a:lnTo>
                  <a:lnTo>
                    <a:pt x="572" y="256"/>
                  </a:lnTo>
                  <a:lnTo>
                    <a:pt x="572" y="258"/>
                  </a:lnTo>
                  <a:lnTo>
                    <a:pt x="572" y="258"/>
                  </a:lnTo>
                  <a:lnTo>
                    <a:pt x="572" y="256"/>
                  </a:lnTo>
                  <a:lnTo>
                    <a:pt x="570" y="256"/>
                  </a:lnTo>
                  <a:lnTo>
                    <a:pt x="570" y="256"/>
                  </a:lnTo>
                  <a:lnTo>
                    <a:pt x="570" y="254"/>
                  </a:lnTo>
                  <a:lnTo>
                    <a:pt x="570" y="254"/>
                  </a:lnTo>
                  <a:lnTo>
                    <a:pt x="570" y="254"/>
                  </a:lnTo>
                  <a:lnTo>
                    <a:pt x="570" y="254"/>
                  </a:lnTo>
                  <a:lnTo>
                    <a:pt x="568" y="254"/>
                  </a:lnTo>
                  <a:lnTo>
                    <a:pt x="568" y="252"/>
                  </a:lnTo>
                  <a:lnTo>
                    <a:pt x="568" y="252"/>
                  </a:lnTo>
                  <a:lnTo>
                    <a:pt x="568" y="252"/>
                  </a:lnTo>
                  <a:lnTo>
                    <a:pt x="570" y="250"/>
                  </a:lnTo>
                  <a:lnTo>
                    <a:pt x="570" y="250"/>
                  </a:lnTo>
                  <a:close/>
                  <a:moveTo>
                    <a:pt x="568" y="256"/>
                  </a:moveTo>
                  <a:lnTo>
                    <a:pt x="568" y="256"/>
                  </a:lnTo>
                  <a:lnTo>
                    <a:pt x="570" y="258"/>
                  </a:lnTo>
                  <a:lnTo>
                    <a:pt x="570" y="260"/>
                  </a:lnTo>
                  <a:lnTo>
                    <a:pt x="570" y="260"/>
                  </a:lnTo>
                  <a:lnTo>
                    <a:pt x="570" y="262"/>
                  </a:lnTo>
                  <a:lnTo>
                    <a:pt x="570" y="262"/>
                  </a:lnTo>
                  <a:lnTo>
                    <a:pt x="568" y="260"/>
                  </a:lnTo>
                  <a:lnTo>
                    <a:pt x="568" y="260"/>
                  </a:lnTo>
                  <a:lnTo>
                    <a:pt x="568" y="258"/>
                  </a:lnTo>
                  <a:lnTo>
                    <a:pt x="566" y="258"/>
                  </a:lnTo>
                  <a:lnTo>
                    <a:pt x="564" y="256"/>
                  </a:lnTo>
                  <a:lnTo>
                    <a:pt x="564" y="256"/>
                  </a:lnTo>
                  <a:lnTo>
                    <a:pt x="564" y="256"/>
                  </a:lnTo>
                  <a:lnTo>
                    <a:pt x="566" y="256"/>
                  </a:lnTo>
                  <a:lnTo>
                    <a:pt x="568" y="256"/>
                  </a:lnTo>
                  <a:lnTo>
                    <a:pt x="568" y="256"/>
                  </a:lnTo>
                  <a:close/>
                  <a:moveTo>
                    <a:pt x="566" y="234"/>
                  </a:moveTo>
                  <a:lnTo>
                    <a:pt x="564" y="232"/>
                  </a:lnTo>
                  <a:lnTo>
                    <a:pt x="564" y="232"/>
                  </a:lnTo>
                  <a:lnTo>
                    <a:pt x="564" y="232"/>
                  </a:lnTo>
                  <a:lnTo>
                    <a:pt x="564" y="232"/>
                  </a:lnTo>
                  <a:lnTo>
                    <a:pt x="566" y="234"/>
                  </a:lnTo>
                  <a:lnTo>
                    <a:pt x="566" y="234"/>
                  </a:lnTo>
                  <a:close/>
                  <a:moveTo>
                    <a:pt x="564" y="250"/>
                  </a:moveTo>
                  <a:lnTo>
                    <a:pt x="564" y="252"/>
                  </a:lnTo>
                  <a:lnTo>
                    <a:pt x="564" y="252"/>
                  </a:lnTo>
                  <a:lnTo>
                    <a:pt x="564" y="252"/>
                  </a:lnTo>
                  <a:lnTo>
                    <a:pt x="562" y="252"/>
                  </a:lnTo>
                  <a:lnTo>
                    <a:pt x="562" y="252"/>
                  </a:lnTo>
                  <a:lnTo>
                    <a:pt x="562" y="252"/>
                  </a:lnTo>
                  <a:lnTo>
                    <a:pt x="564" y="250"/>
                  </a:lnTo>
                  <a:lnTo>
                    <a:pt x="564" y="250"/>
                  </a:lnTo>
                  <a:close/>
                  <a:moveTo>
                    <a:pt x="556" y="224"/>
                  </a:moveTo>
                  <a:lnTo>
                    <a:pt x="558" y="224"/>
                  </a:lnTo>
                  <a:lnTo>
                    <a:pt x="558" y="224"/>
                  </a:lnTo>
                  <a:lnTo>
                    <a:pt x="556" y="224"/>
                  </a:lnTo>
                  <a:lnTo>
                    <a:pt x="556" y="224"/>
                  </a:lnTo>
                  <a:close/>
                  <a:moveTo>
                    <a:pt x="556" y="200"/>
                  </a:moveTo>
                  <a:lnTo>
                    <a:pt x="556" y="202"/>
                  </a:lnTo>
                  <a:lnTo>
                    <a:pt x="554" y="202"/>
                  </a:lnTo>
                  <a:lnTo>
                    <a:pt x="554" y="202"/>
                  </a:lnTo>
                  <a:lnTo>
                    <a:pt x="556" y="200"/>
                  </a:lnTo>
                  <a:lnTo>
                    <a:pt x="556" y="200"/>
                  </a:lnTo>
                  <a:close/>
                  <a:moveTo>
                    <a:pt x="536" y="208"/>
                  </a:moveTo>
                  <a:lnTo>
                    <a:pt x="536" y="210"/>
                  </a:lnTo>
                  <a:lnTo>
                    <a:pt x="536" y="210"/>
                  </a:lnTo>
                  <a:lnTo>
                    <a:pt x="534" y="208"/>
                  </a:lnTo>
                  <a:lnTo>
                    <a:pt x="534" y="206"/>
                  </a:lnTo>
                  <a:lnTo>
                    <a:pt x="536" y="208"/>
                  </a:lnTo>
                  <a:close/>
                  <a:moveTo>
                    <a:pt x="536" y="212"/>
                  </a:moveTo>
                  <a:lnTo>
                    <a:pt x="536" y="214"/>
                  </a:lnTo>
                  <a:lnTo>
                    <a:pt x="536" y="212"/>
                  </a:lnTo>
                  <a:lnTo>
                    <a:pt x="536" y="212"/>
                  </a:lnTo>
                  <a:close/>
                  <a:moveTo>
                    <a:pt x="534" y="216"/>
                  </a:moveTo>
                  <a:lnTo>
                    <a:pt x="534" y="216"/>
                  </a:lnTo>
                  <a:lnTo>
                    <a:pt x="534" y="214"/>
                  </a:lnTo>
                  <a:lnTo>
                    <a:pt x="536" y="216"/>
                  </a:lnTo>
                  <a:lnTo>
                    <a:pt x="536" y="216"/>
                  </a:lnTo>
                  <a:lnTo>
                    <a:pt x="536" y="216"/>
                  </a:lnTo>
                  <a:lnTo>
                    <a:pt x="534" y="216"/>
                  </a:lnTo>
                  <a:lnTo>
                    <a:pt x="534" y="216"/>
                  </a:lnTo>
                  <a:close/>
                  <a:moveTo>
                    <a:pt x="540" y="224"/>
                  </a:moveTo>
                  <a:lnTo>
                    <a:pt x="540" y="224"/>
                  </a:lnTo>
                  <a:lnTo>
                    <a:pt x="538" y="226"/>
                  </a:lnTo>
                  <a:lnTo>
                    <a:pt x="538" y="226"/>
                  </a:lnTo>
                  <a:lnTo>
                    <a:pt x="536" y="226"/>
                  </a:lnTo>
                  <a:lnTo>
                    <a:pt x="536" y="226"/>
                  </a:lnTo>
                  <a:lnTo>
                    <a:pt x="538" y="224"/>
                  </a:lnTo>
                  <a:lnTo>
                    <a:pt x="538" y="224"/>
                  </a:lnTo>
                  <a:lnTo>
                    <a:pt x="540" y="224"/>
                  </a:lnTo>
                  <a:lnTo>
                    <a:pt x="540" y="224"/>
                  </a:lnTo>
                  <a:close/>
                  <a:moveTo>
                    <a:pt x="518" y="188"/>
                  </a:moveTo>
                  <a:lnTo>
                    <a:pt x="518" y="188"/>
                  </a:lnTo>
                  <a:lnTo>
                    <a:pt x="518" y="190"/>
                  </a:lnTo>
                  <a:lnTo>
                    <a:pt x="518" y="188"/>
                  </a:lnTo>
                  <a:lnTo>
                    <a:pt x="518" y="188"/>
                  </a:lnTo>
                  <a:close/>
                  <a:moveTo>
                    <a:pt x="518" y="204"/>
                  </a:moveTo>
                  <a:lnTo>
                    <a:pt x="518" y="204"/>
                  </a:lnTo>
                  <a:lnTo>
                    <a:pt x="518" y="204"/>
                  </a:lnTo>
                  <a:lnTo>
                    <a:pt x="518" y="202"/>
                  </a:lnTo>
                  <a:lnTo>
                    <a:pt x="518" y="202"/>
                  </a:lnTo>
                  <a:lnTo>
                    <a:pt x="520" y="204"/>
                  </a:lnTo>
                  <a:lnTo>
                    <a:pt x="518" y="204"/>
                  </a:lnTo>
                  <a:lnTo>
                    <a:pt x="518" y="204"/>
                  </a:lnTo>
                  <a:lnTo>
                    <a:pt x="518" y="204"/>
                  </a:lnTo>
                  <a:lnTo>
                    <a:pt x="518" y="204"/>
                  </a:lnTo>
                  <a:close/>
                  <a:moveTo>
                    <a:pt x="522" y="192"/>
                  </a:moveTo>
                  <a:lnTo>
                    <a:pt x="520" y="190"/>
                  </a:lnTo>
                  <a:lnTo>
                    <a:pt x="520" y="190"/>
                  </a:lnTo>
                  <a:lnTo>
                    <a:pt x="522" y="190"/>
                  </a:lnTo>
                  <a:lnTo>
                    <a:pt x="522" y="192"/>
                  </a:lnTo>
                  <a:lnTo>
                    <a:pt x="522" y="192"/>
                  </a:lnTo>
                  <a:close/>
                  <a:moveTo>
                    <a:pt x="520" y="206"/>
                  </a:moveTo>
                  <a:lnTo>
                    <a:pt x="520" y="206"/>
                  </a:lnTo>
                  <a:lnTo>
                    <a:pt x="522" y="208"/>
                  </a:lnTo>
                  <a:lnTo>
                    <a:pt x="522" y="210"/>
                  </a:lnTo>
                  <a:lnTo>
                    <a:pt x="522" y="210"/>
                  </a:lnTo>
                  <a:lnTo>
                    <a:pt x="520" y="210"/>
                  </a:lnTo>
                  <a:lnTo>
                    <a:pt x="520" y="210"/>
                  </a:lnTo>
                  <a:lnTo>
                    <a:pt x="520" y="208"/>
                  </a:lnTo>
                  <a:lnTo>
                    <a:pt x="520" y="206"/>
                  </a:lnTo>
                  <a:lnTo>
                    <a:pt x="520" y="206"/>
                  </a:lnTo>
                  <a:close/>
                  <a:moveTo>
                    <a:pt x="520" y="286"/>
                  </a:moveTo>
                  <a:lnTo>
                    <a:pt x="520" y="286"/>
                  </a:lnTo>
                  <a:lnTo>
                    <a:pt x="520" y="284"/>
                  </a:lnTo>
                  <a:lnTo>
                    <a:pt x="522" y="286"/>
                  </a:lnTo>
                  <a:lnTo>
                    <a:pt x="522" y="286"/>
                  </a:lnTo>
                  <a:lnTo>
                    <a:pt x="520" y="286"/>
                  </a:lnTo>
                  <a:lnTo>
                    <a:pt x="520" y="286"/>
                  </a:lnTo>
                  <a:close/>
                  <a:moveTo>
                    <a:pt x="524" y="214"/>
                  </a:moveTo>
                  <a:lnTo>
                    <a:pt x="524" y="214"/>
                  </a:lnTo>
                  <a:lnTo>
                    <a:pt x="522" y="210"/>
                  </a:lnTo>
                  <a:lnTo>
                    <a:pt x="522" y="210"/>
                  </a:lnTo>
                  <a:lnTo>
                    <a:pt x="522" y="210"/>
                  </a:lnTo>
                  <a:lnTo>
                    <a:pt x="522" y="210"/>
                  </a:lnTo>
                  <a:lnTo>
                    <a:pt x="522" y="210"/>
                  </a:lnTo>
                  <a:lnTo>
                    <a:pt x="522" y="210"/>
                  </a:lnTo>
                  <a:lnTo>
                    <a:pt x="526" y="212"/>
                  </a:lnTo>
                  <a:lnTo>
                    <a:pt x="526" y="212"/>
                  </a:lnTo>
                  <a:lnTo>
                    <a:pt x="524" y="214"/>
                  </a:lnTo>
                  <a:lnTo>
                    <a:pt x="526" y="216"/>
                  </a:lnTo>
                  <a:lnTo>
                    <a:pt x="526" y="218"/>
                  </a:lnTo>
                  <a:lnTo>
                    <a:pt x="526" y="220"/>
                  </a:lnTo>
                  <a:lnTo>
                    <a:pt x="528" y="220"/>
                  </a:lnTo>
                  <a:lnTo>
                    <a:pt x="528" y="220"/>
                  </a:lnTo>
                  <a:lnTo>
                    <a:pt x="528" y="220"/>
                  </a:lnTo>
                  <a:lnTo>
                    <a:pt x="524" y="218"/>
                  </a:lnTo>
                  <a:lnTo>
                    <a:pt x="522" y="216"/>
                  </a:lnTo>
                  <a:lnTo>
                    <a:pt x="522" y="216"/>
                  </a:lnTo>
                  <a:lnTo>
                    <a:pt x="522" y="216"/>
                  </a:lnTo>
                  <a:lnTo>
                    <a:pt x="522" y="216"/>
                  </a:lnTo>
                  <a:lnTo>
                    <a:pt x="522" y="216"/>
                  </a:lnTo>
                  <a:lnTo>
                    <a:pt x="522" y="214"/>
                  </a:lnTo>
                  <a:lnTo>
                    <a:pt x="524" y="214"/>
                  </a:lnTo>
                  <a:lnTo>
                    <a:pt x="524" y="214"/>
                  </a:lnTo>
                  <a:close/>
                  <a:moveTo>
                    <a:pt x="526" y="292"/>
                  </a:moveTo>
                  <a:lnTo>
                    <a:pt x="528" y="292"/>
                  </a:lnTo>
                  <a:lnTo>
                    <a:pt x="528" y="294"/>
                  </a:lnTo>
                  <a:lnTo>
                    <a:pt x="526" y="292"/>
                  </a:lnTo>
                  <a:close/>
                  <a:moveTo>
                    <a:pt x="530" y="292"/>
                  </a:moveTo>
                  <a:lnTo>
                    <a:pt x="530" y="290"/>
                  </a:lnTo>
                  <a:lnTo>
                    <a:pt x="532" y="290"/>
                  </a:lnTo>
                  <a:lnTo>
                    <a:pt x="530" y="292"/>
                  </a:lnTo>
                  <a:close/>
                  <a:moveTo>
                    <a:pt x="538" y="294"/>
                  </a:moveTo>
                  <a:lnTo>
                    <a:pt x="536" y="294"/>
                  </a:lnTo>
                  <a:lnTo>
                    <a:pt x="536" y="294"/>
                  </a:lnTo>
                  <a:lnTo>
                    <a:pt x="538" y="292"/>
                  </a:lnTo>
                  <a:lnTo>
                    <a:pt x="538" y="292"/>
                  </a:lnTo>
                  <a:lnTo>
                    <a:pt x="536" y="292"/>
                  </a:lnTo>
                  <a:lnTo>
                    <a:pt x="536" y="292"/>
                  </a:lnTo>
                  <a:lnTo>
                    <a:pt x="538" y="294"/>
                  </a:lnTo>
                  <a:lnTo>
                    <a:pt x="538" y="294"/>
                  </a:lnTo>
                  <a:close/>
                  <a:moveTo>
                    <a:pt x="542" y="292"/>
                  </a:moveTo>
                  <a:lnTo>
                    <a:pt x="542" y="292"/>
                  </a:lnTo>
                  <a:lnTo>
                    <a:pt x="542" y="292"/>
                  </a:lnTo>
                  <a:lnTo>
                    <a:pt x="542" y="294"/>
                  </a:lnTo>
                  <a:lnTo>
                    <a:pt x="542" y="292"/>
                  </a:lnTo>
                  <a:close/>
                  <a:moveTo>
                    <a:pt x="550" y="254"/>
                  </a:moveTo>
                  <a:lnTo>
                    <a:pt x="550" y="254"/>
                  </a:lnTo>
                  <a:lnTo>
                    <a:pt x="548" y="252"/>
                  </a:lnTo>
                  <a:lnTo>
                    <a:pt x="550" y="252"/>
                  </a:lnTo>
                  <a:lnTo>
                    <a:pt x="550" y="254"/>
                  </a:lnTo>
                  <a:close/>
                  <a:moveTo>
                    <a:pt x="550" y="220"/>
                  </a:moveTo>
                  <a:lnTo>
                    <a:pt x="550" y="220"/>
                  </a:lnTo>
                  <a:lnTo>
                    <a:pt x="548" y="220"/>
                  </a:lnTo>
                  <a:lnTo>
                    <a:pt x="548" y="222"/>
                  </a:lnTo>
                  <a:lnTo>
                    <a:pt x="548" y="222"/>
                  </a:lnTo>
                  <a:lnTo>
                    <a:pt x="548" y="220"/>
                  </a:lnTo>
                  <a:lnTo>
                    <a:pt x="548" y="220"/>
                  </a:lnTo>
                  <a:lnTo>
                    <a:pt x="548" y="220"/>
                  </a:lnTo>
                  <a:lnTo>
                    <a:pt x="550" y="220"/>
                  </a:lnTo>
                  <a:lnTo>
                    <a:pt x="550" y="220"/>
                  </a:lnTo>
                  <a:lnTo>
                    <a:pt x="550" y="220"/>
                  </a:lnTo>
                  <a:close/>
                  <a:moveTo>
                    <a:pt x="548" y="288"/>
                  </a:moveTo>
                  <a:lnTo>
                    <a:pt x="548" y="290"/>
                  </a:lnTo>
                  <a:lnTo>
                    <a:pt x="548" y="288"/>
                  </a:lnTo>
                  <a:lnTo>
                    <a:pt x="548" y="288"/>
                  </a:lnTo>
                  <a:lnTo>
                    <a:pt x="548" y="288"/>
                  </a:lnTo>
                  <a:lnTo>
                    <a:pt x="548" y="288"/>
                  </a:lnTo>
                  <a:close/>
                  <a:moveTo>
                    <a:pt x="546" y="258"/>
                  </a:moveTo>
                  <a:lnTo>
                    <a:pt x="546" y="258"/>
                  </a:lnTo>
                  <a:lnTo>
                    <a:pt x="546" y="260"/>
                  </a:lnTo>
                  <a:lnTo>
                    <a:pt x="546" y="264"/>
                  </a:lnTo>
                  <a:lnTo>
                    <a:pt x="546" y="264"/>
                  </a:lnTo>
                  <a:lnTo>
                    <a:pt x="546" y="262"/>
                  </a:lnTo>
                  <a:lnTo>
                    <a:pt x="544" y="262"/>
                  </a:lnTo>
                  <a:lnTo>
                    <a:pt x="544" y="262"/>
                  </a:lnTo>
                  <a:lnTo>
                    <a:pt x="546" y="264"/>
                  </a:lnTo>
                  <a:lnTo>
                    <a:pt x="548" y="266"/>
                  </a:lnTo>
                  <a:lnTo>
                    <a:pt x="548" y="266"/>
                  </a:lnTo>
                  <a:lnTo>
                    <a:pt x="546" y="266"/>
                  </a:lnTo>
                  <a:lnTo>
                    <a:pt x="546" y="264"/>
                  </a:lnTo>
                  <a:lnTo>
                    <a:pt x="544" y="264"/>
                  </a:lnTo>
                  <a:lnTo>
                    <a:pt x="544" y="264"/>
                  </a:lnTo>
                  <a:lnTo>
                    <a:pt x="544" y="264"/>
                  </a:lnTo>
                  <a:lnTo>
                    <a:pt x="544" y="264"/>
                  </a:lnTo>
                  <a:lnTo>
                    <a:pt x="542" y="262"/>
                  </a:lnTo>
                  <a:lnTo>
                    <a:pt x="540" y="262"/>
                  </a:lnTo>
                  <a:lnTo>
                    <a:pt x="540" y="262"/>
                  </a:lnTo>
                  <a:lnTo>
                    <a:pt x="540" y="264"/>
                  </a:lnTo>
                  <a:lnTo>
                    <a:pt x="540" y="264"/>
                  </a:lnTo>
                  <a:lnTo>
                    <a:pt x="542" y="262"/>
                  </a:lnTo>
                  <a:lnTo>
                    <a:pt x="542" y="262"/>
                  </a:lnTo>
                  <a:lnTo>
                    <a:pt x="542" y="264"/>
                  </a:lnTo>
                  <a:lnTo>
                    <a:pt x="542" y="264"/>
                  </a:lnTo>
                  <a:lnTo>
                    <a:pt x="542" y="262"/>
                  </a:lnTo>
                  <a:lnTo>
                    <a:pt x="542" y="262"/>
                  </a:lnTo>
                  <a:lnTo>
                    <a:pt x="540" y="264"/>
                  </a:lnTo>
                  <a:lnTo>
                    <a:pt x="540" y="264"/>
                  </a:lnTo>
                  <a:lnTo>
                    <a:pt x="538" y="264"/>
                  </a:lnTo>
                  <a:lnTo>
                    <a:pt x="538" y="262"/>
                  </a:lnTo>
                  <a:lnTo>
                    <a:pt x="538" y="262"/>
                  </a:lnTo>
                  <a:lnTo>
                    <a:pt x="538" y="264"/>
                  </a:lnTo>
                  <a:lnTo>
                    <a:pt x="538" y="264"/>
                  </a:lnTo>
                  <a:lnTo>
                    <a:pt x="536" y="264"/>
                  </a:lnTo>
                  <a:lnTo>
                    <a:pt x="536" y="264"/>
                  </a:lnTo>
                  <a:lnTo>
                    <a:pt x="536" y="264"/>
                  </a:lnTo>
                  <a:lnTo>
                    <a:pt x="536" y="266"/>
                  </a:lnTo>
                  <a:lnTo>
                    <a:pt x="538" y="266"/>
                  </a:lnTo>
                  <a:lnTo>
                    <a:pt x="538" y="268"/>
                  </a:lnTo>
                  <a:lnTo>
                    <a:pt x="538" y="268"/>
                  </a:lnTo>
                  <a:lnTo>
                    <a:pt x="536" y="266"/>
                  </a:lnTo>
                  <a:lnTo>
                    <a:pt x="534" y="268"/>
                  </a:lnTo>
                  <a:lnTo>
                    <a:pt x="534" y="268"/>
                  </a:lnTo>
                  <a:lnTo>
                    <a:pt x="536" y="268"/>
                  </a:lnTo>
                  <a:lnTo>
                    <a:pt x="536" y="268"/>
                  </a:lnTo>
                  <a:lnTo>
                    <a:pt x="536" y="270"/>
                  </a:lnTo>
                  <a:lnTo>
                    <a:pt x="538" y="270"/>
                  </a:lnTo>
                  <a:lnTo>
                    <a:pt x="538" y="270"/>
                  </a:lnTo>
                  <a:lnTo>
                    <a:pt x="538" y="272"/>
                  </a:lnTo>
                  <a:lnTo>
                    <a:pt x="536" y="272"/>
                  </a:lnTo>
                  <a:lnTo>
                    <a:pt x="538" y="270"/>
                  </a:lnTo>
                  <a:lnTo>
                    <a:pt x="538" y="270"/>
                  </a:lnTo>
                  <a:lnTo>
                    <a:pt x="534" y="268"/>
                  </a:lnTo>
                  <a:lnTo>
                    <a:pt x="534" y="268"/>
                  </a:lnTo>
                  <a:lnTo>
                    <a:pt x="534" y="268"/>
                  </a:lnTo>
                  <a:lnTo>
                    <a:pt x="532" y="268"/>
                  </a:lnTo>
                  <a:lnTo>
                    <a:pt x="530" y="266"/>
                  </a:lnTo>
                  <a:lnTo>
                    <a:pt x="530" y="266"/>
                  </a:lnTo>
                  <a:lnTo>
                    <a:pt x="530" y="266"/>
                  </a:lnTo>
                  <a:lnTo>
                    <a:pt x="530" y="266"/>
                  </a:lnTo>
                  <a:lnTo>
                    <a:pt x="530" y="266"/>
                  </a:lnTo>
                  <a:lnTo>
                    <a:pt x="530" y="266"/>
                  </a:lnTo>
                  <a:lnTo>
                    <a:pt x="532" y="266"/>
                  </a:lnTo>
                  <a:lnTo>
                    <a:pt x="532" y="266"/>
                  </a:lnTo>
                  <a:lnTo>
                    <a:pt x="532" y="266"/>
                  </a:lnTo>
                  <a:lnTo>
                    <a:pt x="534" y="266"/>
                  </a:lnTo>
                  <a:lnTo>
                    <a:pt x="534" y="266"/>
                  </a:lnTo>
                  <a:lnTo>
                    <a:pt x="532" y="264"/>
                  </a:lnTo>
                  <a:lnTo>
                    <a:pt x="530" y="262"/>
                  </a:lnTo>
                  <a:lnTo>
                    <a:pt x="530" y="262"/>
                  </a:lnTo>
                  <a:lnTo>
                    <a:pt x="532" y="262"/>
                  </a:lnTo>
                  <a:lnTo>
                    <a:pt x="534" y="262"/>
                  </a:lnTo>
                  <a:lnTo>
                    <a:pt x="534" y="262"/>
                  </a:lnTo>
                  <a:lnTo>
                    <a:pt x="536" y="262"/>
                  </a:lnTo>
                  <a:lnTo>
                    <a:pt x="536" y="262"/>
                  </a:lnTo>
                  <a:lnTo>
                    <a:pt x="534" y="258"/>
                  </a:lnTo>
                  <a:lnTo>
                    <a:pt x="534" y="258"/>
                  </a:lnTo>
                  <a:lnTo>
                    <a:pt x="534" y="260"/>
                  </a:lnTo>
                  <a:lnTo>
                    <a:pt x="534" y="260"/>
                  </a:lnTo>
                  <a:lnTo>
                    <a:pt x="534" y="256"/>
                  </a:lnTo>
                  <a:lnTo>
                    <a:pt x="534" y="256"/>
                  </a:lnTo>
                  <a:lnTo>
                    <a:pt x="534" y="258"/>
                  </a:lnTo>
                  <a:lnTo>
                    <a:pt x="532" y="258"/>
                  </a:lnTo>
                  <a:lnTo>
                    <a:pt x="530" y="258"/>
                  </a:lnTo>
                  <a:lnTo>
                    <a:pt x="530" y="260"/>
                  </a:lnTo>
                  <a:lnTo>
                    <a:pt x="528" y="260"/>
                  </a:lnTo>
                  <a:lnTo>
                    <a:pt x="528" y="260"/>
                  </a:lnTo>
                  <a:lnTo>
                    <a:pt x="530" y="258"/>
                  </a:lnTo>
                  <a:lnTo>
                    <a:pt x="530" y="258"/>
                  </a:lnTo>
                  <a:lnTo>
                    <a:pt x="528" y="258"/>
                  </a:lnTo>
                  <a:lnTo>
                    <a:pt x="528" y="258"/>
                  </a:lnTo>
                  <a:lnTo>
                    <a:pt x="528" y="258"/>
                  </a:lnTo>
                  <a:lnTo>
                    <a:pt x="530" y="256"/>
                  </a:lnTo>
                  <a:lnTo>
                    <a:pt x="528" y="254"/>
                  </a:lnTo>
                  <a:lnTo>
                    <a:pt x="526" y="252"/>
                  </a:lnTo>
                  <a:lnTo>
                    <a:pt x="526" y="252"/>
                  </a:lnTo>
                  <a:lnTo>
                    <a:pt x="526" y="252"/>
                  </a:lnTo>
                  <a:lnTo>
                    <a:pt x="524" y="250"/>
                  </a:lnTo>
                  <a:lnTo>
                    <a:pt x="524" y="252"/>
                  </a:lnTo>
                  <a:lnTo>
                    <a:pt x="524" y="252"/>
                  </a:lnTo>
                  <a:lnTo>
                    <a:pt x="524" y="250"/>
                  </a:lnTo>
                  <a:lnTo>
                    <a:pt x="522" y="248"/>
                  </a:lnTo>
                  <a:lnTo>
                    <a:pt x="522" y="248"/>
                  </a:lnTo>
                  <a:lnTo>
                    <a:pt x="522" y="244"/>
                  </a:lnTo>
                  <a:lnTo>
                    <a:pt x="522" y="244"/>
                  </a:lnTo>
                  <a:lnTo>
                    <a:pt x="522" y="246"/>
                  </a:lnTo>
                  <a:lnTo>
                    <a:pt x="522" y="246"/>
                  </a:lnTo>
                  <a:lnTo>
                    <a:pt x="522" y="244"/>
                  </a:lnTo>
                  <a:lnTo>
                    <a:pt x="522" y="242"/>
                  </a:lnTo>
                  <a:lnTo>
                    <a:pt x="522" y="242"/>
                  </a:lnTo>
                  <a:lnTo>
                    <a:pt x="524" y="244"/>
                  </a:lnTo>
                  <a:lnTo>
                    <a:pt x="524" y="244"/>
                  </a:lnTo>
                  <a:lnTo>
                    <a:pt x="524" y="244"/>
                  </a:lnTo>
                  <a:lnTo>
                    <a:pt x="524" y="242"/>
                  </a:lnTo>
                  <a:lnTo>
                    <a:pt x="526" y="242"/>
                  </a:lnTo>
                  <a:lnTo>
                    <a:pt x="526" y="242"/>
                  </a:lnTo>
                  <a:lnTo>
                    <a:pt x="526" y="246"/>
                  </a:lnTo>
                  <a:lnTo>
                    <a:pt x="528" y="248"/>
                  </a:lnTo>
                  <a:lnTo>
                    <a:pt x="526" y="248"/>
                  </a:lnTo>
                  <a:lnTo>
                    <a:pt x="526" y="248"/>
                  </a:lnTo>
                  <a:lnTo>
                    <a:pt x="528" y="248"/>
                  </a:lnTo>
                  <a:lnTo>
                    <a:pt x="528" y="248"/>
                  </a:lnTo>
                  <a:lnTo>
                    <a:pt x="530" y="248"/>
                  </a:lnTo>
                  <a:lnTo>
                    <a:pt x="530" y="248"/>
                  </a:lnTo>
                  <a:lnTo>
                    <a:pt x="530" y="248"/>
                  </a:lnTo>
                  <a:lnTo>
                    <a:pt x="530" y="252"/>
                  </a:lnTo>
                  <a:lnTo>
                    <a:pt x="530" y="252"/>
                  </a:lnTo>
                  <a:lnTo>
                    <a:pt x="532" y="252"/>
                  </a:lnTo>
                  <a:lnTo>
                    <a:pt x="532" y="254"/>
                  </a:lnTo>
                  <a:lnTo>
                    <a:pt x="532" y="254"/>
                  </a:lnTo>
                  <a:lnTo>
                    <a:pt x="534" y="252"/>
                  </a:lnTo>
                  <a:lnTo>
                    <a:pt x="534" y="252"/>
                  </a:lnTo>
                  <a:lnTo>
                    <a:pt x="532" y="252"/>
                  </a:lnTo>
                  <a:lnTo>
                    <a:pt x="534" y="250"/>
                  </a:lnTo>
                  <a:lnTo>
                    <a:pt x="534" y="250"/>
                  </a:lnTo>
                  <a:lnTo>
                    <a:pt x="536" y="252"/>
                  </a:lnTo>
                  <a:lnTo>
                    <a:pt x="538" y="256"/>
                  </a:lnTo>
                  <a:lnTo>
                    <a:pt x="536" y="256"/>
                  </a:lnTo>
                  <a:lnTo>
                    <a:pt x="536" y="258"/>
                  </a:lnTo>
                  <a:lnTo>
                    <a:pt x="536" y="258"/>
                  </a:lnTo>
                  <a:lnTo>
                    <a:pt x="540" y="258"/>
                  </a:lnTo>
                  <a:lnTo>
                    <a:pt x="540" y="258"/>
                  </a:lnTo>
                  <a:lnTo>
                    <a:pt x="538" y="256"/>
                  </a:lnTo>
                  <a:lnTo>
                    <a:pt x="538" y="256"/>
                  </a:lnTo>
                  <a:lnTo>
                    <a:pt x="538" y="256"/>
                  </a:lnTo>
                  <a:lnTo>
                    <a:pt x="538" y="254"/>
                  </a:lnTo>
                  <a:lnTo>
                    <a:pt x="538" y="254"/>
                  </a:lnTo>
                  <a:lnTo>
                    <a:pt x="540" y="254"/>
                  </a:lnTo>
                  <a:lnTo>
                    <a:pt x="538" y="256"/>
                  </a:lnTo>
                  <a:lnTo>
                    <a:pt x="542" y="256"/>
                  </a:lnTo>
                  <a:lnTo>
                    <a:pt x="542" y="256"/>
                  </a:lnTo>
                  <a:lnTo>
                    <a:pt x="542" y="256"/>
                  </a:lnTo>
                  <a:lnTo>
                    <a:pt x="544" y="256"/>
                  </a:lnTo>
                  <a:lnTo>
                    <a:pt x="544" y="258"/>
                  </a:lnTo>
                  <a:lnTo>
                    <a:pt x="544" y="260"/>
                  </a:lnTo>
                  <a:lnTo>
                    <a:pt x="544" y="260"/>
                  </a:lnTo>
                  <a:lnTo>
                    <a:pt x="544" y="258"/>
                  </a:lnTo>
                  <a:lnTo>
                    <a:pt x="546" y="258"/>
                  </a:lnTo>
                  <a:lnTo>
                    <a:pt x="546" y="258"/>
                  </a:lnTo>
                  <a:close/>
                  <a:moveTo>
                    <a:pt x="542" y="234"/>
                  </a:moveTo>
                  <a:lnTo>
                    <a:pt x="542" y="234"/>
                  </a:lnTo>
                  <a:lnTo>
                    <a:pt x="542" y="236"/>
                  </a:lnTo>
                  <a:lnTo>
                    <a:pt x="542" y="236"/>
                  </a:lnTo>
                  <a:lnTo>
                    <a:pt x="542" y="236"/>
                  </a:lnTo>
                  <a:lnTo>
                    <a:pt x="542" y="236"/>
                  </a:lnTo>
                  <a:lnTo>
                    <a:pt x="542" y="234"/>
                  </a:lnTo>
                  <a:lnTo>
                    <a:pt x="542" y="234"/>
                  </a:lnTo>
                  <a:lnTo>
                    <a:pt x="542" y="234"/>
                  </a:lnTo>
                  <a:close/>
                  <a:moveTo>
                    <a:pt x="544" y="218"/>
                  </a:moveTo>
                  <a:lnTo>
                    <a:pt x="544" y="216"/>
                  </a:lnTo>
                  <a:lnTo>
                    <a:pt x="544" y="216"/>
                  </a:lnTo>
                  <a:lnTo>
                    <a:pt x="542" y="216"/>
                  </a:lnTo>
                  <a:lnTo>
                    <a:pt x="540" y="218"/>
                  </a:lnTo>
                  <a:lnTo>
                    <a:pt x="542" y="218"/>
                  </a:lnTo>
                  <a:lnTo>
                    <a:pt x="542" y="218"/>
                  </a:lnTo>
                  <a:lnTo>
                    <a:pt x="542" y="220"/>
                  </a:lnTo>
                  <a:lnTo>
                    <a:pt x="540" y="220"/>
                  </a:lnTo>
                  <a:lnTo>
                    <a:pt x="540" y="218"/>
                  </a:lnTo>
                  <a:lnTo>
                    <a:pt x="540" y="220"/>
                  </a:lnTo>
                  <a:lnTo>
                    <a:pt x="540" y="220"/>
                  </a:lnTo>
                  <a:lnTo>
                    <a:pt x="538" y="218"/>
                  </a:lnTo>
                  <a:lnTo>
                    <a:pt x="536" y="216"/>
                  </a:lnTo>
                  <a:lnTo>
                    <a:pt x="536" y="216"/>
                  </a:lnTo>
                  <a:lnTo>
                    <a:pt x="538" y="216"/>
                  </a:lnTo>
                  <a:lnTo>
                    <a:pt x="540" y="218"/>
                  </a:lnTo>
                  <a:lnTo>
                    <a:pt x="540" y="218"/>
                  </a:lnTo>
                  <a:lnTo>
                    <a:pt x="540" y="218"/>
                  </a:lnTo>
                  <a:lnTo>
                    <a:pt x="540" y="216"/>
                  </a:lnTo>
                  <a:lnTo>
                    <a:pt x="540" y="216"/>
                  </a:lnTo>
                  <a:lnTo>
                    <a:pt x="540" y="216"/>
                  </a:lnTo>
                  <a:lnTo>
                    <a:pt x="540" y="216"/>
                  </a:lnTo>
                  <a:lnTo>
                    <a:pt x="540" y="216"/>
                  </a:lnTo>
                  <a:lnTo>
                    <a:pt x="538" y="214"/>
                  </a:lnTo>
                  <a:lnTo>
                    <a:pt x="540" y="214"/>
                  </a:lnTo>
                  <a:lnTo>
                    <a:pt x="540" y="214"/>
                  </a:lnTo>
                  <a:lnTo>
                    <a:pt x="540" y="214"/>
                  </a:lnTo>
                  <a:lnTo>
                    <a:pt x="542" y="214"/>
                  </a:lnTo>
                  <a:lnTo>
                    <a:pt x="542" y="214"/>
                  </a:lnTo>
                  <a:lnTo>
                    <a:pt x="540" y="212"/>
                  </a:lnTo>
                  <a:lnTo>
                    <a:pt x="538" y="210"/>
                  </a:lnTo>
                  <a:lnTo>
                    <a:pt x="538" y="210"/>
                  </a:lnTo>
                  <a:lnTo>
                    <a:pt x="540" y="210"/>
                  </a:lnTo>
                  <a:lnTo>
                    <a:pt x="540" y="210"/>
                  </a:lnTo>
                  <a:lnTo>
                    <a:pt x="542" y="212"/>
                  </a:lnTo>
                  <a:lnTo>
                    <a:pt x="542" y="212"/>
                  </a:lnTo>
                  <a:lnTo>
                    <a:pt x="542" y="216"/>
                  </a:lnTo>
                  <a:lnTo>
                    <a:pt x="542" y="216"/>
                  </a:lnTo>
                  <a:lnTo>
                    <a:pt x="542" y="216"/>
                  </a:lnTo>
                  <a:lnTo>
                    <a:pt x="544" y="214"/>
                  </a:lnTo>
                  <a:lnTo>
                    <a:pt x="544" y="214"/>
                  </a:lnTo>
                  <a:lnTo>
                    <a:pt x="544" y="218"/>
                  </a:lnTo>
                  <a:lnTo>
                    <a:pt x="544" y="218"/>
                  </a:lnTo>
                  <a:close/>
                  <a:moveTo>
                    <a:pt x="542" y="186"/>
                  </a:moveTo>
                  <a:lnTo>
                    <a:pt x="542" y="186"/>
                  </a:lnTo>
                  <a:lnTo>
                    <a:pt x="544" y="186"/>
                  </a:lnTo>
                  <a:lnTo>
                    <a:pt x="544" y="188"/>
                  </a:lnTo>
                  <a:lnTo>
                    <a:pt x="544" y="190"/>
                  </a:lnTo>
                  <a:lnTo>
                    <a:pt x="544" y="190"/>
                  </a:lnTo>
                  <a:lnTo>
                    <a:pt x="544" y="192"/>
                  </a:lnTo>
                  <a:lnTo>
                    <a:pt x="542" y="190"/>
                  </a:lnTo>
                  <a:lnTo>
                    <a:pt x="542" y="190"/>
                  </a:lnTo>
                  <a:lnTo>
                    <a:pt x="542" y="192"/>
                  </a:lnTo>
                  <a:lnTo>
                    <a:pt x="542" y="190"/>
                  </a:lnTo>
                  <a:lnTo>
                    <a:pt x="542" y="190"/>
                  </a:lnTo>
                  <a:lnTo>
                    <a:pt x="542" y="188"/>
                  </a:lnTo>
                  <a:lnTo>
                    <a:pt x="542" y="188"/>
                  </a:lnTo>
                  <a:lnTo>
                    <a:pt x="542" y="188"/>
                  </a:lnTo>
                  <a:lnTo>
                    <a:pt x="542" y="188"/>
                  </a:lnTo>
                  <a:lnTo>
                    <a:pt x="540" y="188"/>
                  </a:lnTo>
                  <a:lnTo>
                    <a:pt x="540" y="188"/>
                  </a:lnTo>
                  <a:lnTo>
                    <a:pt x="542" y="186"/>
                  </a:lnTo>
                  <a:lnTo>
                    <a:pt x="542" y="186"/>
                  </a:lnTo>
                  <a:close/>
                </a:path>
              </a:pathLst>
            </a:custGeom>
            <a:solidFill>
              <a:srgbClr val="0938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104" name="Freeform 85"/>
            <p:cNvSpPr>
              <a:spLocks/>
            </p:cNvSpPr>
            <p:nvPr userDrawn="1"/>
          </p:nvSpPr>
          <p:spPr bwMode="auto">
            <a:xfrm>
              <a:off x="3126" y="475"/>
              <a:ext cx="2" cy="2"/>
            </a:xfrm>
            <a:custGeom>
              <a:avLst/>
              <a:gdLst>
                <a:gd name="T0" fmla="*/ 2 w 2"/>
                <a:gd name="T1" fmla="*/ 2 h 2"/>
                <a:gd name="T2" fmla="*/ 2 w 2"/>
                <a:gd name="T3" fmla="*/ 2 h 2"/>
                <a:gd name="T4" fmla="*/ 2 w 2"/>
                <a:gd name="T5" fmla="*/ 0 h 2"/>
                <a:gd name="T6" fmla="*/ 0 w 2"/>
                <a:gd name="T7" fmla="*/ 0 h 2"/>
                <a:gd name="T8" fmla="*/ 0 w 2"/>
                <a:gd name="T9" fmla="*/ 0 h 2"/>
                <a:gd name="T10" fmla="*/ 2 w 2"/>
                <a:gd name="T11" fmla="*/ 2 h 2"/>
                <a:gd name="T12" fmla="*/ 2 w 2"/>
                <a:gd name="T13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" h="2">
                  <a:moveTo>
                    <a:pt x="2" y="2"/>
                  </a:moveTo>
                  <a:lnTo>
                    <a:pt x="2" y="2"/>
                  </a:lnTo>
                  <a:lnTo>
                    <a:pt x="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2" y="2"/>
                  </a:lnTo>
                  <a:lnTo>
                    <a:pt x="2" y="2"/>
                  </a:lnTo>
                  <a:close/>
                </a:path>
              </a:pathLst>
            </a:custGeom>
            <a:solidFill>
              <a:srgbClr val="0938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105" name="Freeform 86"/>
            <p:cNvSpPr>
              <a:spLocks/>
            </p:cNvSpPr>
            <p:nvPr userDrawn="1"/>
          </p:nvSpPr>
          <p:spPr bwMode="auto">
            <a:xfrm>
              <a:off x="3382" y="341"/>
              <a:ext cx="110" cy="122"/>
            </a:xfrm>
            <a:custGeom>
              <a:avLst/>
              <a:gdLst>
                <a:gd name="T0" fmla="*/ 110 w 110"/>
                <a:gd name="T1" fmla="*/ 96 h 122"/>
                <a:gd name="T2" fmla="*/ 110 w 110"/>
                <a:gd name="T3" fmla="*/ 96 h 122"/>
                <a:gd name="T4" fmla="*/ 100 w 110"/>
                <a:gd name="T5" fmla="*/ 72 h 122"/>
                <a:gd name="T6" fmla="*/ 86 w 110"/>
                <a:gd name="T7" fmla="*/ 46 h 122"/>
                <a:gd name="T8" fmla="*/ 70 w 110"/>
                <a:gd name="T9" fmla="*/ 22 h 122"/>
                <a:gd name="T10" fmla="*/ 54 w 110"/>
                <a:gd name="T11" fmla="*/ 0 h 122"/>
                <a:gd name="T12" fmla="*/ 0 w 110"/>
                <a:gd name="T13" fmla="*/ 22 h 122"/>
                <a:gd name="T14" fmla="*/ 0 w 110"/>
                <a:gd name="T15" fmla="*/ 22 h 122"/>
                <a:gd name="T16" fmla="*/ 14 w 110"/>
                <a:gd name="T17" fmla="*/ 40 h 122"/>
                <a:gd name="T18" fmla="*/ 28 w 110"/>
                <a:gd name="T19" fmla="*/ 64 h 122"/>
                <a:gd name="T20" fmla="*/ 42 w 110"/>
                <a:gd name="T21" fmla="*/ 92 h 122"/>
                <a:gd name="T22" fmla="*/ 54 w 110"/>
                <a:gd name="T23" fmla="*/ 122 h 122"/>
                <a:gd name="T24" fmla="*/ 110 w 110"/>
                <a:gd name="T25" fmla="*/ 96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10" h="122">
                  <a:moveTo>
                    <a:pt x="110" y="96"/>
                  </a:moveTo>
                  <a:lnTo>
                    <a:pt x="110" y="96"/>
                  </a:lnTo>
                  <a:lnTo>
                    <a:pt x="100" y="72"/>
                  </a:lnTo>
                  <a:lnTo>
                    <a:pt x="86" y="46"/>
                  </a:lnTo>
                  <a:lnTo>
                    <a:pt x="70" y="22"/>
                  </a:lnTo>
                  <a:lnTo>
                    <a:pt x="54" y="0"/>
                  </a:lnTo>
                  <a:lnTo>
                    <a:pt x="0" y="22"/>
                  </a:lnTo>
                  <a:lnTo>
                    <a:pt x="0" y="22"/>
                  </a:lnTo>
                  <a:lnTo>
                    <a:pt x="14" y="40"/>
                  </a:lnTo>
                  <a:lnTo>
                    <a:pt x="28" y="64"/>
                  </a:lnTo>
                  <a:lnTo>
                    <a:pt x="42" y="92"/>
                  </a:lnTo>
                  <a:lnTo>
                    <a:pt x="54" y="122"/>
                  </a:lnTo>
                  <a:lnTo>
                    <a:pt x="110" y="96"/>
                  </a:lnTo>
                  <a:close/>
                </a:path>
              </a:pathLst>
            </a:custGeom>
            <a:solidFill>
              <a:srgbClr val="0938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106" name="Freeform 87"/>
            <p:cNvSpPr>
              <a:spLocks/>
            </p:cNvSpPr>
            <p:nvPr userDrawn="1"/>
          </p:nvSpPr>
          <p:spPr bwMode="auto">
            <a:xfrm>
              <a:off x="3464" y="305"/>
              <a:ext cx="114" cy="120"/>
            </a:xfrm>
            <a:custGeom>
              <a:avLst/>
              <a:gdLst>
                <a:gd name="T0" fmla="*/ 114 w 114"/>
                <a:gd name="T1" fmla="*/ 94 h 120"/>
                <a:gd name="T2" fmla="*/ 114 w 114"/>
                <a:gd name="T3" fmla="*/ 94 h 120"/>
                <a:gd name="T4" fmla="*/ 102 w 114"/>
                <a:gd name="T5" fmla="*/ 72 h 120"/>
                <a:gd name="T6" fmla="*/ 88 w 114"/>
                <a:gd name="T7" fmla="*/ 46 h 120"/>
                <a:gd name="T8" fmla="*/ 72 w 114"/>
                <a:gd name="T9" fmla="*/ 22 h 120"/>
                <a:gd name="T10" fmla="*/ 54 w 114"/>
                <a:gd name="T11" fmla="*/ 0 h 120"/>
                <a:gd name="T12" fmla="*/ 0 w 114"/>
                <a:gd name="T13" fmla="*/ 22 h 120"/>
                <a:gd name="T14" fmla="*/ 0 w 114"/>
                <a:gd name="T15" fmla="*/ 22 h 120"/>
                <a:gd name="T16" fmla="*/ 14 w 114"/>
                <a:gd name="T17" fmla="*/ 42 h 120"/>
                <a:gd name="T18" fmla="*/ 28 w 114"/>
                <a:gd name="T19" fmla="*/ 66 h 120"/>
                <a:gd name="T20" fmla="*/ 44 w 114"/>
                <a:gd name="T21" fmla="*/ 92 h 120"/>
                <a:gd name="T22" fmla="*/ 56 w 114"/>
                <a:gd name="T23" fmla="*/ 120 h 120"/>
                <a:gd name="T24" fmla="*/ 114 w 114"/>
                <a:gd name="T25" fmla="*/ 94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14" h="120">
                  <a:moveTo>
                    <a:pt x="114" y="94"/>
                  </a:moveTo>
                  <a:lnTo>
                    <a:pt x="114" y="94"/>
                  </a:lnTo>
                  <a:lnTo>
                    <a:pt x="102" y="72"/>
                  </a:lnTo>
                  <a:lnTo>
                    <a:pt x="88" y="46"/>
                  </a:lnTo>
                  <a:lnTo>
                    <a:pt x="72" y="22"/>
                  </a:lnTo>
                  <a:lnTo>
                    <a:pt x="54" y="0"/>
                  </a:lnTo>
                  <a:lnTo>
                    <a:pt x="0" y="22"/>
                  </a:lnTo>
                  <a:lnTo>
                    <a:pt x="0" y="22"/>
                  </a:lnTo>
                  <a:lnTo>
                    <a:pt x="14" y="42"/>
                  </a:lnTo>
                  <a:lnTo>
                    <a:pt x="28" y="66"/>
                  </a:lnTo>
                  <a:lnTo>
                    <a:pt x="44" y="92"/>
                  </a:lnTo>
                  <a:lnTo>
                    <a:pt x="56" y="120"/>
                  </a:lnTo>
                  <a:lnTo>
                    <a:pt x="114" y="94"/>
                  </a:lnTo>
                  <a:close/>
                </a:path>
              </a:pathLst>
            </a:custGeom>
            <a:solidFill>
              <a:srgbClr val="0938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107" name="Freeform 88"/>
            <p:cNvSpPr>
              <a:spLocks/>
            </p:cNvSpPr>
            <p:nvPr userDrawn="1"/>
          </p:nvSpPr>
          <p:spPr bwMode="auto">
            <a:xfrm>
              <a:off x="3316" y="655"/>
              <a:ext cx="4" cy="6"/>
            </a:xfrm>
            <a:custGeom>
              <a:avLst/>
              <a:gdLst>
                <a:gd name="T0" fmla="*/ 2 w 4"/>
                <a:gd name="T1" fmla="*/ 2 h 6"/>
                <a:gd name="T2" fmla="*/ 2 w 4"/>
                <a:gd name="T3" fmla="*/ 2 h 6"/>
                <a:gd name="T4" fmla="*/ 2 w 4"/>
                <a:gd name="T5" fmla="*/ 0 h 6"/>
                <a:gd name="T6" fmla="*/ 2 w 4"/>
                <a:gd name="T7" fmla="*/ 0 h 6"/>
                <a:gd name="T8" fmla="*/ 2 w 4"/>
                <a:gd name="T9" fmla="*/ 0 h 6"/>
                <a:gd name="T10" fmla="*/ 2 w 4"/>
                <a:gd name="T11" fmla="*/ 2 h 6"/>
                <a:gd name="T12" fmla="*/ 0 w 4"/>
                <a:gd name="T13" fmla="*/ 2 h 6"/>
                <a:gd name="T14" fmla="*/ 2 w 4"/>
                <a:gd name="T15" fmla="*/ 4 h 6"/>
                <a:gd name="T16" fmla="*/ 2 w 4"/>
                <a:gd name="T17" fmla="*/ 4 h 6"/>
                <a:gd name="T18" fmla="*/ 2 w 4"/>
                <a:gd name="T19" fmla="*/ 6 h 6"/>
                <a:gd name="T20" fmla="*/ 2 w 4"/>
                <a:gd name="T21" fmla="*/ 6 h 6"/>
                <a:gd name="T22" fmla="*/ 2 w 4"/>
                <a:gd name="T23" fmla="*/ 4 h 6"/>
                <a:gd name="T24" fmla="*/ 2 w 4"/>
                <a:gd name="T25" fmla="*/ 4 h 6"/>
                <a:gd name="T26" fmla="*/ 2 w 4"/>
                <a:gd name="T27" fmla="*/ 4 h 6"/>
                <a:gd name="T28" fmla="*/ 2 w 4"/>
                <a:gd name="T29" fmla="*/ 4 h 6"/>
                <a:gd name="T30" fmla="*/ 2 w 4"/>
                <a:gd name="T31" fmla="*/ 4 h 6"/>
                <a:gd name="T32" fmla="*/ 2 w 4"/>
                <a:gd name="T33" fmla="*/ 4 h 6"/>
                <a:gd name="T34" fmla="*/ 2 w 4"/>
                <a:gd name="T35" fmla="*/ 4 h 6"/>
                <a:gd name="T36" fmla="*/ 4 w 4"/>
                <a:gd name="T37" fmla="*/ 4 h 6"/>
                <a:gd name="T38" fmla="*/ 4 w 4"/>
                <a:gd name="T39" fmla="*/ 4 h 6"/>
                <a:gd name="T40" fmla="*/ 2 w 4"/>
                <a:gd name="T41" fmla="*/ 2 h 6"/>
                <a:gd name="T42" fmla="*/ 2 w 4"/>
                <a:gd name="T43" fmla="*/ 2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4" h="6">
                  <a:moveTo>
                    <a:pt x="2" y="2"/>
                  </a:moveTo>
                  <a:lnTo>
                    <a:pt x="2" y="2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2"/>
                  </a:lnTo>
                  <a:lnTo>
                    <a:pt x="0" y="2"/>
                  </a:lnTo>
                  <a:lnTo>
                    <a:pt x="2" y="4"/>
                  </a:lnTo>
                  <a:lnTo>
                    <a:pt x="2" y="4"/>
                  </a:lnTo>
                  <a:lnTo>
                    <a:pt x="2" y="6"/>
                  </a:lnTo>
                  <a:lnTo>
                    <a:pt x="2" y="6"/>
                  </a:lnTo>
                  <a:lnTo>
                    <a:pt x="2" y="4"/>
                  </a:lnTo>
                  <a:lnTo>
                    <a:pt x="2" y="4"/>
                  </a:lnTo>
                  <a:lnTo>
                    <a:pt x="2" y="4"/>
                  </a:lnTo>
                  <a:lnTo>
                    <a:pt x="2" y="4"/>
                  </a:lnTo>
                  <a:lnTo>
                    <a:pt x="2" y="4"/>
                  </a:lnTo>
                  <a:lnTo>
                    <a:pt x="2" y="4"/>
                  </a:lnTo>
                  <a:lnTo>
                    <a:pt x="2" y="4"/>
                  </a:lnTo>
                  <a:lnTo>
                    <a:pt x="4" y="4"/>
                  </a:lnTo>
                  <a:lnTo>
                    <a:pt x="4" y="4"/>
                  </a:lnTo>
                  <a:lnTo>
                    <a:pt x="2" y="2"/>
                  </a:lnTo>
                  <a:lnTo>
                    <a:pt x="2" y="2"/>
                  </a:lnTo>
                  <a:close/>
                </a:path>
              </a:pathLst>
            </a:custGeom>
            <a:solidFill>
              <a:srgbClr val="0938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108" name="Freeform 89"/>
            <p:cNvSpPr>
              <a:spLocks/>
            </p:cNvSpPr>
            <p:nvPr userDrawn="1"/>
          </p:nvSpPr>
          <p:spPr bwMode="auto">
            <a:xfrm>
              <a:off x="3288" y="585"/>
              <a:ext cx="2" cy="2"/>
            </a:xfrm>
            <a:custGeom>
              <a:avLst/>
              <a:gdLst>
                <a:gd name="T0" fmla="*/ 0 w 2"/>
                <a:gd name="T1" fmla="*/ 2 h 2"/>
                <a:gd name="T2" fmla="*/ 2 w 2"/>
                <a:gd name="T3" fmla="*/ 0 h 2"/>
                <a:gd name="T4" fmla="*/ 2 w 2"/>
                <a:gd name="T5" fmla="*/ 0 h 2"/>
                <a:gd name="T6" fmla="*/ 0 w 2"/>
                <a:gd name="T7" fmla="*/ 0 h 2"/>
                <a:gd name="T8" fmla="*/ 0 w 2"/>
                <a:gd name="T9" fmla="*/ 0 h 2"/>
                <a:gd name="T10" fmla="*/ 0 w 2"/>
                <a:gd name="T11" fmla="*/ 2 h 2"/>
                <a:gd name="T12" fmla="*/ 0 w 2"/>
                <a:gd name="T13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" h="2">
                  <a:moveTo>
                    <a:pt x="0" y="2"/>
                  </a:moveTo>
                  <a:lnTo>
                    <a:pt x="2" y="0"/>
                  </a:lnTo>
                  <a:lnTo>
                    <a:pt x="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2"/>
                  </a:lnTo>
                  <a:lnTo>
                    <a:pt x="0" y="2"/>
                  </a:lnTo>
                  <a:close/>
                </a:path>
              </a:pathLst>
            </a:custGeom>
            <a:solidFill>
              <a:srgbClr val="0938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109" name="Freeform 90"/>
            <p:cNvSpPr>
              <a:spLocks/>
            </p:cNvSpPr>
            <p:nvPr userDrawn="1"/>
          </p:nvSpPr>
          <p:spPr bwMode="auto">
            <a:xfrm>
              <a:off x="3130" y="563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938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110" name="Rectangle 91"/>
            <p:cNvSpPr>
              <a:spLocks noChangeArrowheads="1"/>
            </p:cNvSpPr>
            <p:nvPr userDrawn="1"/>
          </p:nvSpPr>
          <p:spPr bwMode="auto">
            <a:xfrm>
              <a:off x="3316" y="713"/>
              <a:ext cx="1" cy="1"/>
            </a:xfrm>
            <a:prstGeom prst="rect">
              <a:avLst/>
            </a:prstGeom>
            <a:solidFill>
              <a:srgbClr val="0938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111" name="Freeform 92"/>
            <p:cNvSpPr>
              <a:spLocks/>
            </p:cNvSpPr>
            <p:nvPr userDrawn="1"/>
          </p:nvSpPr>
          <p:spPr bwMode="auto">
            <a:xfrm>
              <a:off x="3232" y="539"/>
              <a:ext cx="2" cy="2"/>
            </a:xfrm>
            <a:custGeom>
              <a:avLst/>
              <a:gdLst>
                <a:gd name="T0" fmla="*/ 2 w 2"/>
                <a:gd name="T1" fmla="*/ 2 h 2"/>
                <a:gd name="T2" fmla="*/ 2 w 2"/>
                <a:gd name="T3" fmla="*/ 2 h 2"/>
                <a:gd name="T4" fmla="*/ 2 w 2"/>
                <a:gd name="T5" fmla="*/ 2 h 2"/>
                <a:gd name="T6" fmla="*/ 2 w 2"/>
                <a:gd name="T7" fmla="*/ 2 h 2"/>
                <a:gd name="T8" fmla="*/ 0 w 2"/>
                <a:gd name="T9" fmla="*/ 0 h 2"/>
                <a:gd name="T10" fmla="*/ 0 w 2"/>
                <a:gd name="T11" fmla="*/ 0 h 2"/>
                <a:gd name="T12" fmla="*/ 2 w 2"/>
                <a:gd name="T13" fmla="*/ 2 h 2"/>
                <a:gd name="T14" fmla="*/ 2 w 2"/>
                <a:gd name="T15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" h="2">
                  <a:moveTo>
                    <a:pt x="2" y="2"/>
                  </a:moveTo>
                  <a:lnTo>
                    <a:pt x="2" y="2"/>
                  </a:lnTo>
                  <a:lnTo>
                    <a:pt x="2" y="2"/>
                  </a:lnTo>
                  <a:lnTo>
                    <a:pt x="2" y="2"/>
                  </a:lnTo>
                  <a:lnTo>
                    <a:pt x="0" y="0"/>
                  </a:lnTo>
                  <a:lnTo>
                    <a:pt x="0" y="0"/>
                  </a:lnTo>
                  <a:lnTo>
                    <a:pt x="2" y="2"/>
                  </a:lnTo>
                  <a:lnTo>
                    <a:pt x="2" y="2"/>
                  </a:lnTo>
                  <a:close/>
                </a:path>
              </a:pathLst>
            </a:custGeom>
            <a:solidFill>
              <a:srgbClr val="0938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112" name="Freeform 93"/>
            <p:cNvSpPr>
              <a:spLocks/>
            </p:cNvSpPr>
            <p:nvPr userDrawn="1"/>
          </p:nvSpPr>
          <p:spPr bwMode="auto">
            <a:xfrm>
              <a:off x="3290" y="587"/>
              <a:ext cx="6" cy="6"/>
            </a:xfrm>
            <a:custGeom>
              <a:avLst/>
              <a:gdLst>
                <a:gd name="T0" fmla="*/ 2 w 6"/>
                <a:gd name="T1" fmla="*/ 4 h 6"/>
                <a:gd name="T2" fmla="*/ 2 w 6"/>
                <a:gd name="T3" fmla="*/ 4 h 6"/>
                <a:gd name="T4" fmla="*/ 4 w 6"/>
                <a:gd name="T5" fmla="*/ 4 h 6"/>
                <a:gd name="T6" fmla="*/ 4 w 6"/>
                <a:gd name="T7" fmla="*/ 4 h 6"/>
                <a:gd name="T8" fmla="*/ 4 w 6"/>
                <a:gd name="T9" fmla="*/ 4 h 6"/>
                <a:gd name="T10" fmla="*/ 4 w 6"/>
                <a:gd name="T11" fmla="*/ 6 h 6"/>
                <a:gd name="T12" fmla="*/ 4 w 6"/>
                <a:gd name="T13" fmla="*/ 6 h 6"/>
                <a:gd name="T14" fmla="*/ 6 w 6"/>
                <a:gd name="T15" fmla="*/ 6 h 6"/>
                <a:gd name="T16" fmla="*/ 4 w 6"/>
                <a:gd name="T17" fmla="*/ 4 h 6"/>
                <a:gd name="T18" fmla="*/ 6 w 6"/>
                <a:gd name="T19" fmla="*/ 6 h 6"/>
                <a:gd name="T20" fmla="*/ 6 w 6"/>
                <a:gd name="T21" fmla="*/ 6 h 6"/>
                <a:gd name="T22" fmla="*/ 6 w 6"/>
                <a:gd name="T23" fmla="*/ 2 h 6"/>
                <a:gd name="T24" fmla="*/ 6 w 6"/>
                <a:gd name="T25" fmla="*/ 2 h 6"/>
                <a:gd name="T26" fmla="*/ 4 w 6"/>
                <a:gd name="T27" fmla="*/ 2 h 6"/>
                <a:gd name="T28" fmla="*/ 4 w 6"/>
                <a:gd name="T29" fmla="*/ 2 h 6"/>
                <a:gd name="T30" fmla="*/ 6 w 6"/>
                <a:gd name="T31" fmla="*/ 0 h 6"/>
                <a:gd name="T32" fmla="*/ 6 w 6"/>
                <a:gd name="T33" fmla="*/ 0 h 6"/>
                <a:gd name="T34" fmla="*/ 4 w 6"/>
                <a:gd name="T35" fmla="*/ 2 h 6"/>
                <a:gd name="T36" fmla="*/ 2 w 6"/>
                <a:gd name="T37" fmla="*/ 2 h 6"/>
                <a:gd name="T38" fmla="*/ 2 w 6"/>
                <a:gd name="T39" fmla="*/ 2 h 6"/>
                <a:gd name="T40" fmla="*/ 0 w 6"/>
                <a:gd name="T41" fmla="*/ 4 h 6"/>
                <a:gd name="T42" fmla="*/ 0 w 6"/>
                <a:gd name="T43" fmla="*/ 4 h 6"/>
                <a:gd name="T44" fmla="*/ 2 w 6"/>
                <a:gd name="T45" fmla="*/ 4 h 6"/>
                <a:gd name="T46" fmla="*/ 2 w 6"/>
                <a:gd name="T47" fmla="*/ 4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6" h="6">
                  <a:moveTo>
                    <a:pt x="2" y="4"/>
                  </a:moveTo>
                  <a:lnTo>
                    <a:pt x="2" y="4"/>
                  </a:lnTo>
                  <a:lnTo>
                    <a:pt x="4" y="4"/>
                  </a:lnTo>
                  <a:lnTo>
                    <a:pt x="4" y="4"/>
                  </a:lnTo>
                  <a:lnTo>
                    <a:pt x="4" y="4"/>
                  </a:lnTo>
                  <a:lnTo>
                    <a:pt x="4" y="6"/>
                  </a:lnTo>
                  <a:lnTo>
                    <a:pt x="4" y="6"/>
                  </a:lnTo>
                  <a:lnTo>
                    <a:pt x="6" y="6"/>
                  </a:lnTo>
                  <a:lnTo>
                    <a:pt x="4" y="4"/>
                  </a:lnTo>
                  <a:lnTo>
                    <a:pt x="6" y="6"/>
                  </a:lnTo>
                  <a:lnTo>
                    <a:pt x="6" y="6"/>
                  </a:lnTo>
                  <a:lnTo>
                    <a:pt x="6" y="2"/>
                  </a:lnTo>
                  <a:lnTo>
                    <a:pt x="6" y="2"/>
                  </a:lnTo>
                  <a:lnTo>
                    <a:pt x="4" y="2"/>
                  </a:lnTo>
                  <a:lnTo>
                    <a:pt x="4" y="2"/>
                  </a:lnTo>
                  <a:lnTo>
                    <a:pt x="6" y="0"/>
                  </a:lnTo>
                  <a:lnTo>
                    <a:pt x="6" y="0"/>
                  </a:lnTo>
                  <a:lnTo>
                    <a:pt x="4" y="2"/>
                  </a:lnTo>
                  <a:lnTo>
                    <a:pt x="2" y="2"/>
                  </a:lnTo>
                  <a:lnTo>
                    <a:pt x="2" y="2"/>
                  </a:lnTo>
                  <a:lnTo>
                    <a:pt x="0" y="4"/>
                  </a:lnTo>
                  <a:lnTo>
                    <a:pt x="0" y="4"/>
                  </a:lnTo>
                  <a:lnTo>
                    <a:pt x="2" y="4"/>
                  </a:lnTo>
                  <a:lnTo>
                    <a:pt x="2" y="4"/>
                  </a:lnTo>
                  <a:close/>
                </a:path>
              </a:pathLst>
            </a:custGeom>
            <a:solidFill>
              <a:srgbClr val="0938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113" name="Freeform 94"/>
            <p:cNvSpPr>
              <a:spLocks/>
            </p:cNvSpPr>
            <p:nvPr userDrawn="1"/>
          </p:nvSpPr>
          <p:spPr bwMode="auto">
            <a:xfrm>
              <a:off x="3232" y="563"/>
              <a:ext cx="2" cy="2"/>
            </a:xfrm>
            <a:custGeom>
              <a:avLst/>
              <a:gdLst>
                <a:gd name="T0" fmla="*/ 0 w 2"/>
                <a:gd name="T1" fmla="*/ 2 h 2"/>
                <a:gd name="T2" fmla="*/ 0 w 2"/>
                <a:gd name="T3" fmla="*/ 2 h 2"/>
                <a:gd name="T4" fmla="*/ 2 w 2"/>
                <a:gd name="T5" fmla="*/ 2 h 2"/>
                <a:gd name="T6" fmla="*/ 2 w 2"/>
                <a:gd name="T7" fmla="*/ 2 h 2"/>
                <a:gd name="T8" fmla="*/ 2 w 2"/>
                <a:gd name="T9" fmla="*/ 2 h 2"/>
                <a:gd name="T10" fmla="*/ 2 w 2"/>
                <a:gd name="T11" fmla="*/ 2 h 2"/>
                <a:gd name="T12" fmla="*/ 2 w 2"/>
                <a:gd name="T13" fmla="*/ 0 h 2"/>
                <a:gd name="T14" fmla="*/ 2 w 2"/>
                <a:gd name="T15" fmla="*/ 0 h 2"/>
                <a:gd name="T16" fmla="*/ 0 w 2"/>
                <a:gd name="T17" fmla="*/ 2 h 2"/>
                <a:gd name="T18" fmla="*/ 0 w 2"/>
                <a:gd name="T19" fmla="*/ 2 h 2"/>
                <a:gd name="T20" fmla="*/ 0 w 2"/>
                <a:gd name="T21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" h="2">
                  <a:moveTo>
                    <a:pt x="0" y="2"/>
                  </a:moveTo>
                  <a:lnTo>
                    <a:pt x="0" y="2"/>
                  </a:lnTo>
                  <a:lnTo>
                    <a:pt x="2" y="2"/>
                  </a:lnTo>
                  <a:lnTo>
                    <a:pt x="2" y="2"/>
                  </a:lnTo>
                  <a:lnTo>
                    <a:pt x="2" y="2"/>
                  </a:lnTo>
                  <a:lnTo>
                    <a:pt x="2" y="2"/>
                  </a:lnTo>
                  <a:lnTo>
                    <a:pt x="2" y="0"/>
                  </a:lnTo>
                  <a:lnTo>
                    <a:pt x="2" y="0"/>
                  </a:lnTo>
                  <a:lnTo>
                    <a:pt x="0" y="2"/>
                  </a:lnTo>
                  <a:lnTo>
                    <a:pt x="0" y="2"/>
                  </a:lnTo>
                  <a:lnTo>
                    <a:pt x="0" y="2"/>
                  </a:lnTo>
                  <a:close/>
                </a:path>
              </a:pathLst>
            </a:custGeom>
            <a:solidFill>
              <a:srgbClr val="0938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114" name="Freeform 95"/>
            <p:cNvSpPr>
              <a:spLocks/>
            </p:cNvSpPr>
            <p:nvPr userDrawn="1"/>
          </p:nvSpPr>
          <p:spPr bwMode="auto">
            <a:xfrm>
              <a:off x="3218" y="523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938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115" name="Freeform 96"/>
            <p:cNvSpPr>
              <a:spLocks/>
            </p:cNvSpPr>
            <p:nvPr userDrawn="1"/>
          </p:nvSpPr>
          <p:spPr bwMode="auto">
            <a:xfrm>
              <a:off x="3226" y="539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938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116" name="Freeform 97"/>
            <p:cNvSpPr>
              <a:spLocks/>
            </p:cNvSpPr>
            <p:nvPr userDrawn="1"/>
          </p:nvSpPr>
          <p:spPr bwMode="auto">
            <a:xfrm>
              <a:off x="4288" y="609"/>
              <a:ext cx="4" cy="2"/>
            </a:xfrm>
            <a:custGeom>
              <a:avLst/>
              <a:gdLst>
                <a:gd name="T0" fmla="*/ 0 w 4"/>
                <a:gd name="T1" fmla="*/ 2 h 2"/>
                <a:gd name="T2" fmla="*/ 0 w 4"/>
                <a:gd name="T3" fmla="*/ 2 h 2"/>
                <a:gd name="T4" fmla="*/ 4 w 4"/>
                <a:gd name="T5" fmla="*/ 2 h 2"/>
                <a:gd name="T6" fmla="*/ 4 w 4"/>
                <a:gd name="T7" fmla="*/ 0 h 2"/>
                <a:gd name="T8" fmla="*/ 4 w 4"/>
                <a:gd name="T9" fmla="*/ 0 h 2"/>
                <a:gd name="T10" fmla="*/ 2 w 4"/>
                <a:gd name="T11" fmla="*/ 0 h 2"/>
                <a:gd name="T12" fmla="*/ 2 w 4"/>
                <a:gd name="T13" fmla="*/ 0 h 2"/>
                <a:gd name="T14" fmla="*/ 2 w 4"/>
                <a:gd name="T15" fmla="*/ 0 h 2"/>
                <a:gd name="T16" fmla="*/ 2 w 4"/>
                <a:gd name="T17" fmla="*/ 0 h 2"/>
                <a:gd name="T18" fmla="*/ 2 w 4"/>
                <a:gd name="T19" fmla="*/ 0 h 2"/>
                <a:gd name="T20" fmla="*/ 0 w 4"/>
                <a:gd name="T21" fmla="*/ 2 h 2"/>
                <a:gd name="T22" fmla="*/ 0 w 4"/>
                <a:gd name="T23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" h="2">
                  <a:moveTo>
                    <a:pt x="0" y="2"/>
                  </a:moveTo>
                  <a:lnTo>
                    <a:pt x="0" y="2"/>
                  </a:lnTo>
                  <a:lnTo>
                    <a:pt x="4" y="2"/>
                  </a:lnTo>
                  <a:lnTo>
                    <a:pt x="4" y="0"/>
                  </a:lnTo>
                  <a:lnTo>
                    <a:pt x="4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0" y="2"/>
                  </a:lnTo>
                  <a:lnTo>
                    <a:pt x="0" y="2"/>
                  </a:lnTo>
                  <a:close/>
                </a:path>
              </a:pathLst>
            </a:custGeom>
            <a:solidFill>
              <a:srgbClr val="0938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117" name="Freeform 98"/>
            <p:cNvSpPr>
              <a:spLocks/>
            </p:cNvSpPr>
            <p:nvPr userDrawn="1"/>
          </p:nvSpPr>
          <p:spPr bwMode="auto">
            <a:xfrm>
              <a:off x="4162" y="585"/>
              <a:ext cx="0" cy="2"/>
            </a:xfrm>
            <a:custGeom>
              <a:avLst/>
              <a:gdLst>
                <a:gd name="T0" fmla="*/ 2 h 2"/>
                <a:gd name="T1" fmla="*/ 2 h 2"/>
                <a:gd name="T2" fmla="*/ 0 h 2"/>
                <a:gd name="T3" fmla="*/ 0 h 2"/>
                <a:gd name="T4" fmla="*/ 0 h 2"/>
                <a:gd name="T5" fmla="*/ 0 h 2"/>
                <a:gd name="T6" fmla="*/ 0 h 2"/>
                <a:gd name="T7" fmla="*/ 0 h 2"/>
                <a:gd name="T8" fmla="*/ 0 h 2"/>
                <a:gd name="T9" fmla="*/ 2 h 2"/>
                <a:gd name="T10" fmla="*/ 2 h 2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  <a:cxn ang="0">
                  <a:pos x="0" y="T5"/>
                </a:cxn>
                <a:cxn ang="0">
                  <a:pos x="0" y="T6"/>
                </a:cxn>
                <a:cxn ang="0">
                  <a:pos x="0" y="T7"/>
                </a:cxn>
                <a:cxn ang="0">
                  <a:pos x="0" y="T8"/>
                </a:cxn>
                <a:cxn ang="0">
                  <a:pos x="0" y="T9"/>
                </a:cxn>
                <a:cxn ang="0">
                  <a:pos x="0" y="T10"/>
                </a:cxn>
              </a:cxnLst>
              <a:rect l="0" t="0" r="r" b="b"/>
              <a:pathLst>
                <a:path h="2">
                  <a:moveTo>
                    <a:pt x="0" y="2"/>
                  </a:moveTo>
                  <a:lnTo>
                    <a:pt x="0" y="2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2"/>
                  </a:lnTo>
                  <a:lnTo>
                    <a:pt x="0" y="2"/>
                  </a:lnTo>
                  <a:close/>
                </a:path>
              </a:pathLst>
            </a:custGeom>
            <a:solidFill>
              <a:srgbClr val="0938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118" name="Freeform 99"/>
            <p:cNvSpPr>
              <a:spLocks/>
            </p:cNvSpPr>
            <p:nvPr userDrawn="1"/>
          </p:nvSpPr>
          <p:spPr bwMode="auto">
            <a:xfrm>
              <a:off x="4226" y="573"/>
              <a:ext cx="6" cy="6"/>
            </a:xfrm>
            <a:custGeom>
              <a:avLst/>
              <a:gdLst>
                <a:gd name="T0" fmla="*/ 2 w 6"/>
                <a:gd name="T1" fmla="*/ 6 h 6"/>
                <a:gd name="T2" fmla="*/ 2 w 6"/>
                <a:gd name="T3" fmla="*/ 6 h 6"/>
                <a:gd name="T4" fmla="*/ 2 w 6"/>
                <a:gd name="T5" fmla="*/ 4 h 6"/>
                <a:gd name="T6" fmla="*/ 4 w 6"/>
                <a:gd name="T7" fmla="*/ 4 h 6"/>
                <a:gd name="T8" fmla="*/ 4 w 6"/>
                <a:gd name="T9" fmla="*/ 4 h 6"/>
                <a:gd name="T10" fmla="*/ 4 w 6"/>
                <a:gd name="T11" fmla="*/ 4 h 6"/>
                <a:gd name="T12" fmla="*/ 4 w 6"/>
                <a:gd name="T13" fmla="*/ 4 h 6"/>
                <a:gd name="T14" fmla="*/ 4 w 6"/>
                <a:gd name="T15" fmla="*/ 4 h 6"/>
                <a:gd name="T16" fmla="*/ 4 w 6"/>
                <a:gd name="T17" fmla="*/ 4 h 6"/>
                <a:gd name="T18" fmla="*/ 6 w 6"/>
                <a:gd name="T19" fmla="*/ 4 h 6"/>
                <a:gd name="T20" fmla="*/ 6 w 6"/>
                <a:gd name="T21" fmla="*/ 4 h 6"/>
                <a:gd name="T22" fmla="*/ 4 w 6"/>
                <a:gd name="T23" fmla="*/ 2 h 6"/>
                <a:gd name="T24" fmla="*/ 4 w 6"/>
                <a:gd name="T25" fmla="*/ 2 h 6"/>
                <a:gd name="T26" fmla="*/ 2 w 6"/>
                <a:gd name="T27" fmla="*/ 2 h 6"/>
                <a:gd name="T28" fmla="*/ 2 w 6"/>
                <a:gd name="T29" fmla="*/ 2 h 6"/>
                <a:gd name="T30" fmla="*/ 2 w 6"/>
                <a:gd name="T31" fmla="*/ 0 h 6"/>
                <a:gd name="T32" fmla="*/ 2 w 6"/>
                <a:gd name="T33" fmla="*/ 0 h 6"/>
                <a:gd name="T34" fmla="*/ 2 w 6"/>
                <a:gd name="T35" fmla="*/ 2 h 6"/>
                <a:gd name="T36" fmla="*/ 0 w 6"/>
                <a:gd name="T37" fmla="*/ 2 h 6"/>
                <a:gd name="T38" fmla="*/ 0 w 6"/>
                <a:gd name="T39" fmla="*/ 4 h 6"/>
                <a:gd name="T40" fmla="*/ 0 w 6"/>
                <a:gd name="T41" fmla="*/ 6 h 6"/>
                <a:gd name="T42" fmla="*/ 0 w 6"/>
                <a:gd name="T43" fmla="*/ 6 h 6"/>
                <a:gd name="T44" fmla="*/ 2 w 6"/>
                <a:gd name="T45" fmla="*/ 6 h 6"/>
                <a:gd name="T46" fmla="*/ 2 w 6"/>
                <a:gd name="T47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6" h="6">
                  <a:moveTo>
                    <a:pt x="2" y="6"/>
                  </a:moveTo>
                  <a:lnTo>
                    <a:pt x="2" y="6"/>
                  </a:lnTo>
                  <a:lnTo>
                    <a:pt x="2" y="4"/>
                  </a:lnTo>
                  <a:lnTo>
                    <a:pt x="4" y="4"/>
                  </a:lnTo>
                  <a:lnTo>
                    <a:pt x="4" y="4"/>
                  </a:lnTo>
                  <a:lnTo>
                    <a:pt x="4" y="4"/>
                  </a:lnTo>
                  <a:lnTo>
                    <a:pt x="4" y="4"/>
                  </a:lnTo>
                  <a:lnTo>
                    <a:pt x="4" y="4"/>
                  </a:lnTo>
                  <a:lnTo>
                    <a:pt x="4" y="4"/>
                  </a:lnTo>
                  <a:lnTo>
                    <a:pt x="6" y="4"/>
                  </a:lnTo>
                  <a:lnTo>
                    <a:pt x="6" y="4"/>
                  </a:lnTo>
                  <a:lnTo>
                    <a:pt x="4" y="2"/>
                  </a:lnTo>
                  <a:lnTo>
                    <a:pt x="4" y="2"/>
                  </a:lnTo>
                  <a:lnTo>
                    <a:pt x="2" y="2"/>
                  </a:lnTo>
                  <a:lnTo>
                    <a:pt x="2" y="2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2"/>
                  </a:lnTo>
                  <a:lnTo>
                    <a:pt x="0" y="2"/>
                  </a:lnTo>
                  <a:lnTo>
                    <a:pt x="0" y="4"/>
                  </a:lnTo>
                  <a:lnTo>
                    <a:pt x="0" y="6"/>
                  </a:lnTo>
                  <a:lnTo>
                    <a:pt x="0" y="6"/>
                  </a:lnTo>
                  <a:lnTo>
                    <a:pt x="2" y="6"/>
                  </a:lnTo>
                  <a:lnTo>
                    <a:pt x="2" y="6"/>
                  </a:lnTo>
                  <a:close/>
                </a:path>
              </a:pathLst>
            </a:custGeom>
            <a:solidFill>
              <a:srgbClr val="0938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119" name="Freeform 100"/>
            <p:cNvSpPr>
              <a:spLocks/>
            </p:cNvSpPr>
            <p:nvPr userDrawn="1"/>
          </p:nvSpPr>
          <p:spPr bwMode="auto">
            <a:xfrm>
              <a:off x="4220" y="573"/>
              <a:ext cx="2" cy="2"/>
            </a:xfrm>
            <a:custGeom>
              <a:avLst/>
              <a:gdLst>
                <a:gd name="T0" fmla="*/ 2 w 2"/>
                <a:gd name="T1" fmla="*/ 2 h 2"/>
                <a:gd name="T2" fmla="*/ 2 w 2"/>
                <a:gd name="T3" fmla="*/ 2 h 2"/>
                <a:gd name="T4" fmla="*/ 2 w 2"/>
                <a:gd name="T5" fmla="*/ 2 h 2"/>
                <a:gd name="T6" fmla="*/ 0 w 2"/>
                <a:gd name="T7" fmla="*/ 0 h 2"/>
                <a:gd name="T8" fmla="*/ 0 w 2"/>
                <a:gd name="T9" fmla="*/ 0 h 2"/>
                <a:gd name="T10" fmla="*/ 2 w 2"/>
                <a:gd name="T11" fmla="*/ 2 h 2"/>
                <a:gd name="T12" fmla="*/ 2 w 2"/>
                <a:gd name="T13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" h="2">
                  <a:moveTo>
                    <a:pt x="2" y="2"/>
                  </a:moveTo>
                  <a:lnTo>
                    <a:pt x="2" y="2"/>
                  </a:lnTo>
                  <a:lnTo>
                    <a:pt x="2" y="2"/>
                  </a:lnTo>
                  <a:lnTo>
                    <a:pt x="0" y="0"/>
                  </a:lnTo>
                  <a:lnTo>
                    <a:pt x="0" y="0"/>
                  </a:lnTo>
                  <a:lnTo>
                    <a:pt x="2" y="2"/>
                  </a:lnTo>
                  <a:lnTo>
                    <a:pt x="2" y="2"/>
                  </a:lnTo>
                  <a:close/>
                </a:path>
              </a:pathLst>
            </a:custGeom>
            <a:solidFill>
              <a:srgbClr val="0938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120" name="Freeform 101"/>
            <p:cNvSpPr>
              <a:spLocks/>
            </p:cNvSpPr>
            <p:nvPr userDrawn="1"/>
          </p:nvSpPr>
          <p:spPr bwMode="auto">
            <a:xfrm>
              <a:off x="4082" y="611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938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121" name="Freeform 102"/>
            <p:cNvSpPr>
              <a:spLocks/>
            </p:cNvSpPr>
            <p:nvPr userDrawn="1"/>
          </p:nvSpPr>
          <p:spPr bwMode="auto">
            <a:xfrm>
              <a:off x="4288" y="639"/>
              <a:ext cx="4" cy="2"/>
            </a:xfrm>
            <a:custGeom>
              <a:avLst/>
              <a:gdLst>
                <a:gd name="T0" fmla="*/ 4 w 4"/>
                <a:gd name="T1" fmla="*/ 2 h 2"/>
                <a:gd name="T2" fmla="*/ 0 w 4"/>
                <a:gd name="T3" fmla="*/ 0 h 2"/>
                <a:gd name="T4" fmla="*/ 0 w 4"/>
                <a:gd name="T5" fmla="*/ 0 h 2"/>
                <a:gd name="T6" fmla="*/ 2 w 4"/>
                <a:gd name="T7" fmla="*/ 2 h 2"/>
                <a:gd name="T8" fmla="*/ 2 w 4"/>
                <a:gd name="T9" fmla="*/ 2 h 2"/>
                <a:gd name="T10" fmla="*/ 4 w 4"/>
                <a:gd name="T11" fmla="*/ 2 h 2"/>
                <a:gd name="T12" fmla="*/ 4 w 4"/>
                <a:gd name="T13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" h="2">
                  <a:moveTo>
                    <a:pt x="4" y="2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2" y="2"/>
                  </a:lnTo>
                  <a:lnTo>
                    <a:pt x="2" y="2"/>
                  </a:lnTo>
                  <a:lnTo>
                    <a:pt x="4" y="2"/>
                  </a:lnTo>
                  <a:lnTo>
                    <a:pt x="4" y="2"/>
                  </a:lnTo>
                  <a:close/>
                </a:path>
              </a:pathLst>
            </a:custGeom>
            <a:solidFill>
              <a:srgbClr val="0938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122" name="Freeform 103"/>
            <p:cNvSpPr>
              <a:spLocks/>
            </p:cNvSpPr>
            <p:nvPr userDrawn="1"/>
          </p:nvSpPr>
          <p:spPr bwMode="auto">
            <a:xfrm>
              <a:off x="3960" y="663"/>
              <a:ext cx="2" cy="0"/>
            </a:xfrm>
            <a:custGeom>
              <a:avLst/>
              <a:gdLst>
                <a:gd name="T0" fmla="*/ 0 w 2"/>
                <a:gd name="T1" fmla="*/ 0 w 2"/>
                <a:gd name="T2" fmla="*/ 2 w 2"/>
                <a:gd name="T3" fmla="*/ 2 w 2"/>
                <a:gd name="T4" fmla="*/ 2 w 2"/>
                <a:gd name="T5" fmla="*/ 2 w 2"/>
                <a:gd name="T6" fmla="*/ 2 w 2"/>
                <a:gd name="T7" fmla="*/ 0 w 2"/>
                <a:gd name="T8" fmla="*/ 0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  <a:cxn ang="0">
                  <a:pos x="T5" y="0"/>
                </a:cxn>
                <a:cxn ang="0">
                  <a:pos x="T6" y="0"/>
                </a:cxn>
                <a:cxn ang="0">
                  <a:pos x="T7" y="0"/>
                </a:cxn>
                <a:cxn ang="0">
                  <a:pos x="T8" y="0"/>
                </a:cxn>
              </a:cxnLst>
              <a:rect l="0" t="0" r="r" b="b"/>
              <a:pathLst>
                <a:path w="2">
                  <a:moveTo>
                    <a:pt x="0" y="0"/>
                  </a:moveTo>
                  <a:lnTo>
                    <a:pt x="0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938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123" name="Freeform 104"/>
            <p:cNvSpPr>
              <a:spLocks/>
            </p:cNvSpPr>
            <p:nvPr userDrawn="1"/>
          </p:nvSpPr>
          <p:spPr bwMode="auto">
            <a:xfrm>
              <a:off x="4132" y="617"/>
              <a:ext cx="0" cy="2"/>
            </a:xfrm>
            <a:custGeom>
              <a:avLst/>
              <a:gdLst>
                <a:gd name="T0" fmla="*/ 0 h 2"/>
                <a:gd name="T1" fmla="*/ 2 h 2"/>
                <a:gd name="T2" fmla="*/ 2 h 2"/>
                <a:gd name="T3" fmla="*/ 2 h 2"/>
                <a:gd name="T4" fmla="*/ 2 h 2"/>
                <a:gd name="T5" fmla="*/ 2 h 2"/>
                <a:gd name="T6" fmla="*/ 0 h 2"/>
                <a:gd name="T7" fmla="*/ 0 h 2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  <a:cxn ang="0">
                  <a:pos x="0" y="T5"/>
                </a:cxn>
                <a:cxn ang="0">
                  <a:pos x="0" y="T6"/>
                </a:cxn>
                <a:cxn ang="0">
                  <a:pos x="0" y="T7"/>
                </a:cxn>
              </a:cxnLst>
              <a:rect l="0" t="0" r="r" b="b"/>
              <a:pathLst>
                <a:path h="2">
                  <a:moveTo>
                    <a:pt x="0" y="0"/>
                  </a:moveTo>
                  <a:lnTo>
                    <a:pt x="0" y="2"/>
                  </a:lnTo>
                  <a:lnTo>
                    <a:pt x="0" y="2"/>
                  </a:lnTo>
                  <a:lnTo>
                    <a:pt x="0" y="2"/>
                  </a:lnTo>
                  <a:lnTo>
                    <a:pt x="0" y="2"/>
                  </a:lnTo>
                  <a:lnTo>
                    <a:pt x="0" y="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938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124" name="Freeform 105"/>
            <p:cNvSpPr>
              <a:spLocks/>
            </p:cNvSpPr>
            <p:nvPr userDrawn="1"/>
          </p:nvSpPr>
          <p:spPr bwMode="auto">
            <a:xfrm>
              <a:off x="4070" y="635"/>
              <a:ext cx="2" cy="0"/>
            </a:xfrm>
            <a:custGeom>
              <a:avLst/>
              <a:gdLst>
                <a:gd name="T0" fmla="*/ 0 w 2"/>
                <a:gd name="T1" fmla="*/ 2 w 2"/>
                <a:gd name="T2" fmla="*/ 2 w 2"/>
                <a:gd name="T3" fmla="*/ 2 w 2"/>
                <a:gd name="T4" fmla="*/ 0 w 2"/>
                <a:gd name="T5" fmla="*/ 0 w 2"/>
                <a:gd name="T6" fmla="*/ 0 w 2"/>
                <a:gd name="T7" fmla="*/ 0 w 2"/>
                <a:gd name="T8" fmla="*/ 0 w 2"/>
                <a:gd name="T9" fmla="*/ 0 w 2"/>
                <a:gd name="T10" fmla="*/ 0 w 2"/>
                <a:gd name="T11" fmla="*/ 0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  <a:cxn ang="0">
                  <a:pos x="T5" y="0"/>
                </a:cxn>
                <a:cxn ang="0">
                  <a:pos x="T6" y="0"/>
                </a:cxn>
                <a:cxn ang="0">
                  <a:pos x="T7" y="0"/>
                </a:cxn>
                <a:cxn ang="0">
                  <a:pos x="T8" y="0"/>
                </a:cxn>
                <a:cxn ang="0">
                  <a:pos x="T9" y="0"/>
                </a:cxn>
                <a:cxn ang="0">
                  <a:pos x="T10" y="0"/>
                </a:cxn>
                <a:cxn ang="0">
                  <a:pos x="T11" y="0"/>
                </a:cxn>
              </a:cxnLst>
              <a:rect l="0" t="0" r="r" b="b"/>
              <a:pathLst>
                <a:path w="2">
                  <a:moveTo>
                    <a:pt x="0" y="0"/>
                  </a:move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938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125" name="Freeform 106"/>
            <p:cNvSpPr>
              <a:spLocks/>
            </p:cNvSpPr>
            <p:nvPr userDrawn="1"/>
          </p:nvSpPr>
          <p:spPr bwMode="auto">
            <a:xfrm>
              <a:off x="4096" y="677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938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126" name="Freeform 107"/>
            <p:cNvSpPr>
              <a:spLocks/>
            </p:cNvSpPr>
            <p:nvPr userDrawn="1"/>
          </p:nvSpPr>
          <p:spPr bwMode="auto">
            <a:xfrm>
              <a:off x="4010" y="641"/>
              <a:ext cx="2" cy="0"/>
            </a:xfrm>
            <a:custGeom>
              <a:avLst/>
              <a:gdLst>
                <a:gd name="T0" fmla="*/ 2 w 2"/>
                <a:gd name="T1" fmla="*/ 2 w 2"/>
                <a:gd name="T2" fmla="*/ 0 w 2"/>
                <a:gd name="T3" fmla="*/ 0 w 2"/>
                <a:gd name="T4" fmla="*/ 2 w 2"/>
                <a:gd name="T5" fmla="*/ 2 w 2"/>
                <a:gd name="T6" fmla="*/ 2 w 2"/>
                <a:gd name="T7" fmla="*/ 2 w 2"/>
                <a:gd name="T8" fmla="*/ 2 w 2"/>
                <a:gd name="T9" fmla="*/ 2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  <a:cxn ang="0">
                  <a:pos x="T5" y="0"/>
                </a:cxn>
                <a:cxn ang="0">
                  <a:pos x="T6" y="0"/>
                </a:cxn>
                <a:cxn ang="0">
                  <a:pos x="T7" y="0"/>
                </a:cxn>
                <a:cxn ang="0">
                  <a:pos x="T8" y="0"/>
                </a:cxn>
                <a:cxn ang="0">
                  <a:pos x="T9" y="0"/>
                </a:cxn>
              </a:cxnLst>
              <a:rect l="0" t="0" r="r" b="b"/>
              <a:pathLst>
                <a:path w="2">
                  <a:moveTo>
                    <a:pt x="2" y="0"/>
                  </a:moveTo>
                  <a:lnTo>
                    <a:pt x="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0938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127" name="Freeform 108"/>
            <p:cNvSpPr>
              <a:spLocks/>
            </p:cNvSpPr>
            <p:nvPr userDrawn="1"/>
          </p:nvSpPr>
          <p:spPr bwMode="auto">
            <a:xfrm>
              <a:off x="3972" y="661"/>
              <a:ext cx="2" cy="0"/>
            </a:xfrm>
            <a:custGeom>
              <a:avLst/>
              <a:gdLst>
                <a:gd name="T0" fmla="*/ 2 w 2"/>
                <a:gd name="T1" fmla="*/ 2 w 2"/>
                <a:gd name="T2" fmla="*/ 0 w 2"/>
                <a:gd name="T3" fmla="*/ 0 w 2"/>
                <a:gd name="T4" fmla="*/ 2 w 2"/>
                <a:gd name="T5" fmla="*/ 2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  <a:cxn ang="0">
                  <a:pos x="T5" y="0"/>
                </a:cxn>
              </a:cxnLst>
              <a:rect l="0" t="0" r="r" b="b"/>
              <a:pathLst>
                <a:path w="2">
                  <a:moveTo>
                    <a:pt x="2" y="0"/>
                  </a:moveTo>
                  <a:lnTo>
                    <a:pt x="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2" y="0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0938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128" name="Freeform 109"/>
            <p:cNvSpPr>
              <a:spLocks/>
            </p:cNvSpPr>
            <p:nvPr userDrawn="1"/>
          </p:nvSpPr>
          <p:spPr bwMode="auto">
            <a:xfrm>
              <a:off x="3994" y="623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938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129" name="Freeform 110"/>
            <p:cNvSpPr>
              <a:spLocks/>
            </p:cNvSpPr>
            <p:nvPr userDrawn="1"/>
          </p:nvSpPr>
          <p:spPr bwMode="auto">
            <a:xfrm>
              <a:off x="4144" y="565"/>
              <a:ext cx="0" cy="2"/>
            </a:xfrm>
            <a:custGeom>
              <a:avLst/>
              <a:gdLst>
                <a:gd name="T0" fmla="*/ 0 h 2"/>
                <a:gd name="T1" fmla="*/ 0 h 2"/>
                <a:gd name="T2" fmla="*/ 0 h 2"/>
                <a:gd name="T3" fmla="*/ 0 h 2"/>
                <a:gd name="T4" fmla="*/ 2 h 2"/>
                <a:gd name="T5" fmla="*/ 2 h 2"/>
                <a:gd name="T6" fmla="*/ 0 h 2"/>
                <a:gd name="T7" fmla="*/ 0 h 2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  <a:cxn ang="0">
                  <a:pos x="0" y="T5"/>
                </a:cxn>
                <a:cxn ang="0">
                  <a:pos x="0" y="T6"/>
                </a:cxn>
                <a:cxn ang="0">
                  <a:pos x="0" y="T7"/>
                </a:cxn>
              </a:cxnLst>
              <a:rect l="0" t="0" r="r" b="b"/>
              <a:pathLst>
                <a:path h="2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2"/>
                  </a:lnTo>
                  <a:lnTo>
                    <a:pt x="0" y="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938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130" name="Freeform 111"/>
            <p:cNvSpPr>
              <a:spLocks/>
            </p:cNvSpPr>
            <p:nvPr userDrawn="1"/>
          </p:nvSpPr>
          <p:spPr bwMode="auto">
            <a:xfrm>
              <a:off x="4286" y="625"/>
              <a:ext cx="6" cy="10"/>
            </a:xfrm>
            <a:custGeom>
              <a:avLst/>
              <a:gdLst>
                <a:gd name="T0" fmla="*/ 0 w 6"/>
                <a:gd name="T1" fmla="*/ 8 h 10"/>
                <a:gd name="T2" fmla="*/ 0 w 6"/>
                <a:gd name="T3" fmla="*/ 8 h 10"/>
                <a:gd name="T4" fmla="*/ 2 w 6"/>
                <a:gd name="T5" fmla="*/ 8 h 10"/>
                <a:gd name="T6" fmla="*/ 2 w 6"/>
                <a:gd name="T7" fmla="*/ 10 h 10"/>
                <a:gd name="T8" fmla="*/ 2 w 6"/>
                <a:gd name="T9" fmla="*/ 10 h 10"/>
                <a:gd name="T10" fmla="*/ 4 w 6"/>
                <a:gd name="T11" fmla="*/ 8 h 10"/>
                <a:gd name="T12" fmla="*/ 4 w 6"/>
                <a:gd name="T13" fmla="*/ 6 h 10"/>
                <a:gd name="T14" fmla="*/ 4 w 6"/>
                <a:gd name="T15" fmla="*/ 6 h 10"/>
                <a:gd name="T16" fmla="*/ 6 w 6"/>
                <a:gd name="T17" fmla="*/ 8 h 10"/>
                <a:gd name="T18" fmla="*/ 6 w 6"/>
                <a:gd name="T19" fmla="*/ 0 h 10"/>
                <a:gd name="T20" fmla="*/ 6 w 6"/>
                <a:gd name="T21" fmla="*/ 0 h 10"/>
                <a:gd name="T22" fmla="*/ 4 w 6"/>
                <a:gd name="T23" fmla="*/ 0 h 10"/>
                <a:gd name="T24" fmla="*/ 2 w 6"/>
                <a:gd name="T25" fmla="*/ 2 h 10"/>
                <a:gd name="T26" fmla="*/ 2 w 6"/>
                <a:gd name="T27" fmla="*/ 2 h 10"/>
                <a:gd name="T28" fmla="*/ 4 w 6"/>
                <a:gd name="T29" fmla="*/ 2 h 10"/>
                <a:gd name="T30" fmla="*/ 4 w 6"/>
                <a:gd name="T31" fmla="*/ 2 h 10"/>
                <a:gd name="T32" fmla="*/ 4 w 6"/>
                <a:gd name="T33" fmla="*/ 2 h 10"/>
                <a:gd name="T34" fmla="*/ 4 w 6"/>
                <a:gd name="T35" fmla="*/ 2 h 10"/>
                <a:gd name="T36" fmla="*/ 4 w 6"/>
                <a:gd name="T37" fmla="*/ 2 h 10"/>
                <a:gd name="T38" fmla="*/ 4 w 6"/>
                <a:gd name="T39" fmla="*/ 2 h 10"/>
                <a:gd name="T40" fmla="*/ 4 w 6"/>
                <a:gd name="T41" fmla="*/ 2 h 10"/>
                <a:gd name="T42" fmla="*/ 4 w 6"/>
                <a:gd name="T43" fmla="*/ 2 h 10"/>
                <a:gd name="T44" fmla="*/ 4 w 6"/>
                <a:gd name="T45" fmla="*/ 2 h 10"/>
                <a:gd name="T46" fmla="*/ 4 w 6"/>
                <a:gd name="T47" fmla="*/ 2 h 10"/>
                <a:gd name="T48" fmla="*/ 2 w 6"/>
                <a:gd name="T49" fmla="*/ 4 h 10"/>
                <a:gd name="T50" fmla="*/ 0 w 6"/>
                <a:gd name="T51" fmla="*/ 2 h 10"/>
                <a:gd name="T52" fmla="*/ 0 w 6"/>
                <a:gd name="T53" fmla="*/ 2 h 10"/>
                <a:gd name="T54" fmla="*/ 0 w 6"/>
                <a:gd name="T55" fmla="*/ 4 h 10"/>
                <a:gd name="T56" fmla="*/ 2 w 6"/>
                <a:gd name="T57" fmla="*/ 4 h 10"/>
                <a:gd name="T58" fmla="*/ 0 w 6"/>
                <a:gd name="T59" fmla="*/ 4 h 10"/>
                <a:gd name="T60" fmla="*/ 0 w 6"/>
                <a:gd name="T61" fmla="*/ 4 h 10"/>
                <a:gd name="T62" fmla="*/ 0 w 6"/>
                <a:gd name="T63" fmla="*/ 6 h 10"/>
                <a:gd name="T64" fmla="*/ 2 w 6"/>
                <a:gd name="T65" fmla="*/ 6 h 10"/>
                <a:gd name="T66" fmla="*/ 2 w 6"/>
                <a:gd name="T67" fmla="*/ 6 h 10"/>
                <a:gd name="T68" fmla="*/ 2 w 6"/>
                <a:gd name="T69" fmla="*/ 8 h 10"/>
                <a:gd name="T70" fmla="*/ 2 w 6"/>
                <a:gd name="T71" fmla="*/ 8 h 10"/>
                <a:gd name="T72" fmla="*/ 0 w 6"/>
                <a:gd name="T73" fmla="*/ 8 h 10"/>
                <a:gd name="T74" fmla="*/ 0 w 6"/>
                <a:gd name="T75" fmla="*/ 8 h 10"/>
                <a:gd name="T76" fmla="*/ 0 w 6"/>
                <a:gd name="T77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6" h="10">
                  <a:moveTo>
                    <a:pt x="0" y="8"/>
                  </a:moveTo>
                  <a:lnTo>
                    <a:pt x="0" y="8"/>
                  </a:lnTo>
                  <a:lnTo>
                    <a:pt x="2" y="8"/>
                  </a:lnTo>
                  <a:lnTo>
                    <a:pt x="2" y="10"/>
                  </a:lnTo>
                  <a:lnTo>
                    <a:pt x="2" y="10"/>
                  </a:lnTo>
                  <a:lnTo>
                    <a:pt x="4" y="8"/>
                  </a:lnTo>
                  <a:lnTo>
                    <a:pt x="4" y="6"/>
                  </a:lnTo>
                  <a:lnTo>
                    <a:pt x="4" y="6"/>
                  </a:lnTo>
                  <a:lnTo>
                    <a:pt x="6" y="8"/>
                  </a:lnTo>
                  <a:lnTo>
                    <a:pt x="6" y="0"/>
                  </a:lnTo>
                  <a:lnTo>
                    <a:pt x="6" y="0"/>
                  </a:lnTo>
                  <a:lnTo>
                    <a:pt x="4" y="0"/>
                  </a:lnTo>
                  <a:lnTo>
                    <a:pt x="2" y="2"/>
                  </a:lnTo>
                  <a:lnTo>
                    <a:pt x="2" y="2"/>
                  </a:lnTo>
                  <a:lnTo>
                    <a:pt x="4" y="2"/>
                  </a:lnTo>
                  <a:lnTo>
                    <a:pt x="4" y="2"/>
                  </a:lnTo>
                  <a:lnTo>
                    <a:pt x="4" y="2"/>
                  </a:lnTo>
                  <a:lnTo>
                    <a:pt x="4" y="2"/>
                  </a:lnTo>
                  <a:lnTo>
                    <a:pt x="4" y="2"/>
                  </a:lnTo>
                  <a:lnTo>
                    <a:pt x="4" y="2"/>
                  </a:lnTo>
                  <a:lnTo>
                    <a:pt x="4" y="2"/>
                  </a:lnTo>
                  <a:lnTo>
                    <a:pt x="4" y="2"/>
                  </a:lnTo>
                  <a:lnTo>
                    <a:pt x="4" y="2"/>
                  </a:lnTo>
                  <a:lnTo>
                    <a:pt x="4" y="2"/>
                  </a:lnTo>
                  <a:lnTo>
                    <a:pt x="2" y="4"/>
                  </a:lnTo>
                  <a:lnTo>
                    <a:pt x="0" y="2"/>
                  </a:lnTo>
                  <a:lnTo>
                    <a:pt x="0" y="2"/>
                  </a:lnTo>
                  <a:lnTo>
                    <a:pt x="0" y="4"/>
                  </a:lnTo>
                  <a:lnTo>
                    <a:pt x="2" y="4"/>
                  </a:lnTo>
                  <a:lnTo>
                    <a:pt x="0" y="4"/>
                  </a:lnTo>
                  <a:lnTo>
                    <a:pt x="0" y="4"/>
                  </a:lnTo>
                  <a:lnTo>
                    <a:pt x="0" y="6"/>
                  </a:lnTo>
                  <a:lnTo>
                    <a:pt x="2" y="6"/>
                  </a:lnTo>
                  <a:lnTo>
                    <a:pt x="2" y="6"/>
                  </a:lnTo>
                  <a:lnTo>
                    <a:pt x="2" y="8"/>
                  </a:lnTo>
                  <a:lnTo>
                    <a:pt x="2" y="8"/>
                  </a:lnTo>
                  <a:lnTo>
                    <a:pt x="0" y="8"/>
                  </a:lnTo>
                  <a:lnTo>
                    <a:pt x="0" y="8"/>
                  </a:lnTo>
                  <a:lnTo>
                    <a:pt x="0" y="8"/>
                  </a:lnTo>
                  <a:close/>
                </a:path>
              </a:pathLst>
            </a:custGeom>
            <a:solidFill>
              <a:srgbClr val="0938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131" name="Freeform 112"/>
            <p:cNvSpPr>
              <a:spLocks/>
            </p:cNvSpPr>
            <p:nvPr userDrawn="1"/>
          </p:nvSpPr>
          <p:spPr bwMode="auto">
            <a:xfrm>
              <a:off x="4024" y="573"/>
              <a:ext cx="4" cy="0"/>
            </a:xfrm>
            <a:custGeom>
              <a:avLst/>
              <a:gdLst>
                <a:gd name="T0" fmla="*/ 4 w 4"/>
                <a:gd name="T1" fmla="*/ 4 w 4"/>
                <a:gd name="T2" fmla="*/ 2 w 4"/>
                <a:gd name="T3" fmla="*/ 2 w 4"/>
                <a:gd name="T4" fmla="*/ 2 w 4"/>
                <a:gd name="T5" fmla="*/ 0 w 4"/>
                <a:gd name="T6" fmla="*/ 0 w 4"/>
                <a:gd name="T7" fmla="*/ 4 w 4"/>
                <a:gd name="T8" fmla="*/ 4 w 4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  <a:cxn ang="0">
                  <a:pos x="T5" y="0"/>
                </a:cxn>
                <a:cxn ang="0">
                  <a:pos x="T6" y="0"/>
                </a:cxn>
                <a:cxn ang="0">
                  <a:pos x="T7" y="0"/>
                </a:cxn>
                <a:cxn ang="0">
                  <a:pos x="T8" y="0"/>
                </a:cxn>
              </a:cxnLst>
              <a:rect l="0" t="0" r="r" b="b"/>
              <a:pathLst>
                <a:path w="4">
                  <a:moveTo>
                    <a:pt x="4" y="0"/>
                  </a:moveTo>
                  <a:lnTo>
                    <a:pt x="4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4" y="0"/>
                  </a:lnTo>
                  <a:lnTo>
                    <a:pt x="4" y="0"/>
                  </a:lnTo>
                  <a:close/>
                </a:path>
              </a:pathLst>
            </a:custGeom>
            <a:solidFill>
              <a:srgbClr val="0938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132" name="Freeform 113"/>
            <p:cNvSpPr>
              <a:spLocks/>
            </p:cNvSpPr>
            <p:nvPr userDrawn="1"/>
          </p:nvSpPr>
          <p:spPr bwMode="auto">
            <a:xfrm>
              <a:off x="4290" y="633"/>
              <a:ext cx="2" cy="2"/>
            </a:xfrm>
            <a:custGeom>
              <a:avLst/>
              <a:gdLst>
                <a:gd name="T0" fmla="*/ 2 w 2"/>
                <a:gd name="T1" fmla="*/ 0 h 2"/>
                <a:gd name="T2" fmla="*/ 2 w 2"/>
                <a:gd name="T3" fmla="*/ 0 h 2"/>
                <a:gd name="T4" fmla="*/ 2 w 2"/>
                <a:gd name="T5" fmla="*/ 0 h 2"/>
                <a:gd name="T6" fmla="*/ 0 w 2"/>
                <a:gd name="T7" fmla="*/ 0 h 2"/>
                <a:gd name="T8" fmla="*/ 0 w 2"/>
                <a:gd name="T9" fmla="*/ 0 h 2"/>
                <a:gd name="T10" fmla="*/ 0 w 2"/>
                <a:gd name="T11" fmla="*/ 0 h 2"/>
                <a:gd name="T12" fmla="*/ 0 w 2"/>
                <a:gd name="T13" fmla="*/ 2 h 2"/>
                <a:gd name="T14" fmla="*/ 0 w 2"/>
                <a:gd name="T15" fmla="*/ 2 h 2"/>
                <a:gd name="T16" fmla="*/ 0 w 2"/>
                <a:gd name="T17" fmla="*/ 2 h 2"/>
                <a:gd name="T18" fmla="*/ 0 w 2"/>
                <a:gd name="T19" fmla="*/ 2 h 2"/>
                <a:gd name="T20" fmla="*/ 0 w 2"/>
                <a:gd name="T21" fmla="*/ 0 h 2"/>
                <a:gd name="T22" fmla="*/ 2 w 2"/>
                <a:gd name="T23" fmla="*/ 0 h 2"/>
                <a:gd name="T24" fmla="*/ 2 w 2"/>
                <a:gd name="T2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" h="2">
                  <a:moveTo>
                    <a:pt x="2" y="0"/>
                  </a:moveTo>
                  <a:lnTo>
                    <a:pt x="2" y="0"/>
                  </a:lnTo>
                  <a:lnTo>
                    <a:pt x="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2"/>
                  </a:lnTo>
                  <a:lnTo>
                    <a:pt x="0" y="2"/>
                  </a:lnTo>
                  <a:lnTo>
                    <a:pt x="0" y="2"/>
                  </a:lnTo>
                  <a:lnTo>
                    <a:pt x="0" y="2"/>
                  </a:lnTo>
                  <a:lnTo>
                    <a:pt x="0" y="0"/>
                  </a:lnTo>
                  <a:lnTo>
                    <a:pt x="2" y="0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0938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133" name="Freeform 114"/>
            <p:cNvSpPr>
              <a:spLocks/>
            </p:cNvSpPr>
            <p:nvPr userDrawn="1"/>
          </p:nvSpPr>
          <p:spPr bwMode="auto">
            <a:xfrm>
              <a:off x="4028" y="573"/>
              <a:ext cx="4" cy="2"/>
            </a:xfrm>
            <a:custGeom>
              <a:avLst/>
              <a:gdLst>
                <a:gd name="T0" fmla="*/ 4 w 4"/>
                <a:gd name="T1" fmla="*/ 0 h 2"/>
                <a:gd name="T2" fmla="*/ 0 w 4"/>
                <a:gd name="T3" fmla="*/ 0 h 2"/>
                <a:gd name="T4" fmla="*/ 0 w 4"/>
                <a:gd name="T5" fmla="*/ 2 h 2"/>
                <a:gd name="T6" fmla="*/ 0 w 4"/>
                <a:gd name="T7" fmla="*/ 2 h 2"/>
                <a:gd name="T8" fmla="*/ 4 w 4"/>
                <a:gd name="T9" fmla="*/ 0 h 2"/>
                <a:gd name="T10" fmla="*/ 4 w 4"/>
                <a:gd name="T11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" h="2">
                  <a:moveTo>
                    <a:pt x="4" y="0"/>
                  </a:moveTo>
                  <a:lnTo>
                    <a:pt x="0" y="0"/>
                  </a:lnTo>
                  <a:lnTo>
                    <a:pt x="0" y="2"/>
                  </a:lnTo>
                  <a:lnTo>
                    <a:pt x="0" y="2"/>
                  </a:lnTo>
                  <a:lnTo>
                    <a:pt x="4" y="0"/>
                  </a:lnTo>
                  <a:lnTo>
                    <a:pt x="4" y="0"/>
                  </a:lnTo>
                  <a:close/>
                </a:path>
              </a:pathLst>
            </a:custGeom>
            <a:solidFill>
              <a:srgbClr val="0938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134" name="Freeform 115"/>
            <p:cNvSpPr>
              <a:spLocks/>
            </p:cNvSpPr>
            <p:nvPr userDrawn="1"/>
          </p:nvSpPr>
          <p:spPr bwMode="auto">
            <a:xfrm>
              <a:off x="4078" y="567"/>
              <a:ext cx="2" cy="0"/>
            </a:xfrm>
            <a:custGeom>
              <a:avLst/>
              <a:gdLst>
                <a:gd name="T0" fmla="*/ 2 w 2"/>
                <a:gd name="T1" fmla="*/ 2 w 2"/>
                <a:gd name="T2" fmla="*/ 0 w 2"/>
                <a:gd name="T3" fmla="*/ 0 w 2"/>
                <a:gd name="T4" fmla="*/ 0 w 2"/>
                <a:gd name="T5" fmla="*/ 2 w 2"/>
                <a:gd name="T6" fmla="*/ 2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  <a:cxn ang="0">
                  <a:pos x="T5" y="0"/>
                </a:cxn>
                <a:cxn ang="0">
                  <a:pos x="T6" y="0"/>
                </a:cxn>
              </a:cxnLst>
              <a:rect l="0" t="0" r="r" b="b"/>
              <a:pathLst>
                <a:path w="2">
                  <a:moveTo>
                    <a:pt x="2" y="0"/>
                  </a:moveTo>
                  <a:lnTo>
                    <a:pt x="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2" y="0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0938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135" name="Freeform 116"/>
            <p:cNvSpPr>
              <a:spLocks/>
            </p:cNvSpPr>
            <p:nvPr userDrawn="1"/>
          </p:nvSpPr>
          <p:spPr bwMode="auto">
            <a:xfrm>
              <a:off x="4072" y="635"/>
              <a:ext cx="2" cy="0"/>
            </a:xfrm>
            <a:custGeom>
              <a:avLst/>
              <a:gdLst>
                <a:gd name="T0" fmla="*/ 2 w 2"/>
                <a:gd name="T1" fmla="*/ 2 w 2"/>
                <a:gd name="T2" fmla="*/ 2 w 2"/>
                <a:gd name="T3" fmla="*/ 0 w 2"/>
                <a:gd name="T4" fmla="*/ 2 w 2"/>
                <a:gd name="T5" fmla="*/ 2 w 2"/>
                <a:gd name="T6" fmla="*/ 2 w 2"/>
                <a:gd name="T7" fmla="*/ 2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  <a:cxn ang="0">
                  <a:pos x="T5" y="0"/>
                </a:cxn>
                <a:cxn ang="0">
                  <a:pos x="T6" y="0"/>
                </a:cxn>
                <a:cxn ang="0">
                  <a:pos x="T7" y="0"/>
                </a:cxn>
              </a:cxnLst>
              <a:rect l="0" t="0" r="r" b="b"/>
              <a:pathLst>
                <a:path w="2">
                  <a:moveTo>
                    <a:pt x="2" y="0"/>
                  </a:moveTo>
                  <a:lnTo>
                    <a:pt x="2" y="0"/>
                  </a:lnTo>
                  <a:lnTo>
                    <a:pt x="2" y="0"/>
                  </a:lnTo>
                  <a:lnTo>
                    <a:pt x="0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0938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136" name="Freeform 117"/>
            <p:cNvSpPr>
              <a:spLocks/>
            </p:cNvSpPr>
            <p:nvPr userDrawn="1"/>
          </p:nvSpPr>
          <p:spPr bwMode="auto">
            <a:xfrm>
              <a:off x="4072" y="637"/>
              <a:ext cx="2" cy="0"/>
            </a:xfrm>
            <a:custGeom>
              <a:avLst/>
              <a:gdLst>
                <a:gd name="T0" fmla="*/ 2 w 2"/>
                <a:gd name="T1" fmla="*/ 2 w 2"/>
                <a:gd name="T2" fmla="*/ 0 w 2"/>
                <a:gd name="T3" fmla="*/ 0 w 2"/>
                <a:gd name="T4" fmla="*/ 2 w 2"/>
                <a:gd name="T5" fmla="*/ 2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  <a:cxn ang="0">
                  <a:pos x="T5" y="0"/>
                </a:cxn>
              </a:cxnLst>
              <a:rect l="0" t="0" r="r" b="b"/>
              <a:pathLst>
                <a:path w="2">
                  <a:moveTo>
                    <a:pt x="2" y="0"/>
                  </a:moveTo>
                  <a:lnTo>
                    <a:pt x="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2" y="0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0938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137" name="Freeform 118"/>
            <p:cNvSpPr>
              <a:spLocks/>
            </p:cNvSpPr>
            <p:nvPr userDrawn="1"/>
          </p:nvSpPr>
          <p:spPr bwMode="auto">
            <a:xfrm>
              <a:off x="4290" y="633"/>
              <a:ext cx="2" cy="2"/>
            </a:xfrm>
            <a:custGeom>
              <a:avLst/>
              <a:gdLst>
                <a:gd name="T0" fmla="*/ 2 w 2"/>
                <a:gd name="T1" fmla="*/ 2 h 2"/>
                <a:gd name="T2" fmla="*/ 2 w 2"/>
                <a:gd name="T3" fmla="*/ 0 h 2"/>
                <a:gd name="T4" fmla="*/ 0 w 2"/>
                <a:gd name="T5" fmla="*/ 0 h 2"/>
                <a:gd name="T6" fmla="*/ 2 w 2"/>
                <a:gd name="T7" fmla="*/ 2 h 2"/>
                <a:gd name="T8" fmla="*/ 2 w 2"/>
                <a:gd name="T9" fmla="*/ 2 h 2"/>
                <a:gd name="T10" fmla="*/ 2 w 2"/>
                <a:gd name="T11" fmla="*/ 2 h 2"/>
                <a:gd name="T12" fmla="*/ 2 w 2"/>
                <a:gd name="T13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" h="2">
                  <a:moveTo>
                    <a:pt x="2" y="2"/>
                  </a:moveTo>
                  <a:lnTo>
                    <a:pt x="2" y="0"/>
                  </a:lnTo>
                  <a:lnTo>
                    <a:pt x="0" y="0"/>
                  </a:lnTo>
                  <a:lnTo>
                    <a:pt x="2" y="2"/>
                  </a:lnTo>
                  <a:lnTo>
                    <a:pt x="2" y="2"/>
                  </a:lnTo>
                  <a:lnTo>
                    <a:pt x="2" y="2"/>
                  </a:lnTo>
                  <a:lnTo>
                    <a:pt x="2" y="2"/>
                  </a:lnTo>
                  <a:close/>
                </a:path>
              </a:pathLst>
            </a:custGeom>
            <a:solidFill>
              <a:srgbClr val="0938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138" name="Freeform 119"/>
            <p:cNvSpPr>
              <a:spLocks/>
            </p:cNvSpPr>
            <p:nvPr userDrawn="1"/>
          </p:nvSpPr>
          <p:spPr bwMode="auto">
            <a:xfrm>
              <a:off x="4020" y="575"/>
              <a:ext cx="4" cy="2"/>
            </a:xfrm>
            <a:custGeom>
              <a:avLst/>
              <a:gdLst>
                <a:gd name="T0" fmla="*/ 4 w 4"/>
                <a:gd name="T1" fmla="*/ 2 h 2"/>
                <a:gd name="T2" fmla="*/ 4 w 4"/>
                <a:gd name="T3" fmla="*/ 2 h 2"/>
                <a:gd name="T4" fmla="*/ 4 w 4"/>
                <a:gd name="T5" fmla="*/ 2 h 2"/>
                <a:gd name="T6" fmla="*/ 2 w 4"/>
                <a:gd name="T7" fmla="*/ 2 h 2"/>
                <a:gd name="T8" fmla="*/ 0 w 4"/>
                <a:gd name="T9" fmla="*/ 0 h 2"/>
                <a:gd name="T10" fmla="*/ 0 w 4"/>
                <a:gd name="T11" fmla="*/ 0 h 2"/>
                <a:gd name="T12" fmla="*/ 0 w 4"/>
                <a:gd name="T13" fmla="*/ 2 h 2"/>
                <a:gd name="T14" fmla="*/ 0 w 4"/>
                <a:gd name="T15" fmla="*/ 2 h 2"/>
                <a:gd name="T16" fmla="*/ 2 w 4"/>
                <a:gd name="T17" fmla="*/ 2 h 2"/>
                <a:gd name="T18" fmla="*/ 4 w 4"/>
                <a:gd name="T19" fmla="*/ 2 h 2"/>
                <a:gd name="T20" fmla="*/ 4 w 4"/>
                <a:gd name="T21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" h="2">
                  <a:moveTo>
                    <a:pt x="4" y="2"/>
                  </a:moveTo>
                  <a:lnTo>
                    <a:pt x="4" y="2"/>
                  </a:lnTo>
                  <a:lnTo>
                    <a:pt x="4" y="2"/>
                  </a:lnTo>
                  <a:lnTo>
                    <a:pt x="2" y="2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2"/>
                  </a:lnTo>
                  <a:lnTo>
                    <a:pt x="0" y="2"/>
                  </a:lnTo>
                  <a:lnTo>
                    <a:pt x="2" y="2"/>
                  </a:lnTo>
                  <a:lnTo>
                    <a:pt x="4" y="2"/>
                  </a:lnTo>
                  <a:lnTo>
                    <a:pt x="4" y="2"/>
                  </a:lnTo>
                  <a:close/>
                </a:path>
              </a:pathLst>
            </a:custGeom>
            <a:solidFill>
              <a:srgbClr val="0938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139" name="Freeform 120"/>
            <p:cNvSpPr>
              <a:spLocks/>
            </p:cNvSpPr>
            <p:nvPr userDrawn="1"/>
          </p:nvSpPr>
          <p:spPr bwMode="auto">
            <a:xfrm>
              <a:off x="4134" y="647"/>
              <a:ext cx="2" cy="0"/>
            </a:xfrm>
            <a:custGeom>
              <a:avLst/>
              <a:gdLst>
                <a:gd name="T0" fmla="*/ 2 w 2"/>
                <a:gd name="T1" fmla="*/ 2 w 2"/>
                <a:gd name="T2" fmla="*/ 2 w 2"/>
                <a:gd name="T3" fmla="*/ 2 w 2"/>
                <a:gd name="T4" fmla="*/ 0 w 2"/>
                <a:gd name="T5" fmla="*/ 0 w 2"/>
                <a:gd name="T6" fmla="*/ 0 w 2"/>
                <a:gd name="T7" fmla="*/ 0 w 2"/>
                <a:gd name="T8" fmla="*/ 0 w 2"/>
                <a:gd name="T9" fmla="*/ 0 w 2"/>
                <a:gd name="T10" fmla="*/ 0 w 2"/>
                <a:gd name="T11" fmla="*/ 2 w 2"/>
                <a:gd name="T12" fmla="*/ 2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  <a:cxn ang="0">
                  <a:pos x="T5" y="0"/>
                </a:cxn>
                <a:cxn ang="0">
                  <a:pos x="T6" y="0"/>
                </a:cxn>
                <a:cxn ang="0">
                  <a:pos x="T7" y="0"/>
                </a:cxn>
                <a:cxn ang="0">
                  <a:pos x="T8" y="0"/>
                </a:cxn>
                <a:cxn ang="0">
                  <a:pos x="T9" y="0"/>
                </a:cxn>
                <a:cxn ang="0">
                  <a:pos x="T10" y="0"/>
                </a:cxn>
                <a:cxn ang="0">
                  <a:pos x="T11" y="0"/>
                </a:cxn>
                <a:cxn ang="0">
                  <a:pos x="T12" y="0"/>
                </a:cxn>
              </a:cxnLst>
              <a:rect l="0" t="0" r="r" b="b"/>
              <a:pathLst>
                <a:path w="2">
                  <a:moveTo>
                    <a:pt x="2" y="0"/>
                  </a:move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2" y="0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0938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140" name="Rectangle 121"/>
            <p:cNvSpPr>
              <a:spLocks noChangeArrowheads="1"/>
            </p:cNvSpPr>
            <p:nvPr userDrawn="1"/>
          </p:nvSpPr>
          <p:spPr bwMode="auto">
            <a:xfrm>
              <a:off x="4292" y="637"/>
              <a:ext cx="1" cy="2"/>
            </a:xfrm>
            <a:prstGeom prst="rect">
              <a:avLst/>
            </a:prstGeom>
            <a:solidFill>
              <a:srgbClr val="0938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141" name="Freeform 122"/>
            <p:cNvSpPr>
              <a:spLocks/>
            </p:cNvSpPr>
            <p:nvPr userDrawn="1"/>
          </p:nvSpPr>
          <p:spPr bwMode="auto">
            <a:xfrm>
              <a:off x="4018" y="573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938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142" name="Freeform 123"/>
            <p:cNvSpPr>
              <a:spLocks/>
            </p:cNvSpPr>
            <p:nvPr userDrawn="1"/>
          </p:nvSpPr>
          <p:spPr bwMode="auto">
            <a:xfrm>
              <a:off x="4276" y="565"/>
              <a:ext cx="2" cy="0"/>
            </a:xfrm>
            <a:custGeom>
              <a:avLst/>
              <a:gdLst>
                <a:gd name="T0" fmla="*/ 2 w 2"/>
                <a:gd name="T1" fmla="*/ 2 w 2"/>
                <a:gd name="T2" fmla="*/ 0 w 2"/>
                <a:gd name="T3" fmla="*/ 0 w 2"/>
                <a:gd name="T4" fmla="*/ 2 w 2"/>
                <a:gd name="T5" fmla="*/ 2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  <a:cxn ang="0">
                  <a:pos x="T5" y="0"/>
                </a:cxn>
              </a:cxnLst>
              <a:rect l="0" t="0" r="r" b="b"/>
              <a:pathLst>
                <a:path w="2">
                  <a:moveTo>
                    <a:pt x="2" y="0"/>
                  </a:moveTo>
                  <a:lnTo>
                    <a:pt x="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2" y="0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0938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143" name="Freeform 124"/>
            <p:cNvSpPr>
              <a:spLocks/>
            </p:cNvSpPr>
            <p:nvPr userDrawn="1"/>
          </p:nvSpPr>
          <p:spPr bwMode="auto">
            <a:xfrm>
              <a:off x="4116" y="631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938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144" name="Freeform 125"/>
            <p:cNvSpPr>
              <a:spLocks/>
            </p:cNvSpPr>
            <p:nvPr userDrawn="1"/>
          </p:nvSpPr>
          <p:spPr bwMode="auto">
            <a:xfrm>
              <a:off x="4280" y="621"/>
              <a:ext cx="6" cy="4"/>
            </a:xfrm>
            <a:custGeom>
              <a:avLst/>
              <a:gdLst>
                <a:gd name="T0" fmla="*/ 4 w 6"/>
                <a:gd name="T1" fmla="*/ 2 h 4"/>
                <a:gd name="T2" fmla="*/ 4 w 6"/>
                <a:gd name="T3" fmla="*/ 2 h 4"/>
                <a:gd name="T4" fmla="*/ 6 w 6"/>
                <a:gd name="T5" fmla="*/ 2 h 4"/>
                <a:gd name="T6" fmla="*/ 6 w 6"/>
                <a:gd name="T7" fmla="*/ 2 h 4"/>
                <a:gd name="T8" fmla="*/ 2 w 6"/>
                <a:gd name="T9" fmla="*/ 0 h 4"/>
                <a:gd name="T10" fmla="*/ 4 w 6"/>
                <a:gd name="T11" fmla="*/ 0 h 4"/>
                <a:gd name="T12" fmla="*/ 4 w 6"/>
                <a:gd name="T13" fmla="*/ 0 h 4"/>
                <a:gd name="T14" fmla="*/ 2 w 6"/>
                <a:gd name="T15" fmla="*/ 0 h 4"/>
                <a:gd name="T16" fmla="*/ 0 w 6"/>
                <a:gd name="T17" fmla="*/ 0 h 4"/>
                <a:gd name="T18" fmla="*/ 0 w 6"/>
                <a:gd name="T19" fmla="*/ 0 h 4"/>
                <a:gd name="T20" fmla="*/ 2 w 6"/>
                <a:gd name="T21" fmla="*/ 2 h 4"/>
                <a:gd name="T22" fmla="*/ 2 w 6"/>
                <a:gd name="T23" fmla="*/ 2 h 4"/>
                <a:gd name="T24" fmla="*/ 2 w 6"/>
                <a:gd name="T25" fmla="*/ 4 h 4"/>
                <a:gd name="T26" fmla="*/ 2 w 6"/>
                <a:gd name="T27" fmla="*/ 4 h 4"/>
                <a:gd name="T28" fmla="*/ 4 w 6"/>
                <a:gd name="T29" fmla="*/ 4 h 4"/>
                <a:gd name="T30" fmla="*/ 4 w 6"/>
                <a:gd name="T31" fmla="*/ 4 h 4"/>
                <a:gd name="T32" fmla="*/ 4 w 6"/>
                <a:gd name="T33" fmla="*/ 4 h 4"/>
                <a:gd name="T34" fmla="*/ 4 w 6"/>
                <a:gd name="T35" fmla="*/ 4 h 4"/>
                <a:gd name="T36" fmla="*/ 4 w 6"/>
                <a:gd name="T37" fmla="*/ 2 h 4"/>
                <a:gd name="T38" fmla="*/ 4 w 6"/>
                <a:gd name="T39" fmla="*/ 2 h 4"/>
                <a:gd name="T40" fmla="*/ 4 w 6"/>
                <a:gd name="T41" fmla="*/ 2 h 4"/>
                <a:gd name="T42" fmla="*/ 4 w 6"/>
                <a:gd name="T43" fmla="*/ 2 h 4"/>
                <a:gd name="T44" fmla="*/ 4 w 6"/>
                <a:gd name="T45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6" h="4">
                  <a:moveTo>
                    <a:pt x="4" y="2"/>
                  </a:moveTo>
                  <a:lnTo>
                    <a:pt x="4" y="2"/>
                  </a:lnTo>
                  <a:lnTo>
                    <a:pt x="6" y="2"/>
                  </a:lnTo>
                  <a:lnTo>
                    <a:pt x="6" y="2"/>
                  </a:lnTo>
                  <a:lnTo>
                    <a:pt x="2" y="0"/>
                  </a:lnTo>
                  <a:lnTo>
                    <a:pt x="4" y="0"/>
                  </a:lnTo>
                  <a:lnTo>
                    <a:pt x="4" y="0"/>
                  </a:lnTo>
                  <a:lnTo>
                    <a:pt x="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2" y="2"/>
                  </a:lnTo>
                  <a:lnTo>
                    <a:pt x="2" y="2"/>
                  </a:lnTo>
                  <a:lnTo>
                    <a:pt x="2" y="4"/>
                  </a:lnTo>
                  <a:lnTo>
                    <a:pt x="2" y="4"/>
                  </a:lnTo>
                  <a:lnTo>
                    <a:pt x="4" y="4"/>
                  </a:lnTo>
                  <a:lnTo>
                    <a:pt x="4" y="4"/>
                  </a:lnTo>
                  <a:lnTo>
                    <a:pt x="4" y="4"/>
                  </a:lnTo>
                  <a:lnTo>
                    <a:pt x="4" y="4"/>
                  </a:lnTo>
                  <a:lnTo>
                    <a:pt x="4" y="2"/>
                  </a:lnTo>
                  <a:lnTo>
                    <a:pt x="4" y="2"/>
                  </a:lnTo>
                  <a:lnTo>
                    <a:pt x="4" y="2"/>
                  </a:lnTo>
                  <a:lnTo>
                    <a:pt x="4" y="2"/>
                  </a:lnTo>
                  <a:lnTo>
                    <a:pt x="4" y="2"/>
                  </a:lnTo>
                  <a:close/>
                </a:path>
              </a:pathLst>
            </a:custGeom>
            <a:solidFill>
              <a:srgbClr val="0938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145" name="Freeform 126"/>
            <p:cNvSpPr>
              <a:spLocks/>
            </p:cNvSpPr>
            <p:nvPr userDrawn="1"/>
          </p:nvSpPr>
          <p:spPr bwMode="auto">
            <a:xfrm>
              <a:off x="4280" y="625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938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146" name="Freeform 127"/>
            <p:cNvSpPr>
              <a:spLocks/>
            </p:cNvSpPr>
            <p:nvPr userDrawn="1"/>
          </p:nvSpPr>
          <p:spPr bwMode="auto">
            <a:xfrm>
              <a:off x="4280" y="625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938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147" name="Freeform 128"/>
            <p:cNvSpPr>
              <a:spLocks/>
            </p:cNvSpPr>
            <p:nvPr userDrawn="1"/>
          </p:nvSpPr>
          <p:spPr bwMode="auto">
            <a:xfrm>
              <a:off x="4276" y="621"/>
              <a:ext cx="2" cy="2"/>
            </a:xfrm>
            <a:custGeom>
              <a:avLst/>
              <a:gdLst>
                <a:gd name="T0" fmla="*/ 0 w 2"/>
                <a:gd name="T1" fmla="*/ 0 h 2"/>
                <a:gd name="T2" fmla="*/ 0 w 2"/>
                <a:gd name="T3" fmla="*/ 0 h 2"/>
                <a:gd name="T4" fmla="*/ 2 w 2"/>
                <a:gd name="T5" fmla="*/ 2 h 2"/>
                <a:gd name="T6" fmla="*/ 2 w 2"/>
                <a:gd name="T7" fmla="*/ 2 h 2"/>
                <a:gd name="T8" fmla="*/ 2 w 2"/>
                <a:gd name="T9" fmla="*/ 0 h 2"/>
                <a:gd name="T10" fmla="*/ 2 w 2"/>
                <a:gd name="T11" fmla="*/ 0 h 2"/>
                <a:gd name="T12" fmla="*/ 0 w 2"/>
                <a:gd name="T13" fmla="*/ 0 h 2"/>
                <a:gd name="T14" fmla="*/ 0 w 2"/>
                <a:gd name="T1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" h="2">
                  <a:moveTo>
                    <a:pt x="0" y="0"/>
                  </a:moveTo>
                  <a:lnTo>
                    <a:pt x="0" y="0"/>
                  </a:lnTo>
                  <a:lnTo>
                    <a:pt x="2" y="2"/>
                  </a:lnTo>
                  <a:lnTo>
                    <a:pt x="2" y="2"/>
                  </a:lnTo>
                  <a:lnTo>
                    <a:pt x="2" y="0"/>
                  </a:lnTo>
                  <a:lnTo>
                    <a:pt x="2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938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148" name="Rectangle 129"/>
            <p:cNvSpPr>
              <a:spLocks noChangeArrowheads="1"/>
            </p:cNvSpPr>
            <p:nvPr userDrawn="1"/>
          </p:nvSpPr>
          <p:spPr bwMode="auto">
            <a:xfrm>
              <a:off x="4284" y="621"/>
              <a:ext cx="1" cy="1"/>
            </a:xfrm>
            <a:prstGeom prst="rect">
              <a:avLst/>
            </a:prstGeom>
            <a:solidFill>
              <a:srgbClr val="0938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149" name="Freeform 130"/>
            <p:cNvSpPr>
              <a:spLocks/>
            </p:cNvSpPr>
            <p:nvPr userDrawn="1"/>
          </p:nvSpPr>
          <p:spPr bwMode="auto">
            <a:xfrm>
              <a:off x="3978" y="649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938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150" name="Freeform 131"/>
            <p:cNvSpPr>
              <a:spLocks/>
            </p:cNvSpPr>
            <p:nvPr userDrawn="1"/>
          </p:nvSpPr>
          <p:spPr bwMode="auto">
            <a:xfrm>
              <a:off x="4078" y="649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938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151" name="Freeform 132"/>
            <p:cNvSpPr>
              <a:spLocks/>
            </p:cNvSpPr>
            <p:nvPr userDrawn="1"/>
          </p:nvSpPr>
          <p:spPr bwMode="auto">
            <a:xfrm>
              <a:off x="4094" y="649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938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152" name="Freeform 133"/>
            <p:cNvSpPr>
              <a:spLocks/>
            </p:cNvSpPr>
            <p:nvPr userDrawn="1"/>
          </p:nvSpPr>
          <p:spPr bwMode="auto">
            <a:xfrm>
              <a:off x="3906" y="697"/>
              <a:ext cx="2" cy="2"/>
            </a:xfrm>
            <a:custGeom>
              <a:avLst/>
              <a:gdLst>
                <a:gd name="T0" fmla="*/ 0 w 2"/>
                <a:gd name="T1" fmla="*/ 0 h 2"/>
                <a:gd name="T2" fmla="*/ 0 w 2"/>
                <a:gd name="T3" fmla="*/ 0 h 2"/>
                <a:gd name="T4" fmla="*/ 0 w 2"/>
                <a:gd name="T5" fmla="*/ 2 h 2"/>
                <a:gd name="T6" fmla="*/ 0 w 2"/>
                <a:gd name="T7" fmla="*/ 2 h 2"/>
                <a:gd name="T8" fmla="*/ 2 w 2"/>
                <a:gd name="T9" fmla="*/ 2 h 2"/>
                <a:gd name="T10" fmla="*/ 2 w 2"/>
                <a:gd name="T11" fmla="*/ 2 h 2"/>
                <a:gd name="T12" fmla="*/ 0 w 2"/>
                <a:gd name="T13" fmla="*/ 0 h 2"/>
                <a:gd name="T14" fmla="*/ 0 w 2"/>
                <a:gd name="T1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" h="2">
                  <a:moveTo>
                    <a:pt x="0" y="0"/>
                  </a:moveTo>
                  <a:lnTo>
                    <a:pt x="0" y="0"/>
                  </a:lnTo>
                  <a:lnTo>
                    <a:pt x="0" y="2"/>
                  </a:lnTo>
                  <a:lnTo>
                    <a:pt x="0" y="2"/>
                  </a:lnTo>
                  <a:lnTo>
                    <a:pt x="2" y="2"/>
                  </a:lnTo>
                  <a:lnTo>
                    <a:pt x="2" y="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938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153" name="Freeform 134"/>
            <p:cNvSpPr>
              <a:spLocks/>
            </p:cNvSpPr>
            <p:nvPr userDrawn="1"/>
          </p:nvSpPr>
          <p:spPr bwMode="auto">
            <a:xfrm>
              <a:off x="3890" y="699"/>
              <a:ext cx="2" cy="0"/>
            </a:xfrm>
            <a:custGeom>
              <a:avLst/>
              <a:gdLst>
                <a:gd name="T0" fmla="*/ 0 w 2"/>
                <a:gd name="T1" fmla="*/ 0 w 2"/>
                <a:gd name="T2" fmla="*/ 2 w 2"/>
                <a:gd name="T3" fmla="*/ 2 w 2"/>
                <a:gd name="T4" fmla="*/ 2 w 2"/>
                <a:gd name="T5" fmla="*/ 0 w 2"/>
                <a:gd name="T6" fmla="*/ 0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  <a:cxn ang="0">
                  <a:pos x="T5" y="0"/>
                </a:cxn>
                <a:cxn ang="0">
                  <a:pos x="T6" y="0"/>
                </a:cxn>
              </a:cxnLst>
              <a:rect l="0" t="0" r="r" b="b"/>
              <a:pathLst>
                <a:path w="2">
                  <a:moveTo>
                    <a:pt x="0" y="0"/>
                  </a:moveTo>
                  <a:lnTo>
                    <a:pt x="0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938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154" name="Freeform 135"/>
            <p:cNvSpPr>
              <a:spLocks/>
            </p:cNvSpPr>
            <p:nvPr userDrawn="1"/>
          </p:nvSpPr>
          <p:spPr bwMode="auto">
            <a:xfrm>
              <a:off x="3904" y="699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938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155" name="Freeform 136"/>
            <p:cNvSpPr>
              <a:spLocks/>
            </p:cNvSpPr>
            <p:nvPr userDrawn="1"/>
          </p:nvSpPr>
          <p:spPr bwMode="auto">
            <a:xfrm>
              <a:off x="4274" y="621"/>
              <a:ext cx="2" cy="2"/>
            </a:xfrm>
            <a:custGeom>
              <a:avLst/>
              <a:gdLst>
                <a:gd name="T0" fmla="*/ 2 w 2"/>
                <a:gd name="T1" fmla="*/ 0 h 2"/>
                <a:gd name="T2" fmla="*/ 2 w 2"/>
                <a:gd name="T3" fmla="*/ 0 h 2"/>
                <a:gd name="T4" fmla="*/ 0 w 2"/>
                <a:gd name="T5" fmla="*/ 0 h 2"/>
                <a:gd name="T6" fmla="*/ 2 w 2"/>
                <a:gd name="T7" fmla="*/ 2 h 2"/>
                <a:gd name="T8" fmla="*/ 2 w 2"/>
                <a:gd name="T9" fmla="*/ 2 h 2"/>
                <a:gd name="T10" fmla="*/ 2 w 2"/>
                <a:gd name="T11" fmla="*/ 0 h 2"/>
                <a:gd name="T12" fmla="*/ 2 w 2"/>
                <a:gd name="T13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" h="2">
                  <a:moveTo>
                    <a:pt x="2" y="0"/>
                  </a:moveTo>
                  <a:lnTo>
                    <a:pt x="2" y="0"/>
                  </a:lnTo>
                  <a:lnTo>
                    <a:pt x="0" y="0"/>
                  </a:lnTo>
                  <a:lnTo>
                    <a:pt x="2" y="2"/>
                  </a:lnTo>
                  <a:lnTo>
                    <a:pt x="2" y="2"/>
                  </a:lnTo>
                  <a:lnTo>
                    <a:pt x="2" y="0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0938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156" name="Freeform 137"/>
            <p:cNvSpPr>
              <a:spLocks/>
            </p:cNvSpPr>
            <p:nvPr userDrawn="1"/>
          </p:nvSpPr>
          <p:spPr bwMode="auto">
            <a:xfrm>
              <a:off x="4082" y="649"/>
              <a:ext cx="2" cy="2"/>
            </a:xfrm>
            <a:custGeom>
              <a:avLst/>
              <a:gdLst>
                <a:gd name="T0" fmla="*/ 0 w 2"/>
                <a:gd name="T1" fmla="*/ 2 h 2"/>
                <a:gd name="T2" fmla="*/ 2 w 2"/>
                <a:gd name="T3" fmla="*/ 2 h 2"/>
                <a:gd name="T4" fmla="*/ 2 w 2"/>
                <a:gd name="T5" fmla="*/ 2 h 2"/>
                <a:gd name="T6" fmla="*/ 2 w 2"/>
                <a:gd name="T7" fmla="*/ 0 h 2"/>
                <a:gd name="T8" fmla="*/ 2 w 2"/>
                <a:gd name="T9" fmla="*/ 0 h 2"/>
                <a:gd name="T10" fmla="*/ 2 w 2"/>
                <a:gd name="T11" fmla="*/ 0 h 2"/>
                <a:gd name="T12" fmla="*/ 0 w 2"/>
                <a:gd name="T13" fmla="*/ 2 h 2"/>
                <a:gd name="T14" fmla="*/ 0 w 2"/>
                <a:gd name="T15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" h="2">
                  <a:moveTo>
                    <a:pt x="0" y="2"/>
                  </a:moveTo>
                  <a:lnTo>
                    <a:pt x="2" y="2"/>
                  </a:lnTo>
                  <a:lnTo>
                    <a:pt x="2" y="2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0" y="2"/>
                  </a:lnTo>
                  <a:lnTo>
                    <a:pt x="0" y="2"/>
                  </a:lnTo>
                  <a:close/>
                </a:path>
              </a:pathLst>
            </a:custGeom>
            <a:solidFill>
              <a:srgbClr val="0938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157" name="Freeform 138"/>
            <p:cNvSpPr>
              <a:spLocks/>
            </p:cNvSpPr>
            <p:nvPr userDrawn="1"/>
          </p:nvSpPr>
          <p:spPr bwMode="auto">
            <a:xfrm>
              <a:off x="4154" y="689"/>
              <a:ext cx="0" cy="2"/>
            </a:xfrm>
            <a:custGeom>
              <a:avLst/>
              <a:gdLst>
                <a:gd name="T0" fmla="*/ 0 h 2"/>
                <a:gd name="T1" fmla="*/ 0 h 2"/>
                <a:gd name="T2" fmla="*/ 2 h 2"/>
                <a:gd name="T3" fmla="*/ 2 h 2"/>
                <a:gd name="T4" fmla="*/ 2 h 2"/>
                <a:gd name="T5" fmla="*/ 0 h 2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  <a:cxn ang="0">
                  <a:pos x="0" y="T5"/>
                </a:cxn>
              </a:cxnLst>
              <a:rect l="0" t="0" r="r" b="b"/>
              <a:pathLst>
                <a:path h="2">
                  <a:moveTo>
                    <a:pt x="0" y="0"/>
                  </a:moveTo>
                  <a:lnTo>
                    <a:pt x="0" y="0"/>
                  </a:lnTo>
                  <a:lnTo>
                    <a:pt x="0" y="2"/>
                  </a:lnTo>
                  <a:lnTo>
                    <a:pt x="0" y="2"/>
                  </a:lnTo>
                  <a:lnTo>
                    <a:pt x="0" y="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938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158" name="Freeform 139"/>
            <p:cNvSpPr>
              <a:spLocks/>
            </p:cNvSpPr>
            <p:nvPr userDrawn="1"/>
          </p:nvSpPr>
          <p:spPr bwMode="auto">
            <a:xfrm>
              <a:off x="3986" y="693"/>
              <a:ext cx="2" cy="2"/>
            </a:xfrm>
            <a:custGeom>
              <a:avLst/>
              <a:gdLst>
                <a:gd name="T0" fmla="*/ 2 w 2"/>
                <a:gd name="T1" fmla="*/ 0 h 2"/>
                <a:gd name="T2" fmla="*/ 2 w 2"/>
                <a:gd name="T3" fmla="*/ 0 h 2"/>
                <a:gd name="T4" fmla="*/ 0 w 2"/>
                <a:gd name="T5" fmla="*/ 2 h 2"/>
                <a:gd name="T6" fmla="*/ 0 w 2"/>
                <a:gd name="T7" fmla="*/ 2 h 2"/>
                <a:gd name="T8" fmla="*/ 2 w 2"/>
                <a:gd name="T9" fmla="*/ 2 h 2"/>
                <a:gd name="T10" fmla="*/ 2 w 2"/>
                <a:gd name="T11" fmla="*/ 2 h 2"/>
                <a:gd name="T12" fmla="*/ 2 w 2"/>
                <a:gd name="T13" fmla="*/ 0 h 2"/>
                <a:gd name="T14" fmla="*/ 2 w 2"/>
                <a:gd name="T1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" h="2">
                  <a:moveTo>
                    <a:pt x="2" y="0"/>
                  </a:moveTo>
                  <a:lnTo>
                    <a:pt x="2" y="0"/>
                  </a:lnTo>
                  <a:lnTo>
                    <a:pt x="0" y="2"/>
                  </a:lnTo>
                  <a:lnTo>
                    <a:pt x="0" y="2"/>
                  </a:lnTo>
                  <a:lnTo>
                    <a:pt x="2" y="2"/>
                  </a:lnTo>
                  <a:lnTo>
                    <a:pt x="2" y="2"/>
                  </a:lnTo>
                  <a:lnTo>
                    <a:pt x="2" y="0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0938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159" name="Freeform 140"/>
            <p:cNvSpPr>
              <a:spLocks/>
            </p:cNvSpPr>
            <p:nvPr userDrawn="1"/>
          </p:nvSpPr>
          <p:spPr bwMode="auto">
            <a:xfrm>
              <a:off x="3934" y="697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938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160" name="Freeform 141"/>
            <p:cNvSpPr>
              <a:spLocks noEditPoints="1"/>
            </p:cNvSpPr>
            <p:nvPr userDrawn="1"/>
          </p:nvSpPr>
          <p:spPr bwMode="auto">
            <a:xfrm>
              <a:off x="3652" y="563"/>
              <a:ext cx="640" cy="154"/>
            </a:xfrm>
            <a:custGeom>
              <a:avLst/>
              <a:gdLst>
                <a:gd name="T0" fmla="*/ 504 w 640"/>
                <a:gd name="T1" fmla="*/ 124 h 154"/>
                <a:gd name="T2" fmla="*/ 594 w 640"/>
                <a:gd name="T3" fmla="*/ 118 h 154"/>
                <a:gd name="T4" fmla="*/ 612 w 640"/>
                <a:gd name="T5" fmla="*/ 58 h 154"/>
                <a:gd name="T6" fmla="*/ 634 w 640"/>
                <a:gd name="T7" fmla="*/ 52 h 154"/>
                <a:gd name="T8" fmla="*/ 492 w 640"/>
                <a:gd name="T9" fmla="*/ 4 h 154"/>
                <a:gd name="T10" fmla="*/ 248 w 640"/>
                <a:gd name="T11" fmla="*/ 130 h 154"/>
                <a:gd name="T12" fmla="*/ 282 w 640"/>
                <a:gd name="T13" fmla="*/ 70 h 154"/>
                <a:gd name="T14" fmla="*/ 312 w 640"/>
                <a:gd name="T15" fmla="*/ 110 h 154"/>
                <a:gd name="T16" fmla="*/ 328 w 640"/>
                <a:gd name="T17" fmla="*/ 104 h 154"/>
                <a:gd name="T18" fmla="*/ 344 w 640"/>
                <a:gd name="T19" fmla="*/ 60 h 154"/>
                <a:gd name="T20" fmla="*/ 352 w 640"/>
                <a:gd name="T21" fmla="*/ 76 h 154"/>
                <a:gd name="T22" fmla="*/ 384 w 640"/>
                <a:gd name="T23" fmla="*/ 56 h 154"/>
                <a:gd name="T24" fmla="*/ 376 w 640"/>
                <a:gd name="T25" fmla="*/ 74 h 154"/>
                <a:gd name="T26" fmla="*/ 360 w 640"/>
                <a:gd name="T27" fmla="*/ 60 h 154"/>
                <a:gd name="T28" fmla="*/ 342 w 640"/>
                <a:gd name="T29" fmla="*/ 74 h 154"/>
                <a:gd name="T30" fmla="*/ 326 w 640"/>
                <a:gd name="T31" fmla="*/ 86 h 154"/>
                <a:gd name="T32" fmla="*/ 356 w 640"/>
                <a:gd name="T33" fmla="*/ 112 h 154"/>
                <a:gd name="T34" fmla="*/ 392 w 640"/>
                <a:gd name="T35" fmla="*/ 114 h 154"/>
                <a:gd name="T36" fmla="*/ 416 w 640"/>
                <a:gd name="T37" fmla="*/ 78 h 154"/>
                <a:gd name="T38" fmla="*/ 422 w 640"/>
                <a:gd name="T39" fmla="*/ 90 h 154"/>
                <a:gd name="T40" fmla="*/ 434 w 640"/>
                <a:gd name="T41" fmla="*/ 80 h 154"/>
                <a:gd name="T42" fmla="*/ 454 w 640"/>
                <a:gd name="T43" fmla="*/ 42 h 154"/>
                <a:gd name="T44" fmla="*/ 476 w 640"/>
                <a:gd name="T45" fmla="*/ 34 h 154"/>
                <a:gd name="T46" fmla="*/ 484 w 640"/>
                <a:gd name="T47" fmla="*/ 30 h 154"/>
                <a:gd name="T48" fmla="*/ 464 w 640"/>
                <a:gd name="T49" fmla="*/ 100 h 154"/>
                <a:gd name="T50" fmla="*/ 464 w 640"/>
                <a:gd name="T51" fmla="*/ 66 h 154"/>
                <a:gd name="T52" fmla="*/ 476 w 640"/>
                <a:gd name="T53" fmla="*/ 58 h 154"/>
                <a:gd name="T54" fmla="*/ 436 w 640"/>
                <a:gd name="T55" fmla="*/ 96 h 154"/>
                <a:gd name="T56" fmla="*/ 448 w 640"/>
                <a:gd name="T57" fmla="*/ 120 h 154"/>
                <a:gd name="T58" fmla="*/ 476 w 640"/>
                <a:gd name="T59" fmla="*/ 120 h 154"/>
                <a:gd name="T60" fmla="*/ 492 w 640"/>
                <a:gd name="T61" fmla="*/ 66 h 154"/>
                <a:gd name="T62" fmla="*/ 510 w 640"/>
                <a:gd name="T63" fmla="*/ 50 h 154"/>
                <a:gd name="T64" fmla="*/ 530 w 640"/>
                <a:gd name="T65" fmla="*/ 28 h 154"/>
                <a:gd name="T66" fmla="*/ 556 w 640"/>
                <a:gd name="T67" fmla="*/ 74 h 154"/>
                <a:gd name="T68" fmla="*/ 552 w 640"/>
                <a:gd name="T69" fmla="*/ 78 h 154"/>
                <a:gd name="T70" fmla="*/ 520 w 640"/>
                <a:gd name="T71" fmla="*/ 72 h 154"/>
                <a:gd name="T72" fmla="*/ 526 w 640"/>
                <a:gd name="T73" fmla="*/ 122 h 154"/>
                <a:gd name="T74" fmla="*/ 556 w 640"/>
                <a:gd name="T75" fmla="*/ 120 h 154"/>
                <a:gd name="T76" fmla="*/ 582 w 640"/>
                <a:gd name="T77" fmla="*/ 24 h 154"/>
                <a:gd name="T78" fmla="*/ 580 w 640"/>
                <a:gd name="T79" fmla="*/ 90 h 154"/>
                <a:gd name="T80" fmla="*/ 598 w 640"/>
                <a:gd name="T81" fmla="*/ 92 h 154"/>
                <a:gd name="T82" fmla="*/ 626 w 640"/>
                <a:gd name="T83" fmla="*/ 112 h 154"/>
                <a:gd name="T84" fmla="*/ 618 w 640"/>
                <a:gd name="T85" fmla="*/ 84 h 154"/>
                <a:gd name="T86" fmla="*/ 604 w 640"/>
                <a:gd name="T87" fmla="*/ 68 h 154"/>
                <a:gd name="T88" fmla="*/ 630 w 640"/>
                <a:gd name="T89" fmla="*/ 52 h 154"/>
                <a:gd name="T90" fmla="*/ 602 w 640"/>
                <a:gd name="T91" fmla="*/ 18 h 154"/>
                <a:gd name="T92" fmla="*/ 592 w 640"/>
                <a:gd name="T93" fmla="*/ 18 h 154"/>
                <a:gd name="T94" fmla="*/ 570 w 640"/>
                <a:gd name="T95" fmla="*/ 12 h 154"/>
                <a:gd name="T96" fmla="*/ 544 w 640"/>
                <a:gd name="T97" fmla="*/ 48 h 154"/>
                <a:gd name="T98" fmla="*/ 502 w 640"/>
                <a:gd name="T99" fmla="*/ 8 h 154"/>
                <a:gd name="T100" fmla="*/ 492 w 640"/>
                <a:gd name="T101" fmla="*/ 20 h 154"/>
                <a:gd name="T102" fmla="*/ 464 w 640"/>
                <a:gd name="T103" fmla="*/ 8 h 154"/>
                <a:gd name="T104" fmla="*/ 428 w 640"/>
                <a:gd name="T105" fmla="*/ 46 h 154"/>
                <a:gd name="T106" fmla="*/ 438 w 640"/>
                <a:gd name="T107" fmla="*/ 16 h 154"/>
                <a:gd name="T108" fmla="*/ 422 w 640"/>
                <a:gd name="T109" fmla="*/ 40 h 154"/>
                <a:gd name="T110" fmla="*/ 414 w 640"/>
                <a:gd name="T111" fmla="*/ 74 h 154"/>
                <a:gd name="T112" fmla="*/ 392 w 640"/>
                <a:gd name="T113" fmla="*/ 54 h 154"/>
                <a:gd name="T114" fmla="*/ 372 w 640"/>
                <a:gd name="T115" fmla="*/ 16 h 154"/>
                <a:gd name="T116" fmla="*/ 338 w 640"/>
                <a:gd name="T117" fmla="*/ 18 h 154"/>
                <a:gd name="T118" fmla="*/ 332 w 640"/>
                <a:gd name="T119" fmla="*/ 54 h 154"/>
                <a:gd name="T120" fmla="*/ 302 w 640"/>
                <a:gd name="T121" fmla="*/ 26 h 154"/>
                <a:gd name="T122" fmla="*/ 270 w 640"/>
                <a:gd name="T123" fmla="*/ 44 h 154"/>
                <a:gd name="T124" fmla="*/ 248 w 640"/>
                <a:gd name="T125" fmla="*/ 46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640" h="154">
                  <a:moveTo>
                    <a:pt x="238" y="136"/>
                  </a:moveTo>
                  <a:lnTo>
                    <a:pt x="238" y="136"/>
                  </a:lnTo>
                  <a:lnTo>
                    <a:pt x="238" y="136"/>
                  </a:lnTo>
                  <a:lnTo>
                    <a:pt x="236" y="136"/>
                  </a:lnTo>
                  <a:lnTo>
                    <a:pt x="236" y="134"/>
                  </a:lnTo>
                  <a:lnTo>
                    <a:pt x="236" y="134"/>
                  </a:lnTo>
                  <a:lnTo>
                    <a:pt x="238" y="134"/>
                  </a:lnTo>
                  <a:lnTo>
                    <a:pt x="240" y="134"/>
                  </a:lnTo>
                  <a:lnTo>
                    <a:pt x="240" y="134"/>
                  </a:lnTo>
                  <a:lnTo>
                    <a:pt x="240" y="134"/>
                  </a:lnTo>
                  <a:lnTo>
                    <a:pt x="240" y="134"/>
                  </a:lnTo>
                  <a:lnTo>
                    <a:pt x="240" y="134"/>
                  </a:lnTo>
                  <a:lnTo>
                    <a:pt x="240" y="134"/>
                  </a:lnTo>
                  <a:lnTo>
                    <a:pt x="240" y="134"/>
                  </a:lnTo>
                  <a:lnTo>
                    <a:pt x="244" y="136"/>
                  </a:lnTo>
                  <a:lnTo>
                    <a:pt x="244" y="136"/>
                  </a:lnTo>
                  <a:lnTo>
                    <a:pt x="242" y="136"/>
                  </a:lnTo>
                  <a:lnTo>
                    <a:pt x="240" y="134"/>
                  </a:lnTo>
                  <a:lnTo>
                    <a:pt x="240" y="134"/>
                  </a:lnTo>
                  <a:lnTo>
                    <a:pt x="240" y="134"/>
                  </a:lnTo>
                  <a:lnTo>
                    <a:pt x="240" y="136"/>
                  </a:lnTo>
                  <a:lnTo>
                    <a:pt x="240" y="136"/>
                  </a:lnTo>
                  <a:lnTo>
                    <a:pt x="250" y="136"/>
                  </a:lnTo>
                  <a:lnTo>
                    <a:pt x="250" y="136"/>
                  </a:lnTo>
                  <a:lnTo>
                    <a:pt x="250" y="136"/>
                  </a:lnTo>
                  <a:lnTo>
                    <a:pt x="250" y="134"/>
                  </a:lnTo>
                  <a:lnTo>
                    <a:pt x="252" y="134"/>
                  </a:lnTo>
                  <a:lnTo>
                    <a:pt x="256" y="134"/>
                  </a:lnTo>
                  <a:lnTo>
                    <a:pt x="256" y="136"/>
                  </a:lnTo>
                  <a:lnTo>
                    <a:pt x="256" y="136"/>
                  </a:lnTo>
                  <a:lnTo>
                    <a:pt x="262" y="134"/>
                  </a:lnTo>
                  <a:lnTo>
                    <a:pt x="262" y="134"/>
                  </a:lnTo>
                  <a:lnTo>
                    <a:pt x="268" y="134"/>
                  </a:lnTo>
                  <a:lnTo>
                    <a:pt x="268" y="134"/>
                  </a:lnTo>
                  <a:lnTo>
                    <a:pt x="264" y="134"/>
                  </a:lnTo>
                  <a:lnTo>
                    <a:pt x="264" y="134"/>
                  </a:lnTo>
                  <a:lnTo>
                    <a:pt x="264" y="134"/>
                  </a:lnTo>
                  <a:lnTo>
                    <a:pt x="264" y="134"/>
                  </a:lnTo>
                  <a:lnTo>
                    <a:pt x="264" y="132"/>
                  </a:lnTo>
                  <a:lnTo>
                    <a:pt x="264" y="134"/>
                  </a:lnTo>
                  <a:lnTo>
                    <a:pt x="264" y="134"/>
                  </a:lnTo>
                  <a:lnTo>
                    <a:pt x="264" y="134"/>
                  </a:lnTo>
                  <a:lnTo>
                    <a:pt x="266" y="132"/>
                  </a:lnTo>
                  <a:lnTo>
                    <a:pt x="264" y="132"/>
                  </a:lnTo>
                  <a:lnTo>
                    <a:pt x="266" y="132"/>
                  </a:lnTo>
                  <a:lnTo>
                    <a:pt x="266" y="132"/>
                  </a:lnTo>
                  <a:lnTo>
                    <a:pt x="268" y="130"/>
                  </a:lnTo>
                  <a:lnTo>
                    <a:pt x="268" y="130"/>
                  </a:lnTo>
                  <a:lnTo>
                    <a:pt x="268" y="130"/>
                  </a:lnTo>
                  <a:lnTo>
                    <a:pt x="268" y="130"/>
                  </a:lnTo>
                  <a:lnTo>
                    <a:pt x="268" y="132"/>
                  </a:lnTo>
                  <a:lnTo>
                    <a:pt x="268" y="132"/>
                  </a:lnTo>
                  <a:lnTo>
                    <a:pt x="272" y="130"/>
                  </a:lnTo>
                  <a:lnTo>
                    <a:pt x="274" y="132"/>
                  </a:lnTo>
                  <a:lnTo>
                    <a:pt x="274" y="132"/>
                  </a:lnTo>
                  <a:lnTo>
                    <a:pt x="272" y="134"/>
                  </a:lnTo>
                  <a:lnTo>
                    <a:pt x="270" y="134"/>
                  </a:lnTo>
                  <a:lnTo>
                    <a:pt x="268" y="134"/>
                  </a:lnTo>
                  <a:lnTo>
                    <a:pt x="268" y="134"/>
                  </a:lnTo>
                  <a:lnTo>
                    <a:pt x="268" y="134"/>
                  </a:lnTo>
                  <a:lnTo>
                    <a:pt x="280" y="134"/>
                  </a:lnTo>
                  <a:lnTo>
                    <a:pt x="280" y="134"/>
                  </a:lnTo>
                  <a:lnTo>
                    <a:pt x="278" y="132"/>
                  </a:lnTo>
                  <a:lnTo>
                    <a:pt x="280" y="132"/>
                  </a:lnTo>
                  <a:lnTo>
                    <a:pt x="280" y="132"/>
                  </a:lnTo>
                  <a:lnTo>
                    <a:pt x="280" y="132"/>
                  </a:lnTo>
                  <a:lnTo>
                    <a:pt x="282" y="132"/>
                  </a:lnTo>
                  <a:lnTo>
                    <a:pt x="282" y="132"/>
                  </a:lnTo>
                  <a:lnTo>
                    <a:pt x="282" y="132"/>
                  </a:lnTo>
                  <a:lnTo>
                    <a:pt x="282" y="134"/>
                  </a:lnTo>
                  <a:lnTo>
                    <a:pt x="282" y="134"/>
                  </a:lnTo>
                  <a:lnTo>
                    <a:pt x="284" y="132"/>
                  </a:lnTo>
                  <a:lnTo>
                    <a:pt x="284" y="132"/>
                  </a:lnTo>
                  <a:lnTo>
                    <a:pt x="284" y="134"/>
                  </a:lnTo>
                  <a:lnTo>
                    <a:pt x="284" y="134"/>
                  </a:lnTo>
                  <a:lnTo>
                    <a:pt x="288" y="134"/>
                  </a:lnTo>
                  <a:lnTo>
                    <a:pt x="288" y="134"/>
                  </a:lnTo>
                  <a:lnTo>
                    <a:pt x="286" y="132"/>
                  </a:lnTo>
                  <a:lnTo>
                    <a:pt x="286" y="132"/>
                  </a:lnTo>
                  <a:lnTo>
                    <a:pt x="290" y="130"/>
                  </a:lnTo>
                  <a:lnTo>
                    <a:pt x="290" y="130"/>
                  </a:lnTo>
                  <a:lnTo>
                    <a:pt x="292" y="132"/>
                  </a:lnTo>
                  <a:lnTo>
                    <a:pt x="292" y="132"/>
                  </a:lnTo>
                  <a:lnTo>
                    <a:pt x="290" y="134"/>
                  </a:lnTo>
                  <a:lnTo>
                    <a:pt x="290" y="134"/>
                  </a:lnTo>
                  <a:lnTo>
                    <a:pt x="334" y="132"/>
                  </a:lnTo>
                  <a:lnTo>
                    <a:pt x="334" y="132"/>
                  </a:lnTo>
                  <a:lnTo>
                    <a:pt x="332" y="130"/>
                  </a:lnTo>
                  <a:lnTo>
                    <a:pt x="330" y="130"/>
                  </a:lnTo>
                  <a:lnTo>
                    <a:pt x="330" y="130"/>
                  </a:lnTo>
                  <a:lnTo>
                    <a:pt x="330" y="128"/>
                  </a:lnTo>
                  <a:lnTo>
                    <a:pt x="328" y="128"/>
                  </a:lnTo>
                  <a:lnTo>
                    <a:pt x="330" y="128"/>
                  </a:lnTo>
                  <a:lnTo>
                    <a:pt x="330" y="128"/>
                  </a:lnTo>
                  <a:lnTo>
                    <a:pt x="332" y="126"/>
                  </a:lnTo>
                  <a:lnTo>
                    <a:pt x="332" y="126"/>
                  </a:lnTo>
                  <a:lnTo>
                    <a:pt x="332" y="126"/>
                  </a:lnTo>
                  <a:lnTo>
                    <a:pt x="340" y="130"/>
                  </a:lnTo>
                  <a:lnTo>
                    <a:pt x="338" y="130"/>
                  </a:lnTo>
                  <a:lnTo>
                    <a:pt x="338" y="130"/>
                  </a:lnTo>
                  <a:lnTo>
                    <a:pt x="338" y="132"/>
                  </a:lnTo>
                  <a:lnTo>
                    <a:pt x="338" y="132"/>
                  </a:lnTo>
                  <a:lnTo>
                    <a:pt x="340" y="132"/>
                  </a:lnTo>
                  <a:lnTo>
                    <a:pt x="340" y="132"/>
                  </a:lnTo>
                  <a:lnTo>
                    <a:pt x="340" y="130"/>
                  </a:lnTo>
                  <a:lnTo>
                    <a:pt x="340" y="130"/>
                  </a:lnTo>
                  <a:lnTo>
                    <a:pt x="342" y="132"/>
                  </a:lnTo>
                  <a:lnTo>
                    <a:pt x="342" y="132"/>
                  </a:lnTo>
                  <a:lnTo>
                    <a:pt x="412" y="128"/>
                  </a:lnTo>
                  <a:lnTo>
                    <a:pt x="412" y="128"/>
                  </a:lnTo>
                  <a:lnTo>
                    <a:pt x="412" y="128"/>
                  </a:lnTo>
                  <a:lnTo>
                    <a:pt x="414" y="128"/>
                  </a:lnTo>
                  <a:lnTo>
                    <a:pt x="414" y="128"/>
                  </a:lnTo>
                  <a:lnTo>
                    <a:pt x="414" y="128"/>
                  </a:lnTo>
                  <a:lnTo>
                    <a:pt x="414" y="128"/>
                  </a:lnTo>
                  <a:lnTo>
                    <a:pt x="484" y="128"/>
                  </a:lnTo>
                  <a:lnTo>
                    <a:pt x="484" y="128"/>
                  </a:lnTo>
                  <a:lnTo>
                    <a:pt x="484" y="126"/>
                  </a:lnTo>
                  <a:lnTo>
                    <a:pt x="482" y="126"/>
                  </a:lnTo>
                  <a:lnTo>
                    <a:pt x="482" y="126"/>
                  </a:lnTo>
                  <a:lnTo>
                    <a:pt x="486" y="126"/>
                  </a:lnTo>
                  <a:lnTo>
                    <a:pt x="488" y="126"/>
                  </a:lnTo>
                  <a:lnTo>
                    <a:pt x="488" y="126"/>
                  </a:lnTo>
                  <a:lnTo>
                    <a:pt x="486" y="126"/>
                  </a:lnTo>
                  <a:lnTo>
                    <a:pt x="486" y="128"/>
                  </a:lnTo>
                  <a:lnTo>
                    <a:pt x="486" y="128"/>
                  </a:lnTo>
                  <a:lnTo>
                    <a:pt x="486" y="128"/>
                  </a:lnTo>
                  <a:lnTo>
                    <a:pt x="486" y="128"/>
                  </a:lnTo>
                  <a:lnTo>
                    <a:pt x="490" y="128"/>
                  </a:lnTo>
                  <a:lnTo>
                    <a:pt x="490" y="128"/>
                  </a:lnTo>
                  <a:lnTo>
                    <a:pt x="490" y="126"/>
                  </a:lnTo>
                  <a:lnTo>
                    <a:pt x="490" y="126"/>
                  </a:lnTo>
                  <a:lnTo>
                    <a:pt x="490" y="128"/>
                  </a:lnTo>
                  <a:lnTo>
                    <a:pt x="490" y="128"/>
                  </a:lnTo>
                  <a:lnTo>
                    <a:pt x="500" y="128"/>
                  </a:lnTo>
                  <a:lnTo>
                    <a:pt x="500" y="128"/>
                  </a:lnTo>
                  <a:lnTo>
                    <a:pt x="498" y="126"/>
                  </a:lnTo>
                  <a:lnTo>
                    <a:pt x="498" y="126"/>
                  </a:lnTo>
                  <a:lnTo>
                    <a:pt x="502" y="124"/>
                  </a:lnTo>
                  <a:lnTo>
                    <a:pt x="502" y="124"/>
                  </a:lnTo>
                  <a:lnTo>
                    <a:pt x="502" y="124"/>
                  </a:lnTo>
                  <a:lnTo>
                    <a:pt x="502" y="124"/>
                  </a:lnTo>
                  <a:lnTo>
                    <a:pt x="502" y="124"/>
                  </a:lnTo>
                  <a:lnTo>
                    <a:pt x="502" y="124"/>
                  </a:lnTo>
                  <a:lnTo>
                    <a:pt x="502" y="124"/>
                  </a:lnTo>
                  <a:lnTo>
                    <a:pt x="504" y="126"/>
                  </a:lnTo>
                  <a:lnTo>
                    <a:pt x="504" y="126"/>
                  </a:lnTo>
                  <a:lnTo>
                    <a:pt x="504" y="124"/>
                  </a:lnTo>
                  <a:lnTo>
                    <a:pt x="504" y="124"/>
                  </a:lnTo>
                  <a:lnTo>
                    <a:pt x="504" y="124"/>
                  </a:lnTo>
                  <a:lnTo>
                    <a:pt x="506" y="124"/>
                  </a:lnTo>
                  <a:lnTo>
                    <a:pt x="508" y="126"/>
                  </a:lnTo>
                  <a:lnTo>
                    <a:pt x="508" y="126"/>
                  </a:lnTo>
                  <a:lnTo>
                    <a:pt x="508" y="126"/>
                  </a:lnTo>
                  <a:lnTo>
                    <a:pt x="508" y="126"/>
                  </a:lnTo>
                  <a:lnTo>
                    <a:pt x="508" y="126"/>
                  </a:lnTo>
                  <a:lnTo>
                    <a:pt x="508" y="126"/>
                  </a:lnTo>
                  <a:lnTo>
                    <a:pt x="508" y="126"/>
                  </a:lnTo>
                  <a:lnTo>
                    <a:pt x="508" y="126"/>
                  </a:lnTo>
                  <a:lnTo>
                    <a:pt x="508" y="126"/>
                  </a:lnTo>
                  <a:lnTo>
                    <a:pt x="508" y="126"/>
                  </a:lnTo>
                  <a:lnTo>
                    <a:pt x="504" y="126"/>
                  </a:lnTo>
                  <a:lnTo>
                    <a:pt x="504" y="126"/>
                  </a:lnTo>
                  <a:lnTo>
                    <a:pt x="504" y="126"/>
                  </a:lnTo>
                  <a:lnTo>
                    <a:pt x="504" y="128"/>
                  </a:lnTo>
                  <a:lnTo>
                    <a:pt x="504" y="128"/>
                  </a:lnTo>
                  <a:lnTo>
                    <a:pt x="510" y="128"/>
                  </a:lnTo>
                  <a:lnTo>
                    <a:pt x="510" y="126"/>
                  </a:lnTo>
                  <a:lnTo>
                    <a:pt x="510" y="126"/>
                  </a:lnTo>
                  <a:lnTo>
                    <a:pt x="510" y="126"/>
                  </a:lnTo>
                  <a:lnTo>
                    <a:pt x="510" y="126"/>
                  </a:lnTo>
                  <a:lnTo>
                    <a:pt x="512" y="126"/>
                  </a:lnTo>
                  <a:lnTo>
                    <a:pt x="512" y="126"/>
                  </a:lnTo>
                  <a:lnTo>
                    <a:pt x="510" y="128"/>
                  </a:lnTo>
                  <a:lnTo>
                    <a:pt x="510" y="128"/>
                  </a:lnTo>
                  <a:lnTo>
                    <a:pt x="512" y="128"/>
                  </a:lnTo>
                  <a:lnTo>
                    <a:pt x="512" y="128"/>
                  </a:lnTo>
                  <a:lnTo>
                    <a:pt x="512" y="128"/>
                  </a:lnTo>
                  <a:lnTo>
                    <a:pt x="512" y="128"/>
                  </a:lnTo>
                  <a:lnTo>
                    <a:pt x="512" y="126"/>
                  </a:lnTo>
                  <a:lnTo>
                    <a:pt x="512" y="124"/>
                  </a:lnTo>
                  <a:lnTo>
                    <a:pt x="514" y="126"/>
                  </a:lnTo>
                  <a:lnTo>
                    <a:pt x="514" y="126"/>
                  </a:lnTo>
                  <a:lnTo>
                    <a:pt x="514" y="128"/>
                  </a:lnTo>
                  <a:lnTo>
                    <a:pt x="514" y="128"/>
                  </a:lnTo>
                  <a:lnTo>
                    <a:pt x="516" y="128"/>
                  </a:lnTo>
                  <a:lnTo>
                    <a:pt x="516" y="128"/>
                  </a:lnTo>
                  <a:lnTo>
                    <a:pt x="516" y="128"/>
                  </a:lnTo>
                  <a:lnTo>
                    <a:pt x="516" y="128"/>
                  </a:lnTo>
                  <a:lnTo>
                    <a:pt x="516" y="128"/>
                  </a:lnTo>
                  <a:lnTo>
                    <a:pt x="534" y="128"/>
                  </a:lnTo>
                  <a:lnTo>
                    <a:pt x="534" y="128"/>
                  </a:lnTo>
                  <a:lnTo>
                    <a:pt x="534" y="128"/>
                  </a:lnTo>
                  <a:lnTo>
                    <a:pt x="534" y="128"/>
                  </a:lnTo>
                  <a:lnTo>
                    <a:pt x="534" y="126"/>
                  </a:lnTo>
                  <a:lnTo>
                    <a:pt x="536" y="124"/>
                  </a:lnTo>
                  <a:lnTo>
                    <a:pt x="536" y="126"/>
                  </a:lnTo>
                  <a:lnTo>
                    <a:pt x="536" y="126"/>
                  </a:lnTo>
                  <a:lnTo>
                    <a:pt x="536" y="126"/>
                  </a:lnTo>
                  <a:lnTo>
                    <a:pt x="534" y="126"/>
                  </a:lnTo>
                  <a:lnTo>
                    <a:pt x="534" y="126"/>
                  </a:lnTo>
                  <a:lnTo>
                    <a:pt x="534" y="128"/>
                  </a:lnTo>
                  <a:lnTo>
                    <a:pt x="534" y="128"/>
                  </a:lnTo>
                  <a:lnTo>
                    <a:pt x="584" y="128"/>
                  </a:lnTo>
                  <a:lnTo>
                    <a:pt x="584" y="128"/>
                  </a:lnTo>
                  <a:lnTo>
                    <a:pt x="586" y="126"/>
                  </a:lnTo>
                  <a:lnTo>
                    <a:pt x="586" y="126"/>
                  </a:lnTo>
                  <a:lnTo>
                    <a:pt x="584" y="124"/>
                  </a:lnTo>
                  <a:lnTo>
                    <a:pt x="582" y="122"/>
                  </a:lnTo>
                  <a:lnTo>
                    <a:pt x="582" y="124"/>
                  </a:lnTo>
                  <a:lnTo>
                    <a:pt x="580" y="122"/>
                  </a:lnTo>
                  <a:lnTo>
                    <a:pt x="580" y="122"/>
                  </a:lnTo>
                  <a:lnTo>
                    <a:pt x="580" y="122"/>
                  </a:lnTo>
                  <a:lnTo>
                    <a:pt x="580" y="122"/>
                  </a:lnTo>
                  <a:lnTo>
                    <a:pt x="580" y="122"/>
                  </a:lnTo>
                  <a:lnTo>
                    <a:pt x="580" y="120"/>
                  </a:lnTo>
                  <a:lnTo>
                    <a:pt x="580" y="120"/>
                  </a:lnTo>
                  <a:lnTo>
                    <a:pt x="578" y="120"/>
                  </a:lnTo>
                  <a:lnTo>
                    <a:pt x="576" y="120"/>
                  </a:lnTo>
                  <a:lnTo>
                    <a:pt x="576" y="120"/>
                  </a:lnTo>
                  <a:lnTo>
                    <a:pt x="574" y="120"/>
                  </a:lnTo>
                  <a:lnTo>
                    <a:pt x="574" y="120"/>
                  </a:lnTo>
                  <a:lnTo>
                    <a:pt x="574" y="120"/>
                  </a:lnTo>
                  <a:lnTo>
                    <a:pt x="572" y="120"/>
                  </a:lnTo>
                  <a:lnTo>
                    <a:pt x="570" y="120"/>
                  </a:lnTo>
                  <a:lnTo>
                    <a:pt x="570" y="120"/>
                  </a:lnTo>
                  <a:lnTo>
                    <a:pt x="570" y="122"/>
                  </a:lnTo>
                  <a:lnTo>
                    <a:pt x="572" y="122"/>
                  </a:lnTo>
                  <a:lnTo>
                    <a:pt x="572" y="122"/>
                  </a:lnTo>
                  <a:lnTo>
                    <a:pt x="570" y="124"/>
                  </a:lnTo>
                  <a:lnTo>
                    <a:pt x="568" y="122"/>
                  </a:lnTo>
                  <a:lnTo>
                    <a:pt x="568" y="122"/>
                  </a:lnTo>
                  <a:lnTo>
                    <a:pt x="568" y="122"/>
                  </a:lnTo>
                  <a:lnTo>
                    <a:pt x="568" y="122"/>
                  </a:lnTo>
                  <a:lnTo>
                    <a:pt x="568" y="122"/>
                  </a:lnTo>
                  <a:lnTo>
                    <a:pt x="568" y="124"/>
                  </a:lnTo>
                  <a:lnTo>
                    <a:pt x="568" y="124"/>
                  </a:lnTo>
                  <a:lnTo>
                    <a:pt x="568" y="124"/>
                  </a:lnTo>
                  <a:lnTo>
                    <a:pt x="568" y="126"/>
                  </a:lnTo>
                  <a:lnTo>
                    <a:pt x="566" y="124"/>
                  </a:lnTo>
                  <a:lnTo>
                    <a:pt x="566" y="124"/>
                  </a:lnTo>
                  <a:lnTo>
                    <a:pt x="566" y="124"/>
                  </a:lnTo>
                  <a:lnTo>
                    <a:pt x="566" y="124"/>
                  </a:lnTo>
                  <a:lnTo>
                    <a:pt x="566" y="126"/>
                  </a:lnTo>
                  <a:lnTo>
                    <a:pt x="564" y="124"/>
                  </a:lnTo>
                  <a:lnTo>
                    <a:pt x="564" y="124"/>
                  </a:lnTo>
                  <a:lnTo>
                    <a:pt x="566" y="122"/>
                  </a:lnTo>
                  <a:lnTo>
                    <a:pt x="566" y="122"/>
                  </a:lnTo>
                  <a:lnTo>
                    <a:pt x="566" y="122"/>
                  </a:lnTo>
                  <a:lnTo>
                    <a:pt x="566" y="122"/>
                  </a:lnTo>
                  <a:lnTo>
                    <a:pt x="566" y="122"/>
                  </a:lnTo>
                  <a:lnTo>
                    <a:pt x="566" y="122"/>
                  </a:lnTo>
                  <a:lnTo>
                    <a:pt x="568" y="122"/>
                  </a:lnTo>
                  <a:lnTo>
                    <a:pt x="568" y="122"/>
                  </a:lnTo>
                  <a:lnTo>
                    <a:pt x="568" y="122"/>
                  </a:lnTo>
                  <a:lnTo>
                    <a:pt x="568" y="122"/>
                  </a:lnTo>
                  <a:lnTo>
                    <a:pt x="566" y="120"/>
                  </a:lnTo>
                  <a:lnTo>
                    <a:pt x="564" y="120"/>
                  </a:lnTo>
                  <a:lnTo>
                    <a:pt x="566" y="120"/>
                  </a:lnTo>
                  <a:lnTo>
                    <a:pt x="564" y="118"/>
                  </a:lnTo>
                  <a:lnTo>
                    <a:pt x="564" y="118"/>
                  </a:lnTo>
                  <a:lnTo>
                    <a:pt x="566" y="118"/>
                  </a:lnTo>
                  <a:lnTo>
                    <a:pt x="568" y="118"/>
                  </a:lnTo>
                  <a:lnTo>
                    <a:pt x="570" y="116"/>
                  </a:lnTo>
                  <a:lnTo>
                    <a:pt x="570" y="116"/>
                  </a:lnTo>
                  <a:lnTo>
                    <a:pt x="570" y="116"/>
                  </a:lnTo>
                  <a:lnTo>
                    <a:pt x="570" y="116"/>
                  </a:lnTo>
                  <a:lnTo>
                    <a:pt x="568" y="116"/>
                  </a:lnTo>
                  <a:lnTo>
                    <a:pt x="568" y="116"/>
                  </a:lnTo>
                  <a:lnTo>
                    <a:pt x="570" y="114"/>
                  </a:lnTo>
                  <a:lnTo>
                    <a:pt x="570" y="114"/>
                  </a:lnTo>
                  <a:lnTo>
                    <a:pt x="570" y="116"/>
                  </a:lnTo>
                  <a:lnTo>
                    <a:pt x="572" y="114"/>
                  </a:lnTo>
                  <a:lnTo>
                    <a:pt x="572" y="114"/>
                  </a:lnTo>
                  <a:lnTo>
                    <a:pt x="570" y="116"/>
                  </a:lnTo>
                  <a:lnTo>
                    <a:pt x="570" y="116"/>
                  </a:lnTo>
                  <a:lnTo>
                    <a:pt x="570" y="116"/>
                  </a:lnTo>
                  <a:lnTo>
                    <a:pt x="570" y="116"/>
                  </a:lnTo>
                  <a:lnTo>
                    <a:pt x="570" y="116"/>
                  </a:lnTo>
                  <a:lnTo>
                    <a:pt x="570" y="116"/>
                  </a:lnTo>
                  <a:lnTo>
                    <a:pt x="570" y="116"/>
                  </a:lnTo>
                  <a:lnTo>
                    <a:pt x="574" y="118"/>
                  </a:lnTo>
                  <a:lnTo>
                    <a:pt x="574" y="116"/>
                  </a:lnTo>
                  <a:lnTo>
                    <a:pt x="576" y="114"/>
                  </a:lnTo>
                  <a:lnTo>
                    <a:pt x="576" y="114"/>
                  </a:lnTo>
                  <a:lnTo>
                    <a:pt x="578" y="116"/>
                  </a:lnTo>
                  <a:lnTo>
                    <a:pt x="580" y="116"/>
                  </a:lnTo>
                  <a:lnTo>
                    <a:pt x="580" y="116"/>
                  </a:lnTo>
                  <a:lnTo>
                    <a:pt x="584" y="116"/>
                  </a:lnTo>
                  <a:lnTo>
                    <a:pt x="584" y="114"/>
                  </a:lnTo>
                  <a:lnTo>
                    <a:pt x="586" y="114"/>
                  </a:lnTo>
                  <a:lnTo>
                    <a:pt x="586" y="114"/>
                  </a:lnTo>
                  <a:lnTo>
                    <a:pt x="586" y="116"/>
                  </a:lnTo>
                  <a:lnTo>
                    <a:pt x="586" y="116"/>
                  </a:lnTo>
                  <a:lnTo>
                    <a:pt x="586" y="116"/>
                  </a:lnTo>
                  <a:lnTo>
                    <a:pt x="590" y="118"/>
                  </a:lnTo>
                  <a:lnTo>
                    <a:pt x="594" y="118"/>
                  </a:lnTo>
                  <a:lnTo>
                    <a:pt x="594" y="118"/>
                  </a:lnTo>
                  <a:lnTo>
                    <a:pt x="594" y="118"/>
                  </a:lnTo>
                  <a:lnTo>
                    <a:pt x="594" y="120"/>
                  </a:lnTo>
                  <a:lnTo>
                    <a:pt x="594" y="122"/>
                  </a:lnTo>
                  <a:lnTo>
                    <a:pt x="594" y="122"/>
                  </a:lnTo>
                  <a:lnTo>
                    <a:pt x="594" y="122"/>
                  </a:lnTo>
                  <a:lnTo>
                    <a:pt x="594" y="122"/>
                  </a:lnTo>
                  <a:lnTo>
                    <a:pt x="596" y="122"/>
                  </a:lnTo>
                  <a:lnTo>
                    <a:pt x="596" y="122"/>
                  </a:lnTo>
                  <a:lnTo>
                    <a:pt x="596" y="122"/>
                  </a:lnTo>
                  <a:lnTo>
                    <a:pt x="598" y="126"/>
                  </a:lnTo>
                  <a:lnTo>
                    <a:pt x="600" y="128"/>
                  </a:lnTo>
                  <a:lnTo>
                    <a:pt x="600" y="128"/>
                  </a:lnTo>
                  <a:lnTo>
                    <a:pt x="602" y="128"/>
                  </a:lnTo>
                  <a:lnTo>
                    <a:pt x="602" y="128"/>
                  </a:lnTo>
                  <a:lnTo>
                    <a:pt x="602" y="128"/>
                  </a:lnTo>
                  <a:lnTo>
                    <a:pt x="602" y="128"/>
                  </a:lnTo>
                  <a:lnTo>
                    <a:pt x="602" y="128"/>
                  </a:lnTo>
                  <a:lnTo>
                    <a:pt x="602" y="128"/>
                  </a:lnTo>
                  <a:lnTo>
                    <a:pt x="602" y="128"/>
                  </a:lnTo>
                  <a:lnTo>
                    <a:pt x="600" y="126"/>
                  </a:lnTo>
                  <a:lnTo>
                    <a:pt x="602" y="126"/>
                  </a:lnTo>
                  <a:lnTo>
                    <a:pt x="602" y="126"/>
                  </a:lnTo>
                  <a:lnTo>
                    <a:pt x="602" y="126"/>
                  </a:lnTo>
                  <a:lnTo>
                    <a:pt x="604" y="126"/>
                  </a:lnTo>
                  <a:lnTo>
                    <a:pt x="606" y="126"/>
                  </a:lnTo>
                  <a:lnTo>
                    <a:pt x="606" y="126"/>
                  </a:lnTo>
                  <a:lnTo>
                    <a:pt x="606" y="128"/>
                  </a:lnTo>
                  <a:lnTo>
                    <a:pt x="606" y="128"/>
                  </a:lnTo>
                  <a:lnTo>
                    <a:pt x="604" y="128"/>
                  </a:lnTo>
                  <a:lnTo>
                    <a:pt x="604" y="128"/>
                  </a:lnTo>
                  <a:lnTo>
                    <a:pt x="604" y="128"/>
                  </a:lnTo>
                  <a:lnTo>
                    <a:pt x="606" y="128"/>
                  </a:lnTo>
                  <a:lnTo>
                    <a:pt x="606" y="128"/>
                  </a:lnTo>
                  <a:lnTo>
                    <a:pt x="606" y="128"/>
                  </a:lnTo>
                  <a:lnTo>
                    <a:pt x="606" y="128"/>
                  </a:lnTo>
                  <a:lnTo>
                    <a:pt x="606" y="128"/>
                  </a:lnTo>
                  <a:lnTo>
                    <a:pt x="606" y="128"/>
                  </a:lnTo>
                  <a:lnTo>
                    <a:pt x="640" y="130"/>
                  </a:lnTo>
                  <a:lnTo>
                    <a:pt x="640" y="104"/>
                  </a:lnTo>
                  <a:lnTo>
                    <a:pt x="640" y="106"/>
                  </a:lnTo>
                  <a:lnTo>
                    <a:pt x="640" y="104"/>
                  </a:lnTo>
                  <a:lnTo>
                    <a:pt x="640" y="90"/>
                  </a:lnTo>
                  <a:lnTo>
                    <a:pt x="640" y="90"/>
                  </a:lnTo>
                  <a:lnTo>
                    <a:pt x="638" y="90"/>
                  </a:lnTo>
                  <a:lnTo>
                    <a:pt x="638" y="90"/>
                  </a:lnTo>
                  <a:lnTo>
                    <a:pt x="640" y="88"/>
                  </a:lnTo>
                  <a:lnTo>
                    <a:pt x="640" y="78"/>
                  </a:lnTo>
                  <a:lnTo>
                    <a:pt x="640" y="78"/>
                  </a:lnTo>
                  <a:lnTo>
                    <a:pt x="638" y="78"/>
                  </a:lnTo>
                  <a:lnTo>
                    <a:pt x="638" y="78"/>
                  </a:lnTo>
                  <a:lnTo>
                    <a:pt x="636" y="78"/>
                  </a:lnTo>
                  <a:lnTo>
                    <a:pt x="634" y="78"/>
                  </a:lnTo>
                  <a:lnTo>
                    <a:pt x="634" y="76"/>
                  </a:lnTo>
                  <a:lnTo>
                    <a:pt x="634" y="76"/>
                  </a:lnTo>
                  <a:lnTo>
                    <a:pt x="636" y="76"/>
                  </a:lnTo>
                  <a:lnTo>
                    <a:pt x="636" y="76"/>
                  </a:lnTo>
                  <a:lnTo>
                    <a:pt x="640" y="74"/>
                  </a:lnTo>
                  <a:lnTo>
                    <a:pt x="640" y="74"/>
                  </a:lnTo>
                  <a:lnTo>
                    <a:pt x="640" y="74"/>
                  </a:lnTo>
                  <a:lnTo>
                    <a:pt x="638" y="74"/>
                  </a:lnTo>
                  <a:lnTo>
                    <a:pt x="638" y="72"/>
                  </a:lnTo>
                  <a:lnTo>
                    <a:pt x="638" y="72"/>
                  </a:lnTo>
                  <a:lnTo>
                    <a:pt x="638" y="72"/>
                  </a:lnTo>
                  <a:lnTo>
                    <a:pt x="638" y="72"/>
                  </a:lnTo>
                  <a:lnTo>
                    <a:pt x="638" y="72"/>
                  </a:lnTo>
                  <a:lnTo>
                    <a:pt x="638" y="72"/>
                  </a:lnTo>
                  <a:lnTo>
                    <a:pt x="638" y="72"/>
                  </a:lnTo>
                  <a:lnTo>
                    <a:pt x="634" y="72"/>
                  </a:lnTo>
                  <a:lnTo>
                    <a:pt x="634" y="72"/>
                  </a:lnTo>
                  <a:lnTo>
                    <a:pt x="634" y="72"/>
                  </a:lnTo>
                  <a:lnTo>
                    <a:pt x="632" y="72"/>
                  </a:lnTo>
                  <a:lnTo>
                    <a:pt x="632" y="72"/>
                  </a:lnTo>
                  <a:lnTo>
                    <a:pt x="632" y="74"/>
                  </a:lnTo>
                  <a:lnTo>
                    <a:pt x="630" y="74"/>
                  </a:lnTo>
                  <a:lnTo>
                    <a:pt x="630" y="74"/>
                  </a:lnTo>
                  <a:lnTo>
                    <a:pt x="632" y="74"/>
                  </a:lnTo>
                  <a:lnTo>
                    <a:pt x="632" y="76"/>
                  </a:lnTo>
                  <a:lnTo>
                    <a:pt x="632" y="76"/>
                  </a:lnTo>
                  <a:lnTo>
                    <a:pt x="632" y="76"/>
                  </a:lnTo>
                  <a:lnTo>
                    <a:pt x="630" y="74"/>
                  </a:lnTo>
                  <a:lnTo>
                    <a:pt x="630" y="74"/>
                  </a:lnTo>
                  <a:lnTo>
                    <a:pt x="628" y="76"/>
                  </a:lnTo>
                  <a:lnTo>
                    <a:pt x="626" y="74"/>
                  </a:lnTo>
                  <a:lnTo>
                    <a:pt x="626" y="74"/>
                  </a:lnTo>
                  <a:lnTo>
                    <a:pt x="628" y="72"/>
                  </a:lnTo>
                  <a:lnTo>
                    <a:pt x="628" y="72"/>
                  </a:lnTo>
                  <a:lnTo>
                    <a:pt x="630" y="74"/>
                  </a:lnTo>
                  <a:lnTo>
                    <a:pt x="630" y="74"/>
                  </a:lnTo>
                  <a:lnTo>
                    <a:pt x="628" y="72"/>
                  </a:lnTo>
                  <a:lnTo>
                    <a:pt x="630" y="74"/>
                  </a:lnTo>
                  <a:lnTo>
                    <a:pt x="630" y="72"/>
                  </a:lnTo>
                  <a:lnTo>
                    <a:pt x="630" y="72"/>
                  </a:lnTo>
                  <a:lnTo>
                    <a:pt x="630" y="72"/>
                  </a:lnTo>
                  <a:lnTo>
                    <a:pt x="630" y="72"/>
                  </a:lnTo>
                  <a:lnTo>
                    <a:pt x="628" y="72"/>
                  </a:lnTo>
                  <a:lnTo>
                    <a:pt x="628" y="72"/>
                  </a:lnTo>
                  <a:lnTo>
                    <a:pt x="630" y="72"/>
                  </a:lnTo>
                  <a:lnTo>
                    <a:pt x="630" y="72"/>
                  </a:lnTo>
                  <a:lnTo>
                    <a:pt x="630" y="70"/>
                  </a:lnTo>
                  <a:lnTo>
                    <a:pt x="632" y="70"/>
                  </a:lnTo>
                  <a:lnTo>
                    <a:pt x="632" y="72"/>
                  </a:lnTo>
                  <a:lnTo>
                    <a:pt x="632" y="70"/>
                  </a:lnTo>
                  <a:lnTo>
                    <a:pt x="632" y="70"/>
                  </a:lnTo>
                  <a:lnTo>
                    <a:pt x="630" y="68"/>
                  </a:lnTo>
                  <a:lnTo>
                    <a:pt x="628" y="68"/>
                  </a:lnTo>
                  <a:lnTo>
                    <a:pt x="628" y="68"/>
                  </a:lnTo>
                  <a:lnTo>
                    <a:pt x="630" y="68"/>
                  </a:lnTo>
                  <a:lnTo>
                    <a:pt x="630" y="66"/>
                  </a:lnTo>
                  <a:lnTo>
                    <a:pt x="630" y="66"/>
                  </a:lnTo>
                  <a:lnTo>
                    <a:pt x="632" y="66"/>
                  </a:lnTo>
                  <a:lnTo>
                    <a:pt x="632" y="66"/>
                  </a:lnTo>
                  <a:lnTo>
                    <a:pt x="630" y="64"/>
                  </a:lnTo>
                  <a:lnTo>
                    <a:pt x="630" y="64"/>
                  </a:lnTo>
                  <a:lnTo>
                    <a:pt x="630" y="64"/>
                  </a:lnTo>
                  <a:lnTo>
                    <a:pt x="630" y="64"/>
                  </a:lnTo>
                  <a:lnTo>
                    <a:pt x="630" y="62"/>
                  </a:lnTo>
                  <a:lnTo>
                    <a:pt x="630" y="62"/>
                  </a:lnTo>
                  <a:lnTo>
                    <a:pt x="628" y="62"/>
                  </a:lnTo>
                  <a:lnTo>
                    <a:pt x="628" y="62"/>
                  </a:lnTo>
                  <a:lnTo>
                    <a:pt x="626" y="64"/>
                  </a:lnTo>
                  <a:lnTo>
                    <a:pt x="626" y="68"/>
                  </a:lnTo>
                  <a:lnTo>
                    <a:pt x="624" y="68"/>
                  </a:lnTo>
                  <a:lnTo>
                    <a:pt x="624" y="68"/>
                  </a:lnTo>
                  <a:lnTo>
                    <a:pt x="626" y="66"/>
                  </a:lnTo>
                  <a:lnTo>
                    <a:pt x="626" y="66"/>
                  </a:lnTo>
                  <a:lnTo>
                    <a:pt x="624" y="66"/>
                  </a:lnTo>
                  <a:lnTo>
                    <a:pt x="624" y="66"/>
                  </a:lnTo>
                  <a:lnTo>
                    <a:pt x="624" y="66"/>
                  </a:lnTo>
                  <a:lnTo>
                    <a:pt x="624" y="64"/>
                  </a:lnTo>
                  <a:lnTo>
                    <a:pt x="624" y="64"/>
                  </a:lnTo>
                  <a:lnTo>
                    <a:pt x="620" y="62"/>
                  </a:lnTo>
                  <a:lnTo>
                    <a:pt x="620" y="62"/>
                  </a:lnTo>
                  <a:lnTo>
                    <a:pt x="620" y="62"/>
                  </a:lnTo>
                  <a:lnTo>
                    <a:pt x="618" y="62"/>
                  </a:lnTo>
                  <a:lnTo>
                    <a:pt x="620" y="64"/>
                  </a:lnTo>
                  <a:lnTo>
                    <a:pt x="620" y="64"/>
                  </a:lnTo>
                  <a:lnTo>
                    <a:pt x="616" y="62"/>
                  </a:lnTo>
                  <a:lnTo>
                    <a:pt x="616" y="62"/>
                  </a:lnTo>
                  <a:lnTo>
                    <a:pt x="616" y="62"/>
                  </a:lnTo>
                  <a:lnTo>
                    <a:pt x="616" y="62"/>
                  </a:lnTo>
                  <a:lnTo>
                    <a:pt x="616" y="62"/>
                  </a:lnTo>
                  <a:lnTo>
                    <a:pt x="616" y="62"/>
                  </a:lnTo>
                  <a:lnTo>
                    <a:pt x="614" y="62"/>
                  </a:lnTo>
                  <a:lnTo>
                    <a:pt x="614" y="62"/>
                  </a:lnTo>
                  <a:lnTo>
                    <a:pt x="616" y="60"/>
                  </a:lnTo>
                  <a:lnTo>
                    <a:pt x="616" y="60"/>
                  </a:lnTo>
                  <a:lnTo>
                    <a:pt x="614" y="60"/>
                  </a:lnTo>
                  <a:lnTo>
                    <a:pt x="614" y="62"/>
                  </a:lnTo>
                  <a:lnTo>
                    <a:pt x="612" y="58"/>
                  </a:lnTo>
                  <a:lnTo>
                    <a:pt x="612" y="58"/>
                  </a:lnTo>
                  <a:lnTo>
                    <a:pt x="612" y="58"/>
                  </a:lnTo>
                  <a:lnTo>
                    <a:pt x="612" y="58"/>
                  </a:lnTo>
                  <a:lnTo>
                    <a:pt x="612" y="56"/>
                  </a:lnTo>
                  <a:lnTo>
                    <a:pt x="612" y="58"/>
                  </a:lnTo>
                  <a:lnTo>
                    <a:pt x="612" y="58"/>
                  </a:lnTo>
                  <a:lnTo>
                    <a:pt x="612" y="58"/>
                  </a:lnTo>
                  <a:lnTo>
                    <a:pt x="612" y="58"/>
                  </a:lnTo>
                  <a:lnTo>
                    <a:pt x="612" y="56"/>
                  </a:lnTo>
                  <a:lnTo>
                    <a:pt x="610" y="56"/>
                  </a:lnTo>
                  <a:lnTo>
                    <a:pt x="610" y="56"/>
                  </a:lnTo>
                  <a:lnTo>
                    <a:pt x="612" y="56"/>
                  </a:lnTo>
                  <a:lnTo>
                    <a:pt x="614" y="56"/>
                  </a:lnTo>
                  <a:lnTo>
                    <a:pt x="614" y="56"/>
                  </a:lnTo>
                  <a:lnTo>
                    <a:pt x="612" y="54"/>
                  </a:lnTo>
                  <a:lnTo>
                    <a:pt x="612" y="54"/>
                  </a:lnTo>
                  <a:lnTo>
                    <a:pt x="612" y="54"/>
                  </a:lnTo>
                  <a:lnTo>
                    <a:pt x="614" y="54"/>
                  </a:lnTo>
                  <a:lnTo>
                    <a:pt x="612" y="52"/>
                  </a:lnTo>
                  <a:lnTo>
                    <a:pt x="612" y="52"/>
                  </a:lnTo>
                  <a:lnTo>
                    <a:pt x="614" y="52"/>
                  </a:lnTo>
                  <a:lnTo>
                    <a:pt x="616" y="50"/>
                  </a:lnTo>
                  <a:lnTo>
                    <a:pt x="616" y="50"/>
                  </a:lnTo>
                  <a:lnTo>
                    <a:pt x="612" y="50"/>
                  </a:lnTo>
                  <a:lnTo>
                    <a:pt x="608" y="50"/>
                  </a:lnTo>
                  <a:lnTo>
                    <a:pt x="612" y="52"/>
                  </a:lnTo>
                  <a:lnTo>
                    <a:pt x="610" y="54"/>
                  </a:lnTo>
                  <a:lnTo>
                    <a:pt x="610" y="54"/>
                  </a:lnTo>
                  <a:lnTo>
                    <a:pt x="608" y="52"/>
                  </a:lnTo>
                  <a:lnTo>
                    <a:pt x="606" y="52"/>
                  </a:lnTo>
                  <a:lnTo>
                    <a:pt x="604" y="52"/>
                  </a:lnTo>
                  <a:lnTo>
                    <a:pt x="602" y="52"/>
                  </a:lnTo>
                  <a:lnTo>
                    <a:pt x="602" y="52"/>
                  </a:lnTo>
                  <a:lnTo>
                    <a:pt x="604" y="50"/>
                  </a:lnTo>
                  <a:lnTo>
                    <a:pt x="608" y="52"/>
                  </a:lnTo>
                  <a:lnTo>
                    <a:pt x="608" y="52"/>
                  </a:lnTo>
                  <a:lnTo>
                    <a:pt x="606" y="48"/>
                  </a:lnTo>
                  <a:lnTo>
                    <a:pt x="604" y="48"/>
                  </a:lnTo>
                  <a:lnTo>
                    <a:pt x="602" y="46"/>
                  </a:lnTo>
                  <a:lnTo>
                    <a:pt x="600" y="46"/>
                  </a:lnTo>
                  <a:lnTo>
                    <a:pt x="600" y="46"/>
                  </a:lnTo>
                  <a:lnTo>
                    <a:pt x="600" y="46"/>
                  </a:lnTo>
                  <a:lnTo>
                    <a:pt x="600" y="44"/>
                  </a:lnTo>
                  <a:lnTo>
                    <a:pt x="600" y="44"/>
                  </a:lnTo>
                  <a:lnTo>
                    <a:pt x="600" y="44"/>
                  </a:lnTo>
                  <a:lnTo>
                    <a:pt x="602" y="44"/>
                  </a:lnTo>
                  <a:lnTo>
                    <a:pt x="602" y="46"/>
                  </a:lnTo>
                  <a:lnTo>
                    <a:pt x="602" y="46"/>
                  </a:lnTo>
                  <a:lnTo>
                    <a:pt x="604" y="46"/>
                  </a:lnTo>
                  <a:lnTo>
                    <a:pt x="606" y="44"/>
                  </a:lnTo>
                  <a:lnTo>
                    <a:pt x="606" y="44"/>
                  </a:lnTo>
                  <a:lnTo>
                    <a:pt x="608" y="46"/>
                  </a:lnTo>
                  <a:lnTo>
                    <a:pt x="610" y="46"/>
                  </a:lnTo>
                  <a:lnTo>
                    <a:pt x="616" y="44"/>
                  </a:lnTo>
                  <a:lnTo>
                    <a:pt x="616" y="44"/>
                  </a:lnTo>
                  <a:lnTo>
                    <a:pt x="616" y="46"/>
                  </a:lnTo>
                  <a:lnTo>
                    <a:pt x="616" y="46"/>
                  </a:lnTo>
                  <a:lnTo>
                    <a:pt x="616" y="46"/>
                  </a:lnTo>
                  <a:lnTo>
                    <a:pt x="616" y="46"/>
                  </a:lnTo>
                  <a:lnTo>
                    <a:pt x="616" y="48"/>
                  </a:lnTo>
                  <a:lnTo>
                    <a:pt x="616" y="50"/>
                  </a:lnTo>
                  <a:lnTo>
                    <a:pt x="616" y="50"/>
                  </a:lnTo>
                  <a:lnTo>
                    <a:pt x="616" y="50"/>
                  </a:lnTo>
                  <a:lnTo>
                    <a:pt x="616" y="50"/>
                  </a:lnTo>
                  <a:lnTo>
                    <a:pt x="616" y="52"/>
                  </a:lnTo>
                  <a:lnTo>
                    <a:pt x="616" y="52"/>
                  </a:lnTo>
                  <a:lnTo>
                    <a:pt x="616" y="52"/>
                  </a:lnTo>
                  <a:lnTo>
                    <a:pt x="616" y="54"/>
                  </a:lnTo>
                  <a:lnTo>
                    <a:pt x="618" y="56"/>
                  </a:lnTo>
                  <a:lnTo>
                    <a:pt x="616" y="54"/>
                  </a:lnTo>
                  <a:lnTo>
                    <a:pt x="616" y="54"/>
                  </a:lnTo>
                  <a:lnTo>
                    <a:pt x="618" y="56"/>
                  </a:lnTo>
                  <a:lnTo>
                    <a:pt x="618" y="56"/>
                  </a:lnTo>
                  <a:lnTo>
                    <a:pt x="618" y="56"/>
                  </a:lnTo>
                  <a:lnTo>
                    <a:pt x="618" y="56"/>
                  </a:lnTo>
                  <a:lnTo>
                    <a:pt x="618" y="58"/>
                  </a:lnTo>
                  <a:lnTo>
                    <a:pt x="618" y="58"/>
                  </a:lnTo>
                  <a:lnTo>
                    <a:pt x="620" y="58"/>
                  </a:lnTo>
                  <a:lnTo>
                    <a:pt x="620" y="58"/>
                  </a:lnTo>
                  <a:lnTo>
                    <a:pt x="620" y="56"/>
                  </a:lnTo>
                  <a:lnTo>
                    <a:pt x="622" y="58"/>
                  </a:lnTo>
                  <a:lnTo>
                    <a:pt x="620" y="56"/>
                  </a:lnTo>
                  <a:lnTo>
                    <a:pt x="622" y="58"/>
                  </a:lnTo>
                  <a:lnTo>
                    <a:pt x="622" y="58"/>
                  </a:lnTo>
                  <a:lnTo>
                    <a:pt x="622" y="58"/>
                  </a:lnTo>
                  <a:lnTo>
                    <a:pt x="622" y="58"/>
                  </a:lnTo>
                  <a:lnTo>
                    <a:pt x="622" y="58"/>
                  </a:lnTo>
                  <a:lnTo>
                    <a:pt x="622" y="56"/>
                  </a:lnTo>
                  <a:lnTo>
                    <a:pt x="622" y="56"/>
                  </a:lnTo>
                  <a:lnTo>
                    <a:pt x="626" y="56"/>
                  </a:lnTo>
                  <a:lnTo>
                    <a:pt x="626" y="56"/>
                  </a:lnTo>
                  <a:lnTo>
                    <a:pt x="626" y="56"/>
                  </a:lnTo>
                  <a:lnTo>
                    <a:pt x="626" y="56"/>
                  </a:lnTo>
                  <a:lnTo>
                    <a:pt x="626" y="56"/>
                  </a:lnTo>
                  <a:lnTo>
                    <a:pt x="630" y="56"/>
                  </a:lnTo>
                  <a:lnTo>
                    <a:pt x="630" y="56"/>
                  </a:lnTo>
                  <a:lnTo>
                    <a:pt x="630" y="56"/>
                  </a:lnTo>
                  <a:lnTo>
                    <a:pt x="630" y="56"/>
                  </a:lnTo>
                  <a:lnTo>
                    <a:pt x="632" y="56"/>
                  </a:lnTo>
                  <a:lnTo>
                    <a:pt x="632" y="56"/>
                  </a:lnTo>
                  <a:lnTo>
                    <a:pt x="632" y="56"/>
                  </a:lnTo>
                  <a:lnTo>
                    <a:pt x="632" y="60"/>
                  </a:lnTo>
                  <a:lnTo>
                    <a:pt x="636" y="58"/>
                  </a:lnTo>
                  <a:lnTo>
                    <a:pt x="636" y="58"/>
                  </a:lnTo>
                  <a:lnTo>
                    <a:pt x="636" y="58"/>
                  </a:lnTo>
                  <a:lnTo>
                    <a:pt x="638" y="58"/>
                  </a:lnTo>
                  <a:lnTo>
                    <a:pt x="640" y="60"/>
                  </a:lnTo>
                  <a:lnTo>
                    <a:pt x="640" y="60"/>
                  </a:lnTo>
                  <a:lnTo>
                    <a:pt x="640" y="60"/>
                  </a:lnTo>
                  <a:lnTo>
                    <a:pt x="640" y="56"/>
                  </a:lnTo>
                  <a:lnTo>
                    <a:pt x="640" y="56"/>
                  </a:lnTo>
                  <a:lnTo>
                    <a:pt x="640" y="58"/>
                  </a:lnTo>
                  <a:lnTo>
                    <a:pt x="640" y="52"/>
                  </a:lnTo>
                  <a:lnTo>
                    <a:pt x="640" y="52"/>
                  </a:lnTo>
                  <a:lnTo>
                    <a:pt x="638" y="50"/>
                  </a:lnTo>
                  <a:lnTo>
                    <a:pt x="638" y="50"/>
                  </a:lnTo>
                  <a:lnTo>
                    <a:pt x="636" y="50"/>
                  </a:lnTo>
                  <a:lnTo>
                    <a:pt x="636" y="50"/>
                  </a:lnTo>
                  <a:lnTo>
                    <a:pt x="638" y="52"/>
                  </a:lnTo>
                  <a:lnTo>
                    <a:pt x="638" y="54"/>
                  </a:lnTo>
                  <a:lnTo>
                    <a:pt x="638" y="54"/>
                  </a:lnTo>
                  <a:lnTo>
                    <a:pt x="638" y="54"/>
                  </a:lnTo>
                  <a:lnTo>
                    <a:pt x="636" y="54"/>
                  </a:lnTo>
                  <a:lnTo>
                    <a:pt x="636" y="54"/>
                  </a:lnTo>
                  <a:lnTo>
                    <a:pt x="636" y="54"/>
                  </a:lnTo>
                  <a:lnTo>
                    <a:pt x="636" y="54"/>
                  </a:lnTo>
                  <a:lnTo>
                    <a:pt x="636" y="54"/>
                  </a:lnTo>
                  <a:lnTo>
                    <a:pt x="636" y="54"/>
                  </a:lnTo>
                  <a:lnTo>
                    <a:pt x="636" y="56"/>
                  </a:lnTo>
                  <a:lnTo>
                    <a:pt x="636" y="56"/>
                  </a:lnTo>
                  <a:lnTo>
                    <a:pt x="634" y="56"/>
                  </a:lnTo>
                  <a:lnTo>
                    <a:pt x="634" y="54"/>
                  </a:lnTo>
                  <a:lnTo>
                    <a:pt x="634" y="54"/>
                  </a:lnTo>
                  <a:lnTo>
                    <a:pt x="634" y="54"/>
                  </a:lnTo>
                  <a:lnTo>
                    <a:pt x="632" y="56"/>
                  </a:lnTo>
                  <a:lnTo>
                    <a:pt x="632" y="56"/>
                  </a:lnTo>
                  <a:lnTo>
                    <a:pt x="632" y="54"/>
                  </a:lnTo>
                  <a:lnTo>
                    <a:pt x="632" y="54"/>
                  </a:lnTo>
                  <a:lnTo>
                    <a:pt x="632" y="54"/>
                  </a:lnTo>
                  <a:lnTo>
                    <a:pt x="634" y="52"/>
                  </a:lnTo>
                  <a:lnTo>
                    <a:pt x="634" y="52"/>
                  </a:lnTo>
                  <a:lnTo>
                    <a:pt x="634" y="52"/>
                  </a:lnTo>
                  <a:lnTo>
                    <a:pt x="634" y="52"/>
                  </a:lnTo>
                  <a:lnTo>
                    <a:pt x="634" y="52"/>
                  </a:lnTo>
                  <a:lnTo>
                    <a:pt x="636" y="54"/>
                  </a:lnTo>
                  <a:lnTo>
                    <a:pt x="636" y="54"/>
                  </a:lnTo>
                  <a:lnTo>
                    <a:pt x="636" y="54"/>
                  </a:lnTo>
                  <a:lnTo>
                    <a:pt x="636" y="54"/>
                  </a:lnTo>
                  <a:lnTo>
                    <a:pt x="634" y="52"/>
                  </a:lnTo>
                  <a:lnTo>
                    <a:pt x="632" y="50"/>
                  </a:lnTo>
                  <a:lnTo>
                    <a:pt x="632" y="50"/>
                  </a:lnTo>
                  <a:lnTo>
                    <a:pt x="630" y="48"/>
                  </a:lnTo>
                  <a:lnTo>
                    <a:pt x="630" y="48"/>
                  </a:lnTo>
                  <a:lnTo>
                    <a:pt x="632" y="48"/>
                  </a:lnTo>
                  <a:lnTo>
                    <a:pt x="636" y="48"/>
                  </a:lnTo>
                  <a:lnTo>
                    <a:pt x="636" y="48"/>
                  </a:lnTo>
                  <a:lnTo>
                    <a:pt x="636" y="48"/>
                  </a:lnTo>
                  <a:lnTo>
                    <a:pt x="636" y="48"/>
                  </a:lnTo>
                  <a:lnTo>
                    <a:pt x="636" y="48"/>
                  </a:lnTo>
                  <a:lnTo>
                    <a:pt x="636" y="48"/>
                  </a:lnTo>
                  <a:lnTo>
                    <a:pt x="636" y="48"/>
                  </a:lnTo>
                  <a:lnTo>
                    <a:pt x="638" y="46"/>
                  </a:lnTo>
                  <a:lnTo>
                    <a:pt x="638" y="46"/>
                  </a:lnTo>
                  <a:lnTo>
                    <a:pt x="636" y="46"/>
                  </a:lnTo>
                  <a:lnTo>
                    <a:pt x="636" y="46"/>
                  </a:lnTo>
                  <a:lnTo>
                    <a:pt x="636" y="46"/>
                  </a:lnTo>
                  <a:lnTo>
                    <a:pt x="638" y="46"/>
                  </a:lnTo>
                  <a:lnTo>
                    <a:pt x="638" y="46"/>
                  </a:lnTo>
                  <a:lnTo>
                    <a:pt x="640" y="46"/>
                  </a:lnTo>
                  <a:lnTo>
                    <a:pt x="638" y="32"/>
                  </a:lnTo>
                  <a:lnTo>
                    <a:pt x="638" y="32"/>
                  </a:lnTo>
                  <a:lnTo>
                    <a:pt x="634" y="32"/>
                  </a:lnTo>
                  <a:lnTo>
                    <a:pt x="630" y="30"/>
                  </a:lnTo>
                  <a:lnTo>
                    <a:pt x="630" y="32"/>
                  </a:lnTo>
                  <a:lnTo>
                    <a:pt x="630" y="32"/>
                  </a:lnTo>
                  <a:lnTo>
                    <a:pt x="630" y="32"/>
                  </a:lnTo>
                  <a:lnTo>
                    <a:pt x="628" y="32"/>
                  </a:lnTo>
                  <a:lnTo>
                    <a:pt x="628" y="30"/>
                  </a:lnTo>
                  <a:lnTo>
                    <a:pt x="628" y="30"/>
                  </a:lnTo>
                  <a:lnTo>
                    <a:pt x="634" y="30"/>
                  </a:lnTo>
                  <a:lnTo>
                    <a:pt x="638" y="28"/>
                  </a:lnTo>
                  <a:lnTo>
                    <a:pt x="638" y="28"/>
                  </a:lnTo>
                  <a:lnTo>
                    <a:pt x="638" y="28"/>
                  </a:lnTo>
                  <a:lnTo>
                    <a:pt x="638" y="22"/>
                  </a:lnTo>
                  <a:lnTo>
                    <a:pt x="638" y="22"/>
                  </a:lnTo>
                  <a:lnTo>
                    <a:pt x="638" y="22"/>
                  </a:lnTo>
                  <a:lnTo>
                    <a:pt x="638" y="22"/>
                  </a:lnTo>
                  <a:lnTo>
                    <a:pt x="636" y="22"/>
                  </a:lnTo>
                  <a:lnTo>
                    <a:pt x="634" y="22"/>
                  </a:lnTo>
                  <a:lnTo>
                    <a:pt x="634" y="22"/>
                  </a:lnTo>
                  <a:lnTo>
                    <a:pt x="638" y="22"/>
                  </a:lnTo>
                  <a:lnTo>
                    <a:pt x="638" y="22"/>
                  </a:lnTo>
                  <a:lnTo>
                    <a:pt x="638" y="20"/>
                  </a:lnTo>
                  <a:lnTo>
                    <a:pt x="638" y="22"/>
                  </a:lnTo>
                  <a:lnTo>
                    <a:pt x="638" y="22"/>
                  </a:lnTo>
                  <a:lnTo>
                    <a:pt x="638" y="22"/>
                  </a:lnTo>
                  <a:lnTo>
                    <a:pt x="638" y="22"/>
                  </a:lnTo>
                  <a:lnTo>
                    <a:pt x="638" y="22"/>
                  </a:lnTo>
                  <a:lnTo>
                    <a:pt x="638" y="2"/>
                  </a:lnTo>
                  <a:lnTo>
                    <a:pt x="638" y="2"/>
                  </a:lnTo>
                  <a:lnTo>
                    <a:pt x="628" y="2"/>
                  </a:lnTo>
                  <a:lnTo>
                    <a:pt x="628" y="2"/>
                  </a:lnTo>
                  <a:lnTo>
                    <a:pt x="628" y="2"/>
                  </a:lnTo>
                  <a:lnTo>
                    <a:pt x="626" y="2"/>
                  </a:lnTo>
                  <a:lnTo>
                    <a:pt x="626" y="4"/>
                  </a:lnTo>
                  <a:lnTo>
                    <a:pt x="626" y="4"/>
                  </a:lnTo>
                  <a:lnTo>
                    <a:pt x="626" y="4"/>
                  </a:lnTo>
                  <a:lnTo>
                    <a:pt x="624" y="4"/>
                  </a:lnTo>
                  <a:lnTo>
                    <a:pt x="624" y="4"/>
                  </a:lnTo>
                  <a:lnTo>
                    <a:pt x="626" y="6"/>
                  </a:lnTo>
                  <a:lnTo>
                    <a:pt x="626" y="6"/>
                  </a:lnTo>
                  <a:lnTo>
                    <a:pt x="624" y="6"/>
                  </a:lnTo>
                  <a:lnTo>
                    <a:pt x="622" y="6"/>
                  </a:lnTo>
                  <a:lnTo>
                    <a:pt x="622" y="6"/>
                  </a:lnTo>
                  <a:lnTo>
                    <a:pt x="622" y="6"/>
                  </a:lnTo>
                  <a:lnTo>
                    <a:pt x="622" y="6"/>
                  </a:lnTo>
                  <a:lnTo>
                    <a:pt x="620" y="4"/>
                  </a:lnTo>
                  <a:lnTo>
                    <a:pt x="620" y="4"/>
                  </a:lnTo>
                  <a:lnTo>
                    <a:pt x="620" y="4"/>
                  </a:lnTo>
                  <a:lnTo>
                    <a:pt x="622" y="2"/>
                  </a:lnTo>
                  <a:lnTo>
                    <a:pt x="622" y="2"/>
                  </a:lnTo>
                  <a:lnTo>
                    <a:pt x="622" y="2"/>
                  </a:lnTo>
                  <a:lnTo>
                    <a:pt x="602" y="0"/>
                  </a:lnTo>
                  <a:lnTo>
                    <a:pt x="602" y="0"/>
                  </a:lnTo>
                  <a:lnTo>
                    <a:pt x="602" y="2"/>
                  </a:lnTo>
                  <a:lnTo>
                    <a:pt x="602" y="0"/>
                  </a:lnTo>
                  <a:lnTo>
                    <a:pt x="602" y="0"/>
                  </a:lnTo>
                  <a:lnTo>
                    <a:pt x="602" y="0"/>
                  </a:lnTo>
                  <a:lnTo>
                    <a:pt x="602" y="0"/>
                  </a:lnTo>
                  <a:lnTo>
                    <a:pt x="546" y="2"/>
                  </a:lnTo>
                  <a:lnTo>
                    <a:pt x="546" y="2"/>
                  </a:lnTo>
                  <a:lnTo>
                    <a:pt x="546" y="2"/>
                  </a:lnTo>
                  <a:lnTo>
                    <a:pt x="546" y="2"/>
                  </a:lnTo>
                  <a:lnTo>
                    <a:pt x="542" y="2"/>
                  </a:lnTo>
                  <a:lnTo>
                    <a:pt x="540" y="2"/>
                  </a:lnTo>
                  <a:lnTo>
                    <a:pt x="542" y="2"/>
                  </a:lnTo>
                  <a:lnTo>
                    <a:pt x="542" y="2"/>
                  </a:lnTo>
                  <a:lnTo>
                    <a:pt x="540" y="2"/>
                  </a:lnTo>
                  <a:lnTo>
                    <a:pt x="540" y="2"/>
                  </a:lnTo>
                  <a:lnTo>
                    <a:pt x="514" y="2"/>
                  </a:lnTo>
                  <a:lnTo>
                    <a:pt x="514" y="2"/>
                  </a:lnTo>
                  <a:lnTo>
                    <a:pt x="518" y="4"/>
                  </a:lnTo>
                  <a:lnTo>
                    <a:pt x="518" y="2"/>
                  </a:lnTo>
                  <a:lnTo>
                    <a:pt x="518" y="2"/>
                  </a:lnTo>
                  <a:lnTo>
                    <a:pt x="518" y="2"/>
                  </a:lnTo>
                  <a:lnTo>
                    <a:pt x="520" y="2"/>
                  </a:lnTo>
                  <a:lnTo>
                    <a:pt x="520" y="2"/>
                  </a:lnTo>
                  <a:lnTo>
                    <a:pt x="520" y="4"/>
                  </a:lnTo>
                  <a:lnTo>
                    <a:pt x="520" y="4"/>
                  </a:lnTo>
                  <a:lnTo>
                    <a:pt x="516" y="4"/>
                  </a:lnTo>
                  <a:lnTo>
                    <a:pt x="516" y="4"/>
                  </a:lnTo>
                  <a:lnTo>
                    <a:pt x="516" y="4"/>
                  </a:lnTo>
                  <a:lnTo>
                    <a:pt x="516" y="4"/>
                  </a:lnTo>
                  <a:lnTo>
                    <a:pt x="516" y="4"/>
                  </a:lnTo>
                  <a:lnTo>
                    <a:pt x="518" y="4"/>
                  </a:lnTo>
                  <a:lnTo>
                    <a:pt x="518" y="4"/>
                  </a:lnTo>
                  <a:lnTo>
                    <a:pt x="518" y="4"/>
                  </a:lnTo>
                  <a:lnTo>
                    <a:pt x="518" y="4"/>
                  </a:lnTo>
                  <a:lnTo>
                    <a:pt x="518" y="4"/>
                  </a:lnTo>
                  <a:lnTo>
                    <a:pt x="520" y="4"/>
                  </a:lnTo>
                  <a:lnTo>
                    <a:pt x="522" y="4"/>
                  </a:lnTo>
                  <a:lnTo>
                    <a:pt x="522" y="4"/>
                  </a:lnTo>
                  <a:lnTo>
                    <a:pt x="522" y="4"/>
                  </a:lnTo>
                  <a:lnTo>
                    <a:pt x="522" y="4"/>
                  </a:lnTo>
                  <a:lnTo>
                    <a:pt x="524" y="6"/>
                  </a:lnTo>
                  <a:lnTo>
                    <a:pt x="524" y="6"/>
                  </a:lnTo>
                  <a:lnTo>
                    <a:pt x="522" y="6"/>
                  </a:lnTo>
                  <a:lnTo>
                    <a:pt x="522" y="4"/>
                  </a:lnTo>
                  <a:lnTo>
                    <a:pt x="522" y="4"/>
                  </a:lnTo>
                  <a:lnTo>
                    <a:pt x="522" y="4"/>
                  </a:lnTo>
                  <a:lnTo>
                    <a:pt x="518" y="6"/>
                  </a:lnTo>
                  <a:lnTo>
                    <a:pt x="518" y="6"/>
                  </a:lnTo>
                  <a:lnTo>
                    <a:pt x="518" y="6"/>
                  </a:lnTo>
                  <a:lnTo>
                    <a:pt x="518" y="8"/>
                  </a:lnTo>
                  <a:lnTo>
                    <a:pt x="516" y="6"/>
                  </a:lnTo>
                  <a:lnTo>
                    <a:pt x="516" y="6"/>
                  </a:lnTo>
                  <a:lnTo>
                    <a:pt x="516" y="6"/>
                  </a:lnTo>
                  <a:lnTo>
                    <a:pt x="514" y="6"/>
                  </a:lnTo>
                  <a:lnTo>
                    <a:pt x="512" y="6"/>
                  </a:lnTo>
                  <a:lnTo>
                    <a:pt x="512" y="6"/>
                  </a:lnTo>
                  <a:lnTo>
                    <a:pt x="516" y="4"/>
                  </a:lnTo>
                  <a:lnTo>
                    <a:pt x="516" y="4"/>
                  </a:lnTo>
                  <a:lnTo>
                    <a:pt x="516" y="4"/>
                  </a:lnTo>
                  <a:lnTo>
                    <a:pt x="516" y="4"/>
                  </a:lnTo>
                  <a:lnTo>
                    <a:pt x="514" y="4"/>
                  </a:lnTo>
                  <a:lnTo>
                    <a:pt x="514" y="2"/>
                  </a:lnTo>
                  <a:lnTo>
                    <a:pt x="514" y="2"/>
                  </a:lnTo>
                  <a:lnTo>
                    <a:pt x="500" y="2"/>
                  </a:lnTo>
                  <a:lnTo>
                    <a:pt x="500" y="2"/>
                  </a:lnTo>
                  <a:lnTo>
                    <a:pt x="500" y="2"/>
                  </a:lnTo>
                  <a:lnTo>
                    <a:pt x="500" y="2"/>
                  </a:lnTo>
                  <a:lnTo>
                    <a:pt x="500" y="2"/>
                  </a:lnTo>
                  <a:lnTo>
                    <a:pt x="500" y="2"/>
                  </a:lnTo>
                  <a:lnTo>
                    <a:pt x="498" y="2"/>
                  </a:lnTo>
                  <a:lnTo>
                    <a:pt x="498" y="2"/>
                  </a:lnTo>
                  <a:lnTo>
                    <a:pt x="492" y="2"/>
                  </a:lnTo>
                  <a:lnTo>
                    <a:pt x="492" y="2"/>
                  </a:lnTo>
                  <a:lnTo>
                    <a:pt x="492" y="4"/>
                  </a:lnTo>
                  <a:lnTo>
                    <a:pt x="492" y="4"/>
                  </a:lnTo>
                  <a:lnTo>
                    <a:pt x="492" y="4"/>
                  </a:lnTo>
                  <a:lnTo>
                    <a:pt x="490" y="6"/>
                  </a:lnTo>
                  <a:lnTo>
                    <a:pt x="490" y="6"/>
                  </a:lnTo>
                  <a:lnTo>
                    <a:pt x="490" y="6"/>
                  </a:lnTo>
                  <a:lnTo>
                    <a:pt x="486" y="6"/>
                  </a:lnTo>
                  <a:lnTo>
                    <a:pt x="486" y="6"/>
                  </a:lnTo>
                  <a:lnTo>
                    <a:pt x="486" y="4"/>
                  </a:lnTo>
                  <a:lnTo>
                    <a:pt x="486" y="4"/>
                  </a:lnTo>
                  <a:lnTo>
                    <a:pt x="486" y="4"/>
                  </a:lnTo>
                  <a:lnTo>
                    <a:pt x="488" y="4"/>
                  </a:lnTo>
                  <a:lnTo>
                    <a:pt x="490" y="4"/>
                  </a:lnTo>
                  <a:lnTo>
                    <a:pt x="490" y="4"/>
                  </a:lnTo>
                  <a:lnTo>
                    <a:pt x="488" y="2"/>
                  </a:lnTo>
                  <a:lnTo>
                    <a:pt x="486" y="2"/>
                  </a:lnTo>
                  <a:lnTo>
                    <a:pt x="486" y="2"/>
                  </a:lnTo>
                  <a:lnTo>
                    <a:pt x="486" y="2"/>
                  </a:lnTo>
                  <a:lnTo>
                    <a:pt x="482" y="2"/>
                  </a:lnTo>
                  <a:lnTo>
                    <a:pt x="482" y="2"/>
                  </a:lnTo>
                  <a:lnTo>
                    <a:pt x="482" y="2"/>
                  </a:lnTo>
                  <a:lnTo>
                    <a:pt x="482" y="2"/>
                  </a:lnTo>
                  <a:lnTo>
                    <a:pt x="480" y="2"/>
                  </a:lnTo>
                  <a:lnTo>
                    <a:pt x="480" y="2"/>
                  </a:lnTo>
                  <a:lnTo>
                    <a:pt x="450" y="4"/>
                  </a:lnTo>
                  <a:lnTo>
                    <a:pt x="450" y="4"/>
                  </a:lnTo>
                  <a:lnTo>
                    <a:pt x="450" y="4"/>
                  </a:lnTo>
                  <a:lnTo>
                    <a:pt x="450" y="4"/>
                  </a:lnTo>
                  <a:lnTo>
                    <a:pt x="448" y="4"/>
                  </a:lnTo>
                  <a:lnTo>
                    <a:pt x="448" y="4"/>
                  </a:lnTo>
                  <a:lnTo>
                    <a:pt x="448" y="4"/>
                  </a:lnTo>
                  <a:lnTo>
                    <a:pt x="446" y="4"/>
                  </a:lnTo>
                  <a:lnTo>
                    <a:pt x="446" y="4"/>
                  </a:lnTo>
                  <a:lnTo>
                    <a:pt x="444" y="4"/>
                  </a:lnTo>
                  <a:lnTo>
                    <a:pt x="444" y="4"/>
                  </a:lnTo>
                  <a:lnTo>
                    <a:pt x="444" y="4"/>
                  </a:lnTo>
                  <a:lnTo>
                    <a:pt x="444" y="4"/>
                  </a:lnTo>
                  <a:lnTo>
                    <a:pt x="438" y="4"/>
                  </a:lnTo>
                  <a:lnTo>
                    <a:pt x="434" y="4"/>
                  </a:lnTo>
                  <a:lnTo>
                    <a:pt x="434" y="4"/>
                  </a:lnTo>
                  <a:lnTo>
                    <a:pt x="434" y="4"/>
                  </a:lnTo>
                  <a:lnTo>
                    <a:pt x="434" y="4"/>
                  </a:lnTo>
                  <a:lnTo>
                    <a:pt x="428" y="4"/>
                  </a:lnTo>
                  <a:lnTo>
                    <a:pt x="428" y="4"/>
                  </a:lnTo>
                  <a:lnTo>
                    <a:pt x="428" y="4"/>
                  </a:lnTo>
                  <a:lnTo>
                    <a:pt x="428" y="4"/>
                  </a:lnTo>
                  <a:lnTo>
                    <a:pt x="428" y="4"/>
                  </a:lnTo>
                  <a:lnTo>
                    <a:pt x="426" y="4"/>
                  </a:lnTo>
                  <a:lnTo>
                    <a:pt x="426" y="4"/>
                  </a:lnTo>
                  <a:lnTo>
                    <a:pt x="426" y="4"/>
                  </a:lnTo>
                  <a:lnTo>
                    <a:pt x="420" y="4"/>
                  </a:lnTo>
                  <a:lnTo>
                    <a:pt x="420" y="4"/>
                  </a:lnTo>
                  <a:lnTo>
                    <a:pt x="420" y="4"/>
                  </a:lnTo>
                  <a:lnTo>
                    <a:pt x="418" y="4"/>
                  </a:lnTo>
                  <a:lnTo>
                    <a:pt x="418" y="4"/>
                  </a:lnTo>
                  <a:lnTo>
                    <a:pt x="404" y="4"/>
                  </a:lnTo>
                  <a:lnTo>
                    <a:pt x="404" y="4"/>
                  </a:lnTo>
                  <a:lnTo>
                    <a:pt x="402" y="4"/>
                  </a:lnTo>
                  <a:lnTo>
                    <a:pt x="402" y="4"/>
                  </a:lnTo>
                  <a:lnTo>
                    <a:pt x="402" y="4"/>
                  </a:lnTo>
                  <a:lnTo>
                    <a:pt x="402" y="4"/>
                  </a:lnTo>
                  <a:lnTo>
                    <a:pt x="400" y="4"/>
                  </a:lnTo>
                  <a:lnTo>
                    <a:pt x="398" y="6"/>
                  </a:lnTo>
                  <a:lnTo>
                    <a:pt x="398" y="6"/>
                  </a:lnTo>
                  <a:lnTo>
                    <a:pt x="398" y="4"/>
                  </a:lnTo>
                  <a:lnTo>
                    <a:pt x="398" y="4"/>
                  </a:lnTo>
                  <a:lnTo>
                    <a:pt x="398" y="4"/>
                  </a:lnTo>
                  <a:lnTo>
                    <a:pt x="354" y="6"/>
                  </a:lnTo>
                  <a:lnTo>
                    <a:pt x="354" y="6"/>
                  </a:lnTo>
                  <a:lnTo>
                    <a:pt x="356" y="8"/>
                  </a:lnTo>
                  <a:lnTo>
                    <a:pt x="356" y="8"/>
                  </a:lnTo>
                  <a:lnTo>
                    <a:pt x="354" y="8"/>
                  </a:lnTo>
                  <a:lnTo>
                    <a:pt x="352" y="8"/>
                  </a:lnTo>
                  <a:lnTo>
                    <a:pt x="352" y="8"/>
                  </a:lnTo>
                  <a:lnTo>
                    <a:pt x="352" y="8"/>
                  </a:lnTo>
                  <a:lnTo>
                    <a:pt x="352" y="8"/>
                  </a:lnTo>
                  <a:lnTo>
                    <a:pt x="350" y="6"/>
                  </a:lnTo>
                  <a:lnTo>
                    <a:pt x="350" y="6"/>
                  </a:lnTo>
                  <a:lnTo>
                    <a:pt x="350" y="6"/>
                  </a:lnTo>
                  <a:lnTo>
                    <a:pt x="350" y="6"/>
                  </a:lnTo>
                  <a:lnTo>
                    <a:pt x="348" y="6"/>
                  </a:lnTo>
                  <a:lnTo>
                    <a:pt x="348" y="6"/>
                  </a:lnTo>
                  <a:lnTo>
                    <a:pt x="348" y="6"/>
                  </a:lnTo>
                  <a:lnTo>
                    <a:pt x="348" y="6"/>
                  </a:lnTo>
                  <a:lnTo>
                    <a:pt x="348" y="6"/>
                  </a:lnTo>
                  <a:lnTo>
                    <a:pt x="348" y="6"/>
                  </a:lnTo>
                  <a:lnTo>
                    <a:pt x="332" y="8"/>
                  </a:lnTo>
                  <a:lnTo>
                    <a:pt x="332" y="8"/>
                  </a:lnTo>
                  <a:lnTo>
                    <a:pt x="332" y="8"/>
                  </a:lnTo>
                  <a:lnTo>
                    <a:pt x="330" y="8"/>
                  </a:lnTo>
                  <a:lnTo>
                    <a:pt x="330" y="8"/>
                  </a:lnTo>
                  <a:lnTo>
                    <a:pt x="330" y="8"/>
                  </a:lnTo>
                  <a:lnTo>
                    <a:pt x="330" y="8"/>
                  </a:lnTo>
                  <a:lnTo>
                    <a:pt x="330" y="8"/>
                  </a:lnTo>
                  <a:lnTo>
                    <a:pt x="330" y="10"/>
                  </a:lnTo>
                  <a:lnTo>
                    <a:pt x="330" y="10"/>
                  </a:lnTo>
                  <a:lnTo>
                    <a:pt x="328" y="10"/>
                  </a:lnTo>
                  <a:lnTo>
                    <a:pt x="328" y="10"/>
                  </a:lnTo>
                  <a:lnTo>
                    <a:pt x="330" y="8"/>
                  </a:lnTo>
                  <a:lnTo>
                    <a:pt x="330" y="8"/>
                  </a:lnTo>
                  <a:lnTo>
                    <a:pt x="318" y="8"/>
                  </a:lnTo>
                  <a:lnTo>
                    <a:pt x="318" y="8"/>
                  </a:lnTo>
                  <a:lnTo>
                    <a:pt x="316" y="8"/>
                  </a:lnTo>
                  <a:lnTo>
                    <a:pt x="316" y="8"/>
                  </a:lnTo>
                  <a:lnTo>
                    <a:pt x="316" y="8"/>
                  </a:lnTo>
                  <a:lnTo>
                    <a:pt x="316" y="8"/>
                  </a:lnTo>
                  <a:lnTo>
                    <a:pt x="274" y="10"/>
                  </a:lnTo>
                  <a:lnTo>
                    <a:pt x="274" y="10"/>
                  </a:lnTo>
                  <a:lnTo>
                    <a:pt x="128" y="18"/>
                  </a:lnTo>
                  <a:lnTo>
                    <a:pt x="0" y="28"/>
                  </a:lnTo>
                  <a:lnTo>
                    <a:pt x="8" y="154"/>
                  </a:lnTo>
                  <a:lnTo>
                    <a:pt x="8" y="154"/>
                  </a:lnTo>
                  <a:lnTo>
                    <a:pt x="118" y="144"/>
                  </a:lnTo>
                  <a:lnTo>
                    <a:pt x="238" y="136"/>
                  </a:lnTo>
                  <a:lnTo>
                    <a:pt x="238" y="136"/>
                  </a:lnTo>
                  <a:close/>
                  <a:moveTo>
                    <a:pt x="576" y="124"/>
                  </a:moveTo>
                  <a:lnTo>
                    <a:pt x="576" y="124"/>
                  </a:lnTo>
                  <a:lnTo>
                    <a:pt x="574" y="124"/>
                  </a:lnTo>
                  <a:lnTo>
                    <a:pt x="574" y="124"/>
                  </a:lnTo>
                  <a:lnTo>
                    <a:pt x="574" y="124"/>
                  </a:lnTo>
                  <a:lnTo>
                    <a:pt x="572" y="122"/>
                  </a:lnTo>
                  <a:lnTo>
                    <a:pt x="576" y="124"/>
                  </a:lnTo>
                  <a:close/>
                  <a:moveTo>
                    <a:pt x="638" y="40"/>
                  </a:moveTo>
                  <a:lnTo>
                    <a:pt x="638" y="40"/>
                  </a:lnTo>
                  <a:lnTo>
                    <a:pt x="638" y="40"/>
                  </a:lnTo>
                  <a:lnTo>
                    <a:pt x="638" y="38"/>
                  </a:lnTo>
                  <a:lnTo>
                    <a:pt x="638" y="38"/>
                  </a:lnTo>
                  <a:lnTo>
                    <a:pt x="638" y="40"/>
                  </a:lnTo>
                  <a:lnTo>
                    <a:pt x="638" y="40"/>
                  </a:lnTo>
                  <a:close/>
                  <a:moveTo>
                    <a:pt x="258" y="130"/>
                  </a:moveTo>
                  <a:lnTo>
                    <a:pt x="258" y="130"/>
                  </a:lnTo>
                  <a:lnTo>
                    <a:pt x="258" y="128"/>
                  </a:lnTo>
                  <a:lnTo>
                    <a:pt x="258" y="128"/>
                  </a:lnTo>
                  <a:lnTo>
                    <a:pt x="258" y="128"/>
                  </a:lnTo>
                  <a:lnTo>
                    <a:pt x="256" y="130"/>
                  </a:lnTo>
                  <a:lnTo>
                    <a:pt x="256" y="130"/>
                  </a:lnTo>
                  <a:lnTo>
                    <a:pt x="256" y="128"/>
                  </a:lnTo>
                  <a:lnTo>
                    <a:pt x="256" y="128"/>
                  </a:lnTo>
                  <a:lnTo>
                    <a:pt x="254" y="130"/>
                  </a:lnTo>
                  <a:lnTo>
                    <a:pt x="254" y="132"/>
                  </a:lnTo>
                  <a:lnTo>
                    <a:pt x="252" y="132"/>
                  </a:lnTo>
                  <a:lnTo>
                    <a:pt x="252" y="130"/>
                  </a:lnTo>
                  <a:lnTo>
                    <a:pt x="252" y="130"/>
                  </a:lnTo>
                  <a:lnTo>
                    <a:pt x="250" y="132"/>
                  </a:lnTo>
                  <a:lnTo>
                    <a:pt x="250" y="132"/>
                  </a:lnTo>
                  <a:lnTo>
                    <a:pt x="250" y="130"/>
                  </a:lnTo>
                  <a:lnTo>
                    <a:pt x="248" y="130"/>
                  </a:lnTo>
                  <a:lnTo>
                    <a:pt x="248" y="132"/>
                  </a:lnTo>
                  <a:lnTo>
                    <a:pt x="248" y="132"/>
                  </a:lnTo>
                  <a:lnTo>
                    <a:pt x="248" y="130"/>
                  </a:lnTo>
                  <a:lnTo>
                    <a:pt x="246" y="130"/>
                  </a:lnTo>
                  <a:lnTo>
                    <a:pt x="244" y="132"/>
                  </a:lnTo>
                  <a:lnTo>
                    <a:pt x="244" y="130"/>
                  </a:lnTo>
                  <a:lnTo>
                    <a:pt x="244" y="130"/>
                  </a:lnTo>
                  <a:lnTo>
                    <a:pt x="244" y="130"/>
                  </a:lnTo>
                  <a:lnTo>
                    <a:pt x="242" y="130"/>
                  </a:lnTo>
                  <a:lnTo>
                    <a:pt x="242" y="130"/>
                  </a:lnTo>
                  <a:lnTo>
                    <a:pt x="244" y="128"/>
                  </a:lnTo>
                  <a:lnTo>
                    <a:pt x="242" y="128"/>
                  </a:lnTo>
                  <a:lnTo>
                    <a:pt x="244" y="128"/>
                  </a:lnTo>
                  <a:lnTo>
                    <a:pt x="244" y="128"/>
                  </a:lnTo>
                  <a:lnTo>
                    <a:pt x="244" y="128"/>
                  </a:lnTo>
                  <a:lnTo>
                    <a:pt x="248" y="128"/>
                  </a:lnTo>
                  <a:lnTo>
                    <a:pt x="250" y="130"/>
                  </a:lnTo>
                  <a:lnTo>
                    <a:pt x="254" y="128"/>
                  </a:lnTo>
                  <a:lnTo>
                    <a:pt x="254" y="128"/>
                  </a:lnTo>
                  <a:lnTo>
                    <a:pt x="256" y="128"/>
                  </a:lnTo>
                  <a:lnTo>
                    <a:pt x="258" y="128"/>
                  </a:lnTo>
                  <a:lnTo>
                    <a:pt x="258" y="128"/>
                  </a:lnTo>
                  <a:lnTo>
                    <a:pt x="258" y="128"/>
                  </a:lnTo>
                  <a:lnTo>
                    <a:pt x="260" y="126"/>
                  </a:lnTo>
                  <a:lnTo>
                    <a:pt x="262" y="128"/>
                  </a:lnTo>
                  <a:lnTo>
                    <a:pt x="262" y="128"/>
                  </a:lnTo>
                  <a:lnTo>
                    <a:pt x="260" y="130"/>
                  </a:lnTo>
                  <a:lnTo>
                    <a:pt x="258" y="130"/>
                  </a:lnTo>
                  <a:lnTo>
                    <a:pt x="258" y="130"/>
                  </a:lnTo>
                  <a:close/>
                  <a:moveTo>
                    <a:pt x="246" y="56"/>
                  </a:moveTo>
                  <a:lnTo>
                    <a:pt x="246" y="56"/>
                  </a:lnTo>
                  <a:lnTo>
                    <a:pt x="250" y="58"/>
                  </a:lnTo>
                  <a:lnTo>
                    <a:pt x="250" y="58"/>
                  </a:lnTo>
                  <a:lnTo>
                    <a:pt x="248" y="58"/>
                  </a:lnTo>
                  <a:lnTo>
                    <a:pt x="246" y="58"/>
                  </a:lnTo>
                  <a:lnTo>
                    <a:pt x="246" y="58"/>
                  </a:lnTo>
                  <a:lnTo>
                    <a:pt x="244" y="58"/>
                  </a:lnTo>
                  <a:lnTo>
                    <a:pt x="244" y="58"/>
                  </a:lnTo>
                  <a:lnTo>
                    <a:pt x="246" y="58"/>
                  </a:lnTo>
                  <a:lnTo>
                    <a:pt x="246" y="56"/>
                  </a:lnTo>
                  <a:lnTo>
                    <a:pt x="246" y="56"/>
                  </a:lnTo>
                  <a:lnTo>
                    <a:pt x="246" y="56"/>
                  </a:lnTo>
                  <a:lnTo>
                    <a:pt x="246" y="56"/>
                  </a:lnTo>
                  <a:close/>
                  <a:moveTo>
                    <a:pt x="262" y="128"/>
                  </a:moveTo>
                  <a:lnTo>
                    <a:pt x="262" y="128"/>
                  </a:lnTo>
                  <a:lnTo>
                    <a:pt x="262" y="128"/>
                  </a:lnTo>
                  <a:lnTo>
                    <a:pt x="264" y="128"/>
                  </a:lnTo>
                  <a:lnTo>
                    <a:pt x="264" y="128"/>
                  </a:lnTo>
                  <a:lnTo>
                    <a:pt x="264" y="126"/>
                  </a:lnTo>
                  <a:lnTo>
                    <a:pt x="264" y="126"/>
                  </a:lnTo>
                  <a:lnTo>
                    <a:pt x="264" y="126"/>
                  </a:lnTo>
                  <a:lnTo>
                    <a:pt x="264" y="128"/>
                  </a:lnTo>
                  <a:lnTo>
                    <a:pt x="264" y="128"/>
                  </a:lnTo>
                  <a:lnTo>
                    <a:pt x="264" y="128"/>
                  </a:lnTo>
                  <a:lnTo>
                    <a:pt x="262" y="128"/>
                  </a:lnTo>
                  <a:close/>
                  <a:moveTo>
                    <a:pt x="256" y="72"/>
                  </a:moveTo>
                  <a:lnTo>
                    <a:pt x="256" y="72"/>
                  </a:lnTo>
                  <a:lnTo>
                    <a:pt x="256" y="72"/>
                  </a:lnTo>
                  <a:lnTo>
                    <a:pt x="262" y="70"/>
                  </a:lnTo>
                  <a:lnTo>
                    <a:pt x="266" y="70"/>
                  </a:lnTo>
                  <a:lnTo>
                    <a:pt x="266" y="72"/>
                  </a:lnTo>
                  <a:lnTo>
                    <a:pt x="256" y="72"/>
                  </a:lnTo>
                  <a:close/>
                  <a:moveTo>
                    <a:pt x="282" y="128"/>
                  </a:moveTo>
                  <a:lnTo>
                    <a:pt x="278" y="126"/>
                  </a:lnTo>
                  <a:lnTo>
                    <a:pt x="276" y="128"/>
                  </a:lnTo>
                  <a:lnTo>
                    <a:pt x="276" y="130"/>
                  </a:lnTo>
                  <a:lnTo>
                    <a:pt x="276" y="130"/>
                  </a:lnTo>
                  <a:lnTo>
                    <a:pt x="274" y="130"/>
                  </a:lnTo>
                  <a:lnTo>
                    <a:pt x="272" y="130"/>
                  </a:lnTo>
                  <a:lnTo>
                    <a:pt x="268" y="128"/>
                  </a:lnTo>
                  <a:lnTo>
                    <a:pt x="268" y="128"/>
                  </a:lnTo>
                  <a:lnTo>
                    <a:pt x="270" y="130"/>
                  </a:lnTo>
                  <a:lnTo>
                    <a:pt x="266" y="128"/>
                  </a:lnTo>
                  <a:lnTo>
                    <a:pt x="266" y="128"/>
                  </a:lnTo>
                  <a:lnTo>
                    <a:pt x="266" y="128"/>
                  </a:lnTo>
                  <a:lnTo>
                    <a:pt x="266" y="128"/>
                  </a:lnTo>
                  <a:lnTo>
                    <a:pt x="266" y="126"/>
                  </a:lnTo>
                  <a:lnTo>
                    <a:pt x="268" y="124"/>
                  </a:lnTo>
                  <a:lnTo>
                    <a:pt x="268" y="126"/>
                  </a:lnTo>
                  <a:lnTo>
                    <a:pt x="268" y="126"/>
                  </a:lnTo>
                  <a:lnTo>
                    <a:pt x="272" y="126"/>
                  </a:lnTo>
                  <a:lnTo>
                    <a:pt x="272" y="124"/>
                  </a:lnTo>
                  <a:lnTo>
                    <a:pt x="272" y="124"/>
                  </a:lnTo>
                  <a:lnTo>
                    <a:pt x="274" y="126"/>
                  </a:lnTo>
                  <a:lnTo>
                    <a:pt x="276" y="128"/>
                  </a:lnTo>
                  <a:lnTo>
                    <a:pt x="276" y="128"/>
                  </a:lnTo>
                  <a:lnTo>
                    <a:pt x="278" y="128"/>
                  </a:lnTo>
                  <a:lnTo>
                    <a:pt x="278" y="126"/>
                  </a:lnTo>
                  <a:lnTo>
                    <a:pt x="280" y="128"/>
                  </a:lnTo>
                  <a:lnTo>
                    <a:pt x="280" y="128"/>
                  </a:lnTo>
                  <a:lnTo>
                    <a:pt x="280" y="126"/>
                  </a:lnTo>
                  <a:lnTo>
                    <a:pt x="280" y="126"/>
                  </a:lnTo>
                  <a:lnTo>
                    <a:pt x="282" y="126"/>
                  </a:lnTo>
                  <a:lnTo>
                    <a:pt x="282" y="126"/>
                  </a:lnTo>
                  <a:lnTo>
                    <a:pt x="280" y="126"/>
                  </a:lnTo>
                  <a:lnTo>
                    <a:pt x="280" y="126"/>
                  </a:lnTo>
                  <a:lnTo>
                    <a:pt x="280" y="128"/>
                  </a:lnTo>
                  <a:lnTo>
                    <a:pt x="282" y="126"/>
                  </a:lnTo>
                  <a:lnTo>
                    <a:pt x="282" y="128"/>
                  </a:lnTo>
                  <a:close/>
                  <a:moveTo>
                    <a:pt x="274" y="64"/>
                  </a:moveTo>
                  <a:lnTo>
                    <a:pt x="274" y="64"/>
                  </a:lnTo>
                  <a:lnTo>
                    <a:pt x="276" y="64"/>
                  </a:lnTo>
                  <a:lnTo>
                    <a:pt x="276" y="66"/>
                  </a:lnTo>
                  <a:lnTo>
                    <a:pt x="276" y="66"/>
                  </a:lnTo>
                  <a:lnTo>
                    <a:pt x="274" y="66"/>
                  </a:lnTo>
                  <a:lnTo>
                    <a:pt x="274" y="66"/>
                  </a:lnTo>
                  <a:lnTo>
                    <a:pt x="272" y="66"/>
                  </a:lnTo>
                  <a:lnTo>
                    <a:pt x="272" y="64"/>
                  </a:lnTo>
                  <a:lnTo>
                    <a:pt x="272" y="64"/>
                  </a:lnTo>
                  <a:lnTo>
                    <a:pt x="272" y="64"/>
                  </a:lnTo>
                  <a:lnTo>
                    <a:pt x="274" y="64"/>
                  </a:lnTo>
                  <a:lnTo>
                    <a:pt x="276" y="64"/>
                  </a:lnTo>
                  <a:lnTo>
                    <a:pt x="274" y="64"/>
                  </a:lnTo>
                  <a:close/>
                  <a:moveTo>
                    <a:pt x="278" y="88"/>
                  </a:moveTo>
                  <a:lnTo>
                    <a:pt x="278" y="88"/>
                  </a:lnTo>
                  <a:lnTo>
                    <a:pt x="276" y="88"/>
                  </a:lnTo>
                  <a:lnTo>
                    <a:pt x="276" y="88"/>
                  </a:lnTo>
                  <a:lnTo>
                    <a:pt x="276" y="88"/>
                  </a:lnTo>
                  <a:lnTo>
                    <a:pt x="276" y="88"/>
                  </a:lnTo>
                  <a:lnTo>
                    <a:pt x="274" y="88"/>
                  </a:lnTo>
                  <a:lnTo>
                    <a:pt x="272" y="86"/>
                  </a:lnTo>
                  <a:lnTo>
                    <a:pt x="272" y="86"/>
                  </a:lnTo>
                  <a:lnTo>
                    <a:pt x="274" y="86"/>
                  </a:lnTo>
                  <a:lnTo>
                    <a:pt x="276" y="86"/>
                  </a:lnTo>
                  <a:lnTo>
                    <a:pt x="276" y="86"/>
                  </a:lnTo>
                  <a:lnTo>
                    <a:pt x="278" y="86"/>
                  </a:lnTo>
                  <a:lnTo>
                    <a:pt x="278" y="88"/>
                  </a:lnTo>
                  <a:lnTo>
                    <a:pt x="278" y="88"/>
                  </a:lnTo>
                  <a:close/>
                  <a:moveTo>
                    <a:pt x="282" y="88"/>
                  </a:moveTo>
                  <a:lnTo>
                    <a:pt x="282" y="86"/>
                  </a:lnTo>
                  <a:lnTo>
                    <a:pt x="282" y="86"/>
                  </a:lnTo>
                  <a:lnTo>
                    <a:pt x="282" y="86"/>
                  </a:lnTo>
                  <a:lnTo>
                    <a:pt x="282" y="86"/>
                  </a:lnTo>
                  <a:lnTo>
                    <a:pt x="282" y="86"/>
                  </a:lnTo>
                  <a:lnTo>
                    <a:pt x="282" y="86"/>
                  </a:lnTo>
                  <a:lnTo>
                    <a:pt x="282" y="88"/>
                  </a:lnTo>
                  <a:lnTo>
                    <a:pt x="282" y="88"/>
                  </a:lnTo>
                  <a:close/>
                  <a:moveTo>
                    <a:pt x="284" y="92"/>
                  </a:moveTo>
                  <a:lnTo>
                    <a:pt x="284" y="92"/>
                  </a:lnTo>
                  <a:lnTo>
                    <a:pt x="284" y="92"/>
                  </a:lnTo>
                  <a:lnTo>
                    <a:pt x="284" y="92"/>
                  </a:lnTo>
                  <a:lnTo>
                    <a:pt x="284" y="92"/>
                  </a:lnTo>
                  <a:lnTo>
                    <a:pt x="282" y="92"/>
                  </a:lnTo>
                  <a:lnTo>
                    <a:pt x="284" y="92"/>
                  </a:lnTo>
                  <a:close/>
                  <a:moveTo>
                    <a:pt x="282" y="70"/>
                  </a:moveTo>
                  <a:lnTo>
                    <a:pt x="282" y="70"/>
                  </a:lnTo>
                  <a:lnTo>
                    <a:pt x="284" y="70"/>
                  </a:lnTo>
                  <a:lnTo>
                    <a:pt x="284" y="72"/>
                  </a:lnTo>
                  <a:lnTo>
                    <a:pt x="284" y="72"/>
                  </a:lnTo>
                  <a:lnTo>
                    <a:pt x="284" y="72"/>
                  </a:lnTo>
                  <a:lnTo>
                    <a:pt x="282" y="70"/>
                  </a:lnTo>
                  <a:lnTo>
                    <a:pt x="282" y="70"/>
                  </a:lnTo>
                  <a:close/>
                  <a:moveTo>
                    <a:pt x="284" y="58"/>
                  </a:moveTo>
                  <a:lnTo>
                    <a:pt x="284" y="58"/>
                  </a:lnTo>
                  <a:lnTo>
                    <a:pt x="286" y="58"/>
                  </a:lnTo>
                  <a:lnTo>
                    <a:pt x="284" y="58"/>
                  </a:lnTo>
                  <a:close/>
                  <a:moveTo>
                    <a:pt x="284" y="126"/>
                  </a:moveTo>
                  <a:lnTo>
                    <a:pt x="284" y="126"/>
                  </a:lnTo>
                  <a:lnTo>
                    <a:pt x="284" y="126"/>
                  </a:lnTo>
                  <a:lnTo>
                    <a:pt x="282" y="126"/>
                  </a:lnTo>
                  <a:lnTo>
                    <a:pt x="282" y="126"/>
                  </a:lnTo>
                  <a:lnTo>
                    <a:pt x="284" y="126"/>
                  </a:lnTo>
                  <a:lnTo>
                    <a:pt x="284" y="126"/>
                  </a:lnTo>
                  <a:lnTo>
                    <a:pt x="284" y="126"/>
                  </a:lnTo>
                  <a:lnTo>
                    <a:pt x="284" y="126"/>
                  </a:lnTo>
                  <a:lnTo>
                    <a:pt x="284" y="126"/>
                  </a:lnTo>
                  <a:lnTo>
                    <a:pt x="284" y="126"/>
                  </a:lnTo>
                  <a:close/>
                  <a:moveTo>
                    <a:pt x="288" y="102"/>
                  </a:moveTo>
                  <a:lnTo>
                    <a:pt x="286" y="100"/>
                  </a:lnTo>
                  <a:lnTo>
                    <a:pt x="286" y="100"/>
                  </a:lnTo>
                  <a:lnTo>
                    <a:pt x="288" y="102"/>
                  </a:lnTo>
                  <a:lnTo>
                    <a:pt x="286" y="102"/>
                  </a:lnTo>
                  <a:lnTo>
                    <a:pt x="284" y="102"/>
                  </a:lnTo>
                  <a:lnTo>
                    <a:pt x="282" y="100"/>
                  </a:lnTo>
                  <a:lnTo>
                    <a:pt x="284" y="100"/>
                  </a:lnTo>
                  <a:lnTo>
                    <a:pt x="284" y="100"/>
                  </a:lnTo>
                  <a:lnTo>
                    <a:pt x="284" y="98"/>
                  </a:lnTo>
                  <a:lnTo>
                    <a:pt x="284" y="98"/>
                  </a:lnTo>
                  <a:lnTo>
                    <a:pt x="284" y="100"/>
                  </a:lnTo>
                  <a:lnTo>
                    <a:pt x="286" y="100"/>
                  </a:lnTo>
                  <a:lnTo>
                    <a:pt x="288" y="100"/>
                  </a:lnTo>
                  <a:lnTo>
                    <a:pt x="288" y="102"/>
                  </a:lnTo>
                  <a:close/>
                  <a:moveTo>
                    <a:pt x="292" y="106"/>
                  </a:moveTo>
                  <a:lnTo>
                    <a:pt x="290" y="104"/>
                  </a:lnTo>
                  <a:lnTo>
                    <a:pt x="290" y="104"/>
                  </a:lnTo>
                  <a:lnTo>
                    <a:pt x="290" y="102"/>
                  </a:lnTo>
                  <a:lnTo>
                    <a:pt x="290" y="102"/>
                  </a:lnTo>
                  <a:lnTo>
                    <a:pt x="292" y="104"/>
                  </a:lnTo>
                  <a:lnTo>
                    <a:pt x="294" y="104"/>
                  </a:lnTo>
                  <a:lnTo>
                    <a:pt x="294" y="104"/>
                  </a:lnTo>
                  <a:lnTo>
                    <a:pt x="292" y="104"/>
                  </a:lnTo>
                  <a:lnTo>
                    <a:pt x="292" y="106"/>
                  </a:lnTo>
                  <a:lnTo>
                    <a:pt x="292" y="106"/>
                  </a:lnTo>
                  <a:close/>
                  <a:moveTo>
                    <a:pt x="300" y="110"/>
                  </a:moveTo>
                  <a:lnTo>
                    <a:pt x="300" y="110"/>
                  </a:lnTo>
                  <a:lnTo>
                    <a:pt x="298" y="110"/>
                  </a:lnTo>
                  <a:lnTo>
                    <a:pt x="298" y="110"/>
                  </a:lnTo>
                  <a:lnTo>
                    <a:pt x="298" y="110"/>
                  </a:lnTo>
                  <a:lnTo>
                    <a:pt x="300" y="108"/>
                  </a:lnTo>
                  <a:lnTo>
                    <a:pt x="300" y="108"/>
                  </a:lnTo>
                  <a:lnTo>
                    <a:pt x="300" y="106"/>
                  </a:lnTo>
                  <a:lnTo>
                    <a:pt x="300" y="106"/>
                  </a:lnTo>
                  <a:lnTo>
                    <a:pt x="302" y="110"/>
                  </a:lnTo>
                  <a:lnTo>
                    <a:pt x="302" y="110"/>
                  </a:lnTo>
                  <a:lnTo>
                    <a:pt x="302" y="110"/>
                  </a:lnTo>
                  <a:lnTo>
                    <a:pt x="300" y="110"/>
                  </a:lnTo>
                  <a:lnTo>
                    <a:pt x="300" y="110"/>
                  </a:lnTo>
                  <a:close/>
                  <a:moveTo>
                    <a:pt x="324" y="124"/>
                  </a:moveTo>
                  <a:lnTo>
                    <a:pt x="324" y="124"/>
                  </a:lnTo>
                  <a:lnTo>
                    <a:pt x="322" y="124"/>
                  </a:lnTo>
                  <a:lnTo>
                    <a:pt x="320" y="124"/>
                  </a:lnTo>
                  <a:lnTo>
                    <a:pt x="318" y="124"/>
                  </a:lnTo>
                  <a:lnTo>
                    <a:pt x="316" y="124"/>
                  </a:lnTo>
                  <a:lnTo>
                    <a:pt x="310" y="124"/>
                  </a:lnTo>
                  <a:lnTo>
                    <a:pt x="310" y="122"/>
                  </a:lnTo>
                  <a:lnTo>
                    <a:pt x="310" y="122"/>
                  </a:lnTo>
                  <a:lnTo>
                    <a:pt x="314" y="122"/>
                  </a:lnTo>
                  <a:lnTo>
                    <a:pt x="318" y="122"/>
                  </a:lnTo>
                  <a:lnTo>
                    <a:pt x="318" y="122"/>
                  </a:lnTo>
                  <a:lnTo>
                    <a:pt x="318" y="120"/>
                  </a:lnTo>
                  <a:lnTo>
                    <a:pt x="318" y="120"/>
                  </a:lnTo>
                  <a:lnTo>
                    <a:pt x="322" y="122"/>
                  </a:lnTo>
                  <a:lnTo>
                    <a:pt x="324" y="122"/>
                  </a:lnTo>
                  <a:lnTo>
                    <a:pt x="324" y="122"/>
                  </a:lnTo>
                  <a:lnTo>
                    <a:pt x="324" y="122"/>
                  </a:lnTo>
                  <a:lnTo>
                    <a:pt x="324" y="122"/>
                  </a:lnTo>
                  <a:lnTo>
                    <a:pt x="324" y="124"/>
                  </a:lnTo>
                  <a:lnTo>
                    <a:pt x="324" y="124"/>
                  </a:lnTo>
                  <a:close/>
                  <a:moveTo>
                    <a:pt x="326" y="128"/>
                  </a:moveTo>
                  <a:lnTo>
                    <a:pt x="324" y="126"/>
                  </a:lnTo>
                  <a:lnTo>
                    <a:pt x="324" y="126"/>
                  </a:lnTo>
                  <a:lnTo>
                    <a:pt x="326" y="126"/>
                  </a:lnTo>
                  <a:lnTo>
                    <a:pt x="326" y="128"/>
                  </a:lnTo>
                  <a:lnTo>
                    <a:pt x="326" y="128"/>
                  </a:lnTo>
                  <a:close/>
                  <a:moveTo>
                    <a:pt x="326" y="124"/>
                  </a:moveTo>
                  <a:lnTo>
                    <a:pt x="326" y="124"/>
                  </a:lnTo>
                  <a:lnTo>
                    <a:pt x="328" y="126"/>
                  </a:lnTo>
                  <a:lnTo>
                    <a:pt x="326" y="124"/>
                  </a:lnTo>
                  <a:close/>
                  <a:moveTo>
                    <a:pt x="328" y="118"/>
                  </a:moveTo>
                  <a:lnTo>
                    <a:pt x="328" y="116"/>
                  </a:lnTo>
                  <a:lnTo>
                    <a:pt x="328" y="118"/>
                  </a:lnTo>
                  <a:lnTo>
                    <a:pt x="328" y="118"/>
                  </a:lnTo>
                  <a:lnTo>
                    <a:pt x="326" y="118"/>
                  </a:lnTo>
                  <a:lnTo>
                    <a:pt x="324" y="116"/>
                  </a:lnTo>
                  <a:lnTo>
                    <a:pt x="326" y="116"/>
                  </a:lnTo>
                  <a:lnTo>
                    <a:pt x="326" y="116"/>
                  </a:lnTo>
                  <a:lnTo>
                    <a:pt x="326" y="116"/>
                  </a:lnTo>
                  <a:lnTo>
                    <a:pt x="328" y="116"/>
                  </a:lnTo>
                  <a:lnTo>
                    <a:pt x="328" y="116"/>
                  </a:lnTo>
                  <a:lnTo>
                    <a:pt x="328" y="116"/>
                  </a:lnTo>
                  <a:lnTo>
                    <a:pt x="330" y="116"/>
                  </a:lnTo>
                  <a:lnTo>
                    <a:pt x="328" y="118"/>
                  </a:lnTo>
                  <a:close/>
                  <a:moveTo>
                    <a:pt x="332" y="106"/>
                  </a:moveTo>
                  <a:lnTo>
                    <a:pt x="332" y="108"/>
                  </a:lnTo>
                  <a:lnTo>
                    <a:pt x="332" y="108"/>
                  </a:lnTo>
                  <a:lnTo>
                    <a:pt x="330" y="106"/>
                  </a:lnTo>
                  <a:lnTo>
                    <a:pt x="328" y="108"/>
                  </a:lnTo>
                  <a:lnTo>
                    <a:pt x="330" y="106"/>
                  </a:lnTo>
                  <a:lnTo>
                    <a:pt x="330" y="106"/>
                  </a:lnTo>
                  <a:lnTo>
                    <a:pt x="328" y="106"/>
                  </a:lnTo>
                  <a:lnTo>
                    <a:pt x="328" y="108"/>
                  </a:lnTo>
                  <a:lnTo>
                    <a:pt x="328" y="108"/>
                  </a:lnTo>
                  <a:lnTo>
                    <a:pt x="326" y="106"/>
                  </a:lnTo>
                  <a:lnTo>
                    <a:pt x="326" y="106"/>
                  </a:lnTo>
                  <a:lnTo>
                    <a:pt x="326" y="108"/>
                  </a:lnTo>
                  <a:lnTo>
                    <a:pt x="326" y="108"/>
                  </a:lnTo>
                  <a:lnTo>
                    <a:pt x="328" y="108"/>
                  </a:lnTo>
                  <a:lnTo>
                    <a:pt x="328" y="108"/>
                  </a:lnTo>
                  <a:lnTo>
                    <a:pt x="330" y="108"/>
                  </a:lnTo>
                  <a:lnTo>
                    <a:pt x="332" y="110"/>
                  </a:lnTo>
                  <a:lnTo>
                    <a:pt x="332" y="110"/>
                  </a:lnTo>
                  <a:lnTo>
                    <a:pt x="330" y="110"/>
                  </a:lnTo>
                  <a:lnTo>
                    <a:pt x="328" y="108"/>
                  </a:lnTo>
                  <a:lnTo>
                    <a:pt x="330" y="110"/>
                  </a:lnTo>
                  <a:lnTo>
                    <a:pt x="330" y="110"/>
                  </a:lnTo>
                  <a:lnTo>
                    <a:pt x="328" y="110"/>
                  </a:lnTo>
                  <a:lnTo>
                    <a:pt x="328" y="110"/>
                  </a:lnTo>
                  <a:lnTo>
                    <a:pt x="328" y="110"/>
                  </a:lnTo>
                  <a:lnTo>
                    <a:pt x="328" y="112"/>
                  </a:lnTo>
                  <a:lnTo>
                    <a:pt x="326" y="112"/>
                  </a:lnTo>
                  <a:lnTo>
                    <a:pt x="326" y="112"/>
                  </a:lnTo>
                  <a:lnTo>
                    <a:pt x="326" y="112"/>
                  </a:lnTo>
                  <a:lnTo>
                    <a:pt x="324" y="112"/>
                  </a:lnTo>
                  <a:lnTo>
                    <a:pt x="324" y="112"/>
                  </a:lnTo>
                  <a:lnTo>
                    <a:pt x="322" y="112"/>
                  </a:lnTo>
                  <a:lnTo>
                    <a:pt x="322" y="110"/>
                  </a:lnTo>
                  <a:lnTo>
                    <a:pt x="322" y="110"/>
                  </a:lnTo>
                  <a:lnTo>
                    <a:pt x="324" y="110"/>
                  </a:lnTo>
                  <a:lnTo>
                    <a:pt x="324" y="110"/>
                  </a:lnTo>
                  <a:lnTo>
                    <a:pt x="324" y="110"/>
                  </a:lnTo>
                  <a:lnTo>
                    <a:pt x="324" y="108"/>
                  </a:lnTo>
                  <a:lnTo>
                    <a:pt x="322" y="106"/>
                  </a:lnTo>
                  <a:lnTo>
                    <a:pt x="322" y="108"/>
                  </a:lnTo>
                  <a:lnTo>
                    <a:pt x="322" y="108"/>
                  </a:lnTo>
                  <a:lnTo>
                    <a:pt x="318" y="108"/>
                  </a:lnTo>
                  <a:lnTo>
                    <a:pt x="316" y="108"/>
                  </a:lnTo>
                  <a:lnTo>
                    <a:pt x="314" y="108"/>
                  </a:lnTo>
                  <a:lnTo>
                    <a:pt x="314" y="108"/>
                  </a:lnTo>
                  <a:lnTo>
                    <a:pt x="314" y="110"/>
                  </a:lnTo>
                  <a:lnTo>
                    <a:pt x="312" y="110"/>
                  </a:lnTo>
                  <a:lnTo>
                    <a:pt x="312" y="110"/>
                  </a:lnTo>
                  <a:lnTo>
                    <a:pt x="312" y="108"/>
                  </a:lnTo>
                  <a:lnTo>
                    <a:pt x="312" y="108"/>
                  </a:lnTo>
                  <a:lnTo>
                    <a:pt x="314" y="108"/>
                  </a:lnTo>
                  <a:lnTo>
                    <a:pt x="316" y="106"/>
                  </a:lnTo>
                  <a:lnTo>
                    <a:pt x="318" y="106"/>
                  </a:lnTo>
                  <a:lnTo>
                    <a:pt x="320" y="106"/>
                  </a:lnTo>
                  <a:lnTo>
                    <a:pt x="320" y="106"/>
                  </a:lnTo>
                  <a:lnTo>
                    <a:pt x="320" y="106"/>
                  </a:lnTo>
                  <a:lnTo>
                    <a:pt x="322" y="106"/>
                  </a:lnTo>
                  <a:lnTo>
                    <a:pt x="322" y="106"/>
                  </a:lnTo>
                  <a:lnTo>
                    <a:pt x="322" y="106"/>
                  </a:lnTo>
                  <a:lnTo>
                    <a:pt x="324" y="106"/>
                  </a:lnTo>
                  <a:lnTo>
                    <a:pt x="324" y="106"/>
                  </a:lnTo>
                  <a:lnTo>
                    <a:pt x="322" y="104"/>
                  </a:lnTo>
                  <a:lnTo>
                    <a:pt x="320" y="102"/>
                  </a:lnTo>
                  <a:lnTo>
                    <a:pt x="320" y="102"/>
                  </a:lnTo>
                  <a:lnTo>
                    <a:pt x="320" y="104"/>
                  </a:lnTo>
                  <a:lnTo>
                    <a:pt x="320" y="104"/>
                  </a:lnTo>
                  <a:lnTo>
                    <a:pt x="320" y="102"/>
                  </a:lnTo>
                  <a:lnTo>
                    <a:pt x="320" y="100"/>
                  </a:lnTo>
                  <a:lnTo>
                    <a:pt x="320" y="100"/>
                  </a:lnTo>
                  <a:lnTo>
                    <a:pt x="318" y="100"/>
                  </a:lnTo>
                  <a:lnTo>
                    <a:pt x="318" y="100"/>
                  </a:lnTo>
                  <a:lnTo>
                    <a:pt x="318" y="100"/>
                  </a:lnTo>
                  <a:lnTo>
                    <a:pt x="318" y="100"/>
                  </a:lnTo>
                  <a:lnTo>
                    <a:pt x="318" y="100"/>
                  </a:lnTo>
                  <a:lnTo>
                    <a:pt x="314" y="100"/>
                  </a:lnTo>
                  <a:lnTo>
                    <a:pt x="314" y="100"/>
                  </a:lnTo>
                  <a:lnTo>
                    <a:pt x="314" y="98"/>
                  </a:lnTo>
                  <a:lnTo>
                    <a:pt x="314" y="98"/>
                  </a:lnTo>
                  <a:lnTo>
                    <a:pt x="312" y="98"/>
                  </a:lnTo>
                  <a:lnTo>
                    <a:pt x="312" y="98"/>
                  </a:lnTo>
                  <a:lnTo>
                    <a:pt x="312" y="100"/>
                  </a:lnTo>
                  <a:lnTo>
                    <a:pt x="312" y="100"/>
                  </a:lnTo>
                  <a:lnTo>
                    <a:pt x="312" y="100"/>
                  </a:lnTo>
                  <a:lnTo>
                    <a:pt x="312" y="100"/>
                  </a:lnTo>
                  <a:lnTo>
                    <a:pt x="310" y="100"/>
                  </a:lnTo>
                  <a:lnTo>
                    <a:pt x="310" y="100"/>
                  </a:lnTo>
                  <a:lnTo>
                    <a:pt x="310" y="100"/>
                  </a:lnTo>
                  <a:lnTo>
                    <a:pt x="310" y="100"/>
                  </a:lnTo>
                  <a:lnTo>
                    <a:pt x="310" y="100"/>
                  </a:lnTo>
                  <a:lnTo>
                    <a:pt x="310" y="102"/>
                  </a:lnTo>
                  <a:lnTo>
                    <a:pt x="312" y="102"/>
                  </a:lnTo>
                  <a:lnTo>
                    <a:pt x="312" y="102"/>
                  </a:lnTo>
                  <a:lnTo>
                    <a:pt x="310" y="104"/>
                  </a:lnTo>
                  <a:lnTo>
                    <a:pt x="308" y="102"/>
                  </a:lnTo>
                  <a:lnTo>
                    <a:pt x="308" y="102"/>
                  </a:lnTo>
                  <a:lnTo>
                    <a:pt x="308" y="104"/>
                  </a:lnTo>
                  <a:lnTo>
                    <a:pt x="308" y="104"/>
                  </a:lnTo>
                  <a:lnTo>
                    <a:pt x="308" y="102"/>
                  </a:lnTo>
                  <a:lnTo>
                    <a:pt x="308" y="102"/>
                  </a:lnTo>
                  <a:lnTo>
                    <a:pt x="308" y="102"/>
                  </a:lnTo>
                  <a:lnTo>
                    <a:pt x="306" y="102"/>
                  </a:lnTo>
                  <a:lnTo>
                    <a:pt x="306" y="102"/>
                  </a:lnTo>
                  <a:lnTo>
                    <a:pt x="308" y="102"/>
                  </a:lnTo>
                  <a:lnTo>
                    <a:pt x="306" y="102"/>
                  </a:lnTo>
                  <a:lnTo>
                    <a:pt x="306" y="104"/>
                  </a:lnTo>
                  <a:lnTo>
                    <a:pt x="306" y="104"/>
                  </a:lnTo>
                  <a:lnTo>
                    <a:pt x="304" y="104"/>
                  </a:lnTo>
                  <a:lnTo>
                    <a:pt x="300" y="104"/>
                  </a:lnTo>
                  <a:lnTo>
                    <a:pt x="300" y="104"/>
                  </a:lnTo>
                  <a:lnTo>
                    <a:pt x="294" y="104"/>
                  </a:lnTo>
                  <a:lnTo>
                    <a:pt x="294" y="104"/>
                  </a:lnTo>
                  <a:lnTo>
                    <a:pt x="294" y="102"/>
                  </a:lnTo>
                  <a:lnTo>
                    <a:pt x="294" y="102"/>
                  </a:lnTo>
                  <a:lnTo>
                    <a:pt x="296" y="102"/>
                  </a:lnTo>
                  <a:lnTo>
                    <a:pt x="296" y="102"/>
                  </a:lnTo>
                  <a:lnTo>
                    <a:pt x="296" y="102"/>
                  </a:lnTo>
                  <a:lnTo>
                    <a:pt x="296" y="102"/>
                  </a:lnTo>
                  <a:lnTo>
                    <a:pt x="296" y="102"/>
                  </a:lnTo>
                  <a:lnTo>
                    <a:pt x="294" y="100"/>
                  </a:lnTo>
                  <a:lnTo>
                    <a:pt x="294" y="100"/>
                  </a:lnTo>
                  <a:lnTo>
                    <a:pt x="296" y="102"/>
                  </a:lnTo>
                  <a:lnTo>
                    <a:pt x="298" y="100"/>
                  </a:lnTo>
                  <a:lnTo>
                    <a:pt x="296" y="100"/>
                  </a:lnTo>
                  <a:lnTo>
                    <a:pt x="296" y="100"/>
                  </a:lnTo>
                  <a:lnTo>
                    <a:pt x="300" y="98"/>
                  </a:lnTo>
                  <a:lnTo>
                    <a:pt x="300" y="98"/>
                  </a:lnTo>
                  <a:lnTo>
                    <a:pt x="300" y="98"/>
                  </a:lnTo>
                  <a:lnTo>
                    <a:pt x="300" y="98"/>
                  </a:lnTo>
                  <a:lnTo>
                    <a:pt x="300" y="98"/>
                  </a:lnTo>
                  <a:lnTo>
                    <a:pt x="302" y="98"/>
                  </a:lnTo>
                  <a:lnTo>
                    <a:pt x="302" y="98"/>
                  </a:lnTo>
                  <a:lnTo>
                    <a:pt x="302" y="98"/>
                  </a:lnTo>
                  <a:lnTo>
                    <a:pt x="302" y="98"/>
                  </a:lnTo>
                  <a:lnTo>
                    <a:pt x="302" y="98"/>
                  </a:lnTo>
                  <a:lnTo>
                    <a:pt x="302" y="98"/>
                  </a:lnTo>
                  <a:lnTo>
                    <a:pt x="304" y="98"/>
                  </a:lnTo>
                  <a:lnTo>
                    <a:pt x="304" y="98"/>
                  </a:lnTo>
                  <a:lnTo>
                    <a:pt x="304" y="98"/>
                  </a:lnTo>
                  <a:lnTo>
                    <a:pt x="304" y="98"/>
                  </a:lnTo>
                  <a:lnTo>
                    <a:pt x="304" y="98"/>
                  </a:lnTo>
                  <a:lnTo>
                    <a:pt x="304" y="98"/>
                  </a:lnTo>
                  <a:lnTo>
                    <a:pt x="304" y="98"/>
                  </a:lnTo>
                  <a:lnTo>
                    <a:pt x="306" y="100"/>
                  </a:lnTo>
                  <a:lnTo>
                    <a:pt x="306" y="100"/>
                  </a:lnTo>
                  <a:lnTo>
                    <a:pt x="304" y="98"/>
                  </a:lnTo>
                  <a:lnTo>
                    <a:pt x="304" y="98"/>
                  </a:lnTo>
                  <a:lnTo>
                    <a:pt x="306" y="98"/>
                  </a:lnTo>
                  <a:lnTo>
                    <a:pt x="304" y="96"/>
                  </a:lnTo>
                  <a:lnTo>
                    <a:pt x="304" y="96"/>
                  </a:lnTo>
                  <a:lnTo>
                    <a:pt x="306" y="98"/>
                  </a:lnTo>
                  <a:lnTo>
                    <a:pt x="306" y="98"/>
                  </a:lnTo>
                  <a:lnTo>
                    <a:pt x="306" y="98"/>
                  </a:lnTo>
                  <a:lnTo>
                    <a:pt x="308" y="98"/>
                  </a:lnTo>
                  <a:lnTo>
                    <a:pt x="308" y="98"/>
                  </a:lnTo>
                  <a:lnTo>
                    <a:pt x="308" y="98"/>
                  </a:lnTo>
                  <a:lnTo>
                    <a:pt x="308" y="98"/>
                  </a:lnTo>
                  <a:lnTo>
                    <a:pt x="308" y="98"/>
                  </a:lnTo>
                  <a:lnTo>
                    <a:pt x="308" y="98"/>
                  </a:lnTo>
                  <a:lnTo>
                    <a:pt x="310" y="98"/>
                  </a:lnTo>
                  <a:lnTo>
                    <a:pt x="310" y="98"/>
                  </a:lnTo>
                  <a:lnTo>
                    <a:pt x="310" y="98"/>
                  </a:lnTo>
                  <a:lnTo>
                    <a:pt x="310" y="98"/>
                  </a:lnTo>
                  <a:lnTo>
                    <a:pt x="312" y="98"/>
                  </a:lnTo>
                  <a:lnTo>
                    <a:pt x="312" y="98"/>
                  </a:lnTo>
                  <a:lnTo>
                    <a:pt x="312" y="96"/>
                  </a:lnTo>
                  <a:lnTo>
                    <a:pt x="312" y="96"/>
                  </a:lnTo>
                  <a:lnTo>
                    <a:pt x="314" y="98"/>
                  </a:lnTo>
                  <a:lnTo>
                    <a:pt x="314" y="98"/>
                  </a:lnTo>
                  <a:lnTo>
                    <a:pt x="314" y="96"/>
                  </a:lnTo>
                  <a:lnTo>
                    <a:pt x="314" y="96"/>
                  </a:lnTo>
                  <a:lnTo>
                    <a:pt x="314" y="98"/>
                  </a:lnTo>
                  <a:lnTo>
                    <a:pt x="316" y="98"/>
                  </a:lnTo>
                  <a:lnTo>
                    <a:pt x="318" y="98"/>
                  </a:lnTo>
                  <a:lnTo>
                    <a:pt x="318" y="98"/>
                  </a:lnTo>
                  <a:lnTo>
                    <a:pt x="320" y="96"/>
                  </a:lnTo>
                  <a:lnTo>
                    <a:pt x="320" y="96"/>
                  </a:lnTo>
                  <a:lnTo>
                    <a:pt x="318" y="96"/>
                  </a:lnTo>
                  <a:lnTo>
                    <a:pt x="318" y="96"/>
                  </a:lnTo>
                  <a:lnTo>
                    <a:pt x="320" y="96"/>
                  </a:lnTo>
                  <a:lnTo>
                    <a:pt x="322" y="96"/>
                  </a:lnTo>
                  <a:lnTo>
                    <a:pt x="322" y="96"/>
                  </a:lnTo>
                  <a:lnTo>
                    <a:pt x="322" y="96"/>
                  </a:lnTo>
                  <a:lnTo>
                    <a:pt x="322" y="96"/>
                  </a:lnTo>
                  <a:lnTo>
                    <a:pt x="322" y="96"/>
                  </a:lnTo>
                  <a:lnTo>
                    <a:pt x="322" y="96"/>
                  </a:lnTo>
                  <a:lnTo>
                    <a:pt x="322" y="98"/>
                  </a:lnTo>
                  <a:lnTo>
                    <a:pt x="322" y="98"/>
                  </a:lnTo>
                  <a:lnTo>
                    <a:pt x="322" y="98"/>
                  </a:lnTo>
                  <a:lnTo>
                    <a:pt x="322" y="98"/>
                  </a:lnTo>
                  <a:lnTo>
                    <a:pt x="320" y="100"/>
                  </a:lnTo>
                  <a:lnTo>
                    <a:pt x="320" y="100"/>
                  </a:lnTo>
                  <a:lnTo>
                    <a:pt x="324" y="102"/>
                  </a:lnTo>
                  <a:lnTo>
                    <a:pt x="326" y="104"/>
                  </a:lnTo>
                  <a:lnTo>
                    <a:pt x="326" y="104"/>
                  </a:lnTo>
                  <a:lnTo>
                    <a:pt x="326" y="104"/>
                  </a:lnTo>
                  <a:lnTo>
                    <a:pt x="328" y="104"/>
                  </a:lnTo>
                  <a:lnTo>
                    <a:pt x="328" y="104"/>
                  </a:lnTo>
                  <a:lnTo>
                    <a:pt x="330" y="104"/>
                  </a:lnTo>
                  <a:lnTo>
                    <a:pt x="332" y="106"/>
                  </a:lnTo>
                  <a:lnTo>
                    <a:pt x="332" y="104"/>
                  </a:lnTo>
                  <a:lnTo>
                    <a:pt x="332" y="104"/>
                  </a:lnTo>
                  <a:lnTo>
                    <a:pt x="332" y="104"/>
                  </a:lnTo>
                  <a:lnTo>
                    <a:pt x="334" y="106"/>
                  </a:lnTo>
                  <a:lnTo>
                    <a:pt x="336" y="106"/>
                  </a:lnTo>
                  <a:lnTo>
                    <a:pt x="336" y="108"/>
                  </a:lnTo>
                  <a:lnTo>
                    <a:pt x="332" y="108"/>
                  </a:lnTo>
                  <a:lnTo>
                    <a:pt x="332" y="108"/>
                  </a:lnTo>
                  <a:lnTo>
                    <a:pt x="334" y="110"/>
                  </a:lnTo>
                  <a:lnTo>
                    <a:pt x="334" y="110"/>
                  </a:lnTo>
                  <a:lnTo>
                    <a:pt x="332" y="108"/>
                  </a:lnTo>
                  <a:lnTo>
                    <a:pt x="332" y="108"/>
                  </a:lnTo>
                  <a:lnTo>
                    <a:pt x="332" y="106"/>
                  </a:lnTo>
                  <a:lnTo>
                    <a:pt x="332" y="106"/>
                  </a:lnTo>
                  <a:close/>
                  <a:moveTo>
                    <a:pt x="314" y="102"/>
                  </a:moveTo>
                  <a:lnTo>
                    <a:pt x="314" y="102"/>
                  </a:lnTo>
                  <a:lnTo>
                    <a:pt x="314" y="102"/>
                  </a:lnTo>
                  <a:lnTo>
                    <a:pt x="316" y="102"/>
                  </a:lnTo>
                  <a:lnTo>
                    <a:pt x="314" y="102"/>
                  </a:lnTo>
                  <a:close/>
                  <a:moveTo>
                    <a:pt x="304" y="92"/>
                  </a:moveTo>
                  <a:lnTo>
                    <a:pt x="304" y="92"/>
                  </a:lnTo>
                  <a:lnTo>
                    <a:pt x="310" y="94"/>
                  </a:lnTo>
                  <a:lnTo>
                    <a:pt x="310" y="92"/>
                  </a:lnTo>
                  <a:lnTo>
                    <a:pt x="312" y="94"/>
                  </a:lnTo>
                  <a:lnTo>
                    <a:pt x="312" y="94"/>
                  </a:lnTo>
                  <a:lnTo>
                    <a:pt x="310" y="94"/>
                  </a:lnTo>
                  <a:lnTo>
                    <a:pt x="312" y="94"/>
                  </a:lnTo>
                  <a:lnTo>
                    <a:pt x="310" y="96"/>
                  </a:lnTo>
                  <a:lnTo>
                    <a:pt x="310" y="96"/>
                  </a:lnTo>
                  <a:lnTo>
                    <a:pt x="306" y="94"/>
                  </a:lnTo>
                  <a:lnTo>
                    <a:pt x="304" y="94"/>
                  </a:lnTo>
                  <a:lnTo>
                    <a:pt x="302" y="92"/>
                  </a:lnTo>
                  <a:lnTo>
                    <a:pt x="304" y="92"/>
                  </a:lnTo>
                  <a:lnTo>
                    <a:pt x="304" y="92"/>
                  </a:lnTo>
                  <a:close/>
                  <a:moveTo>
                    <a:pt x="312" y="82"/>
                  </a:moveTo>
                  <a:lnTo>
                    <a:pt x="314" y="84"/>
                  </a:lnTo>
                  <a:lnTo>
                    <a:pt x="312" y="84"/>
                  </a:lnTo>
                  <a:lnTo>
                    <a:pt x="312" y="84"/>
                  </a:lnTo>
                  <a:lnTo>
                    <a:pt x="312" y="82"/>
                  </a:lnTo>
                  <a:lnTo>
                    <a:pt x="312" y="82"/>
                  </a:lnTo>
                  <a:close/>
                  <a:moveTo>
                    <a:pt x="314" y="80"/>
                  </a:moveTo>
                  <a:lnTo>
                    <a:pt x="316" y="80"/>
                  </a:lnTo>
                  <a:lnTo>
                    <a:pt x="316" y="80"/>
                  </a:lnTo>
                  <a:lnTo>
                    <a:pt x="316" y="80"/>
                  </a:lnTo>
                  <a:lnTo>
                    <a:pt x="316" y="80"/>
                  </a:lnTo>
                  <a:lnTo>
                    <a:pt x="314" y="82"/>
                  </a:lnTo>
                  <a:lnTo>
                    <a:pt x="314" y="82"/>
                  </a:lnTo>
                  <a:lnTo>
                    <a:pt x="314" y="80"/>
                  </a:lnTo>
                  <a:lnTo>
                    <a:pt x="312" y="80"/>
                  </a:lnTo>
                  <a:lnTo>
                    <a:pt x="312" y="82"/>
                  </a:lnTo>
                  <a:lnTo>
                    <a:pt x="312" y="80"/>
                  </a:lnTo>
                  <a:lnTo>
                    <a:pt x="312" y="80"/>
                  </a:lnTo>
                  <a:lnTo>
                    <a:pt x="312" y="80"/>
                  </a:lnTo>
                  <a:lnTo>
                    <a:pt x="314" y="80"/>
                  </a:lnTo>
                  <a:lnTo>
                    <a:pt x="314" y="80"/>
                  </a:lnTo>
                  <a:lnTo>
                    <a:pt x="314" y="80"/>
                  </a:lnTo>
                  <a:lnTo>
                    <a:pt x="314" y="80"/>
                  </a:lnTo>
                  <a:close/>
                  <a:moveTo>
                    <a:pt x="322" y="68"/>
                  </a:moveTo>
                  <a:lnTo>
                    <a:pt x="324" y="68"/>
                  </a:lnTo>
                  <a:lnTo>
                    <a:pt x="324" y="68"/>
                  </a:lnTo>
                  <a:lnTo>
                    <a:pt x="324" y="68"/>
                  </a:lnTo>
                  <a:lnTo>
                    <a:pt x="328" y="70"/>
                  </a:lnTo>
                  <a:lnTo>
                    <a:pt x="328" y="70"/>
                  </a:lnTo>
                  <a:lnTo>
                    <a:pt x="328" y="72"/>
                  </a:lnTo>
                  <a:lnTo>
                    <a:pt x="330" y="72"/>
                  </a:lnTo>
                  <a:lnTo>
                    <a:pt x="330" y="72"/>
                  </a:lnTo>
                  <a:lnTo>
                    <a:pt x="328" y="72"/>
                  </a:lnTo>
                  <a:lnTo>
                    <a:pt x="324" y="72"/>
                  </a:lnTo>
                  <a:lnTo>
                    <a:pt x="324" y="72"/>
                  </a:lnTo>
                  <a:lnTo>
                    <a:pt x="324" y="74"/>
                  </a:lnTo>
                  <a:lnTo>
                    <a:pt x="322" y="72"/>
                  </a:lnTo>
                  <a:lnTo>
                    <a:pt x="324" y="72"/>
                  </a:lnTo>
                  <a:lnTo>
                    <a:pt x="322" y="70"/>
                  </a:lnTo>
                  <a:lnTo>
                    <a:pt x="320" y="70"/>
                  </a:lnTo>
                  <a:lnTo>
                    <a:pt x="320" y="70"/>
                  </a:lnTo>
                  <a:lnTo>
                    <a:pt x="320" y="70"/>
                  </a:lnTo>
                  <a:lnTo>
                    <a:pt x="320" y="70"/>
                  </a:lnTo>
                  <a:lnTo>
                    <a:pt x="320" y="68"/>
                  </a:lnTo>
                  <a:lnTo>
                    <a:pt x="320" y="68"/>
                  </a:lnTo>
                  <a:lnTo>
                    <a:pt x="320" y="68"/>
                  </a:lnTo>
                  <a:lnTo>
                    <a:pt x="320" y="68"/>
                  </a:lnTo>
                  <a:lnTo>
                    <a:pt x="320" y="68"/>
                  </a:lnTo>
                  <a:lnTo>
                    <a:pt x="320" y="68"/>
                  </a:lnTo>
                  <a:lnTo>
                    <a:pt x="320" y="68"/>
                  </a:lnTo>
                  <a:lnTo>
                    <a:pt x="320" y="68"/>
                  </a:lnTo>
                  <a:lnTo>
                    <a:pt x="320" y="66"/>
                  </a:lnTo>
                  <a:lnTo>
                    <a:pt x="318" y="66"/>
                  </a:lnTo>
                  <a:lnTo>
                    <a:pt x="318" y="66"/>
                  </a:lnTo>
                  <a:lnTo>
                    <a:pt x="318" y="66"/>
                  </a:lnTo>
                  <a:lnTo>
                    <a:pt x="316" y="66"/>
                  </a:lnTo>
                  <a:lnTo>
                    <a:pt x="316" y="66"/>
                  </a:lnTo>
                  <a:lnTo>
                    <a:pt x="318" y="64"/>
                  </a:lnTo>
                  <a:lnTo>
                    <a:pt x="320" y="64"/>
                  </a:lnTo>
                  <a:lnTo>
                    <a:pt x="324" y="64"/>
                  </a:lnTo>
                  <a:lnTo>
                    <a:pt x="324" y="66"/>
                  </a:lnTo>
                  <a:lnTo>
                    <a:pt x="324" y="66"/>
                  </a:lnTo>
                  <a:lnTo>
                    <a:pt x="322" y="66"/>
                  </a:lnTo>
                  <a:lnTo>
                    <a:pt x="322" y="64"/>
                  </a:lnTo>
                  <a:lnTo>
                    <a:pt x="322" y="64"/>
                  </a:lnTo>
                  <a:lnTo>
                    <a:pt x="322" y="68"/>
                  </a:lnTo>
                  <a:lnTo>
                    <a:pt x="322" y="68"/>
                  </a:lnTo>
                  <a:close/>
                  <a:moveTo>
                    <a:pt x="330" y="58"/>
                  </a:moveTo>
                  <a:lnTo>
                    <a:pt x="330" y="58"/>
                  </a:lnTo>
                  <a:lnTo>
                    <a:pt x="332" y="58"/>
                  </a:lnTo>
                  <a:lnTo>
                    <a:pt x="332" y="58"/>
                  </a:lnTo>
                  <a:lnTo>
                    <a:pt x="330" y="60"/>
                  </a:lnTo>
                  <a:lnTo>
                    <a:pt x="332" y="60"/>
                  </a:lnTo>
                  <a:lnTo>
                    <a:pt x="330" y="60"/>
                  </a:lnTo>
                  <a:lnTo>
                    <a:pt x="330" y="60"/>
                  </a:lnTo>
                  <a:lnTo>
                    <a:pt x="330" y="60"/>
                  </a:lnTo>
                  <a:lnTo>
                    <a:pt x="330" y="60"/>
                  </a:lnTo>
                  <a:lnTo>
                    <a:pt x="330" y="60"/>
                  </a:lnTo>
                  <a:lnTo>
                    <a:pt x="330" y="58"/>
                  </a:lnTo>
                  <a:lnTo>
                    <a:pt x="330" y="58"/>
                  </a:lnTo>
                  <a:close/>
                  <a:moveTo>
                    <a:pt x="346" y="54"/>
                  </a:moveTo>
                  <a:lnTo>
                    <a:pt x="346" y="54"/>
                  </a:lnTo>
                  <a:lnTo>
                    <a:pt x="344" y="52"/>
                  </a:lnTo>
                  <a:lnTo>
                    <a:pt x="344" y="52"/>
                  </a:lnTo>
                  <a:lnTo>
                    <a:pt x="344" y="52"/>
                  </a:lnTo>
                  <a:lnTo>
                    <a:pt x="346" y="52"/>
                  </a:lnTo>
                  <a:lnTo>
                    <a:pt x="346" y="54"/>
                  </a:lnTo>
                  <a:lnTo>
                    <a:pt x="346" y="54"/>
                  </a:lnTo>
                  <a:close/>
                  <a:moveTo>
                    <a:pt x="344" y="26"/>
                  </a:moveTo>
                  <a:lnTo>
                    <a:pt x="344" y="26"/>
                  </a:lnTo>
                  <a:lnTo>
                    <a:pt x="342" y="26"/>
                  </a:lnTo>
                  <a:lnTo>
                    <a:pt x="344" y="26"/>
                  </a:lnTo>
                  <a:lnTo>
                    <a:pt x="344" y="26"/>
                  </a:lnTo>
                  <a:lnTo>
                    <a:pt x="344" y="28"/>
                  </a:lnTo>
                  <a:lnTo>
                    <a:pt x="344" y="26"/>
                  </a:lnTo>
                  <a:lnTo>
                    <a:pt x="344" y="26"/>
                  </a:lnTo>
                  <a:close/>
                  <a:moveTo>
                    <a:pt x="344" y="56"/>
                  </a:moveTo>
                  <a:lnTo>
                    <a:pt x="348" y="58"/>
                  </a:lnTo>
                  <a:lnTo>
                    <a:pt x="348" y="58"/>
                  </a:lnTo>
                  <a:lnTo>
                    <a:pt x="346" y="56"/>
                  </a:lnTo>
                  <a:lnTo>
                    <a:pt x="346" y="56"/>
                  </a:lnTo>
                  <a:lnTo>
                    <a:pt x="348" y="56"/>
                  </a:lnTo>
                  <a:lnTo>
                    <a:pt x="348" y="56"/>
                  </a:lnTo>
                  <a:lnTo>
                    <a:pt x="348" y="56"/>
                  </a:lnTo>
                  <a:lnTo>
                    <a:pt x="348" y="56"/>
                  </a:lnTo>
                  <a:lnTo>
                    <a:pt x="348" y="58"/>
                  </a:lnTo>
                  <a:lnTo>
                    <a:pt x="348" y="58"/>
                  </a:lnTo>
                  <a:lnTo>
                    <a:pt x="348" y="60"/>
                  </a:lnTo>
                  <a:lnTo>
                    <a:pt x="346" y="58"/>
                  </a:lnTo>
                  <a:lnTo>
                    <a:pt x="344" y="60"/>
                  </a:lnTo>
                  <a:lnTo>
                    <a:pt x="344" y="60"/>
                  </a:lnTo>
                  <a:lnTo>
                    <a:pt x="344" y="60"/>
                  </a:lnTo>
                  <a:lnTo>
                    <a:pt x="344" y="60"/>
                  </a:lnTo>
                  <a:lnTo>
                    <a:pt x="344" y="60"/>
                  </a:lnTo>
                  <a:lnTo>
                    <a:pt x="344" y="60"/>
                  </a:lnTo>
                  <a:lnTo>
                    <a:pt x="344" y="60"/>
                  </a:lnTo>
                  <a:lnTo>
                    <a:pt x="344" y="60"/>
                  </a:lnTo>
                  <a:lnTo>
                    <a:pt x="344" y="60"/>
                  </a:lnTo>
                  <a:lnTo>
                    <a:pt x="342" y="62"/>
                  </a:lnTo>
                  <a:lnTo>
                    <a:pt x="342" y="64"/>
                  </a:lnTo>
                  <a:lnTo>
                    <a:pt x="342" y="64"/>
                  </a:lnTo>
                  <a:lnTo>
                    <a:pt x="338" y="62"/>
                  </a:lnTo>
                  <a:lnTo>
                    <a:pt x="336" y="60"/>
                  </a:lnTo>
                  <a:lnTo>
                    <a:pt x="336" y="60"/>
                  </a:lnTo>
                  <a:lnTo>
                    <a:pt x="338" y="60"/>
                  </a:lnTo>
                  <a:lnTo>
                    <a:pt x="338" y="60"/>
                  </a:lnTo>
                  <a:lnTo>
                    <a:pt x="336" y="60"/>
                  </a:lnTo>
                  <a:lnTo>
                    <a:pt x="336" y="60"/>
                  </a:lnTo>
                  <a:lnTo>
                    <a:pt x="336" y="60"/>
                  </a:lnTo>
                  <a:lnTo>
                    <a:pt x="334" y="60"/>
                  </a:lnTo>
                  <a:lnTo>
                    <a:pt x="334" y="60"/>
                  </a:lnTo>
                  <a:lnTo>
                    <a:pt x="334" y="60"/>
                  </a:lnTo>
                  <a:lnTo>
                    <a:pt x="332" y="58"/>
                  </a:lnTo>
                  <a:lnTo>
                    <a:pt x="334" y="56"/>
                  </a:lnTo>
                  <a:lnTo>
                    <a:pt x="334" y="56"/>
                  </a:lnTo>
                  <a:lnTo>
                    <a:pt x="336" y="56"/>
                  </a:lnTo>
                  <a:lnTo>
                    <a:pt x="336" y="56"/>
                  </a:lnTo>
                  <a:lnTo>
                    <a:pt x="338" y="56"/>
                  </a:lnTo>
                  <a:lnTo>
                    <a:pt x="340" y="54"/>
                  </a:lnTo>
                  <a:lnTo>
                    <a:pt x="340" y="54"/>
                  </a:lnTo>
                  <a:lnTo>
                    <a:pt x="342" y="56"/>
                  </a:lnTo>
                  <a:lnTo>
                    <a:pt x="344" y="58"/>
                  </a:lnTo>
                  <a:lnTo>
                    <a:pt x="344" y="58"/>
                  </a:lnTo>
                  <a:lnTo>
                    <a:pt x="344" y="58"/>
                  </a:lnTo>
                  <a:lnTo>
                    <a:pt x="344" y="56"/>
                  </a:lnTo>
                  <a:lnTo>
                    <a:pt x="344" y="56"/>
                  </a:lnTo>
                  <a:close/>
                  <a:moveTo>
                    <a:pt x="350" y="58"/>
                  </a:moveTo>
                  <a:lnTo>
                    <a:pt x="350" y="58"/>
                  </a:lnTo>
                  <a:lnTo>
                    <a:pt x="350" y="58"/>
                  </a:lnTo>
                  <a:lnTo>
                    <a:pt x="350" y="58"/>
                  </a:lnTo>
                  <a:lnTo>
                    <a:pt x="350" y="56"/>
                  </a:lnTo>
                  <a:lnTo>
                    <a:pt x="352" y="56"/>
                  </a:lnTo>
                  <a:lnTo>
                    <a:pt x="352" y="56"/>
                  </a:lnTo>
                  <a:lnTo>
                    <a:pt x="352" y="56"/>
                  </a:lnTo>
                  <a:lnTo>
                    <a:pt x="350" y="58"/>
                  </a:lnTo>
                  <a:lnTo>
                    <a:pt x="350" y="58"/>
                  </a:lnTo>
                  <a:close/>
                  <a:moveTo>
                    <a:pt x="350" y="64"/>
                  </a:moveTo>
                  <a:lnTo>
                    <a:pt x="350" y="64"/>
                  </a:lnTo>
                  <a:lnTo>
                    <a:pt x="350" y="64"/>
                  </a:lnTo>
                  <a:lnTo>
                    <a:pt x="350" y="64"/>
                  </a:lnTo>
                  <a:lnTo>
                    <a:pt x="352" y="64"/>
                  </a:lnTo>
                  <a:lnTo>
                    <a:pt x="352" y="64"/>
                  </a:lnTo>
                  <a:lnTo>
                    <a:pt x="350" y="64"/>
                  </a:lnTo>
                  <a:lnTo>
                    <a:pt x="348" y="64"/>
                  </a:lnTo>
                  <a:lnTo>
                    <a:pt x="348" y="66"/>
                  </a:lnTo>
                  <a:lnTo>
                    <a:pt x="348" y="66"/>
                  </a:lnTo>
                  <a:lnTo>
                    <a:pt x="346" y="64"/>
                  </a:lnTo>
                  <a:lnTo>
                    <a:pt x="346" y="64"/>
                  </a:lnTo>
                  <a:lnTo>
                    <a:pt x="346" y="64"/>
                  </a:lnTo>
                  <a:lnTo>
                    <a:pt x="346" y="64"/>
                  </a:lnTo>
                  <a:lnTo>
                    <a:pt x="348" y="64"/>
                  </a:lnTo>
                  <a:lnTo>
                    <a:pt x="350" y="62"/>
                  </a:lnTo>
                  <a:lnTo>
                    <a:pt x="350" y="64"/>
                  </a:lnTo>
                  <a:close/>
                  <a:moveTo>
                    <a:pt x="352" y="76"/>
                  </a:moveTo>
                  <a:lnTo>
                    <a:pt x="354" y="76"/>
                  </a:lnTo>
                  <a:lnTo>
                    <a:pt x="354" y="76"/>
                  </a:lnTo>
                  <a:lnTo>
                    <a:pt x="356" y="76"/>
                  </a:lnTo>
                  <a:lnTo>
                    <a:pt x="356" y="76"/>
                  </a:lnTo>
                  <a:lnTo>
                    <a:pt x="356" y="76"/>
                  </a:lnTo>
                  <a:lnTo>
                    <a:pt x="356" y="76"/>
                  </a:lnTo>
                  <a:lnTo>
                    <a:pt x="356" y="76"/>
                  </a:lnTo>
                  <a:lnTo>
                    <a:pt x="358" y="78"/>
                  </a:lnTo>
                  <a:lnTo>
                    <a:pt x="358" y="78"/>
                  </a:lnTo>
                  <a:lnTo>
                    <a:pt x="358" y="76"/>
                  </a:lnTo>
                  <a:lnTo>
                    <a:pt x="358" y="76"/>
                  </a:lnTo>
                  <a:lnTo>
                    <a:pt x="358" y="76"/>
                  </a:lnTo>
                  <a:lnTo>
                    <a:pt x="358" y="76"/>
                  </a:lnTo>
                  <a:lnTo>
                    <a:pt x="360" y="76"/>
                  </a:lnTo>
                  <a:lnTo>
                    <a:pt x="360" y="76"/>
                  </a:lnTo>
                  <a:lnTo>
                    <a:pt x="360" y="76"/>
                  </a:lnTo>
                  <a:lnTo>
                    <a:pt x="360" y="76"/>
                  </a:lnTo>
                  <a:lnTo>
                    <a:pt x="360" y="78"/>
                  </a:lnTo>
                  <a:lnTo>
                    <a:pt x="360" y="78"/>
                  </a:lnTo>
                  <a:lnTo>
                    <a:pt x="360" y="76"/>
                  </a:lnTo>
                  <a:lnTo>
                    <a:pt x="360" y="76"/>
                  </a:lnTo>
                  <a:lnTo>
                    <a:pt x="360" y="76"/>
                  </a:lnTo>
                  <a:lnTo>
                    <a:pt x="360" y="78"/>
                  </a:lnTo>
                  <a:lnTo>
                    <a:pt x="360" y="78"/>
                  </a:lnTo>
                  <a:lnTo>
                    <a:pt x="358" y="78"/>
                  </a:lnTo>
                  <a:lnTo>
                    <a:pt x="358" y="78"/>
                  </a:lnTo>
                  <a:lnTo>
                    <a:pt x="358" y="78"/>
                  </a:lnTo>
                  <a:lnTo>
                    <a:pt x="362" y="80"/>
                  </a:lnTo>
                  <a:lnTo>
                    <a:pt x="362" y="80"/>
                  </a:lnTo>
                  <a:lnTo>
                    <a:pt x="362" y="78"/>
                  </a:lnTo>
                  <a:lnTo>
                    <a:pt x="362" y="78"/>
                  </a:lnTo>
                  <a:lnTo>
                    <a:pt x="364" y="80"/>
                  </a:lnTo>
                  <a:lnTo>
                    <a:pt x="366" y="80"/>
                  </a:lnTo>
                  <a:lnTo>
                    <a:pt x="366" y="80"/>
                  </a:lnTo>
                  <a:lnTo>
                    <a:pt x="366" y="80"/>
                  </a:lnTo>
                  <a:lnTo>
                    <a:pt x="366" y="80"/>
                  </a:lnTo>
                  <a:lnTo>
                    <a:pt x="364" y="78"/>
                  </a:lnTo>
                  <a:lnTo>
                    <a:pt x="364" y="78"/>
                  </a:lnTo>
                  <a:lnTo>
                    <a:pt x="364" y="78"/>
                  </a:lnTo>
                  <a:lnTo>
                    <a:pt x="364" y="78"/>
                  </a:lnTo>
                  <a:lnTo>
                    <a:pt x="364" y="78"/>
                  </a:lnTo>
                  <a:lnTo>
                    <a:pt x="364" y="78"/>
                  </a:lnTo>
                  <a:lnTo>
                    <a:pt x="366" y="80"/>
                  </a:lnTo>
                  <a:lnTo>
                    <a:pt x="366" y="80"/>
                  </a:lnTo>
                  <a:lnTo>
                    <a:pt x="374" y="82"/>
                  </a:lnTo>
                  <a:lnTo>
                    <a:pt x="374" y="82"/>
                  </a:lnTo>
                  <a:lnTo>
                    <a:pt x="372" y="84"/>
                  </a:lnTo>
                  <a:lnTo>
                    <a:pt x="370" y="84"/>
                  </a:lnTo>
                  <a:lnTo>
                    <a:pt x="370" y="84"/>
                  </a:lnTo>
                  <a:lnTo>
                    <a:pt x="370" y="82"/>
                  </a:lnTo>
                  <a:lnTo>
                    <a:pt x="370" y="82"/>
                  </a:lnTo>
                  <a:lnTo>
                    <a:pt x="368" y="82"/>
                  </a:lnTo>
                  <a:lnTo>
                    <a:pt x="368" y="82"/>
                  </a:lnTo>
                  <a:lnTo>
                    <a:pt x="368" y="84"/>
                  </a:lnTo>
                  <a:lnTo>
                    <a:pt x="366" y="84"/>
                  </a:lnTo>
                  <a:lnTo>
                    <a:pt x="364" y="84"/>
                  </a:lnTo>
                  <a:lnTo>
                    <a:pt x="364" y="84"/>
                  </a:lnTo>
                  <a:lnTo>
                    <a:pt x="362" y="82"/>
                  </a:lnTo>
                  <a:lnTo>
                    <a:pt x="362" y="82"/>
                  </a:lnTo>
                  <a:lnTo>
                    <a:pt x="362" y="82"/>
                  </a:lnTo>
                  <a:lnTo>
                    <a:pt x="354" y="80"/>
                  </a:lnTo>
                  <a:lnTo>
                    <a:pt x="356" y="78"/>
                  </a:lnTo>
                  <a:lnTo>
                    <a:pt x="356" y="78"/>
                  </a:lnTo>
                  <a:lnTo>
                    <a:pt x="354" y="78"/>
                  </a:lnTo>
                  <a:lnTo>
                    <a:pt x="354" y="78"/>
                  </a:lnTo>
                  <a:lnTo>
                    <a:pt x="354" y="78"/>
                  </a:lnTo>
                  <a:lnTo>
                    <a:pt x="354" y="78"/>
                  </a:lnTo>
                  <a:lnTo>
                    <a:pt x="354" y="78"/>
                  </a:lnTo>
                  <a:lnTo>
                    <a:pt x="354" y="78"/>
                  </a:lnTo>
                  <a:lnTo>
                    <a:pt x="352" y="78"/>
                  </a:lnTo>
                  <a:lnTo>
                    <a:pt x="352" y="78"/>
                  </a:lnTo>
                  <a:lnTo>
                    <a:pt x="352" y="78"/>
                  </a:lnTo>
                  <a:lnTo>
                    <a:pt x="354" y="78"/>
                  </a:lnTo>
                  <a:lnTo>
                    <a:pt x="354" y="78"/>
                  </a:lnTo>
                  <a:lnTo>
                    <a:pt x="352" y="78"/>
                  </a:lnTo>
                  <a:lnTo>
                    <a:pt x="352" y="78"/>
                  </a:lnTo>
                  <a:lnTo>
                    <a:pt x="352" y="78"/>
                  </a:lnTo>
                  <a:lnTo>
                    <a:pt x="352" y="78"/>
                  </a:lnTo>
                  <a:lnTo>
                    <a:pt x="352" y="78"/>
                  </a:lnTo>
                  <a:lnTo>
                    <a:pt x="352" y="78"/>
                  </a:lnTo>
                  <a:lnTo>
                    <a:pt x="352" y="76"/>
                  </a:lnTo>
                  <a:lnTo>
                    <a:pt x="352" y="76"/>
                  </a:lnTo>
                  <a:lnTo>
                    <a:pt x="352" y="76"/>
                  </a:lnTo>
                  <a:lnTo>
                    <a:pt x="352" y="76"/>
                  </a:lnTo>
                  <a:lnTo>
                    <a:pt x="352" y="76"/>
                  </a:lnTo>
                  <a:lnTo>
                    <a:pt x="352" y="76"/>
                  </a:lnTo>
                  <a:lnTo>
                    <a:pt x="352" y="76"/>
                  </a:lnTo>
                  <a:lnTo>
                    <a:pt x="352" y="76"/>
                  </a:lnTo>
                  <a:close/>
                  <a:moveTo>
                    <a:pt x="362" y="20"/>
                  </a:moveTo>
                  <a:lnTo>
                    <a:pt x="362" y="20"/>
                  </a:lnTo>
                  <a:lnTo>
                    <a:pt x="362" y="20"/>
                  </a:lnTo>
                  <a:lnTo>
                    <a:pt x="364" y="22"/>
                  </a:lnTo>
                  <a:lnTo>
                    <a:pt x="364" y="22"/>
                  </a:lnTo>
                  <a:lnTo>
                    <a:pt x="366" y="22"/>
                  </a:lnTo>
                  <a:lnTo>
                    <a:pt x="366" y="22"/>
                  </a:lnTo>
                  <a:lnTo>
                    <a:pt x="366" y="22"/>
                  </a:lnTo>
                  <a:lnTo>
                    <a:pt x="364" y="20"/>
                  </a:lnTo>
                  <a:lnTo>
                    <a:pt x="364" y="20"/>
                  </a:lnTo>
                  <a:lnTo>
                    <a:pt x="366" y="20"/>
                  </a:lnTo>
                  <a:lnTo>
                    <a:pt x="366" y="20"/>
                  </a:lnTo>
                  <a:lnTo>
                    <a:pt x="368" y="20"/>
                  </a:lnTo>
                  <a:lnTo>
                    <a:pt x="368" y="20"/>
                  </a:lnTo>
                  <a:lnTo>
                    <a:pt x="370" y="22"/>
                  </a:lnTo>
                  <a:lnTo>
                    <a:pt x="370" y="22"/>
                  </a:lnTo>
                  <a:lnTo>
                    <a:pt x="366" y="22"/>
                  </a:lnTo>
                  <a:lnTo>
                    <a:pt x="364" y="24"/>
                  </a:lnTo>
                  <a:lnTo>
                    <a:pt x="364" y="22"/>
                  </a:lnTo>
                  <a:lnTo>
                    <a:pt x="364" y="22"/>
                  </a:lnTo>
                  <a:lnTo>
                    <a:pt x="362" y="24"/>
                  </a:lnTo>
                  <a:lnTo>
                    <a:pt x="362" y="24"/>
                  </a:lnTo>
                  <a:lnTo>
                    <a:pt x="360" y="24"/>
                  </a:lnTo>
                  <a:lnTo>
                    <a:pt x="360" y="24"/>
                  </a:lnTo>
                  <a:lnTo>
                    <a:pt x="360" y="24"/>
                  </a:lnTo>
                  <a:lnTo>
                    <a:pt x="358" y="22"/>
                  </a:lnTo>
                  <a:lnTo>
                    <a:pt x="358" y="22"/>
                  </a:lnTo>
                  <a:lnTo>
                    <a:pt x="358" y="22"/>
                  </a:lnTo>
                  <a:lnTo>
                    <a:pt x="360" y="22"/>
                  </a:lnTo>
                  <a:lnTo>
                    <a:pt x="362" y="22"/>
                  </a:lnTo>
                  <a:lnTo>
                    <a:pt x="362" y="22"/>
                  </a:lnTo>
                  <a:lnTo>
                    <a:pt x="362" y="22"/>
                  </a:lnTo>
                  <a:lnTo>
                    <a:pt x="362" y="22"/>
                  </a:lnTo>
                  <a:lnTo>
                    <a:pt x="362" y="20"/>
                  </a:lnTo>
                  <a:lnTo>
                    <a:pt x="362" y="20"/>
                  </a:lnTo>
                  <a:close/>
                  <a:moveTo>
                    <a:pt x="364" y="14"/>
                  </a:moveTo>
                  <a:lnTo>
                    <a:pt x="364" y="14"/>
                  </a:lnTo>
                  <a:lnTo>
                    <a:pt x="364" y="14"/>
                  </a:lnTo>
                  <a:lnTo>
                    <a:pt x="366" y="14"/>
                  </a:lnTo>
                  <a:lnTo>
                    <a:pt x="366" y="14"/>
                  </a:lnTo>
                  <a:lnTo>
                    <a:pt x="364" y="14"/>
                  </a:lnTo>
                  <a:lnTo>
                    <a:pt x="364" y="14"/>
                  </a:lnTo>
                  <a:lnTo>
                    <a:pt x="364" y="14"/>
                  </a:lnTo>
                  <a:close/>
                  <a:moveTo>
                    <a:pt x="372" y="32"/>
                  </a:moveTo>
                  <a:lnTo>
                    <a:pt x="372" y="32"/>
                  </a:lnTo>
                  <a:lnTo>
                    <a:pt x="374" y="32"/>
                  </a:lnTo>
                  <a:lnTo>
                    <a:pt x="374" y="32"/>
                  </a:lnTo>
                  <a:lnTo>
                    <a:pt x="374" y="32"/>
                  </a:lnTo>
                  <a:lnTo>
                    <a:pt x="372" y="32"/>
                  </a:lnTo>
                  <a:lnTo>
                    <a:pt x="374" y="30"/>
                  </a:lnTo>
                  <a:lnTo>
                    <a:pt x="374" y="32"/>
                  </a:lnTo>
                  <a:lnTo>
                    <a:pt x="374" y="32"/>
                  </a:lnTo>
                  <a:lnTo>
                    <a:pt x="382" y="34"/>
                  </a:lnTo>
                  <a:lnTo>
                    <a:pt x="382" y="34"/>
                  </a:lnTo>
                  <a:lnTo>
                    <a:pt x="382" y="32"/>
                  </a:lnTo>
                  <a:lnTo>
                    <a:pt x="382" y="34"/>
                  </a:lnTo>
                  <a:lnTo>
                    <a:pt x="382" y="34"/>
                  </a:lnTo>
                  <a:lnTo>
                    <a:pt x="384" y="34"/>
                  </a:lnTo>
                  <a:lnTo>
                    <a:pt x="386" y="36"/>
                  </a:lnTo>
                  <a:lnTo>
                    <a:pt x="386" y="36"/>
                  </a:lnTo>
                  <a:lnTo>
                    <a:pt x="386" y="34"/>
                  </a:lnTo>
                  <a:lnTo>
                    <a:pt x="386" y="34"/>
                  </a:lnTo>
                  <a:lnTo>
                    <a:pt x="390" y="34"/>
                  </a:lnTo>
                  <a:lnTo>
                    <a:pt x="388" y="34"/>
                  </a:lnTo>
                  <a:lnTo>
                    <a:pt x="390" y="34"/>
                  </a:lnTo>
                  <a:lnTo>
                    <a:pt x="390" y="34"/>
                  </a:lnTo>
                  <a:lnTo>
                    <a:pt x="390" y="36"/>
                  </a:lnTo>
                  <a:lnTo>
                    <a:pt x="390" y="36"/>
                  </a:lnTo>
                  <a:lnTo>
                    <a:pt x="388" y="36"/>
                  </a:lnTo>
                  <a:lnTo>
                    <a:pt x="388" y="36"/>
                  </a:lnTo>
                  <a:lnTo>
                    <a:pt x="388" y="38"/>
                  </a:lnTo>
                  <a:lnTo>
                    <a:pt x="388" y="38"/>
                  </a:lnTo>
                  <a:lnTo>
                    <a:pt x="388" y="36"/>
                  </a:lnTo>
                  <a:lnTo>
                    <a:pt x="386" y="36"/>
                  </a:lnTo>
                  <a:lnTo>
                    <a:pt x="386" y="36"/>
                  </a:lnTo>
                  <a:lnTo>
                    <a:pt x="386" y="38"/>
                  </a:lnTo>
                  <a:lnTo>
                    <a:pt x="386" y="38"/>
                  </a:lnTo>
                  <a:lnTo>
                    <a:pt x="388" y="38"/>
                  </a:lnTo>
                  <a:lnTo>
                    <a:pt x="388" y="38"/>
                  </a:lnTo>
                  <a:lnTo>
                    <a:pt x="384" y="38"/>
                  </a:lnTo>
                  <a:lnTo>
                    <a:pt x="386" y="38"/>
                  </a:lnTo>
                  <a:lnTo>
                    <a:pt x="386" y="38"/>
                  </a:lnTo>
                  <a:lnTo>
                    <a:pt x="384" y="36"/>
                  </a:lnTo>
                  <a:lnTo>
                    <a:pt x="384" y="36"/>
                  </a:lnTo>
                  <a:lnTo>
                    <a:pt x="382" y="36"/>
                  </a:lnTo>
                  <a:lnTo>
                    <a:pt x="382" y="36"/>
                  </a:lnTo>
                  <a:lnTo>
                    <a:pt x="382" y="36"/>
                  </a:lnTo>
                  <a:lnTo>
                    <a:pt x="380" y="36"/>
                  </a:lnTo>
                  <a:lnTo>
                    <a:pt x="380" y="38"/>
                  </a:lnTo>
                  <a:lnTo>
                    <a:pt x="380" y="38"/>
                  </a:lnTo>
                  <a:lnTo>
                    <a:pt x="380" y="38"/>
                  </a:lnTo>
                  <a:lnTo>
                    <a:pt x="380" y="36"/>
                  </a:lnTo>
                  <a:lnTo>
                    <a:pt x="380" y="36"/>
                  </a:lnTo>
                  <a:lnTo>
                    <a:pt x="378" y="36"/>
                  </a:lnTo>
                  <a:lnTo>
                    <a:pt x="378" y="36"/>
                  </a:lnTo>
                  <a:lnTo>
                    <a:pt x="378" y="36"/>
                  </a:lnTo>
                  <a:lnTo>
                    <a:pt x="378" y="36"/>
                  </a:lnTo>
                  <a:lnTo>
                    <a:pt x="374" y="38"/>
                  </a:lnTo>
                  <a:lnTo>
                    <a:pt x="372" y="38"/>
                  </a:lnTo>
                  <a:lnTo>
                    <a:pt x="372" y="38"/>
                  </a:lnTo>
                  <a:lnTo>
                    <a:pt x="372" y="36"/>
                  </a:lnTo>
                  <a:lnTo>
                    <a:pt x="374" y="34"/>
                  </a:lnTo>
                  <a:lnTo>
                    <a:pt x="374" y="34"/>
                  </a:lnTo>
                  <a:lnTo>
                    <a:pt x="372" y="34"/>
                  </a:lnTo>
                  <a:lnTo>
                    <a:pt x="370" y="34"/>
                  </a:lnTo>
                  <a:lnTo>
                    <a:pt x="372" y="34"/>
                  </a:lnTo>
                  <a:lnTo>
                    <a:pt x="372" y="32"/>
                  </a:lnTo>
                  <a:close/>
                  <a:moveTo>
                    <a:pt x="380" y="24"/>
                  </a:moveTo>
                  <a:lnTo>
                    <a:pt x="382" y="24"/>
                  </a:lnTo>
                  <a:lnTo>
                    <a:pt x="382" y="24"/>
                  </a:lnTo>
                  <a:lnTo>
                    <a:pt x="384" y="26"/>
                  </a:lnTo>
                  <a:lnTo>
                    <a:pt x="382" y="28"/>
                  </a:lnTo>
                  <a:lnTo>
                    <a:pt x="382" y="28"/>
                  </a:lnTo>
                  <a:lnTo>
                    <a:pt x="382" y="28"/>
                  </a:lnTo>
                  <a:lnTo>
                    <a:pt x="380" y="28"/>
                  </a:lnTo>
                  <a:lnTo>
                    <a:pt x="380" y="26"/>
                  </a:lnTo>
                  <a:lnTo>
                    <a:pt x="382" y="26"/>
                  </a:lnTo>
                  <a:lnTo>
                    <a:pt x="380" y="24"/>
                  </a:lnTo>
                  <a:lnTo>
                    <a:pt x="380" y="24"/>
                  </a:lnTo>
                  <a:close/>
                  <a:moveTo>
                    <a:pt x="390" y="50"/>
                  </a:moveTo>
                  <a:lnTo>
                    <a:pt x="394" y="50"/>
                  </a:lnTo>
                  <a:lnTo>
                    <a:pt x="394" y="52"/>
                  </a:lnTo>
                  <a:lnTo>
                    <a:pt x="394" y="52"/>
                  </a:lnTo>
                  <a:lnTo>
                    <a:pt x="394" y="52"/>
                  </a:lnTo>
                  <a:lnTo>
                    <a:pt x="394" y="52"/>
                  </a:lnTo>
                  <a:lnTo>
                    <a:pt x="392" y="52"/>
                  </a:lnTo>
                  <a:lnTo>
                    <a:pt x="390" y="52"/>
                  </a:lnTo>
                  <a:lnTo>
                    <a:pt x="390" y="52"/>
                  </a:lnTo>
                  <a:lnTo>
                    <a:pt x="390" y="52"/>
                  </a:lnTo>
                  <a:lnTo>
                    <a:pt x="390" y="50"/>
                  </a:lnTo>
                  <a:lnTo>
                    <a:pt x="390" y="50"/>
                  </a:lnTo>
                  <a:close/>
                  <a:moveTo>
                    <a:pt x="392" y="34"/>
                  </a:moveTo>
                  <a:lnTo>
                    <a:pt x="392" y="34"/>
                  </a:lnTo>
                  <a:lnTo>
                    <a:pt x="392" y="34"/>
                  </a:lnTo>
                  <a:lnTo>
                    <a:pt x="392" y="34"/>
                  </a:lnTo>
                  <a:lnTo>
                    <a:pt x="392" y="34"/>
                  </a:lnTo>
                  <a:lnTo>
                    <a:pt x="392" y="34"/>
                  </a:lnTo>
                  <a:lnTo>
                    <a:pt x="392" y="34"/>
                  </a:lnTo>
                  <a:lnTo>
                    <a:pt x="392" y="32"/>
                  </a:lnTo>
                  <a:lnTo>
                    <a:pt x="392" y="32"/>
                  </a:lnTo>
                  <a:lnTo>
                    <a:pt x="394" y="34"/>
                  </a:lnTo>
                  <a:lnTo>
                    <a:pt x="394" y="34"/>
                  </a:lnTo>
                  <a:lnTo>
                    <a:pt x="392" y="34"/>
                  </a:lnTo>
                  <a:lnTo>
                    <a:pt x="392" y="34"/>
                  </a:lnTo>
                  <a:close/>
                  <a:moveTo>
                    <a:pt x="386" y="56"/>
                  </a:moveTo>
                  <a:lnTo>
                    <a:pt x="386" y="56"/>
                  </a:lnTo>
                  <a:lnTo>
                    <a:pt x="386" y="58"/>
                  </a:lnTo>
                  <a:lnTo>
                    <a:pt x="384" y="56"/>
                  </a:lnTo>
                  <a:lnTo>
                    <a:pt x="384" y="56"/>
                  </a:lnTo>
                  <a:lnTo>
                    <a:pt x="386" y="56"/>
                  </a:lnTo>
                  <a:lnTo>
                    <a:pt x="386" y="56"/>
                  </a:lnTo>
                  <a:close/>
                  <a:moveTo>
                    <a:pt x="390" y="70"/>
                  </a:moveTo>
                  <a:lnTo>
                    <a:pt x="390" y="70"/>
                  </a:lnTo>
                  <a:lnTo>
                    <a:pt x="390" y="70"/>
                  </a:lnTo>
                  <a:lnTo>
                    <a:pt x="388" y="70"/>
                  </a:lnTo>
                  <a:lnTo>
                    <a:pt x="388" y="70"/>
                  </a:lnTo>
                  <a:lnTo>
                    <a:pt x="388" y="70"/>
                  </a:lnTo>
                  <a:lnTo>
                    <a:pt x="388" y="70"/>
                  </a:lnTo>
                  <a:lnTo>
                    <a:pt x="388" y="70"/>
                  </a:lnTo>
                  <a:lnTo>
                    <a:pt x="388" y="70"/>
                  </a:lnTo>
                  <a:lnTo>
                    <a:pt x="390" y="74"/>
                  </a:lnTo>
                  <a:lnTo>
                    <a:pt x="390" y="74"/>
                  </a:lnTo>
                  <a:lnTo>
                    <a:pt x="388" y="74"/>
                  </a:lnTo>
                  <a:lnTo>
                    <a:pt x="386" y="72"/>
                  </a:lnTo>
                  <a:lnTo>
                    <a:pt x="386" y="72"/>
                  </a:lnTo>
                  <a:lnTo>
                    <a:pt x="388" y="70"/>
                  </a:lnTo>
                  <a:lnTo>
                    <a:pt x="388" y="70"/>
                  </a:lnTo>
                  <a:lnTo>
                    <a:pt x="388" y="70"/>
                  </a:lnTo>
                  <a:lnTo>
                    <a:pt x="388" y="70"/>
                  </a:lnTo>
                  <a:lnTo>
                    <a:pt x="386" y="70"/>
                  </a:lnTo>
                  <a:lnTo>
                    <a:pt x="384" y="68"/>
                  </a:lnTo>
                  <a:lnTo>
                    <a:pt x="388" y="66"/>
                  </a:lnTo>
                  <a:lnTo>
                    <a:pt x="388" y="66"/>
                  </a:lnTo>
                  <a:lnTo>
                    <a:pt x="388" y="66"/>
                  </a:lnTo>
                  <a:lnTo>
                    <a:pt x="388" y="66"/>
                  </a:lnTo>
                  <a:lnTo>
                    <a:pt x="388" y="66"/>
                  </a:lnTo>
                  <a:lnTo>
                    <a:pt x="388" y="66"/>
                  </a:lnTo>
                  <a:lnTo>
                    <a:pt x="388" y="68"/>
                  </a:lnTo>
                  <a:lnTo>
                    <a:pt x="390" y="70"/>
                  </a:lnTo>
                  <a:lnTo>
                    <a:pt x="390" y="70"/>
                  </a:lnTo>
                  <a:close/>
                  <a:moveTo>
                    <a:pt x="390" y="68"/>
                  </a:moveTo>
                  <a:lnTo>
                    <a:pt x="390" y="68"/>
                  </a:lnTo>
                  <a:lnTo>
                    <a:pt x="390" y="66"/>
                  </a:lnTo>
                  <a:lnTo>
                    <a:pt x="390" y="68"/>
                  </a:lnTo>
                  <a:lnTo>
                    <a:pt x="390" y="68"/>
                  </a:lnTo>
                  <a:lnTo>
                    <a:pt x="390" y="68"/>
                  </a:lnTo>
                  <a:lnTo>
                    <a:pt x="390" y="68"/>
                  </a:lnTo>
                  <a:close/>
                  <a:moveTo>
                    <a:pt x="394" y="76"/>
                  </a:moveTo>
                  <a:lnTo>
                    <a:pt x="394" y="76"/>
                  </a:lnTo>
                  <a:lnTo>
                    <a:pt x="392" y="76"/>
                  </a:lnTo>
                  <a:lnTo>
                    <a:pt x="392" y="76"/>
                  </a:lnTo>
                  <a:lnTo>
                    <a:pt x="394" y="76"/>
                  </a:lnTo>
                  <a:lnTo>
                    <a:pt x="394" y="76"/>
                  </a:lnTo>
                  <a:close/>
                  <a:moveTo>
                    <a:pt x="394" y="78"/>
                  </a:moveTo>
                  <a:lnTo>
                    <a:pt x="392" y="80"/>
                  </a:lnTo>
                  <a:lnTo>
                    <a:pt x="392" y="78"/>
                  </a:lnTo>
                  <a:lnTo>
                    <a:pt x="394" y="78"/>
                  </a:lnTo>
                  <a:close/>
                  <a:moveTo>
                    <a:pt x="388" y="96"/>
                  </a:moveTo>
                  <a:lnTo>
                    <a:pt x="388" y="96"/>
                  </a:lnTo>
                  <a:lnTo>
                    <a:pt x="388" y="96"/>
                  </a:lnTo>
                  <a:lnTo>
                    <a:pt x="388" y="94"/>
                  </a:lnTo>
                  <a:lnTo>
                    <a:pt x="388" y="94"/>
                  </a:lnTo>
                  <a:lnTo>
                    <a:pt x="386" y="94"/>
                  </a:lnTo>
                  <a:lnTo>
                    <a:pt x="386" y="94"/>
                  </a:lnTo>
                  <a:lnTo>
                    <a:pt x="384" y="94"/>
                  </a:lnTo>
                  <a:lnTo>
                    <a:pt x="384" y="94"/>
                  </a:lnTo>
                  <a:lnTo>
                    <a:pt x="384" y="94"/>
                  </a:lnTo>
                  <a:lnTo>
                    <a:pt x="386" y="94"/>
                  </a:lnTo>
                  <a:lnTo>
                    <a:pt x="386" y="92"/>
                  </a:lnTo>
                  <a:lnTo>
                    <a:pt x="386" y="92"/>
                  </a:lnTo>
                  <a:lnTo>
                    <a:pt x="388" y="94"/>
                  </a:lnTo>
                  <a:lnTo>
                    <a:pt x="390" y="94"/>
                  </a:lnTo>
                  <a:lnTo>
                    <a:pt x="390" y="92"/>
                  </a:lnTo>
                  <a:lnTo>
                    <a:pt x="390" y="94"/>
                  </a:lnTo>
                  <a:lnTo>
                    <a:pt x="390" y="94"/>
                  </a:lnTo>
                  <a:lnTo>
                    <a:pt x="392" y="94"/>
                  </a:lnTo>
                  <a:lnTo>
                    <a:pt x="388" y="96"/>
                  </a:lnTo>
                  <a:lnTo>
                    <a:pt x="388" y="96"/>
                  </a:lnTo>
                  <a:close/>
                  <a:moveTo>
                    <a:pt x="386" y="92"/>
                  </a:moveTo>
                  <a:lnTo>
                    <a:pt x="386" y="92"/>
                  </a:lnTo>
                  <a:lnTo>
                    <a:pt x="384" y="92"/>
                  </a:lnTo>
                  <a:lnTo>
                    <a:pt x="384" y="92"/>
                  </a:lnTo>
                  <a:lnTo>
                    <a:pt x="384" y="92"/>
                  </a:lnTo>
                  <a:lnTo>
                    <a:pt x="384" y="92"/>
                  </a:lnTo>
                  <a:lnTo>
                    <a:pt x="386" y="92"/>
                  </a:lnTo>
                  <a:lnTo>
                    <a:pt x="386" y="92"/>
                  </a:lnTo>
                  <a:close/>
                  <a:moveTo>
                    <a:pt x="378" y="110"/>
                  </a:moveTo>
                  <a:lnTo>
                    <a:pt x="378" y="110"/>
                  </a:lnTo>
                  <a:lnTo>
                    <a:pt x="376" y="104"/>
                  </a:lnTo>
                  <a:lnTo>
                    <a:pt x="378" y="106"/>
                  </a:lnTo>
                  <a:lnTo>
                    <a:pt x="378" y="104"/>
                  </a:lnTo>
                  <a:lnTo>
                    <a:pt x="378" y="104"/>
                  </a:lnTo>
                  <a:lnTo>
                    <a:pt x="378" y="106"/>
                  </a:lnTo>
                  <a:lnTo>
                    <a:pt x="380" y="106"/>
                  </a:lnTo>
                  <a:lnTo>
                    <a:pt x="380" y="106"/>
                  </a:lnTo>
                  <a:lnTo>
                    <a:pt x="380" y="108"/>
                  </a:lnTo>
                  <a:lnTo>
                    <a:pt x="380" y="108"/>
                  </a:lnTo>
                  <a:lnTo>
                    <a:pt x="378" y="108"/>
                  </a:lnTo>
                  <a:lnTo>
                    <a:pt x="378" y="110"/>
                  </a:lnTo>
                  <a:close/>
                  <a:moveTo>
                    <a:pt x="376" y="120"/>
                  </a:moveTo>
                  <a:lnTo>
                    <a:pt x="376" y="120"/>
                  </a:lnTo>
                  <a:lnTo>
                    <a:pt x="374" y="120"/>
                  </a:lnTo>
                  <a:lnTo>
                    <a:pt x="374" y="120"/>
                  </a:lnTo>
                  <a:lnTo>
                    <a:pt x="374" y="120"/>
                  </a:lnTo>
                  <a:lnTo>
                    <a:pt x="374" y="120"/>
                  </a:lnTo>
                  <a:lnTo>
                    <a:pt x="374" y="120"/>
                  </a:lnTo>
                  <a:lnTo>
                    <a:pt x="374" y="118"/>
                  </a:lnTo>
                  <a:lnTo>
                    <a:pt x="376" y="120"/>
                  </a:lnTo>
                  <a:lnTo>
                    <a:pt x="376" y="120"/>
                  </a:lnTo>
                  <a:lnTo>
                    <a:pt x="376" y="120"/>
                  </a:lnTo>
                  <a:lnTo>
                    <a:pt x="376" y="120"/>
                  </a:lnTo>
                  <a:lnTo>
                    <a:pt x="376" y="120"/>
                  </a:lnTo>
                  <a:close/>
                  <a:moveTo>
                    <a:pt x="368" y="88"/>
                  </a:moveTo>
                  <a:lnTo>
                    <a:pt x="370" y="88"/>
                  </a:lnTo>
                  <a:lnTo>
                    <a:pt x="368" y="88"/>
                  </a:lnTo>
                  <a:lnTo>
                    <a:pt x="368" y="88"/>
                  </a:lnTo>
                  <a:close/>
                  <a:moveTo>
                    <a:pt x="368" y="90"/>
                  </a:moveTo>
                  <a:lnTo>
                    <a:pt x="368" y="90"/>
                  </a:lnTo>
                  <a:lnTo>
                    <a:pt x="368" y="90"/>
                  </a:lnTo>
                  <a:lnTo>
                    <a:pt x="368" y="90"/>
                  </a:lnTo>
                  <a:close/>
                  <a:moveTo>
                    <a:pt x="368" y="86"/>
                  </a:moveTo>
                  <a:lnTo>
                    <a:pt x="368" y="86"/>
                  </a:lnTo>
                  <a:lnTo>
                    <a:pt x="370" y="86"/>
                  </a:lnTo>
                  <a:lnTo>
                    <a:pt x="370" y="86"/>
                  </a:lnTo>
                  <a:lnTo>
                    <a:pt x="370" y="86"/>
                  </a:lnTo>
                  <a:lnTo>
                    <a:pt x="370" y="86"/>
                  </a:lnTo>
                  <a:lnTo>
                    <a:pt x="370" y="86"/>
                  </a:lnTo>
                  <a:lnTo>
                    <a:pt x="370" y="86"/>
                  </a:lnTo>
                  <a:lnTo>
                    <a:pt x="374" y="86"/>
                  </a:lnTo>
                  <a:lnTo>
                    <a:pt x="374" y="88"/>
                  </a:lnTo>
                  <a:lnTo>
                    <a:pt x="374" y="88"/>
                  </a:lnTo>
                  <a:lnTo>
                    <a:pt x="374" y="88"/>
                  </a:lnTo>
                  <a:lnTo>
                    <a:pt x="368" y="86"/>
                  </a:lnTo>
                  <a:lnTo>
                    <a:pt x="368" y="86"/>
                  </a:lnTo>
                  <a:close/>
                  <a:moveTo>
                    <a:pt x="380" y="92"/>
                  </a:moveTo>
                  <a:lnTo>
                    <a:pt x="380" y="94"/>
                  </a:lnTo>
                  <a:lnTo>
                    <a:pt x="378" y="94"/>
                  </a:lnTo>
                  <a:lnTo>
                    <a:pt x="378" y="94"/>
                  </a:lnTo>
                  <a:lnTo>
                    <a:pt x="378" y="94"/>
                  </a:lnTo>
                  <a:lnTo>
                    <a:pt x="378" y="94"/>
                  </a:lnTo>
                  <a:lnTo>
                    <a:pt x="378" y="94"/>
                  </a:lnTo>
                  <a:lnTo>
                    <a:pt x="378" y="94"/>
                  </a:lnTo>
                  <a:lnTo>
                    <a:pt x="378" y="92"/>
                  </a:lnTo>
                  <a:lnTo>
                    <a:pt x="380" y="92"/>
                  </a:lnTo>
                  <a:lnTo>
                    <a:pt x="380" y="92"/>
                  </a:lnTo>
                  <a:lnTo>
                    <a:pt x="380" y="90"/>
                  </a:lnTo>
                  <a:lnTo>
                    <a:pt x="382" y="92"/>
                  </a:lnTo>
                  <a:lnTo>
                    <a:pt x="382" y="92"/>
                  </a:lnTo>
                  <a:lnTo>
                    <a:pt x="380" y="92"/>
                  </a:lnTo>
                  <a:lnTo>
                    <a:pt x="380" y="92"/>
                  </a:lnTo>
                  <a:close/>
                  <a:moveTo>
                    <a:pt x="378" y="82"/>
                  </a:moveTo>
                  <a:lnTo>
                    <a:pt x="378" y="82"/>
                  </a:lnTo>
                  <a:lnTo>
                    <a:pt x="380" y="84"/>
                  </a:lnTo>
                  <a:lnTo>
                    <a:pt x="378" y="82"/>
                  </a:lnTo>
                  <a:close/>
                  <a:moveTo>
                    <a:pt x="378" y="76"/>
                  </a:moveTo>
                  <a:lnTo>
                    <a:pt x="378" y="76"/>
                  </a:lnTo>
                  <a:lnTo>
                    <a:pt x="378" y="74"/>
                  </a:lnTo>
                  <a:lnTo>
                    <a:pt x="376" y="74"/>
                  </a:lnTo>
                  <a:lnTo>
                    <a:pt x="378" y="72"/>
                  </a:lnTo>
                  <a:lnTo>
                    <a:pt x="378" y="74"/>
                  </a:lnTo>
                  <a:lnTo>
                    <a:pt x="378" y="74"/>
                  </a:lnTo>
                  <a:lnTo>
                    <a:pt x="380" y="74"/>
                  </a:lnTo>
                  <a:lnTo>
                    <a:pt x="384" y="74"/>
                  </a:lnTo>
                  <a:lnTo>
                    <a:pt x="384" y="74"/>
                  </a:lnTo>
                  <a:lnTo>
                    <a:pt x="382" y="74"/>
                  </a:lnTo>
                  <a:lnTo>
                    <a:pt x="382" y="76"/>
                  </a:lnTo>
                  <a:lnTo>
                    <a:pt x="378" y="76"/>
                  </a:lnTo>
                  <a:lnTo>
                    <a:pt x="378" y="76"/>
                  </a:lnTo>
                  <a:close/>
                  <a:moveTo>
                    <a:pt x="376" y="54"/>
                  </a:moveTo>
                  <a:lnTo>
                    <a:pt x="376" y="54"/>
                  </a:lnTo>
                  <a:lnTo>
                    <a:pt x="378" y="54"/>
                  </a:lnTo>
                  <a:lnTo>
                    <a:pt x="376" y="54"/>
                  </a:lnTo>
                  <a:close/>
                  <a:moveTo>
                    <a:pt x="378" y="72"/>
                  </a:moveTo>
                  <a:lnTo>
                    <a:pt x="378" y="72"/>
                  </a:lnTo>
                  <a:lnTo>
                    <a:pt x="380" y="72"/>
                  </a:lnTo>
                  <a:lnTo>
                    <a:pt x="380" y="72"/>
                  </a:lnTo>
                  <a:lnTo>
                    <a:pt x="378" y="72"/>
                  </a:lnTo>
                  <a:close/>
                  <a:moveTo>
                    <a:pt x="382" y="72"/>
                  </a:moveTo>
                  <a:lnTo>
                    <a:pt x="382" y="72"/>
                  </a:lnTo>
                  <a:lnTo>
                    <a:pt x="382" y="74"/>
                  </a:lnTo>
                  <a:lnTo>
                    <a:pt x="382" y="72"/>
                  </a:lnTo>
                  <a:close/>
                  <a:moveTo>
                    <a:pt x="382" y="66"/>
                  </a:moveTo>
                  <a:lnTo>
                    <a:pt x="382" y="66"/>
                  </a:lnTo>
                  <a:lnTo>
                    <a:pt x="378" y="66"/>
                  </a:lnTo>
                  <a:lnTo>
                    <a:pt x="378" y="66"/>
                  </a:lnTo>
                  <a:lnTo>
                    <a:pt x="382" y="66"/>
                  </a:lnTo>
                  <a:lnTo>
                    <a:pt x="382" y="66"/>
                  </a:lnTo>
                  <a:lnTo>
                    <a:pt x="384" y="66"/>
                  </a:lnTo>
                  <a:lnTo>
                    <a:pt x="384" y="66"/>
                  </a:lnTo>
                  <a:lnTo>
                    <a:pt x="384" y="66"/>
                  </a:lnTo>
                  <a:lnTo>
                    <a:pt x="384" y="68"/>
                  </a:lnTo>
                  <a:lnTo>
                    <a:pt x="382" y="66"/>
                  </a:lnTo>
                  <a:lnTo>
                    <a:pt x="382" y="66"/>
                  </a:lnTo>
                  <a:lnTo>
                    <a:pt x="382" y="66"/>
                  </a:lnTo>
                  <a:close/>
                  <a:moveTo>
                    <a:pt x="380" y="38"/>
                  </a:moveTo>
                  <a:lnTo>
                    <a:pt x="380" y="38"/>
                  </a:lnTo>
                  <a:lnTo>
                    <a:pt x="380" y="40"/>
                  </a:lnTo>
                  <a:lnTo>
                    <a:pt x="380" y="42"/>
                  </a:lnTo>
                  <a:lnTo>
                    <a:pt x="380" y="42"/>
                  </a:lnTo>
                  <a:lnTo>
                    <a:pt x="380" y="40"/>
                  </a:lnTo>
                  <a:lnTo>
                    <a:pt x="380" y="38"/>
                  </a:lnTo>
                  <a:lnTo>
                    <a:pt x="380" y="38"/>
                  </a:lnTo>
                  <a:close/>
                  <a:moveTo>
                    <a:pt x="382" y="64"/>
                  </a:moveTo>
                  <a:lnTo>
                    <a:pt x="382" y="64"/>
                  </a:lnTo>
                  <a:lnTo>
                    <a:pt x="380" y="62"/>
                  </a:lnTo>
                  <a:lnTo>
                    <a:pt x="382" y="64"/>
                  </a:lnTo>
                  <a:close/>
                  <a:moveTo>
                    <a:pt x="384" y="40"/>
                  </a:moveTo>
                  <a:lnTo>
                    <a:pt x="386" y="40"/>
                  </a:lnTo>
                  <a:lnTo>
                    <a:pt x="386" y="40"/>
                  </a:lnTo>
                  <a:lnTo>
                    <a:pt x="384" y="42"/>
                  </a:lnTo>
                  <a:lnTo>
                    <a:pt x="384" y="42"/>
                  </a:lnTo>
                  <a:lnTo>
                    <a:pt x="382" y="40"/>
                  </a:lnTo>
                  <a:lnTo>
                    <a:pt x="384" y="40"/>
                  </a:lnTo>
                  <a:lnTo>
                    <a:pt x="384" y="40"/>
                  </a:lnTo>
                  <a:close/>
                  <a:moveTo>
                    <a:pt x="384" y="46"/>
                  </a:moveTo>
                  <a:lnTo>
                    <a:pt x="384" y="48"/>
                  </a:lnTo>
                  <a:lnTo>
                    <a:pt x="384" y="48"/>
                  </a:lnTo>
                  <a:lnTo>
                    <a:pt x="384" y="46"/>
                  </a:lnTo>
                  <a:close/>
                  <a:moveTo>
                    <a:pt x="384" y="44"/>
                  </a:moveTo>
                  <a:lnTo>
                    <a:pt x="384" y="44"/>
                  </a:lnTo>
                  <a:lnTo>
                    <a:pt x="384" y="42"/>
                  </a:lnTo>
                  <a:lnTo>
                    <a:pt x="386" y="42"/>
                  </a:lnTo>
                  <a:lnTo>
                    <a:pt x="386" y="42"/>
                  </a:lnTo>
                  <a:lnTo>
                    <a:pt x="386" y="44"/>
                  </a:lnTo>
                  <a:lnTo>
                    <a:pt x="384" y="44"/>
                  </a:lnTo>
                  <a:lnTo>
                    <a:pt x="384" y="44"/>
                  </a:lnTo>
                  <a:close/>
                  <a:moveTo>
                    <a:pt x="372" y="78"/>
                  </a:moveTo>
                  <a:lnTo>
                    <a:pt x="372" y="78"/>
                  </a:lnTo>
                  <a:lnTo>
                    <a:pt x="372" y="76"/>
                  </a:lnTo>
                  <a:lnTo>
                    <a:pt x="372" y="76"/>
                  </a:lnTo>
                  <a:lnTo>
                    <a:pt x="370" y="78"/>
                  </a:lnTo>
                  <a:lnTo>
                    <a:pt x="370" y="78"/>
                  </a:lnTo>
                  <a:lnTo>
                    <a:pt x="372" y="78"/>
                  </a:lnTo>
                  <a:lnTo>
                    <a:pt x="370" y="80"/>
                  </a:lnTo>
                  <a:lnTo>
                    <a:pt x="370" y="80"/>
                  </a:lnTo>
                  <a:lnTo>
                    <a:pt x="368" y="78"/>
                  </a:lnTo>
                  <a:lnTo>
                    <a:pt x="368" y="78"/>
                  </a:lnTo>
                  <a:lnTo>
                    <a:pt x="368" y="78"/>
                  </a:lnTo>
                  <a:lnTo>
                    <a:pt x="370" y="78"/>
                  </a:lnTo>
                  <a:lnTo>
                    <a:pt x="370" y="78"/>
                  </a:lnTo>
                  <a:lnTo>
                    <a:pt x="370" y="76"/>
                  </a:lnTo>
                  <a:lnTo>
                    <a:pt x="370" y="76"/>
                  </a:lnTo>
                  <a:lnTo>
                    <a:pt x="370" y="76"/>
                  </a:lnTo>
                  <a:lnTo>
                    <a:pt x="372" y="78"/>
                  </a:lnTo>
                  <a:lnTo>
                    <a:pt x="372" y="78"/>
                  </a:lnTo>
                  <a:close/>
                  <a:moveTo>
                    <a:pt x="366" y="76"/>
                  </a:moveTo>
                  <a:lnTo>
                    <a:pt x="366" y="78"/>
                  </a:lnTo>
                  <a:lnTo>
                    <a:pt x="366" y="78"/>
                  </a:lnTo>
                  <a:lnTo>
                    <a:pt x="366" y="78"/>
                  </a:lnTo>
                  <a:lnTo>
                    <a:pt x="366" y="76"/>
                  </a:lnTo>
                  <a:lnTo>
                    <a:pt x="366" y="76"/>
                  </a:lnTo>
                  <a:close/>
                  <a:moveTo>
                    <a:pt x="366" y="26"/>
                  </a:moveTo>
                  <a:lnTo>
                    <a:pt x="366" y="26"/>
                  </a:lnTo>
                  <a:lnTo>
                    <a:pt x="364" y="28"/>
                  </a:lnTo>
                  <a:lnTo>
                    <a:pt x="364" y="24"/>
                  </a:lnTo>
                  <a:lnTo>
                    <a:pt x="364" y="24"/>
                  </a:lnTo>
                  <a:lnTo>
                    <a:pt x="368" y="28"/>
                  </a:lnTo>
                  <a:lnTo>
                    <a:pt x="368" y="28"/>
                  </a:lnTo>
                  <a:lnTo>
                    <a:pt x="366" y="26"/>
                  </a:lnTo>
                  <a:lnTo>
                    <a:pt x="366" y="26"/>
                  </a:lnTo>
                  <a:close/>
                  <a:moveTo>
                    <a:pt x="368" y="30"/>
                  </a:moveTo>
                  <a:lnTo>
                    <a:pt x="368" y="30"/>
                  </a:lnTo>
                  <a:lnTo>
                    <a:pt x="368" y="30"/>
                  </a:lnTo>
                  <a:lnTo>
                    <a:pt x="366" y="28"/>
                  </a:lnTo>
                  <a:lnTo>
                    <a:pt x="366" y="28"/>
                  </a:lnTo>
                  <a:lnTo>
                    <a:pt x="368" y="30"/>
                  </a:lnTo>
                  <a:lnTo>
                    <a:pt x="368" y="30"/>
                  </a:lnTo>
                  <a:close/>
                  <a:moveTo>
                    <a:pt x="368" y="32"/>
                  </a:moveTo>
                  <a:lnTo>
                    <a:pt x="368" y="30"/>
                  </a:lnTo>
                  <a:lnTo>
                    <a:pt x="368" y="30"/>
                  </a:lnTo>
                  <a:lnTo>
                    <a:pt x="368" y="30"/>
                  </a:lnTo>
                  <a:lnTo>
                    <a:pt x="368" y="32"/>
                  </a:lnTo>
                  <a:lnTo>
                    <a:pt x="368" y="32"/>
                  </a:lnTo>
                  <a:close/>
                  <a:moveTo>
                    <a:pt x="360" y="26"/>
                  </a:moveTo>
                  <a:lnTo>
                    <a:pt x="360" y="26"/>
                  </a:lnTo>
                  <a:lnTo>
                    <a:pt x="360" y="28"/>
                  </a:lnTo>
                  <a:lnTo>
                    <a:pt x="360" y="26"/>
                  </a:lnTo>
                  <a:lnTo>
                    <a:pt x="362" y="26"/>
                  </a:lnTo>
                  <a:lnTo>
                    <a:pt x="362" y="26"/>
                  </a:lnTo>
                  <a:lnTo>
                    <a:pt x="364" y="28"/>
                  </a:lnTo>
                  <a:lnTo>
                    <a:pt x="364" y="28"/>
                  </a:lnTo>
                  <a:lnTo>
                    <a:pt x="362" y="28"/>
                  </a:lnTo>
                  <a:lnTo>
                    <a:pt x="362" y="28"/>
                  </a:lnTo>
                  <a:lnTo>
                    <a:pt x="362" y="28"/>
                  </a:lnTo>
                  <a:lnTo>
                    <a:pt x="358" y="28"/>
                  </a:lnTo>
                  <a:lnTo>
                    <a:pt x="358" y="28"/>
                  </a:lnTo>
                  <a:lnTo>
                    <a:pt x="358" y="28"/>
                  </a:lnTo>
                  <a:lnTo>
                    <a:pt x="358" y="28"/>
                  </a:lnTo>
                  <a:lnTo>
                    <a:pt x="358" y="28"/>
                  </a:lnTo>
                  <a:lnTo>
                    <a:pt x="360" y="26"/>
                  </a:lnTo>
                  <a:lnTo>
                    <a:pt x="360" y="26"/>
                  </a:lnTo>
                  <a:close/>
                  <a:moveTo>
                    <a:pt x="362" y="48"/>
                  </a:moveTo>
                  <a:lnTo>
                    <a:pt x="362" y="48"/>
                  </a:lnTo>
                  <a:lnTo>
                    <a:pt x="362" y="50"/>
                  </a:lnTo>
                  <a:lnTo>
                    <a:pt x="362" y="50"/>
                  </a:lnTo>
                  <a:lnTo>
                    <a:pt x="360" y="50"/>
                  </a:lnTo>
                  <a:lnTo>
                    <a:pt x="360" y="50"/>
                  </a:lnTo>
                  <a:lnTo>
                    <a:pt x="362" y="48"/>
                  </a:lnTo>
                  <a:lnTo>
                    <a:pt x="362" y="48"/>
                  </a:lnTo>
                  <a:close/>
                  <a:moveTo>
                    <a:pt x="360" y="30"/>
                  </a:moveTo>
                  <a:lnTo>
                    <a:pt x="360" y="30"/>
                  </a:lnTo>
                  <a:lnTo>
                    <a:pt x="362" y="32"/>
                  </a:lnTo>
                  <a:lnTo>
                    <a:pt x="362" y="32"/>
                  </a:lnTo>
                  <a:lnTo>
                    <a:pt x="362" y="32"/>
                  </a:lnTo>
                  <a:lnTo>
                    <a:pt x="360" y="30"/>
                  </a:lnTo>
                  <a:lnTo>
                    <a:pt x="360" y="30"/>
                  </a:lnTo>
                  <a:close/>
                  <a:moveTo>
                    <a:pt x="360" y="60"/>
                  </a:moveTo>
                  <a:lnTo>
                    <a:pt x="360" y="60"/>
                  </a:lnTo>
                  <a:lnTo>
                    <a:pt x="362" y="62"/>
                  </a:lnTo>
                  <a:lnTo>
                    <a:pt x="362" y="62"/>
                  </a:lnTo>
                  <a:lnTo>
                    <a:pt x="360" y="62"/>
                  </a:lnTo>
                  <a:lnTo>
                    <a:pt x="360" y="62"/>
                  </a:lnTo>
                  <a:lnTo>
                    <a:pt x="360" y="60"/>
                  </a:lnTo>
                  <a:lnTo>
                    <a:pt x="360" y="60"/>
                  </a:lnTo>
                  <a:close/>
                  <a:moveTo>
                    <a:pt x="362" y="76"/>
                  </a:moveTo>
                  <a:lnTo>
                    <a:pt x="362" y="76"/>
                  </a:lnTo>
                  <a:lnTo>
                    <a:pt x="360" y="78"/>
                  </a:lnTo>
                  <a:lnTo>
                    <a:pt x="360" y="78"/>
                  </a:lnTo>
                  <a:lnTo>
                    <a:pt x="360" y="78"/>
                  </a:lnTo>
                  <a:lnTo>
                    <a:pt x="362" y="76"/>
                  </a:lnTo>
                  <a:lnTo>
                    <a:pt x="362" y="76"/>
                  </a:lnTo>
                  <a:close/>
                  <a:moveTo>
                    <a:pt x="356" y="24"/>
                  </a:moveTo>
                  <a:lnTo>
                    <a:pt x="356" y="22"/>
                  </a:lnTo>
                  <a:lnTo>
                    <a:pt x="356" y="22"/>
                  </a:lnTo>
                  <a:lnTo>
                    <a:pt x="356" y="22"/>
                  </a:lnTo>
                  <a:lnTo>
                    <a:pt x="356" y="24"/>
                  </a:lnTo>
                  <a:lnTo>
                    <a:pt x="356" y="24"/>
                  </a:lnTo>
                  <a:lnTo>
                    <a:pt x="354" y="22"/>
                  </a:lnTo>
                  <a:lnTo>
                    <a:pt x="354" y="22"/>
                  </a:lnTo>
                  <a:lnTo>
                    <a:pt x="356" y="22"/>
                  </a:lnTo>
                  <a:lnTo>
                    <a:pt x="356" y="22"/>
                  </a:lnTo>
                  <a:lnTo>
                    <a:pt x="356" y="22"/>
                  </a:lnTo>
                  <a:lnTo>
                    <a:pt x="356" y="22"/>
                  </a:lnTo>
                  <a:lnTo>
                    <a:pt x="358" y="22"/>
                  </a:lnTo>
                  <a:lnTo>
                    <a:pt x="358" y="22"/>
                  </a:lnTo>
                  <a:lnTo>
                    <a:pt x="358" y="22"/>
                  </a:lnTo>
                  <a:lnTo>
                    <a:pt x="356" y="24"/>
                  </a:lnTo>
                  <a:lnTo>
                    <a:pt x="356" y="24"/>
                  </a:lnTo>
                  <a:close/>
                  <a:moveTo>
                    <a:pt x="356" y="28"/>
                  </a:moveTo>
                  <a:lnTo>
                    <a:pt x="356" y="28"/>
                  </a:lnTo>
                  <a:lnTo>
                    <a:pt x="356" y="28"/>
                  </a:lnTo>
                  <a:lnTo>
                    <a:pt x="356" y="28"/>
                  </a:lnTo>
                  <a:lnTo>
                    <a:pt x="354" y="28"/>
                  </a:lnTo>
                  <a:lnTo>
                    <a:pt x="354" y="28"/>
                  </a:lnTo>
                  <a:lnTo>
                    <a:pt x="354" y="28"/>
                  </a:lnTo>
                  <a:lnTo>
                    <a:pt x="356" y="30"/>
                  </a:lnTo>
                  <a:lnTo>
                    <a:pt x="354" y="28"/>
                  </a:lnTo>
                  <a:lnTo>
                    <a:pt x="354" y="28"/>
                  </a:lnTo>
                  <a:lnTo>
                    <a:pt x="354" y="28"/>
                  </a:lnTo>
                  <a:lnTo>
                    <a:pt x="354" y="28"/>
                  </a:lnTo>
                  <a:lnTo>
                    <a:pt x="356" y="26"/>
                  </a:lnTo>
                  <a:lnTo>
                    <a:pt x="356" y="28"/>
                  </a:lnTo>
                  <a:lnTo>
                    <a:pt x="356" y="28"/>
                  </a:lnTo>
                  <a:close/>
                  <a:moveTo>
                    <a:pt x="354" y="62"/>
                  </a:moveTo>
                  <a:lnTo>
                    <a:pt x="354" y="62"/>
                  </a:lnTo>
                  <a:lnTo>
                    <a:pt x="354" y="62"/>
                  </a:lnTo>
                  <a:lnTo>
                    <a:pt x="354" y="62"/>
                  </a:lnTo>
                  <a:lnTo>
                    <a:pt x="356" y="60"/>
                  </a:lnTo>
                  <a:lnTo>
                    <a:pt x="356" y="60"/>
                  </a:lnTo>
                  <a:lnTo>
                    <a:pt x="360" y="62"/>
                  </a:lnTo>
                  <a:lnTo>
                    <a:pt x="360" y="62"/>
                  </a:lnTo>
                  <a:lnTo>
                    <a:pt x="358" y="62"/>
                  </a:lnTo>
                  <a:lnTo>
                    <a:pt x="358" y="62"/>
                  </a:lnTo>
                  <a:lnTo>
                    <a:pt x="358" y="62"/>
                  </a:lnTo>
                  <a:lnTo>
                    <a:pt x="358" y="62"/>
                  </a:lnTo>
                  <a:lnTo>
                    <a:pt x="358" y="64"/>
                  </a:lnTo>
                  <a:lnTo>
                    <a:pt x="360" y="66"/>
                  </a:lnTo>
                  <a:lnTo>
                    <a:pt x="360" y="66"/>
                  </a:lnTo>
                  <a:lnTo>
                    <a:pt x="360" y="66"/>
                  </a:lnTo>
                  <a:lnTo>
                    <a:pt x="356" y="64"/>
                  </a:lnTo>
                  <a:lnTo>
                    <a:pt x="354" y="62"/>
                  </a:lnTo>
                  <a:lnTo>
                    <a:pt x="354" y="62"/>
                  </a:lnTo>
                  <a:lnTo>
                    <a:pt x="354" y="62"/>
                  </a:lnTo>
                  <a:lnTo>
                    <a:pt x="354" y="62"/>
                  </a:lnTo>
                  <a:lnTo>
                    <a:pt x="354" y="62"/>
                  </a:lnTo>
                  <a:lnTo>
                    <a:pt x="354" y="62"/>
                  </a:lnTo>
                  <a:close/>
                  <a:moveTo>
                    <a:pt x="358" y="68"/>
                  </a:moveTo>
                  <a:lnTo>
                    <a:pt x="358" y="68"/>
                  </a:lnTo>
                  <a:lnTo>
                    <a:pt x="358" y="66"/>
                  </a:lnTo>
                  <a:lnTo>
                    <a:pt x="360" y="66"/>
                  </a:lnTo>
                  <a:lnTo>
                    <a:pt x="360" y="66"/>
                  </a:lnTo>
                  <a:lnTo>
                    <a:pt x="358" y="68"/>
                  </a:lnTo>
                  <a:lnTo>
                    <a:pt x="358" y="68"/>
                  </a:lnTo>
                  <a:lnTo>
                    <a:pt x="358" y="68"/>
                  </a:lnTo>
                  <a:close/>
                  <a:moveTo>
                    <a:pt x="358" y="76"/>
                  </a:moveTo>
                  <a:lnTo>
                    <a:pt x="358" y="76"/>
                  </a:lnTo>
                  <a:lnTo>
                    <a:pt x="358" y="76"/>
                  </a:lnTo>
                  <a:lnTo>
                    <a:pt x="358" y="76"/>
                  </a:lnTo>
                  <a:lnTo>
                    <a:pt x="358" y="76"/>
                  </a:lnTo>
                  <a:lnTo>
                    <a:pt x="358" y="76"/>
                  </a:lnTo>
                  <a:lnTo>
                    <a:pt x="358" y="76"/>
                  </a:lnTo>
                  <a:lnTo>
                    <a:pt x="358" y="76"/>
                  </a:lnTo>
                  <a:lnTo>
                    <a:pt x="358" y="76"/>
                  </a:lnTo>
                  <a:lnTo>
                    <a:pt x="358" y="76"/>
                  </a:lnTo>
                  <a:lnTo>
                    <a:pt x="358" y="76"/>
                  </a:lnTo>
                  <a:close/>
                  <a:moveTo>
                    <a:pt x="364" y="94"/>
                  </a:moveTo>
                  <a:lnTo>
                    <a:pt x="364" y="94"/>
                  </a:lnTo>
                  <a:lnTo>
                    <a:pt x="362" y="94"/>
                  </a:lnTo>
                  <a:lnTo>
                    <a:pt x="362" y="94"/>
                  </a:lnTo>
                  <a:lnTo>
                    <a:pt x="362" y="94"/>
                  </a:lnTo>
                  <a:lnTo>
                    <a:pt x="364" y="94"/>
                  </a:lnTo>
                  <a:lnTo>
                    <a:pt x="364" y="94"/>
                  </a:lnTo>
                  <a:close/>
                  <a:moveTo>
                    <a:pt x="362" y="96"/>
                  </a:moveTo>
                  <a:lnTo>
                    <a:pt x="362" y="96"/>
                  </a:lnTo>
                  <a:lnTo>
                    <a:pt x="362" y="94"/>
                  </a:lnTo>
                  <a:lnTo>
                    <a:pt x="364" y="94"/>
                  </a:lnTo>
                  <a:lnTo>
                    <a:pt x="364" y="94"/>
                  </a:lnTo>
                  <a:lnTo>
                    <a:pt x="364" y="96"/>
                  </a:lnTo>
                  <a:lnTo>
                    <a:pt x="362" y="96"/>
                  </a:lnTo>
                  <a:lnTo>
                    <a:pt x="362" y="96"/>
                  </a:lnTo>
                  <a:close/>
                  <a:moveTo>
                    <a:pt x="364" y="108"/>
                  </a:moveTo>
                  <a:lnTo>
                    <a:pt x="362" y="110"/>
                  </a:lnTo>
                  <a:lnTo>
                    <a:pt x="362" y="108"/>
                  </a:lnTo>
                  <a:lnTo>
                    <a:pt x="364" y="108"/>
                  </a:lnTo>
                  <a:close/>
                  <a:moveTo>
                    <a:pt x="366" y="108"/>
                  </a:moveTo>
                  <a:lnTo>
                    <a:pt x="366" y="108"/>
                  </a:lnTo>
                  <a:lnTo>
                    <a:pt x="366" y="110"/>
                  </a:lnTo>
                  <a:lnTo>
                    <a:pt x="366" y="110"/>
                  </a:lnTo>
                  <a:lnTo>
                    <a:pt x="364" y="106"/>
                  </a:lnTo>
                  <a:lnTo>
                    <a:pt x="366" y="108"/>
                  </a:lnTo>
                  <a:close/>
                  <a:moveTo>
                    <a:pt x="358" y="90"/>
                  </a:moveTo>
                  <a:lnTo>
                    <a:pt x="358" y="90"/>
                  </a:lnTo>
                  <a:lnTo>
                    <a:pt x="356" y="92"/>
                  </a:lnTo>
                  <a:lnTo>
                    <a:pt x="356" y="92"/>
                  </a:lnTo>
                  <a:lnTo>
                    <a:pt x="356" y="92"/>
                  </a:lnTo>
                  <a:lnTo>
                    <a:pt x="356" y="92"/>
                  </a:lnTo>
                  <a:lnTo>
                    <a:pt x="356" y="92"/>
                  </a:lnTo>
                  <a:lnTo>
                    <a:pt x="356" y="92"/>
                  </a:lnTo>
                  <a:lnTo>
                    <a:pt x="356" y="90"/>
                  </a:lnTo>
                  <a:lnTo>
                    <a:pt x="358" y="90"/>
                  </a:lnTo>
                  <a:lnTo>
                    <a:pt x="358" y="90"/>
                  </a:lnTo>
                  <a:close/>
                  <a:moveTo>
                    <a:pt x="350" y="100"/>
                  </a:moveTo>
                  <a:lnTo>
                    <a:pt x="350" y="100"/>
                  </a:lnTo>
                  <a:lnTo>
                    <a:pt x="350" y="100"/>
                  </a:lnTo>
                  <a:lnTo>
                    <a:pt x="350" y="98"/>
                  </a:lnTo>
                  <a:lnTo>
                    <a:pt x="350" y="98"/>
                  </a:lnTo>
                  <a:lnTo>
                    <a:pt x="350" y="100"/>
                  </a:lnTo>
                  <a:lnTo>
                    <a:pt x="350" y="100"/>
                  </a:lnTo>
                  <a:close/>
                  <a:moveTo>
                    <a:pt x="348" y="76"/>
                  </a:moveTo>
                  <a:lnTo>
                    <a:pt x="348" y="76"/>
                  </a:lnTo>
                  <a:lnTo>
                    <a:pt x="348" y="74"/>
                  </a:lnTo>
                  <a:lnTo>
                    <a:pt x="348" y="76"/>
                  </a:lnTo>
                  <a:close/>
                  <a:moveTo>
                    <a:pt x="344" y="72"/>
                  </a:moveTo>
                  <a:lnTo>
                    <a:pt x="342" y="70"/>
                  </a:lnTo>
                  <a:lnTo>
                    <a:pt x="344" y="70"/>
                  </a:lnTo>
                  <a:lnTo>
                    <a:pt x="344" y="70"/>
                  </a:lnTo>
                  <a:lnTo>
                    <a:pt x="344" y="70"/>
                  </a:lnTo>
                  <a:lnTo>
                    <a:pt x="344" y="72"/>
                  </a:lnTo>
                  <a:lnTo>
                    <a:pt x="344" y="72"/>
                  </a:lnTo>
                  <a:close/>
                  <a:moveTo>
                    <a:pt x="340" y="76"/>
                  </a:moveTo>
                  <a:lnTo>
                    <a:pt x="338" y="76"/>
                  </a:lnTo>
                  <a:lnTo>
                    <a:pt x="338" y="76"/>
                  </a:lnTo>
                  <a:lnTo>
                    <a:pt x="338" y="74"/>
                  </a:lnTo>
                  <a:lnTo>
                    <a:pt x="338" y="74"/>
                  </a:lnTo>
                  <a:lnTo>
                    <a:pt x="340" y="74"/>
                  </a:lnTo>
                  <a:lnTo>
                    <a:pt x="342" y="74"/>
                  </a:lnTo>
                  <a:lnTo>
                    <a:pt x="342" y="74"/>
                  </a:lnTo>
                  <a:lnTo>
                    <a:pt x="342" y="74"/>
                  </a:lnTo>
                  <a:lnTo>
                    <a:pt x="340" y="76"/>
                  </a:lnTo>
                  <a:lnTo>
                    <a:pt x="340" y="76"/>
                  </a:lnTo>
                  <a:lnTo>
                    <a:pt x="340" y="76"/>
                  </a:lnTo>
                  <a:close/>
                  <a:moveTo>
                    <a:pt x="342" y="78"/>
                  </a:moveTo>
                  <a:lnTo>
                    <a:pt x="342" y="78"/>
                  </a:lnTo>
                  <a:lnTo>
                    <a:pt x="338" y="78"/>
                  </a:lnTo>
                  <a:lnTo>
                    <a:pt x="338" y="78"/>
                  </a:lnTo>
                  <a:lnTo>
                    <a:pt x="342" y="78"/>
                  </a:lnTo>
                  <a:lnTo>
                    <a:pt x="342" y="78"/>
                  </a:lnTo>
                  <a:close/>
                  <a:moveTo>
                    <a:pt x="336" y="60"/>
                  </a:moveTo>
                  <a:lnTo>
                    <a:pt x="332" y="60"/>
                  </a:lnTo>
                  <a:lnTo>
                    <a:pt x="332" y="60"/>
                  </a:lnTo>
                  <a:lnTo>
                    <a:pt x="336" y="60"/>
                  </a:lnTo>
                  <a:close/>
                  <a:moveTo>
                    <a:pt x="332" y="62"/>
                  </a:moveTo>
                  <a:lnTo>
                    <a:pt x="334" y="64"/>
                  </a:lnTo>
                  <a:lnTo>
                    <a:pt x="334" y="64"/>
                  </a:lnTo>
                  <a:lnTo>
                    <a:pt x="334" y="62"/>
                  </a:lnTo>
                  <a:lnTo>
                    <a:pt x="334" y="60"/>
                  </a:lnTo>
                  <a:lnTo>
                    <a:pt x="334" y="60"/>
                  </a:lnTo>
                  <a:lnTo>
                    <a:pt x="334" y="60"/>
                  </a:lnTo>
                  <a:lnTo>
                    <a:pt x="334" y="60"/>
                  </a:lnTo>
                  <a:lnTo>
                    <a:pt x="336" y="62"/>
                  </a:lnTo>
                  <a:lnTo>
                    <a:pt x="336" y="62"/>
                  </a:lnTo>
                  <a:lnTo>
                    <a:pt x="338" y="62"/>
                  </a:lnTo>
                  <a:lnTo>
                    <a:pt x="342" y="64"/>
                  </a:lnTo>
                  <a:lnTo>
                    <a:pt x="342" y="64"/>
                  </a:lnTo>
                  <a:lnTo>
                    <a:pt x="338" y="64"/>
                  </a:lnTo>
                  <a:lnTo>
                    <a:pt x="336" y="66"/>
                  </a:lnTo>
                  <a:lnTo>
                    <a:pt x="334" y="64"/>
                  </a:lnTo>
                  <a:lnTo>
                    <a:pt x="336" y="66"/>
                  </a:lnTo>
                  <a:lnTo>
                    <a:pt x="336" y="66"/>
                  </a:lnTo>
                  <a:lnTo>
                    <a:pt x="334" y="66"/>
                  </a:lnTo>
                  <a:lnTo>
                    <a:pt x="332" y="64"/>
                  </a:lnTo>
                  <a:lnTo>
                    <a:pt x="332" y="66"/>
                  </a:lnTo>
                  <a:lnTo>
                    <a:pt x="332" y="64"/>
                  </a:lnTo>
                  <a:lnTo>
                    <a:pt x="332" y="64"/>
                  </a:lnTo>
                  <a:lnTo>
                    <a:pt x="330" y="64"/>
                  </a:lnTo>
                  <a:lnTo>
                    <a:pt x="332" y="64"/>
                  </a:lnTo>
                  <a:lnTo>
                    <a:pt x="332" y="64"/>
                  </a:lnTo>
                  <a:lnTo>
                    <a:pt x="332" y="64"/>
                  </a:lnTo>
                  <a:lnTo>
                    <a:pt x="334" y="64"/>
                  </a:lnTo>
                  <a:lnTo>
                    <a:pt x="332" y="62"/>
                  </a:lnTo>
                  <a:close/>
                  <a:moveTo>
                    <a:pt x="332" y="84"/>
                  </a:moveTo>
                  <a:lnTo>
                    <a:pt x="334" y="86"/>
                  </a:lnTo>
                  <a:lnTo>
                    <a:pt x="334" y="86"/>
                  </a:lnTo>
                  <a:lnTo>
                    <a:pt x="334" y="86"/>
                  </a:lnTo>
                  <a:lnTo>
                    <a:pt x="334" y="86"/>
                  </a:lnTo>
                  <a:lnTo>
                    <a:pt x="334" y="88"/>
                  </a:lnTo>
                  <a:lnTo>
                    <a:pt x="334" y="88"/>
                  </a:lnTo>
                  <a:lnTo>
                    <a:pt x="332" y="86"/>
                  </a:lnTo>
                  <a:lnTo>
                    <a:pt x="332" y="86"/>
                  </a:lnTo>
                  <a:lnTo>
                    <a:pt x="332" y="86"/>
                  </a:lnTo>
                  <a:lnTo>
                    <a:pt x="332" y="86"/>
                  </a:lnTo>
                  <a:lnTo>
                    <a:pt x="330" y="84"/>
                  </a:lnTo>
                  <a:lnTo>
                    <a:pt x="332" y="84"/>
                  </a:lnTo>
                  <a:lnTo>
                    <a:pt x="334" y="84"/>
                  </a:lnTo>
                  <a:lnTo>
                    <a:pt x="334" y="82"/>
                  </a:lnTo>
                  <a:lnTo>
                    <a:pt x="336" y="84"/>
                  </a:lnTo>
                  <a:lnTo>
                    <a:pt x="332" y="84"/>
                  </a:lnTo>
                  <a:lnTo>
                    <a:pt x="332" y="84"/>
                  </a:lnTo>
                  <a:lnTo>
                    <a:pt x="332" y="84"/>
                  </a:lnTo>
                  <a:lnTo>
                    <a:pt x="332" y="84"/>
                  </a:lnTo>
                  <a:close/>
                  <a:moveTo>
                    <a:pt x="332" y="80"/>
                  </a:moveTo>
                  <a:lnTo>
                    <a:pt x="332" y="80"/>
                  </a:lnTo>
                  <a:lnTo>
                    <a:pt x="332" y="82"/>
                  </a:lnTo>
                  <a:lnTo>
                    <a:pt x="332" y="82"/>
                  </a:lnTo>
                  <a:lnTo>
                    <a:pt x="332" y="80"/>
                  </a:lnTo>
                  <a:lnTo>
                    <a:pt x="332" y="80"/>
                  </a:lnTo>
                  <a:close/>
                  <a:moveTo>
                    <a:pt x="336" y="80"/>
                  </a:moveTo>
                  <a:lnTo>
                    <a:pt x="336" y="80"/>
                  </a:lnTo>
                  <a:lnTo>
                    <a:pt x="334" y="80"/>
                  </a:lnTo>
                  <a:lnTo>
                    <a:pt x="336" y="80"/>
                  </a:lnTo>
                  <a:lnTo>
                    <a:pt x="336" y="80"/>
                  </a:lnTo>
                  <a:close/>
                  <a:moveTo>
                    <a:pt x="334" y="74"/>
                  </a:moveTo>
                  <a:lnTo>
                    <a:pt x="336" y="74"/>
                  </a:lnTo>
                  <a:lnTo>
                    <a:pt x="334" y="74"/>
                  </a:lnTo>
                  <a:lnTo>
                    <a:pt x="334" y="74"/>
                  </a:lnTo>
                  <a:close/>
                  <a:moveTo>
                    <a:pt x="324" y="98"/>
                  </a:moveTo>
                  <a:lnTo>
                    <a:pt x="324" y="98"/>
                  </a:lnTo>
                  <a:lnTo>
                    <a:pt x="324" y="98"/>
                  </a:lnTo>
                  <a:lnTo>
                    <a:pt x="324" y="98"/>
                  </a:lnTo>
                  <a:lnTo>
                    <a:pt x="324" y="98"/>
                  </a:lnTo>
                  <a:lnTo>
                    <a:pt x="324" y="98"/>
                  </a:lnTo>
                  <a:lnTo>
                    <a:pt x="324" y="98"/>
                  </a:lnTo>
                  <a:lnTo>
                    <a:pt x="324" y="96"/>
                  </a:lnTo>
                  <a:lnTo>
                    <a:pt x="324" y="96"/>
                  </a:lnTo>
                  <a:lnTo>
                    <a:pt x="322" y="94"/>
                  </a:lnTo>
                  <a:lnTo>
                    <a:pt x="320" y="94"/>
                  </a:lnTo>
                  <a:lnTo>
                    <a:pt x="322" y="94"/>
                  </a:lnTo>
                  <a:lnTo>
                    <a:pt x="322" y="94"/>
                  </a:lnTo>
                  <a:lnTo>
                    <a:pt x="322" y="94"/>
                  </a:lnTo>
                  <a:lnTo>
                    <a:pt x="324" y="96"/>
                  </a:lnTo>
                  <a:lnTo>
                    <a:pt x="324" y="96"/>
                  </a:lnTo>
                  <a:lnTo>
                    <a:pt x="324" y="98"/>
                  </a:lnTo>
                  <a:lnTo>
                    <a:pt x="324" y="98"/>
                  </a:lnTo>
                  <a:lnTo>
                    <a:pt x="324" y="96"/>
                  </a:lnTo>
                  <a:lnTo>
                    <a:pt x="324" y="96"/>
                  </a:lnTo>
                  <a:lnTo>
                    <a:pt x="328" y="96"/>
                  </a:lnTo>
                  <a:lnTo>
                    <a:pt x="330" y="98"/>
                  </a:lnTo>
                  <a:lnTo>
                    <a:pt x="330" y="98"/>
                  </a:lnTo>
                  <a:lnTo>
                    <a:pt x="326" y="98"/>
                  </a:lnTo>
                  <a:lnTo>
                    <a:pt x="324" y="98"/>
                  </a:lnTo>
                  <a:lnTo>
                    <a:pt x="324" y="98"/>
                  </a:lnTo>
                  <a:lnTo>
                    <a:pt x="324" y="98"/>
                  </a:lnTo>
                  <a:lnTo>
                    <a:pt x="324" y="98"/>
                  </a:lnTo>
                  <a:close/>
                  <a:moveTo>
                    <a:pt x="318" y="86"/>
                  </a:moveTo>
                  <a:lnTo>
                    <a:pt x="318" y="86"/>
                  </a:lnTo>
                  <a:lnTo>
                    <a:pt x="318" y="86"/>
                  </a:lnTo>
                  <a:lnTo>
                    <a:pt x="320" y="88"/>
                  </a:lnTo>
                  <a:lnTo>
                    <a:pt x="320" y="86"/>
                  </a:lnTo>
                  <a:lnTo>
                    <a:pt x="320" y="86"/>
                  </a:lnTo>
                  <a:lnTo>
                    <a:pt x="320" y="86"/>
                  </a:lnTo>
                  <a:lnTo>
                    <a:pt x="322" y="86"/>
                  </a:lnTo>
                  <a:lnTo>
                    <a:pt x="322" y="86"/>
                  </a:lnTo>
                  <a:lnTo>
                    <a:pt x="320" y="88"/>
                  </a:lnTo>
                  <a:lnTo>
                    <a:pt x="320" y="88"/>
                  </a:lnTo>
                  <a:lnTo>
                    <a:pt x="320" y="88"/>
                  </a:lnTo>
                  <a:lnTo>
                    <a:pt x="318" y="88"/>
                  </a:lnTo>
                  <a:lnTo>
                    <a:pt x="316" y="88"/>
                  </a:lnTo>
                  <a:lnTo>
                    <a:pt x="316" y="88"/>
                  </a:lnTo>
                  <a:lnTo>
                    <a:pt x="316" y="86"/>
                  </a:lnTo>
                  <a:lnTo>
                    <a:pt x="318" y="86"/>
                  </a:lnTo>
                  <a:lnTo>
                    <a:pt x="318" y="86"/>
                  </a:lnTo>
                  <a:close/>
                  <a:moveTo>
                    <a:pt x="318" y="72"/>
                  </a:moveTo>
                  <a:lnTo>
                    <a:pt x="318" y="72"/>
                  </a:lnTo>
                  <a:lnTo>
                    <a:pt x="320" y="74"/>
                  </a:lnTo>
                  <a:lnTo>
                    <a:pt x="318" y="76"/>
                  </a:lnTo>
                  <a:lnTo>
                    <a:pt x="318" y="76"/>
                  </a:lnTo>
                  <a:lnTo>
                    <a:pt x="320" y="74"/>
                  </a:lnTo>
                  <a:lnTo>
                    <a:pt x="318" y="72"/>
                  </a:lnTo>
                  <a:lnTo>
                    <a:pt x="318" y="72"/>
                  </a:lnTo>
                  <a:close/>
                  <a:moveTo>
                    <a:pt x="322" y="88"/>
                  </a:moveTo>
                  <a:lnTo>
                    <a:pt x="322" y="86"/>
                  </a:lnTo>
                  <a:lnTo>
                    <a:pt x="324" y="88"/>
                  </a:lnTo>
                  <a:lnTo>
                    <a:pt x="322" y="88"/>
                  </a:lnTo>
                  <a:close/>
                  <a:moveTo>
                    <a:pt x="326" y="86"/>
                  </a:moveTo>
                  <a:lnTo>
                    <a:pt x="326" y="86"/>
                  </a:lnTo>
                  <a:lnTo>
                    <a:pt x="328" y="88"/>
                  </a:lnTo>
                  <a:lnTo>
                    <a:pt x="328" y="88"/>
                  </a:lnTo>
                  <a:lnTo>
                    <a:pt x="326" y="86"/>
                  </a:lnTo>
                  <a:lnTo>
                    <a:pt x="324" y="88"/>
                  </a:lnTo>
                  <a:lnTo>
                    <a:pt x="324" y="88"/>
                  </a:lnTo>
                  <a:lnTo>
                    <a:pt x="324" y="86"/>
                  </a:lnTo>
                  <a:lnTo>
                    <a:pt x="324" y="84"/>
                  </a:lnTo>
                  <a:lnTo>
                    <a:pt x="324" y="84"/>
                  </a:lnTo>
                  <a:lnTo>
                    <a:pt x="326" y="86"/>
                  </a:lnTo>
                  <a:lnTo>
                    <a:pt x="326" y="86"/>
                  </a:lnTo>
                  <a:lnTo>
                    <a:pt x="326" y="86"/>
                  </a:lnTo>
                  <a:lnTo>
                    <a:pt x="326" y="86"/>
                  </a:lnTo>
                  <a:lnTo>
                    <a:pt x="328" y="84"/>
                  </a:lnTo>
                  <a:lnTo>
                    <a:pt x="328" y="86"/>
                  </a:lnTo>
                  <a:lnTo>
                    <a:pt x="330" y="88"/>
                  </a:lnTo>
                  <a:lnTo>
                    <a:pt x="330" y="88"/>
                  </a:lnTo>
                  <a:lnTo>
                    <a:pt x="328" y="88"/>
                  </a:lnTo>
                  <a:lnTo>
                    <a:pt x="326" y="86"/>
                  </a:lnTo>
                  <a:lnTo>
                    <a:pt x="326" y="86"/>
                  </a:lnTo>
                  <a:close/>
                  <a:moveTo>
                    <a:pt x="332" y="62"/>
                  </a:moveTo>
                  <a:lnTo>
                    <a:pt x="326" y="64"/>
                  </a:lnTo>
                  <a:lnTo>
                    <a:pt x="326" y="64"/>
                  </a:lnTo>
                  <a:lnTo>
                    <a:pt x="330" y="60"/>
                  </a:lnTo>
                  <a:lnTo>
                    <a:pt x="330" y="60"/>
                  </a:lnTo>
                  <a:lnTo>
                    <a:pt x="330" y="60"/>
                  </a:lnTo>
                  <a:lnTo>
                    <a:pt x="332" y="62"/>
                  </a:lnTo>
                  <a:lnTo>
                    <a:pt x="332" y="62"/>
                  </a:lnTo>
                  <a:close/>
                  <a:moveTo>
                    <a:pt x="318" y="70"/>
                  </a:moveTo>
                  <a:lnTo>
                    <a:pt x="316" y="70"/>
                  </a:lnTo>
                  <a:lnTo>
                    <a:pt x="316" y="70"/>
                  </a:lnTo>
                  <a:lnTo>
                    <a:pt x="318" y="70"/>
                  </a:lnTo>
                  <a:close/>
                  <a:moveTo>
                    <a:pt x="336" y="122"/>
                  </a:moveTo>
                  <a:lnTo>
                    <a:pt x="336" y="122"/>
                  </a:lnTo>
                  <a:lnTo>
                    <a:pt x="336" y="122"/>
                  </a:lnTo>
                  <a:lnTo>
                    <a:pt x="338" y="124"/>
                  </a:lnTo>
                  <a:lnTo>
                    <a:pt x="338" y="124"/>
                  </a:lnTo>
                  <a:lnTo>
                    <a:pt x="336" y="122"/>
                  </a:lnTo>
                  <a:lnTo>
                    <a:pt x="336" y="122"/>
                  </a:lnTo>
                  <a:lnTo>
                    <a:pt x="336" y="122"/>
                  </a:lnTo>
                  <a:close/>
                  <a:moveTo>
                    <a:pt x="338" y="110"/>
                  </a:moveTo>
                  <a:lnTo>
                    <a:pt x="338" y="110"/>
                  </a:lnTo>
                  <a:lnTo>
                    <a:pt x="338" y="110"/>
                  </a:lnTo>
                  <a:lnTo>
                    <a:pt x="338" y="110"/>
                  </a:lnTo>
                  <a:close/>
                  <a:moveTo>
                    <a:pt x="340" y="108"/>
                  </a:moveTo>
                  <a:lnTo>
                    <a:pt x="340" y="108"/>
                  </a:lnTo>
                  <a:lnTo>
                    <a:pt x="340" y="106"/>
                  </a:lnTo>
                  <a:lnTo>
                    <a:pt x="340" y="106"/>
                  </a:lnTo>
                  <a:lnTo>
                    <a:pt x="340" y="106"/>
                  </a:lnTo>
                  <a:lnTo>
                    <a:pt x="338" y="106"/>
                  </a:lnTo>
                  <a:lnTo>
                    <a:pt x="338" y="106"/>
                  </a:lnTo>
                  <a:lnTo>
                    <a:pt x="338" y="106"/>
                  </a:lnTo>
                  <a:lnTo>
                    <a:pt x="338" y="104"/>
                  </a:lnTo>
                  <a:lnTo>
                    <a:pt x="338" y="102"/>
                  </a:lnTo>
                  <a:lnTo>
                    <a:pt x="338" y="102"/>
                  </a:lnTo>
                  <a:lnTo>
                    <a:pt x="338" y="104"/>
                  </a:lnTo>
                  <a:lnTo>
                    <a:pt x="338" y="104"/>
                  </a:lnTo>
                  <a:lnTo>
                    <a:pt x="340" y="104"/>
                  </a:lnTo>
                  <a:lnTo>
                    <a:pt x="340" y="104"/>
                  </a:lnTo>
                  <a:lnTo>
                    <a:pt x="342" y="106"/>
                  </a:lnTo>
                  <a:lnTo>
                    <a:pt x="342" y="106"/>
                  </a:lnTo>
                  <a:lnTo>
                    <a:pt x="340" y="108"/>
                  </a:lnTo>
                  <a:lnTo>
                    <a:pt x="340" y="108"/>
                  </a:lnTo>
                  <a:close/>
                  <a:moveTo>
                    <a:pt x="344" y="126"/>
                  </a:moveTo>
                  <a:lnTo>
                    <a:pt x="342" y="126"/>
                  </a:lnTo>
                  <a:lnTo>
                    <a:pt x="342" y="126"/>
                  </a:lnTo>
                  <a:lnTo>
                    <a:pt x="344" y="126"/>
                  </a:lnTo>
                  <a:lnTo>
                    <a:pt x="344" y="126"/>
                  </a:lnTo>
                  <a:close/>
                  <a:moveTo>
                    <a:pt x="346" y="78"/>
                  </a:moveTo>
                  <a:lnTo>
                    <a:pt x="346" y="78"/>
                  </a:lnTo>
                  <a:lnTo>
                    <a:pt x="344" y="78"/>
                  </a:lnTo>
                  <a:lnTo>
                    <a:pt x="344" y="78"/>
                  </a:lnTo>
                  <a:lnTo>
                    <a:pt x="346" y="78"/>
                  </a:lnTo>
                  <a:lnTo>
                    <a:pt x="346" y="78"/>
                  </a:lnTo>
                  <a:lnTo>
                    <a:pt x="346" y="78"/>
                  </a:lnTo>
                  <a:close/>
                  <a:moveTo>
                    <a:pt x="346" y="84"/>
                  </a:moveTo>
                  <a:lnTo>
                    <a:pt x="346" y="84"/>
                  </a:lnTo>
                  <a:lnTo>
                    <a:pt x="348" y="86"/>
                  </a:lnTo>
                  <a:lnTo>
                    <a:pt x="348" y="86"/>
                  </a:lnTo>
                  <a:lnTo>
                    <a:pt x="348" y="86"/>
                  </a:lnTo>
                  <a:lnTo>
                    <a:pt x="348" y="86"/>
                  </a:lnTo>
                  <a:lnTo>
                    <a:pt x="348" y="86"/>
                  </a:lnTo>
                  <a:lnTo>
                    <a:pt x="346" y="86"/>
                  </a:lnTo>
                  <a:lnTo>
                    <a:pt x="346" y="86"/>
                  </a:lnTo>
                  <a:lnTo>
                    <a:pt x="346" y="86"/>
                  </a:lnTo>
                  <a:lnTo>
                    <a:pt x="346" y="84"/>
                  </a:lnTo>
                  <a:lnTo>
                    <a:pt x="346" y="84"/>
                  </a:lnTo>
                  <a:close/>
                  <a:moveTo>
                    <a:pt x="346" y="108"/>
                  </a:moveTo>
                  <a:lnTo>
                    <a:pt x="346" y="108"/>
                  </a:lnTo>
                  <a:lnTo>
                    <a:pt x="348" y="108"/>
                  </a:lnTo>
                  <a:lnTo>
                    <a:pt x="346" y="108"/>
                  </a:lnTo>
                  <a:close/>
                  <a:moveTo>
                    <a:pt x="352" y="124"/>
                  </a:moveTo>
                  <a:lnTo>
                    <a:pt x="352" y="124"/>
                  </a:lnTo>
                  <a:lnTo>
                    <a:pt x="354" y="124"/>
                  </a:lnTo>
                  <a:lnTo>
                    <a:pt x="354" y="124"/>
                  </a:lnTo>
                  <a:lnTo>
                    <a:pt x="354" y="124"/>
                  </a:lnTo>
                  <a:lnTo>
                    <a:pt x="354" y="124"/>
                  </a:lnTo>
                  <a:lnTo>
                    <a:pt x="352" y="124"/>
                  </a:lnTo>
                  <a:lnTo>
                    <a:pt x="352" y="124"/>
                  </a:lnTo>
                  <a:close/>
                  <a:moveTo>
                    <a:pt x="352" y="118"/>
                  </a:moveTo>
                  <a:lnTo>
                    <a:pt x="352" y="118"/>
                  </a:lnTo>
                  <a:lnTo>
                    <a:pt x="354" y="116"/>
                  </a:lnTo>
                  <a:lnTo>
                    <a:pt x="354" y="116"/>
                  </a:lnTo>
                  <a:lnTo>
                    <a:pt x="354" y="116"/>
                  </a:lnTo>
                  <a:lnTo>
                    <a:pt x="356" y="118"/>
                  </a:lnTo>
                  <a:lnTo>
                    <a:pt x="356" y="118"/>
                  </a:lnTo>
                  <a:lnTo>
                    <a:pt x="354" y="118"/>
                  </a:lnTo>
                  <a:lnTo>
                    <a:pt x="352" y="118"/>
                  </a:lnTo>
                  <a:lnTo>
                    <a:pt x="352" y="118"/>
                  </a:lnTo>
                  <a:close/>
                  <a:moveTo>
                    <a:pt x="356" y="114"/>
                  </a:moveTo>
                  <a:lnTo>
                    <a:pt x="356" y="114"/>
                  </a:lnTo>
                  <a:lnTo>
                    <a:pt x="354" y="112"/>
                  </a:lnTo>
                  <a:lnTo>
                    <a:pt x="354" y="114"/>
                  </a:lnTo>
                  <a:lnTo>
                    <a:pt x="354" y="114"/>
                  </a:lnTo>
                  <a:lnTo>
                    <a:pt x="354" y="114"/>
                  </a:lnTo>
                  <a:lnTo>
                    <a:pt x="352" y="114"/>
                  </a:lnTo>
                  <a:lnTo>
                    <a:pt x="350" y="114"/>
                  </a:lnTo>
                  <a:lnTo>
                    <a:pt x="348" y="114"/>
                  </a:lnTo>
                  <a:lnTo>
                    <a:pt x="350" y="114"/>
                  </a:lnTo>
                  <a:lnTo>
                    <a:pt x="350" y="114"/>
                  </a:lnTo>
                  <a:lnTo>
                    <a:pt x="348" y="114"/>
                  </a:lnTo>
                  <a:lnTo>
                    <a:pt x="348" y="114"/>
                  </a:lnTo>
                  <a:lnTo>
                    <a:pt x="348" y="112"/>
                  </a:lnTo>
                  <a:lnTo>
                    <a:pt x="348" y="112"/>
                  </a:lnTo>
                  <a:lnTo>
                    <a:pt x="348" y="112"/>
                  </a:lnTo>
                  <a:lnTo>
                    <a:pt x="350" y="112"/>
                  </a:lnTo>
                  <a:lnTo>
                    <a:pt x="348" y="112"/>
                  </a:lnTo>
                  <a:lnTo>
                    <a:pt x="350" y="114"/>
                  </a:lnTo>
                  <a:lnTo>
                    <a:pt x="354" y="112"/>
                  </a:lnTo>
                  <a:lnTo>
                    <a:pt x="354" y="112"/>
                  </a:lnTo>
                  <a:lnTo>
                    <a:pt x="354" y="112"/>
                  </a:lnTo>
                  <a:lnTo>
                    <a:pt x="352" y="110"/>
                  </a:lnTo>
                  <a:lnTo>
                    <a:pt x="354" y="112"/>
                  </a:lnTo>
                  <a:lnTo>
                    <a:pt x="354" y="112"/>
                  </a:lnTo>
                  <a:lnTo>
                    <a:pt x="356" y="112"/>
                  </a:lnTo>
                  <a:lnTo>
                    <a:pt x="356" y="112"/>
                  </a:lnTo>
                  <a:lnTo>
                    <a:pt x="356" y="110"/>
                  </a:lnTo>
                  <a:lnTo>
                    <a:pt x="354" y="110"/>
                  </a:lnTo>
                  <a:lnTo>
                    <a:pt x="352" y="110"/>
                  </a:lnTo>
                  <a:lnTo>
                    <a:pt x="354" y="108"/>
                  </a:lnTo>
                  <a:lnTo>
                    <a:pt x="354" y="110"/>
                  </a:lnTo>
                  <a:lnTo>
                    <a:pt x="354" y="110"/>
                  </a:lnTo>
                  <a:lnTo>
                    <a:pt x="356" y="108"/>
                  </a:lnTo>
                  <a:lnTo>
                    <a:pt x="356" y="108"/>
                  </a:lnTo>
                  <a:lnTo>
                    <a:pt x="358" y="108"/>
                  </a:lnTo>
                  <a:lnTo>
                    <a:pt x="358" y="108"/>
                  </a:lnTo>
                  <a:lnTo>
                    <a:pt x="356" y="108"/>
                  </a:lnTo>
                  <a:lnTo>
                    <a:pt x="354" y="110"/>
                  </a:lnTo>
                  <a:lnTo>
                    <a:pt x="354" y="110"/>
                  </a:lnTo>
                  <a:lnTo>
                    <a:pt x="356" y="110"/>
                  </a:lnTo>
                  <a:lnTo>
                    <a:pt x="356" y="110"/>
                  </a:lnTo>
                  <a:lnTo>
                    <a:pt x="356" y="110"/>
                  </a:lnTo>
                  <a:lnTo>
                    <a:pt x="356" y="110"/>
                  </a:lnTo>
                  <a:lnTo>
                    <a:pt x="358" y="110"/>
                  </a:lnTo>
                  <a:lnTo>
                    <a:pt x="358" y="110"/>
                  </a:lnTo>
                  <a:lnTo>
                    <a:pt x="360" y="110"/>
                  </a:lnTo>
                  <a:lnTo>
                    <a:pt x="360" y="110"/>
                  </a:lnTo>
                  <a:lnTo>
                    <a:pt x="360" y="110"/>
                  </a:lnTo>
                  <a:lnTo>
                    <a:pt x="360" y="112"/>
                  </a:lnTo>
                  <a:lnTo>
                    <a:pt x="356" y="112"/>
                  </a:lnTo>
                  <a:lnTo>
                    <a:pt x="356" y="112"/>
                  </a:lnTo>
                  <a:lnTo>
                    <a:pt x="356" y="112"/>
                  </a:lnTo>
                  <a:lnTo>
                    <a:pt x="358" y="114"/>
                  </a:lnTo>
                  <a:lnTo>
                    <a:pt x="358" y="114"/>
                  </a:lnTo>
                  <a:lnTo>
                    <a:pt x="358" y="114"/>
                  </a:lnTo>
                  <a:lnTo>
                    <a:pt x="358" y="114"/>
                  </a:lnTo>
                  <a:lnTo>
                    <a:pt x="358" y="114"/>
                  </a:lnTo>
                  <a:lnTo>
                    <a:pt x="358" y="116"/>
                  </a:lnTo>
                  <a:lnTo>
                    <a:pt x="358" y="116"/>
                  </a:lnTo>
                  <a:lnTo>
                    <a:pt x="358" y="116"/>
                  </a:lnTo>
                  <a:lnTo>
                    <a:pt x="358" y="116"/>
                  </a:lnTo>
                  <a:lnTo>
                    <a:pt x="358" y="116"/>
                  </a:lnTo>
                  <a:lnTo>
                    <a:pt x="356" y="114"/>
                  </a:lnTo>
                  <a:lnTo>
                    <a:pt x="356" y="114"/>
                  </a:lnTo>
                  <a:lnTo>
                    <a:pt x="356" y="114"/>
                  </a:lnTo>
                  <a:lnTo>
                    <a:pt x="356" y="114"/>
                  </a:lnTo>
                  <a:close/>
                  <a:moveTo>
                    <a:pt x="356" y="120"/>
                  </a:moveTo>
                  <a:lnTo>
                    <a:pt x="356" y="118"/>
                  </a:lnTo>
                  <a:lnTo>
                    <a:pt x="356" y="120"/>
                  </a:lnTo>
                  <a:lnTo>
                    <a:pt x="358" y="120"/>
                  </a:lnTo>
                  <a:lnTo>
                    <a:pt x="358" y="122"/>
                  </a:lnTo>
                  <a:lnTo>
                    <a:pt x="358" y="122"/>
                  </a:lnTo>
                  <a:lnTo>
                    <a:pt x="356" y="120"/>
                  </a:lnTo>
                  <a:lnTo>
                    <a:pt x="356" y="120"/>
                  </a:lnTo>
                  <a:close/>
                  <a:moveTo>
                    <a:pt x="358" y="124"/>
                  </a:moveTo>
                  <a:lnTo>
                    <a:pt x="358" y="124"/>
                  </a:lnTo>
                  <a:lnTo>
                    <a:pt x="356" y="124"/>
                  </a:lnTo>
                  <a:lnTo>
                    <a:pt x="356" y="124"/>
                  </a:lnTo>
                  <a:lnTo>
                    <a:pt x="358" y="124"/>
                  </a:lnTo>
                  <a:lnTo>
                    <a:pt x="358" y="122"/>
                  </a:lnTo>
                  <a:lnTo>
                    <a:pt x="358" y="122"/>
                  </a:lnTo>
                  <a:lnTo>
                    <a:pt x="358" y="122"/>
                  </a:lnTo>
                  <a:lnTo>
                    <a:pt x="358" y="122"/>
                  </a:lnTo>
                  <a:lnTo>
                    <a:pt x="358" y="122"/>
                  </a:lnTo>
                  <a:lnTo>
                    <a:pt x="360" y="124"/>
                  </a:lnTo>
                  <a:lnTo>
                    <a:pt x="358" y="124"/>
                  </a:lnTo>
                  <a:lnTo>
                    <a:pt x="358" y="124"/>
                  </a:lnTo>
                  <a:close/>
                  <a:moveTo>
                    <a:pt x="360" y="114"/>
                  </a:moveTo>
                  <a:lnTo>
                    <a:pt x="360" y="114"/>
                  </a:lnTo>
                  <a:lnTo>
                    <a:pt x="362" y="114"/>
                  </a:lnTo>
                  <a:lnTo>
                    <a:pt x="362" y="114"/>
                  </a:lnTo>
                  <a:lnTo>
                    <a:pt x="362" y="114"/>
                  </a:lnTo>
                  <a:lnTo>
                    <a:pt x="360" y="116"/>
                  </a:lnTo>
                  <a:lnTo>
                    <a:pt x="360" y="116"/>
                  </a:lnTo>
                  <a:lnTo>
                    <a:pt x="360" y="114"/>
                  </a:lnTo>
                  <a:lnTo>
                    <a:pt x="360" y="114"/>
                  </a:lnTo>
                  <a:close/>
                  <a:moveTo>
                    <a:pt x="376" y="128"/>
                  </a:moveTo>
                  <a:lnTo>
                    <a:pt x="376" y="128"/>
                  </a:lnTo>
                  <a:lnTo>
                    <a:pt x="374" y="126"/>
                  </a:lnTo>
                  <a:lnTo>
                    <a:pt x="376" y="126"/>
                  </a:lnTo>
                  <a:lnTo>
                    <a:pt x="376" y="128"/>
                  </a:lnTo>
                  <a:close/>
                  <a:moveTo>
                    <a:pt x="376" y="124"/>
                  </a:moveTo>
                  <a:lnTo>
                    <a:pt x="376" y="124"/>
                  </a:lnTo>
                  <a:lnTo>
                    <a:pt x="376" y="124"/>
                  </a:lnTo>
                  <a:lnTo>
                    <a:pt x="372" y="124"/>
                  </a:lnTo>
                  <a:lnTo>
                    <a:pt x="372" y="124"/>
                  </a:lnTo>
                  <a:lnTo>
                    <a:pt x="372" y="124"/>
                  </a:lnTo>
                  <a:lnTo>
                    <a:pt x="372" y="124"/>
                  </a:lnTo>
                  <a:lnTo>
                    <a:pt x="368" y="126"/>
                  </a:lnTo>
                  <a:lnTo>
                    <a:pt x="368" y="126"/>
                  </a:lnTo>
                  <a:lnTo>
                    <a:pt x="360" y="122"/>
                  </a:lnTo>
                  <a:lnTo>
                    <a:pt x="360" y="122"/>
                  </a:lnTo>
                  <a:lnTo>
                    <a:pt x="362" y="122"/>
                  </a:lnTo>
                  <a:lnTo>
                    <a:pt x="362" y="120"/>
                  </a:lnTo>
                  <a:lnTo>
                    <a:pt x="362" y="120"/>
                  </a:lnTo>
                  <a:lnTo>
                    <a:pt x="362" y="120"/>
                  </a:lnTo>
                  <a:lnTo>
                    <a:pt x="364" y="120"/>
                  </a:lnTo>
                  <a:lnTo>
                    <a:pt x="364" y="120"/>
                  </a:lnTo>
                  <a:lnTo>
                    <a:pt x="364" y="120"/>
                  </a:lnTo>
                  <a:lnTo>
                    <a:pt x="366" y="118"/>
                  </a:lnTo>
                  <a:lnTo>
                    <a:pt x="368" y="118"/>
                  </a:lnTo>
                  <a:lnTo>
                    <a:pt x="370" y="118"/>
                  </a:lnTo>
                  <a:lnTo>
                    <a:pt x="372" y="116"/>
                  </a:lnTo>
                  <a:lnTo>
                    <a:pt x="372" y="116"/>
                  </a:lnTo>
                  <a:lnTo>
                    <a:pt x="372" y="118"/>
                  </a:lnTo>
                  <a:lnTo>
                    <a:pt x="372" y="120"/>
                  </a:lnTo>
                  <a:lnTo>
                    <a:pt x="372" y="122"/>
                  </a:lnTo>
                  <a:lnTo>
                    <a:pt x="374" y="124"/>
                  </a:lnTo>
                  <a:lnTo>
                    <a:pt x="374" y="124"/>
                  </a:lnTo>
                  <a:lnTo>
                    <a:pt x="374" y="124"/>
                  </a:lnTo>
                  <a:lnTo>
                    <a:pt x="374" y="122"/>
                  </a:lnTo>
                  <a:lnTo>
                    <a:pt x="376" y="122"/>
                  </a:lnTo>
                  <a:lnTo>
                    <a:pt x="376" y="124"/>
                  </a:lnTo>
                  <a:lnTo>
                    <a:pt x="376" y="124"/>
                  </a:lnTo>
                  <a:lnTo>
                    <a:pt x="376" y="122"/>
                  </a:lnTo>
                  <a:lnTo>
                    <a:pt x="378" y="124"/>
                  </a:lnTo>
                  <a:lnTo>
                    <a:pt x="378" y="124"/>
                  </a:lnTo>
                  <a:lnTo>
                    <a:pt x="378" y="124"/>
                  </a:lnTo>
                  <a:lnTo>
                    <a:pt x="376" y="124"/>
                  </a:lnTo>
                  <a:lnTo>
                    <a:pt x="376" y="124"/>
                  </a:lnTo>
                  <a:close/>
                  <a:moveTo>
                    <a:pt x="390" y="114"/>
                  </a:moveTo>
                  <a:lnTo>
                    <a:pt x="390" y="114"/>
                  </a:lnTo>
                  <a:lnTo>
                    <a:pt x="390" y="114"/>
                  </a:lnTo>
                  <a:lnTo>
                    <a:pt x="390" y="114"/>
                  </a:lnTo>
                  <a:lnTo>
                    <a:pt x="388" y="112"/>
                  </a:lnTo>
                  <a:lnTo>
                    <a:pt x="386" y="112"/>
                  </a:lnTo>
                  <a:lnTo>
                    <a:pt x="386" y="112"/>
                  </a:lnTo>
                  <a:lnTo>
                    <a:pt x="386" y="112"/>
                  </a:lnTo>
                  <a:lnTo>
                    <a:pt x="386" y="112"/>
                  </a:lnTo>
                  <a:lnTo>
                    <a:pt x="386" y="114"/>
                  </a:lnTo>
                  <a:lnTo>
                    <a:pt x="388" y="114"/>
                  </a:lnTo>
                  <a:lnTo>
                    <a:pt x="388" y="114"/>
                  </a:lnTo>
                  <a:lnTo>
                    <a:pt x="386" y="116"/>
                  </a:lnTo>
                  <a:lnTo>
                    <a:pt x="386" y="118"/>
                  </a:lnTo>
                  <a:lnTo>
                    <a:pt x="386" y="118"/>
                  </a:lnTo>
                  <a:lnTo>
                    <a:pt x="382" y="114"/>
                  </a:lnTo>
                  <a:lnTo>
                    <a:pt x="380" y="114"/>
                  </a:lnTo>
                  <a:lnTo>
                    <a:pt x="380" y="114"/>
                  </a:lnTo>
                  <a:lnTo>
                    <a:pt x="382" y="110"/>
                  </a:lnTo>
                  <a:lnTo>
                    <a:pt x="382" y="110"/>
                  </a:lnTo>
                  <a:lnTo>
                    <a:pt x="384" y="112"/>
                  </a:lnTo>
                  <a:lnTo>
                    <a:pt x="384" y="114"/>
                  </a:lnTo>
                  <a:lnTo>
                    <a:pt x="386" y="112"/>
                  </a:lnTo>
                  <a:lnTo>
                    <a:pt x="386" y="112"/>
                  </a:lnTo>
                  <a:lnTo>
                    <a:pt x="386" y="112"/>
                  </a:lnTo>
                  <a:lnTo>
                    <a:pt x="386" y="112"/>
                  </a:lnTo>
                  <a:lnTo>
                    <a:pt x="386" y="112"/>
                  </a:lnTo>
                  <a:lnTo>
                    <a:pt x="388" y="112"/>
                  </a:lnTo>
                  <a:lnTo>
                    <a:pt x="388" y="112"/>
                  </a:lnTo>
                  <a:lnTo>
                    <a:pt x="388" y="110"/>
                  </a:lnTo>
                  <a:lnTo>
                    <a:pt x="388" y="110"/>
                  </a:lnTo>
                  <a:lnTo>
                    <a:pt x="390" y="112"/>
                  </a:lnTo>
                  <a:lnTo>
                    <a:pt x="390" y="114"/>
                  </a:lnTo>
                  <a:lnTo>
                    <a:pt x="390" y="114"/>
                  </a:lnTo>
                  <a:lnTo>
                    <a:pt x="390" y="114"/>
                  </a:lnTo>
                  <a:lnTo>
                    <a:pt x="390" y="114"/>
                  </a:lnTo>
                  <a:lnTo>
                    <a:pt x="392" y="114"/>
                  </a:lnTo>
                  <a:lnTo>
                    <a:pt x="392" y="114"/>
                  </a:lnTo>
                  <a:lnTo>
                    <a:pt x="390" y="112"/>
                  </a:lnTo>
                  <a:lnTo>
                    <a:pt x="390" y="112"/>
                  </a:lnTo>
                  <a:lnTo>
                    <a:pt x="390" y="110"/>
                  </a:lnTo>
                  <a:lnTo>
                    <a:pt x="390" y="108"/>
                  </a:lnTo>
                  <a:lnTo>
                    <a:pt x="390" y="108"/>
                  </a:lnTo>
                  <a:lnTo>
                    <a:pt x="390" y="108"/>
                  </a:lnTo>
                  <a:lnTo>
                    <a:pt x="392" y="110"/>
                  </a:lnTo>
                  <a:lnTo>
                    <a:pt x="394" y="112"/>
                  </a:lnTo>
                  <a:lnTo>
                    <a:pt x="394" y="112"/>
                  </a:lnTo>
                  <a:lnTo>
                    <a:pt x="396" y="112"/>
                  </a:lnTo>
                  <a:lnTo>
                    <a:pt x="396" y="112"/>
                  </a:lnTo>
                  <a:lnTo>
                    <a:pt x="398" y="112"/>
                  </a:lnTo>
                  <a:lnTo>
                    <a:pt x="398" y="112"/>
                  </a:lnTo>
                  <a:lnTo>
                    <a:pt x="396" y="112"/>
                  </a:lnTo>
                  <a:lnTo>
                    <a:pt x="394" y="114"/>
                  </a:lnTo>
                  <a:lnTo>
                    <a:pt x="396" y="114"/>
                  </a:lnTo>
                  <a:lnTo>
                    <a:pt x="396" y="114"/>
                  </a:lnTo>
                  <a:lnTo>
                    <a:pt x="392" y="114"/>
                  </a:lnTo>
                  <a:lnTo>
                    <a:pt x="392" y="114"/>
                  </a:lnTo>
                  <a:lnTo>
                    <a:pt x="392" y="114"/>
                  </a:lnTo>
                  <a:lnTo>
                    <a:pt x="392" y="114"/>
                  </a:lnTo>
                  <a:lnTo>
                    <a:pt x="390" y="114"/>
                  </a:lnTo>
                  <a:lnTo>
                    <a:pt x="390" y="114"/>
                  </a:lnTo>
                  <a:lnTo>
                    <a:pt x="390" y="114"/>
                  </a:lnTo>
                  <a:lnTo>
                    <a:pt x="390" y="114"/>
                  </a:lnTo>
                  <a:close/>
                  <a:moveTo>
                    <a:pt x="398" y="100"/>
                  </a:moveTo>
                  <a:lnTo>
                    <a:pt x="398" y="102"/>
                  </a:lnTo>
                  <a:lnTo>
                    <a:pt x="394" y="102"/>
                  </a:lnTo>
                  <a:lnTo>
                    <a:pt x="394" y="102"/>
                  </a:lnTo>
                  <a:lnTo>
                    <a:pt x="396" y="100"/>
                  </a:lnTo>
                  <a:lnTo>
                    <a:pt x="398" y="102"/>
                  </a:lnTo>
                  <a:lnTo>
                    <a:pt x="398" y="100"/>
                  </a:lnTo>
                  <a:lnTo>
                    <a:pt x="398" y="100"/>
                  </a:lnTo>
                  <a:close/>
                  <a:moveTo>
                    <a:pt x="396" y="76"/>
                  </a:moveTo>
                  <a:lnTo>
                    <a:pt x="398" y="78"/>
                  </a:lnTo>
                  <a:lnTo>
                    <a:pt x="398" y="78"/>
                  </a:lnTo>
                  <a:lnTo>
                    <a:pt x="396" y="78"/>
                  </a:lnTo>
                  <a:lnTo>
                    <a:pt x="396" y="78"/>
                  </a:lnTo>
                  <a:lnTo>
                    <a:pt x="396" y="78"/>
                  </a:lnTo>
                  <a:lnTo>
                    <a:pt x="396" y="76"/>
                  </a:lnTo>
                  <a:lnTo>
                    <a:pt x="396" y="76"/>
                  </a:lnTo>
                  <a:close/>
                  <a:moveTo>
                    <a:pt x="394" y="128"/>
                  </a:moveTo>
                  <a:lnTo>
                    <a:pt x="392" y="126"/>
                  </a:lnTo>
                  <a:lnTo>
                    <a:pt x="392" y="126"/>
                  </a:lnTo>
                  <a:lnTo>
                    <a:pt x="392" y="126"/>
                  </a:lnTo>
                  <a:lnTo>
                    <a:pt x="392" y="126"/>
                  </a:lnTo>
                  <a:lnTo>
                    <a:pt x="394" y="126"/>
                  </a:lnTo>
                  <a:lnTo>
                    <a:pt x="394" y="126"/>
                  </a:lnTo>
                  <a:lnTo>
                    <a:pt x="394" y="126"/>
                  </a:lnTo>
                  <a:lnTo>
                    <a:pt x="394" y="126"/>
                  </a:lnTo>
                  <a:lnTo>
                    <a:pt x="394" y="126"/>
                  </a:lnTo>
                  <a:lnTo>
                    <a:pt x="394" y="128"/>
                  </a:lnTo>
                  <a:lnTo>
                    <a:pt x="394" y="128"/>
                  </a:lnTo>
                  <a:close/>
                  <a:moveTo>
                    <a:pt x="396" y="122"/>
                  </a:moveTo>
                  <a:lnTo>
                    <a:pt x="396" y="122"/>
                  </a:lnTo>
                  <a:lnTo>
                    <a:pt x="396" y="122"/>
                  </a:lnTo>
                  <a:lnTo>
                    <a:pt x="398" y="122"/>
                  </a:lnTo>
                  <a:lnTo>
                    <a:pt x="398" y="124"/>
                  </a:lnTo>
                  <a:lnTo>
                    <a:pt x="396" y="122"/>
                  </a:lnTo>
                  <a:close/>
                  <a:moveTo>
                    <a:pt x="398" y="106"/>
                  </a:moveTo>
                  <a:lnTo>
                    <a:pt x="398" y="106"/>
                  </a:lnTo>
                  <a:lnTo>
                    <a:pt x="396" y="104"/>
                  </a:lnTo>
                  <a:lnTo>
                    <a:pt x="396" y="104"/>
                  </a:lnTo>
                  <a:lnTo>
                    <a:pt x="396" y="104"/>
                  </a:lnTo>
                  <a:lnTo>
                    <a:pt x="396" y="104"/>
                  </a:lnTo>
                  <a:lnTo>
                    <a:pt x="396" y="104"/>
                  </a:lnTo>
                  <a:lnTo>
                    <a:pt x="396" y="104"/>
                  </a:lnTo>
                  <a:lnTo>
                    <a:pt x="396" y="104"/>
                  </a:lnTo>
                  <a:lnTo>
                    <a:pt x="396" y="104"/>
                  </a:lnTo>
                  <a:lnTo>
                    <a:pt x="396" y="104"/>
                  </a:lnTo>
                  <a:lnTo>
                    <a:pt x="396" y="102"/>
                  </a:lnTo>
                  <a:lnTo>
                    <a:pt x="396" y="102"/>
                  </a:lnTo>
                  <a:lnTo>
                    <a:pt x="396" y="102"/>
                  </a:lnTo>
                  <a:lnTo>
                    <a:pt x="396" y="102"/>
                  </a:lnTo>
                  <a:lnTo>
                    <a:pt x="398" y="104"/>
                  </a:lnTo>
                  <a:lnTo>
                    <a:pt x="398" y="106"/>
                  </a:lnTo>
                  <a:lnTo>
                    <a:pt x="398" y="106"/>
                  </a:lnTo>
                  <a:close/>
                  <a:moveTo>
                    <a:pt x="410" y="120"/>
                  </a:moveTo>
                  <a:lnTo>
                    <a:pt x="410" y="120"/>
                  </a:lnTo>
                  <a:lnTo>
                    <a:pt x="410" y="118"/>
                  </a:lnTo>
                  <a:lnTo>
                    <a:pt x="412" y="118"/>
                  </a:lnTo>
                  <a:lnTo>
                    <a:pt x="412" y="118"/>
                  </a:lnTo>
                  <a:lnTo>
                    <a:pt x="410" y="120"/>
                  </a:lnTo>
                  <a:lnTo>
                    <a:pt x="410" y="120"/>
                  </a:lnTo>
                  <a:lnTo>
                    <a:pt x="410" y="120"/>
                  </a:lnTo>
                  <a:close/>
                  <a:moveTo>
                    <a:pt x="408" y="114"/>
                  </a:moveTo>
                  <a:lnTo>
                    <a:pt x="408" y="114"/>
                  </a:lnTo>
                  <a:lnTo>
                    <a:pt x="408" y="114"/>
                  </a:lnTo>
                  <a:lnTo>
                    <a:pt x="408" y="114"/>
                  </a:lnTo>
                  <a:lnTo>
                    <a:pt x="408" y="112"/>
                  </a:lnTo>
                  <a:lnTo>
                    <a:pt x="410" y="112"/>
                  </a:lnTo>
                  <a:lnTo>
                    <a:pt x="412" y="112"/>
                  </a:lnTo>
                  <a:lnTo>
                    <a:pt x="412" y="112"/>
                  </a:lnTo>
                  <a:lnTo>
                    <a:pt x="410" y="114"/>
                  </a:lnTo>
                  <a:lnTo>
                    <a:pt x="408" y="114"/>
                  </a:lnTo>
                  <a:lnTo>
                    <a:pt x="408" y="114"/>
                  </a:lnTo>
                  <a:close/>
                  <a:moveTo>
                    <a:pt x="408" y="110"/>
                  </a:moveTo>
                  <a:lnTo>
                    <a:pt x="408" y="110"/>
                  </a:lnTo>
                  <a:lnTo>
                    <a:pt x="410" y="110"/>
                  </a:lnTo>
                  <a:lnTo>
                    <a:pt x="410" y="110"/>
                  </a:lnTo>
                  <a:lnTo>
                    <a:pt x="410" y="110"/>
                  </a:lnTo>
                  <a:lnTo>
                    <a:pt x="410" y="110"/>
                  </a:lnTo>
                  <a:lnTo>
                    <a:pt x="408" y="110"/>
                  </a:lnTo>
                  <a:lnTo>
                    <a:pt x="408" y="110"/>
                  </a:lnTo>
                  <a:close/>
                  <a:moveTo>
                    <a:pt x="408" y="102"/>
                  </a:moveTo>
                  <a:lnTo>
                    <a:pt x="408" y="102"/>
                  </a:lnTo>
                  <a:lnTo>
                    <a:pt x="410" y="104"/>
                  </a:lnTo>
                  <a:lnTo>
                    <a:pt x="410" y="104"/>
                  </a:lnTo>
                  <a:lnTo>
                    <a:pt x="410" y="106"/>
                  </a:lnTo>
                  <a:lnTo>
                    <a:pt x="410" y="106"/>
                  </a:lnTo>
                  <a:lnTo>
                    <a:pt x="410" y="106"/>
                  </a:lnTo>
                  <a:lnTo>
                    <a:pt x="410" y="106"/>
                  </a:lnTo>
                  <a:lnTo>
                    <a:pt x="408" y="106"/>
                  </a:lnTo>
                  <a:lnTo>
                    <a:pt x="408" y="106"/>
                  </a:lnTo>
                  <a:lnTo>
                    <a:pt x="408" y="106"/>
                  </a:lnTo>
                  <a:lnTo>
                    <a:pt x="408" y="106"/>
                  </a:lnTo>
                  <a:lnTo>
                    <a:pt x="408" y="104"/>
                  </a:lnTo>
                  <a:lnTo>
                    <a:pt x="408" y="104"/>
                  </a:lnTo>
                  <a:lnTo>
                    <a:pt x="408" y="104"/>
                  </a:lnTo>
                  <a:lnTo>
                    <a:pt x="408" y="104"/>
                  </a:lnTo>
                  <a:lnTo>
                    <a:pt x="406" y="104"/>
                  </a:lnTo>
                  <a:lnTo>
                    <a:pt x="402" y="104"/>
                  </a:lnTo>
                  <a:lnTo>
                    <a:pt x="402" y="104"/>
                  </a:lnTo>
                  <a:lnTo>
                    <a:pt x="400" y="104"/>
                  </a:lnTo>
                  <a:lnTo>
                    <a:pt x="402" y="102"/>
                  </a:lnTo>
                  <a:lnTo>
                    <a:pt x="402" y="102"/>
                  </a:lnTo>
                  <a:lnTo>
                    <a:pt x="402" y="102"/>
                  </a:lnTo>
                  <a:lnTo>
                    <a:pt x="404" y="102"/>
                  </a:lnTo>
                  <a:lnTo>
                    <a:pt x="406" y="104"/>
                  </a:lnTo>
                  <a:lnTo>
                    <a:pt x="406" y="104"/>
                  </a:lnTo>
                  <a:lnTo>
                    <a:pt x="406" y="102"/>
                  </a:lnTo>
                  <a:lnTo>
                    <a:pt x="404" y="102"/>
                  </a:lnTo>
                  <a:lnTo>
                    <a:pt x="404" y="102"/>
                  </a:lnTo>
                  <a:lnTo>
                    <a:pt x="406" y="102"/>
                  </a:lnTo>
                  <a:lnTo>
                    <a:pt x="408" y="104"/>
                  </a:lnTo>
                  <a:lnTo>
                    <a:pt x="408" y="102"/>
                  </a:lnTo>
                  <a:lnTo>
                    <a:pt x="408" y="102"/>
                  </a:lnTo>
                  <a:lnTo>
                    <a:pt x="412" y="102"/>
                  </a:lnTo>
                  <a:lnTo>
                    <a:pt x="410" y="102"/>
                  </a:lnTo>
                  <a:lnTo>
                    <a:pt x="412" y="102"/>
                  </a:lnTo>
                  <a:lnTo>
                    <a:pt x="412" y="102"/>
                  </a:lnTo>
                  <a:lnTo>
                    <a:pt x="412" y="102"/>
                  </a:lnTo>
                  <a:lnTo>
                    <a:pt x="414" y="100"/>
                  </a:lnTo>
                  <a:lnTo>
                    <a:pt x="414" y="104"/>
                  </a:lnTo>
                  <a:lnTo>
                    <a:pt x="414" y="104"/>
                  </a:lnTo>
                  <a:lnTo>
                    <a:pt x="410" y="104"/>
                  </a:lnTo>
                  <a:lnTo>
                    <a:pt x="408" y="102"/>
                  </a:lnTo>
                  <a:lnTo>
                    <a:pt x="408" y="102"/>
                  </a:lnTo>
                  <a:close/>
                  <a:moveTo>
                    <a:pt x="404" y="90"/>
                  </a:moveTo>
                  <a:lnTo>
                    <a:pt x="404" y="92"/>
                  </a:lnTo>
                  <a:lnTo>
                    <a:pt x="404" y="92"/>
                  </a:lnTo>
                  <a:lnTo>
                    <a:pt x="404" y="92"/>
                  </a:lnTo>
                  <a:lnTo>
                    <a:pt x="402" y="92"/>
                  </a:lnTo>
                  <a:lnTo>
                    <a:pt x="404" y="92"/>
                  </a:lnTo>
                  <a:lnTo>
                    <a:pt x="404" y="92"/>
                  </a:lnTo>
                  <a:lnTo>
                    <a:pt x="404" y="90"/>
                  </a:lnTo>
                  <a:lnTo>
                    <a:pt x="404" y="90"/>
                  </a:lnTo>
                  <a:close/>
                  <a:moveTo>
                    <a:pt x="404" y="80"/>
                  </a:moveTo>
                  <a:lnTo>
                    <a:pt x="402" y="78"/>
                  </a:lnTo>
                  <a:lnTo>
                    <a:pt x="402" y="78"/>
                  </a:lnTo>
                  <a:lnTo>
                    <a:pt x="402" y="80"/>
                  </a:lnTo>
                  <a:lnTo>
                    <a:pt x="404" y="80"/>
                  </a:lnTo>
                  <a:lnTo>
                    <a:pt x="404" y="80"/>
                  </a:lnTo>
                  <a:close/>
                  <a:moveTo>
                    <a:pt x="402" y="66"/>
                  </a:moveTo>
                  <a:lnTo>
                    <a:pt x="402" y="66"/>
                  </a:lnTo>
                  <a:lnTo>
                    <a:pt x="404" y="66"/>
                  </a:lnTo>
                  <a:lnTo>
                    <a:pt x="402" y="66"/>
                  </a:lnTo>
                  <a:close/>
                  <a:moveTo>
                    <a:pt x="414" y="78"/>
                  </a:moveTo>
                  <a:lnTo>
                    <a:pt x="416" y="78"/>
                  </a:lnTo>
                  <a:lnTo>
                    <a:pt x="416" y="78"/>
                  </a:lnTo>
                  <a:lnTo>
                    <a:pt x="416" y="80"/>
                  </a:lnTo>
                  <a:lnTo>
                    <a:pt x="416" y="80"/>
                  </a:lnTo>
                  <a:lnTo>
                    <a:pt x="416" y="78"/>
                  </a:lnTo>
                  <a:lnTo>
                    <a:pt x="416" y="78"/>
                  </a:lnTo>
                  <a:lnTo>
                    <a:pt x="416" y="80"/>
                  </a:lnTo>
                  <a:lnTo>
                    <a:pt x="410" y="80"/>
                  </a:lnTo>
                  <a:lnTo>
                    <a:pt x="410" y="80"/>
                  </a:lnTo>
                  <a:lnTo>
                    <a:pt x="410" y="80"/>
                  </a:lnTo>
                  <a:lnTo>
                    <a:pt x="410" y="80"/>
                  </a:lnTo>
                  <a:lnTo>
                    <a:pt x="412" y="78"/>
                  </a:lnTo>
                  <a:lnTo>
                    <a:pt x="412" y="78"/>
                  </a:lnTo>
                  <a:lnTo>
                    <a:pt x="412" y="78"/>
                  </a:lnTo>
                  <a:lnTo>
                    <a:pt x="414" y="78"/>
                  </a:lnTo>
                  <a:lnTo>
                    <a:pt x="414" y="78"/>
                  </a:lnTo>
                  <a:close/>
                  <a:moveTo>
                    <a:pt x="414" y="84"/>
                  </a:moveTo>
                  <a:lnTo>
                    <a:pt x="414" y="84"/>
                  </a:lnTo>
                  <a:lnTo>
                    <a:pt x="414" y="82"/>
                  </a:lnTo>
                  <a:lnTo>
                    <a:pt x="414" y="82"/>
                  </a:lnTo>
                  <a:lnTo>
                    <a:pt x="414" y="82"/>
                  </a:lnTo>
                  <a:lnTo>
                    <a:pt x="414" y="84"/>
                  </a:lnTo>
                  <a:lnTo>
                    <a:pt x="414" y="84"/>
                  </a:lnTo>
                  <a:close/>
                  <a:moveTo>
                    <a:pt x="410" y="76"/>
                  </a:moveTo>
                  <a:lnTo>
                    <a:pt x="408" y="74"/>
                  </a:lnTo>
                  <a:lnTo>
                    <a:pt x="408" y="74"/>
                  </a:lnTo>
                  <a:lnTo>
                    <a:pt x="408" y="74"/>
                  </a:lnTo>
                  <a:lnTo>
                    <a:pt x="408" y="76"/>
                  </a:lnTo>
                  <a:lnTo>
                    <a:pt x="408" y="76"/>
                  </a:lnTo>
                  <a:lnTo>
                    <a:pt x="408" y="74"/>
                  </a:lnTo>
                  <a:lnTo>
                    <a:pt x="408" y="74"/>
                  </a:lnTo>
                  <a:lnTo>
                    <a:pt x="408" y="74"/>
                  </a:lnTo>
                  <a:lnTo>
                    <a:pt x="408" y="74"/>
                  </a:lnTo>
                  <a:lnTo>
                    <a:pt x="408" y="74"/>
                  </a:lnTo>
                  <a:lnTo>
                    <a:pt x="408" y="74"/>
                  </a:lnTo>
                  <a:lnTo>
                    <a:pt x="410" y="74"/>
                  </a:lnTo>
                  <a:lnTo>
                    <a:pt x="410" y="74"/>
                  </a:lnTo>
                  <a:lnTo>
                    <a:pt x="410" y="74"/>
                  </a:lnTo>
                  <a:lnTo>
                    <a:pt x="410" y="76"/>
                  </a:lnTo>
                  <a:lnTo>
                    <a:pt x="410" y="76"/>
                  </a:lnTo>
                  <a:close/>
                  <a:moveTo>
                    <a:pt x="408" y="80"/>
                  </a:moveTo>
                  <a:lnTo>
                    <a:pt x="408" y="80"/>
                  </a:lnTo>
                  <a:lnTo>
                    <a:pt x="408" y="82"/>
                  </a:lnTo>
                  <a:lnTo>
                    <a:pt x="408" y="80"/>
                  </a:lnTo>
                  <a:lnTo>
                    <a:pt x="408" y="80"/>
                  </a:lnTo>
                  <a:lnTo>
                    <a:pt x="406" y="80"/>
                  </a:lnTo>
                  <a:lnTo>
                    <a:pt x="406" y="80"/>
                  </a:lnTo>
                  <a:lnTo>
                    <a:pt x="408" y="78"/>
                  </a:lnTo>
                  <a:lnTo>
                    <a:pt x="410" y="78"/>
                  </a:lnTo>
                  <a:lnTo>
                    <a:pt x="410" y="78"/>
                  </a:lnTo>
                  <a:lnTo>
                    <a:pt x="410" y="80"/>
                  </a:lnTo>
                  <a:lnTo>
                    <a:pt x="410" y="80"/>
                  </a:lnTo>
                  <a:lnTo>
                    <a:pt x="408" y="80"/>
                  </a:lnTo>
                  <a:lnTo>
                    <a:pt x="408" y="80"/>
                  </a:lnTo>
                  <a:close/>
                  <a:moveTo>
                    <a:pt x="406" y="70"/>
                  </a:moveTo>
                  <a:lnTo>
                    <a:pt x="406" y="70"/>
                  </a:lnTo>
                  <a:lnTo>
                    <a:pt x="406" y="68"/>
                  </a:lnTo>
                  <a:lnTo>
                    <a:pt x="404" y="68"/>
                  </a:lnTo>
                  <a:lnTo>
                    <a:pt x="404" y="68"/>
                  </a:lnTo>
                  <a:lnTo>
                    <a:pt x="406" y="68"/>
                  </a:lnTo>
                  <a:lnTo>
                    <a:pt x="408" y="70"/>
                  </a:lnTo>
                  <a:lnTo>
                    <a:pt x="408" y="70"/>
                  </a:lnTo>
                  <a:lnTo>
                    <a:pt x="408" y="70"/>
                  </a:lnTo>
                  <a:lnTo>
                    <a:pt x="410" y="70"/>
                  </a:lnTo>
                  <a:lnTo>
                    <a:pt x="410" y="72"/>
                  </a:lnTo>
                  <a:lnTo>
                    <a:pt x="410" y="72"/>
                  </a:lnTo>
                  <a:lnTo>
                    <a:pt x="406" y="70"/>
                  </a:lnTo>
                  <a:lnTo>
                    <a:pt x="406" y="70"/>
                  </a:lnTo>
                  <a:close/>
                  <a:moveTo>
                    <a:pt x="406" y="88"/>
                  </a:moveTo>
                  <a:lnTo>
                    <a:pt x="406" y="90"/>
                  </a:lnTo>
                  <a:lnTo>
                    <a:pt x="404" y="90"/>
                  </a:lnTo>
                  <a:lnTo>
                    <a:pt x="406" y="88"/>
                  </a:lnTo>
                  <a:close/>
                  <a:moveTo>
                    <a:pt x="414" y="114"/>
                  </a:moveTo>
                  <a:lnTo>
                    <a:pt x="414" y="114"/>
                  </a:lnTo>
                  <a:lnTo>
                    <a:pt x="414" y="114"/>
                  </a:lnTo>
                  <a:lnTo>
                    <a:pt x="414" y="112"/>
                  </a:lnTo>
                  <a:lnTo>
                    <a:pt x="414" y="112"/>
                  </a:lnTo>
                  <a:lnTo>
                    <a:pt x="414" y="114"/>
                  </a:lnTo>
                  <a:lnTo>
                    <a:pt x="414" y="114"/>
                  </a:lnTo>
                  <a:lnTo>
                    <a:pt x="414" y="114"/>
                  </a:lnTo>
                  <a:close/>
                  <a:moveTo>
                    <a:pt x="416" y="106"/>
                  </a:moveTo>
                  <a:lnTo>
                    <a:pt x="416" y="104"/>
                  </a:lnTo>
                  <a:lnTo>
                    <a:pt x="418" y="106"/>
                  </a:lnTo>
                  <a:lnTo>
                    <a:pt x="416" y="106"/>
                  </a:lnTo>
                  <a:close/>
                  <a:moveTo>
                    <a:pt x="420" y="92"/>
                  </a:moveTo>
                  <a:lnTo>
                    <a:pt x="420" y="92"/>
                  </a:lnTo>
                  <a:lnTo>
                    <a:pt x="420" y="92"/>
                  </a:lnTo>
                  <a:lnTo>
                    <a:pt x="420" y="92"/>
                  </a:lnTo>
                  <a:lnTo>
                    <a:pt x="416" y="94"/>
                  </a:lnTo>
                  <a:lnTo>
                    <a:pt x="416" y="94"/>
                  </a:lnTo>
                  <a:lnTo>
                    <a:pt x="416" y="94"/>
                  </a:lnTo>
                  <a:lnTo>
                    <a:pt x="416" y="94"/>
                  </a:lnTo>
                  <a:lnTo>
                    <a:pt x="418" y="94"/>
                  </a:lnTo>
                  <a:lnTo>
                    <a:pt x="418" y="96"/>
                  </a:lnTo>
                  <a:lnTo>
                    <a:pt x="418" y="96"/>
                  </a:lnTo>
                  <a:lnTo>
                    <a:pt x="416" y="96"/>
                  </a:lnTo>
                  <a:lnTo>
                    <a:pt x="414" y="96"/>
                  </a:lnTo>
                  <a:lnTo>
                    <a:pt x="414" y="96"/>
                  </a:lnTo>
                  <a:lnTo>
                    <a:pt x="412" y="92"/>
                  </a:lnTo>
                  <a:lnTo>
                    <a:pt x="412" y="92"/>
                  </a:lnTo>
                  <a:lnTo>
                    <a:pt x="416" y="92"/>
                  </a:lnTo>
                  <a:lnTo>
                    <a:pt x="418" y="92"/>
                  </a:lnTo>
                  <a:lnTo>
                    <a:pt x="416" y="92"/>
                  </a:lnTo>
                  <a:lnTo>
                    <a:pt x="416" y="92"/>
                  </a:lnTo>
                  <a:lnTo>
                    <a:pt x="420" y="92"/>
                  </a:lnTo>
                  <a:lnTo>
                    <a:pt x="420" y="92"/>
                  </a:lnTo>
                  <a:lnTo>
                    <a:pt x="420" y="92"/>
                  </a:lnTo>
                  <a:lnTo>
                    <a:pt x="420" y="92"/>
                  </a:lnTo>
                  <a:lnTo>
                    <a:pt x="420" y="92"/>
                  </a:lnTo>
                  <a:lnTo>
                    <a:pt x="422" y="92"/>
                  </a:lnTo>
                  <a:lnTo>
                    <a:pt x="422" y="92"/>
                  </a:lnTo>
                  <a:lnTo>
                    <a:pt x="422" y="92"/>
                  </a:lnTo>
                  <a:lnTo>
                    <a:pt x="422" y="92"/>
                  </a:lnTo>
                  <a:lnTo>
                    <a:pt x="420" y="92"/>
                  </a:lnTo>
                  <a:lnTo>
                    <a:pt x="420" y="92"/>
                  </a:lnTo>
                  <a:lnTo>
                    <a:pt x="420" y="92"/>
                  </a:lnTo>
                  <a:lnTo>
                    <a:pt x="420" y="92"/>
                  </a:lnTo>
                  <a:close/>
                  <a:moveTo>
                    <a:pt x="420" y="82"/>
                  </a:moveTo>
                  <a:lnTo>
                    <a:pt x="420" y="82"/>
                  </a:lnTo>
                  <a:lnTo>
                    <a:pt x="422" y="82"/>
                  </a:lnTo>
                  <a:lnTo>
                    <a:pt x="422" y="84"/>
                  </a:lnTo>
                  <a:lnTo>
                    <a:pt x="420" y="82"/>
                  </a:lnTo>
                  <a:close/>
                  <a:moveTo>
                    <a:pt x="422" y="88"/>
                  </a:moveTo>
                  <a:lnTo>
                    <a:pt x="420" y="90"/>
                  </a:lnTo>
                  <a:lnTo>
                    <a:pt x="420" y="90"/>
                  </a:lnTo>
                  <a:lnTo>
                    <a:pt x="420" y="88"/>
                  </a:lnTo>
                  <a:lnTo>
                    <a:pt x="422" y="88"/>
                  </a:lnTo>
                  <a:close/>
                  <a:moveTo>
                    <a:pt x="420" y="84"/>
                  </a:moveTo>
                  <a:lnTo>
                    <a:pt x="420" y="84"/>
                  </a:lnTo>
                  <a:lnTo>
                    <a:pt x="420" y="84"/>
                  </a:lnTo>
                  <a:lnTo>
                    <a:pt x="422" y="86"/>
                  </a:lnTo>
                  <a:lnTo>
                    <a:pt x="420" y="84"/>
                  </a:lnTo>
                  <a:close/>
                  <a:moveTo>
                    <a:pt x="420" y="80"/>
                  </a:moveTo>
                  <a:lnTo>
                    <a:pt x="420" y="80"/>
                  </a:lnTo>
                  <a:lnTo>
                    <a:pt x="422" y="80"/>
                  </a:lnTo>
                  <a:lnTo>
                    <a:pt x="422" y="80"/>
                  </a:lnTo>
                  <a:lnTo>
                    <a:pt x="420" y="80"/>
                  </a:lnTo>
                  <a:lnTo>
                    <a:pt x="420" y="80"/>
                  </a:lnTo>
                  <a:lnTo>
                    <a:pt x="420" y="80"/>
                  </a:lnTo>
                  <a:close/>
                  <a:moveTo>
                    <a:pt x="418" y="78"/>
                  </a:moveTo>
                  <a:lnTo>
                    <a:pt x="418" y="78"/>
                  </a:lnTo>
                  <a:lnTo>
                    <a:pt x="418" y="80"/>
                  </a:lnTo>
                  <a:lnTo>
                    <a:pt x="418" y="76"/>
                  </a:lnTo>
                  <a:lnTo>
                    <a:pt x="418" y="76"/>
                  </a:lnTo>
                  <a:lnTo>
                    <a:pt x="420" y="80"/>
                  </a:lnTo>
                  <a:lnTo>
                    <a:pt x="420" y="80"/>
                  </a:lnTo>
                  <a:lnTo>
                    <a:pt x="418" y="78"/>
                  </a:lnTo>
                  <a:lnTo>
                    <a:pt x="418" y="78"/>
                  </a:lnTo>
                  <a:close/>
                  <a:moveTo>
                    <a:pt x="424" y="92"/>
                  </a:moveTo>
                  <a:lnTo>
                    <a:pt x="422" y="90"/>
                  </a:lnTo>
                  <a:lnTo>
                    <a:pt x="422" y="90"/>
                  </a:lnTo>
                  <a:lnTo>
                    <a:pt x="424" y="88"/>
                  </a:lnTo>
                  <a:lnTo>
                    <a:pt x="426" y="86"/>
                  </a:lnTo>
                  <a:lnTo>
                    <a:pt x="426" y="86"/>
                  </a:lnTo>
                  <a:lnTo>
                    <a:pt x="424" y="86"/>
                  </a:lnTo>
                  <a:lnTo>
                    <a:pt x="424" y="86"/>
                  </a:lnTo>
                  <a:lnTo>
                    <a:pt x="424" y="86"/>
                  </a:lnTo>
                  <a:lnTo>
                    <a:pt x="424" y="84"/>
                  </a:lnTo>
                  <a:lnTo>
                    <a:pt x="424" y="86"/>
                  </a:lnTo>
                  <a:lnTo>
                    <a:pt x="424" y="86"/>
                  </a:lnTo>
                  <a:lnTo>
                    <a:pt x="424" y="84"/>
                  </a:lnTo>
                  <a:lnTo>
                    <a:pt x="424" y="84"/>
                  </a:lnTo>
                  <a:lnTo>
                    <a:pt x="426" y="84"/>
                  </a:lnTo>
                  <a:lnTo>
                    <a:pt x="426" y="84"/>
                  </a:lnTo>
                  <a:lnTo>
                    <a:pt x="428" y="84"/>
                  </a:lnTo>
                  <a:lnTo>
                    <a:pt x="428" y="84"/>
                  </a:lnTo>
                  <a:lnTo>
                    <a:pt x="428" y="84"/>
                  </a:lnTo>
                  <a:lnTo>
                    <a:pt x="426" y="84"/>
                  </a:lnTo>
                  <a:lnTo>
                    <a:pt x="428" y="82"/>
                  </a:lnTo>
                  <a:lnTo>
                    <a:pt x="428" y="84"/>
                  </a:lnTo>
                  <a:lnTo>
                    <a:pt x="428" y="84"/>
                  </a:lnTo>
                  <a:lnTo>
                    <a:pt x="430" y="84"/>
                  </a:lnTo>
                  <a:lnTo>
                    <a:pt x="430" y="84"/>
                  </a:lnTo>
                  <a:lnTo>
                    <a:pt x="432" y="82"/>
                  </a:lnTo>
                  <a:lnTo>
                    <a:pt x="430" y="80"/>
                  </a:lnTo>
                  <a:lnTo>
                    <a:pt x="430" y="80"/>
                  </a:lnTo>
                  <a:lnTo>
                    <a:pt x="430" y="82"/>
                  </a:lnTo>
                  <a:lnTo>
                    <a:pt x="428" y="82"/>
                  </a:lnTo>
                  <a:lnTo>
                    <a:pt x="428" y="82"/>
                  </a:lnTo>
                  <a:lnTo>
                    <a:pt x="428" y="82"/>
                  </a:lnTo>
                  <a:lnTo>
                    <a:pt x="428" y="82"/>
                  </a:lnTo>
                  <a:lnTo>
                    <a:pt x="428" y="82"/>
                  </a:lnTo>
                  <a:lnTo>
                    <a:pt x="424" y="80"/>
                  </a:lnTo>
                  <a:lnTo>
                    <a:pt x="424" y="80"/>
                  </a:lnTo>
                  <a:lnTo>
                    <a:pt x="426" y="80"/>
                  </a:lnTo>
                  <a:lnTo>
                    <a:pt x="426" y="80"/>
                  </a:lnTo>
                  <a:lnTo>
                    <a:pt x="426" y="80"/>
                  </a:lnTo>
                  <a:lnTo>
                    <a:pt x="428" y="82"/>
                  </a:lnTo>
                  <a:lnTo>
                    <a:pt x="428" y="82"/>
                  </a:lnTo>
                  <a:lnTo>
                    <a:pt x="428" y="82"/>
                  </a:lnTo>
                  <a:lnTo>
                    <a:pt x="430" y="80"/>
                  </a:lnTo>
                  <a:lnTo>
                    <a:pt x="432" y="80"/>
                  </a:lnTo>
                  <a:lnTo>
                    <a:pt x="432" y="80"/>
                  </a:lnTo>
                  <a:lnTo>
                    <a:pt x="432" y="82"/>
                  </a:lnTo>
                  <a:lnTo>
                    <a:pt x="434" y="84"/>
                  </a:lnTo>
                  <a:lnTo>
                    <a:pt x="434" y="84"/>
                  </a:lnTo>
                  <a:lnTo>
                    <a:pt x="434" y="84"/>
                  </a:lnTo>
                  <a:lnTo>
                    <a:pt x="434" y="86"/>
                  </a:lnTo>
                  <a:lnTo>
                    <a:pt x="434" y="86"/>
                  </a:lnTo>
                  <a:lnTo>
                    <a:pt x="440" y="84"/>
                  </a:lnTo>
                  <a:lnTo>
                    <a:pt x="440" y="82"/>
                  </a:lnTo>
                  <a:lnTo>
                    <a:pt x="440" y="82"/>
                  </a:lnTo>
                  <a:lnTo>
                    <a:pt x="442" y="86"/>
                  </a:lnTo>
                  <a:lnTo>
                    <a:pt x="444" y="86"/>
                  </a:lnTo>
                  <a:lnTo>
                    <a:pt x="444" y="86"/>
                  </a:lnTo>
                  <a:lnTo>
                    <a:pt x="444" y="86"/>
                  </a:lnTo>
                  <a:lnTo>
                    <a:pt x="444" y="86"/>
                  </a:lnTo>
                  <a:lnTo>
                    <a:pt x="446" y="88"/>
                  </a:lnTo>
                  <a:lnTo>
                    <a:pt x="444" y="88"/>
                  </a:lnTo>
                  <a:lnTo>
                    <a:pt x="444" y="88"/>
                  </a:lnTo>
                  <a:lnTo>
                    <a:pt x="444" y="88"/>
                  </a:lnTo>
                  <a:lnTo>
                    <a:pt x="442" y="88"/>
                  </a:lnTo>
                  <a:lnTo>
                    <a:pt x="442" y="88"/>
                  </a:lnTo>
                  <a:lnTo>
                    <a:pt x="442" y="90"/>
                  </a:lnTo>
                  <a:lnTo>
                    <a:pt x="442" y="90"/>
                  </a:lnTo>
                  <a:lnTo>
                    <a:pt x="442" y="90"/>
                  </a:lnTo>
                  <a:lnTo>
                    <a:pt x="442" y="90"/>
                  </a:lnTo>
                  <a:lnTo>
                    <a:pt x="442" y="90"/>
                  </a:lnTo>
                  <a:lnTo>
                    <a:pt x="444" y="90"/>
                  </a:lnTo>
                  <a:lnTo>
                    <a:pt x="444" y="90"/>
                  </a:lnTo>
                  <a:lnTo>
                    <a:pt x="444" y="90"/>
                  </a:lnTo>
                  <a:lnTo>
                    <a:pt x="444" y="90"/>
                  </a:lnTo>
                  <a:lnTo>
                    <a:pt x="446" y="92"/>
                  </a:lnTo>
                  <a:lnTo>
                    <a:pt x="446" y="92"/>
                  </a:lnTo>
                  <a:lnTo>
                    <a:pt x="444" y="92"/>
                  </a:lnTo>
                  <a:lnTo>
                    <a:pt x="444" y="90"/>
                  </a:lnTo>
                  <a:lnTo>
                    <a:pt x="444" y="90"/>
                  </a:lnTo>
                  <a:lnTo>
                    <a:pt x="442" y="90"/>
                  </a:lnTo>
                  <a:lnTo>
                    <a:pt x="442" y="90"/>
                  </a:lnTo>
                  <a:lnTo>
                    <a:pt x="442" y="92"/>
                  </a:lnTo>
                  <a:lnTo>
                    <a:pt x="442" y="92"/>
                  </a:lnTo>
                  <a:lnTo>
                    <a:pt x="442" y="92"/>
                  </a:lnTo>
                  <a:lnTo>
                    <a:pt x="440" y="92"/>
                  </a:lnTo>
                  <a:lnTo>
                    <a:pt x="440" y="92"/>
                  </a:lnTo>
                  <a:lnTo>
                    <a:pt x="442" y="94"/>
                  </a:lnTo>
                  <a:lnTo>
                    <a:pt x="442" y="96"/>
                  </a:lnTo>
                  <a:lnTo>
                    <a:pt x="442" y="96"/>
                  </a:lnTo>
                  <a:lnTo>
                    <a:pt x="442" y="96"/>
                  </a:lnTo>
                  <a:lnTo>
                    <a:pt x="440" y="94"/>
                  </a:lnTo>
                  <a:lnTo>
                    <a:pt x="440" y="94"/>
                  </a:lnTo>
                  <a:lnTo>
                    <a:pt x="438" y="94"/>
                  </a:lnTo>
                  <a:lnTo>
                    <a:pt x="438" y="94"/>
                  </a:lnTo>
                  <a:lnTo>
                    <a:pt x="438" y="94"/>
                  </a:lnTo>
                  <a:lnTo>
                    <a:pt x="436" y="94"/>
                  </a:lnTo>
                  <a:lnTo>
                    <a:pt x="436" y="92"/>
                  </a:lnTo>
                  <a:lnTo>
                    <a:pt x="436" y="92"/>
                  </a:lnTo>
                  <a:lnTo>
                    <a:pt x="434" y="90"/>
                  </a:lnTo>
                  <a:lnTo>
                    <a:pt x="434" y="90"/>
                  </a:lnTo>
                  <a:lnTo>
                    <a:pt x="434" y="90"/>
                  </a:lnTo>
                  <a:lnTo>
                    <a:pt x="434" y="90"/>
                  </a:lnTo>
                  <a:lnTo>
                    <a:pt x="434" y="90"/>
                  </a:lnTo>
                  <a:lnTo>
                    <a:pt x="434" y="90"/>
                  </a:lnTo>
                  <a:lnTo>
                    <a:pt x="434" y="90"/>
                  </a:lnTo>
                  <a:lnTo>
                    <a:pt x="434" y="90"/>
                  </a:lnTo>
                  <a:lnTo>
                    <a:pt x="434" y="90"/>
                  </a:lnTo>
                  <a:lnTo>
                    <a:pt x="432" y="88"/>
                  </a:lnTo>
                  <a:lnTo>
                    <a:pt x="432" y="88"/>
                  </a:lnTo>
                  <a:lnTo>
                    <a:pt x="432" y="88"/>
                  </a:lnTo>
                  <a:lnTo>
                    <a:pt x="432" y="88"/>
                  </a:lnTo>
                  <a:lnTo>
                    <a:pt x="432" y="90"/>
                  </a:lnTo>
                  <a:lnTo>
                    <a:pt x="432" y="92"/>
                  </a:lnTo>
                  <a:lnTo>
                    <a:pt x="432" y="92"/>
                  </a:lnTo>
                  <a:lnTo>
                    <a:pt x="432" y="92"/>
                  </a:lnTo>
                  <a:lnTo>
                    <a:pt x="432" y="94"/>
                  </a:lnTo>
                  <a:lnTo>
                    <a:pt x="432" y="94"/>
                  </a:lnTo>
                  <a:lnTo>
                    <a:pt x="432" y="92"/>
                  </a:lnTo>
                  <a:lnTo>
                    <a:pt x="432" y="92"/>
                  </a:lnTo>
                  <a:lnTo>
                    <a:pt x="430" y="92"/>
                  </a:lnTo>
                  <a:lnTo>
                    <a:pt x="430" y="92"/>
                  </a:lnTo>
                  <a:lnTo>
                    <a:pt x="432" y="92"/>
                  </a:lnTo>
                  <a:lnTo>
                    <a:pt x="432" y="92"/>
                  </a:lnTo>
                  <a:lnTo>
                    <a:pt x="428" y="90"/>
                  </a:lnTo>
                  <a:lnTo>
                    <a:pt x="426" y="90"/>
                  </a:lnTo>
                  <a:lnTo>
                    <a:pt x="426" y="90"/>
                  </a:lnTo>
                  <a:lnTo>
                    <a:pt x="424" y="92"/>
                  </a:lnTo>
                  <a:lnTo>
                    <a:pt x="424" y="92"/>
                  </a:lnTo>
                  <a:close/>
                  <a:moveTo>
                    <a:pt x="430" y="74"/>
                  </a:moveTo>
                  <a:lnTo>
                    <a:pt x="430" y="74"/>
                  </a:lnTo>
                  <a:lnTo>
                    <a:pt x="432" y="76"/>
                  </a:lnTo>
                  <a:lnTo>
                    <a:pt x="434" y="76"/>
                  </a:lnTo>
                  <a:lnTo>
                    <a:pt x="434" y="76"/>
                  </a:lnTo>
                  <a:lnTo>
                    <a:pt x="434" y="76"/>
                  </a:lnTo>
                  <a:lnTo>
                    <a:pt x="434" y="76"/>
                  </a:lnTo>
                  <a:lnTo>
                    <a:pt x="434" y="76"/>
                  </a:lnTo>
                  <a:lnTo>
                    <a:pt x="434" y="76"/>
                  </a:lnTo>
                  <a:lnTo>
                    <a:pt x="434" y="76"/>
                  </a:lnTo>
                  <a:lnTo>
                    <a:pt x="434" y="76"/>
                  </a:lnTo>
                  <a:lnTo>
                    <a:pt x="436" y="76"/>
                  </a:lnTo>
                  <a:lnTo>
                    <a:pt x="436" y="76"/>
                  </a:lnTo>
                  <a:lnTo>
                    <a:pt x="436" y="76"/>
                  </a:lnTo>
                  <a:lnTo>
                    <a:pt x="436" y="76"/>
                  </a:lnTo>
                  <a:lnTo>
                    <a:pt x="438" y="76"/>
                  </a:lnTo>
                  <a:lnTo>
                    <a:pt x="438" y="76"/>
                  </a:lnTo>
                  <a:lnTo>
                    <a:pt x="438" y="76"/>
                  </a:lnTo>
                  <a:lnTo>
                    <a:pt x="438" y="78"/>
                  </a:lnTo>
                  <a:lnTo>
                    <a:pt x="438" y="78"/>
                  </a:lnTo>
                  <a:lnTo>
                    <a:pt x="436" y="78"/>
                  </a:lnTo>
                  <a:lnTo>
                    <a:pt x="436" y="78"/>
                  </a:lnTo>
                  <a:lnTo>
                    <a:pt x="436" y="80"/>
                  </a:lnTo>
                  <a:lnTo>
                    <a:pt x="434" y="80"/>
                  </a:lnTo>
                  <a:lnTo>
                    <a:pt x="434" y="80"/>
                  </a:lnTo>
                  <a:lnTo>
                    <a:pt x="434" y="78"/>
                  </a:lnTo>
                  <a:lnTo>
                    <a:pt x="434" y="78"/>
                  </a:lnTo>
                  <a:lnTo>
                    <a:pt x="434" y="78"/>
                  </a:lnTo>
                  <a:lnTo>
                    <a:pt x="434" y="78"/>
                  </a:lnTo>
                  <a:lnTo>
                    <a:pt x="434" y="78"/>
                  </a:lnTo>
                  <a:lnTo>
                    <a:pt x="434" y="78"/>
                  </a:lnTo>
                  <a:lnTo>
                    <a:pt x="432" y="78"/>
                  </a:lnTo>
                  <a:lnTo>
                    <a:pt x="430" y="78"/>
                  </a:lnTo>
                  <a:lnTo>
                    <a:pt x="430" y="80"/>
                  </a:lnTo>
                  <a:lnTo>
                    <a:pt x="430" y="78"/>
                  </a:lnTo>
                  <a:lnTo>
                    <a:pt x="430" y="78"/>
                  </a:lnTo>
                  <a:lnTo>
                    <a:pt x="430" y="78"/>
                  </a:lnTo>
                  <a:lnTo>
                    <a:pt x="432" y="76"/>
                  </a:lnTo>
                  <a:lnTo>
                    <a:pt x="432" y="76"/>
                  </a:lnTo>
                  <a:lnTo>
                    <a:pt x="432" y="76"/>
                  </a:lnTo>
                  <a:lnTo>
                    <a:pt x="430" y="76"/>
                  </a:lnTo>
                  <a:lnTo>
                    <a:pt x="430" y="74"/>
                  </a:lnTo>
                  <a:lnTo>
                    <a:pt x="430" y="74"/>
                  </a:lnTo>
                  <a:close/>
                  <a:moveTo>
                    <a:pt x="420" y="64"/>
                  </a:moveTo>
                  <a:lnTo>
                    <a:pt x="418" y="62"/>
                  </a:lnTo>
                  <a:lnTo>
                    <a:pt x="418" y="62"/>
                  </a:lnTo>
                  <a:lnTo>
                    <a:pt x="418" y="62"/>
                  </a:lnTo>
                  <a:lnTo>
                    <a:pt x="418" y="60"/>
                  </a:lnTo>
                  <a:lnTo>
                    <a:pt x="420" y="60"/>
                  </a:lnTo>
                  <a:lnTo>
                    <a:pt x="420" y="62"/>
                  </a:lnTo>
                  <a:lnTo>
                    <a:pt x="420" y="62"/>
                  </a:lnTo>
                  <a:lnTo>
                    <a:pt x="422" y="60"/>
                  </a:lnTo>
                  <a:lnTo>
                    <a:pt x="422" y="60"/>
                  </a:lnTo>
                  <a:lnTo>
                    <a:pt x="422" y="60"/>
                  </a:lnTo>
                  <a:lnTo>
                    <a:pt x="422" y="62"/>
                  </a:lnTo>
                  <a:lnTo>
                    <a:pt x="424" y="64"/>
                  </a:lnTo>
                  <a:lnTo>
                    <a:pt x="424" y="64"/>
                  </a:lnTo>
                  <a:lnTo>
                    <a:pt x="424" y="62"/>
                  </a:lnTo>
                  <a:lnTo>
                    <a:pt x="424" y="62"/>
                  </a:lnTo>
                  <a:lnTo>
                    <a:pt x="426" y="62"/>
                  </a:lnTo>
                  <a:lnTo>
                    <a:pt x="428" y="62"/>
                  </a:lnTo>
                  <a:lnTo>
                    <a:pt x="430" y="62"/>
                  </a:lnTo>
                  <a:lnTo>
                    <a:pt x="430" y="62"/>
                  </a:lnTo>
                  <a:lnTo>
                    <a:pt x="432" y="62"/>
                  </a:lnTo>
                  <a:lnTo>
                    <a:pt x="432" y="62"/>
                  </a:lnTo>
                  <a:lnTo>
                    <a:pt x="432" y="62"/>
                  </a:lnTo>
                  <a:lnTo>
                    <a:pt x="432" y="62"/>
                  </a:lnTo>
                  <a:lnTo>
                    <a:pt x="434" y="62"/>
                  </a:lnTo>
                  <a:lnTo>
                    <a:pt x="436" y="62"/>
                  </a:lnTo>
                  <a:lnTo>
                    <a:pt x="436" y="62"/>
                  </a:lnTo>
                  <a:lnTo>
                    <a:pt x="436" y="64"/>
                  </a:lnTo>
                  <a:lnTo>
                    <a:pt x="436" y="66"/>
                  </a:lnTo>
                  <a:lnTo>
                    <a:pt x="436" y="66"/>
                  </a:lnTo>
                  <a:lnTo>
                    <a:pt x="436" y="68"/>
                  </a:lnTo>
                  <a:lnTo>
                    <a:pt x="436" y="70"/>
                  </a:lnTo>
                  <a:lnTo>
                    <a:pt x="436" y="70"/>
                  </a:lnTo>
                  <a:lnTo>
                    <a:pt x="434" y="66"/>
                  </a:lnTo>
                  <a:lnTo>
                    <a:pt x="434" y="66"/>
                  </a:lnTo>
                  <a:lnTo>
                    <a:pt x="432" y="68"/>
                  </a:lnTo>
                  <a:lnTo>
                    <a:pt x="430" y="68"/>
                  </a:lnTo>
                  <a:lnTo>
                    <a:pt x="430" y="68"/>
                  </a:lnTo>
                  <a:lnTo>
                    <a:pt x="428" y="68"/>
                  </a:lnTo>
                  <a:lnTo>
                    <a:pt x="426" y="66"/>
                  </a:lnTo>
                  <a:lnTo>
                    <a:pt x="426" y="66"/>
                  </a:lnTo>
                  <a:lnTo>
                    <a:pt x="424" y="66"/>
                  </a:lnTo>
                  <a:lnTo>
                    <a:pt x="422" y="64"/>
                  </a:lnTo>
                  <a:lnTo>
                    <a:pt x="420" y="62"/>
                  </a:lnTo>
                  <a:lnTo>
                    <a:pt x="418" y="62"/>
                  </a:lnTo>
                  <a:lnTo>
                    <a:pt x="420" y="64"/>
                  </a:lnTo>
                  <a:close/>
                  <a:moveTo>
                    <a:pt x="420" y="46"/>
                  </a:moveTo>
                  <a:lnTo>
                    <a:pt x="422" y="50"/>
                  </a:lnTo>
                  <a:lnTo>
                    <a:pt x="422" y="50"/>
                  </a:lnTo>
                  <a:lnTo>
                    <a:pt x="422" y="48"/>
                  </a:lnTo>
                  <a:lnTo>
                    <a:pt x="420" y="48"/>
                  </a:lnTo>
                  <a:lnTo>
                    <a:pt x="420" y="48"/>
                  </a:lnTo>
                  <a:lnTo>
                    <a:pt x="420" y="48"/>
                  </a:lnTo>
                  <a:lnTo>
                    <a:pt x="422" y="48"/>
                  </a:lnTo>
                  <a:lnTo>
                    <a:pt x="420" y="46"/>
                  </a:lnTo>
                  <a:close/>
                  <a:moveTo>
                    <a:pt x="422" y="54"/>
                  </a:moveTo>
                  <a:lnTo>
                    <a:pt x="422" y="54"/>
                  </a:lnTo>
                  <a:lnTo>
                    <a:pt x="422" y="56"/>
                  </a:lnTo>
                  <a:lnTo>
                    <a:pt x="420" y="56"/>
                  </a:lnTo>
                  <a:lnTo>
                    <a:pt x="420" y="56"/>
                  </a:lnTo>
                  <a:lnTo>
                    <a:pt x="420" y="54"/>
                  </a:lnTo>
                  <a:lnTo>
                    <a:pt x="422" y="54"/>
                  </a:lnTo>
                  <a:lnTo>
                    <a:pt x="422" y="54"/>
                  </a:lnTo>
                  <a:close/>
                  <a:moveTo>
                    <a:pt x="436" y="74"/>
                  </a:moveTo>
                  <a:lnTo>
                    <a:pt x="436" y="74"/>
                  </a:lnTo>
                  <a:lnTo>
                    <a:pt x="434" y="74"/>
                  </a:lnTo>
                  <a:lnTo>
                    <a:pt x="432" y="74"/>
                  </a:lnTo>
                  <a:lnTo>
                    <a:pt x="432" y="74"/>
                  </a:lnTo>
                  <a:lnTo>
                    <a:pt x="434" y="72"/>
                  </a:lnTo>
                  <a:lnTo>
                    <a:pt x="436" y="74"/>
                  </a:lnTo>
                  <a:lnTo>
                    <a:pt x="436" y="74"/>
                  </a:lnTo>
                  <a:close/>
                  <a:moveTo>
                    <a:pt x="440" y="76"/>
                  </a:moveTo>
                  <a:lnTo>
                    <a:pt x="442" y="78"/>
                  </a:lnTo>
                  <a:lnTo>
                    <a:pt x="442" y="78"/>
                  </a:lnTo>
                  <a:lnTo>
                    <a:pt x="440" y="76"/>
                  </a:lnTo>
                  <a:lnTo>
                    <a:pt x="440" y="76"/>
                  </a:lnTo>
                  <a:lnTo>
                    <a:pt x="440" y="76"/>
                  </a:lnTo>
                  <a:lnTo>
                    <a:pt x="440" y="76"/>
                  </a:lnTo>
                  <a:lnTo>
                    <a:pt x="440" y="76"/>
                  </a:lnTo>
                  <a:close/>
                  <a:moveTo>
                    <a:pt x="442" y="58"/>
                  </a:moveTo>
                  <a:lnTo>
                    <a:pt x="444" y="58"/>
                  </a:lnTo>
                  <a:lnTo>
                    <a:pt x="444" y="58"/>
                  </a:lnTo>
                  <a:lnTo>
                    <a:pt x="444" y="58"/>
                  </a:lnTo>
                  <a:lnTo>
                    <a:pt x="442" y="58"/>
                  </a:lnTo>
                  <a:lnTo>
                    <a:pt x="442" y="58"/>
                  </a:lnTo>
                  <a:close/>
                  <a:moveTo>
                    <a:pt x="448" y="72"/>
                  </a:moveTo>
                  <a:lnTo>
                    <a:pt x="450" y="72"/>
                  </a:lnTo>
                  <a:lnTo>
                    <a:pt x="450" y="72"/>
                  </a:lnTo>
                  <a:lnTo>
                    <a:pt x="450" y="72"/>
                  </a:lnTo>
                  <a:lnTo>
                    <a:pt x="450" y="72"/>
                  </a:lnTo>
                  <a:lnTo>
                    <a:pt x="452" y="74"/>
                  </a:lnTo>
                  <a:lnTo>
                    <a:pt x="452" y="74"/>
                  </a:lnTo>
                  <a:lnTo>
                    <a:pt x="452" y="74"/>
                  </a:lnTo>
                  <a:lnTo>
                    <a:pt x="452" y="72"/>
                  </a:lnTo>
                  <a:lnTo>
                    <a:pt x="452" y="72"/>
                  </a:lnTo>
                  <a:lnTo>
                    <a:pt x="454" y="74"/>
                  </a:lnTo>
                  <a:lnTo>
                    <a:pt x="456" y="74"/>
                  </a:lnTo>
                  <a:lnTo>
                    <a:pt x="456" y="74"/>
                  </a:lnTo>
                  <a:lnTo>
                    <a:pt x="456" y="74"/>
                  </a:lnTo>
                  <a:lnTo>
                    <a:pt x="456" y="74"/>
                  </a:lnTo>
                  <a:lnTo>
                    <a:pt x="456" y="74"/>
                  </a:lnTo>
                  <a:lnTo>
                    <a:pt x="456" y="74"/>
                  </a:lnTo>
                  <a:lnTo>
                    <a:pt x="456" y="74"/>
                  </a:lnTo>
                  <a:lnTo>
                    <a:pt x="456" y="74"/>
                  </a:lnTo>
                  <a:lnTo>
                    <a:pt x="456" y="74"/>
                  </a:lnTo>
                  <a:lnTo>
                    <a:pt x="456" y="74"/>
                  </a:lnTo>
                  <a:lnTo>
                    <a:pt x="452" y="74"/>
                  </a:lnTo>
                  <a:lnTo>
                    <a:pt x="452" y="74"/>
                  </a:lnTo>
                  <a:lnTo>
                    <a:pt x="452" y="76"/>
                  </a:lnTo>
                  <a:lnTo>
                    <a:pt x="450" y="76"/>
                  </a:lnTo>
                  <a:lnTo>
                    <a:pt x="450" y="74"/>
                  </a:lnTo>
                  <a:lnTo>
                    <a:pt x="450" y="74"/>
                  </a:lnTo>
                  <a:lnTo>
                    <a:pt x="448" y="76"/>
                  </a:lnTo>
                  <a:lnTo>
                    <a:pt x="448" y="76"/>
                  </a:lnTo>
                  <a:lnTo>
                    <a:pt x="444" y="74"/>
                  </a:lnTo>
                  <a:lnTo>
                    <a:pt x="444" y="74"/>
                  </a:lnTo>
                  <a:lnTo>
                    <a:pt x="450" y="72"/>
                  </a:lnTo>
                  <a:lnTo>
                    <a:pt x="450" y="72"/>
                  </a:lnTo>
                  <a:lnTo>
                    <a:pt x="448" y="72"/>
                  </a:lnTo>
                  <a:lnTo>
                    <a:pt x="448" y="72"/>
                  </a:lnTo>
                  <a:close/>
                  <a:moveTo>
                    <a:pt x="452" y="44"/>
                  </a:moveTo>
                  <a:lnTo>
                    <a:pt x="452" y="44"/>
                  </a:lnTo>
                  <a:lnTo>
                    <a:pt x="452" y="44"/>
                  </a:lnTo>
                  <a:lnTo>
                    <a:pt x="452" y="42"/>
                  </a:lnTo>
                  <a:lnTo>
                    <a:pt x="452" y="42"/>
                  </a:lnTo>
                  <a:lnTo>
                    <a:pt x="452" y="42"/>
                  </a:lnTo>
                  <a:lnTo>
                    <a:pt x="454" y="42"/>
                  </a:lnTo>
                  <a:lnTo>
                    <a:pt x="456" y="42"/>
                  </a:lnTo>
                  <a:lnTo>
                    <a:pt x="456" y="42"/>
                  </a:lnTo>
                  <a:lnTo>
                    <a:pt x="454" y="42"/>
                  </a:lnTo>
                  <a:lnTo>
                    <a:pt x="454" y="42"/>
                  </a:lnTo>
                  <a:lnTo>
                    <a:pt x="456" y="42"/>
                  </a:lnTo>
                  <a:lnTo>
                    <a:pt x="456" y="42"/>
                  </a:lnTo>
                  <a:lnTo>
                    <a:pt x="456" y="42"/>
                  </a:lnTo>
                  <a:lnTo>
                    <a:pt x="456" y="42"/>
                  </a:lnTo>
                  <a:lnTo>
                    <a:pt x="458" y="42"/>
                  </a:lnTo>
                  <a:lnTo>
                    <a:pt x="460" y="42"/>
                  </a:lnTo>
                  <a:lnTo>
                    <a:pt x="460" y="42"/>
                  </a:lnTo>
                  <a:lnTo>
                    <a:pt x="460" y="42"/>
                  </a:lnTo>
                  <a:lnTo>
                    <a:pt x="460" y="44"/>
                  </a:lnTo>
                  <a:lnTo>
                    <a:pt x="460" y="44"/>
                  </a:lnTo>
                  <a:lnTo>
                    <a:pt x="458" y="44"/>
                  </a:lnTo>
                  <a:lnTo>
                    <a:pt x="458" y="44"/>
                  </a:lnTo>
                  <a:lnTo>
                    <a:pt x="458" y="44"/>
                  </a:lnTo>
                  <a:lnTo>
                    <a:pt x="458" y="44"/>
                  </a:lnTo>
                  <a:lnTo>
                    <a:pt x="458" y="44"/>
                  </a:lnTo>
                  <a:lnTo>
                    <a:pt x="458" y="44"/>
                  </a:lnTo>
                  <a:lnTo>
                    <a:pt x="458" y="44"/>
                  </a:lnTo>
                  <a:lnTo>
                    <a:pt x="458" y="44"/>
                  </a:lnTo>
                  <a:lnTo>
                    <a:pt x="458" y="44"/>
                  </a:lnTo>
                  <a:lnTo>
                    <a:pt x="460" y="44"/>
                  </a:lnTo>
                  <a:lnTo>
                    <a:pt x="462" y="46"/>
                  </a:lnTo>
                  <a:lnTo>
                    <a:pt x="462" y="46"/>
                  </a:lnTo>
                  <a:lnTo>
                    <a:pt x="460" y="44"/>
                  </a:lnTo>
                  <a:lnTo>
                    <a:pt x="458" y="44"/>
                  </a:lnTo>
                  <a:lnTo>
                    <a:pt x="458" y="44"/>
                  </a:lnTo>
                  <a:lnTo>
                    <a:pt x="458" y="44"/>
                  </a:lnTo>
                  <a:lnTo>
                    <a:pt x="458" y="44"/>
                  </a:lnTo>
                  <a:lnTo>
                    <a:pt x="458" y="44"/>
                  </a:lnTo>
                  <a:lnTo>
                    <a:pt x="458" y="44"/>
                  </a:lnTo>
                  <a:lnTo>
                    <a:pt x="458" y="44"/>
                  </a:lnTo>
                  <a:lnTo>
                    <a:pt x="458" y="44"/>
                  </a:lnTo>
                  <a:lnTo>
                    <a:pt x="456" y="44"/>
                  </a:lnTo>
                  <a:lnTo>
                    <a:pt x="456" y="44"/>
                  </a:lnTo>
                  <a:lnTo>
                    <a:pt x="454" y="42"/>
                  </a:lnTo>
                  <a:lnTo>
                    <a:pt x="454" y="44"/>
                  </a:lnTo>
                  <a:lnTo>
                    <a:pt x="454" y="42"/>
                  </a:lnTo>
                  <a:lnTo>
                    <a:pt x="452" y="44"/>
                  </a:lnTo>
                  <a:lnTo>
                    <a:pt x="452" y="44"/>
                  </a:lnTo>
                  <a:lnTo>
                    <a:pt x="454" y="44"/>
                  </a:lnTo>
                  <a:lnTo>
                    <a:pt x="454" y="46"/>
                  </a:lnTo>
                  <a:lnTo>
                    <a:pt x="454" y="46"/>
                  </a:lnTo>
                  <a:lnTo>
                    <a:pt x="454" y="46"/>
                  </a:lnTo>
                  <a:lnTo>
                    <a:pt x="454" y="48"/>
                  </a:lnTo>
                  <a:lnTo>
                    <a:pt x="454" y="48"/>
                  </a:lnTo>
                  <a:lnTo>
                    <a:pt x="450" y="44"/>
                  </a:lnTo>
                  <a:lnTo>
                    <a:pt x="452" y="44"/>
                  </a:lnTo>
                  <a:close/>
                  <a:moveTo>
                    <a:pt x="452" y="36"/>
                  </a:moveTo>
                  <a:lnTo>
                    <a:pt x="452" y="36"/>
                  </a:lnTo>
                  <a:lnTo>
                    <a:pt x="452" y="34"/>
                  </a:lnTo>
                  <a:lnTo>
                    <a:pt x="454" y="34"/>
                  </a:lnTo>
                  <a:lnTo>
                    <a:pt x="454" y="34"/>
                  </a:lnTo>
                  <a:lnTo>
                    <a:pt x="452" y="36"/>
                  </a:lnTo>
                  <a:lnTo>
                    <a:pt x="452" y="36"/>
                  </a:lnTo>
                  <a:close/>
                  <a:moveTo>
                    <a:pt x="460" y="24"/>
                  </a:moveTo>
                  <a:lnTo>
                    <a:pt x="460" y="24"/>
                  </a:lnTo>
                  <a:lnTo>
                    <a:pt x="464" y="26"/>
                  </a:lnTo>
                  <a:lnTo>
                    <a:pt x="466" y="24"/>
                  </a:lnTo>
                  <a:lnTo>
                    <a:pt x="466" y="24"/>
                  </a:lnTo>
                  <a:lnTo>
                    <a:pt x="470" y="28"/>
                  </a:lnTo>
                  <a:lnTo>
                    <a:pt x="470" y="28"/>
                  </a:lnTo>
                  <a:lnTo>
                    <a:pt x="468" y="26"/>
                  </a:lnTo>
                  <a:lnTo>
                    <a:pt x="468" y="26"/>
                  </a:lnTo>
                  <a:lnTo>
                    <a:pt x="468" y="28"/>
                  </a:lnTo>
                  <a:lnTo>
                    <a:pt x="468" y="28"/>
                  </a:lnTo>
                  <a:lnTo>
                    <a:pt x="468" y="28"/>
                  </a:lnTo>
                  <a:lnTo>
                    <a:pt x="468" y="28"/>
                  </a:lnTo>
                  <a:lnTo>
                    <a:pt x="468" y="28"/>
                  </a:lnTo>
                  <a:lnTo>
                    <a:pt x="468" y="28"/>
                  </a:lnTo>
                  <a:lnTo>
                    <a:pt x="468" y="28"/>
                  </a:lnTo>
                  <a:lnTo>
                    <a:pt x="464" y="26"/>
                  </a:lnTo>
                  <a:lnTo>
                    <a:pt x="460" y="26"/>
                  </a:lnTo>
                  <a:lnTo>
                    <a:pt x="460" y="28"/>
                  </a:lnTo>
                  <a:lnTo>
                    <a:pt x="460" y="28"/>
                  </a:lnTo>
                  <a:lnTo>
                    <a:pt x="460" y="26"/>
                  </a:lnTo>
                  <a:lnTo>
                    <a:pt x="460" y="26"/>
                  </a:lnTo>
                  <a:lnTo>
                    <a:pt x="460" y="24"/>
                  </a:lnTo>
                  <a:lnTo>
                    <a:pt x="460" y="24"/>
                  </a:lnTo>
                  <a:close/>
                  <a:moveTo>
                    <a:pt x="468" y="22"/>
                  </a:moveTo>
                  <a:lnTo>
                    <a:pt x="468" y="22"/>
                  </a:lnTo>
                  <a:lnTo>
                    <a:pt x="468" y="22"/>
                  </a:lnTo>
                  <a:lnTo>
                    <a:pt x="468" y="22"/>
                  </a:lnTo>
                  <a:lnTo>
                    <a:pt x="468" y="22"/>
                  </a:lnTo>
                  <a:close/>
                  <a:moveTo>
                    <a:pt x="470" y="22"/>
                  </a:moveTo>
                  <a:lnTo>
                    <a:pt x="472" y="24"/>
                  </a:lnTo>
                  <a:lnTo>
                    <a:pt x="470" y="24"/>
                  </a:lnTo>
                  <a:lnTo>
                    <a:pt x="470" y="24"/>
                  </a:lnTo>
                  <a:lnTo>
                    <a:pt x="470" y="24"/>
                  </a:lnTo>
                  <a:lnTo>
                    <a:pt x="470" y="24"/>
                  </a:lnTo>
                  <a:lnTo>
                    <a:pt x="470" y="24"/>
                  </a:lnTo>
                  <a:lnTo>
                    <a:pt x="470" y="22"/>
                  </a:lnTo>
                  <a:lnTo>
                    <a:pt x="470" y="22"/>
                  </a:lnTo>
                  <a:close/>
                  <a:moveTo>
                    <a:pt x="476" y="30"/>
                  </a:moveTo>
                  <a:lnTo>
                    <a:pt x="476" y="30"/>
                  </a:lnTo>
                  <a:lnTo>
                    <a:pt x="478" y="30"/>
                  </a:lnTo>
                  <a:lnTo>
                    <a:pt x="478" y="30"/>
                  </a:lnTo>
                  <a:lnTo>
                    <a:pt x="480" y="30"/>
                  </a:lnTo>
                  <a:lnTo>
                    <a:pt x="480" y="30"/>
                  </a:lnTo>
                  <a:lnTo>
                    <a:pt x="480" y="30"/>
                  </a:lnTo>
                  <a:lnTo>
                    <a:pt x="478" y="30"/>
                  </a:lnTo>
                  <a:lnTo>
                    <a:pt x="478" y="30"/>
                  </a:lnTo>
                  <a:lnTo>
                    <a:pt x="476" y="30"/>
                  </a:lnTo>
                  <a:lnTo>
                    <a:pt x="476" y="32"/>
                  </a:lnTo>
                  <a:lnTo>
                    <a:pt x="476" y="32"/>
                  </a:lnTo>
                  <a:lnTo>
                    <a:pt x="476" y="30"/>
                  </a:lnTo>
                  <a:lnTo>
                    <a:pt x="476" y="30"/>
                  </a:lnTo>
                  <a:close/>
                  <a:moveTo>
                    <a:pt x="478" y="18"/>
                  </a:moveTo>
                  <a:lnTo>
                    <a:pt x="478" y="18"/>
                  </a:lnTo>
                  <a:lnTo>
                    <a:pt x="482" y="18"/>
                  </a:lnTo>
                  <a:lnTo>
                    <a:pt x="482" y="18"/>
                  </a:lnTo>
                  <a:lnTo>
                    <a:pt x="480" y="18"/>
                  </a:lnTo>
                  <a:lnTo>
                    <a:pt x="478" y="18"/>
                  </a:lnTo>
                  <a:lnTo>
                    <a:pt x="478" y="18"/>
                  </a:lnTo>
                  <a:close/>
                  <a:moveTo>
                    <a:pt x="474" y="30"/>
                  </a:moveTo>
                  <a:lnTo>
                    <a:pt x="476" y="28"/>
                  </a:lnTo>
                  <a:lnTo>
                    <a:pt x="476" y="28"/>
                  </a:lnTo>
                  <a:lnTo>
                    <a:pt x="474" y="30"/>
                  </a:lnTo>
                  <a:close/>
                  <a:moveTo>
                    <a:pt x="476" y="34"/>
                  </a:moveTo>
                  <a:lnTo>
                    <a:pt x="476" y="34"/>
                  </a:lnTo>
                  <a:lnTo>
                    <a:pt x="480" y="34"/>
                  </a:lnTo>
                  <a:lnTo>
                    <a:pt x="478" y="32"/>
                  </a:lnTo>
                  <a:lnTo>
                    <a:pt x="480" y="32"/>
                  </a:lnTo>
                  <a:lnTo>
                    <a:pt x="480" y="34"/>
                  </a:lnTo>
                  <a:lnTo>
                    <a:pt x="480" y="34"/>
                  </a:lnTo>
                  <a:lnTo>
                    <a:pt x="482" y="32"/>
                  </a:lnTo>
                  <a:lnTo>
                    <a:pt x="480" y="34"/>
                  </a:lnTo>
                  <a:lnTo>
                    <a:pt x="480" y="34"/>
                  </a:lnTo>
                  <a:lnTo>
                    <a:pt x="478" y="34"/>
                  </a:lnTo>
                  <a:lnTo>
                    <a:pt x="476" y="34"/>
                  </a:lnTo>
                  <a:lnTo>
                    <a:pt x="476" y="34"/>
                  </a:lnTo>
                  <a:lnTo>
                    <a:pt x="476" y="34"/>
                  </a:lnTo>
                  <a:lnTo>
                    <a:pt x="476" y="36"/>
                  </a:lnTo>
                  <a:lnTo>
                    <a:pt x="476" y="36"/>
                  </a:lnTo>
                  <a:lnTo>
                    <a:pt x="474" y="36"/>
                  </a:lnTo>
                  <a:lnTo>
                    <a:pt x="470" y="34"/>
                  </a:lnTo>
                  <a:lnTo>
                    <a:pt x="470" y="34"/>
                  </a:lnTo>
                  <a:lnTo>
                    <a:pt x="468" y="34"/>
                  </a:lnTo>
                  <a:lnTo>
                    <a:pt x="468" y="32"/>
                  </a:lnTo>
                  <a:lnTo>
                    <a:pt x="468" y="32"/>
                  </a:lnTo>
                  <a:lnTo>
                    <a:pt x="470" y="34"/>
                  </a:lnTo>
                  <a:lnTo>
                    <a:pt x="470" y="34"/>
                  </a:lnTo>
                  <a:lnTo>
                    <a:pt x="472" y="34"/>
                  </a:lnTo>
                  <a:lnTo>
                    <a:pt x="472" y="34"/>
                  </a:lnTo>
                  <a:lnTo>
                    <a:pt x="472" y="34"/>
                  </a:lnTo>
                  <a:lnTo>
                    <a:pt x="472" y="32"/>
                  </a:lnTo>
                  <a:lnTo>
                    <a:pt x="472" y="32"/>
                  </a:lnTo>
                  <a:lnTo>
                    <a:pt x="474" y="34"/>
                  </a:lnTo>
                  <a:lnTo>
                    <a:pt x="476" y="34"/>
                  </a:lnTo>
                  <a:lnTo>
                    <a:pt x="476" y="34"/>
                  </a:lnTo>
                  <a:close/>
                  <a:moveTo>
                    <a:pt x="498" y="24"/>
                  </a:moveTo>
                  <a:lnTo>
                    <a:pt x="498" y="24"/>
                  </a:lnTo>
                  <a:lnTo>
                    <a:pt x="496" y="24"/>
                  </a:lnTo>
                  <a:lnTo>
                    <a:pt x="496" y="24"/>
                  </a:lnTo>
                  <a:lnTo>
                    <a:pt x="498" y="24"/>
                  </a:lnTo>
                  <a:lnTo>
                    <a:pt x="498" y="24"/>
                  </a:lnTo>
                  <a:lnTo>
                    <a:pt x="498" y="24"/>
                  </a:lnTo>
                  <a:lnTo>
                    <a:pt x="498" y="24"/>
                  </a:lnTo>
                  <a:close/>
                  <a:moveTo>
                    <a:pt x="498" y="26"/>
                  </a:moveTo>
                  <a:lnTo>
                    <a:pt x="498" y="26"/>
                  </a:lnTo>
                  <a:lnTo>
                    <a:pt x="498" y="26"/>
                  </a:lnTo>
                  <a:lnTo>
                    <a:pt x="498" y="26"/>
                  </a:lnTo>
                  <a:lnTo>
                    <a:pt x="500" y="26"/>
                  </a:lnTo>
                  <a:lnTo>
                    <a:pt x="504" y="26"/>
                  </a:lnTo>
                  <a:lnTo>
                    <a:pt x="504" y="26"/>
                  </a:lnTo>
                  <a:lnTo>
                    <a:pt x="502" y="28"/>
                  </a:lnTo>
                  <a:lnTo>
                    <a:pt x="502" y="28"/>
                  </a:lnTo>
                  <a:lnTo>
                    <a:pt x="502" y="28"/>
                  </a:lnTo>
                  <a:lnTo>
                    <a:pt x="504" y="28"/>
                  </a:lnTo>
                  <a:lnTo>
                    <a:pt x="504" y="28"/>
                  </a:lnTo>
                  <a:lnTo>
                    <a:pt x="506" y="30"/>
                  </a:lnTo>
                  <a:lnTo>
                    <a:pt x="506" y="32"/>
                  </a:lnTo>
                  <a:lnTo>
                    <a:pt x="506" y="32"/>
                  </a:lnTo>
                  <a:lnTo>
                    <a:pt x="506" y="32"/>
                  </a:lnTo>
                  <a:lnTo>
                    <a:pt x="504" y="30"/>
                  </a:lnTo>
                  <a:lnTo>
                    <a:pt x="504" y="30"/>
                  </a:lnTo>
                  <a:lnTo>
                    <a:pt x="504" y="30"/>
                  </a:lnTo>
                  <a:lnTo>
                    <a:pt x="504" y="30"/>
                  </a:lnTo>
                  <a:lnTo>
                    <a:pt x="500" y="28"/>
                  </a:lnTo>
                  <a:lnTo>
                    <a:pt x="500" y="28"/>
                  </a:lnTo>
                  <a:lnTo>
                    <a:pt x="500" y="28"/>
                  </a:lnTo>
                  <a:lnTo>
                    <a:pt x="500" y="28"/>
                  </a:lnTo>
                  <a:lnTo>
                    <a:pt x="500" y="28"/>
                  </a:lnTo>
                  <a:lnTo>
                    <a:pt x="500" y="28"/>
                  </a:lnTo>
                  <a:lnTo>
                    <a:pt x="500" y="26"/>
                  </a:lnTo>
                  <a:lnTo>
                    <a:pt x="498" y="26"/>
                  </a:lnTo>
                  <a:lnTo>
                    <a:pt x="498" y="26"/>
                  </a:lnTo>
                  <a:lnTo>
                    <a:pt x="496" y="28"/>
                  </a:lnTo>
                  <a:lnTo>
                    <a:pt x="496" y="28"/>
                  </a:lnTo>
                  <a:lnTo>
                    <a:pt x="496" y="32"/>
                  </a:lnTo>
                  <a:lnTo>
                    <a:pt x="500" y="32"/>
                  </a:lnTo>
                  <a:lnTo>
                    <a:pt x="500" y="32"/>
                  </a:lnTo>
                  <a:lnTo>
                    <a:pt x="500" y="32"/>
                  </a:lnTo>
                  <a:lnTo>
                    <a:pt x="500" y="34"/>
                  </a:lnTo>
                  <a:lnTo>
                    <a:pt x="500" y="34"/>
                  </a:lnTo>
                  <a:lnTo>
                    <a:pt x="494" y="34"/>
                  </a:lnTo>
                  <a:lnTo>
                    <a:pt x="494" y="34"/>
                  </a:lnTo>
                  <a:lnTo>
                    <a:pt x="492" y="28"/>
                  </a:lnTo>
                  <a:lnTo>
                    <a:pt x="492" y="28"/>
                  </a:lnTo>
                  <a:lnTo>
                    <a:pt x="496" y="24"/>
                  </a:lnTo>
                  <a:lnTo>
                    <a:pt x="498" y="26"/>
                  </a:lnTo>
                  <a:close/>
                  <a:moveTo>
                    <a:pt x="502" y="46"/>
                  </a:moveTo>
                  <a:lnTo>
                    <a:pt x="502" y="46"/>
                  </a:lnTo>
                  <a:lnTo>
                    <a:pt x="502" y="46"/>
                  </a:lnTo>
                  <a:lnTo>
                    <a:pt x="502" y="46"/>
                  </a:lnTo>
                  <a:lnTo>
                    <a:pt x="502" y="46"/>
                  </a:lnTo>
                  <a:lnTo>
                    <a:pt x="500" y="46"/>
                  </a:lnTo>
                  <a:lnTo>
                    <a:pt x="500" y="46"/>
                  </a:lnTo>
                  <a:lnTo>
                    <a:pt x="500" y="46"/>
                  </a:lnTo>
                  <a:lnTo>
                    <a:pt x="502" y="48"/>
                  </a:lnTo>
                  <a:lnTo>
                    <a:pt x="500" y="48"/>
                  </a:lnTo>
                  <a:lnTo>
                    <a:pt x="500" y="48"/>
                  </a:lnTo>
                  <a:lnTo>
                    <a:pt x="500" y="46"/>
                  </a:lnTo>
                  <a:lnTo>
                    <a:pt x="500" y="46"/>
                  </a:lnTo>
                  <a:lnTo>
                    <a:pt x="500" y="46"/>
                  </a:lnTo>
                  <a:lnTo>
                    <a:pt x="500" y="46"/>
                  </a:lnTo>
                  <a:lnTo>
                    <a:pt x="500" y="46"/>
                  </a:lnTo>
                  <a:lnTo>
                    <a:pt x="502" y="46"/>
                  </a:lnTo>
                  <a:lnTo>
                    <a:pt x="498" y="44"/>
                  </a:lnTo>
                  <a:lnTo>
                    <a:pt x="498" y="44"/>
                  </a:lnTo>
                  <a:lnTo>
                    <a:pt x="502" y="44"/>
                  </a:lnTo>
                  <a:lnTo>
                    <a:pt x="502" y="44"/>
                  </a:lnTo>
                  <a:lnTo>
                    <a:pt x="502" y="44"/>
                  </a:lnTo>
                  <a:lnTo>
                    <a:pt x="502" y="46"/>
                  </a:lnTo>
                  <a:lnTo>
                    <a:pt x="502" y="46"/>
                  </a:lnTo>
                  <a:lnTo>
                    <a:pt x="502" y="46"/>
                  </a:lnTo>
                  <a:lnTo>
                    <a:pt x="502" y="46"/>
                  </a:lnTo>
                  <a:close/>
                  <a:moveTo>
                    <a:pt x="496" y="44"/>
                  </a:moveTo>
                  <a:lnTo>
                    <a:pt x="496" y="44"/>
                  </a:lnTo>
                  <a:lnTo>
                    <a:pt x="498" y="44"/>
                  </a:lnTo>
                  <a:lnTo>
                    <a:pt x="498" y="44"/>
                  </a:lnTo>
                  <a:lnTo>
                    <a:pt x="498" y="42"/>
                  </a:lnTo>
                  <a:lnTo>
                    <a:pt x="496" y="42"/>
                  </a:lnTo>
                  <a:lnTo>
                    <a:pt x="496" y="42"/>
                  </a:lnTo>
                  <a:lnTo>
                    <a:pt x="498" y="40"/>
                  </a:lnTo>
                  <a:lnTo>
                    <a:pt x="502" y="42"/>
                  </a:lnTo>
                  <a:lnTo>
                    <a:pt x="502" y="42"/>
                  </a:lnTo>
                  <a:lnTo>
                    <a:pt x="500" y="42"/>
                  </a:lnTo>
                  <a:lnTo>
                    <a:pt x="498" y="42"/>
                  </a:lnTo>
                  <a:lnTo>
                    <a:pt x="498" y="42"/>
                  </a:lnTo>
                  <a:lnTo>
                    <a:pt x="500" y="42"/>
                  </a:lnTo>
                  <a:lnTo>
                    <a:pt x="500" y="44"/>
                  </a:lnTo>
                  <a:lnTo>
                    <a:pt x="500" y="44"/>
                  </a:lnTo>
                  <a:lnTo>
                    <a:pt x="496" y="44"/>
                  </a:lnTo>
                  <a:lnTo>
                    <a:pt x="496" y="44"/>
                  </a:lnTo>
                  <a:close/>
                  <a:moveTo>
                    <a:pt x="498" y="44"/>
                  </a:moveTo>
                  <a:lnTo>
                    <a:pt x="498" y="44"/>
                  </a:lnTo>
                  <a:lnTo>
                    <a:pt x="496" y="46"/>
                  </a:lnTo>
                  <a:lnTo>
                    <a:pt x="494" y="44"/>
                  </a:lnTo>
                  <a:lnTo>
                    <a:pt x="494" y="44"/>
                  </a:lnTo>
                  <a:lnTo>
                    <a:pt x="496" y="44"/>
                  </a:lnTo>
                  <a:lnTo>
                    <a:pt x="498" y="44"/>
                  </a:lnTo>
                  <a:lnTo>
                    <a:pt x="498" y="44"/>
                  </a:lnTo>
                  <a:close/>
                  <a:moveTo>
                    <a:pt x="498" y="34"/>
                  </a:moveTo>
                  <a:lnTo>
                    <a:pt x="500" y="34"/>
                  </a:lnTo>
                  <a:lnTo>
                    <a:pt x="500" y="34"/>
                  </a:lnTo>
                  <a:lnTo>
                    <a:pt x="498" y="34"/>
                  </a:lnTo>
                  <a:close/>
                  <a:moveTo>
                    <a:pt x="502" y="42"/>
                  </a:moveTo>
                  <a:lnTo>
                    <a:pt x="502" y="40"/>
                  </a:lnTo>
                  <a:lnTo>
                    <a:pt x="504" y="40"/>
                  </a:lnTo>
                  <a:lnTo>
                    <a:pt x="504" y="40"/>
                  </a:lnTo>
                  <a:lnTo>
                    <a:pt x="502" y="42"/>
                  </a:lnTo>
                  <a:lnTo>
                    <a:pt x="502" y="42"/>
                  </a:lnTo>
                  <a:close/>
                  <a:moveTo>
                    <a:pt x="492" y="36"/>
                  </a:moveTo>
                  <a:lnTo>
                    <a:pt x="492" y="36"/>
                  </a:lnTo>
                  <a:lnTo>
                    <a:pt x="492" y="36"/>
                  </a:lnTo>
                  <a:lnTo>
                    <a:pt x="492" y="36"/>
                  </a:lnTo>
                  <a:lnTo>
                    <a:pt x="490" y="38"/>
                  </a:lnTo>
                  <a:lnTo>
                    <a:pt x="490" y="36"/>
                  </a:lnTo>
                  <a:lnTo>
                    <a:pt x="492" y="36"/>
                  </a:lnTo>
                  <a:close/>
                  <a:moveTo>
                    <a:pt x="488" y="30"/>
                  </a:moveTo>
                  <a:lnTo>
                    <a:pt x="488" y="30"/>
                  </a:lnTo>
                  <a:lnTo>
                    <a:pt x="490" y="30"/>
                  </a:lnTo>
                  <a:lnTo>
                    <a:pt x="490" y="28"/>
                  </a:lnTo>
                  <a:lnTo>
                    <a:pt x="492" y="30"/>
                  </a:lnTo>
                  <a:lnTo>
                    <a:pt x="492" y="30"/>
                  </a:lnTo>
                  <a:lnTo>
                    <a:pt x="490" y="30"/>
                  </a:lnTo>
                  <a:lnTo>
                    <a:pt x="488" y="30"/>
                  </a:lnTo>
                  <a:lnTo>
                    <a:pt x="488" y="30"/>
                  </a:lnTo>
                  <a:close/>
                  <a:moveTo>
                    <a:pt x="490" y="28"/>
                  </a:moveTo>
                  <a:lnTo>
                    <a:pt x="490" y="28"/>
                  </a:lnTo>
                  <a:lnTo>
                    <a:pt x="488" y="26"/>
                  </a:lnTo>
                  <a:lnTo>
                    <a:pt x="488" y="26"/>
                  </a:lnTo>
                  <a:lnTo>
                    <a:pt x="490" y="26"/>
                  </a:lnTo>
                  <a:lnTo>
                    <a:pt x="492" y="26"/>
                  </a:lnTo>
                  <a:lnTo>
                    <a:pt x="490" y="28"/>
                  </a:lnTo>
                  <a:lnTo>
                    <a:pt x="490" y="28"/>
                  </a:lnTo>
                  <a:close/>
                  <a:moveTo>
                    <a:pt x="488" y="34"/>
                  </a:moveTo>
                  <a:lnTo>
                    <a:pt x="488" y="34"/>
                  </a:lnTo>
                  <a:lnTo>
                    <a:pt x="488" y="34"/>
                  </a:lnTo>
                  <a:lnTo>
                    <a:pt x="486" y="32"/>
                  </a:lnTo>
                  <a:lnTo>
                    <a:pt x="486" y="32"/>
                  </a:lnTo>
                  <a:lnTo>
                    <a:pt x="484" y="32"/>
                  </a:lnTo>
                  <a:lnTo>
                    <a:pt x="484" y="32"/>
                  </a:lnTo>
                  <a:lnTo>
                    <a:pt x="484" y="30"/>
                  </a:lnTo>
                  <a:lnTo>
                    <a:pt x="486" y="30"/>
                  </a:lnTo>
                  <a:lnTo>
                    <a:pt x="486" y="30"/>
                  </a:lnTo>
                  <a:lnTo>
                    <a:pt x="486" y="30"/>
                  </a:lnTo>
                  <a:lnTo>
                    <a:pt x="484" y="30"/>
                  </a:lnTo>
                  <a:lnTo>
                    <a:pt x="482" y="30"/>
                  </a:lnTo>
                  <a:lnTo>
                    <a:pt x="482" y="30"/>
                  </a:lnTo>
                  <a:lnTo>
                    <a:pt x="484" y="28"/>
                  </a:lnTo>
                  <a:lnTo>
                    <a:pt x="486" y="28"/>
                  </a:lnTo>
                  <a:lnTo>
                    <a:pt x="486" y="28"/>
                  </a:lnTo>
                  <a:lnTo>
                    <a:pt x="488" y="30"/>
                  </a:lnTo>
                  <a:lnTo>
                    <a:pt x="488" y="30"/>
                  </a:lnTo>
                  <a:lnTo>
                    <a:pt x="488" y="34"/>
                  </a:lnTo>
                  <a:lnTo>
                    <a:pt x="488" y="34"/>
                  </a:lnTo>
                  <a:close/>
                  <a:moveTo>
                    <a:pt x="486" y="50"/>
                  </a:moveTo>
                  <a:lnTo>
                    <a:pt x="486" y="48"/>
                  </a:lnTo>
                  <a:lnTo>
                    <a:pt x="486" y="48"/>
                  </a:lnTo>
                  <a:lnTo>
                    <a:pt x="486" y="50"/>
                  </a:lnTo>
                  <a:lnTo>
                    <a:pt x="486" y="50"/>
                  </a:lnTo>
                  <a:lnTo>
                    <a:pt x="486" y="50"/>
                  </a:lnTo>
                  <a:close/>
                  <a:moveTo>
                    <a:pt x="486" y="36"/>
                  </a:moveTo>
                  <a:lnTo>
                    <a:pt x="486" y="36"/>
                  </a:lnTo>
                  <a:lnTo>
                    <a:pt x="484" y="34"/>
                  </a:lnTo>
                  <a:lnTo>
                    <a:pt x="484" y="34"/>
                  </a:lnTo>
                  <a:lnTo>
                    <a:pt x="484" y="34"/>
                  </a:lnTo>
                  <a:lnTo>
                    <a:pt x="486" y="36"/>
                  </a:lnTo>
                  <a:lnTo>
                    <a:pt x="486" y="36"/>
                  </a:lnTo>
                  <a:close/>
                  <a:moveTo>
                    <a:pt x="484" y="34"/>
                  </a:moveTo>
                  <a:lnTo>
                    <a:pt x="484" y="36"/>
                  </a:lnTo>
                  <a:lnTo>
                    <a:pt x="484" y="36"/>
                  </a:lnTo>
                  <a:lnTo>
                    <a:pt x="484" y="36"/>
                  </a:lnTo>
                  <a:lnTo>
                    <a:pt x="484" y="36"/>
                  </a:lnTo>
                  <a:lnTo>
                    <a:pt x="484" y="38"/>
                  </a:lnTo>
                  <a:lnTo>
                    <a:pt x="484" y="38"/>
                  </a:lnTo>
                  <a:lnTo>
                    <a:pt x="482" y="36"/>
                  </a:lnTo>
                  <a:lnTo>
                    <a:pt x="484" y="36"/>
                  </a:lnTo>
                  <a:lnTo>
                    <a:pt x="484" y="34"/>
                  </a:lnTo>
                  <a:close/>
                  <a:moveTo>
                    <a:pt x="484" y="40"/>
                  </a:moveTo>
                  <a:lnTo>
                    <a:pt x="484" y="40"/>
                  </a:lnTo>
                  <a:lnTo>
                    <a:pt x="482" y="40"/>
                  </a:lnTo>
                  <a:lnTo>
                    <a:pt x="482" y="38"/>
                  </a:lnTo>
                  <a:lnTo>
                    <a:pt x="482" y="38"/>
                  </a:lnTo>
                  <a:lnTo>
                    <a:pt x="482" y="40"/>
                  </a:lnTo>
                  <a:lnTo>
                    <a:pt x="484" y="40"/>
                  </a:lnTo>
                  <a:lnTo>
                    <a:pt x="484" y="40"/>
                  </a:lnTo>
                  <a:close/>
                  <a:moveTo>
                    <a:pt x="482" y="30"/>
                  </a:moveTo>
                  <a:lnTo>
                    <a:pt x="480" y="28"/>
                  </a:lnTo>
                  <a:lnTo>
                    <a:pt x="482" y="28"/>
                  </a:lnTo>
                  <a:lnTo>
                    <a:pt x="482" y="30"/>
                  </a:lnTo>
                  <a:close/>
                  <a:moveTo>
                    <a:pt x="484" y="84"/>
                  </a:moveTo>
                  <a:lnTo>
                    <a:pt x="484" y="84"/>
                  </a:lnTo>
                  <a:lnTo>
                    <a:pt x="484" y="84"/>
                  </a:lnTo>
                  <a:lnTo>
                    <a:pt x="482" y="84"/>
                  </a:lnTo>
                  <a:lnTo>
                    <a:pt x="482" y="84"/>
                  </a:lnTo>
                  <a:lnTo>
                    <a:pt x="482" y="84"/>
                  </a:lnTo>
                  <a:lnTo>
                    <a:pt x="482" y="84"/>
                  </a:lnTo>
                  <a:lnTo>
                    <a:pt x="482" y="84"/>
                  </a:lnTo>
                  <a:lnTo>
                    <a:pt x="482" y="84"/>
                  </a:lnTo>
                  <a:lnTo>
                    <a:pt x="480" y="84"/>
                  </a:lnTo>
                  <a:lnTo>
                    <a:pt x="480" y="84"/>
                  </a:lnTo>
                  <a:lnTo>
                    <a:pt x="478" y="84"/>
                  </a:lnTo>
                  <a:lnTo>
                    <a:pt x="478" y="84"/>
                  </a:lnTo>
                  <a:lnTo>
                    <a:pt x="480" y="84"/>
                  </a:lnTo>
                  <a:lnTo>
                    <a:pt x="480" y="84"/>
                  </a:lnTo>
                  <a:lnTo>
                    <a:pt x="480" y="82"/>
                  </a:lnTo>
                  <a:lnTo>
                    <a:pt x="480" y="82"/>
                  </a:lnTo>
                  <a:lnTo>
                    <a:pt x="482" y="82"/>
                  </a:lnTo>
                  <a:lnTo>
                    <a:pt x="482" y="82"/>
                  </a:lnTo>
                  <a:lnTo>
                    <a:pt x="482" y="82"/>
                  </a:lnTo>
                  <a:lnTo>
                    <a:pt x="482" y="82"/>
                  </a:lnTo>
                  <a:lnTo>
                    <a:pt x="482" y="82"/>
                  </a:lnTo>
                  <a:lnTo>
                    <a:pt x="482" y="82"/>
                  </a:lnTo>
                  <a:lnTo>
                    <a:pt x="482" y="82"/>
                  </a:lnTo>
                  <a:lnTo>
                    <a:pt x="484" y="82"/>
                  </a:lnTo>
                  <a:lnTo>
                    <a:pt x="484" y="84"/>
                  </a:lnTo>
                  <a:lnTo>
                    <a:pt x="484" y="84"/>
                  </a:lnTo>
                  <a:lnTo>
                    <a:pt x="484" y="84"/>
                  </a:lnTo>
                  <a:lnTo>
                    <a:pt x="484" y="84"/>
                  </a:lnTo>
                  <a:close/>
                  <a:moveTo>
                    <a:pt x="486" y="100"/>
                  </a:moveTo>
                  <a:lnTo>
                    <a:pt x="486" y="100"/>
                  </a:lnTo>
                  <a:lnTo>
                    <a:pt x="486" y="102"/>
                  </a:lnTo>
                  <a:lnTo>
                    <a:pt x="486" y="102"/>
                  </a:lnTo>
                  <a:lnTo>
                    <a:pt x="484" y="102"/>
                  </a:lnTo>
                  <a:lnTo>
                    <a:pt x="484" y="102"/>
                  </a:lnTo>
                  <a:lnTo>
                    <a:pt x="484" y="102"/>
                  </a:lnTo>
                  <a:lnTo>
                    <a:pt x="484" y="102"/>
                  </a:lnTo>
                  <a:lnTo>
                    <a:pt x="484" y="102"/>
                  </a:lnTo>
                  <a:lnTo>
                    <a:pt x="484" y="102"/>
                  </a:lnTo>
                  <a:lnTo>
                    <a:pt x="484" y="102"/>
                  </a:lnTo>
                  <a:lnTo>
                    <a:pt x="484" y="102"/>
                  </a:lnTo>
                  <a:lnTo>
                    <a:pt x="480" y="100"/>
                  </a:lnTo>
                  <a:lnTo>
                    <a:pt x="482" y="98"/>
                  </a:lnTo>
                  <a:lnTo>
                    <a:pt x="482" y="98"/>
                  </a:lnTo>
                  <a:lnTo>
                    <a:pt x="482" y="100"/>
                  </a:lnTo>
                  <a:lnTo>
                    <a:pt x="482" y="100"/>
                  </a:lnTo>
                  <a:lnTo>
                    <a:pt x="486" y="100"/>
                  </a:lnTo>
                  <a:lnTo>
                    <a:pt x="486" y="100"/>
                  </a:lnTo>
                  <a:lnTo>
                    <a:pt x="486" y="100"/>
                  </a:lnTo>
                  <a:lnTo>
                    <a:pt x="486" y="100"/>
                  </a:lnTo>
                  <a:close/>
                  <a:moveTo>
                    <a:pt x="484" y="76"/>
                  </a:moveTo>
                  <a:lnTo>
                    <a:pt x="486" y="76"/>
                  </a:lnTo>
                  <a:lnTo>
                    <a:pt x="486" y="76"/>
                  </a:lnTo>
                  <a:lnTo>
                    <a:pt x="484" y="76"/>
                  </a:lnTo>
                  <a:close/>
                  <a:moveTo>
                    <a:pt x="488" y="66"/>
                  </a:moveTo>
                  <a:lnTo>
                    <a:pt x="488" y="66"/>
                  </a:lnTo>
                  <a:lnTo>
                    <a:pt x="488" y="68"/>
                  </a:lnTo>
                  <a:lnTo>
                    <a:pt x="488" y="68"/>
                  </a:lnTo>
                  <a:lnTo>
                    <a:pt x="488" y="68"/>
                  </a:lnTo>
                  <a:lnTo>
                    <a:pt x="488" y="66"/>
                  </a:lnTo>
                  <a:lnTo>
                    <a:pt x="488" y="66"/>
                  </a:lnTo>
                  <a:close/>
                  <a:moveTo>
                    <a:pt x="488" y="102"/>
                  </a:moveTo>
                  <a:lnTo>
                    <a:pt x="488" y="102"/>
                  </a:lnTo>
                  <a:lnTo>
                    <a:pt x="488" y="104"/>
                  </a:lnTo>
                  <a:lnTo>
                    <a:pt x="486" y="104"/>
                  </a:lnTo>
                  <a:lnTo>
                    <a:pt x="486" y="104"/>
                  </a:lnTo>
                  <a:lnTo>
                    <a:pt x="488" y="104"/>
                  </a:lnTo>
                  <a:lnTo>
                    <a:pt x="488" y="102"/>
                  </a:lnTo>
                  <a:lnTo>
                    <a:pt x="488" y="102"/>
                  </a:lnTo>
                  <a:close/>
                  <a:moveTo>
                    <a:pt x="474" y="102"/>
                  </a:moveTo>
                  <a:lnTo>
                    <a:pt x="474" y="102"/>
                  </a:lnTo>
                  <a:lnTo>
                    <a:pt x="470" y="102"/>
                  </a:lnTo>
                  <a:lnTo>
                    <a:pt x="468" y="100"/>
                  </a:lnTo>
                  <a:lnTo>
                    <a:pt x="468" y="100"/>
                  </a:lnTo>
                  <a:lnTo>
                    <a:pt x="470" y="100"/>
                  </a:lnTo>
                  <a:lnTo>
                    <a:pt x="470" y="100"/>
                  </a:lnTo>
                  <a:lnTo>
                    <a:pt x="472" y="100"/>
                  </a:lnTo>
                  <a:lnTo>
                    <a:pt x="474" y="100"/>
                  </a:lnTo>
                  <a:lnTo>
                    <a:pt x="472" y="100"/>
                  </a:lnTo>
                  <a:lnTo>
                    <a:pt x="472" y="100"/>
                  </a:lnTo>
                  <a:lnTo>
                    <a:pt x="474" y="98"/>
                  </a:lnTo>
                  <a:lnTo>
                    <a:pt x="474" y="98"/>
                  </a:lnTo>
                  <a:lnTo>
                    <a:pt x="474" y="100"/>
                  </a:lnTo>
                  <a:lnTo>
                    <a:pt x="474" y="100"/>
                  </a:lnTo>
                  <a:lnTo>
                    <a:pt x="476" y="100"/>
                  </a:lnTo>
                  <a:lnTo>
                    <a:pt x="476" y="102"/>
                  </a:lnTo>
                  <a:lnTo>
                    <a:pt x="474" y="104"/>
                  </a:lnTo>
                  <a:lnTo>
                    <a:pt x="474" y="104"/>
                  </a:lnTo>
                  <a:lnTo>
                    <a:pt x="474" y="102"/>
                  </a:lnTo>
                  <a:lnTo>
                    <a:pt x="474" y="102"/>
                  </a:lnTo>
                  <a:lnTo>
                    <a:pt x="474" y="102"/>
                  </a:lnTo>
                  <a:close/>
                  <a:moveTo>
                    <a:pt x="468" y="98"/>
                  </a:moveTo>
                  <a:lnTo>
                    <a:pt x="466" y="98"/>
                  </a:lnTo>
                  <a:lnTo>
                    <a:pt x="468" y="98"/>
                  </a:lnTo>
                  <a:lnTo>
                    <a:pt x="468" y="98"/>
                  </a:lnTo>
                  <a:lnTo>
                    <a:pt x="468" y="98"/>
                  </a:lnTo>
                  <a:lnTo>
                    <a:pt x="468" y="98"/>
                  </a:lnTo>
                  <a:lnTo>
                    <a:pt x="468" y="98"/>
                  </a:lnTo>
                  <a:close/>
                  <a:moveTo>
                    <a:pt x="464" y="100"/>
                  </a:moveTo>
                  <a:lnTo>
                    <a:pt x="466" y="100"/>
                  </a:lnTo>
                  <a:lnTo>
                    <a:pt x="466" y="102"/>
                  </a:lnTo>
                  <a:lnTo>
                    <a:pt x="466" y="102"/>
                  </a:lnTo>
                  <a:lnTo>
                    <a:pt x="466" y="100"/>
                  </a:lnTo>
                  <a:lnTo>
                    <a:pt x="464" y="100"/>
                  </a:lnTo>
                  <a:lnTo>
                    <a:pt x="464" y="100"/>
                  </a:lnTo>
                  <a:close/>
                  <a:moveTo>
                    <a:pt x="464" y="104"/>
                  </a:moveTo>
                  <a:lnTo>
                    <a:pt x="464" y="104"/>
                  </a:lnTo>
                  <a:lnTo>
                    <a:pt x="464" y="104"/>
                  </a:lnTo>
                  <a:lnTo>
                    <a:pt x="464" y="104"/>
                  </a:lnTo>
                  <a:lnTo>
                    <a:pt x="464" y="104"/>
                  </a:lnTo>
                  <a:lnTo>
                    <a:pt x="464" y="104"/>
                  </a:lnTo>
                  <a:close/>
                  <a:moveTo>
                    <a:pt x="462" y="90"/>
                  </a:moveTo>
                  <a:lnTo>
                    <a:pt x="462" y="92"/>
                  </a:lnTo>
                  <a:lnTo>
                    <a:pt x="462" y="90"/>
                  </a:lnTo>
                  <a:lnTo>
                    <a:pt x="462" y="90"/>
                  </a:lnTo>
                  <a:lnTo>
                    <a:pt x="460" y="90"/>
                  </a:lnTo>
                  <a:lnTo>
                    <a:pt x="462" y="88"/>
                  </a:lnTo>
                  <a:lnTo>
                    <a:pt x="462" y="88"/>
                  </a:lnTo>
                  <a:lnTo>
                    <a:pt x="464" y="88"/>
                  </a:lnTo>
                  <a:lnTo>
                    <a:pt x="466" y="88"/>
                  </a:lnTo>
                  <a:lnTo>
                    <a:pt x="466" y="88"/>
                  </a:lnTo>
                  <a:lnTo>
                    <a:pt x="462" y="90"/>
                  </a:lnTo>
                  <a:lnTo>
                    <a:pt x="462" y="90"/>
                  </a:lnTo>
                  <a:close/>
                  <a:moveTo>
                    <a:pt x="460" y="96"/>
                  </a:moveTo>
                  <a:lnTo>
                    <a:pt x="464" y="96"/>
                  </a:lnTo>
                  <a:lnTo>
                    <a:pt x="464" y="96"/>
                  </a:lnTo>
                  <a:lnTo>
                    <a:pt x="464" y="98"/>
                  </a:lnTo>
                  <a:lnTo>
                    <a:pt x="462" y="98"/>
                  </a:lnTo>
                  <a:lnTo>
                    <a:pt x="462" y="98"/>
                  </a:lnTo>
                  <a:lnTo>
                    <a:pt x="462" y="98"/>
                  </a:lnTo>
                  <a:lnTo>
                    <a:pt x="462" y="98"/>
                  </a:lnTo>
                  <a:lnTo>
                    <a:pt x="462" y="96"/>
                  </a:lnTo>
                  <a:lnTo>
                    <a:pt x="460" y="96"/>
                  </a:lnTo>
                  <a:lnTo>
                    <a:pt x="460" y="96"/>
                  </a:lnTo>
                  <a:close/>
                  <a:moveTo>
                    <a:pt x="460" y="72"/>
                  </a:moveTo>
                  <a:lnTo>
                    <a:pt x="462" y="74"/>
                  </a:lnTo>
                  <a:lnTo>
                    <a:pt x="462" y="74"/>
                  </a:lnTo>
                  <a:lnTo>
                    <a:pt x="460" y="76"/>
                  </a:lnTo>
                  <a:lnTo>
                    <a:pt x="460" y="76"/>
                  </a:lnTo>
                  <a:lnTo>
                    <a:pt x="460" y="76"/>
                  </a:lnTo>
                  <a:lnTo>
                    <a:pt x="458" y="74"/>
                  </a:lnTo>
                  <a:lnTo>
                    <a:pt x="460" y="72"/>
                  </a:lnTo>
                  <a:lnTo>
                    <a:pt x="460" y="72"/>
                  </a:lnTo>
                  <a:close/>
                  <a:moveTo>
                    <a:pt x="458" y="76"/>
                  </a:moveTo>
                  <a:lnTo>
                    <a:pt x="456" y="76"/>
                  </a:lnTo>
                  <a:lnTo>
                    <a:pt x="458" y="76"/>
                  </a:lnTo>
                  <a:lnTo>
                    <a:pt x="458" y="76"/>
                  </a:lnTo>
                  <a:lnTo>
                    <a:pt x="456" y="74"/>
                  </a:lnTo>
                  <a:lnTo>
                    <a:pt x="458" y="74"/>
                  </a:lnTo>
                  <a:lnTo>
                    <a:pt x="458" y="74"/>
                  </a:lnTo>
                  <a:lnTo>
                    <a:pt x="458" y="74"/>
                  </a:lnTo>
                  <a:lnTo>
                    <a:pt x="458" y="76"/>
                  </a:lnTo>
                  <a:lnTo>
                    <a:pt x="458" y="76"/>
                  </a:lnTo>
                  <a:close/>
                  <a:moveTo>
                    <a:pt x="458" y="100"/>
                  </a:moveTo>
                  <a:lnTo>
                    <a:pt x="458" y="100"/>
                  </a:lnTo>
                  <a:lnTo>
                    <a:pt x="458" y="100"/>
                  </a:lnTo>
                  <a:lnTo>
                    <a:pt x="458" y="98"/>
                  </a:lnTo>
                  <a:lnTo>
                    <a:pt x="458" y="98"/>
                  </a:lnTo>
                  <a:lnTo>
                    <a:pt x="458" y="98"/>
                  </a:lnTo>
                  <a:lnTo>
                    <a:pt x="458" y="100"/>
                  </a:lnTo>
                  <a:lnTo>
                    <a:pt x="458" y="100"/>
                  </a:lnTo>
                  <a:close/>
                  <a:moveTo>
                    <a:pt x="456" y="78"/>
                  </a:moveTo>
                  <a:lnTo>
                    <a:pt x="454" y="76"/>
                  </a:lnTo>
                  <a:lnTo>
                    <a:pt x="454" y="76"/>
                  </a:lnTo>
                  <a:lnTo>
                    <a:pt x="454" y="76"/>
                  </a:lnTo>
                  <a:lnTo>
                    <a:pt x="454" y="76"/>
                  </a:lnTo>
                  <a:lnTo>
                    <a:pt x="454" y="76"/>
                  </a:lnTo>
                  <a:lnTo>
                    <a:pt x="454" y="76"/>
                  </a:lnTo>
                  <a:lnTo>
                    <a:pt x="454" y="76"/>
                  </a:lnTo>
                  <a:lnTo>
                    <a:pt x="454" y="76"/>
                  </a:lnTo>
                  <a:lnTo>
                    <a:pt x="454" y="76"/>
                  </a:lnTo>
                  <a:lnTo>
                    <a:pt x="456" y="76"/>
                  </a:lnTo>
                  <a:lnTo>
                    <a:pt x="456" y="76"/>
                  </a:lnTo>
                  <a:lnTo>
                    <a:pt x="456" y="76"/>
                  </a:lnTo>
                  <a:lnTo>
                    <a:pt x="456" y="78"/>
                  </a:lnTo>
                  <a:lnTo>
                    <a:pt x="456" y="78"/>
                  </a:lnTo>
                  <a:close/>
                  <a:moveTo>
                    <a:pt x="456" y="100"/>
                  </a:moveTo>
                  <a:lnTo>
                    <a:pt x="454" y="102"/>
                  </a:lnTo>
                  <a:lnTo>
                    <a:pt x="454" y="102"/>
                  </a:lnTo>
                  <a:lnTo>
                    <a:pt x="454" y="100"/>
                  </a:lnTo>
                  <a:lnTo>
                    <a:pt x="454" y="100"/>
                  </a:lnTo>
                  <a:lnTo>
                    <a:pt x="456" y="100"/>
                  </a:lnTo>
                  <a:close/>
                  <a:moveTo>
                    <a:pt x="456" y="56"/>
                  </a:moveTo>
                  <a:lnTo>
                    <a:pt x="456" y="56"/>
                  </a:lnTo>
                  <a:lnTo>
                    <a:pt x="456" y="56"/>
                  </a:lnTo>
                  <a:lnTo>
                    <a:pt x="458" y="56"/>
                  </a:lnTo>
                  <a:lnTo>
                    <a:pt x="456" y="56"/>
                  </a:lnTo>
                  <a:lnTo>
                    <a:pt x="456" y="56"/>
                  </a:lnTo>
                  <a:close/>
                  <a:moveTo>
                    <a:pt x="456" y="52"/>
                  </a:moveTo>
                  <a:lnTo>
                    <a:pt x="456" y="52"/>
                  </a:lnTo>
                  <a:lnTo>
                    <a:pt x="458" y="54"/>
                  </a:lnTo>
                  <a:lnTo>
                    <a:pt x="456" y="52"/>
                  </a:lnTo>
                  <a:close/>
                  <a:moveTo>
                    <a:pt x="458" y="52"/>
                  </a:moveTo>
                  <a:lnTo>
                    <a:pt x="458" y="52"/>
                  </a:lnTo>
                  <a:lnTo>
                    <a:pt x="458" y="52"/>
                  </a:lnTo>
                  <a:lnTo>
                    <a:pt x="460" y="52"/>
                  </a:lnTo>
                  <a:lnTo>
                    <a:pt x="458" y="52"/>
                  </a:lnTo>
                  <a:close/>
                  <a:moveTo>
                    <a:pt x="464" y="30"/>
                  </a:moveTo>
                  <a:lnTo>
                    <a:pt x="466" y="32"/>
                  </a:lnTo>
                  <a:lnTo>
                    <a:pt x="462" y="32"/>
                  </a:lnTo>
                  <a:lnTo>
                    <a:pt x="462" y="32"/>
                  </a:lnTo>
                  <a:lnTo>
                    <a:pt x="464" y="32"/>
                  </a:lnTo>
                  <a:lnTo>
                    <a:pt x="464" y="32"/>
                  </a:lnTo>
                  <a:lnTo>
                    <a:pt x="464" y="30"/>
                  </a:lnTo>
                  <a:lnTo>
                    <a:pt x="464" y="30"/>
                  </a:lnTo>
                  <a:close/>
                  <a:moveTo>
                    <a:pt x="468" y="32"/>
                  </a:moveTo>
                  <a:lnTo>
                    <a:pt x="468" y="32"/>
                  </a:lnTo>
                  <a:lnTo>
                    <a:pt x="468" y="34"/>
                  </a:lnTo>
                  <a:lnTo>
                    <a:pt x="470" y="36"/>
                  </a:lnTo>
                  <a:lnTo>
                    <a:pt x="470" y="36"/>
                  </a:lnTo>
                  <a:lnTo>
                    <a:pt x="468" y="36"/>
                  </a:lnTo>
                  <a:lnTo>
                    <a:pt x="466" y="34"/>
                  </a:lnTo>
                  <a:lnTo>
                    <a:pt x="466" y="34"/>
                  </a:lnTo>
                  <a:lnTo>
                    <a:pt x="466" y="34"/>
                  </a:lnTo>
                  <a:lnTo>
                    <a:pt x="464" y="32"/>
                  </a:lnTo>
                  <a:lnTo>
                    <a:pt x="466" y="34"/>
                  </a:lnTo>
                  <a:lnTo>
                    <a:pt x="468" y="32"/>
                  </a:lnTo>
                  <a:close/>
                  <a:moveTo>
                    <a:pt x="468" y="30"/>
                  </a:moveTo>
                  <a:lnTo>
                    <a:pt x="468" y="30"/>
                  </a:lnTo>
                  <a:lnTo>
                    <a:pt x="468" y="30"/>
                  </a:lnTo>
                  <a:lnTo>
                    <a:pt x="468" y="32"/>
                  </a:lnTo>
                  <a:lnTo>
                    <a:pt x="468" y="32"/>
                  </a:lnTo>
                  <a:lnTo>
                    <a:pt x="468" y="30"/>
                  </a:lnTo>
                  <a:lnTo>
                    <a:pt x="468" y="30"/>
                  </a:lnTo>
                  <a:close/>
                  <a:moveTo>
                    <a:pt x="468" y="40"/>
                  </a:moveTo>
                  <a:lnTo>
                    <a:pt x="468" y="40"/>
                  </a:lnTo>
                  <a:lnTo>
                    <a:pt x="468" y="40"/>
                  </a:lnTo>
                  <a:lnTo>
                    <a:pt x="470" y="42"/>
                  </a:lnTo>
                  <a:lnTo>
                    <a:pt x="470" y="42"/>
                  </a:lnTo>
                  <a:lnTo>
                    <a:pt x="468" y="40"/>
                  </a:lnTo>
                  <a:lnTo>
                    <a:pt x="468" y="40"/>
                  </a:lnTo>
                  <a:close/>
                  <a:moveTo>
                    <a:pt x="470" y="44"/>
                  </a:moveTo>
                  <a:lnTo>
                    <a:pt x="468" y="44"/>
                  </a:lnTo>
                  <a:lnTo>
                    <a:pt x="468" y="44"/>
                  </a:lnTo>
                  <a:lnTo>
                    <a:pt x="468" y="44"/>
                  </a:lnTo>
                  <a:lnTo>
                    <a:pt x="468" y="44"/>
                  </a:lnTo>
                  <a:lnTo>
                    <a:pt x="468" y="42"/>
                  </a:lnTo>
                  <a:lnTo>
                    <a:pt x="470" y="44"/>
                  </a:lnTo>
                  <a:close/>
                  <a:moveTo>
                    <a:pt x="466" y="66"/>
                  </a:moveTo>
                  <a:lnTo>
                    <a:pt x="466" y="66"/>
                  </a:lnTo>
                  <a:lnTo>
                    <a:pt x="466" y="68"/>
                  </a:lnTo>
                  <a:lnTo>
                    <a:pt x="466" y="68"/>
                  </a:lnTo>
                  <a:lnTo>
                    <a:pt x="464" y="68"/>
                  </a:lnTo>
                  <a:lnTo>
                    <a:pt x="464" y="68"/>
                  </a:lnTo>
                  <a:lnTo>
                    <a:pt x="464" y="68"/>
                  </a:lnTo>
                  <a:lnTo>
                    <a:pt x="464" y="68"/>
                  </a:lnTo>
                  <a:lnTo>
                    <a:pt x="464" y="68"/>
                  </a:lnTo>
                  <a:lnTo>
                    <a:pt x="464" y="68"/>
                  </a:lnTo>
                  <a:lnTo>
                    <a:pt x="464" y="68"/>
                  </a:lnTo>
                  <a:lnTo>
                    <a:pt x="464" y="68"/>
                  </a:lnTo>
                  <a:lnTo>
                    <a:pt x="464" y="68"/>
                  </a:lnTo>
                  <a:lnTo>
                    <a:pt x="462" y="66"/>
                  </a:lnTo>
                  <a:lnTo>
                    <a:pt x="462" y="66"/>
                  </a:lnTo>
                  <a:lnTo>
                    <a:pt x="464" y="66"/>
                  </a:lnTo>
                  <a:lnTo>
                    <a:pt x="464" y="68"/>
                  </a:lnTo>
                  <a:lnTo>
                    <a:pt x="464" y="68"/>
                  </a:lnTo>
                  <a:lnTo>
                    <a:pt x="464" y="68"/>
                  </a:lnTo>
                  <a:lnTo>
                    <a:pt x="464" y="68"/>
                  </a:lnTo>
                  <a:lnTo>
                    <a:pt x="464" y="66"/>
                  </a:lnTo>
                  <a:lnTo>
                    <a:pt x="464" y="66"/>
                  </a:lnTo>
                  <a:lnTo>
                    <a:pt x="464" y="66"/>
                  </a:lnTo>
                  <a:lnTo>
                    <a:pt x="466" y="66"/>
                  </a:lnTo>
                  <a:lnTo>
                    <a:pt x="466" y="66"/>
                  </a:lnTo>
                  <a:lnTo>
                    <a:pt x="466" y="68"/>
                  </a:lnTo>
                  <a:lnTo>
                    <a:pt x="466" y="68"/>
                  </a:lnTo>
                  <a:lnTo>
                    <a:pt x="466" y="68"/>
                  </a:lnTo>
                  <a:lnTo>
                    <a:pt x="466" y="66"/>
                  </a:lnTo>
                  <a:lnTo>
                    <a:pt x="466" y="66"/>
                  </a:lnTo>
                  <a:close/>
                  <a:moveTo>
                    <a:pt x="464" y="34"/>
                  </a:moveTo>
                  <a:lnTo>
                    <a:pt x="464" y="34"/>
                  </a:lnTo>
                  <a:lnTo>
                    <a:pt x="464" y="34"/>
                  </a:lnTo>
                  <a:lnTo>
                    <a:pt x="464" y="34"/>
                  </a:lnTo>
                  <a:lnTo>
                    <a:pt x="464" y="34"/>
                  </a:lnTo>
                  <a:lnTo>
                    <a:pt x="464" y="34"/>
                  </a:lnTo>
                  <a:lnTo>
                    <a:pt x="464" y="34"/>
                  </a:lnTo>
                  <a:lnTo>
                    <a:pt x="464" y="34"/>
                  </a:lnTo>
                  <a:close/>
                  <a:moveTo>
                    <a:pt x="462" y="76"/>
                  </a:moveTo>
                  <a:lnTo>
                    <a:pt x="462" y="76"/>
                  </a:lnTo>
                  <a:lnTo>
                    <a:pt x="464" y="76"/>
                  </a:lnTo>
                  <a:lnTo>
                    <a:pt x="464" y="78"/>
                  </a:lnTo>
                  <a:lnTo>
                    <a:pt x="462" y="76"/>
                  </a:lnTo>
                  <a:lnTo>
                    <a:pt x="462" y="76"/>
                  </a:lnTo>
                  <a:close/>
                  <a:moveTo>
                    <a:pt x="474" y="88"/>
                  </a:moveTo>
                  <a:lnTo>
                    <a:pt x="474" y="88"/>
                  </a:lnTo>
                  <a:lnTo>
                    <a:pt x="472" y="90"/>
                  </a:lnTo>
                  <a:lnTo>
                    <a:pt x="470" y="88"/>
                  </a:lnTo>
                  <a:lnTo>
                    <a:pt x="470" y="88"/>
                  </a:lnTo>
                  <a:lnTo>
                    <a:pt x="470" y="88"/>
                  </a:lnTo>
                  <a:lnTo>
                    <a:pt x="472" y="88"/>
                  </a:lnTo>
                  <a:lnTo>
                    <a:pt x="474" y="88"/>
                  </a:lnTo>
                  <a:lnTo>
                    <a:pt x="474" y="88"/>
                  </a:lnTo>
                  <a:close/>
                  <a:moveTo>
                    <a:pt x="470" y="78"/>
                  </a:moveTo>
                  <a:lnTo>
                    <a:pt x="470" y="78"/>
                  </a:lnTo>
                  <a:lnTo>
                    <a:pt x="470" y="80"/>
                  </a:lnTo>
                  <a:lnTo>
                    <a:pt x="470" y="78"/>
                  </a:lnTo>
                  <a:close/>
                  <a:moveTo>
                    <a:pt x="472" y="84"/>
                  </a:moveTo>
                  <a:lnTo>
                    <a:pt x="472" y="82"/>
                  </a:lnTo>
                  <a:lnTo>
                    <a:pt x="472" y="82"/>
                  </a:lnTo>
                  <a:lnTo>
                    <a:pt x="472" y="82"/>
                  </a:lnTo>
                  <a:lnTo>
                    <a:pt x="474" y="84"/>
                  </a:lnTo>
                  <a:lnTo>
                    <a:pt x="472" y="82"/>
                  </a:lnTo>
                  <a:lnTo>
                    <a:pt x="472" y="84"/>
                  </a:lnTo>
                  <a:close/>
                  <a:moveTo>
                    <a:pt x="474" y="78"/>
                  </a:moveTo>
                  <a:lnTo>
                    <a:pt x="474" y="78"/>
                  </a:lnTo>
                  <a:lnTo>
                    <a:pt x="472" y="78"/>
                  </a:lnTo>
                  <a:lnTo>
                    <a:pt x="474" y="78"/>
                  </a:lnTo>
                  <a:lnTo>
                    <a:pt x="474" y="78"/>
                  </a:lnTo>
                  <a:lnTo>
                    <a:pt x="474" y="78"/>
                  </a:lnTo>
                  <a:lnTo>
                    <a:pt x="474" y="78"/>
                  </a:lnTo>
                  <a:lnTo>
                    <a:pt x="474" y="78"/>
                  </a:lnTo>
                  <a:close/>
                  <a:moveTo>
                    <a:pt x="474" y="94"/>
                  </a:moveTo>
                  <a:lnTo>
                    <a:pt x="474" y="94"/>
                  </a:lnTo>
                  <a:lnTo>
                    <a:pt x="474" y="92"/>
                  </a:lnTo>
                  <a:lnTo>
                    <a:pt x="474" y="94"/>
                  </a:lnTo>
                  <a:lnTo>
                    <a:pt x="474" y="94"/>
                  </a:lnTo>
                  <a:lnTo>
                    <a:pt x="474" y="94"/>
                  </a:lnTo>
                  <a:lnTo>
                    <a:pt x="474" y="94"/>
                  </a:lnTo>
                  <a:lnTo>
                    <a:pt x="474" y="94"/>
                  </a:lnTo>
                  <a:lnTo>
                    <a:pt x="470" y="94"/>
                  </a:lnTo>
                  <a:lnTo>
                    <a:pt x="472" y="94"/>
                  </a:lnTo>
                  <a:lnTo>
                    <a:pt x="470" y="94"/>
                  </a:lnTo>
                  <a:lnTo>
                    <a:pt x="470" y="94"/>
                  </a:lnTo>
                  <a:lnTo>
                    <a:pt x="470" y="94"/>
                  </a:lnTo>
                  <a:lnTo>
                    <a:pt x="468" y="96"/>
                  </a:lnTo>
                  <a:lnTo>
                    <a:pt x="468" y="94"/>
                  </a:lnTo>
                  <a:lnTo>
                    <a:pt x="468" y="94"/>
                  </a:lnTo>
                  <a:lnTo>
                    <a:pt x="468" y="94"/>
                  </a:lnTo>
                  <a:lnTo>
                    <a:pt x="470" y="92"/>
                  </a:lnTo>
                  <a:lnTo>
                    <a:pt x="474" y="94"/>
                  </a:lnTo>
                  <a:lnTo>
                    <a:pt x="474" y="94"/>
                  </a:lnTo>
                  <a:close/>
                  <a:moveTo>
                    <a:pt x="476" y="106"/>
                  </a:moveTo>
                  <a:lnTo>
                    <a:pt x="476" y="106"/>
                  </a:lnTo>
                  <a:lnTo>
                    <a:pt x="476" y="106"/>
                  </a:lnTo>
                  <a:lnTo>
                    <a:pt x="476" y="104"/>
                  </a:lnTo>
                  <a:lnTo>
                    <a:pt x="476" y="106"/>
                  </a:lnTo>
                  <a:lnTo>
                    <a:pt x="476" y="106"/>
                  </a:lnTo>
                  <a:close/>
                  <a:moveTo>
                    <a:pt x="474" y="70"/>
                  </a:moveTo>
                  <a:lnTo>
                    <a:pt x="474" y="70"/>
                  </a:lnTo>
                  <a:lnTo>
                    <a:pt x="474" y="72"/>
                  </a:lnTo>
                  <a:lnTo>
                    <a:pt x="474" y="70"/>
                  </a:lnTo>
                  <a:lnTo>
                    <a:pt x="474" y="70"/>
                  </a:lnTo>
                  <a:lnTo>
                    <a:pt x="472" y="70"/>
                  </a:lnTo>
                  <a:lnTo>
                    <a:pt x="470" y="68"/>
                  </a:lnTo>
                  <a:lnTo>
                    <a:pt x="466" y="68"/>
                  </a:lnTo>
                  <a:lnTo>
                    <a:pt x="466" y="68"/>
                  </a:lnTo>
                  <a:lnTo>
                    <a:pt x="466" y="68"/>
                  </a:lnTo>
                  <a:lnTo>
                    <a:pt x="468" y="68"/>
                  </a:lnTo>
                  <a:lnTo>
                    <a:pt x="468" y="66"/>
                  </a:lnTo>
                  <a:lnTo>
                    <a:pt x="468" y="66"/>
                  </a:lnTo>
                  <a:lnTo>
                    <a:pt x="468" y="66"/>
                  </a:lnTo>
                  <a:lnTo>
                    <a:pt x="470" y="66"/>
                  </a:lnTo>
                  <a:lnTo>
                    <a:pt x="472" y="66"/>
                  </a:lnTo>
                  <a:lnTo>
                    <a:pt x="472" y="66"/>
                  </a:lnTo>
                  <a:lnTo>
                    <a:pt x="474" y="64"/>
                  </a:lnTo>
                  <a:lnTo>
                    <a:pt x="474" y="64"/>
                  </a:lnTo>
                  <a:lnTo>
                    <a:pt x="476" y="64"/>
                  </a:lnTo>
                  <a:lnTo>
                    <a:pt x="476" y="66"/>
                  </a:lnTo>
                  <a:lnTo>
                    <a:pt x="476" y="68"/>
                  </a:lnTo>
                  <a:lnTo>
                    <a:pt x="476" y="68"/>
                  </a:lnTo>
                  <a:lnTo>
                    <a:pt x="476" y="70"/>
                  </a:lnTo>
                  <a:lnTo>
                    <a:pt x="476" y="70"/>
                  </a:lnTo>
                  <a:lnTo>
                    <a:pt x="476" y="68"/>
                  </a:lnTo>
                  <a:lnTo>
                    <a:pt x="474" y="70"/>
                  </a:lnTo>
                  <a:lnTo>
                    <a:pt x="474" y="70"/>
                  </a:lnTo>
                  <a:close/>
                  <a:moveTo>
                    <a:pt x="470" y="54"/>
                  </a:moveTo>
                  <a:lnTo>
                    <a:pt x="470" y="54"/>
                  </a:lnTo>
                  <a:lnTo>
                    <a:pt x="472" y="54"/>
                  </a:lnTo>
                  <a:lnTo>
                    <a:pt x="472" y="54"/>
                  </a:lnTo>
                  <a:lnTo>
                    <a:pt x="474" y="56"/>
                  </a:lnTo>
                  <a:lnTo>
                    <a:pt x="474" y="56"/>
                  </a:lnTo>
                  <a:lnTo>
                    <a:pt x="472" y="56"/>
                  </a:lnTo>
                  <a:lnTo>
                    <a:pt x="470" y="56"/>
                  </a:lnTo>
                  <a:lnTo>
                    <a:pt x="470" y="54"/>
                  </a:lnTo>
                  <a:lnTo>
                    <a:pt x="470" y="54"/>
                  </a:lnTo>
                  <a:close/>
                  <a:moveTo>
                    <a:pt x="474" y="58"/>
                  </a:moveTo>
                  <a:lnTo>
                    <a:pt x="474" y="58"/>
                  </a:lnTo>
                  <a:lnTo>
                    <a:pt x="472" y="58"/>
                  </a:lnTo>
                  <a:lnTo>
                    <a:pt x="472" y="58"/>
                  </a:lnTo>
                  <a:lnTo>
                    <a:pt x="472" y="56"/>
                  </a:lnTo>
                  <a:lnTo>
                    <a:pt x="472" y="56"/>
                  </a:lnTo>
                  <a:lnTo>
                    <a:pt x="474" y="56"/>
                  </a:lnTo>
                  <a:lnTo>
                    <a:pt x="474" y="58"/>
                  </a:lnTo>
                  <a:lnTo>
                    <a:pt x="474" y="58"/>
                  </a:lnTo>
                  <a:close/>
                  <a:moveTo>
                    <a:pt x="476" y="58"/>
                  </a:moveTo>
                  <a:lnTo>
                    <a:pt x="476" y="56"/>
                  </a:lnTo>
                  <a:lnTo>
                    <a:pt x="476" y="56"/>
                  </a:lnTo>
                  <a:lnTo>
                    <a:pt x="474" y="56"/>
                  </a:lnTo>
                  <a:lnTo>
                    <a:pt x="478" y="56"/>
                  </a:lnTo>
                  <a:lnTo>
                    <a:pt x="476" y="56"/>
                  </a:lnTo>
                  <a:lnTo>
                    <a:pt x="476" y="56"/>
                  </a:lnTo>
                  <a:lnTo>
                    <a:pt x="476" y="58"/>
                  </a:lnTo>
                  <a:close/>
                  <a:moveTo>
                    <a:pt x="476" y="60"/>
                  </a:moveTo>
                  <a:lnTo>
                    <a:pt x="476" y="60"/>
                  </a:lnTo>
                  <a:lnTo>
                    <a:pt x="474" y="62"/>
                  </a:lnTo>
                  <a:lnTo>
                    <a:pt x="474" y="62"/>
                  </a:lnTo>
                  <a:lnTo>
                    <a:pt x="474" y="62"/>
                  </a:lnTo>
                  <a:lnTo>
                    <a:pt x="476" y="60"/>
                  </a:lnTo>
                  <a:lnTo>
                    <a:pt x="476" y="60"/>
                  </a:lnTo>
                  <a:close/>
                  <a:moveTo>
                    <a:pt x="476" y="58"/>
                  </a:moveTo>
                  <a:lnTo>
                    <a:pt x="476" y="58"/>
                  </a:lnTo>
                  <a:lnTo>
                    <a:pt x="478" y="60"/>
                  </a:lnTo>
                  <a:lnTo>
                    <a:pt x="478" y="60"/>
                  </a:lnTo>
                  <a:lnTo>
                    <a:pt x="476" y="58"/>
                  </a:lnTo>
                  <a:close/>
                  <a:moveTo>
                    <a:pt x="478" y="102"/>
                  </a:moveTo>
                  <a:lnTo>
                    <a:pt x="478" y="102"/>
                  </a:lnTo>
                  <a:lnTo>
                    <a:pt x="480" y="104"/>
                  </a:lnTo>
                  <a:lnTo>
                    <a:pt x="480" y="104"/>
                  </a:lnTo>
                  <a:lnTo>
                    <a:pt x="480" y="104"/>
                  </a:lnTo>
                  <a:lnTo>
                    <a:pt x="486" y="106"/>
                  </a:lnTo>
                  <a:lnTo>
                    <a:pt x="486" y="106"/>
                  </a:lnTo>
                  <a:lnTo>
                    <a:pt x="484" y="108"/>
                  </a:lnTo>
                  <a:lnTo>
                    <a:pt x="486" y="108"/>
                  </a:lnTo>
                  <a:lnTo>
                    <a:pt x="486" y="108"/>
                  </a:lnTo>
                  <a:lnTo>
                    <a:pt x="478" y="106"/>
                  </a:lnTo>
                  <a:lnTo>
                    <a:pt x="478" y="106"/>
                  </a:lnTo>
                  <a:lnTo>
                    <a:pt x="478" y="108"/>
                  </a:lnTo>
                  <a:lnTo>
                    <a:pt x="478" y="108"/>
                  </a:lnTo>
                  <a:lnTo>
                    <a:pt x="478" y="108"/>
                  </a:lnTo>
                  <a:lnTo>
                    <a:pt x="478" y="106"/>
                  </a:lnTo>
                  <a:lnTo>
                    <a:pt x="478" y="102"/>
                  </a:lnTo>
                  <a:lnTo>
                    <a:pt x="478" y="102"/>
                  </a:lnTo>
                  <a:close/>
                  <a:moveTo>
                    <a:pt x="480" y="82"/>
                  </a:moveTo>
                  <a:lnTo>
                    <a:pt x="478" y="82"/>
                  </a:lnTo>
                  <a:lnTo>
                    <a:pt x="478" y="84"/>
                  </a:lnTo>
                  <a:lnTo>
                    <a:pt x="478" y="84"/>
                  </a:lnTo>
                  <a:lnTo>
                    <a:pt x="478" y="82"/>
                  </a:lnTo>
                  <a:lnTo>
                    <a:pt x="478" y="82"/>
                  </a:lnTo>
                  <a:lnTo>
                    <a:pt x="480" y="82"/>
                  </a:lnTo>
                  <a:close/>
                  <a:moveTo>
                    <a:pt x="478" y="70"/>
                  </a:moveTo>
                  <a:lnTo>
                    <a:pt x="480" y="70"/>
                  </a:lnTo>
                  <a:lnTo>
                    <a:pt x="480" y="70"/>
                  </a:lnTo>
                  <a:lnTo>
                    <a:pt x="478" y="70"/>
                  </a:lnTo>
                  <a:close/>
                  <a:moveTo>
                    <a:pt x="486" y="114"/>
                  </a:moveTo>
                  <a:lnTo>
                    <a:pt x="486" y="116"/>
                  </a:lnTo>
                  <a:lnTo>
                    <a:pt x="486" y="116"/>
                  </a:lnTo>
                  <a:lnTo>
                    <a:pt x="484" y="116"/>
                  </a:lnTo>
                  <a:lnTo>
                    <a:pt x="486" y="114"/>
                  </a:lnTo>
                  <a:close/>
                  <a:moveTo>
                    <a:pt x="478" y="68"/>
                  </a:moveTo>
                  <a:lnTo>
                    <a:pt x="478" y="68"/>
                  </a:lnTo>
                  <a:lnTo>
                    <a:pt x="478" y="68"/>
                  </a:lnTo>
                  <a:lnTo>
                    <a:pt x="478" y="66"/>
                  </a:lnTo>
                  <a:lnTo>
                    <a:pt x="478" y="64"/>
                  </a:lnTo>
                  <a:lnTo>
                    <a:pt x="478" y="64"/>
                  </a:lnTo>
                  <a:lnTo>
                    <a:pt x="480" y="66"/>
                  </a:lnTo>
                  <a:lnTo>
                    <a:pt x="482" y="66"/>
                  </a:lnTo>
                  <a:lnTo>
                    <a:pt x="482" y="66"/>
                  </a:lnTo>
                  <a:lnTo>
                    <a:pt x="478" y="68"/>
                  </a:lnTo>
                  <a:lnTo>
                    <a:pt x="478" y="68"/>
                  </a:lnTo>
                  <a:close/>
                  <a:moveTo>
                    <a:pt x="478" y="42"/>
                  </a:moveTo>
                  <a:lnTo>
                    <a:pt x="478" y="44"/>
                  </a:lnTo>
                  <a:lnTo>
                    <a:pt x="478" y="44"/>
                  </a:lnTo>
                  <a:lnTo>
                    <a:pt x="474" y="44"/>
                  </a:lnTo>
                  <a:lnTo>
                    <a:pt x="472" y="42"/>
                  </a:lnTo>
                  <a:lnTo>
                    <a:pt x="472" y="42"/>
                  </a:lnTo>
                  <a:lnTo>
                    <a:pt x="472" y="40"/>
                  </a:lnTo>
                  <a:lnTo>
                    <a:pt x="472" y="40"/>
                  </a:lnTo>
                  <a:lnTo>
                    <a:pt x="472" y="40"/>
                  </a:lnTo>
                  <a:lnTo>
                    <a:pt x="472" y="40"/>
                  </a:lnTo>
                  <a:lnTo>
                    <a:pt x="476" y="40"/>
                  </a:lnTo>
                  <a:lnTo>
                    <a:pt x="476" y="40"/>
                  </a:lnTo>
                  <a:lnTo>
                    <a:pt x="476" y="40"/>
                  </a:lnTo>
                  <a:lnTo>
                    <a:pt x="478" y="40"/>
                  </a:lnTo>
                  <a:lnTo>
                    <a:pt x="478" y="40"/>
                  </a:lnTo>
                  <a:lnTo>
                    <a:pt x="478" y="42"/>
                  </a:lnTo>
                  <a:lnTo>
                    <a:pt x="478" y="42"/>
                  </a:lnTo>
                  <a:lnTo>
                    <a:pt x="480" y="44"/>
                  </a:lnTo>
                  <a:lnTo>
                    <a:pt x="480" y="44"/>
                  </a:lnTo>
                  <a:lnTo>
                    <a:pt x="478" y="42"/>
                  </a:lnTo>
                  <a:lnTo>
                    <a:pt x="478" y="42"/>
                  </a:lnTo>
                  <a:close/>
                  <a:moveTo>
                    <a:pt x="480" y="36"/>
                  </a:moveTo>
                  <a:lnTo>
                    <a:pt x="480" y="36"/>
                  </a:lnTo>
                  <a:lnTo>
                    <a:pt x="482" y="36"/>
                  </a:lnTo>
                  <a:lnTo>
                    <a:pt x="482" y="36"/>
                  </a:lnTo>
                  <a:lnTo>
                    <a:pt x="480" y="38"/>
                  </a:lnTo>
                  <a:lnTo>
                    <a:pt x="480" y="36"/>
                  </a:lnTo>
                  <a:lnTo>
                    <a:pt x="480" y="36"/>
                  </a:lnTo>
                  <a:close/>
                  <a:moveTo>
                    <a:pt x="472" y="20"/>
                  </a:moveTo>
                  <a:lnTo>
                    <a:pt x="472" y="18"/>
                  </a:lnTo>
                  <a:lnTo>
                    <a:pt x="472" y="20"/>
                  </a:lnTo>
                  <a:lnTo>
                    <a:pt x="472" y="20"/>
                  </a:lnTo>
                  <a:close/>
                  <a:moveTo>
                    <a:pt x="460" y="28"/>
                  </a:moveTo>
                  <a:lnTo>
                    <a:pt x="460" y="28"/>
                  </a:lnTo>
                  <a:lnTo>
                    <a:pt x="460" y="30"/>
                  </a:lnTo>
                  <a:lnTo>
                    <a:pt x="460" y="30"/>
                  </a:lnTo>
                  <a:lnTo>
                    <a:pt x="456" y="28"/>
                  </a:lnTo>
                  <a:lnTo>
                    <a:pt x="456" y="28"/>
                  </a:lnTo>
                  <a:lnTo>
                    <a:pt x="458" y="30"/>
                  </a:lnTo>
                  <a:lnTo>
                    <a:pt x="460" y="28"/>
                  </a:lnTo>
                  <a:lnTo>
                    <a:pt x="460" y="28"/>
                  </a:lnTo>
                  <a:close/>
                  <a:moveTo>
                    <a:pt x="452" y="52"/>
                  </a:moveTo>
                  <a:lnTo>
                    <a:pt x="452" y="52"/>
                  </a:lnTo>
                  <a:lnTo>
                    <a:pt x="454" y="52"/>
                  </a:lnTo>
                  <a:lnTo>
                    <a:pt x="454" y="54"/>
                  </a:lnTo>
                  <a:lnTo>
                    <a:pt x="454" y="54"/>
                  </a:lnTo>
                  <a:lnTo>
                    <a:pt x="454" y="54"/>
                  </a:lnTo>
                  <a:lnTo>
                    <a:pt x="452" y="54"/>
                  </a:lnTo>
                  <a:lnTo>
                    <a:pt x="452" y="54"/>
                  </a:lnTo>
                  <a:lnTo>
                    <a:pt x="452" y="54"/>
                  </a:lnTo>
                  <a:lnTo>
                    <a:pt x="452" y="52"/>
                  </a:lnTo>
                  <a:lnTo>
                    <a:pt x="452" y="52"/>
                  </a:lnTo>
                  <a:close/>
                  <a:moveTo>
                    <a:pt x="450" y="56"/>
                  </a:moveTo>
                  <a:lnTo>
                    <a:pt x="452" y="56"/>
                  </a:lnTo>
                  <a:lnTo>
                    <a:pt x="452" y="56"/>
                  </a:lnTo>
                  <a:lnTo>
                    <a:pt x="452" y="56"/>
                  </a:lnTo>
                  <a:lnTo>
                    <a:pt x="450" y="56"/>
                  </a:lnTo>
                  <a:lnTo>
                    <a:pt x="450" y="56"/>
                  </a:lnTo>
                  <a:close/>
                  <a:moveTo>
                    <a:pt x="452" y="90"/>
                  </a:moveTo>
                  <a:lnTo>
                    <a:pt x="452" y="90"/>
                  </a:lnTo>
                  <a:lnTo>
                    <a:pt x="452" y="90"/>
                  </a:lnTo>
                  <a:lnTo>
                    <a:pt x="452" y="92"/>
                  </a:lnTo>
                  <a:lnTo>
                    <a:pt x="452" y="92"/>
                  </a:lnTo>
                  <a:lnTo>
                    <a:pt x="450" y="90"/>
                  </a:lnTo>
                  <a:lnTo>
                    <a:pt x="450" y="90"/>
                  </a:lnTo>
                  <a:lnTo>
                    <a:pt x="450" y="90"/>
                  </a:lnTo>
                  <a:lnTo>
                    <a:pt x="450" y="92"/>
                  </a:lnTo>
                  <a:lnTo>
                    <a:pt x="450" y="92"/>
                  </a:lnTo>
                  <a:lnTo>
                    <a:pt x="450" y="90"/>
                  </a:lnTo>
                  <a:lnTo>
                    <a:pt x="450" y="90"/>
                  </a:lnTo>
                  <a:lnTo>
                    <a:pt x="450" y="90"/>
                  </a:lnTo>
                  <a:lnTo>
                    <a:pt x="452" y="90"/>
                  </a:lnTo>
                  <a:lnTo>
                    <a:pt x="452" y="90"/>
                  </a:lnTo>
                  <a:close/>
                  <a:moveTo>
                    <a:pt x="452" y="94"/>
                  </a:moveTo>
                  <a:lnTo>
                    <a:pt x="452" y="96"/>
                  </a:lnTo>
                  <a:lnTo>
                    <a:pt x="452" y="96"/>
                  </a:lnTo>
                  <a:lnTo>
                    <a:pt x="450" y="94"/>
                  </a:lnTo>
                  <a:lnTo>
                    <a:pt x="448" y="94"/>
                  </a:lnTo>
                  <a:lnTo>
                    <a:pt x="452" y="94"/>
                  </a:lnTo>
                  <a:close/>
                  <a:moveTo>
                    <a:pt x="446" y="104"/>
                  </a:moveTo>
                  <a:lnTo>
                    <a:pt x="446" y="104"/>
                  </a:lnTo>
                  <a:lnTo>
                    <a:pt x="444" y="104"/>
                  </a:lnTo>
                  <a:lnTo>
                    <a:pt x="442" y="102"/>
                  </a:lnTo>
                  <a:lnTo>
                    <a:pt x="442" y="102"/>
                  </a:lnTo>
                  <a:lnTo>
                    <a:pt x="444" y="102"/>
                  </a:lnTo>
                  <a:lnTo>
                    <a:pt x="444" y="102"/>
                  </a:lnTo>
                  <a:lnTo>
                    <a:pt x="448" y="102"/>
                  </a:lnTo>
                  <a:lnTo>
                    <a:pt x="446" y="104"/>
                  </a:lnTo>
                  <a:lnTo>
                    <a:pt x="446" y="104"/>
                  </a:lnTo>
                  <a:lnTo>
                    <a:pt x="446" y="104"/>
                  </a:lnTo>
                  <a:lnTo>
                    <a:pt x="446" y="104"/>
                  </a:lnTo>
                  <a:close/>
                  <a:moveTo>
                    <a:pt x="446" y="86"/>
                  </a:moveTo>
                  <a:lnTo>
                    <a:pt x="444" y="86"/>
                  </a:lnTo>
                  <a:lnTo>
                    <a:pt x="444" y="84"/>
                  </a:lnTo>
                  <a:lnTo>
                    <a:pt x="446" y="86"/>
                  </a:lnTo>
                  <a:close/>
                  <a:moveTo>
                    <a:pt x="446" y="90"/>
                  </a:moveTo>
                  <a:lnTo>
                    <a:pt x="444" y="90"/>
                  </a:lnTo>
                  <a:lnTo>
                    <a:pt x="446" y="90"/>
                  </a:lnTo>
                  <a:lnTo>
                    <a:pt x="446" y="90"/>
                  </a:lnTo>
                  <a:close/>
                  <a:moveTo>
                    <a:pt x="440" y="94"/>
                  </a:moveTo>
                  <a:lnTo>
                    <a:pt x="440" y="94"/>
                  </a:lnTo>
                  <a:lnTo>
                    <a:pt x="438" y="96"/>
                  </a:lnTo>
                  <a:lnTo>
                    <a:pt x="436" y="96"/>
                  </a:lnTo>
                  <a:lnTo>
                    <a:pt x="436" y="96"/>
                  </a:lnTo>
                  <a:lnTo>
                    <a:pt x="438" y="94"/>
                  </a:lnTo>
                  <a:lnTo>
                    <a:pt x="440" y="94"/>
                  </a:lnTo>
                  <a:lnTo>
                    <a:pt x="440" y="94"/>
                  </a:lnTo>
                  <a:close/>
                  <a:moveTo>
                    <a:pt x="434" y="94"/>
                  </a:moveTo>
                  <a:lnTo>
                    <a:pt x="434" y="94"/>
                  </a:lnTo>
                  <a:lnTo>
                    <a:pt x="434" y="94"/>
                  </a:lnTo>
                  <a:lnTo>
                    <a:pt x="432" y="92"/>
                  </a:lnTo>
                  <a:lnTo>
                    <a:pt x="432" y="92"/>
                  </a:lnTo>
                  <a:lnTo>
                    <a:pt x="434" y="92"/>
                  </a:lnTo>
                  <a:lnTo>
                    <a:pt x="434" y="94"/>
                  </a:lnTo>
                  <a:lnTo>
                    <a:pt x="434" y="94"/>
                  </a:lnTo>
                  <a:close/>
                  <a:moveTo>
                    <a:pt x="430" y="92"/>
                  </a:moveTo>
                  <a:lnTo>
                    <a:pt x="430" y="92"/>
                  </a:lnTo>
                  <a:lnTo>
                    <a:pt x="430" y="92"/>
                  </a:lnTo>
                  <a:lnTo>
                    <a:pt x="430" y="92"/>
                  </a:lnTo>
                  <a:lnTo>
                    <a:pt x="432" y="94"/>
                  </a:lnTo>
                  <a:lnTo>
                    <a:pt x="432" y="94"/>
                  </a:lnTo>
                  <a:lnTo>
                    <a:pt x="430" y="92"/>
                  </a:lnTo>
                  <a:lnTo>
                    <a:pt x="430" y="92"/>
                  </a:lnTo>
                  <a:close/>
                  <a:moveTo>
                    <a:pt x="436" y="96"/>
                  </a:moveTo>
                  <a:lnTo>
                    <a:pt x="436" y="96"/>
                  </a:lnTo>
                  <a:lnTo>
                    <a:pt x="436" y="96"/>
                  </a:lnTo>
                  <a:lnTo>
                    <a:pt x="436" y="98"/>
                  </a:lnTo>
                  <a:lnTo>
                    <a:pt x="436" y="98"/>
                  </a:lnTo>
                  <a:lnTo>
                    <a:pt x="436" y="98"/>
                  </a:lnTo>
                  <a:lnTo>
                    <a:pt x="436" y="98"/>
                  </a:lnTo>
                  <a:lnTo>
                    <a:pt x="436" y="98"/>
                  </a:lnTo>
                  <a:lnTo>
                    <a:pt x="436" y="98"/>
                  </a:lnTo>
                  <a:lnTo>
                    <a:pt x="436" y="98"/>
                  </a:lnTo>
                  <a:lnTo>
                    <a:pt x="436" y="98"/>
                  </a:lnTo>
                  <a:lnTo>
                    <a:pt x="438" y="100"/>
                  </a:lnTo>
                  <a:lnTo>
                    <a:pt x="440" y="102"/>
                  </a:lnTo>
                  <a:lnTo>
                    <a:pt x="440" y="102"/>
                  </a:lnTo>
                  <a:lnTo>
                    <a:pt x="438" y="100"/>
                  </a:lnTo>
                  <a:lnTo>
                    <a:pt x="438" y="100"/>
                  </a:lnTo>
                  <a:lnTo>
                    <a:pt x="438" y="100"/>
                  </a:lnTo>
                  <a:lnTo>
                    <a:pt x="438" y="100"/>
                  </a:lnTo>
                  <a:lnTo>
                    <a:pt x="438" y="100"/>
                  </a:lnTo>
                  <a:lnTo>
                    <a:pt x="436" y="100"/>
                  </a:lnTo>
                  <a:lnTo>
                    <a:pt x="436" y="100"/>
                  </a:lnTo>
                  <a:lnTo>
                    <a:pt x="436" y="100"/>
                  </a:lnTo>
                  <a:lnTo>
                    <a:pt x="436" y="100"/>
                  </a:lnTo>
                  <a:lnTo>
                    <a:pt x="434" y="98"/>
                  </a:lnTo>
                  <a:lnTo>
                    <a:pt x="434" y="98"/>
                  </a:lnTo>
                  <a:lnTo>
                    <a:pt x="434" y="98"/>
                  </a:lnTo>
                  <a:lnTo>
                    <a:pt x="432" y="98"/>
                  </a:lnTo>
                  <a:lnTo>
                    <a:pt x="432" y="98"/>
                  </a:lnTo>
                  <a:lnTo>
                    <a:pt x="434" y="98"/>
                  </a:lnTo>
                  <a:lnTo>
                    <a:pt x="434" y="96"/>
                  </a:lnTo>
                  <a:lnTo>
                    <a:pt x="430" y="96"/>
                  </a:lnTo>
                  <a:lnTo>
                    <a:pt x="430" y="96"/>
                  </a:lnTo>
                  <a:lnTo>
                    <a:pt x="434" y="94"/>
                  </a:lnTo>
                  <a:lnTo>
                    <a:pt x="436" y="96"/>
                  </a:lnTo>
                  <a:lnTo>
                    <a:pt x="436" y="96"/>
                  </a:lnTo>
                  <a:close/>
                  <a:moveTo>
                    <a:pt x="436" y="110"/>
                  </a:moveTo>
                  <a:lnTo>
                    <a:pt x="436" y="110"/>
                  </a:lnTo>
                  <a:lnTo>
                    <a:pt x="436" y="110"/>
                  </a:lnTo>
                  <a:lnTo>
                    <a:pt x="434" y="110"/>
                  </a:lnTo>
                  <a:lnTo>
                    <a:pt x="436" y="110"/>
                  </a:lnTo>
                  <a:close/>
                  <a:moveTo>
                    <a:pt x="432" y="124"/>
                  </a:moveTo>
                  <a:lnTo>
                    <a:pt x="432" y="124"/>
                  </a:lnTo>
                  <a:lnTo>
                    <a:pt x="432" y="124"/>
                  </a:lnTo>
                  <a:lnTo>
                    <a:pt x="434" y="124"/>
                  </a:lnTo>
                  <a:lnTo>
                    <a:pt x="432" y="124"/>
                  </a:lnTo>
                  <a:close/>
                  <a:moveTo>
                    <a:pt x="434" y="122"/>
                  </a:moveTo>
                  <a:lnTo>
                    <a:pt x="436" y="122"/>
                  </a:lnTo>
                  <a:lnTo>
                    <a:pt x="436" y="124"/>
                  </a:lnTo>
                  <a:lnTo>
                    <a:pt x="434" y="122"/>
                  </a:lnTo>
                  <a:close/>
                  <a:moveTo>
                    <a:pt x="434" y="116"/>
                  </a:moveTo>
                  <a:lnTo>
                    <a:pt x="434" y="116"/>
                  </a:lnTo>
                  <a:lnTo>
                    <a:pt x="432" y="118"/>
                  </a:lnTo>
                  <a:lnTo>
                    <a:pt x="432" y="118"/>
                  </a:lnTo>
                  <a:lnTo>
                    <a:pt x="434" y="116"/>
                  </a:lnTo>
                  <a:lnTo>
                    <a:pt x="434" y="116"/>
                  </a:lnTo>
                  <a:lnTo>
                    <a:pt x="436" y="116"/>
                  </a:lnTo>
                  <a:lnTo>
                    <a:pt x="438" y="118"/>
                  </a:lnTo>
                  <a:lnTo>
                    <a:pt x="438" y="118"/>
                  </a:lnTo>
                  <a:lnTo>
                    <a:pt x="436" y="118"/>
                  </a:lnTo>
                  <a:lnTo>
                    <a:pt x="436" y="118"/>
                  </a:lnTo>
                  <a:lnTo>
                    <a:pt x="434" y="116"/>
                  </a:lnTo>
                  <a:lnTo>
                    <a:pt x="434" y="116"/>
                  </a:lnTo>
                  <a:close/>
                  <a:moveTo>
                    <a:pt x="442" y="118"/>
                  </a:moveTo>
                  <a:lnTo>
                    <a:pt x="442" y="118"/>
                  </a:lnTo>
                  <a:lnTo>
                    <a:pt x="442" y="118"/>
                  </a:lnTo>
                  <a:lnTo>
                    <a:pt x="444" y="120"/>
                  </a:lnTo>
                  <a:lnTo>
                    <a:pt x="444" y="120"/>
                  </a:lnTo>
                  <a:lnTo>
                    <a:pt x="442" y="118"/>
                  </a:lnTo>
                  <a:lnTo>
                    <a:pt x="442" y="118"/>
                  </a:lnTo>
                  <a:close/>
                  <a:moveTo>
                    <a:pt x="476" y="124"/>
                  </a:moveTo>
                  <a:lnTo>
                    <a:pt x="476" y="124"/>
                  </a:lnTo>
                  <a:lnTo>
                    <a:pt x="476" y="124"/>
                  </a:lnTo>
                  <a:lnTo>
                    <a:pt x="478" y="124"/>
                  </a:lnTo>
                  <a:lnTo>
                    <a:pt x="476" y="128"/>
                  </a:lnTo>
                  <a:lnTo>
                    <a:pt x="476" y="128"/>
                  </a:lnTo>
                  <a:lnTo>
                    <a:pt x="474" y="126"/>
                  </a:lnTo>
                  <a:lnTo>
                    <a:pt x="472" y="126"/>
                  </a:lnTo>
                  <a:lnTo>
                    <a:pt x="472" y="126"/>
                  </a:lnTo>
                  <a:lnTo>
                    <a:pt x="472" y="126"/>
                  </a:lnTo>
                  <a:lnTo>
                    <a:pt x="472" y="124"/>
                  </a:lnTo>
                  <a:lnTo>
                    <a:pt x="472" y="124"/>
                  </a:lnTo>
                  <a:lnTo>
                    <a:pt x="474" y="126"/>
                  </a:lnTo>
                  <a:lnTo>
                    <a:pt x="476" y="124"/>
                  </a:lnTo>
                  <a:lnTo>
                    <a:pt x="476" y="124"/>
                  </a:lnTo>
                  <a:lnTo>
                    <a:pt x="474" y="124"/>
                  </a:lnTo>
                  <a:lnTo>
                    <a:pt x="472" y="124"/>
                  </a:lnTo>
                  <a:lnTo>
                    <a:pt x="472" y="124"/>
                  </a:lnTo>
                  <a:lnTo>
                    <a:pt x="472" y="124"/>
                  </a:lnTo>
                  <a:lnTo>
                    <a:pt x="470" y="124"/>
                  </a:lnTo>
                  <a:lnTo>
                    <a:pt x="466" y="122"/>
                  </a:lnTo>
                  <a:lnTo>
                    <a:pt x="468" y="124"/>
                  </a:lnTo>
                  <a:lnTo>
                    <a:pt x="466" y="122"/>
                  </a:lnTo>
                  <a:lnTo>
                    <a:pt x="466" y="122"/>
                  </a:lnTo>
                  <a:lnTo>
                    <a:pt x="466" y="122"/>
                  </a:lnTo>
                  <a:lnTo>
                    <a:pt x="464" y="120"/>
                  </a:lnTo>
                  <a:lnTo>
                    <a:pt x="460" y="120"/>
                  </a:lnTo>
                  <a:lnTo>
                    <a:pt x="460" y="120"/>
                  </a:lnTo>
                  <a:lnTo>
                    <a:pt x="462" y="120"/>
                  </a:lnTo>
                  <a:lnTo>
                    <a:pt x="462" y="120"/>
                  </a:lnTo>
                  <a:lnTo>
                    <a:pt x="462" y="120"/>
                  </a:lnTo>
                  <a:lnTo>
                    <a:pt x="462" y="120"/>
                  </a:lnTo>
                  <a:lnTo>
                    <a:pt x="462" y="120"/>
                  </a:lnTo>
                  <a:lnTo>
                    <a:pt x="462" y="120"/>
                  </a:lnTo>
                  <a:lnTo>
                    <a:pt x="460" y="118"/>
                  </a:lnTo>
                  <a:lnTo>
                    <a:pt x="460" y="118"/>
                  </a:lnTo>
                  <a:lnTo>
                    <a:pt x="460" y="116"/>
                  </a:lnTo>
                  <a:lnTo>
                    <a:pt x="460" y="116"/>
                  </a:lnTo>
                  <a:lnTo>
                    <a:pt x="460" y="116"/>
                  </a:lnTo>
                  <a:lnTo>
                    <a:pt x="462" y="116"/>
                  </a:lnTo>
                  <a:lnTo>
                    <a:pt x="462" y="116"/>
                  </a:lnTo>
                  <a:lnTo>
                    <a:pt x="462" y="116"/>
                  </a:lnTo>
                  <a:lnTo>
                    <a:pt x="462" y="114"/>
                  </a:lnTo>
                  <a:lnTo>
                    <a:pt x="462" y="114"/>
                  </a:lnTo>
                  <a:lnTo>
                    <a:pt x="454" y="116"/>
                  </a:lnTo>
                  <a:lnTo>
                    <a:pt x="454" y="114"/>
                  </a:lnTo>
                  <a:lnTo>
                    <a:pt x="454" y="114"/>
                  </a:lnTo>
                  <a:lnTo>
                    <a:pt x="452" y="114"/>
                  </a:lnTo>
                  <a:lnTo>
                    <a:pt x="450" y="114"/>
                  </a:lnTo>
                  <a:lnTo>
                    <a:pt x="450" y="112"/>
                  </a:lnTo>
                  <a:lnTo>
                    <a:pt x="450" y="112"/>
                  </a:lnTo>
                  <a:lnTo>
                    <a:pt x="448" y="114"/>
                  </a:lnTo>
                  <a:lnTo>
                    <a:pt x="448" y="112"/>
                  </a:lnTo>
                  <a:lnTo>
                    <a:pt x="448" y="112"/>
                  </a:lnTo>
                  <a:lnTo>
                    <a:pt x="448" y="116"/>
                  </a:lnTo>
                  <a:lnTo>
                    <a:pt x="448" y="118"/>
                  </a:lnTo>
                  <a:lnTo>
                    <a:pt x="450" y="118"/>
                  </a:lnTo>
                  <a:lnTo>
                    <a:pt x="450" y="118"/>
                  </a:lnTo>
                  <a:lnTo>
                    <a:pt x="450" y="118"/>
                  </a:lnTo>
                  <a:lnTo>
                    <a:pt x="448" y="120"/>
                  </a:lnTo>
                  <a:lnTo>
                    <a:pt x="448" y="120"/>
                  </a:lnTo>
                  <a:lnTo>
                    <a:pt x="452" y="120"/>
                  </a:lnTo>
                  <a:lnTo>
                    <a:pt x="452" y="120"/>
                  </a:lnTo>
                  <a:lnTo>
                    <a:pt x="454" y="120"/>
                  </a:lnTo>
                  <a:lnTo>
                    <a:pt x="454" y="122"/>
                  </a:lnTo>
                  <a:lnTo>
                    <a:pt x="454" y="122"/>
                  </a:lnTo>
                  <a:lnTo>
                    <a:pt x="448" y="122"/>
                  </a:lnTo>
                  <a:lnTo>
                    <a:pt x="450" y="122"/>
                  </a:lnTo>
                  <a:lnTo>
                    <a:pt x="450" y="122"/>
                  </a:lnTo>
                  <a:lnTo>
                    <a:pt x="448" y="122"/>
                  </a:lnTo>
                  <a:lnTo>
                    <a:pt x="446" y="122"/>
                  </a:lnTo>
                  <a:lnTo>
                    <a:pt x="446" y="120"/>
                  </a:lnTo>
                  <a:lnTo>
                    <a:pt x="446" y="120"/>
                  </a:lnTo>
                  <a:lnTo>
                    <a:pt x="446" y="120"/>
                  </a:lnTo>
                  <a:lnTo>
                    <a:pt x="446" y="120"/>
                  </a:lnTo>
                  <a:lnTo>
                    <a:pt x="446" y="120"/>
                  </a:lnTo>
                  <a:lnTo>
                    <a:pt x="444" y="120"/>
                  </a:lnTo>
                  <a:lnTo>
                    <a:pt x="444" y="120"/>
                  </a:lnTo>
                  <a:lnTo>
                    <a:pt x="446" y="120"/>
                  </a:lnTo>
                  <a:lnTo>
                    <a:pt x="446" y="120"/>
                  </a:lnTo>
                  <a:lnTo>
                    <a:pt x="446" y="118"/>
                  </a:lnTo>
                  <a:lnTo>
                    <a:pt x="444" y="118"/>
                  </a:lnTo>
                  <a:lnTo>
                    <a:pt x="444" y="118"/>
                  </a:lnTo>
                  <a:lnTo>
                    <a:pt x="444" y="116"/>
                  </a:lnTo>
                  <a:lnTo>
                    <a:pt x="444" y="116"/>
                  </a:lnTo>
                  <a:lnTo>
                    <a:pt x="442" y="118"/>
                  </a:lnTo>
                  <a:lnTo>
                    <a:pt x="440" y="118"/>
                  </a:lnTo>
                  <a:lnTo>
                    <a:pt x="440" y="116"/>
                  </a:lnTo>
                  <a:lnTo>
                    <a:pt x="442" y="118"/>
                  </a:lnTo>
                  <a:lnTo>
                    <a:pt x="442" y="118"/>
                  </a:lnTo>
                  <a:lnTo>
                    <a:pt x="440" y="114"/>
                  </a:lnTo>
                  <a:lnTo>
                    <a:pt x="440" y="114"/>
                  </a:lnTo>
                  <a:lnTo>
                    <a:pt x="438" y="114"/>
                  </a:lnTo>
                  <a:lnTo>
                    <a:pt x="438" y="112"/>
                  </a:lnTo>
                  <a:lnTo>
                    <a:pt x="438" y="112"/>
                  </a:lnTo>
                  <a:lnTo>
                    <a:pt x="438" y="112"/>
                  </a:lnTo>
                  <a:lnTo>
                    <a:pt x="440" y="112"/>
                  </a:lnTo>
                  <a:lnTo>
                    <a:pt x="440" y="112"/>
                  </a:lnTo>
                  <a:lnTo>
                    <a:pt x="440" y="112"/>
                  </a:lnTo>
                  <a:lnTo>
                    <a:pt x="440" y="110"/>
                  </a:lnTo>
                  <a:lnTo>
                    <a:pt x="442" y="110"/>
                  </a:lnTo>
                  <a:lnTo>
                    <a:pt x="442" y="110"/>
                  </a:lnTo>
                  <a:lnTo>
                    <a:pt x="442" y="110"/>
                  </a:lnTo>
                  <a:lnTo>
                    <a:pt x="440" y="112"/>
                  </a:lnTo>
                  <a:lnTo>
                    <a:pt x="442" y="114"/>
                  </a:lnTo>
                  <a:lnTo>
                    <a:pt x="442" y="114"/>
                  </a:lnTo>
                  <a:lnTo>
                    <a:pt x="442" y="114"/>
                  </a:lnTo>
                  <a:lnTo>
                    <a:pt x="442" y="112"/>
                  </a:lnTo>
                  <a:lnTo>
                    <a:pt x="442" y="112"/>
                  </a:lnTo>
                  <a:lnTo>
                    <a:pt x="442" y="112"/>
                  </a:lnTo>
                  <a:lnTo>
                    <a:pt x="442" y="112"/>
                  </a:lnTo>
                  <a:lnTo>
                    <a:pt x="444" y="112"/>
                  </a:lnTo>
                  <a:lnTo>
                    <a:pt x="448" y="112"/>
                  </a:lnTo>
                  <a:lnTo>
                    <a:pt x="446" y="114"/>
                  </a:lnTo>
                  <a:lnTo>
                    <a:pt x="446" y="114"/>
                  </a:lnTo>
                  <a:lnTo>
                    <a:pt x="446" y="114"/>
                  </a:lnTo>
                  <a:lnTo>
                    <a:pt x="446" y="114"/>
                  </a:lnTo>
                  <a:lnTo>
                    <a:pt x="448" y="112"/>
                  </a:lnTo>
                  <a:lnTo>
                    <a:pt x="452" y="110"/>
                  </a:lnTo>
                  <a:lnTo>
                    <a:pt x="452" y="110"/>
                  </a:lnTo>
                  <a:lnTo>
                    <a:pt x="452" y="110"/>
                  </a:lnTo>
                  <a:lnTo>
                    <a:pt x="452" y="110"/>
                  </a:lnTo>
                  <a:lnTo>
                    <a:pt x="452" y="110"/>
                  </a:lnTo>
                  <a:lnTo>
                    <a:pt x="452" y="110"/>
                  </a:lnTo>
                  <a:lnTo>
                    <a:pt x="452" y="110"/>
                  </a:lnTo>
                  <a:lnTo>
                    <a:pt x="452" y="110"/>
                  </a:lnTo>
                  <a:lnTo>
                    <a:pt x="452" y="110"/>
                  </a:lnTo>
                  <a:lnTo>
                    <a:pt x="452" y="108"/>
                  </a:lnTo>
                  <a:lnTo>
                    <a:pt x="452" y="108"/>
                  </a:lnTo>
                  <a:lnTo>
                    <a:pt x="448" y="110"/>
                  </a:lnTo>
                  <a:lnTo>
                    <a:pt x="446" y="108"/>
                  </a:lnTo>
                  <a:lnTo>
                    <a:pt x="446" y="108"/>
                  </a:lnTo>
                  <a:lnTo>
                    <a:pt x="444" y="110"/>
                  </a:lnTo>
                  <a:lnTo>
                    <a:pt x="444" y="108"/>
                  </a:lnTo>
                  <a:lnTo>
                    <a:pt x="442" y="106"/>
                  </a:lnTo>
                  <a:lnTo>
                    <a:pt x="440" y="106"/>
                  </a:lnTo>
                  <a:lnTo>
                    <a:pt x="444" y="104"/>
                  </a:lnTo>
                  <a:lnTo>
                    <a:pt x="444" y="104"/>
                  </a:lnTo>
                  <a:lnTo>
                    <a:pt x="444" y="106"/>
                  </a:lnTo>
                  <a:lnTo>
                    <a:pt x="446" y="106"/>
                  </a:lnTo>
                  <a:lnTo>
                    <a:pt x="446" y="104"/>
                  </a:lnTo>
                  <a:lnTo>
                    <a:pt x="446" y="104"/>
                  </a:lnTo>
                  <a:lnTo>
                    <a:pt x="448" y="106"/>
                  </a:lnTo>
                  <a:lnTo>
                    <a:pt x="448" y="104"/>
                  </a:lnTo>
                  <a:lnTo>
                    <a:pt x="448" y="104"/>
                  </a:lnTo>
                  <a:lnTo>
                    <a:pt x="448" y="104"/>
                  </a:lnTo>
                  <a:lnTo>
                    <a:pt x="448" y="104"/>
                  </a:lnTo>
                  <a:lnTo>
                    <a:pt x="448" y="104"/>
                  </a:lnTo>
                  <a:lnTo>
                    <a:pt x="448" y="104"/>
                  </a:lnTo>
                  <a:lnTo>
                    <a:pt x="448" y="102"/>
                  </a:lnTo>
                  <a:lnTo>
                    <a:pt x="448" y="102"/>
                  </a:lnTo>
                  <a:lnTo>
                    <a:pt x="448" y="102"/>
                  </a:lnTo>
                  <a:lnTo>
                    <a:pt x="452" y="102"/>
                  </a:lnTo>
                  <a:lnTo>
                    <a:pt x="454" y="104"/>
                  </a:lnTo>
                  <a:lnTo>
                    <a:pt x="454" y="104"/>
                  </a:lnTo>
                  <a:lnTo>
                    <a:pt x="454" y="102"/>
                  </a:lnTo>
                  <a:lnTo>
                    <a:pt x="454" y="102"/>
                  </a:lnTo>
                  <a:lnTo>
                    <a:pt x="456" y="102"/>
                  </a:lnTo>
                  <a:lnTo>
                    <a:pt x="458" y="102"/>
                  </a:lnTo>
                  <a:lnTo>
                    <a:pt x="460" y="102"/>
                  </a:lnTo>
                  <a:lnTo>
                    <a:pt x="460" y="102"/>
                  </a:lnTo>
                  <a:lnTo>
                    <a:pt x="460" y="100"/>
                  </a:lnTo>
                  <a:lnTo>
                    <a:pt x="460" y="100"/>
                  </a:lnTo>
                  <a:lnTo>
                    <a:pt x="458" y="98"/>
                  </a:lnTo>
                  <a:lnTo>
                    <a:pt x="458" y="98"/>
                  </a:lnTo>
                  <a:lnTo>
                    <a:pt x="460" y="98"/>
                  </a:lnTo>
                  <a:lnTo>
                    <a:pt x="460" y="98"/>
                  </a:lnTo>
                  <a:lnTo>
                    <a:pt x="460" y="100"/>
                  </a:lnTo>
                  <a:lnTo>
                    <a:pt x="462" y="100"/>
                  </a:lnTo>
                  <a:lnTo>
                    <a:pt x="462" y="100"/>
                  </a:lnTo>
                  <a:lnTo>
                    <a:pt x="464" y="102"/>
                  </a:lnTo>
                  <a:lnTo>
                    <a:pt x="462" y="102"/>
                  </a:lnTo>
                  <a:lnTo>
                    <a:pt x="462" y="102"/>
                  </a:lnTo>
                  <a:lnTo>
                    <a:pt x="462" y="100"/>
                  </a:lnTo>
                  <a:lnTo>
                    <a:pt x="460" y="102"/>
                  </a:lnTo>
                  <a:lnTo>
                    <a:pt x="460" y="102"/>
                  </a:lnTo>
                  <a:lnTo>
                    <a:pt x="460" y="102"/>
                  </a:lnTo>
                  <a:lnTo>
                    <a:pt x="460" y="102"/>
                  </a:lnTo>
                  <a:lnTo>
                    <a:pt x="462" y="104"/>
                  </a:lnTo>
                  <a:lnTo>
                    <a:pt x="462" y="102"/>
                  </a:lnTo>
                  <a:lnTo>
                    <a:pt x="462" y="102"/>
                  </a:lnTo>
                  <a:lnTo>
                    <a:pt x="462" y="104"/>
                  </a:lnTo>
                  <a:lnTo>
                    <a:pt x="460" y="104"/>
                  </a:lnTo>
                  <a:lnTo>
                    <a:pt x="460" y="104"/>
                  </a:lnTo>
                  <a:lnTo>
                    <a:pt x="460" y="104"/>
                  </a:lnTo>
                  <a:lnTo>
                    <a:pt x="462" y="106"/>
                  </a:lnTo>
                  <a:lnTo>
                    <a:pt x="462" y="110"/>
                  </a:lnTo>
                  <a:lnTo>
                    <a:pt x="460" y="110"/>
                  </a:lnTo>
                  <a:lnTo>
                    <a:pt x="460" y="110"/>
                  </a:lnTo>
                  <a:lnTo>
                    <a:pt x="462" y="110"/>
                  </a:lnTo>
                  <a:lnTo>
                    <a:pt x="464" y="112"/>
                  </a:lnTo>
                  <a:lnTo>
                    <a:pt x="466" y="112"/>
                  </a:lnTo>
                  <a:lnTo>
                    <a:pt x="466" y="112"/>
                  </a:lnTo>
                  <a:lnTo>
                    <a:pt x="466" y="112"/>
                  </a:lnTo>
                  <a:lnTo>
                    <a:pt x="466" y="112"/>
                  </a:lnTo>
                  <a:lnTo>
                    <a:pt x="466" y="114"/>
                  </a:lnTo>
                  <a:lnTo>
                    <a:pt x="466" y="114"/>
                  </a:lnTo>
                  <a:lnTo>
                    <a:pt x="464" y="116"/>
                  </a:lnTo>
                  <a:lnTo>
                    <a:pt x="464" y="116"/>
                  </a:lnTo>
                  <a:lnTo>
                    <a:pt x="464" y="118"/>
                  </a:lnTo>
                  <a:lnTo>
                    <a:pt x="466" y="118"/>
                  </a:lnTo>
                  <a:lnTo>
                    <a:pt x="470" y="120"/>
                  </a:lnTo>
                  <a:lnTo>
                    <a:pt x="470" y="120"/>
                  </a:lnTo>
                  <a:lnTo>
                    <a:pt x="474" y="120"/>
                  </a:lnTo>
                  <a:lnTo>
                    <a:pt x="474" y="120"/>
                  </a:lnTo>
                  <a:lnTo>
                    <a:pt x="476" y="120"/>
                  </a:lnTo>
                  <a:lnTo>
                    <a:pt x="476" y="120"/>
                  </a:lnTo>
                  <a:lnTo>
                    <a:pt x="476" y="120"/>
                  </a:lnTo>
                  <a:lnTo>
                    <a:pt x="476" y="120"/>
                  </a:lnTo>
                  <a:lnTo>
                    <a:pt x="476" y="120"/>
                  </a:lnTo>
                  <a:lnTo>
                    <a:pt x="476" y="118"/>
                  </a:lnTo>
                  <a:lnTo>
                    <a:pt x="478" y="120"/>
                  </a:lnTo>
                  <a:lnTo>
                    <a:pt x="478" y="120"/>
                  </a:lnTo>
                  <a:lnTo>
                    <a:pt x="478" y="120"/>
                  </a:lnTo>
                  <a:lnTo>
                    <a:pt x="478" y="120"/>
                  </a:lnTo>
                  <a:lnTo>
                    <a:pt x="482" y="122"/>
                  </a:lnTo>
                  <a:lnTo>
                    <a:pt x="484" y="122"/>
                  </a:lnTo>
                  <a:lnTo>
                    <a:pt x="484" y="122"/>
                  </a:lnTo>
                  <a:lnTo>
                    <a:pt x="476" y="124"/>
                  </a:lnTo>
                  <a:lnTo>
                    <a:pt x="476" y="124"/>
                  </a:lnTo>
                  <a:close/>
                  <a:moveTo>
                    <a:pt x="486" y="120"/>
                  </a:moveTo>
                  <a:lnTo>
                    <a:pt x="486" y="120"/>
                  </a:lnTo>
                  <a:lnTo>
                    <a:pt x="486" y="120"/>
                  </a:lnTo>
                  <a:lnTo>
                    <a:pt x="486" y="122"/>
                  </a:lnTo>
                  <a:lnTo>
                    <a:pt x="486" y="122"/>
                  </a:lnTo>
                  <a:lnTo>
                    <a:pt x="486" y="120"/>
                  </a:lnTo>
                  <a:lnTo>
                    <a:pt x="486" y="120"/>
                  </a:lnTo>
                  <a:lnTo>
                    <a:pt x="486" y="120"/>
                  </a:lnTo>
                  <a:close/>
                  <a:moveTo>
                    <a:pt x="486" y="126"/>
                  </a:moveTo>
                  <a:lnTo>
                    <a:pt x="486" y="126"/>
                  </a:lnTo>
                  <a:lnTo>
                    <a:pt x="488" y="124"/>
                  </a:lnTo>
                  <a:lnTo>
                    <a:pt x="488" y="126"/>
                  </a:lnTo>
                  <a:lnTo>
                    <a:pt x="488" y="126"/>
                  </a:lnTo>
                  <a:lnTo>
                    <a:pt x="486" y="126"/>
                  </a:lnTo>
                  <a:lnTo>
                    <a:pt x="486" y="126"/>
                  </a:lnTo>
                  <a:lnTo>
                    <a:pt x="486" y="126"/>
                  </a:lnTo>
                  <a:close/>
                  <a:moveTo>
                    <a:pt x="488" y="64"/>
                  </a:moveTo>
                  <a:lnTo>
                    <a:pt x="488" y="64"/>
                  </a:lnTo>
                  <a:lnTo>
                    <a:pt x="488" y="62"/>
                  </a:lnTo>
                  <a:lnTo>
                    <a:pt x="488" y="60"/>
                  </a:lnTo>
                  <a:lnTo>
                    <a:pt x="486" y="60"/>
                  </a:lnTo>
                  <a:lnTo>
                    <a:pt x="486" y="58"/>
                  </a:lnTo>
                  <a:lnTo>
                    <a:pt x="486" y="58"/>
                  </a:lnTo>
                  <a:lnTo>
                    <a:pt x="486" y="58"/>
                  </a:lnTo>
                  <a:lnTo>
                    <a:pt x="484" y="58"/>
                  </a:lnTo>
                  <a:lnTo>
                    <a:pt x="484" y="58"/>
                  </a:lnTo>
                  <a:lnTo>
                    <a:pt x="484" y="60"/>
                  </a:lnTo>
                  <a:lnTo>
                    <a:pt x="484" y="60"/>
                  </a:lnTo>
                  <a:lnTo>
                    <a:pt x="484" y="60"/>
                  </a:lnTo>
                  <a:lnTo>
                    <a:pt x="482" y="60"/>
                  </a:lnTo>
                  <a:lnTo>
                    <a:pt x="482" y="60"/>
                  </a:lnTo>
                  <a:lnTo>
                    <a:pt x="482" y="58"/>
                  </a:lnTo>
                  <a:lnTo>
                    <a:pt x="484" y="58"/>
                  </a:lnTo>
                  <a:lnTo>
                    <a:pt x="484" y="58"/>
                  </a:lnTo>
                  <a:lnTo>
                    <a:pt x="482" y="56"/>
                  </a:lnTo>
                  <a:lnTo>
                    <a:pt x="482" y="58"/>
                  </a:lnTo>
                  <a:lnTo>
                    <a:pt x="482" y="58"/>
                  </a:lnTo>
                  <a:lnTo>
                    <a:pt x="480" y="56"/>
                  </a:lnTo>
                  <a:lnTo>
                    <a:pt x="480" y="56"/>
                  </a:lnTo>
                  <a:lnTo>
                    <a:pt x="478" y="56"/>
                  </a:lnTo>
                  <a:lnTo>
                    <a:pt x="480" y="56"/>
                  </a:lnTo>
                  <a:lnTo>
                    <a:pt x="480" y="56"/>
                  </a:lnTo>
                  <a:lnTo>
                    <a:pt x="480" y="56"/>
                  </a:lnTo>
                  <a:lnTo>
                    <a:pt x="480" y="56"/>
                  </a:lnTo>
                  <a:lnTo>
                    <a:pt x="480" y="56"/>
                  </a:lnTo>
                  <a:lnTo>
                    <a:pt x="480" y="56"/>
                  </a:lnTo>
                  <a:lnTo>
                    <a:pt x="480" y="56"/>
                  </a:lnTo>
                  <a:lnTo>
                    <a:pt x="480" y="56"/>
                  </a:lnTo>
                  <a:lnTo>
                    <a:pt x="480" y="56"/>
                  </a:lnTo>
                  <a:lnTo>
                    <a:pt x="480" y="54"/>
                  </a:lnTo>
                  <a:lnTo>
                    <a:pt x="480" y="54"/>
                  </a:lnTo>
                  <a:lnTo>
                    <a:pt x="480" y="54"/>
                  </a:lnTo>
                  <a:lnTo>
                    <a:pt x="480" y="54"/>
                  </a:lnTo>
                  <a:lnTo>
                    <a:pt x="482" y="54"/>
                  </a:lnTo>
                  <a:lnTo>
                    <a:pt x="482" y="54"/>
                  </a:lnTo>
                  <a:lnTo>
                    <a:pt x="482" y="54"/>
                  </a:lnTo>
                  <a:lnTo>
                    <a:pt x="482" y="54"/>
                  </a:lnTo>
                  <a:lnTo>
                    <a:pt x="482" y="56"/>
                  </a:lnTo>
                  <a:lnTo>
                    <a:pt x="482" y="56"/>
                  </a:lnTo>
                  <a:lnTo>
                    <a:pt x="480" y="56"/>
                  </a:lnTo>
                  <a:lnTo>
                    <a:pt x="480" y="56"/>
                  </a:lnTo>
                  <a:lnTo>
                    <a:pt x="480" y="56"/>
                  </a:lnTo>
                  <a:lnTo>
                    <a:pt x="486" y="56"/>
                  </a:lnTo>
                  <a:lnTo>
                    <a:pt x="486" y="56"/>
                  </a:lnTo>
                  <a:lnTo>
                    <a:pt x="486" y="54"/>
                  </a:lnTo>
                  <a:lnTo>
                    <a:pt x="486" y="54"/>
                  </a:lnTo>
                  <a:lnTo>
                    <a:pt x="488" y="54"/>
                  </a:lnTo>
                  <a:lnTo>
                    <a:pt x="490" y="54"/>
                  </a:lnTo>
                  <a:lnTo>
                    <a:pt x="492" y="52"/>
                  </a:lnTo>
                  <a:lnTo>
                    <a:pt x="496" y="52"/>
                  </a:lnTo>
                  <a:lnTo>
                    <a:pt x="496" y="52"/>
                  </a:lnTo>
                  <a:lnTo>
                    <a:pt x="494" y="50"/>
                  </a:lnTo>
                  <a:lnTo>
                    <a:pt x="494" y="50"/>
                  </a:lnTo>
                  <a:lnTo>
                    <a:pt x="494" y="52"/>
                  </a:lnTo>
                  <a:lnTo>
                    <a:pt x="494" y="52"/>
                  </a:lnTo>
                  <a:lnTo>
                    <a:pt x="492" y="50"/>
                  </a:lnTo>
                  <a:lnTo>
                    <a:pt x="490" y="50"/>
                  </a:lnTo>
                  <a:lnTo>
                    <a:pt x="490" y="50"/>
                  </a:lnTo>
                  <a:lnTo>
                    <a:pt x="494" y="50"/>
                  </a:lnTo>
                  <a:lnTo>
                    <a:pt x="494" y="50"/>
                  </a:lnTo>
                  <a:lnTo>
                    <a:pt x="492" y="50"/>
                  </a:lnTo>
                  <a:lnTo>
                    <a:pt x="490" y="48"/>
                  </a:lnTo>
                  <a:lnTo>
                    <a:pt x="490" y="48"/>
                  </a:lnTo>
                  <a:lnTo>
                    <a:pt x="488" y="48"/>
                  </a:lnTo>
                  <a:lnTo>
                    <a:pt x="488" y="48"/>
                  </a:lnTo>
                  <a:lnTo>
                    <a:pt x="490" y="46"/>
                  </a:lnTo>
                  <a:lnTo>
                    <a:pt x="494" y="46"/>
                  </a:lnTo>
                  <a:lnTo>
                    <a:pt x="494" y="46"/>
                  </a:lnTo>
                  <a:lnTo>
                    <a:pt x="494" y="48"/>
                  </a:lnTo>
                  <a:lnTo>
                    <a:pt x="494" y="48"/>
                  </a:lnTo>
                  <a:lnTo>
                    <a:pt x="494" y="48"/>
                  </a:lnTo>
                  <a:lnTo>
                    <a:pt x="494" y="48"/>
                  </a:lnTo>
                  <a:lnTo>
                    <a:pt x="496" y="48"/>
                  </a:lnTo>
                  <a:lnTo>
                    <a:pt x="496" y="48"/>
                  </a:lnTo>
                  <a:lnTo>
                    <a:pt x="496" y="48"/>
                  </a:lnTo>
                  <a:lnTo>
                    <a:pt x="496" y="48"/>
                  </a:lnTo>
                  <a:lnTo>
                    <a:pt x="498" y="48"/>
                  </a:lnTo>
                  <a:lnTo>
                    <a:pt x="498" y="48"/>
                  </a:lnTo>
                  <a:lnTo>
                    <a:pt x="498" y="48"/>
                  </a:lnTo>
                  <a:lnTo>
                    <a:pt x="500" y="50"/>
                  </a:lnTo>
                  <a:lnTo>
                    <a:pt x="504" y="50"/>
                  </a:lnTo>
                  <a:lnTo>
                    <a:pt x="504" y="50"/>
                  </a:lnTo>
                  <a:lnTo>
                    <a:pt x="504" y="48"/>
                  </a:lnTo>
                  <a:lnTo>
                    <a:pt x="504" y="48"/>
                  </a:lnTo>
                  <a:lnTo>
                    <a:pt x="506" y="50"/>
                  </a:lnTo>
                  <a:lnTo>
                    <a:pt x="506" y="50"/>
                  </a:lnTo>
                  <a:lnTo>
                    <a:pt x="504" y="52"/>
                  </a:lnTo>
                  <a:lnTo>
                    <a:pt x="502" y="52"/>
                  </a:lnTo>
                  <a:lnTo>
                    <a:pt x="504" y="52"/>
                  </a:lnTo>
                  <a:lnTo>
                    <a:pt x="504" y="52"/>
                  </a:lnTo>
                  <a:lnTo>
                    <a:pt x="502" y="50"/>
                  </a:lnTo>
                  <a:lnTo>
                    <a:pt x="502" y="50"/>
                  </a:lnTo>
                  <a:lnTo>
                    <a:pt x="502" y="52"/>
                  </a:lnTo>
                  <a:lnTo>
                    <a:pt x="500" y="52"/>
                  </a:lnTo>
                  <a:lnTo>
                    <a:pt x="500" y="54"/>
                  </a:lnTo>
                  <a:lnTo>
                    <a:pt x="500" y="54"/>
                  </a:lnTo>
                  <a:lnTo>
                    <a:pt x="498" y="54"/>
                  </a:lnTo>
                  <a:lnTo>
                    <a:pt x="496" y="54"/>
                  </a:lnTo>
                  <a:lnTo>
                    <a:pt x="496" y="54"/>
                  </a:lnTo>
                  <a:lnTo>
                    <a:pt x="498" y="56"/>
                  </a:lnTo>
                  <a:lnTo>
                    <a:pt x="498" y="56"/>
                  </a:lnTo>
                  <a:lnTo>
                    <a:pt x="492" y="56"/>
                  </a:lnTo>
                  <a:lnTo>
                    <a:pt x="492" y="56"/>
                  </a:lnTo>
                  <a:lnTo>
                    <a:pt x="492" y="58"/>
                  </a:lnTo>
                  <a:lnTo>
                    <a:pt x="492" y="58"/>
                  </a:lnTo>
                  <a:lnTo>
                    <a:pt x="492" y="60"/>
                  </a:lnTo>
                  <a:lnTo>
                    <a:pt x="490" y="60"/>
                  </a:lnTo>
                  <a:lnTo>
                    <a:pt x="490" y="62"/>
                  </a:lnTo>
                  <a:lnTo>
                    <a:pt x="488" y="64"/>
                  </a:lnTo>
                  <a:lnTo>
                    <a:pt x="488" y="64"/>
                  </a:lnTo>
                  <a:close/>
                  <a:moveTo>
                    <a:pt x="504" y="60"/>
                  </a:moveTo>
                  <a:lnTo>
                    <a:pt x="504" y="60"/>
                  </a:lnTo>
                  <a:lnTo>
                    <a:pt x="506" y="60"/>
                  </a:lnTo>
                  <a:lnTo>
                    <a:pt x="504" y="60"/>
                  </a:lnTo>
                  <a:lnTo>
                    <a:pt x="504" y="60"/>
                  </a:lnTo>
                  <a:close/>
                  <a:moveTo>
                    <a:pt x="490" y="68"/>
                  </a:moveTo>
                  <a:lnTo>
                    <a:pt x="490" y="66"/>
                  </a:lnTo>
                  <a:lnTo>
                    <a:pt x="490" y="68"/>
                  </a:lnTo>
                  <a:lnTo>
                    <a:pt x="492" y="66"/>
                  </a:lnTo>
                  <a:lnTo>
                    <a:pt x="490" y="68"/>
                  </a:lnTo>
                  <a:close/>
                  <a:moveTo>
                    <a:pt x="492" y="118"/>
                  </a:moveTo>
                  <a:lnTo>
                    <a:pt x="492" y="116"/>
                  </a:lnTo>
                  <a:lnTo>
                    <a:pt x="492" y="118"/>
                  </a:lnTo>
                  <a:lnTo>
                    <a:pt x="492" y="118"/>
                  </a:lnTo>
                  <a:close/>
                  <a:moveTo>
                    <a:pt x="492" y="84"/>
                  </a:moveTo>
                  <a:lnTo>
                    <a:pt x="492" y="82"/>
                  </a:lnTo>
                  <a:lnTo>
                    <a:pt x="492" y="82"/>
                  </a:lnTo>
                  <a:lnTo>
                    <a:pt x="492" y="82"/>
                  </a:lnTo>
                  <a:lnTo>
                    <a:pt x="494" y="82"/>
                  </a:lnTo>
                  <a:lnTo>
                    <a:pt x="494" y="82"/>
                  </a:lnTo>
                  <a:lnTo>
                    <a:pt x="494" y="82"/>
                  </a:lnTo>
                  <a:lnTo>
                    <a:pt x="494" y="82"/>
                  </a:lnTo>
                  <a:lnTo>
                    <a:pt x="492" y="84"/>
                  </a:lnTo>
                  <a:lnTo>
                    <a:pt x="492" y="84"/>
                  </a:lnTo>
                  <a:close/>
                  <a:moveTo>
                    <a:pt x="494" y="68"/>
                  </a:moveTo>
                  <a:lnTo>
                    <a:pt x="494" y="68"/>
                  </a:lnTo>
                  <a:lnTo>
                    <a:pt x="492" y="66"/>
                  </a:lnTo>
                  <a:lnTo>
                    <a:pt x="492" y="66"/>
                  </a:lnTo>
                  <a:lnTo>
                    <a:pt x="494" y="66"/>
                  </a:lnTo>
                  <a:lnTo>
                    <a:pt x="494" y="68"/>
                  </a:lnTo>
                  <a:lnTo>
                    <a:pt x="494" y="68"/>
                  </a:lnTo>
                  <a:close/>
                  <a:moveTo>
                    <a:pt x="494" y="58"/>
                  </a:moveTo>
                  <a:lnTo>
                    <a:pt x="494" y="58"/>
                  </a:lnTo>
                  <a:lnTo>
                    <a:pt x="494" y="58"/>
                  </a:lnTo>
                  <a:lnTo>
                    <a:pt x="494" y="56"/>
                  </a:lnTo>
                  <a:lnTo>
                    <a:pt x="494" y="56"/>
                  </a:lnTo>
                  <a:lnTo>
                    <a:pt x="494" y="56"/>
                  </a:lnTo>
                  <a:lnTo>
                    <a:pt x="494" y="58"/>
                  </a:lnTo>
                  <a:close/>
                  <a:moveTo>
                    <a:pt x="498" y="58"/>
                  </a:moveTo>
                  <a:lnTo>
                    <a:pt x="498" y="58"/>
                  </a:lnTo>
                  <a:lnTo>
                    <a:pt x="496" y="58"/>
                  </a:lnTo>
                  <a:lnTo>
                    <a:pt x="496" y="58"/>
                  </a:lnTo>
                  <a:lnTo>
                    <a:pt x="496" y="58"/>
                  </a:lnTo>
                  <a:lnTo>
                    <a:pt x="498" y="58"/>
                  </a:lnTo>
                  <a:lnTo>
                    <a:pt x="498" y="58"/>
                  </a:lnTo>
                  <a:close/>
                  <a:moveTo>
                    <a:pt x="498" y="78"/>
                  </a:moveTo>
                  <a:lnTo>
                    <a:pt x="498" y="78"/>
                  </a:lnTo>
                  <a:lnTo>
                    <a:pt x="498" y="78"/>
                  </a:lnTo>
                  <a:lnTo>
                    <a:pt x="498" y="78"/>
                  </a:lnTo>
                  <a:lnTo>
                    <a:pt x="498" y="78"/>
                  </a:lnTo>
                  <a:lnTo>
                    <a:pt x="496" y="78"/>
                  </a:lnTo>
                  <a:lnTo>
                    <a:pt x="496" y="78"/>
                  </a:lnTo>
                  <a:lnTo>
                    <a:pt x="496" y="76"/>
                  </a:lnTo>
                  <a:lnTo>
                    <a:pt x="496" y="78"/>
                  </a:lnTo>
                  <a:lnTo>
                    <a:pt x="496" y="78"/>
                  </a:lnTo>
                  <a:lnTo>
                    <a:pt x="498" y="78"/>
                  </a:lnTo>
                  <a:lnTo>
                    <a:pt x="498" y="78"/>
                  </a:lnTo>
                  <a:close/>
                  <a:moveTo>
                    <a:pt x="496" y="60"/>
                  </a:moveTo>
                  <a:lnTo>
                    <a:pt x="496" y="60"/>
                  </a:lnTo>
                  <a:lnTo>
                    <a:pt x="496" y="62"/>
                  </a:lnTo>
                  <a:lnTo>
                    <a:pt x="496" y="60"/>
                  </a:lnTo>
                  <a:close/>
                  <a:moveTo>
                    <a:pt x="498" y="84"/>
                  </a:moveTo>
                  <a:lnTo>
                    <a:pt x="496" y="84"/>
                  </a:lnTo>
                  <a:lnTo>
                    <a:pt x="498" y="84"/>
                  </a:lnTo>
                  <a:lnTo>
                    <a:pt x="500" y="82"/>
                  </a:lnTo>
                  <a:lnTo>
                    <a:pt x="500" y="82"/>
                  </a:lnTo>
                  <a:lnTo>
                    <a:pt x="500" y="84"/>
                  </a:lnTo>
                  <a:lnTo>
                    <a:pt x="502" y="84"/>
                  </a:lnTo>
                  <a:lnTo>
                    <a:pt x="502" y="84"/>
                  </a:lnTo>
                  <a:lnTo>
                    <a:pt x="500" y="84"/>
                  </a:lnTo>
                  <a:lnTo>
                    <a:pt x="498" y="84"/>
                  </a:lnTo>
                  <a:lnTo>
                    <a:pt x="498" y="84"/>
                  </a:lnTo>
                  <a:close/>
                  <a:moveTo>
                    <a:pt x="502" y="62"/>
                  </a:moveTo>
                  <a:lnTo>
                    <a:pt x="502" y="62"/>
                  </a:lnTo>
                  <a:lnTo>
                    <a:pt x="500" y="60"/>
                  </a:lnTo>
                  <a:lnTo>
                    <a:pt x="498" y="60"/>
                  </a:lnTo>
                  <a:lnTo>
                    <a:pt x="498" y="60"/>
                  </a:lnTo>
                  <a:lnTo>
                    <a:pt x="500" y="60"/>
                  </a:lnTo>
                  <a:lnTo>
                    <a:pt x="500" y="58"/>
                  </a:lnTo>
                  <a:lnTo>
                    <a:pt x="500" y="58"/>
                  </a:lnTo>
                  <a:lnTo>
                    <a:pt x="500" y="60"/>
                  </a:lnTo>
                  <a:lnTo>
                    <a:pt x="500" y="60"/>
                  </a:lnTo>
                  <a:lnTo>
                    <a:pt x="502" y="58"/>
                  </a:lnTo>
                  <a:lnTo>
                    <a:pt x="502" y="58"/>
                  </a:lnTo>
                  <a:lnTo>
                    <a:pt x="502" y="58"/>
                  </a:lnTo>
                  <a:lnTo>
                    <a:pt x="502" y="58"/>
                  </a:lnTo>
                  <a:lnTo>
                    <a:pt x="502" y="58"/>
                  </a:lnTo>
                  <a:lnTo>
                    <a:pt x="504" y="60"/>
                  </a:lnTo>
                  <a:lnTo>
                    <a:pt x="504" y="60"/>
                  </a:lnTo>
                  <a:lnTo>
                    <a:pt x="502" y="62"/>
                  </a:lnTo>
                  <a:lnTo>
                    <a:pt x="502" y="62"/>
                  </a:lnTo>
                  <a:close/>
                  <a:moveTo>
                    <a:pt x="504" y="68"/>
                  </a:moveTo>
                  <a:lnTo>
                    <a:pt x="504" y="68"/>
                  </a:lnTo>
                  <a:lnTo>
                    <a:pt x="502" y="68"/>
                  </a:lnTo>
                  <a:lnTo>
                    <a:pt x="504" y="68"/>
                  </a:lnTo>
                  <a:close/>
                  <a:moveTo>
                    <a:pt x="502" y="74"/>
                  </a:moveTo>
                  <a:lnTo>
                    <a:pt x="502" y="74"/>
                  </a:lnTo>
                  <a:lnTo>
                    <a:pt x="504" y="74"/>
                  </a:lnTo>
                  <a:lnTo>
                    <a:pt x="506" y="74"/>
                  </a:lnTo>
                  <a:lnTo>
                    <a:pt x="506" y="74"/>
                  </a:lnTo>
                  <a:lnTo>
                    <a:pt x="506" y="74"/>
                  </a:lnTo>
                  <a:lnTo>
                    <a:pt x="506" y="74"/>
                  </a:lnTo>
                  <a:lnTo>
                    <a:pt x="508" y="76"/>
                  </a:lnTo>
                  <a:lnTo>
                    <a:pt x="508" y="76"/>
                  </a:lnTo>
                  <a:lnTo>
                    <a:pt x="506" y="74"/>
                  </a:lnTo>
                  <a:lnTo>
                    <a:pt x="506" y="76"/>
                  </a:lnTo>
                  <a:lnTo>
                    <a:pt x="506" y="76"/>
                  </a:lnTo>
                  <a:lnTo>
                    <a:pt x="506" y="76"/>
                  </a:lnTo>
                  <a:lnTo>
                    <a:pt x="504" y="76"/>
                  </a:lnTo>
                  <a:lnTo>
                    <a:pt x="504" y="76"/>
                  </a:lnTo>
                  <a:lnTo>
                    <a:pt x="502" y="76"/>
                  </a:lnTo>
                  <a:lnTo>
                    <a:pt x="502" y="74"/>
                  </a:lnTo>
                  <a:lnTo>
                    <a:pt x="502" y="74"/>
                  </a:lnTo>
                  <a:close/>
                  <a:moveTo>
                    <a:pt x="504" y="88"/>
                  </a:moveTo>
                  <a:lnTo>
                    <a:pt x="504" y="88"/>
                  </a:lnTo>
                  <a:lnTo>
                    <a:pt x="506" y="86"/>
                  </a:lnTo>
                  <a:lnTo>
                    <a:pt x="506" y="86"/>
                  </a:lnTo>
                  <a:lnTo>
                    <a:pt x="506" y="86"/>
                  </a:lnTo>
                  <a:lnTo>
                    <a:pt x="504" y="88"/>
                  </a:lnTo>
                  <a:lnTo>
                    <a:pt x="504" y="88"/>
                  </a:lnTo>
                  <a:close/>
                  <a:moveTo>
                    <a:pt x="510" y="82"/>
                  </a:moveTo>
                  <a:lnTo>
                    <a:pt x="506" y="80"/>
                  </a:lnTo>
                  <a:lnTo>
                    <a:pt x="508" y="78"/>
                  </a:lnTo>
                  <a:lnTo>
                    <a:pt x="508" y="78"/>
                  </a:lnTo>
                  <a:lnTo>
                    <a:pt x="508" y="80"/>
                  </a:lnTo>
                  <a:lnTo>
                    <a:pt x="510" y="80"/>
                  </a:lnTo>
                  <a:lnTo>
                    <a:pt x="510" y="82"/>
                  </a:lnTo>
                  <a:close/>
                  <a:moveTo>
                    <a:pt x="514" y="82"/>
                  </a:moveTo>
                  <a:lnTo>
                    <a:pt x="514" y="82"/>
                  </a:lnTo>
                  <a:lnTo>
                    <a:pt x="510" y="80"/>
                  </a:lnTo>
                  <a:lnTo>
                    <a:pt x="510" y="80"/>
                  </a:lnTo>
                  <a:lnTo>
                    <a:pt x="512" y="80"/>
                  </a:lnTo>
                  <a:lnTo>
                    <a:pt x="514" y="80"/>
                  </a:lnTo>
                  <a:lnTo>
                    <a:pt x="514" y="80"/>
                  </a:lnTo>
                  <a:lnTo>
                    <a:pt x="514" y="82"/>
                  </a:lnTo>
                  <a:lnTo>
                    <a:pt x="514" y="82"/>
                  </a:lnTo>
                  <a:close/>
                  <a:moveTo>
                    <a:pt x="510" y="80"/>
                  </a:moveTo>
                  <a:lnTo>
                    <a:pt x="510" y="80"/>
                  </a:lnTo>
                  <a:lnTo>
                    <a:pt x="512" y="80"/>
                  </a:lnTo>
                  <a:lnTo>
                    <a:pt x="510" y="80"/>
                  </a:lnTo>
                  <a:close/>
                  <a:moveTo>
                    <a:pt x="510" y="78"/>
                  </a:moveTo>
                  <a:lnTo>
                    <a:pt x="510" y="76"/>
                  </a:lnTo>
                  <a:lnTo>
                    <a:pt x="510" y="76"/>
                  </a:lnTo>
                  <a:lnTo>
                    <a:pt x="508" y="76"/>
                  </a:lnTo>
                  <a:lnTo>
                    <a:pt x="508" y="76"/>
                  </a:lnTo>
                  <a:lnTo>
                    <a:pt x="512" y="76"/>
                  </a:lnTo>
                  <a:lnTo>
                    <a:pt x="514" y="78"/>
                  </a:lnTo>
                  <a:lnTo>
                    <a:pt x="514" y="78"/>
                  </a:lnTo>
                  <a:lnTo>
                    <a:pt x="512" y="78"/>
                  </a:lnTo>
                  <a:lnTo>
                    <a:pt x="510" y="78"/>
                  </a:lnTo>
                  <a:lnTo>
                    <a:pt x="510" y="78"/>
                  </a:lnTo>
                  <a:close/>
                  <a:moveTo>
                    <a:pt x="510" y="50"/>
                  </a:moveTo>
                  <a:lnTo>
                    <a:pt x="510" y="50"/>
                  </a:lnTo>
                  <a:lnTo>
                    <a:pt x="510" y="48"/>
                  </a:lnTo>
                  <a:lnTo>
                    <a:pt x="512" y="48"/>
                  </a:lnTo>
                  <a:lnTo>
                    <a:pt x="512" y="50"/>
                  </a:lnTo>
                  <a:lnTo>
                    <a:pt x="512" y="50"/>
                  </a:lnTo>
                  <a:lnTo>
                    <a:pt x="510" y="50"/>
                  </a:lnTo>
                  <a:lnTo>
                    <a:pt x="510" y="50"/>
                  </a:lnTo>
                  <a:close/>
                  <a:moveTo>
                    <a:pt x="514" y="44"/>
                  </a:moveTo>
                  <a:lnTo>
                    <a:pt x="514" y="44"/>
                  </a:lnTo>
                  <a:lnTo>
                    <a:pt x="510" y="46"/>
                  </a:lnTo>
                  <a:lnTo>
                    <a:pt x="506" y="44"/>
                  </a:lnTo>
                  <a:lnTo>
                    <a:pt x="506" y="44"/>
                  </a:lnTo>
                  <a:lnTo>
                    <a:pt x="506" y="44"/>
                  </a:lnTo>
                  <a:lnTo>
                    <a:pt x="506" y="42"/>
                  </a:lnTo>
                  <a:lnTo>
                    <a:pt x="508" y="44"/>
                  </a:lnTo>
                  <a:lnTo>
                    <a:pt x="508" y="44"/>
                  </a:lnTo>
                  <a:lnTo>
                    <a:pt x="508" y="42"/>
                  </a:lnTo>
                  <a:lnTo>
                    <a:pt x="508" y="40"/>
                  </a:lnTo>
                  <a:lnTo>
                    <a:pt x="510" y="42"/>
                  </a:lnTo>
                  <a:lnTo>
                    <a:pt x="510" y="42"/>
                  </a:lnTo>
                  <a:lnTo>
                    <a:pt x="508" y="42"/>
                  </a:lnTo>
                  <a:lnTo>
                    <a:pt x="508" y="42"/>
                  </a:lnTo>
                  <a:lnTo>
                    <a:pt x="510" y="44"/>
                  </a:lnTo>
                  <a:lnTo>
                    <a:pt x="510" y="44"/>
                  </a:lnTo>
                  <a:lnTo>
                    <a:pt x="510" y="44"/>
                  </a:lnTo>
                  <a:lnTo>
                    <a:pt x="510" y="44"/>
                  </a:lnTo>
                  <a:lnTo>
                    <a:pt x="510" y="44"/>
                  </a:lnTo>
                  <a:lnTo>
                    <a:pt x="510" y="42"/>
                  </a:lnTo>
                  <a:lnTo>
                    <a:pt x="510" y="42"/>
                  </a:lnTo>
                  <a:lnTo>
                    <a:pt x="512" y="44"/>
                  </a:lnTo>
                  <a:lnTo>
                    <a:pt x="514" y="42"/>
                  </a:lnTo>
                  <a:lnTo>
                    <a:pt x="512" y="44"/>
                  </a:lnTo>
                  <a:lnTo>
                    <a:pt x="512" y="44"/>
                  </a:lnTo>
                  <a:lnTo>
                    <a:pt x="514" y="44"/>
                  </a:lnTo>
                  <a:lnTo>
                    <a:pt x="514" y="44"/>
                  </a:lnTo>
                  <a:close/>
                  <a:moveTo>
                    <a:pt x="516" y="118"/>
                  </a:moveTo>
                  <a:lnTo>
                    <a:pt x="516" y="118"/>
                  </a:lnTo>
                  <a:lnTo>
                    <a:pt x="516" y="118"/>
                  </a:lnTo>
                  <a:lnTo>
                    <a:pt x="518" y="118"/>
                  </a:lnTo>
                  <a:lnTo>
                    <a:pt x="518" y="118"/>
                  </a:lnTo>
                  <a:lnTo>
                    <a:pt x="516" y="118"/>
                  </a:lnTo>
                  <a:lnTo>
                    <a:pt x="516" y="118"/>
                  </a:lnTo>
                  <a:close/>
                  <a:moveTo>
                    <a:pt x="518" y="120"/>
                  </a:moveTo>
                  <a:lnTo>
                    <a:pt x="518" y="120"/>
                  </a:lnTo>
                  <a:lnTo>
                    <a:pt x="518" y="120"/>
                  </a:lnTo>
                  <a:lnTo>
                    <a:pt x="518" y="120"/>
                  </a:lnTo>
                  <a:lnTo>
                    <a:pt x="518" y="118"/>
                  </a:lnTo>
                  <a:lnTo>
                    <a:pt x="518" y="118"/>
                  </a:lnTo>
                  <a:lnTo>
                    <a:pt x="518" y="118"/>
                  </a:lnTo>
                  <a:lnTo>
                    <a:pt x="518" y="120"/>
                  </a:lnTo>
                  <a:lnTo>
                    <a:pt x="518" y="120"/>
                  </a:lnTo>
                  <a:close/>
                  <a:moveTo>
                    <a:pt x="516" y="24"/>
                  </a:moveTo>
                  <a:lnTo>
                    <a:pt x="520" y="24"/>
                  </a:lnTo>
                  <a:lnTo>
                    <a:pt x="518" y="26"/>
                  </a:lnTo>
                  <a:lnTo>
                    <a:pt x="518" y="26"/>
                  </a:lnTo>
                  <a:lnTo>
                    <a:pt x="518" y="26"/>
                  </a:lnTo>
                  <a:lnTo>
                    <a:pt x="516" y="24"/>
                  </a:lnTo>
                  <a:lnTo>
                    <a:pt x="516" y="24"/>
                  </a:lnTo>
                  <a:close/>
                  <a:moveTo>
                    <a:pt x="518" y="20"/>
                  </a:moveTo>
                  <a:lnTo>
                    <a:pt x="518" y="20"/>
                  </a:lnTo>
                  <a:lnTo>
                    <a:pt x="518" y="22"/>
                  </a:lnTo>
                  <a:lnTo>
                    <a:pt x="518" y="22"/>
                  </a:lnTo>
                  <a:lnTo>
                    <a:pt x="518" y="22"/>
                  </a:lnTo>
                  <a:lnTo>
                    <a:pt x="516" y="22"/>
                  </a:lnTo>
                  <a:lnTo>
                    <a:pt x="516" y="22"/>
                  </a:lnTo>
                  <a:lnTo>
                    <a:pt x="516" y="22"/>
                  </a:lnTo>
                  <a:lnTo>
                    <a:pt x="516" y="22"/>
                  </a:lnTo>
                  <a:lnTo>
                    <a:pt x="516" y="22"/>
                  </a:lnTo>
                  <a:lnTo>
                    <a:pt x="516" y="22"/>
                  </a:lnTo>
                  <a:lnTo>
                    <a:pt x="516" y="20"/>
                  </a:lnTo>
                  <a:lnTo>
                    <a:pt x="518" y="20"/>
                  </a:lnTo>
                  <a:lnTo>
                    <a:pt x="518" y="20"/>
                  </a:lnTo>
                  <a:close/>
                  <a:moveTo>
                    <a:pt x="518" y="24"/>
                  </a:moveTo>
                  <a:lnTo>
                    <a:pt x="520" y="24"/>
                  </a:lnTo>
                  <a:lnTo>
                    <a:pt x="520" y="24"/>
                  </a:lnTo>
                  <a:lnTo>
                    <a:pt x="520" y="24"/>
                  </a:lnTo>
                  <a:lnTo>
                    <a:pt x="518" y="24"/>
                  </a:lnTo>
                  <a:lnTo>
                    <a:pt x="518" y="24"/>
                  </a:lnTo>
                  <a:close/>
                  <a:moveTo>
                    <a:pt x="520" y="40"/>
                  </a:moveTo>
                  <a:lnTo>
                    <a:pt x="522" y="40"/>
                  </a:lnTo>
                  <a:lnTo>
                    <a:pt x="522" y="40"/>
                  </a:lnTo>
                  <a:lnTo>
                    <a:pt x="520" y="40"/>
                  </a:lnTo>
                  <a:lnTo>
                    <a:pt x="520" y="38"/>
                  </a:lnTo>
                  <a:lnTo>
                    <a:pt x="522" y="38"/>
                  </a:lnTo>
                  <a:lnTo>
                    <a:pt x="520" y="38"/>
                  </a:lnTo>
                  <a:lnTo>
                    <a:pt x="520" y="38"/>
                  </a:lnTo>
                  <a:lnTo>
                    <a:pt x="522" y="36"/>
                  </a:lnTo>
                  <a:lnTo>
                    <a:pt x="522" y="38"/>
                  </a:lnTo>
                  <a:lnTo>
                    <a:pt x="526" y="40"/>
                  </a:lnTo>
                  <a:lnTo>
                    <a:pt x="526" y="40"/>
                  </a:lnTo>
                  <a:lnTo>
                    <a:pt x="524" y="40"/>
                  </a:lnTo>
                  <a:lnTo>
                    <a:pt x="524" y="40"/>
                  </a:lnTo>
                  <a:lnTo>
                    <a:pt x="522" y="42"/>
                  </a:lnTo>
                  <a:lnTo>
                    <a:pt x="522" y="44"/>
                  </a:lnTo>
                  <a:lnTo>
                    <a:pt x="518" y="42"/>
                  </a:lnTo>
                  <a:lnTo>
                    <a:pt x="518" y="42"/>
                  </a:lnTo>
                  <a:lnTo>
                    <a:pt x="520" y="40"/>
                  </a:lnTo>
                  <a:lnTo>
                    <a:pt x="520" y="40"/>
                  </a:lnTo>
                  <a:lnTo>
                    <a:pt x="520" y="40"/>
                  </a:lnTo>
                  <a:close/>
                  <a:moveTo>
                    <a:pt x="522" y="24"/>
                  </a:moveTo>
                  <a:lnTo>
                    <a:pt x="526" y="26"/>
                  </a:lnTo>
                  <a:lnTo>
                    <a:pt x="522" y="28"/>
                  </a:lnTo>
                  <a:lnTo>
                    <a:pt x="522" y="28"/>
                  </a:lnTo>
                  <a:lnTo>
                    <a:pt x="522" y="26"/>
                  </a:lnTo>
                  <a:lnTo>
                    <a:pt x="522" y="26"/>
                  </a:lnTo>
                  <a:lnTo>
                    <a:pt x="522" y="24"/>
                  </a:lnTo>
                  <a:close/>
                  <a:moveTo>
                    <a:pt x="522" y="20"/>
                  </a:moveTo>
                  <a:lnTo>
                    <a:pt x="522" y="20"/>
                  </a:lnTo>
                  <a:lnTo>
                    <a:pt x="524" y="20"/>
                  </a:lnTo>
                  <a:lnTo>
                    <a:pt x="524" y="20"/>
                  </a:lnTo>
                  <a:lnTo>
                    <a:pt x="522" y="20"/>
                  </a:lnTo>
                  <a:lnTo>
                    <a:pt x="522" y="20"/>
                  </a:lnTo>
                  <a:close/>
                  <a:moveTo>
                    <a:pt x="528" y="26"/>
                  </a:moveTo>
                  <a:lnTo>
                    <a:pt x="526" y="26"/>
                  </a:lnTo>
                  <a:lnTo>
                    <a:pt x="528" y="26"/>
                  </a:lnTo>
                  <a:lnTo>
                    <a:pt x="528" y="26"/>
                  </a:lnTo>
                  <a:lnTo>
                    <a:pt x="528" y="26"/>
                  </a:lnTo>
                  <a:lnTo>
                    <a:pt x="528" y="26"/>
                  </a:lnTo>
                  <a:lnTo>
                    <a:pt x="528" y="26"/>
                  </a:lnTo>
                  <a:close/>
                  <a:moveTo>
                    <a:pt x="528" y="30"/>
                  </a:moveTo>
                  <a:lnTo>
                    <a:pt x="526" y="30"/>
                  </a:lnTo>
                  <a:lnTo>
                    <a:pt x="530" y="32"/>
                  </a:lnTo>
                  <a:lnTo>
                    <a:pt x="530" y="32"/>
                  </a:lnTo>
                  <a:lnTo>
                    <a:pt x="530" y="32"/>
                  </a:lnTo>
                  <a:lnTo>
                    <a:pt x="530" y="32"/>
                  </a:lnTo>
                  <a:lnTo>
                    <a:pt x="530" y="32"/>
                  </a:lnTo>
                  <a:lnTo>
                    <a:pt x="530" y="32"/>
                  </a:lnTo>
                  <a:lnTo>
                    <a:pt x="530" y="32"/>
                  </a:lnTo>
                  <a:lnTo>
                    <a:pt x="530" y="32"/>
                  </a:lnTo>
                  <a:lnTo>
                    <a:pt x="530" y="34"/>
                  </a:lnTo>
                  <a:lnTo>
                    <a:pt x="530" y="34"/>
                  </a:lnTo>
                  <a:lnTo>
                    <a:pt x="530" y="32"/>
                  </a:lnTo>
                  <a:lnTo>
                    <a:pt x="530" y="32"/>
                  </a:lnTo>
                  <a:lnTo>
                    <a:pt x="528" y="32"/>
                  </a:lnTo>
                  <a:lnTo>
                    <a:pt x="528" y="32"/>
                  </a:lnTo>
                  <a:lnTo>
                    <a:pt x="530" y="32"/>
                  </a:lnTo>
                  <a:lnTo>
                    <a:pt x="530" y="32"/>
                  </a:lnTo>
                  <a:lnTo>
                    <a:pt x="528" y="32"/>
                  </a:lnTo>
                  <a:lnTo>
                    <a:pt x="526" y="32"/>
                  </a:lnTo>
                  <a:lnTo>
                    <a:pt x="526" y="32"/>
                  </a:lnTo>
                  <a:lnTo>
                    <a:pt x="526" y="32"/>
                  </a:lnTo>
                  <a:lnTo>
                    <a:pt x="526" y="30"/>
                  </a:lnTo>
                  <a:lnTo>
                    <a:pt x="526" y="30"/>
                  </a:lnTo>
                  <a:lnTo>
                    <a:pt x="526" y="30"/>
                  </a:lnTo>
                  <a:lnTo>
                    <a:pt x="526" y="30"/>
                  </a:lnTo>
                  <a:lnTo>
                    <a:pt x="526" y="28"/>
                  </a:lnTo>
                  <a:lnTo>
                    <a:pt x="528" y="30"/>
                  </a:lnTo>
                  <a:lnTo>
                    <a:pt x="528" y="30"/>
                  </a:lnTo>
                  <a:close/>
                  <a:moveTo>
                    <a:pt x="528" y="26"/>
                  </a:moveTo>
                  <a:lnTo>
                    <a:pt x="530" y="28"/>
                  </a:lnTo>
                  <a:lnTo>
                    <a:pt x="530" y="28"/>
                  </a:lnTo>
                  <a:lnTo>
                    <a:pt x="530" y="28"/>
                  </a:lnTo>
                  <a:lnTo>
                    <a:pt x="530" y="30"/>
                  </a:lnTo>
                  <a:lnTo>
                    <a:pt x="530" y="30"/>
                  </a:lnTo>
                  <a:lnTo>
                    <a:pt x="530" y="28"/>
                  </a:lnTo>
                  <a:lnTo>
                    <a:pt x="530" y="28"/>
                  </a:lnTo>
                  <a:lnTo>
                    <a:pt x="530" y="28"/>
                  </a:lnTo>
                  <a:lnTo>
                    <a:pt x="528" y="26"/>
                  </a:lnTo>
                  <a:lnTo>
                    <a:pt x="528" y="26"/>
                  </a:lnTo>
                  <a:close/>
                  <a:moveTo>
                    <a:pt x="536" y="30"/>
                  </a:moveTo>
                  <a:lnTo>
                    <a:pt x="534" y="28"/>
                  </a:lnTo>
                  <a:lnTo>
                    <a:pt x="534" y="30"/>
                  </a:lnTo>
                  <a:lnTo>
                    <a:pt x="534" y="30"/>
                  </a:lnTo>
                  <a:lnTo>
                    <a:pt x="536" y="30"/>
                  </a:lnTo>
                  <a:lnTo>
                    <a:pt x="534" y="30"/>
                  </a:lnTo>
                  <a:lnTo>
                    <a:pt x="536" y="30"/>
                  </a:lnTo>
                  <a:close/>
                  <a:moveTo>
                    <a:pt x="538" y="44"/>
                  </a:moveTo>
                  <a:lnTo>
                    <a:pt x="538" y="44"/>
                  </a:lnTo>
                  <a:lnTo>
                    <a:pt x="538" y="42"/>
                  </a:lnTo>
                  <a:lnTo>
                    <a:pt x="538" y="44"/>
                  </a:lnTo>
                  <a:lnTo>
                    <a:pt x="540" y="42"/>
                  </a:lnTo>
                  <a:lnTo>
                    <a:pt x="542" y="46"/>
                  </a:lnTo>
                  <a:lnTo>
                    <a:pt x="542" y="46"/>
                  </a:lnTo>
                  <a:lnTo>
                    <a:pt x="540" y="46"/>
                  </a:lnTo>
                  <a:lnTo>
                    <a:pt x="538" y="46"/>
                  </a:lnTo>
                  <a:lnTo>
                    <a:pt x="538" y="46"/>
                  </a:lnTo>
                  <a:lnTo>
                    <a:pt x="538" y="46"/>
                  </a:lnTo>
                  <a:lnTo>
                    <a:pt x="538" y="44"/>
                  </a:lnTo>
                  <a:lnTo>
                    <a:pt x="538" y="44"/>
                  </a:lnTo>
                  <a:lnTo>
                    <a:pt x="538" y="44"/>
                  </a:lnTo>
                  <a:close/>
                  <a:moveTo>
                    <a:pt x="538" y="52"/>
                  </a:moveTo>
                  <a:lnTo>
                    <a:pt x="536" y="52"/>
                  </a:lnTo>
                  <a:lnTo>
                    <a:pt x="538" y="52"/>
                  </a:lnTo>
                  <a:lnTo>
                    <a:pt x="538" y="52"/>
                  </a:lnTo>
                  <a:close/>
                  <a:moveTo>
                    <a:pt x="538" y="88"/>
                  </a:moveTo>
                  <a:lnTo>
                    <a:pt x="538" y="88"/>
                  </a:lnTo>
                  <a:lnTo>
                    <a:pt x="538" y="84"/>
                  </a:lnTo>
                  <a:lnTo>
                    <a:pt x="538" y="84"/>
                  </a:lnTo>
                  <a:lnTo>
                    <a:pt x="538" y="86"/>
                  </a:lnTo>
                  <a:lnTo>
                    <a:pt x="538" y="88"/>
                  </a:lnTo>
                  <a:lnTo>
                    <a:pt x="538" y="88"/>
                  </a:lnTo>
                  <a:close/>
                  <a:moveTo>
                    <a:pt x="538" y="88"/>
                  </a:moveTo>
                  <a:lnTo>
                    <a:pt x="538" y="90"/>
                  </a:lnTo>
                  <a:lnTo>
                    <a:pt x="538" y="90"/>
                  </a:lnTo>
                  <a:lnTo>
                    <a:pt x="542" y="88"/>
                  </a:lnTo>
                  <a:lnTo>
                    <a:pt x="544" y="86"/>
                  </a:lnTo>
                  <a:lnTo>
                    <a:pt x="544" y="86"/>
                  </a:lnTo>
                  <a:lnTo>
                    <a:pt x="546" y="88"/>
                  </a:lnTo>
                  <a:lnTo>
                    <a:pt x="548" y="88"/>
                  </a:lnTo>
                  <a:lnTo>
                    <a:pt x="548" y="88"/>
                  </a:lnTo>
                  <a:lnTo>
                    <a:pt x="546" y="88"/>
                  </a:lnTo>
                  <a:lnTo>
                    <a:pt x="544" y="90"/>
                  </a:lnTo>
                  <a:lnTo>
                    <a:pt x="542" y="90"/>
                  </a:lnTo>
                  <a:lnTo>
                    <a:pt x="540" y="90"/>
                  </a:lnTo>
                  <a:lnTo>
                    <a:pt x="540" y="90"/>
                  </a:lnTo>
                  <a:lnTo>
                    <a:pt x="542" y="92"/>
                  </a:lnTo>
                  <a:lnTo>
                    <a:pt x="540" y="94"/>
                  </a:lnTo>
                  <a:lnTo>
                    <a:pt x="540" y="94"/>
                  </a:lnTo>
                  <a:lnTo>
                    <a:pt x="536" y="92"/>
                  </a:lnTo>
                  <a:lnTo>
                    <a:pt x="536" y="92"/>
                  </a:lnTo>
                  <a:lnTo>
                    <a:pt x="536" y="92"/>
                  </a:lnTo>
                  <a:lnTo>
                    <a:pt x="536" y="92"/>
                  </a:lnTo>
                  <a:lnTo>
                    <a:pt x="536" y="92"/>
                  </a:lnTo>
                  <a:lnTo>
                    <a:pt x="536" y="92"/>
                  </a:lnTo>
                  <a:lnTo>
                    <a:pt x="532" y="92"/>
                  </a:lnTo>
                  <a:lnTo>
                    <a:pt x="530" y="92"/>
                  </a:lnTo>
                  <a:lnTo>
                    <a:pt x="530" y="92"/>
                  </a:lnTo>
                  <a:lnTo>
                    <a:pt x="532" y="94"/>
                  </a:lnTo>
                  <a:lnTo>
                    <a:pt x="532" y="96"/>
                  </a:lnTo>
                  <a:lnTo>
                    <a:pt x="532" y="96"/>
                  </a:lnTo>
                  <a:lnTo>
                    <a:pt x="530" y="96"/>
                  </a:lnTo>
                  <a:lnTo>
                    <a:pt x="528" y="96"/>
                  </a:lnTo>
                  <a:lnTo>
                    <a:pt x="532" y="96"/>
                  </a:lnTo>
                  <a:lnTo>
                    <a:pt x="532" y="96"/>
                  </a:lnTo>
                  <a:lnTo>
                    <a:pt x="528" y="94"/>
                  </a:lnTo>
                  <a:lnTo>
                    <a:pt x="526" y="92"/>
                  </a:lnTo>
                  <a:lnTo>
                    <a:pt x="526" y="94"/>
                  </a:lnTo>
                  <a:lnTo>
                    <a:pt x="526" y="94"/>
                  </a:lnTo>
                  <a:lnTo>
                    <a:pt x="524" y="94"/>
                  </a:lnTo>
                  <a:lnTo>
                    <a:pt x="522" y="92"/>
                  </a:lnTo>
                  <a:lnTo>
                    <a:pt x="522" y="92"/>
                  </a:lnTo>
                  <a:lnTo>
                    <a:pt x="522" y="90"/>
                  </a:lnTo>
                  <a:lnTo>
                    <a:pt x="522" y="90"/>
                  </a:lnTo>
                  <a:lnTo>
                    <a:pt x="526" y="90"/>
                  </a:lnTo>
                  <a:lnTo>
                    <a:pt x="528" y="88"/>
                  </a:lnTo>
                  <a:lnTo>
                    <a:pt x="528" y="88"/>
                  </a:lnTo>
                  <a:lnTo>
                    <a:pt x="530" y="90"/>
                  </a:lnTo>
                  <a:lnTo>
                    <a:pt x="530" y="90"/>
                  </a:lnTo>
                  <a:lnTo>
                    <a:pt x="530" y="92"/>
                  </a:lnTo>
                  <a:lnTo>
                    <a:pt x="530" y="92"/>
                  </a:lnTo>
                  <a:lnTo>
                    <a:pt x="532" y="90"/>
                  </a:lnTo>
                  <a:lnTo>
                    <a:pt x="532" y="90"/>
                  </a:lnTo>
                  <a:lnTo>
                    <a:pt x="532" y="90"/>
                  </a:lnTo>
                  <a:lnTo>
                    <a:pt x="532" y="88"/>
                  </a:lnTo>
                  <a:lnTo>
                    <a:pt x="532" y="88"/>
                  </a:lnTo>
                  <a:lnTo>
                    <a:pt x="534" y="88"/>
                  </a:lnTo>
                  <a:lnTo>
                    <a:pt x="534" y="88"/>
                  </a:lnTo>
                  <a:lnTo>
                    <a:pt x="534" y="88"/>
                  </a:lnTo>
                  <a:lnTo>
                    <a:pt x="536" y="88"/>
                  </a:lnTo>
                  <a:lnTo>
                    <a:pt x="536" y="88"/>
                  </a:lnTo>
                  <a:lnTo>
                    <a:pt x="536" y="88"/>
                  </a:lnTo>
                  <a:lnTo>
                    <a:pt x="536" y="88"/>
                  </a:lnTo>
                  <a:lnTo>
                    <a:pt x="536" y="88"/>
                  </a:lnTo>
                  <a:lnTo>
                    <a:pt x="536" y="88"/>
                  </a:lnTo>
                  <a:lnTo>
                    <a:pt x="536" y="88"/>
                  </a:lnTo>
                  <a:lnTo>
                    <a:pt x="536" y="88"/>
                  </a:lnTo>
                  <a:lnTo>
                    <a:pt x="536" y="88"/>
                  </a:lnTo>
                  <a:lnTo>
                    <a:pt x="538" y="88"/>
                  </a:lnTo>
                  <a:lnTo>
                    <a:pt x="538" y="88"/>
                  </a:lnTo>
                  <a:close/>
                  <a:moveTo>
                    <a:pt x="550" y="32"/>
                  </a:moveTo>
                  <a:lnTo>
                    <a:pt x="550" y="32"/>
                  </a:lnTo>
                  <a:lnTo>
                    <a:pt x="552" y="32"/>
                  </a:lnTo>
                  <a:lnTo>
                    <a:pt x="552" y="32"/>
                  </a:lnTo>
                  <a:lnTo>
                    <a:pt x="552" y="32"/>
                  </a:lnTo>
                  <a:lnTo>
                    <a:pt x="552" y="34"/>
                  </a:lnTo>
                  <a:lnTo>
                    <a:pt x="550" y="34"/>
                  </a:lnTo>
                  <a:lnTo>
                    <a:pt x="550" y="34"/>
                  </a:lnTo>
                  <a:lnTo>
                    <a:pt x="552" y="34"/>
                  </a:lnTo>
                  <a:lnTo>
                    <a:pt x="550" y="32"/>
                  </a:lnTo>
                  <a:close/>
                  <a:moveTo>
                    <a:pt x="552" y="44"/>
                  </a:moveTo>
                  <a:lnTo>
                    <a:pt x="554" y="46"/>
                  </a:lnTo>
                  <a:lnTo>
                    <a:pt x="554" y="46"/>
                  </a:lnTo>
                  <a:lnTo>
                    <a:pt x="552" y="46"/>
                  </a:lnTo>
                  <a:lnTo>
                    <a:pt x="552" y="44"/>
                  </a:lnTo>
                  <a:close/>
                  <a:moveTo>
                    <a:pt x="552" y="50"/>
                  </a:moveTo>
                  <a:lnTo>
                    <a:pt x="552" y="50"/>
                  </a:lnTo>
                  <a:lnTo>
                    <a:pt x="554" y="52"/>
                  </a:lnTo>
                  <a:lnTo>
                    <a:pt x="552" y="52"/>
                  </a:lnTo>
                  <a:lnTo>
                    <a:pt x="552" y="52"/>
                  </a:lnTo>
                  <a:lnTo>
                    <a:pt x="552" y="52"/>
                  </a:lnTo>
                  <a:lnTo>
                    <a:pt x="552" y="50"/>
                  </a:lnTo>
                  <a:lnTo>
                    <a:pt x="552" y="50"/>
                  </a:lnTo>
                  <a:close/>
                  <a:moveTo>
                    <a:pt x="554" y="58"/>
                  </a:moveTo>
                  <a:lnTo>
                    <a:pt x="554" y="58"/>
                  </a:lnTo>
                  <a:lnTo>
                    <a:pt x="554" y="60"/>
                  </a:lnTo>
                  <a:lnTo>
                    <a:pt x="552" y="60"/>
                  </a:lnTo>
                  <a:lnTo>
                    <a:pt x="552" y="60"/>
                  </a:lnTo>
                  <a:lnTo>
                    <a:pt x="552" y="58"/>
                  </a:lnTo>
                  <a:lnTo>
                    <a:pt x="552" y="58"/>
                  </a:lnTo>
                  <a:lnTo>
                    <a:pt x="554" y="60"/>
                  </a:lnTo>
                  <a:lnTo>
                    <a:pt x="554" y="60"/>
                  </a:lnTo>
                  <a:lnTo>
                    <a:pt x="554" y="58"/>
                  </a:lnTo>
                  <a:lnTo>
                    <a:pt x="554" y="58"/>
                  </a:lnTo>
                  <a:close/>
                  <a:moveTo>
                    <a:pt x="550" y="58"/>
                  </a:moveTo>
                  <a:lnTo>
                    <a:pt x="552" y="56"/>
                  </a:lnTo>
                  <a:lnTo>
                    <a:pt x="552" y="58"/>
                  </a:lnTo>
                  <a:lnTo>
                    <a:pt x="552" y="58"/>
                  </a:lnTo>
                  <a:lnTo>
                    <a:pt x="552" y="58"/>
                  </a:lnTo>
                  <a:lnTo>
                    <a:pt x="550" y="58"/>
                  </a:lnTo>
                  <a:lnTo>
                    <a:pt x="550" y="58"/>
                  </a:lnTo>
                  <a:close/>
                  <a:moveTo>
                    <a:pt x="550" y="68"/>
                  </a:moveTo>
                  <a:lnTo>
                    <a:pt x="550" y="68"/>
                  </a:lnTo>
                  <a:lnTo>
                    <a:pt x="554" y="70"/>
                  </a:lnTo>
                  <a:lnTo>
                    <a:pt x="556" y="74"/>
                  </a:lnTo>
                  <a:lnTo>
                    <a:pt x="554" y="74"/>
                  </a:lnTo>
                  <a:lnTo>
                    <a:pt x="554" y="74"/>
                  </a:lnTo>
                  <a:lnTo>
                    <a:pt x="552" y="72"/>
                  </a:lnTo>
                  <a:lnTo>
                    <a:pt x="552" y="72"/>
                  </a:lnTo>
                  <a:lnTo>
                    <a:pt x="552" y="72"/>
                  </a:lnTo>
                  <a:lnTo>
                    <a:pt x="552" y="72"/>
                  </a:lnTo>
                  <a:lnTo>
                    <a:pt x="552" y="72"/>
                  </a:lnTo>
                  <a:lnTo>
                    <a:pt x="552" y="72"/>
                  </a:lnTo>
                  <a:lnTo>
                    <a:pt x="552" y="72"/>
                  </a:lnTo>
                  <a:lnTo>
                    <a:pt x="552" y="70"/>
                  </a:lnTo>
                  <a:lnTo>
                    <a:pt x="550" y="72"/>
                  </a:lnTo>
                  <a:lnTo>
                    <a:pt x="550" y="72"/>
                  </a:lnTo>
                  <a:lnTo>
                    <a:pt x="550" y="70"/>
                  </a:lnTo>
                  <a:lnTo>
                    <a:pt x="550" y="70"/>
                  </a:lnTo>
                  <a:lnTo>
                    <a:pt x="548" y="70"/>
                  </a:lnTo>
                  <a:lnTo>
                    <a:pt x="548" y="70"/>
                  </a:lnTo>
                  <a:lnTo>
                    <a:pt x="548" y="70"/>
                  </a:lnTo>
                  <a:lnTo>
                    <a:pt x="550" y="70"/>
                  </a:lnTo>
                  <a:lnTo>
                    <a:pt x="550" y="68"/>
                  </a:lnTo>
                  <a:lnTo>
                    <a:pt x="550" y="68"/>
                  </a:lnTo>
                  <a:close/>
                  <a:moveTo>
                    <a:pt x="558" y="70"/>
                  </a:moveTo>
                  <a:lnTo>
                    <a:pt x="558" y="70"/>
                  </a:lnTo>
                  <a:lnTo>
                    <a:pt x="558" y="72"/>
                  </a:lnTo>
                  <a:lnTo>
                    <a:pt x="558" y="72"/>
                  </a:lnTo>
                  <a:lnTo>
                    <a:pt x="556" y="72"/>
                  </a:lnTo>
                  <a:lnTo>
                    <a:pt x="556" y="72"/>
                  </a:lnTo>
                  <a:lnTo>
                    <a:pt x="556" y="72"/>
                  </a:lnTo>
                  <a:lnTo>
                    <a:pt x="556" y="72"/>
                  </a:lnTo>
                  <a:lnTo>
                    <a:pt x="556" y="70"/>
                  </a:lnTo>
                  <a:lnTo>
                    <a:pt x="556" y="70"/>
                  </a:lnTo>
                  <a:lnTo>
                    <a:pt x="558" y="70"/>
                  </a:lnTo>
                  <a:lnTo>
                    <a:pt x="558" y="70"/>
                  </a:lnTo>
                  <a:close/>
                  <a:moveTo>
                    <a:pt x="556" y="62"/>
                  </a:moveTo>
                  <a:lnTo>
                    <a:pt x="556" y="62"/>
                  </a:lnTo>
                  <a:lnTo>
                    <a:pt x="556" y="60"/>
                  </a:lnTo>
                  <a:lnTo>
                    <a:pt x="556" y="60"/>
                  </a:lnTo>
                  <a:lnTo>
                    <a:pt x="558" y="62"/>
                  </a:lnTo>
                  <a:lnTo>
                    <a:pt x="556" y="62"/>
                  </a:lnTo>
                  <a:lnTo>
                    <a:pt x="556" y="62"/>
                  </a:lnTo>
                  <a:close/>
                  <a:moveTo>
                    <a:pt x="556" y="100"/>
                  </a:moveTo>
                  <a:lnTo>
                    <a:pt x="558" y="102"/>
                  </a:lnTo>
                  <a:lnTo>
                    <a:pt x="558" y="102"/>
                  </a:lnTo>
                  <a:lnTo>
                    <a:pt x="556" y="100"/>
                  </a:lnTo>
                  <a:lnTo>
                    <a:pt x="554" y="100"/>
                  </a:lnTo>
                  <a:lnTo>
                    <a:pt x="554" y="98"/>
                  </a:lnTo>
                  <a:lnTo>
                    <a:pt x="554" y="98"/>
                  </a:lnTo>
                  <a:lnTo>
                    <a:pt x="554" y="98"/>
                  </a:lnTo>
                  <a:lnTo>
                    <a:pt x="554" y="98"/>
                  </a:lnTo>
                  <a:lnTo>
                    <a:pt x="554" y="98"/>
                  </a:lnTo>
                  <a:lnTo>
                    <a:pt x="554" y="98"/>
                  </a:lnTo>
                  <a:lnTo>
                    <a:pt x="552" y="98"/>
                  </a:lnTo>
                  <a:lnTo>
                    <a:pt x="552" y="98"/>
                  </a:lnTo>
                  <a:lnTo>
                    <a:pt x="552" y="96"/>
                  </a:lnTo>
                  <a:lnTo>
                    <a:pt x="554" y="96"/>
                  </a:lnTo>
                  <a:lnTo>
                    <a:pt x="554" y="96"/>
                  </a:lnTo>
                  <a:lnTo>
                    <a:pt x="554" y="98"/>
                  </a:lnTo>
                  <a:lnTo>
                    <a:pt x="554" y="98"/>
                  </a:lnTo>
                  <a:lnTo>
                    <a:pt x="554" y="98"/>
                  </a:lnTo>
                  <a:lnTo>
                    <a:pt x="554" y="98"/>
                  </a:lnTo>
                  <a:lnTo>
                    <a:pt x="554" y="96"/>
                  </a:lnTo>
                  <a:lnTo>
                    <a:pt x="556" y="96"/>
                  </a:lnTo>
                  <a:lnTo>
                    <a:pt x="556" y="96"/>
                  </a:lnTo>
                  <a:lnTo>
                    <a:pt x="554" y="98"/>
                  </a:lnTo>
                  <a:lnTo>
                    <a:pt x="554" y="98"/>
                  </a:lnTo>
                  <a:lnTo>
                    <a:pt x="556" y="98"/>
                  </a:lnTo>
                  <a:lnTo>
                    <a:pt x="554" y="100"/>
                  </a:lnTo>
                  <a:lnTo>
                    <a:pt x="554" y="100"/>
                  </a:lnTo>
                  <a:lnTo>
                    <a:pt x="556" y="100"/>
                  </a:lnTo>
                  <a:lnTo>
                    <a:pt x="556" y="100"/>
                  </a:lnTo>
                  <a:lnTo>
                    <a:pt x="556" y="100"/>
                  </a:lnTo>
                  <a:close/>
                  <a:moveTo>
                    <a:pt x="558" y="112"/>
                  </a:moveTo>
                  <a:lnTo>
                    <a:pt x="558" y="112"/>
                  </a:lnTo>
                  <a:lnTo>
                    <a:pt x="558" y="112"/>
                  </a:lnTo>
                  <a:lnTo>
                    <a:pt x="558" y="112"/>
                  </a:lnTo>
                  <a:lnTo>
                    <a:pt x="558" y="112"/>
                  </a:lnTo>
                  <a:close/>
                  <a:moveTo>
                    <a:pt x="552" y="120"/>
                  </a:moveTo>
                  <a:lnTo>
                    <a:pt x="550" y="120"/>
                  </a:lnTo>
                  <a:lnTo>
                    <a:pt x="552" y="118"/>
                  </a:lnTo>
                  <a:lnTo>
                    <a:pt x="550" y="116"/>
                  </a:lnTo>
                  <a:lnTo>
                    <a:pt x="550" y="116"/>
                  </a:lnTo>
                  <a:lnTo>
                    <a:pt x="552" y="116"/>
                  </a:lnTo>
                  <a:lnTo>
                    <a:pt x="552" y="116"/>
                  </a:lnTo>
                  <a:lnTo>
                    <a:pt x="552" y="120"/>
                  </a:lnTo>
                  <a:lnTo>
                    <a:pt x="552" y="120"/>
                  </a:lnTo>
                  <a:close/>
                  <a:moveTo>
                    <a:pt x="548" y="110"/>
                  </a:moveTo>
                  <a:lnTo>
                    <a:pt x="548" y="110"/>
                  </a:lnTo>
                  <a:lnTo>
                    <a:pt x="552" y="110"/>
                  </a:lnTo>
                  <a:lnTo>
                    <a:pt x="552" y="110"/>
                  </a:lnTo>
                  <a:lnTo>
                    <a:pt x="550" y="110"/>
                  </a:lnTo>
                  <a:lnTo>
                    <a:pt x="548" y="110"/>
                  </a:lnTo>
                  <a:lnTo>
                    <a:pt x="548" y="110"/>
                  </a:lnTo>
                  <a:close/>
                  <a:moveTo>
                    <a:pt x="550" y="112"/>
                  </a:moveTo>
                  <a:lnTo>
                    <a:pt x="550" y="112"/>
                  </a:lnTo>
                  <a:lnTo>
                    <a:pt x="550" y="112"/>
                  </a:lnTo>
                  <a:lnTo>
                    <a:pt x="550" y="112"/>
                  </a:lnTo>
                  <a:close/>
                  <a:moveTo>
                    <a:pt x="546" y="98"/>
                  </a:moveTo>
                  <a:lnTo>
                    <a:pt x="548" y="98"/>
                  </a:lnTo>
                  <a:lnTo>
                    <a:pt x="546" y="100"/>
                  </a:lnTo>
                  <a:lnTo>
                    <a:pt x="546" y="98"/>
                  </a:lnTo>
                  <a:close/>
                  <a:moveTo>
                    <a:pt x="546" y="96"/>
                  </a:moveTo>
                  <a:lnTo>
                    <a:pt x="546" y="96"/>
                  </a:lnTo>
                  <a:lnTo>
                    <a:pt x="548" y="96"/>
                  </a:lnTo>
                  <a:lnTo>
                    <a:pt x="550" y="96"/>
                  </a:lnTo>
                  <a:lnTo>
                    <a:pt x="550" y="96"/>
                  </a:lnTo>
                  <a:lnTo>
                    <a:pt x="548" y="96"/>
                  </a:lnTo>
                  <a:lnTo>
                    <a:pt x="546" y="96"/>
                  </a:lnTo>
                  <a:lnTo>
                    <a:pt x="546" y="96"/>
                  </a:lnTo>
                  <a:close/>
                  <a:moveTo>
                    <a:pt x="546" y="108"/>
                  </a:moveTo>
                  <a:lnTo>
                    <a:pt x="546" y="108"/>
                  </a:lnTo>
                  <a:lnTo>
                    <a:pt x="546" y="108"/>
                  </a:lnTo>
                  <a:lnTo>
                    <a:pt x="546" y="108"/>
                  </a:lnTo>
                  <a:lnTo>
                    <a:pt x="548" y="108"/>
                  </a:lnTo>
                  <a:lnTo>
                    <a:pt x="548" y="108"/>
                  </a:lnTo>
                  <a:lnTo>
                    <a:pt x="550" y="108"/>
                  </a:lnTo>
                  <a:lnTo>
                    <a:pt x="550" y="108"/>
                  </a:lnTo>
                  <a:lnTo>
                    <a:pt x="548" y="108"/>
                  </a:lnTo>
                  <a:lnTo>
                    <a:pt x="548" y="108"/>
                  </a:lnTo>
                  <a:lnTo>
                    <a:pt x="548" y="110"/>
                  </a:lnTo>
                  <a:lnTo>
                    <a:pt x="546" y="108"/>
                  </a:lnTo>
                  <a:lnTo>
                    <a:pt x="546" y="108"/>
                  </a:lnTo>
                  <a:lnTo>
                    <a:pt x="546" y="108"/>
                  </a:lnTo>
                  <a:lnTo>
                    <a:pt x="546" y="108"/>
                  </a:lnTo>
                  <a:close/>
                  <a:moveTo>
                    <a:pt x="550" y="96"/>
                  </a:moveTo>
                  <a:lnTo>
                    <a:pt x="550" y="96"/>
                  </a:lnTo>
                  <a:lnTo>
                    <a:pt x="552" y="94"/>
                  </a:lnTo>
                  <a:lnTo>
                    <a:pt x="552" y="94"/>
                  </a:lnTo>
                  <a:lnTo>
                    <a:pt x="550" y="94"/>
                  </a:lnTo>
                  <a:lnTo>
                    <a:pt x="550" y="92"/>
                  </a:lnTo>
                  <a:lnTo>
                    <a:pt x="550" y="92"/>
                  </a:lnTo>
                  <a:lnTo>
                    <a:pt x="552" y="92"/>
                  </a:lnTo>
                  <a:lnTo>
                    <a:pt x="554" y="92"/>
                  </a:lnTo>
                  <a:lnTo>
                    <a:pt x="554" y="92"/>
                  </a:lnTo>
                  <a:lnTo>
                    <a:pt x="552" y="92"/>
                  </a:lnTo>
                  <a:lnTo>
                    <a:pt x="552" y="94"/>
                  </a:lnTo>
                  <a:lnTo>
                    <a:pt x="552" y="94"/>
                  </a:lnTo>
                  <a:lnTo>
                    <a:pt x="552" y="94"/>
                  </a:lnTo>
                  <a:lnTo>
                    <a:pt x="552" y="96"/>
                  </a:lnTo>
                  <a:lnTo>
                    <a:pt x="552" y="96"/>
                  </a:lnTo>
                  <a:lnTo>
                    <a:pt x="550" y="96"/>
                  </a:lnTo>
                  <a:lnTo>
                    <a:pt x="550" y="96"/>
                  </a:lnTo>
                  <a:close/>
                  <a:moveTo>
                    <a:pt x="548" y="58"/>
                  </a:moveTo>
                  <a:lnTo>
                    <a:pt x="548" y="58"/>
                  </a:lnTo>
                  <a:lnTo>
                    <a:pt x="548" y="58"/>
                  </a:lnTo>
                  <a:lnTo>
                    <a:pt x="548" y="58"/>
                  </a:lnTo>
                  <a:lnTo>
                    <a:pt x="548" y="58"/>
                  </a:lnTo>
                  <a:lnTo>
                    <a:pt x="548" y="58"/>
                  </a:lnTo>
                  <a:close/>
                  <a:moveTo>
                    <a:pt x="548" y="76"/>
                  </a:moveTo>
                  <a:lnTo>
                    <a:pt x="552" y="78"/>
                  </a:lnTo>
                  <a:lnTo>
                    <a:pt x="552" y="78"/>
                  </a:lnTo>
                  <a:lnTo>
                    <a:pt x="550" y="80"/>
                  </a:lnTo>
                  <a:lnTo>
                    <a:pt x="548" y="80"/>
                  </a:lnTo>
                  <a:lnTo>
                    <a:pt x="548" y="80"/>
                  </a:lnTo>
                  <a:lnTo>
                    <a:pt x="550" y="82"/>
                  </a:lnTo>
                  <a:lnTo>
                    <a:pt x="554" y="84"/>
                  </a:lnTo>
                  <a:lnTo>
                    <a:pt x="554" y="84"/>
                  </a:lnTo>
                  <a:lnTo>
                    <a:pt x="552" y="84"/>
                  </a:lnTo>
                  <a:lnTo>
                    <a:pt x="552" y="86"/>
                  </a:lnTo>
                  <a:lnTo>
                    <a:pt x="552" y="86"/>
                  </a:lnTo>
                  <a:lnTo>
                    <a:pt x="546" y="84"/>
                  </a:lnTo>
                  <a:lnTo>
                    <a:pt x="546" y="84"/>
                  </a:lnTo>
                  <a:lnTo>
                    <a:pt x="544" y="80"/>
                  </a:lnTo>
                  <a:lnTo>
                    <a:pt x="544" y="80"/>
                  </a:lnTo>
                  <a:lnTo>
                    <a:pt x="548" y="76"/>
                  </a:lnTo>
                  <a:lnTo>
                    <a:pt x="548" y="76"/>
                  </a:lnTo>
                  <a:close/>
                  <a:moveTo>
                    <a:pt x="544" y="56"/>
                  </a:moveTo>
                  <a:lnTo>
                    <a:pt x="544" y="56"/>
                  </a:lnTo>
                  <a:lnTo>
                    <a:pt x="544" y="54"/>
                  </a:lnTo>
                  <a:lnTo>
                    <a:pt x="544" y="54"/>
                  </a:lnTo>
                  <a:lnTo>
                    <a:pt x="544" y="54"/>
                  </a:lnTo>
                  <a:lnTo>
                    <a:pt x="544" y="56"/>
                  </a:lnTo>
                  <a:lnTo>
                    <a:pt x="544" y="56"/>
                  </a:lnTo>
                  <a:lnTo>
                    <a:pt x="544" y="56"/>
                  </a:lnTo>
                  <a:close/>
                  <a:moveTo>
                    <a:pt x="544" y="78"/>
                  </a:moveTo>
                  <a:lnTo>
                    <a:pt x="544" y="78"/>
                  </a:lnTo>
                  <a:lnTo>
                    <a:pt x="542" y="78"/>
                  </a:lnTo>
                  <a:lnTo>
                    <a:pt x="542" y="78"/>
                  </a:lnTo>
                  <a:lnTo>
                    <a:pt x="544" y="78"/>
                  </a:lnTo>
                  <a:lnTo>
                    <a:pt x="544" y="78"/>
                  </a:lnTo>
                  <a:lnTo>
                    <a:pt x="544" y="78"/>
                  </a:lnTo>
                  <a:lnTo>
                    <a:pt x="544" y="78"/>
                  </a:lnTo>
                  <a:close/>
                  <a:moveTo>
                    <a:pt x="544" y="82"/>
                  </a:moveTo>
                  <a:lnTo>
                    <a:pt x="544" y="82"/>
                  </a:lnTo>
                  <a:lnTo>
                    <a:pt x="542" y="82"/>
                  </a:lnTo>
                  <a:lnTo>
                    <a:pt x="542" y="80"/>
                  </a:lnTo>
                  <a:lnTo>
                    <a:pt x="542" y="80"/>
                  </a:lnTo>
                  <a:lnTo>
                    <a:pt x="542" y="82"/>
                  </a:lnTo>
                  <a:lnTo>
                    <a:pt x="542" y="80"/>
                  </a:lnTo>
                  <a:lnTo>
                    <a:pt x="544" y="82"/>
                  </a:lnTo>
                  <a:close/>
                  <a:moveTo>
                    <a:pt x="542" y="116"/>
                  </a:moveTo>
                  <a:lnTo>
                    <a:pt x="542" y="116"/>
                  </a:lnTo>
                  <a:lnTo>
                    <a:pt x="540" y="112"/>
                  </a:lnTo>
                  <a:lnTo>
                    <a:pt x="540" y="112"/>
                  </a:lnTo>
                  <a:lnTo>
                    <a:pt x="538" y="112"/>
                  </a:lnTo>
                  <a:lnTo>
                    <a:pt x="540" y="110"/>
                  </a:lnTo>
                  <a:lnTo>
                    <a:pt x="540" y="110"/>
                  </a:lnTo>
                  <a:lnTo>
                    <a:pt x="538" y="110"/>
                  </a:lnTo>
                  <a:lnTo>
                    <a:pt x="538" y="110"/>
                  </a:lnTo>
                  <a:lnTo>
                    <a:pt x="538" y="110"/>
                  </a:lnTo>
                  <a:lnTo>
                    <a:pt x="538" y="112"/>
                  </a:lnTo>
                  <a:lnTo>
                    <a:pt x="538" y="112"/>
                  </a:lnTo>
                  <a:lnTo>
                    <a:pt x="536" y="112"/>
                  </a:lnTo>
                  <a:lnTo>
                    <a:pt x="536" y="110"/>
                  </a:lnTo>
                  <a:lnTo>
                    <a:pt x="536" y="110"/>
                  </a:lnTo>
                  <a:lnTo>
                    <a:pt x="536" y="110"/>
                  </a:lnTo>
                  <a:lnTo>
                    <a:pt x="536" y="110"/>
                  </a:lnTo>
                  <a:lnTo>
                    <a:pt x="536" y="110"/>
                  </a:lnTo>
                  <a:lnTo>
                    <a:pt x="536" y="108"/>
                  </a:lnTo>
                  <a:lnTo>
                    <a:pt x="536" y="108"/>
                  </a:lnTo>
                  <a:lnTo>
                    <a:pt x="536" y="108"/>
                  </a:lnTo>
                  <a:lnTo>
                    <a:pt x="532" y="108"/>
                  </a:lnTo>
                  <a:lnTo>
                    <a:pt x="532" y="106"/>
                  </a:lnTo>
                  <a:lnTo>
                    <a:pt x="532" y="106"/>
                  </a:lnTo>
                  <a:lnTo>
                    <a:pt x="532" y="106"/>
                  </a:lnTo>
                  <a:lnTo>
                    <a:pt x="532" y="106"/>
                  </a:lnTo>
                  <a:lnTo>
                    <a:pt x="532" y="106"/>
                  </a:lnTo>
                  <a:lnTo>
                    <a:pt x="532" y="106"/>
                  </a:lnTo>
                  <a:lnTo>
                    <a:pt x="534" y="106"/>
                  </a:lnTo>
                  <a:lnTo>
                    <a:pt x="534" y="106"/>
                  </a:lnTo>
                  <a:lnTo>
                    <a:pt x="536" y="106"/>
                  </a:lnTo>
                  <a:lnTo>
                    <a:pt x="532" y="106"/>
                  </a:lnTo>
                  <a:lnTo>
                    <a:pt x="532" y="106"/>
                  </a:lnTo>
                  <a:lnTo>
                    <a:pt x="532" y="108"/>
                  </a:lnTo>
                  <a:lnTo>
                    <a:pt x="534" y="108"/>
                  </a:lnTo>
                  <a:lnTo>
                    <a:pt x="534" y="108"/>
                  </a:lnTo>
                  <a:lnTo>
                    <a:pt x="538" y="108"/>
                  </a:lnTo>
                  <a:lnTo>
                    <a:pt x="540" y="108"/>
                  </a:lnTo>
                  <a:lnTo>
                    <a:pt x="542" y="106"/>
                  </a:lnTo>
                  <a:lnTo>
                    <a:pt x="546" y="108"/>
                  </a:lnTo>
                  <a:lnTo>
                    <a:pt x="546" y="108"/>
                  </a:lnTo>
                  <a:lnTo>
                    <a:pt x="546" y="108"/>
                  </a:lnTo>
                  <a:lnTo>
                    <a:pt x="546" y="110"/>
                  </a:lnTo>
                  <a:lnTo>
                    <a:pt x="546" y="110"/>
                  </a:lnTo>
                  <a:lnTo>
                    <a:pt x="546" y="112"/>
                  </a:lnTo>
                  <a:lnTo>
                    <a:pt x="544" y="112"/>
                  </a:lnTo>
                  <a:lnTo>
                    <a:pt x="542" y="112"/>
                  </a:lnTo>
                  <a:lnTo>
                    <a:pt x="542" y="116"/>
                  </a:lnTo>
                  <a:lnTo>
                    <a:pt x="542" y="116"/>
                  </a:lnTo>
                  <a:close/>
                  <a:moveTo>
                    <a:pt x="532" y="100"/>
                  </a:moveTo>
                  <a:lnTo>
                    <a:pt x="534" y="100"/>
                  </a:lnTo>
                  <a:lnTo>
                    <a:pt x="534" y="100"/>
                  </a:lnTo>
                  <a:lnTo>
                    <a:pt x="534" y="102"/>
                  </a:lnTo>
                  <a:lnTo>
                    <a:pt x="532" y="102"/>
                  </a:lnTo>
                  <a:lnTo>
                    <a:pt x="532" y="100"/>
                  </a:lnTo>
                  <a:close/>
                  <a:moveTo>
                    <a:pt x="534" y="98"/>
                  </a:moveTo>
                  <a:lnTo>
                    <a:pt x="534" y="98"/>
                  </a:lnTo>
                  <a:lnTo>
                    <a:pt x="534" y="98"/>
                  </a:lnTo>
                  <a:lnTo>
                    <a:pt x="534" y="96"/>
                  </a:lnTo>
                  <a:lnTo>
                    <a:pt x="534" y="98"/>
                  </a:lnTo>
                  <a:lnTo>
                    <a:pt x="534" y="98"/>
                  </a:lnTo>
                  <a:lnTo>
                    <a:pt x="534" y="96"/>
                  </a:lnTo>
                  <a:lnTo>
                    <a:pt x="534" y="96"/>
                  </a:lnTo>
                  <a:lnTo>
                    <a:pt x="534" y="98"/>
                  </a:lnTo>
                  <a:lnTo>
                    <a:pt x="536" y="98"/>
                  </a:lnTo>
                  <a:lnTo>
                    <a:pt x="536" y="98"/>
                  </a:lnTo>
                  <a:lnTo>
                    <a:pt x="536" y="98"/>
                  </a:lnTo>
                  <a:lnTo>
                    <a:pt x="534" y="98"/>
                  </a:lnTo>
                  <a:lnTo>
                    <a:pt x="534" y="98"/>
                  </a:lnTo>
                  <a:lnTo>
                    <a:pt x="534" y="98"/>
                  </a:lnTo>
                  <a:lnTo>
                    <a:pt x="534" y="98"/>
                  </a:lnTo>
                  <a:close/>
                  <a:moveTo>
                    <a:pt x="538" y="100"/>
                  </a:moveTo>
                  <a:lnTo>
                    <a:pt x="538" y="100"/>
                  </a:lnTo>
                  <a:lnTo>
                    <a:pt x="540" y="102"/>
                  </a:lnTo>
                  <a:lnTo>
                    <a:pt x="538" y="102"/>
                  </a:lnTo>
                  <a:lnTo>
                    <a:pt x="538" y="100"/>
                  </a:lnTo>
                  <a:close/>
                  <a:moveTo>
                    <a:pt x="542" y="90"/>
                  </a:moveTo>
                  <a:lnTo>
                    <a:pt x="542" y="90"/>
                  </a:lnTo>
                  <a:lnTo>
                    <a:pt x="544" y="92"/>
                  </a:lnTo>
                  <a:lnTo>
                    <a:pt x="544" y="92"/>
                  </a:lnTo>
                  <a:lnTo>
                    <a:pt x="544" y="92"/>
                  </a:lnTo>
                  <a:lnTo>
                    <a:pt x="542" y="92"/>
                  </a:lnTo>
                  <a:lnTo>
                    <a:pt x="542" y="90"/>
                  </a:lnTo>
                  <a:lnTo>
                    <a:pt x="542" y="90"/>
                  </a:lnTo>
                  <a:close/>
                  <a:moveTo>
                    <a:pt x="528" y="112"/>
                  </a:moveTo>
                  <a:lnTo>
                    <a:pt x="528" y="112"/>
                  </a:lnTo>
                  <a:lnTo>
                    <a:pt x="528" y="114"/>
                  </a:lnTo>
                  <a:lnTo>
                    <a:pt x="528" y="114"/>
                  </a:lnTo>
                  <a:lnTo>
                    <a:pt x="528" y="112"/>
                  </a:lnTo>
                  <a:lnTo>
                    <a:pt x="528" y="112"/>
                  </a:lnTo>
                  <a:lnTo>
                    <a:pt x="528" y="112"/>
                  </a:lnTo>
                  <a:close/>
                  <a:moveTo>
                    <a:pt x="526" y="110"/>
                  </a:moveTo>
                  <a:lnTo>
                    <a:pt x="526" y="110"/>
                  </a:lnTo>
                  <a:lnTo>
                    <a:pt x="526" y="110"/>
                  </a:lnTo>
                  <a:lnTo>
                    <a:pt x="526" y="110"/>
                  </a:lnTo>
                  <a:lnTo>
                    <a:pt x="524" y="108"/>
                  </a:lnTo>
                  <a:lnTo>
                    <a:pt x="524" y="108"/>
                  </a:lnTo>
                  <a:lnTo>
                    <a:pt x="526" y="108"/>
                  </a:lnTo>
                  <a:lnTo>
                    <a:pt x="526" y="110"/>
                  </a:lnTo>
                  <a:lnTo>
                    <a:pt x="526" y="110"/>
                  </a:lnTo>
                  <a:close/>
                  <a:moveTo>
                    <a:pt x="526" y="102"/>
                  </a:moveTo>
                  <a:lnTo>
                    <a:pt x="526" y="100"/>
                  </a:lnTo>
                  <a:lnTo>
                    <a:pt x="526" y="100"/>
                  </a:lnTo>
                  <a:lnTo>
                    <a:pt x="526" y="102"/>
                  </a:lnTo>
                  <a:lnTo>
                    <a:pt x="526" y="102"/>
                  </a:lnTo>
                  <a:lnTo>
                    <a:pt x="526" y="102"/>
                  </a:lnTo>
                  <a:lnTo>
                    <a:pt x="526" y="102"/>
                  </a:lnTo>
                  <a:close/>
                  <a:moveTo>
                    <a:pt x="520" y="72"/>
                  </a:moveTo>
                  <a:lnTo>
                    <a:pt x="520" y="72"/>
                  </a:lnTo>
                  <a:lnTo>
                    <a:pt x="520" y="72"/>
                  </a:lnTo>
                  <a:lnTo>
                    <a:pt x="522" y="72"/>
                  </a:lnTo>
                  <a:lnTo>
                    <a:pt x="522" y="72"/>
                  </a:lnTo>
                  <a:lnTo>
                    <a:pt x="522" y="72"/>
                  </a:lnTo>
                  <a:lnTo>
                    <a:pt x="520" y="72"/>
                  </a:lnTo>
                  <a:lnTo>
                    <a:pt x="520" y="72"/>
                  </a:lnTo>
                  <a:close/>
                  <a:moveTo>
                    <a:pt x="528" y="46"/>
                  </a:moveTo>
                  <a:lnTo>
                    <a:pt x="528" y="46"/>
                  </a:lnTo>
                  <a:lnTo>
                    <a:pt x="528" y="46"/>
                  </a:lnTo>
                  <a:lnTo>
                    <a:pt x="528" y="46"/>
                  </a:lnTo>
                  <a:lnTo>
                    <a:pt x="530" y="46"/>
                  </a:lnTo>
                  <a:lnTo>
                    <a:pt x="530" y="46"/>
                  </a:lnTo>
                  <a:lnTo>
                    <a:pt x="530" y="46"/>
                  </a:lnTo>
                  <a:lnTo>
                    <a:pt x="530" y="46"/>
                  </a:lnTo>
                  <a:lnTo>
                    <a:pt x="530" y="46"/>
                  </a:lnTo>
                  <a:lnTo>
                    <a:pt x="530" y="48"/>
                  </a:lnTo>
                  <a:lnTo>
                    <a:pt x="530" y="48"/>
                  </a:lnTo>
                  <a:lnTo>
                    <a:pt x="532" y="48"/>
                  </a:lnTo>
                  <a:lnTo>
                    <a:pt x="532" y="48"/>
                  </a:lnTo>
                  <a:lnTo>
                    <a:pt x="530" y="48"/>
                  </a:lnTo>
                  <a:lnTo>
                    <a:pt x="530" y="48"/>
                  </a:lnTo>
                  <a:lnTo>
                    <a:pt x="530" y="48"/>
                  </a:lnTo>
                  <a:lnTo>
                    <a:pt x="530" y="50"/>
                  </a:lnTo>
                  <a:lnTo>
                    <a:pt x="526" y="48"/>
                  </a:lnTo>
                  <a:lnTo>
                    <a:pt x="526" y="48"/>
                  </a:lnTo>
                  <a:lnTo>
                    <a:pt x="528" y="48"/>
                  </a:lnTo>
                  <a:lnTo>
                    <a:pt x="528" y="46"/>
                  </a:lnTo>
                  <a:lnTo>
                    <a:pt x="528" y="46"/>
                  </a:lnTo>
                  <a:close/>
                  <a:moveTo>
                    <a:pt x="534" y="62"/>
                  </a:moveTo>
                  <a:lnTo>
                    <a:pt x="532" y="64"/>
                  </a:lnTo>
                  <a:lnTo>
                    <a:pt x="532" y="62"/>
                  </a:lnTo>
                  <a:lnTo>
                    <a:pt x="532" y="62"/>
                  </a:lnTo>
                  <a:lnTo>
                    <a:pt x="530" y="60"/>
                  </a:lnTo>
                  <a:lnTo>
                    <a:pt x="530" y="58"/>
                  </a:lnTo>
                  <a:lnTo>
                    <a:pt x="530" y="58"/>
                  </a:lnTo>
                  <a:lnTo>
                    <a:pt x="534" y="58"/>
                  </a:lnTo>
                  <a:lnTo>
                    <a:pt x="534" y="60"/>
                  </a:lnTo>
                  <a:lnTo>
                    <a:pt x="534" y="62"/>
                  </a:lnTo>
                  <a:lnTo>
                    <a:pt x="534" y="62"/>
                  </a:lnTo>
                  <a:lnTo>
                    <a:pt x="534" y="62"/>
                  </a:lnTo>
                  <a:close/>
                  <a:moveTo>
                    <a:pt x="532" y="50"/>
                  </a:moveTo>
                  <a:lnTo>
                    <a:pt x="532" y="50"/>
                  </a:lnTo>
                  <a:lnTo>
                    <a:pt x="534" y="50"/>
                  </a:lnTo>
                  <a:lnTo>
                    <a:pt x="534" y="50"/>
                  </a:lnTo>
                  <a:lnTo>
                    <a:pt x="534" y="52"/>
                  </a:lnTo>
                  <a:lnTo>
                    <a:pt x="534" y="52"/>
                  </a:lnTo>
                  <a:lnTo>
                    <a:pt x="534" y="52"/>
                  </a:lnTo>
                  <a:lnTo>
                    <a:pt x="532" y="50"/>
                  </a:lnTo>
                  <a:close/>
                  <a:moveTo>
                    <a:pt x="534" y="70"/>
                  </a:moveTo>
                  <a:lnTo>
                    <a:pt x="534" y="70"/>
                  </a:lnTo>
                  <a:lnTo>
                    <a:pt x="532" y="70"/>
                  </a:lnTo>
                  <a:lnTo>
                    <a:pt x="532" y="70"/>
                  </a:lnTo>
                  <a:lnTo>
                    <a:pt x="532" y="70"/>
                  </a:lnTo>
                  <a:lnTo>
                    <a:pt x="534" y="70"/>
                  </a:lnTo>
                  <a:lnTo>
                    <a:pt x="534" y="70"/>
                  </a:lnTo>
                  <a:close/>
                  <a:moveTo>
                    <a:pt x="530" y="62"/>
                  </a:moveTo>
                  <a:lnTo>
                    <a:pt x="530" y="62"/>
                  </a:lnTo>
                  <a:lnTo>
                    <a:pt x="530" y="62"/>
                  </a:lnTo>
                  <a:lnTo>
                    <a:pt x="530" y="62"/>
                  </a:lnTo>
                  <a:close/>
                  <a:moveTo>
                    <a:pt x="526" y="40"/>
                  </a:moveTo>
                  <a:lnTo>
                    <a:pt x="526" y="40"/>
                  </a:lnTo>
                  <a:lnTo>
                    <a:pt x="526" y="40"/>
                  </a:lnTo>
                  <a:lnTo>
                    <a:pt x="526" y="40"/>
                  </a:lnTo>
                  <a:lnTo>
                    <a:pt x="528" y="40"/>
                  </a:lnTo>
                  <a:lnTo>
                    <a:pt x="526" y="40"/>
                  </a:lnTo>
                  <a:lnTo>
                    <a:pt x="526" y="40"/>
                  </a:lnTo>
                  <a:close/>
                  <a:moveTo>
                    <a:pt x="528" y="60"/>
                  </a:moveTo>
                  <a:lnTo>
                    <a:pt x="526" y="62"/>
                  </a:lnTo>
                  <a:lnTo>
                    <a:pt x="526" y="60"/>
                  </a:lnTo>
                  <a:lnTo>
                    <a:pt x="526" y="60"/>
                  </a:lnTo>
                  <a:lnTo>
                    <a:pt x="528" y="60"/>
                  </a:lnTo>
                  <a:lnTo>
                    <a:pt x="528" y="60"/>
                  </a:lnTo>
                  <a:lnTo>
                    <a:pt x="528" y="60"/>
                  </a:lnTo>
                  <a:close/>
                  <a:moveTo>
                    <a:pt x="528" y="76"/>
                  </a:moveTo>
                  <a:lnTo>
                    <a:pt x="528" y="76"/>
                  </a:lnTo>
                  <a:lnTo>
                    <a:pt x="526" y="74"/>
                  </a:lnTo>
                  <a:lnTo>
                    <a:pt x="528" y="76"/>
                  </a:lnTo>
                  <a:close/>
                  <a:moveTo>
                    <a:pt x="528" y="88"/>
                  </a:moveTo>
                  <a:lnTo>
                    <a:pt x="526" y="88"/>
                  </a:lnTo>
                  <a:lnTo>
                    <a:pt x="526" y="86"/>
                  </a:lnTo>
                  <a:lnTo>
                    <a:pt x="528" y="88"/>
                  </a:lnTo>
                  <a:close/>
                  <a:moveTo>
                    <a:pt x="524" y="68"/>
                  </a:moveTo>
                  <a:lnTo>
                    <a:pt x="526" y="68"/>
                  </a:lnTo>
                  <a:lnTo>
                    <a:pt x="526" y="72"/>
                  </a:lnTo>
                  <a:lnTo>
                    <a:pt x="526" y="72"/>
                  </a:lnTo>
                  <a:lnTo>
                    <a:pt x="526" y="70"/>
                  </a:lnTo>
                  <a:lnTo>
                    <a:pt x="524" y="68"/>
                  </a:lnTo>
                  <a:lnTo>
                    <a:pt x="524" y="68"/>
                  </a:lnTo>
                  <a:close/>
                  <a:moveTo>
                    <a:pt x="534" y="82"/>
                  </a:moveTo>
                  <a:lnTo>
                    <a:pt x="534" y="82"/>
                  </a:lnTo>
                  <a:lnTo>
                    <a:pt x="536" y="82"/>
                  </a:lnTo>
                  <a:lnTo>
                    <a:pt x="534" y="82"/>
                  </a:lnTo>
                  <a:close/>
                  <a:moveTo>
                    <a:pt x="532" y="42"/>
                  </a:moveTo>
                  <a:lnTo>
                    <a:pt x="532" y="42"/>
                  </a:lnTo>
                  <a:lnTo>
                    <a:pt x="532" y="42"/>
                  </a:lnTo>
                  <a:lnTo>
                    <a:pt x="532" y="40"/>
                  </a:lnTo>
                  <a:lnTo>
                    <a:pt x="532" y="40"/>
                  </a:lnTo>
                  <a:lnTo>
                    <a:pt x="534" y="42"/>
                  </a:lnTo>
                  <a:lnTo>
                    <a:pt x="534" y="42"/>
                  </a:lnTo>
                  <a:lnTo>
                    <a:pt x="534" y="40"/>
                  </a:lnTo>
                  <a:lnTo>
                    <a:pt x="536" y="42"/>
                  </a:lnTo>
                  <a:lnTo>
                    <a:pt x="536" y="42"/>
                  </a:lnTo>
                  <a:lnTo>
                    <a:pt x="536" y="42"/>
                  </a:lnTo>
                  <a:lnTo>
                    <a:pt x="534" y="42"/>
                  </a:lnTo>
                  <a:lnTo>
                    <a:pt x="534" y="42"/>
                  </a:lnTo>
                  <a:lnTo>
                    <a:pt x="532" y="42"/>
                  </a:lnTo>
                  <a:lnTo>
                    <a:pt x="532" y="42"/>
                  </a:lnTo>
                  <a:close/>
                  <a:moveTo>
                    <a:pt x="534" y="28"/>
                  </a:moveTo>
                  <a:lnTo>
                    <a:pt x="532" y="28"/>
                  </a:lnTo>
                  <a:lnTo>
                    <a:pt x="532" y="28"/>
                  </a:lnTo>
                  <a:lnTo>
                    <a:pt x="532" y="28"/>
                  </a:lnTo>
                  <a:lnTo>
                    <a:pt x="534" y="28"/>
                  </a:lnTo>
                  <a:lnTo>
                    <a:pt x="534" y="28"/>
                  </a:lnTo>
                  <a:close/>
                  <a:moveTo>
                    <a:pt x="532" y="30"/>
                  </a:moveTo>
                  <a:lnTo>
                    <a:pt x="534" y="32"/>
                  </a:lnTo>
                  <a:lnTo>
                    <a:pt x="534" y="32"/>
                  </a:lnTo>
                  <a:lnTo>
                    <a:pt x="532" y="32"/>
                  </a:lnTo>
                  <a:lnTo>
                    <a:pt x="532" y="32"/>
                  </a:lnTo>
                  <a:lnTo>
                    <a:pt x="532" y="30"/>
                  </a:lnTo>
                  <a:close/>
                  <a:moveTo>
                    <a:pt x="532" y="34"/>
                  </a:moveTo>
                  <a:lnTo>
                    <a:pt x="532" y="34"/>
                  </a:lnTo>
                  <a:lnTo>
                    <a:pt x="530" y="34"/>
                  </a:lnTo>
                  <a:lnTo>
                    <a:pt x="530" y="34"/>
                  </a:lnTo>
                  <a:lnTo>
                    <a:pt x="532" y="34"/>
                  </a:lnTo>
                  <a:lnTo>
                    <a:pt x="532" y="34"/>
                  </a:lnTo>
                  <a:close/>
                  <a:moveTo>
                    <a:pt x="524" y="24"/>
                  </a:moveTo>
                  <a:lnTo>
                    <a:pt x="524" y="22"/>
                  </a:lnTo>
                  <a:lnTo>
                    <a:pt x="526" y="24"/>
                  </a:lnTo>
                  <a:lnTo>
                    <a:pt x="524" y="24"/>
                  </a:lnTo>
                  <a:close/>
                  <a:moveTo>
                    <a:pt x="524" y="30"/>
                  </a:moveTo>
                  <a:lnTo>
                    <a:pt x="524" y="30"/>
                  </a:lnTo>
                  <a:lnTo>
                    <a:pt x="524" y="30"/>
                  </a:lnTo>
                  <a:lnTo>
                    <a:pt x="524" y="28"/>
                  </a:lnTo>
                  <a:lnTo>
                    <a:pt x="524" y="28"/>
                  </a:lnTo>
                  <a:lnTo>
                    <a:pt x="524" y="30"/>
                  </a:lnTo>
                  <a:lnTo>
                    <a:pt x="524" y="30"/>
                  </a:lnTo>
                  <a:lnTo>
                    <a:pt x="524" y="30"/>
                  </a:lnTo>
                  <a:close/>
                  <a:moveTo>
                    <a:pt x="522" y="32"/>
                  </a:moveTo>
                  <a:lnTo>
                    <a:pt x="520" y="32"/>
                  </a:lnTo>
                  <a:lnTo>
                    <a:pt x="520" y="32"/>
                  </a:lnTo>
                  <a:lnTo>
                    <a:pt x="520" y="32"/>
                  </a:lnTo>
                  <a:lnTo>
                    <a:pt x="522" y="30"/>
                  </a:lnTo>
                  <a:lnTo>
                    <a:pt x="522" y="32"/>
                  </a:lnTo>
                  <a:close/>
                  <a:moveTo>
                    <a:pt x="518" y="108"/>
                  </a:moveTo>
                  <a:lnTo>
                    <a:pt x="520" y="108"/>
                  </a:lnTo>
                  <a:lnTo>
                    <a:pt x="520" y="110"/>
                  </a:lnTo>
                  <a:lnTo>
                    <a:pt x="518" y="108"/>
                  </a:lnTo>
                  <a:close/>
                  <a:moveTo>
                    <a:pt x="526" y="122"/>
                  </a:moveTo>
                  <a:lnTo>
                    <a:pt x="528" y="122"/>
                  </a:lnTo>
                  <a:lnTo>
                    <a:pt x="526" y="122"/>
                  </a:lnTo>
                  <a:lnTo>
                    <a:pt x="526" y="122"/>
                  </a:lnTo>
                  <a:lnTo>
                    <a:pt x="526" y="122"/>
                  </a:lnTo>
                  <a:lnTo>
                    <a:pt x="526" y="120"/>
                  </a:lnTo>
                  <a:lnTo>
                    <a:pt x="524" y="120"/>
                  </a:lnTo>
                  <a:lnTo>
                    <a:pt x="520" y="120"/>
                  </a:lnTo>
                  <a:lnTo>
                    <a:pt x="520" y="120"/>
                  </a:lnTo>
                  <a:lnTo>
                    <a:pt x="520" y="118"/>
                  </a:lnTo>
                  <a:lnTo>
                    <a:pt x="522" y="118"/>
                  </a:lnTo>
                  <a:lnTo>
                    <a:pt x="520" y="118"/>
                  </a:lnTo>
                  <a:lnTo>
                    <a:pt x="522" y="118"/>
                  </a:lnTo>
                  <a:lnTo>
                    <a:pt x="522" y="118"/>
                  </a:lnTo>
                  <a:lnTo>
                    <a:pt x="524" y="116"/>
                  </a:lnTo>
                  <a:lnTo>
                    <a:pt x="524" y="116"/>
                  </a:lnTo>
                  <a:lnTo>
                    <a:pt x="526" y="116"/>
                  </a:lnTo>
                  <a:lnTo>
                    <a:pt x="528" y="116"/>
                  </a:lnTo>
                  <a:lnTo>
                    <a:pt x="528" y="116"/>
                  </a:lnTo>
                  <a:lnTo>
                    <a:pt x="528" y="116"/>
                  </a:lnTo>
                  <a:lnTo>
                    <a:pt x="528" y="118"/>
                  </a:lnTo>
                  <a:lnTo>
                    <a:pt x="528" y="118"/>
                  </a:lnTo>
                  <a:lnTo>
                    <a:pt x="530" y="120"/>
                  </a:lnTo>
                  <a:lnTo>
                    <a:pt x="530" y="122"/>
                  </a:lnTo>
                  <a:lnTo>
                    <a:pt x="530" y="122"/>
                  </a:lnTo>
                  <a:lnTo>
                    <a:pt x="528" y="120"/>
                  </a:lnTo>
                  <a:lnTo>
                    <a:pt x="526" y="122"/>
                  </a:lnTo>
                  <a:lnTo>
                    <a:pt x="526" y="122"/>
                  </a:lnTo>
                  <a:close/>
                  <a:moveTo>
                    <a:pt x="530" y="112"/>
                  </a:moveTo>
                  <a:lnTo>
                    <a:pt x="528" y="110"/>
                  </a:lnTo>
                  <a:lnTo>
                    <a:pt x="528" y="110"/>
                  </a:lnTo>
                  <a:lnTo>
                    <a:pt x="530" y="112"/>
                  </a:lnTo>
                  <a:lnTo>
                    <a:pt x="530" y="112"/>
                  </a:lnTo>
                  <a:close/>
                  <a:moveTo>
                    <a:pt x="528" y="108"/>
                  </a:moveTo>
                  <a:lnTo>
                    <a:pt x="530" y="108"/>
                  </a:lnTo>
                  <a:lnTo>
                    <a:pt x="530" y="108"/>
                  </a:lnTo>
                  <a:lnTo>
                    <a:pt x="528" y="108"/>
                  </a:lnTo>
                  <a:close/>
                  <a:moveTo>
                    <a:pt x="530" y="102"/>
                  </a:moveTo>
                  <a:lnTo>
                    <a:pt x="530" y="102"/>
                  </a:lnTo>
                  <a:lnTo>
                    <a:pt x="528" y="102"/>
                  </a:lnTo>
                  <a:lnTo>
                    <a:pt x="528" y="102"/>
                  </a:lnTo>
                  <a:lnTo>
                    <a:pt x="528" y="102"/>
                  </a:lnTo>
                  <a:lnTo>
                    <a:pt x="530" y="100"/>
                  </a:lnTo>
                  <a:lnTo>
                    <a:pt x="530" y="100"/>
                  </a:lnTo>
                  <a:lnTo>
                    <a:pt x="530" y="100"/>
                  </a:lnTo>
                  <a:lnTo>
                    <a:pt x="530" y="102"/>
                  </a:lnTo>
                  <a:lnTo>
                    <a:pt x="530" y="102"/>
                  </a:lnTo>
                  <a:close/>
                  <a:moveTo>
                    <a:pt x="532" y="122"/>
                  </a:moveTo>
                  <a:lnTo>
                    <a:pt x="532" y="122"/>
                  </a:lnTo>
                  <a:lnTo>
                    <a:pt x="532" y="122"/>
                  </a:lnTo>
                  <a:lnTo>
                    <a:pt x="532" y="122"/>
                  </a:lnTo>
                  <a:close/>
                  <a:moveTo>
                    <a:pt x="532" y="120"/>
                  </a:moveTo>
                  <a:lnTo>
                    <a:pt x="532" y="120"/>
                  </a:lnTo>
                  <a:lnTo>
                    <a:pt x="532" y="120"/>
                  </a:lnTo>
                  <a:lnTo>
                    <a:pt x="532" y="118"/>
                  </a:lnTo>
                  <a:lnTo>
                    <a:pt x="532" y="116"/>
                  </a:lnTo>
                  <a:lnTo>
                    <a:pt x="532" y="116"/>
                  </a:lnTo>
                  <a:lnTo>
                    <a:pt x="532" y="118"/>
                  </a:lnTo>
                  <a:lnTo>
                    <a:pt x="534" y="118"/>
                  </a:lnTo>
                  <a:lnTo>
                    <a:pt x="534" y="118"/>
                  </a:lnTo>
                  <a:lnTo>
                    <a:pt x="532" y="120"/>
                  </a:lnTo>
                  <a:lnTo>
                    <a:pt x="532" y="120"/>
                  </a:lnTo>
                  <a:close/>
                  <a:moveTo>
                    <a:pt x="546" y="124"/>
                  </a:moveTo>
                  <a:lnTo>
                    <a:pt x="544" y="124"/>
                  </a:lnTo>
                  <a:lnTo>
                    <a:pt x="546" y="124"/>
                  </a:lnTo>
                  <a:lnTo>
                    <a:pt x="546" y="124"/>
                  </a:lnTo>
                  <a:close/>
                  <a:moveTo>
                    <a:pt x="546" y="122"/>
                  </a:moveTo>
                  <a:lnTo>
                    <a:pt x="546" y="122"/>
                  </a:lnTo>
                  <a:lnTo>
                    <a:pt x="546" y="120"/>
                  </a:lnTo>
                  <a:lnTo>
                    <a:pt x="548" y="118"/>
                  </a:lnTo>
                  <a:lnTo>
                    <a:pt x="548" y="118"/>
                  </a:lnTo>
                  <a:lnTo>
                    <a:pt x="544" y="118"/>
                  </a:lnTo>
                  <a:lnTo>
                    <a:pt x="542" y="120"/>
                  </a:lnTo>
                  <a:lnTo>
                    <a:pt x="544" y="122"/>
                  </a:lnTo>
                  <a:lnTo>
                    <a:pt x="544" y="122"/>
                  </a:lnTo>
                  <a:lnTo>
                    <a:pt x="544" y="122"/>
                  </a:lnTo>
                  <a:lnTo>
                    <a:pt x="540" y="122"/>
                  </a:lnTo>
                  <a:lnTo>
                    <a:pt x="538" y="122"/>
                  </a:lnTo>
                  <a:lnTo>
                    <a:pt x="536" y="122"/>
                  </a:lnTo>
                  <a:lnTo>
                    <a:pt x="534" y="120"/>
                  </a:lnTo>
                  <a:lnTo>
                    <a:pt x="534" y="120"/>
                  </a:lnTo>
                  <a:lnTo>
                    <a:pt x="538" y="120"/>
                  </a:lnTo>
                  <a:lnTo>
                    <a:pt x="542" y="120"/>
                  </a:lnTo>
                  <a:lnTo>
                    <a:pt x="542" y="120"/>
                  </a:lnTo>
                  <a:lnTo>
                    <a:pt x="540" y="118"/>
                  </a:lnTo>
                  <a:lnTo>
                    <a:pt x="538" y="116"/>
                  </a:lnTo>
                  <a:lnTo>
                    <a:pt x="534" y="116"/>
                  </a:lnTo>
                  <a:lnTo>
                    <a:pt x="532" y="114"/>
                  </a:lnTo>
                  <a:lnTo>
                    <a:pt x="534" y="116"/>
                  </a:lnTo>
                  <a:lnTo>
                    <a:pt x="534" y="116"/>
                  </a:lnTo>
                  <a:lnTo>
                    <a:pt x="532" y="114"/>
                  </a:lnTo>
                  <a:lnTo>
                    <a:pt x="534" y="114"/>
                  </a:lnTo>
                  <a:lnTo>
                    <a:pt x="534" y="114"/>
                  </a:lnTo>
                  <a:lnTo>
                    <a:pt x="536" y="114"/>
                  </a:lnTo>
                  <a:lnTo>
                    <a:pt x="536" y="116"/>
                  </a:lnTo>
                  <a:lnTo>
                    <a:pt x="536" y="116"/>
                  </a:lnTo>
                  <a:lnTo>
                    <a:pt x="538" y="116"/>
                  </a:lnTo>
                  <a:lnTo>
                    <a:pt x="538" y="114"/>
                  </a:lnTo>
                  <a:lnTo>
                    <a:pt x="538" y="114"/>
                  </a:lnTo>
                  <a:lnTo>
                    <a:pt x="540" y="116"/>
                  </a:lnTo>
                  <a:lnTo>
                    <a:pt x="542" y="116"/>
                  </a:lnTo>
                  <a:lnTo>
                    <a:pt x="548" y="114"/>
                  </a:lnTo>
                  <a:lnTo>
                    <a:pt x="548" y="114"/>
                  </a:lnTo>
                  <a:lnTo>
                    <a:pt x="548" y="116"/>
                  </a:lnTo>
                  <a:lnTo>
                    <a:pt x="548" y="116"/>
                  </a:lnTo>
                  <a:lnTo>
                    <a:pt x="550" y="116"/>
                  </a:lnTo>
                  <a:lnTo>
                    <a:pt x="550" y="116"/>
                  </a:lnTo>
                  <a:lnTo>
                    <a:pt x="548" y="118"/>
                  </a:lnTo>
                  <a:lnTo>
                    <a:pt x="548" y="118"/>
                  </a:lnTo>
                  <a:lnTo>
                    <a:pt x="548" y="120"/>
                  </a:lnTo>
                  <a:lnTo>
                    <a:pt x="548" y="120"/>
                  </a:lnTo>
                  <a:lnTo>
                    <a:pt x="550" y="120"/>
                  </a:lnTo>
                  <a:lnTo>
                    <a:pt x="548" y="122"/>
                  </a:lnTo>
                  <a:lnTo>
                    <a:pt x="548" y="122"/>
                  </a:lnTo>
                  <a:lnTo>
                    <a:pt x="550" y="122"/>
                  </a:lnTo>
                  <a:lnTo>
                    <a:pt x="550" y="122"/>
                  </a:lnTo>
                  <a:lnTo>
                    <a:pt x="550" y="124"/>
                  </a:lnTo>
                  <a:lnTo>
                    <a:pt x="546" y="122"/>
                  </a:lnTo>
                  <a:close/>
                  <a:moveTo>
                    <a:pt x="552" y="122"/>
                  </a:moveTo>
                  <a:lnTo>
                    <a:pt x="554" y="124"/>
                  </a:lnTo>
                  <a:lnTo>
                    <a:pt x="554" y="124"/>
                  </a:lnTo>
                  <a:lnTo>
                    <a:pt x="552" y="122"/>
                  </a:lnTo>
                  <a:lnTo>
                    <a:pt x="550" y="122"/>
                  </a:lnTo>
                  <a:lnTo>
                    <a:pt x="550" y="122"/>
                  </a:lnTo>
                  <a:lnTo>
                    <a:pt x="552" y="122"/>
                  </a:lnTo>
                  <a:lnTo>
                    <a:pt x="552" y="122"/>
                  </a:lnTo>
                  <a:lnTo>
                    <a:pt x="552" y="120"/>
                  </a:lnTo>
                  <a:lnTo>
                    <a:pt x="554" y="120"/>
                  </a:lnTo>
                  <a:lnTo>
                    <a:pt x="554" y="120"/>
                  </a:lnTo>
                  <a:lnTo>
                    <a:pt x="552" y="122"/>
                  </a:lnTo>
                  <a:lnTo>
                    <a:pt x="552" y="122"/>
                  </a:lnTo>
                  <a:close/>
                  <a:moveTo>
                    <a:pt x="556" y="112"/>
                  </a:moveTo>
                  <a:lnTo>
                    <a:pt x="556" y="112"/>
                  </a:lnTo>
                  <a:lnTo>
                    <a:pt x="552" y="112"/>
                  </a:lnTo>
                  <a:lnTo>
                    <a:pt x="552" y="112"/>
                  </a:lnTo>
                  <a:lnTo>
                    <a:pt x="552" y="112"/>
                  </a:lnTo>
                  <a:lnTo>
                    <a:pt x="552" y="112"/>
                  </a:lnTo>
                  <a:lnTo>
                    <a:pt x="552" y="110"/>
                  </a:lnTo>
                  <a:lnTo>
                    <a:pt x="552" y="110"/>
                  </a:lnTo>
                  <a:lnTo>
                    <a:pt x="552" y="112"/>
                  </a:lnTo>
                  <a:lnTo>
                    <a:pt x="552" y="112"/>
                  </a:lnTo>
                  <a:lnTo>
                    <a:pt x="554" y="110"/>
                  </a:lnTo>
                  <a:lnTo>
                    <a:pt x="554" y="110"/>
                  </a:lnTo>
                  <a:lnTo>
                    <a:pt x="554" y="110"/>
                  </a:lnTo>
                  <a:lnTo>
                    <a:pt x="554" y="110"/>
                  </a:lnTo>
                  <a:lnTo>
                    <a:pt x="556" y="110"/>
                  </a:lnTo>
                  <a:lnTo>
                    <a:pt x="556" y="110"/>
                  </a:lnTo>
                  <a:lnTo>
                    <a:pt x="556" y="110"/>
                  </a:lnTo>
                  <a:lnTo>
                    <a:pt x="556" y="112"/>
                  </a:lnTo>
                  <a:lnTo>
                    <a:pt x="556" y="112"/>
                  </a:lnTo>
                  <a:close/>
                  <a:moveTo>
                    <a:pt x="558" y="120"/>
                  </a:moveTo>
                  <a:lnTo>
                    <a:pt x="556" y="120"/>
                  </a:lnTo>
                  <a:lnTo>
                    <a:pt x="556" y="120"/>
                  </a:lnTo>
                  <a:lnTo>
                    <a:pt x="558" y="120"/>
                  </a:lnTo>
                  <a:close/>
                  <a:moveTo>
                    <a:pt x="556" y="124"/>
                  </a:moveTo>
                  <a:lnTo>
                    <a:pt x="556" y="124"/>
                  </a:lnTo>
                  <a:lnTo>
                    <a:pt x="556" y="124"/>
                  </a:lnTo>
                  <a:lnTo>
                    <a:pt x="558" y="124"/>
                  </a:lnTo>
                  <a:lnTo>
                    <a:pt x="558" y="124"/>
                  </a:lnTo>
                  <a:lnTo>
                    <a:pt x="556" y="124"/>
                  </a:lnTo>
                  <a:lnTo>
                    <a:pt x="556" y="124"/>
                  </a:lnTo>
                  <a:close/>
                  <a:moveTo>
                    <a:pt x="558" y="98"/>
                  </a:moveTo>
                  <a:lnTo>
                    <a:pt x="556" y="98"/>
                  </a:lnTo>
                  <a:lnTo>
                    <a:pt x="556" y="98"/>
                  </a:lnTo>
                  <a:lnTo>
                    <a:pt x="560" y="98"/>
                  </a:lnTo>
                  <a:lnTo>
                    <a:pt x="558" y="98"/>
                  </a:lnTo>
                  <a:close/>
                  <a:moveTo>
                    <a:pt x="560" y="12"/>
                  </a:moveTo>
                  <a:lnTo>
                    <a:pt x="560" y="12"/>
                  </a:lnTo>
                  <a:lnTo>
                    <a:pt x="562" y="14"/>
                  </a:lnTo>
                  <a:lnTo>
                    <a:pt x="562" y="12"/>
                  </a:lnTo>
                  <a:lnTo>
                    <a:pt x="562" y="12"/>
                  </a:lnTo>
                  <a:lnTo>
                    <a:pt x="564" y="14"/>
                  </a:lnTo>
                  <a:lnTo>
                    <a:pt x="564" y="16"/>
                  </a:lnTo>
                  <a:lnTo>
                    <a:pt x="562" y="16"/>
                  </a:lnTo>
                  <a:lnTo>
                    <a:pt x="562" y="14"/>
                  </a:lnTo>
                  <a:lnTo>
                    <a:pt x="560" y="14"/>
                  </a:lnTo>
                  <a:lnTo>
                    <a:pt x="562" y="14"/>
                  </a:lnTo>
                  <a:lnTo>
                    <a:pt x="560" y="12"/>
                  </a:lnTo>
                  <a:close/>
                  <a:moveTo>
                    <a:pt x="562" y="18"/>
                  </a:moveTo>
                  <a:lnTo>
                    <a:pt x="562" y="18"/>
                  </a:lnTo>
                  <a:lnTo>
                    <a:pt x="564" y="20"/>
                  </a:lnTo>
                  <a:lnTo>
                    <a:pt x="564" y="22"/>
                  </a:lnTo>
                  <a:lnTo>
                    <a:pt x="564" y="22"/>
                  </a:lnTo>
                  <a:lnTo>
                    <a:pt x="562" y="22"/>
                  </a:lnTo>
                  <a:lnTo>
                    <a:pt x="562" y="22"/>
                  </a:lnTo>
                  <a:lnTo>
                    <a:pt x="560" y="20"/>
                  </a:lnTo>
                  <a:lnTo>
                    <a:pt x="560" y="20"/>
                  </a:lnTo>
                  <a:lnTo>
                    <a:pt x="562" y="18"/>
                  </a:lnTo>
                  <a:lnTo>
                    <a:pt x="562" y="18"/>
                  </a:lnTo>
                  <a:close/>
                  <a:moveTo>
                    <a:pt x="560" y="52"/>
                  </a:moveTo>
                  <a:lnTo>
                    <a:pt x="560" y="52"/>
                  </a:lnTo>
                  <a:lnTo>
                    <a:pt x="560" y="50"/>
                  </a:lnTo>
                  <a:lnTo>
                    <a:pt x="562" y="52"/>
                  </a:lnTo>
                  <a:lnTo>
                    <a:pt x="562" y="52"/>
                  </a:lnTo>
                  <a:lnTo>
                    <a:pt x="560" y="52"/>
                  </a:lnTo>
                  <a:lnTo>
                    <a:pt x="560" y="52"/>
                  </a:lnTo>
                  <a:close/>
                  <a:moveTo>
                    <a:pt x="562" y="70"/>
                  </a:moveTo>
                  <a:lnTo>
                    <a:pt x="562" y="70"/>
                  </a:lnTo>
                  <a:lnTo>
                    <a:pt x="560" y="72"/>
                  </a:lnTo>
                  <a:lnTo>
                    <a:pt x="560" y="70"/>
                  </a:lnTo>
                  <a:lnTo>
                    <a:pt x="562" y="70"/>
                  </a:lnTo>
                  <a:close/>
                  <a:moveTo>
                    <a:pt x="562" y="30"/>
                  </a:moveTo>
                  <a:lnTo>
                    <a:pt x="560" y="28"/>
                  </a:lnTo>
                  <a:lnTo>
                    <a:pt x="560" y="28"/>
                  </a:lnTo>
                  <a:lnTo>
                    <a:pt x="560" y="28"/>
                  </a:lnTo>
                  <a:lnTo>
                    <a:pt x="562" y="30"/>
                  </a:lnTo>
                  <a:lnTo>
                    <a:pt x="562" y="30"/>
                  </a:lnTo>
                  <a:close/>
                  <a:moveTo>
                    <a:pt x="560" y="48"/>
                  </a:moveTo>
                  <a:lnTo>
                    <a:pt x="558" y="48"/>
                  </a:lnTo>
                  <a:lnTo>
                    <a:pt x="558" y="48"/>
                  </a:lnTo>
                  <a:lnTo>
                    <a:pt x="560" y="48"/>
                  </a:lnTo>
                  <a:close/>
                  <a:moveTo>
                    <a:pt x="558" y="94"/>
                  </a:moveTo>
                  <a:lnTo>
                    <a:pt x="558" y="94"/>
                  </a:lnTo>
                  <a:lnTo>
                    <a:pt x="560" y="94"/>
                  </a:lnTo>
                  <a:lnTo>
                    <a:pt x="560" y="94"/>
                  </a:lnTo>
                  <a:lnTo>
                    <a:pt x="560" y="94"/>
                  </a:lnTo>
                  <a:lnTo>
                    <a:pt x="558" y="94"/>
                  </a:lnTo>
                  <a:lnTo>
                    <a:pt x="558" y="94"/>
                  </a:lnTo>
                  <a:close/>
                  <a:moveTo>
                    <a:pt x="560" y="98"/>
                  </a:moveTo>
                  <a:lnTo>
                    <a:pt x="562" y="98"/>
                  </a:lnTo>
                  <a:lnTo>
                    <a:pt x="562" y="98"/>
                  </a:lnTo>
                  <a:lnTo>
                    <a:pt x="560" y="98"/>
                  </a:lnTo>
                  <a:lnTo>
                    <a:pt x="560" y="96"/>
                  </a:lnTo>
                  <a:lnTo>
                    <a:pt x="564" y="98"/>
                  </a:lnTo>
                  <a:lnTo>
                    <a:pt x="564" y="98"/>
                  </a:lnTo>
                  <a:lnTo>
                    <a:pt x="562" y="98"/>
                  </a:lnTo>
                  <a:lnTo>
                    <a:pt x="560" y="98"/>
                  </a:lnTo>
                  <a:lnTo>
                    <a:pt x="560" y="98"/>
                  </a:lnTo>
                  <a:close/>
                  <a:moveTo>
                    <a:pt x="562" y="24"/>
                  </a:moveTo>
                  <a:lnTo>
                    <a:pt x="562" y="24"/>
                  </a:lnTo>
                  <a:lnTo>
                    <a:pt x="564" y="24"/>
                  </a:lnTo>
                  <a:lnTo>
                    <a:pt x="562" y="24"/>
                  </a:lnTo>
                  <a:close/>
                  <a:moveTo>
                    <a:pt x="564" y="72"/>
                  </a:moveTo>
                  <a:lnTo>
                    <a:pt x="564" y="72"/>
                  </a:lnTo>
                  <a:lnTo>
                    <a:pt x="564" y="72"/>
                  </a:lnTo>
                  <a:lnTo>
                    <a:pt x="564" y="72"/>
                  </a:lnTo>
                  <a:lnTo>
                    <a:pt x="564" y="72"/>
                  </a:lnTo>
                  <a:lnTo>
                    <a:pt x="566" y="72"/>
                  </a:lnTo>
                  <a:lnTo>
                    <a:pt x="564" y="72"/>
                  </a:lnTo>
                  <a:close/>
                  <a:moveTo>
                    <a:pt x="566" y="92"/>
                  </a:moveTo>
                  <a:lnTo>
                    <a:pt x="566" y="92"/>
                  </a:lnTo>
                  <a:lnTo>
                    <a:pt x="568" y="92"/>
                  </a:lnTo>
                  <a:lnTo>
                    <a:pt x="566" y="92"/>
                  </a:lnTo>
                  <a:close/>
                  <a:moveTo>
                    <a:pt x="564" y="60"/>
                  </a:moveTo>
                  <a:lnTo>
                    <a:pt x="568" y="60"/>
                  </a:lnTo>
                  <a:lnTo>
                    <a:pt x="568" y="60"/>
                  </a:lnTo>
                  <a:lnTo>
                    <a:pt x="566" y="58"/>
                  </a:lnTo>
                  <a:lnTo>
                    <a:pt x="566" y="58"/>
                  </a:lnTo>
                  <a:lnTo>
                    <a:pt x="568" y="60"/>
                  </a:lnTo>
                  <a:lnTo>
                    <a:pt x="568" y="60"/>
                  </a:lnTo>
                  <a:lnTo>
                    <a:pt x="566" y="60"/>
                  </a:lnTo>
                  <a:lnTo>
                    <a:pt x="564" y="60"/>
                  </a:lnTo>
                  <a:lnTo>
                    <a:pt x="564" y="60"/>
                  </a:lnTo>
                  <a:close/>
                  <a:moveTo>
                    <a:pt x="566" y="22"/>
                  </a:moveTo>
                  <a:lnTo>
                    <a:pt x="566" y="24"/>
                  </a:lnTo>
                  <a:lnTo>
                    <a:pt x="566" y="24"/>
                  </a:lnTo>
                  <a:lnTo>
                    <a:pt x="566" y="24"/>
                  </a:lnTo>
                  <a:lnTo>
                    <a:pt x="566" y="22"/>
                  </a:lnTo>
                  <a:lnTo>
                    <a:pt x="566" y="22"/>
                  </a:lnTo>
                  <a:lnTo>
                    <a:pt x="566" y="22"/>
                  </a:lnTo>
                  <a:close/>
                  <a:moveTo>
                    <a:pt x="566" y="16"/>
                  </a:moveTo>
                  <a:lnTo>
                    <a:pt x="566" y="16"/>
                  </a:lnTo>
                  <a:lnTo>
                    <a:pt x="568" y="16"/>
                  </a:lnTo>
                  <a:lnTo>
                    <a:pt x="568" y="16"/>
                  </a:lnTo>
                  <a:lnTo>
                    <a:pt x="568" y="18"/>
                  </a:lnTo>
                  <a:lnTo>
                    <a:pt x="566" y="16"/>
                  </a:lnTo>
                  <a:close/>
                  <a:moveTo>
                    <a:pt x="566" y="52"/>
                  </a:moveTo>
                  <a:lnTo>
                    <a:pt x="566" y="52"/>
                  </a:lnTo>
                  <a:lnTo>
                    <a:pt x="564" y="52"/>
                  </a:lnTo>
                  <a:lnTo>
                    <a:pt x="564" y="52"/>
                  </a:lnTo>
                  <a:lnTo>
                    <a:pt x="566" y="52"/>
                  </a:lnTo>
                  <a:lnTo>
                    <a:pt x="566" y="52"/>
                  </a:lnTo>
                  <a:lnTo>
                    <a:pt x="566" y="52"/>
                  </a:lnTo>
                  <a:close/>
                  <a:moveTo>
                    <a:pt x="570" y="76"/>
                  </a:moveTo>
                  <a:lnTo>
                    <a:pt x="568" y="74"/>
                  </a:lnTo>
                  <a:lnTo>
                    <a:pt x="570" y="76"/>
                  </a:lnTo>
                  <a:lnTo>
                    <a:pt x="570" y="76"/>
                  </a:lnTo>
                  <a:close/>
                  <a:moveTo>
                    <a:pt x="570" y="108"/>
                  </a:moveTo>
                  <a:lnTo>
                    <a:pt x="570" y="108"/>
                  </a:lnTo>
                  <a:lnTo>
                    <a:pt x="570" y="108"/>
                  </a:lnTo>
                  <a:lnTo>
                    <a:pt x="570" y="108"/>
                  </a:lnTo>
                  <a:lnTo>
                    <a:pt x="572" y="108"/>
                  </a:lnTo>
                  <a:lnTo>
                    <a:pt x="570" y="108"/>
                  </a:lnTo>
                  <a:close/>
                  <a:moveTo>
                    <a:pt x="572" y="72"/>
                  </a:moveTo>
                  <a:lnTo>
                    <a:pt x="568" y="72"/>
                  </a:lnTo>
                  <a:lnTo>
                    <a:pt x="572" y="72"/>
                  </a:lnTo>
                  <a:lnTo>
                    <a:pt x="572" y="72"/>
                  </a:lnTo>
                  <a:close/>
                  <a:moveTo>
                    <a:pt x="570" y="70"/>
                  </a:moveTo>
                  <a:lnTo>
                    <a:pt x="570" y="70"/>
                  </a:lnTo>
                  <a:lnTo>
                    <a:pt x="570" y="70"/>
                  </a:lnTo>
                  <a:lnTo>
                    <a:pt x="570" y="70"/>
                  </a:lnTo>
                  <a:lnTo>
                    <a:pt x="568" y="68"/>
                  </a:lnTo>
                  <a:lnTo>
                    <a:pt x="572" y="70"/>
                  </a:lnTo>
                  <a:lnTo>
                    <a:pt x="572" y="70"/>
                  </a:lnTo>
                  <a:lnTo>
                    <a:pt x="570" y="70"/>
                  </a:lnTo>
                  <a:lnTo>
                    <a:pt x="570" y="70"/>
                  </a:lnTo>
                  <a:close/>
                  <a:moveTo>
                    <a:pt x="588" y="26"/>
                  </a:moveTo>
                  <a:lnTo>
                    <a:pt x="588" y="26"/>
                  </a:lnTo>
                  <a:lnTo>
                    <a:pt x="586" y="24"/>
                  </a:lnTo>
                  <a:lnTo>
                    <a:pt x="582" y="24"/>
                  </a:lnTo>
                  <a:lnTo>
                    <a:pt x="582" y="24"/>
                  </a:lnTo>
                  <a:lnTo>
                    <a:pt x="584" y="24"/>
                  </a:lnTo>
                  <a:lnTo>
                    <a:pt x="584" y="24"/>
                  </a:lnTo>
                  <a:lnTo>
                    <a:pt x="578" y="24"/>
                  </a:lnTo>
                  <a:lnTo>
                    <a:pt x="574" y="22"/>
                  </a:lnTo>
                  <a:lnTo>
                    <a:pt x="572" y="24"/>
                  </a:lnTo>
                  <a:lnTo>
                    <a:pt x="572" y="24"/>
                  </a:lnTo>
                  <a:lnTo>
                    <a:pt x="570" y="24"/>
                  </a:lnTo>
                  <a:lnTo>
                    <a:pt x="570" y="22"/>
                  </a:lnTo>
                  <a:lnTo>
                    <a:pt x="570" y="22"/>
                  </a:lnTo>
                  <a:lnTo>
                    <a:pt x="570" y="22"/>
                  </a:lnTo>
                  <a:lnTo>
                    <a:pt x="572" y="22"/>
                  </a:lnTo>
                  <a:lnTo>
                    <a:pt x="572" y="22"/>
                  </a:lnTo>
                  <a:lnTo>
                    <a:pt x="574" y="22"/>
                  </a:lnTo>
                  <a:lnTo>
                    <a:pt x="576" y="20"/>
                  </a:lnTo>
                  <a:lnTo>
                    <a:pt x="576" y="20"/>
                  </a:lnTo>
                  <a:lnTo>
                    <a:pt x="578" y="22"/>
                  </a:lnTo>
                  <a:lnTo>
                    <a:pt x="582" y="22"/>
                  </a:lnTo>
                  <a:lnTo>
                    <a:pt x="586" y="22"/>
                  </a:lnTo>
                  <a:lnTo>
                    <a:pt x="588" y="26"/>
                  </a:lnTo>
                  <a:lnTo>
                    <a:pt x="588" y="26"/>
                  </a:lnTo>
                  <a:close/>
                  <a:moveTo>
                    <a:pt x="586" y="12"/>
                  </a:moveTo>
                  <a:lnTo>
                    <a:pt x="586" y="12"/>
                  </a:lnTo>
                  <a:lnTo>
                    <a:pt x="588" y="12"/>
                  </a:lnTo>
                  <a:lnTo>
                    <a:pt x="588" y="12"/>
                  </a:lnTo>
                  <a:lnTo>
                    <a:pt x="586" y="12"/>
                  </a:lnTo>
                  <a:lnTo>
                    <a:pt x="586" y="12"/>
                  </a:lnTo>
                  <a:close/>
                  <a:moveTo>
                    <a:pt x="588" y="24"/>
                  </a:moveTo>
                  <a:lnTo>
                    <a:pt x="588" y="24"/>
                  </a:lnTo>
                  <a:lnTo>
                    <a:pt x="588" y="24"/>
                  </a:lnTo>
                  <a:lnTo>
                    <a:pt x="588" y="24"/>
                  </a:lnTo>
                  <a:lnTo>
                    <a:pt x="588" y="24"/>
                  </a:lnTo>
                  <a:lnTo>
                    <a:pt x="588" y="24"/>
                  </a:lnTo>
                  <a:lnTo>
                    <a:pt x="588" y="24"/>
                  </a:lnTo>
                  <a:lnTo>
                    <a:pt x="588" y="24"/>
                  </a:lnTo>
                  <a:lnTo>
                    <a:pt x="588" y="24"/>
                  </a:lnTo>
                  <a:lnTo>
                    <a:pt x="588" y="24"/>
                  </a:lnTo>
                  <a:close/>
                  <a:moveTo>
                    <a:pt x="588" y="44"/>
                  </a:moveTo>
                  <a:lnTo>
                    <a:pt x="590" y="44"/>
                  </a:lnTo>
                  <a:lnTo>
                    <a:pt x="588" y="44"/>
                  </a:lnTo>
                  <a:lnTo>
                    <a:pt x="588" y="44"/>
                  </a:lnTo>
                  <a:close/>
                  <a:moveTo>
                    <a:pt x="586" y="32"/>
                  </a:moveTo>
                  <a:lnTo>
                    <a:pt x="586" y="32"/>
                  </a:lnTo>
                  <a:lnTo>
                    <a:pt x="586" y="32"/>
                  </a:lnTo>
                  <a:lnTo>
                    <a:pt x="588" y="34"/>
                  </a:lnTo>
                  <a:lnTo>
                    <a:pt x="588" y="34"/>
                  </a:lnTo>
                  <a:lnTo>
                    <a:pt x="586" y="32"/>
                  </a:lnTo>
                  <a:lnTo>
                    <a:pt x="586" y="32"/>
                  </a:lnTo>
                  <a:close/>
                  <a:moveTo>
                    <a:pt x="588" y="40"/>
                  </a:moveTo>
                  <a:lnTo>
                    <a:pt x="586" y="42"/>
                  </a:lnTo>
                  <a:lnTo>
                    <a:pt x="586" y="40"/>
                  </a:lnTo>
                  <a:lnTo>
                    <a:pt x="588" y="40"/>
                  </a:lnTo>
                  <a:close/>
                  <a:moveTo>
                    <a:pt x="582" y="66"/>
                  </a:moveTo>
                  <a:lnTo>
                    <a:pt x="582" y="66"/>
                  </a:lnTo>
                  <a:lnTo>
                    <a:pt x="580" y="66"/>
                  </a:lnTo>
                  <a:lnTo>
                    <a:pt x="580" y="66"/>
                  </a:lnTo>
                  <a:lnTo>
                    <a:pt x="582" y="66"/>
                  </a:lnTo>
                  <a:lnTo>
                    <a:pt x="582" y="66"/>
                  </a:lnTo>
                  <a:lnTo>
                    <a:pt x="582" y="66"/>
                  </a:lnTo>
                  <a:lnTo>
                    <a:pt x="582" y="66"/>
                  </a:lnTo>
                  <a:close/>
                  <a:moveTo>
                    <a:pt x="580" y="58"/>
                  </a:moveTo>
                  <a:lnTo>
                    <a:pt x="582" y="58"/>
                  </a:lnTo>
                  <a:lnTo>
                    <a:pt x="582" y="58"/>
                  </a:lnTo>
                  <a:lnTo>
                    <a:pt x="580" y="58"/>
                  </a:lnTo>
                  <a:lnTo>
                    <a:pt x="580" y="58"/>
                  </a:lnTo>
                  <a:close/>
                  <a:moveTo>
                    <a:pt x="580" y="42"/>
                  </a:moveTo>
                  <a:lnTo>
                    <a:pt x="580" y="42"/>
                  </a:lnTo>
                  <a:lnTo>
                    <a:pt x="582" y="40"/>
                  </a:lnTo>
                  <a:lnTo>
                    <a:pt x="582" y="42"/>
                  </a:lnTo>
                  <a:lnTo>
                    <a:pt x="582" y="42"/>
                  </a:lnTo>
                  <a:lnTo>
                    <a:pt x="582" y="40"/>
                  </a:lnTo>
                  <a:lnTo>
                    <a:pt x="578" y="40"/>
                  </a:lnTo>
                  <a:lnTo>
                    <a:pt x="578" y="40"/>
                  </a:lnTo>
                  <a:lnTo>
                    <a:pt x="578" y="40"/>
                  </a:lnTo>
                  <a:lnTo>
                    <a:pt x="576" y="40"/>
                  </a:lnTo>
                  <a:lnTo>
                    <a:pt x="574" y="40"/>
                  </a:lnTo>
                  <a:lnTo>
                    <a:pt x="576" y="42"/>
                  </a:lnTo>
                  <a:lnTo>
                    <a:pt x="576" y="42"/>
                  </a:lnTo>
                  <a:lnTo>
                    <a:pt x="572" y="40"/>
                  </a:lnTo>
                  <a:lnTo>
                    <a:pt x="572" y="40"/>
                  </a:lnTo>
                  <a:lnTo>
                    <a:pt x="574" y="38"/>
                  </a:lnTo>
                  <a:lnTo>
                    <a:pt x="576" y="38"/>
                  </a:lnTo>
                  <a:lnTo>
                    <a:pt x="578" y="38"/>
                  </a:lnTo>
                  <a:lnTo>
                    <a:pt x="580" y="38"/>
                  </a:lnTo>
                  <a:lnTo>
                    <a:pt x="578" y="38"/>
                  </a:lnTo>
                  <a:lnTo>
                    <a:pt x="578" y="38"/>
                  </a:lnTo>
                  <a:lnTo>
                    <a:pt x="580" y="36"/>
                  </a:lnTo>
                  <a:lnTo>
                    <a:pt x="580" y="36"/>
                  </a:lnTo>
                  <a:lnTo>
                    <a:pt x="580" y="36"/>
                  </a:lnTo>
                  <a:lnTo>
                    <a:pt x="580" y="38"/>
                  </a:lnTo>
                  <a:lnTo>
                    <a:pt x="582" y="38"/>
                  </a:lnTo>
                  <a:lnTo>
                    <a:pt x="582" y="38"/>
                  </a:lnTo>
                  <a:lnTo>
                    <a:pt x="582" y="38"/>
                  </a:lnTo>
                  <a:lnTo>
                    <a:pt x="582" y="36"/>
                  </a:lnTo>
                  <a:lnTo>
                    <a:pt x="582" y="36"/>
                  </a:lnTo>
                  <a:lnTo>
                    <a:pt x="584" y="38"/>
                  </a:lnTo>
                  <a:lnTo>
                    <a:pt x="584" y="40"/>
                  </a:lnTo>
                  <a:lnTo>
                    <a:pt x="584" y="40"/>
                  </a:lnTo>
                  <a:lnTo>
                    <a:pt x="582" y="42"/>
                  </a:lnTo>
                  <a:lnTo>
                    <a:pt x="580" y="42"/>
                  </a:lnTo>
                  <a:lnTo>
                    <a:pt x="580" y="42"/>
                  </a:lnTo>
                  <a:close/>
                  <a:moveTo>
                    <a:pt x="576" y="50"/>
                  </a:moveTo>
                  <a:lnTo>
                    <a:pt x="576" y="52"/>
                  </a:lnTo>
                  <a:lnTo>
                    <a:pt x="574" y="50"/>
                  </a:lnTo>
                  <a:lnTo>
                    <a:pt x="576" y="50"/>
                  </a:lnTo>
                  <a:close/>
                  <a:moveTo>
                    <a:pt x="574" y="58"/>
                  </a:moveTo>
                  <a:lnTo>
                    <a:pt x="572" y="58"/>
                  </a:lnTo>
                  <a:lnTo>
                    <a:pt x="574" y="58"/>
                  </a:lnTo>
                  <a:lnTo>
                    <a:pt x="574" y="58"/>
                  </a:lnTo>
                  <a:close/>
                  <a:moveTo>
                    <a:pt x="572" y="70"/>
                  </a:moveTo>
                  <a:lnTo>
                    <a:pt x="572" y="70"/>
                  </a:lnTo>
                  <a:lnTo>
                    <a:pt x="572" y="68"/>
                  </a:lnTo>
                  <a:lnTo>
                    <a:pt x="572" y="68"/>
                  </a:lnTo>
                  <a:lnTo>
                    <a:pt x="572" y="68"/>
                  </a:lnTo>
                  <a:lnTo>
                    <a:pt x="572" y="68"/>
                  </a:lnTo>
                  <a:lnTo>
                    <a:pt x="574" y="66"/>
                  </a:lnTo>
                  <a:lnTo>
                    <a:pt x="572" y="66"/>
                  </a:lnTo>
                  <a:lnTo>
                    <a:pt x="572" y="66"/>
                  </a:lnTo>
                  <a:lnTo>
                    <a:pt x="572" y="66"/>
                  </a:lnTo>
                  <a:lnTo>
                    <a:pt x="570" y="66"/>
                  </a:lnTo>
                  <a:lnTo>
                    <a:pt x="570" y="66"/>
                  </a:lnTo>
                  <a:lnTo>
                    <a:pt x="574" y="64"/>
                  </a:lnTo>
                  <a:lnTo>
                    <a:pt x="576" y="64"/>
                  </a:lnTo>
                  <a:lnTo>
                    <a:pt x="576" y="64"/>
                  </a:lnTo>
                  <a:lnTo>
                    <a:pt x="582" y="68"/>
                  </a:lnTo>
                  <a:lnTo>
                    <a:pt x="582" y="68"/>
                  </a:lnTo>
                  <a:lnTo>
                    <a:pt x="580" y="70"/>
                  </a:lnTo>
                  <a:lnTo>
                    <a:pt x="578" y="70"/>
                  </a:lnTo>
                  <a:lnTo>
                    <a:pt x="578" y="70"/>
                  </a:lnTo>
                  <a:lnTo>
                    <a:pt x="578" y="70"/>
                  </a:lnTo>
                  <a:lnTo>
                    <a:pt x="576" y="70"/>
                  </a:lnTo>
                  <a:lnTo>
                    <a:pt x="576" y="70"/>
                  </a:lnTo>
                  <a:lnTo>
                    <a:pt x="576" y="70"/>
                  </a:lnTo>
                  <a:lnTo>
                    <a:pt x="576" y="70"/>
                  </a:lnTo>
                  <a:lnTo>
                    <a:pt x="576" y="70"/>
                  </a:lnTo>
                  <a:lnTo>
                    <a:pt x="576" y="72"/>
                  </a:lnTo>
                  <a:lnTo>
                    <a:pt x="572" y="70"/>
                  </a:lnTo>
                  <a:close/>
                  <a:moveTo>
                    <a:pt x="582" y="70"/>
                  </a:moveTo>
                  <a:lnTo>
                    <a:pt x="582" y="70"/>
                  </a:lnTo>
                  <a:lnTo>
                    <a:pt x="582" y="70"/>
                  </a:lnTo>
                  <a:lnTo>
                    <a:pt x="582" y="70"/>
                  </a:lnTo>
                  <a:lnTo>
                    <a:pt x="582" y="70"/>
                  </a:lnTo>
                  <a:close/>
                  <a:moveTo>
                    <a:pt x="578" y="78"/>
                  </a:moveTo>
                  <a:lnTo>
                    <a:pt x="580" y="78"/>
                  </a:lnTo>
                  <a:lnTo>
                    <a:pt x="580" y="78"/>
                  </a:lnTo>
                  <a:lnTo>
                    <a:pt x="580" y="78"/>
                  </a:lnTo>
                  <a:lnTo>
                    <a:pt x="580" y="78"/>
                  </a:lnTo>
                  <a:lnTo>
                    <a:pt x="578" y="78"/>
                  </a:lnTo>
                  <a:close/>
                  <a:moveTo>
                    <a:pt x="580" y="90"/>
                  </a:moveTo>
                  <a:lnTo>
                    <a:pt x="580" y="90"/>
                  </a:lnTo>
                  <a:lnTo>
                    <a:pt x="578" y="90"/>
                  </a:lnTo>
                  <a:lnTo>
                    <a:pt x="578" y="90"/>
                  </a:lnTo>
                  <a:lnTo>
                    <a:pt x="578" y="90"/>
                  </a:lnTo>
                  <a:lnTo>
                    <a:pt x="580" y="90"/>
                  </a:lnTo>
                  <a:lnTo>
                    <a:pt x="580" y="90"/>
                  </a:lnTo>
                  <a:close/>
                  <a:moveTo>
                    <a:pt x="574" y="72"/>
                  </a:moveTo>
                  <a:lnTo>
                    <a:pt x="574" y="72"/>
                  </a:lnTo>
                  <a:lnTo>
                    <a:pt x="576" y="72"/>
                  </a:lnTo>
                  <a:lnTo>
                    <a:pt x="576" y="72"/>
                  </a:lnTo>
                  <a:lnTo>
                    <a:pt x="574" y="72"/>
                  </a:lnTo>
                  <a:lnTo>
                    <a:pt x="574" y="72"/>
                  </a:lnTo>
                  <a:close/>
                  <a:moveTo>
                    <a:pt x="578" y="74"/>
                  </a:moveTo>
                  <a:lnTo>
                    <a:pt x="578" y="76"/>
                  </a:lnTo>
                  <a:lnTo>
                    <a:pt x="578" y="76"/>
                  </a:lnTo>
                  <a:lnTo>
                    <a:pt x="578" y="74"/>
                  </a:lnTo>
                  <a:close/>
                  <a:moveTo>
                    <a:pt x="578" y="94"/>
                  </a:moveTo>
                  <a:lnTo>
                    <a:pt x="578" y="94"/>
                  </a:lnTo>
                  <a:lnTo>
                    <a:pt x="580" y="94"/>
                  </a:lnTo>
                  <a:lnTo>
                    <a:pt x="580" y="94"/>
                  </a:lnTo>
                  <a:lnTo>
                    <a:pt x="582" y="94"/>
                  </a:lnTo>
                  <a:lnTo>
                    <a:pt x="582" y="94"/>
                  </a:lnTo>
                  <a:lnTo>
                    <a:pt x="580" y="96"/>
                  </a:lnTo>
                  <a:lnTo>
                    <a:pt x="578" y="94"/>
                  </a:lnTo>
                  <a:lnTo>
                    <a:pt x="578" y="94"/>
                  </a:lnTo>
                  <a:close/>
                  <a:moveTo>
                    <a:pt x="582" y="84"/>
                  </a:moveTo>
                  <a:lnTo>
                    <a:pt x="582" y="84"/>
                  </a:lnTo>
                  <a:lnTo>
                    <a:pt x="582" y="84"/>
                  </a:lnTo>
                  <a:lnTo>
                    <a:pt x="584" y="82"/>
                  </a:lnTo>
                  <a:lnTo>
                    <a:pt x="584" y="82"/>
                  </a:lnTo>
                  <a:lnTo>
                    <a:pt x="582" y="84"/>
                  </a:lnTo>
                  <a:lnTo>
                    <a:pt x="582" y="84"/>
                  </a:lnTo>
                  <a:lnTo>
                    <a:pt x="582" y="84"/>
                  </a:lnTo>
                  <a:close/>
                  <a:moveTo>
                    <a:pt x="584" y="72"/>
                  </a:moveTo>
                  <a:lnTo>
                    <a:pt x="584" y="72"/>
                  </a:lnTo>
                  <a:lnTo>
                    <a:pt x="584" y="72"/>
                  </a:lnTo>
                  <a:lnTo>
                    <a:pt x="584" y="72"/>
                  </a:lnTo>
                  <a:lnTo>
                    <a:pt x="584" y="72"/>
                  </a:lnTo>
                  <a:lnTo>
                    <a:pt x="584" y="72"/>
                  </a:lnTo>
                  <a:lnTo>
                    <a:pt x="584" y="72"/>
                  </a:lnTo>
                  <a:lnTo>
                    <a:pt x="584" y="72"/>
                  </a:lnTo>
                  <a:close/>
                  <a:moveTo>
                    <a:pt x="586" y="102"/>
                  </a:moveTo>
                  <a:lnTo>
                    <a:pt x="586" y="100"/>
                  </a:lnTo>
                  <a:lnTo>
                    <a:pt x="586" y="100"/>
                  </a:lnTo>
                  <a:lnTo>
                    <a:pt x="586" y="102"/>
                  </a:lnTo>
                  <a:lnTo>
                    <a:pt x="588" y="102"/>
                  </a:lnTo>
                  <a:lnTo>
                    <a:pt x="588" y="104"/>
                  </a:lnTo>
                  <a:lnTo>
                    <a:pt x="588" y="104"/>
                  </a:lnTo>
                  <a:lnTo>
                    <a:pt x="586" y="102"/>
                  </a:lnTo>
                  <a:lnTo>
                    <a:pt x="586" y="102"/>
                  </a:lnTo>
                  <a:close/>
                  <a:moveTo>
                    <a:pt x="588" y="88"/>
                  </a:moveTo>
                  <a:lnTo>
                    <a:pt x="588" y="88"/>
                  </a:lnTo>
                  <a:lnTo>
                    <a:pt x="590" y="88"/>
                  </a:lnTo>
                  <a:lnTo>
                    <a:pt x="590" y="88"/>
                  </a:lnTo>
                  <a:lnTo>
                    <a:pt x="590" y="88"/>
                  </a:lnTo>
                  <a:lnTo>
                    <a:pt x="590" y="90"/>
                  </a:lnTo>
                  <a:lnTo>
                    <a:pt x="588" y="88"/>
                  </a:lnTo>
                  <a:lnTo>
                    <a:pt x="588" y="88"/>
                  </a:lnTo>
                  <a:close/>
                  <a:moveTo>
                    <a:pt x="588" y="64"/>
                  </a:moveTo>
                  <a:lnTo>
                    <a:pt x="588" y="64"/>
                  </a:lnTo>
                  <a:lnTo>
                    <a:pt x="590" y="64"/>
                  </a:lnTo>
                  <a:lnTo>
                    <a:pt x="590" y="64"/>
                  </a:lnTo>
                  <a:lnTo>
                    <a:pt x="590" y="64"/>
                  </a:lnTo>
                  <a:lnTo>
                    <a:pt x="590" y="64"/>
                  </a:lnTo>
                  <a:lnTo>
                    <a:pt x="588" y="64"/>
                  </a:lnTo>
                  <a:lnTo>
                    <a:pt x="588" y="64"/>
                  </a:lnTo>
                  <a:close/>
                  <a:moveTo>
                    <a:pt x="590" y="62"/>
                  </a:moveTo>
                  <a:lnTo>
                    <a:pt x="590" y="62"/>
                  </a:lnTo>
                  <a:lnTo>
                    <a:pt x="588" y="62"/>
                  </a:lnTo>
                  <a:lnTo>
                    <a:pt x="588" y="62"/>
                  </a:lnTo>
                  <a:lnTo>
                    <a:pt x="588" y="60"/>
                  </a:lnTo>
                  <a:lnTo>
                    <a:pt x="590" y="60"/>
                  </a:lnTo>
                  <a:lnTo>
                    <a:pt x="590" y="60"/>
                  </a:lnTo>
                  <a:lnTo>
                    <a:pt x="590" y="60"/>
                  </a:lnTo>
                  <a:lnTo>
                    <a:pt x="590" y="60"/>
                  </a:lnTo>
                  <a:lnTo>
                    <a:pt x="590" y="60"/>
                  </a:lnTo>
                  <a:lnTo>
                    <a:pt x="590" y="62"/>
                  </a:lnTo>
                  <a:lnTo>
                    <a:pt x="590" y="62"/>
                  </a:lnTo>
                  <a:close/>
                  <a:moveTo>
                    <a:pt x="590" y="44"/>
                  </a:moveTo>
                  <a:lnTo>
                    <a:pt x="590" y="44"/>
                  </a:lnTo>
                  <a:lnTo>
                    <a:pt x="590" y="42"/>
                  </a:lnTo>
                  <a:lnTo>
                    <a:pt x="592" y="44"/>
                  </a:lnTo>
                  <a:lnTo>
                    <a:pt x="592" y="44"/>
                  </a:lnTo>
                  <a:lnTo>
                    <a:pt x="590" y="44"/>
                  </a:lnTo>
                  <a:lnTo>
                    <a:pt x="590" y="44"/>
                  </a:lnTo>
                  <a:close/>
                  <a:moveTo>
                    <a:pt x="590" y="42"/>
                  </a:moveTo>
                  <a:lnTo>
                    <a:pt x="590" y="40"/>
                  </a:lnTo>
                  <a:lnTo>
                    <a:pt x="590" y="40"/>
                  </a:lnTo>
                  <a:lnTo>
                    <a:pt x="590" y="42"/>
                  </a:lnTo>
                  <a:close/>
                  <a:moveTo>
                    <a:pt x="592" y="26"/>
                  </a:moveTo>
                  <a:lnTo>
                    <a:pt x="592" y="26"/>
                  </a:lnTo>
                  <a:lnTo>
                    <a:pt x="592" y="26"/>
                  </a:lnTo>
                  <a:lnTo>
                    <a:pt x="594" y="28"/>
                  </a:lnTo>
                  <a:lnTo>
                    <a:pt x="594" y="28"/>
                  </a:lnTo>
                  <a:lnTo>
                    <a:pt x="592" y="28"/>
                  </a:lnTo>
                  <a:lnTo>
                    <a:pt x="592" y="28"/>
                  </a:lnTo>
                  <a:lnTo>
                    <a:pt x="592" y="28"/>
                  </a:lnTo>
                  <a:lnTo>
                    <a:pt x="592" y="26"/>
                  </a:lnTo>
                  <a:lnTo>
                    <a:pt x="592" y="26"/>
                  </a:lnTo>
                  <a:close/>
                  <a:moveTo>
                    <a:pt x="598" y="40"/>
                  </a:moveTo>
                  <a:lnTo>
                    <a:pt x="596" y="40"/>
                  </a:lnTo>
                  <a:lnTo>
                    <a:pt x="596" y="40"/>
                  </a:lnTo>
                  <a:lnTo>
                    <a:pt x="596" y="40"/>
                  </a:lnTo>
                  <a:lnTo>
                    <a:pt x="596" y="38"/>
                  </a:lnTo>
                  <a:lnTo>
                    <a:pt x="596" y="40"/>
                  </a:lnTo>
                  <a:lnTo>
                    <a:pt x="596" y="40"/>
                  </a:lnTo>
                  <a:lnTo>
                    <a:pt x="598" y="40"/>
                  </a:lnTo>
                  <a:lnTo>
                    <a:pt x="598" y="40"/>
                  </a:lnTo>
                  <a:close/>
                  <a:moveTo>
                    <a:pt x="598" y="68"/>
                  </a:moveTo>
                  <a:lnTo>
                    <a:pt x="596" y="68"/>
                  </a:lnTo>
                  <a:lnTo>
                    <a:pt x="598" y="66"/>
                  </a:lnTo>
                  <a:lnTo>
                    <a:pt x="598" y="68"/>
                  </a:lnTo>
                  <a:close/>
                  <a:moveTo>
                    <a:pt x="596" y="66"/>
                  </a:moveTo>
                  <a:lnTo>
                    <a:pt x="596" y="66"/>
                  </a:lnTo>
                  <a:lnTo>
                    <a:pt x="596" y="68"/>
                  </a:lnTo>
                  <a:lnTo>
                    <a:pt x="596" y="68"/>
                  </a:lnTo>
                  <a:lnTo>
                    <a:pt x="594" y="66"/>
                  </a:lnTo>
                  <a:lnTo>
                    <a:pt x="594" y="66"/>
                  </a:lnTo>
                  <a:lnTo>
                    <a:pt x="596" y="68"/>
                  </a:lnTo>
                  <a:lnTo>
                    <a:pt x="596" y="66"/>
                  </a:lnTo>
                  <a:lnTo>
                    <a:pt x="596" y="66"/>
                  </a:lnTo>
                  <a:close/>
                  <a:moveTo>
                    <a:pt x="594" y="34"/>
                  </a:moveTo>
                  <a:lnTo>
                    <a:pt x="594" y="32"/>
                  </a:lnTo>
                  <a:lnTo>
                    <a:pt x="594" y="32"/>
                  </a:lnTo>
                  <a:lnTo>
                    <a:pt x="594" y="32"/>
                  </a:lnTo>
                  <a:lnTo>
                    <a:pt x="594" y="32"/>
                  </a:lnTo>
                  <a:lnTo>
                    <a:pt x="594" y="32"/>
                  </a:lnTo>
                  <a:lnTo>
                    <a:pt x="594" y="34"/>
                  </a:lnTo>
                  <a:close/>
                  <a:moveTo>
                    <a:pt x="592" y="50"/>
                  </a:moveTo>
                  <a:lnTo>
                    <a:pt x="594" y="50"/>
                  </a:lnTo>
                  <a:lnTo>
                    <a:pt x="592" y="50"/>
                  </a:lnTo>
                  <a:lnTo>
                    <a:pt x="592" y="50"/>
                  </a:lnTo>
                  <a:close/>
                  <a:moveTo>
                    <a:pt x="594" y="72"/>
                  </a:moveTo>
                  <a:lnTo>
                    <a:pt x="594" y="70"/>
                  </a:lnTo>
                  <a:lnTo>
                    <a:pt x="594" y="70"/>
                  </a:lnTo>
                  <a:lnTo>
                    <a:pt x="594" y="70"/>
                  </a:lnTo>
                  <a:lnTo>
                    <a:pt x="592" y="68"/>
                  </a:lnTo>
                  <a:lnTo>
                    <a:pt x="592" y="68"/>
                  </a:lnTo>
                  <a:lnTo>
                    <a:pt x="596" y="68"/>
                  </a:lnTo>
                  <a:lnTo>
                    <a:pt x="596" y="70"/>
                  </a:lnTo>
                  <a:lnTo>
                    <a:pt x="596" y="70"/>
                  </a:lnTo>
                  <a:lnTo>
                    <a:pt x="596" y="72"/>
                  </a:lnTo>
                  <a:lnTo>
                    <a:pt x="594" y="72"/>
                  </a:lnTo>
                  <a:lnTo>
                    <a:pt x="594" y="72"/>
                  </a:lnTo>
                  <a:close/>
                  <a:moveTo>
                    <a:pt x="596" y="122"/>
                  </a:moveTo>
                  <a:lnTo>
                    <a:pt x="596" y="120"/>
                  </a:lnTo>
                  <a:lnTo>
                    <a:pt x="598" y="120"/>
                  </a:lnTo>
                  <a:lnTo>
                    <a:pt x="596" y="122"/>
                  </a:lnTo>
                  <a:close/>
                  <a:moveTo>
                    <a:pt x="596" y="94"/>
                  </a:moveTo>
                  <a:lnTo>
                    <a:pt x="598" y="92"/>
                  </a:lnTo>
                  <a:lnTo>
                    <a:pt x="598" y="92"/>
                  </a:lnTo>
                  <a:lnTo>
                    <a:pt x="596" y="94"/>
                  </a:lnTo>
                  <a:close/>
                  <a:moveTo>
                    <a:pt x="598" y="112"/>
                  </a:moveTo>
                  <a:lnTo>
                    <a:pt x="598" y="110"/>
                  </a:lnTo>
                  <a:lnTo>
                    <a:pt x="600" y="110"/>
                  </a:lnTo>
                  <a:lnTo>
                    <a:pt x="598" y="112"/>
                  </a:lnTo>
                  <a:close/>
                  <a:moveTo>
                    <a:pt x="598" y="88"/>
                  </a:moveTo>
                  <a:lnTo>
                    <a:pt x="598" y="88"/>
                  </a:lnTo>
                  <a:lnTo>
                    <a:pt x="598" y="88"/>
                  </a:lnTo>
                  <a:lnTo>
                    <a:pt x="598" y="88"/>
                  </a:lnTo>
                  <a:lnTo>
                    <a:pt x="600" y="88"/>
                  </a:lnTo>
                  <a:lnTo>
                    <a:pt x="600" y="88"/>
                  </a:lnTo>
                  <a:lnTo>
                    <a:pt x="598" y="88"/>
                  </a:lnTo>
                  <a:lnTo>
                    <a:pt x="598" y="88"/>
                  </a:lnTo>
                  <a:lnTo>
                    <a:pt x="598" y="88"/>
                  </a:lnTo>
                  <a:close/>
                  <a:moveTo>
                    <a:pt x="600" y="110"/>
                  </a:moveTo>
                  <a:lnTo>
                    <a:pt x="600" y="108"/>
                  </a:lnTo>
                  <a:lnTo>
                    <a:pt x="602" y="110"/>
                  </a:lnTo>
                  <a:lnTo>
                    <a:pt x="602" y="110"/>
                  </a:lnTo>
                  <a:lnTo>
                    <a:pt x="600" y="110"/>
                  </a:lnTo>
                  <a:lnTo>
                    <a:pt x="600" y="110"/>
                  </a:lnTo>
                  <a:close/>
                  <a:moveTo>
                    <a:pt x="602" y="110"/>
                  </a:moveTo>
                  <a:lnTo>
                    <a:pt x="604" y="106"/>
                  </a:lnTo>
                  <a:lnTo>
                    <a:pt x="606" y="110"/>
                  </a:lnTo>
                  <a:lnTo>
                    <a:pt x="606" y="110"/>
                  </a:lnTo>
                  <a:lnTo>
                    <a:pt x="604" y="108"/>
                  </a:lnTo>
                  <a:lnTo>
                    <a:pt x="602" y="110"/>
                  </a:lnTo>
                  <a:lnTo>
                    <a:pt x="602" y="110"/>
                  </a:lnTo>
                  <a:close/>
                  <a:moveTo>
                    <a:pt x="606" y="108"/>
                  </a:moveTo>
                  <a:lnTo>
                    <a:pt x="606" y="108"/>
                  </a:lnTo>
                  <a:lnTo>
                    <a:pt x="608" y="108"/>
                  </a:lnTo>
                  <a:lnTo>
                    <a:pt x="610" y="108"/>
                  </a:lnTo>
                  <a:lnTo>
                    <a:pt x="610" y="108"/>
                  </a:lnTo>
                  <a:lnTo>
                    <a:pt x="608" y="108"/>
                  </a:lnTo>
                  <a:lnTo>
                    <a:pt x="606" y="108"/>
                  </a:lnTo>
                  <a:lnTo>
                    <a:pt x="606" y="108"/>
                  </a:lnTo>
                  <a:close/>
                  <a:moveTo>
                    <a:pt x="610" y="114"/>
                  </a:moveTo>
                  <a:lnTo>
                    <a:pt x="610" y="114"/>
                  </a:lnTo>
                  <a:lnTo>
                    <a:pt x="610" y="112"/>
                  </a:lnTo>
                  <a:lnTo>
                    <a:pt x="610" y="112"/>
                  </a:lnTo>
                  <a:lnTo>
                    <a:pt x="610" y="114"/>
                  </a:lnTo>
                  <a:lnTo>
                    <a:pt x="610" y="114"/>
                  </a:lnTo>
                  <a:lnTo>
                    <a:pt x="610" y="114"/>
                  </a:lnTo>
                  <a:close/>
                  <a:moveTo>
                    <a:pt x="618" y="124"/>
                  </a:moveTo>
                  <a:lnTo>
                    <a:pt x="618" y="124"/>
                  </a:lnTo>
                  <a:lnTo>
                    <a:pt x="618" y="124"/>
                  </a:lnTo>
                  <a:lnTo>
                    <a:pt x="616" y="122"/>
                  </a:lnTo>
                  <a:lnTo>
                    <a:pt x="616" y="122"/>
                  </a:lnTo>
                  <a:lnTo>
                    <a:pt x="618" y="124"/>
                  </a:lnTo>
                  <a:lnTo>
                    <a:pt x="618" y="124"/>
                  </a:lnTo>
                  <a:lnTo>
                    <a:pt x="618" y="124"/>
                  </a:lnTo>
                  <a:close/>
                  <a:moveTo>
                    <a:pt x="620" y="112"/>
                  </a:moveTo>
                  <a:lnTo>
                    <a:pt x="620" y="112"/>
                  </a:lnTo>
                  <a:lnTo>
                    <a:pt x="618" y="112"/>
                  </a:lnTo>
                  <a:lnTo>
                    <a:pt x="618" y="110"/>
                  </a:lnTo>
                  <a:lnTo>
                    <a:pt x="616" y="112"/>
                  </a:lnTo>
                  <a:lnTo>
                    <a:pt x="616" y="112"/>
                  </a:lnTo>
                  <a:lnTo>
                    <a:pt x="614" y="110"/>
                  </a:lnTo>
                  <a:lnTo>
                    <a:pt x="610" y="110"/>
                  </a:lnTo>
                  <a:lnTo>
                    <a:pt x="610" y="110"/>
                  </a:lnTo>
                  <a:lnTo>
                    <a:pt x="608" y="110"/>
                  </a:lnTo>
                  <a:lnTo>
                    <a:pt x="608" y="110"/>
                  </a:lnTo>
                  <a:lnTo>
                    <a:pt x="608" y="110"/>
                  </a:lnTo>
                  <a:lnTo>
                    <a:pt x="610" y="110"/>
                  </a:lnTo>
                  <a:lnTo>
                    <a:pt x="610" y="110"/>
                  </a:lnTo>
                  <a:lnTo>
                    <a:pt x="618" y="108"/>
                  </a:lnTo>
                  <a:lnTo>
                    <a:pt x="618" y="108"/>
                  </a:lnTo>
                  <a:lnTo>
                    <a:pt x="618" y="110"/>
                  </a:lnTo>
                  <a:lnTo>
                    <a:pt x="620" y="110"/>
                  </a:lnTo>
                  <a:lnTo>
                    <a:pt x="620" y="110"/>
                  </a:lnTo>
                  <a:lnTo>
                    <a:pt x="620" y="108"/>
                  </a:lnTo>
                  <a:lnTo>
                    <a:pt x="620" y="108"/>
                  </a:lnTo>
                  <a:lnTo>
                    <a:pt x="622" y="110"/>
                  </a:lnTo>
                  <a:lnTo>
                    <a:pt x="620" y="112"/>
                  </a:lnTo>
                  <a:lnTo>
                    <a:pt x="620" y="112"/>
                  </a:lnTo>
                  <a:close/>
                  <a:moveTo>
                    <a:pt x="612" y="80"/>
                  </a:moveTo>
                  <a:lnTo>
                    <a:pt x="612" y="80"/>
                  </a:lnTo>
                  <a:lnTo>
                    <a:pt x="614" y="80"/>
                  </a:lnTo>
                  <a:lnTo>
                    <a:pt x="614" y="82"/>
                  </a:lnTo>
                  <a:lnTo>
                    <a:pt x="612" y="80"/>
                  </a:lnTo>
                  <a:close/>
                  <a:moveTo>
                    <a:pt x="614" y="104"/>
                  </a:moveTo>
                  <a:lnTo>
                    <a:pt x="614" y="104"/>
                  </a:lnTo>
                  <a:lnTo>
                    <a:pt x="614" y="104"/>
                  </a:lnTo>
                  <a:lnTo>
                    <a:pt x="614" y="104"/>
                  </a:lnTo>
                  <a:lnTo>
                    <a:pt x="614" y="102"/>
                  </a:lnTo>
                  <a:lnTo>
                    <a:pt x="614" y="104"/>
                  </a:lnTo>
                  <a:close/>
                  <a:moveTo>
                    <a:pt x="616" y="98"/>
                  </a:moveTo>
                  <a:lnTo>
                    <a:pt x="616" y="98"/>
                  </a:lnTo>
                  <a:lnTo>
                    <a:pt x="616" y="98"/>
                  </a:lnTo>
                  <a:lnTo>
                    <a:pt x="618" y="98"/>
                  </a:lnTo>
                  <a:lnTo>
                    <a:pt x="616" y="100"/>
                  </a:lnTo>
                  <a:lnTo>
                    <a:pt x="616" y="98"/>
                  </a:lnTo>
                  <a:close/>
                  <a:moveTo>
                    <a:pt x="618" y="104"/>
                  </a:moveTo>
                  <a:lnTo>
                    <a:pt x="618" y="104"/>
                  </a:lnTo>
                  <a:lnTo>
                    <a:pt x="618" y="102"/>
                  </a:lnTo>
                  <a:lnTo>
                    <a:pt x="620" y="102"/>
                  </a:lnTo>
                  <a:lnTo>
                    <a:pt x="620" y="102"/>
                  </a:lnTo>
                  <a:lnTo>
                    <a:pt x="618" y="104"/>
                  </a:lnTo>
                  <a:lnTo>
                    <a:pt x="618" y="104"/>
                  </a:lnTo>
                  <a:close/>
                  <a:moveTo>
                    <a:pt x="622" y="126"/>
                  </a:moveTo>
                  <a:lnTo>
                    <a:pt x="622" y="126"/>
                  </a:lnTo>
                  <a:lnTo>
                    <a:pt x="624" y="126"/>
                  </a:lnTo>
                  <a:lnTo>
                    <a:pt x="622" y="126"/>
                  </a:lnTo>
                  <a:close/>
                  <a:moveTo>
                    <a:pt x="622" y="90"/>
                  </a:moveTo>
                  <a:lnTo>
                    <a:pt x="622" y="90"/>
                  </a:lnTo>
                  <a:lnTo>
                    <a:pt x="620" y="88"/>
                  </a:lnTo>
                  <a:lnTo>
                    <a:pt x="620" y="86"/>
                  </a:lnTo>
                  <a:lnTo>
                    <a:pt x="624" y="90"/>
                  </a:lnTo>
                  <a:lnTo>
                    <a:pt x="622" y="90"/>
                  </a:lnTo>
                  <a:close/>
                  <a:moveTo>
                    <a:pt x="630" y="122"/>
                  </a:moveTo>
                  <a:lnTo>
                    <a:pt x="630" y="122"/>
                  </a:lnTo>
                  <a:lnTo>
                    <a:pt x="628" y="122"/>
                  </a:lnTo>
                  <a:lnTo>
                    <a:pt x="628" y="122"/>
                  </a:lnTo>
                  <a:lnTo>
                    <a:pt x="628" y="124"/>
                  </a:lnTo>
                  <a:lnTo>
                    <a:pt x="624" y="122"/>
                  </a:lnTo>
                  <a:lnTo>
                    <a:pt x="624" y="122"/>
                  </a:lnTo>
                  <a:lnTo>
                    <a:pt x="624" y="120"/>
                  </a:lnTo>
                  <a:lnTo>
                    <a:pt x="626" y="120"/>
                  </a:lnTo>
                  <a:lnTo>
                    <a:pt x="626" y="120"/>
                  </a:lnTo>
                  <a:lnTo>
                    <a:pt x="628" y="120"/>
                  </a:lnTo>
                  <a:lnTo>
                    <a:pt x="628" y="120"/>
                  </a:lnTo>
                  <a:lnTo>
                    <a:pt x="630" y="120"/>
                  </a:lnTo>
                  <a:lnTo>
                    <a:pt x="630" y="122"/>
                  </a:lnTo>
                  <a:close/>
                  <a:moveTo>
                    <a:pt x="630" y="114"/>
                  </a:moveTo>
                  <a:lnTo>
                    <a:pt x="630" y="114"/>
                  </a:lnTo>
                  <a:lnTo>
                    <a:pt x="628" y="114"/>
                  </a:lnTo>
                  <a:lnTo>
                    <a:pt x="628" y="114"/>
                  </a:lnTo>
                  <a:lnTo>
                    <a:pt x="628" y="114"/>
                  </a:lnTo>
                  <a:lnTo>
                    <a:pt x="628" y="114"/>
                  </a:lnTo>
                  <a:lnTo>
                    <a:pt x="628" y="114"/>
                  </a:lnTo>
                  <a:lnTo>
                    <a:pt x="628" y="114"/>
                  </a:lnTo>
                  <a:lnTo>
                    <a:pt x="628" y="114"/>
                  </a:lnTo>
                  <a:lnTo>
                    <a:pt x="628" y="114"/>
                  </a:lnTo>
                  <a:lnTo>
                    <a:pt x="628" y="114"/>
                  </a:lnTo>
                  <a:lnTo>
                    <a:pt x="628" y="116"/>
                  </a:lnTo>
                  <a:lnTo>
                    <a:pt x="628" y="116"/>
                  </a:lnTo>
                  <a:lnTo>
                    <a:pt x="630" y="116"/>
                  </a:lnTo>
                  <a:lnTo>
                    <a:pt x="628" y="116"/>
                  </a:lnTo>
                  <a:lnTo>
                    <a:pt x="628" y="116"/>
                  </a:lnTo>
                  <a:lnTo>
                    <a:pt x="628" y="116"/>
                  </a:lnTo>
                  <a:lnTo>
                    <a:pt x="628" y="116"/>
                  </a:lnTo>
                  <a:lnTo>
                    <a:pt x="628" y="116"/>
                  </a:lnTo>
                  <a:lnTo>
                    <a:pt x="628" y="116"/>
                  </a:lnTo>
                  <a:lnTo>
                    <a:pt x="626" y="114"/>
                  </a:lnTo>
                  <a:lnTo>
                    <a:pt x="626" y="114"/>
                  </a:lnTo>
                  <a:lnTo>
                    <a:pt x="626" y="114"/>
                  </a:lnTo>
                  <a:lnTo>
                    <a:pt x="626" y="114"/>
                  </a:lnTo>
                  <a:lnTo>
                    <a:pt x="626" y="112"/>
                  </a:lnTo>
                  <a:lnTo>
                    <a:pt x="626" y="112"/>
                  </a:lnTo>
                  <a:lnTo>
                    <a:pt x="626" y="112"/>
                  </a:lnTo>
                  <a:lnTo>
                    <a:pt x="628" y="112"/>
                  </a:lnTo>
                  <a:lnTo>
                    <a:pt x="628" y="114"/>
                  </a:lnTo>
                  <a:lnTo>
                    <a:pt x="628" y="114"/>
                  </a:lnTo>
                  <a:lnTo>
                    <a:pt x="628" y="114"/>
                  </a:lnTo>
                  <a:lnTo>
                    <a:pt x="628" y="114"/>
                  </a:lnTo>
                  <a:lnTo>
                    <a:pt x="628" y="112"/>
                  </a:lnTo>
                  <a:lnTo>
                    <a:pt x="628" y="112"/>
                  </a:lnTo>
                  <a:lnTo>
                    <a:pt x="626" y="112"/>
                  </a:lnTo>
                  <a:lnTo>
                    <a:pt x="626" y="110"/>
                  </a:lnTo>
                  <a:lnTo>
                    <a:pt x="626" y="112"/>
                  </a:lnTo>
                  <a:lnTo>
                    <a:pt x="626" y="112"/>
                  </a:lnTo>
                  <a:lnTo>
                    <a:pt x="626" y="110"/>
                  </a:lnTo>
                  <a:lnTo>
                    <a:pt x="626" y="110"/>
                  </a:lnTo>
                  <a:lnTo>
                    <a:pt x="626" y="110"/>
                  </a:lnTo>
                  <a:lnTo>
                    <a:pt x="626" y="110"/>
                  </a:lnTo>
                  <a:lnTo>
                    <a:pt x="626" y="110"/>
                  </a:lnTo>
                  <a:lnTo>
                    <a:pt x="626" y="110"/>
                  </a:lnTo>
                  <a:lnTo>
                    <a:pt x="626" y="108"/>
                  </a:lnTo>
                  <a:lnTo>
                    <a:pt x="630" y="110"/>
                  </a:lnTo>
                  <a:lnTo>
                    <a:pt x="630" y="110"/>
                  </a:lnTo>
                  <a:lnTo>
                    <a:pt x="628" y="112"/>
                  </a:lnTo>
                  <a:lnTo>
                    <a:pt x="630" y="114"/>
                  </a:lnTo>
                  <a:close/>
                  <a:moveTo>
                    <a:pt x="628" y="102"/>
                  </a:moveTo>
                  <a:lnTo>
                    <a:pt x="628" y="102"/>
                  </a:lnTo>
                  <a:lnTo>
                    <a:pt x="628" y="104"/>
                  </a:lnTo>
                  <a:lnTo>
                    <a:pt x="628" y="102"/>
                  </a:lnTo>
                  <a:close/>
                  <a:moveTo>
                    <a:pt x="634" y="122"/>
                  </a:moveTo>
                  <a:lnTo>
                    <a:pt x="634" y="122"/>
                  </a:lnTo>
                  <a:lnTo>
                    <a:pt x="634" y="122"/>
                  </a:lnTo>
                  <a:lnTo>
                    <a:pt x="636" y="122"/>
                  </a:lnTo>
                  <a:lnTo>
                    <a:pt x="634" y="122"/>
                  </a:lnTo>
                  <a:close/>
                  <a:moveTo>
                    <a:pt x="638" y="124"/>
                  </a:moveTo>
                  <a:lnTo>
                    <a:pt x="638" y="124"/>
                  </a:lnTo>
                  <a:lnTo>
                    <a:pt x="638" y="124"/>
                  </a:lnTo>
                  <a:lnTo>
                    <a:pt x="638" y="124"/>
                  </a:lnTo>
                  <a:lnTo>
                    <a:pt x="638" y="124"/>
                  </a:lnTo>
                  <a:lnTo>
                    <a:pt x="638" y="124"/>
                  </a:lnTo>
                  <a:lnTo>
                    <a:pt x="638" y="124"/>
                  </a:lnTo>
                  <a:lnTo>
                    <a:pt x="638" y="124"/>
                  </a:lnTo>
                  <a:close/>
                  <a:moveTo>
                    <a:pt x="634" y="120"/>
                  </a:moveTo>
                  <a:lnTo>
                    <a:pt x="634" y="120"/>
                  </a:lnTo>
                  <a:lnTo>
                    <a:pt x="636" y="120"/>
                  </a:lnTo>
                  <a:lnTo>
                    <a:pt x="638" y="118"/>
                  </a:lnTo>
                  <a:lnTo>
                    <a:pt x="638" y="118"/>
                  </a:lnTo>
                  <a:lnTo>
                    <a:pt x="638" y="118"/>
                  </a:lnTo>
                  <a:lnTo>
                    <a:pt x="638" y="118"/>
                  </a:lnTo>
                  <a:lnTo>
                    <a:pt x="638" y="118"/>
                  </a:lnTo>
                  <a:lnTo>
                    <a:pt x="638" y="120"/>
                  </a:lnTo>
                  <a:lnTo>
                    <a:pt x="638" y="120"/>
                  </a:lnTo>
                  <a:lnTo>
                    <a:pt x="636" y="122"/>
                  </a:lnTo>
                  <a:lnTo>
                    <a:pt x="636" y="122"/>
                  </a:lnTo>
                  <a:lnTo>
                    <a:pt x="634" y="120"/>
                  </a:lnTo>
                  <a:lnTo>
                    <a:pt x="634" y="120"/>
                  </a:lnTo>
                  <a:close/>
                  <a:moveTo>
                    <a:pt x="636" y="84"/>
                  </a:moveTo>
                  <a:lnTo>
                    <a:pt x="636" y="84"/>
                  </a:lnTo>
                  <a:lnTo>
                    <a:pt x="634" y="82"/>
                  </a:lnTo>
                  <a:lnTo>
                    <a:pt x="636" y="84"/>
                  </a:lnTo>
                  <a:close/>
                  <a:moveTo>
                    <a:pt x="634" y="110"/>
                  </a:moveTo>
                  <a:lnTo>
                    <a:pt x="634" y="110"/>
                  </a:lnTo>
                  <a:lnTo>
                    <a:pt x="634" y="110"/>
                  </a:lnTo>
                  <a:lnTo>
                    <a:pt x="634" y="110"/>
                  </a:lnTo>
                  <a:lnTo>
                    <a:pt x="634" y="110"/>
                  </a:lnTo>
                  <a:lnTo>
                    <a:pt x="634" y="110"/>
                  </a:lnTo>
                  <a:lnTo>
                    <a:pt x="638" y="110"/>
                  </a:lnTo>
                  <a:lnTo>
                    <a:pt x="638" y="110"/>
                  </a:lnTo>
                  <a:lnTo>
                    <a:pt x="640" y="112"/>
                  </a:lnTo>
                  <a:lnTo>
                    <a:pt x="638" y="110"/>
                  </a:lnTo>
                  <a:lnTo>
                    <a:pt x="638" y="110"/>
                  </a:lnTo>
                  <a:lnTo>
                    <a:pt x="640" y="112"/>
                  </a:lnTo>
                  <a:lnTo>
                    <a:pt x="640" y="114"/>
                  </a:lnTo>
                  <a:lnTo>
                    <a:pt x="640" y="114"/>
                  </a:lnTo>
                  <a:lnTo>
                    <a:pt x="636" y="112"/>
                  </a:lnTo>
                  <a:lnTo>
                    <a:pt x="634" y="114"/>
                  </a:lnTo>
                  <a:lnTo>
                    <a:pt x="634" y="114"/>
                  </a:lnTo>
                  <a:lnTo>
                    <a:pt x="636" y="114"/>
                  </a:lnTo>
                  <a:lnTo>
                    <a:pt x="634" y="116"/>
                  </a:lnTo>
                  <a:lnTo>
                    <a:pt x="634" y="116"/>
                  </a:lnTo>
                  <a:lnTo>
                    <a:pt x="632" y="114"/>
                  </a:lnTo>
                  <a:lnTo>
                    <a:pt x="632" y="114"/>
                  </a:lnTo>
                  <a:lnTo>
                    <a:pt x="634" y="114"/>
                  </a:lnTo>
                  <a:lnTo>
                    <a:pt x="632" y="112"/>
                  </a:lnTo>
                  <a:lnTo>
                    <a:pt x="632" y="112"/>
                  </a:lnTo>
                  <a:lnTo>
                    <a:pt x="632" y="112"/>
                  </a:lnTo>
                  <a:lnTo>
                    <a:pt x="632" y="112"/>
                  </a:lnTo>
                  <a:lnTo>
                    <a:pt x="630" y="112"/>
                  </a:lnTo>
                  <a:lnTo>
                    <a:pt x="632" y="112"/>
                  </a:lnTo>
                  <a:lnTo>
                    <a:pt x="632" y="112"/>
                  </a:lnTo>
                  <a:lnTo>
                    <a:pt x="632" y="110"/>
                  </a:lnTo>
                  <a:lnTo>
                    <a:pt x="632" y="110"/>
                  </a:lnTo>
                  <a:lnTo>
                    <a:pt x="634" y="110"/>
                  </a:lnTo>
                  <a:lnTo>
                    <a:pt x="634" y="110"/>
                  </a:lnTo>
                  <a:close/>
                  <a:moveTo>
                    <a:pt x="632" y="88"/>
                  </a:moveTo>
                  <a:lnTo>
                    <a:pt x="632" y="88"/>
                  </a:lnTo>
                  <a:lnTo>
                    <a:pt x="632" y="88"/>
                  </a:lnTo>
                  <a:lnTo>
                    <a:pt x="632" y="90"/>
                  </a:lnTo>
                  <a:lnTo>
                    <a:pt x="632" y="90"/>
                  </a:lnTo>
                  <a:lnTo>
                    <a:pt x="630" y="88"/>
                  </a:lnTo>
                  <a:lnTo>
                    <a:pt x="630" y="88"/>
                  </a:lnTo>
                  <a:lnTo>
                    <a:pt x="630" y="88"/>
                  </a:lnTo>
                  <a:lnTo>
                    <a:pt x="630" y="86"/>
                  </a:lnTo>
                  <a:lnTo>
                    <a:pt x="630" y="86"/>
                  </a:lnTo>
                  <a:lnTo>
                    <a:pt x="632" y="86"/>
                  </a:lnTo>
                  <a:lnTo>
                    <a:pt x="632" y="88"/>
                  </a:lnTo>
                  <a:lnTo>
                    <a:pt x="632" y="88"/>
                  </a:lnTo>
                  <a:close/>
                  <a:moveTo>
                    <a:pt x="632" y="84"/>
                  </a:moveTo>
                  <a:lnTo>
                    <a:pt x="630" y="84"/>
                  </a:lnTo>
                  <a:lnTo>
                    <a:pt x="630" y="84"/>
                  </a:lnTo>
                  <a:lnTo>
                    <a:pt x="630" y="84"/>
                  </a:lnTo>
                  <a:lnTo>
                    <a:pt x="630" y="84"/>
                  </a:lnTo>
                  <a:lnTo>
                    <a:pt x="628" y="84"/>
                  </a:lnTo>
                  <a:lnTo>
                    <a:pt x="628" y="84"/>
                  </a:lnTo>
                  <a:lnTo>
                    <a:pt x="628" y="84"/>
                  </a:lnTo>
                  <a:lnTo>
                    <a:pt x="626" y="84"/>
                  </a:lnTo>
                  <a:lnTo>
                    <a:pt x="626" y="84"/>
                  </a:lnTo>
                  <a:lnTo>
                    <a:pt x="628" y="82"/>
                  </a:lnTo>
                  <a:lnTo>
                    <a:pt x="632" y="84"/>
                  </a:lnTo>
                  <a:lnTo>
                    <a:pt x="632" y="84"/>
                  </a:lnTo>
                  <a:close/>
                  <a:moveTo>
                    <a:pt x="626" y="80"/>
                  </a:moveTo>
                  <a:lnTo>
                    <a:pt x="628" y="80"/>
                  </a:lnTo>
                  <a:lnTo>
                    <a:pt x="626" y="80"/>
                  </a:lnTo>
                  <a:lnTo>
                    <a:pt x="626" y="80"/>
                  </a:lnTo>
                  <a:close/>
                  <a:moveTo>
                    <a:pt x="624" y="86"/>
                  </a:moveTo>
                  <a:lnTo>
                    <a:pt x="624" y="86"/>
                  </a:lnTo>
                  <a:lnTo>
                    <a:pt x="624" y="84"/>
                  </a:lnTo>
                  <a:lnTo>
                    <a:pt x="624" y="82"/>
                  </a:lnTo>
                  <a:lnTo>
                    <a:pt x="626" y="82"/>
                  </a:lnTo>
                  <a:lnTo>
                    <a:pt x="626" y="82"/>
                  </a:lnTo>
                  <a:lnTo>
                    <a:pt x="626" y="84"/>
                  </a:lnTo>
                  <a:lnTo>
                    <a:pt x="626" y="86"/>
                  </a:lnTo>
                  <a:lnTo>
                    <a:pt x="626" y="86"/>
                  </a:lnTo>
                  <a:lnTo>
                    <a:pt x="628" y="88"/>
                  </a:lnTo>
                  <a:lnTo>
                    <a:pt x="630" y="90"/>
                  </a:lnTo>
                  <a:lnTo>
                    <a:pt x="630" y="90"/>
                  </a:lnTo>
                  <a:lnTo>
                    <a:pt x="626" y="88"/>
                  </a:lnTo>
                  <a:lnTo>
                    <a:pt x="626" y="88"/>
                  </a:lnTo>
                  <a:lnTo>
                    <a:pt x="626" y="88"/>
                  </a:lnTo>
                  <a:lnTo>
                    <a:pt x="626" y="88"/>
                  </a:lnTo>
                  <a:lnTo>
                    <a:pt x="624" y="88"/>
                  </a:lnTo>
                  <a:lnTo>
                    <a:pt x="622" y="86"/>
                  </a:lnTo>
                  <a:lnTo>
                    <a:pt x="622" y="86"/>
                  </a:lnTo>
                  <a:lnTo>
                    <a:pt x="624" y="86"/>
                  </a:lnTo>
                  <a:lnTo>
                    <a:pt x="624" y="86"/>
                  </a:lnTo>
                  <a:lnTo>
                    <a:pt x="624" y="86"/>
                  </a:lnTo>
                  <a:close/>
                  <a:moveTo>
                    <a:pt x="618" y="84"/>
                  </a:moveTo>
                  <a:lnTo>
                    <a:pt x="618" y="84"/>
                  </a:lnTo>
                  <a:lnTo>
                    <a:pt x="618" y="86"/>
                  </a:lnTo>
                  <a:lnTo>
                    <a:pt x="618" y="84"/>
                  </a:lnTo>
                  <a:lnTo>
                    <a:pt x="618" y="84"/>
                  </a:lnTo>
                  <a:lnTo>
                    <a:pt x="618" y="84"/>
                  </a:lnTo>
                  <a:lnTo>
                    <a:pt x="618" y="84"/>
                  </a:lnTo>
                  <a:lnTo>
                    <a:pt x="620" y="82"/>
                  </a:lnTo>
                  <a:lnTo>
                    <a:pt x="622" y="86"/>
                  </a:lnTo>
                  <a:lnTo>
                    <a:pt x="622" y="86"/>
                  </a:lnTo>
                  <a:lnTo>
                    <a:pt x="618" y="84"/>
                  </a:lnTo>
                  <a:lnTo>
                    <a:pt x="618" y="84"/>
                  </a:lnTo>
                  <a:close/>
                  <a:moveTo>
                    <a:pt x="616" y="64"/>
                  </a:moveTo>
                  <a:lnTo>
                    <a:pt x="616" y="64"/>
                  </a:lnTo>
                  <a:lnTo>
                    <a:pt x="616" y="66"/>
                  </a:lnTo>
                  <a:lnTo>
                    <a:pt x="616" y="64"/>
                  </a:lnTo>
                  <a:close/>
                  <a:moveTo>
                    <a:pt x="616" y="68"/>
                  </a:moveTo>
                  <a:lnTo>
                    <a:pt x="616" y="68"/>
                  </a:lnTo>
                  <a:lnTo>
                    <a:pt x="614" y="66"/>
                  </a:lnTo>
                  <a:lnTo>
                    <a:pt x="618" y="68"/>
                  </a:lnTo>
                  <a:lnTo>
                    <a:pt x="616" y="68"/>
                  </a:lnTo>
                  <a:lnTo>
                    <a:pt x="616" y="68"/>
                  </a:lnTo>
                  <a:lnTo>
                    <a:pt x="618" y="68"/>
                  </a:lnTo>
                  <a:lnTo>
                    <a:pt x="620" y="68"/>
                  </a:lnTo>
                  <a:lnTo>
                    <a:pt x="620" y="68"/>
                  </a:lnTo>
                  <a:lnTo>
                    <a:pt x="618" y="68"/>
                  </a:lnTo>
                  <a:lnTo>
                    <a:pt x="616" y="68"/>
                  </a:lnTo>
                  <a:lnTo>
                    <a:pt x="616" y="68"/>
                  </a:lnTo>
                  <a:lnTo>
                    <a:pt x="620" y="72"/>
                  </a:lnTo>
                  <a:lnTo>
                    <a:pt x="620" y="72"/>
                  </a:lnTo>
                  <a:lnTo>
                    <a:pt x="620" y="72"/>
                  </a:lnTo>
                  <a:lnTo>
                    <a:pt x="620" y="72"/>
                  </a:lnTo>
                  <a:lnTo>
                    <a:pt x="620" y="72"/>
                  </a:lnTo>
                  <a:lnTo>
                    <a:pt x="620" y="72"/>
                  </a:lnTo>
                  <a:lnTo>
                    <a:pt x="620" y="72"/>
                  </a:lnTo>
                  <a:lnTo>
                    <a:pt x="620" y="72"/>
                  </a:lnTo>
                  <a:lnTo>
                    <a:pt x="620" y="72"/>
                  </a:lnTo>
                  <a:lnTo>
                    <a:pt x="620" y="72"/>
                  </a:lnTo>
                  <a:lnTo>
                    <a:pt x="616" y="74"/>
                  </a:lnTo>
                  <a:lnTo>
                    <a:pt x="616" y="74"/>
                  </a:lnTo>
                  <a:lnTo>
                    <a:pt x="614" y="74"/>
                  </a:lnTo>
                  <a:lnTo>
                    <a:pt x="614" y="74"/>
                  </a:lnTo>
                  <a:lnTo>
                    <a:pt x="614" y="74"/>
                  </a:lnTo>
                  <a:lnTo>
                    <a:pt x="614" y="72"/>
                  </a:lnTo>
                  <a:lnTo>
                    <a:pt x="614" y="72"/>
                  </a:lnTo>
                  <a:lnTo>
                    <a:pt x="616" y="70"/>
                  </a:lnTo>
                  <a:lnTo>
                    <a:pt x="616" y="70"/>
                  </a:lnTo>
                  <a:lnTo>
                    <a:pt x="612" y="68"/>
                  </a:lnTo>
                  <a:lnTo>
                    <a:pt x="612" y="68"/>
                  </a:lnTo>
                  <a:lnTo>
                    <a:pt x="614" y="68"/>
                  </a:lnTo>
                  <a:lnTo>
                    <a:pt x="616" y="68"/>
                  </a:lnTo>
                  <a:lnTo>
                    <a:pt x="616" y="68"/>
                  </a:lnTo>
                  <a:close/>
                  <a:moveTo>
                    <a:pt x="614" y="78"/>
                  </a:moveTo>
                  <a:lnTo>
                    <a:pt x="614" y="78"/>
                  </a:lnTo>
                  <a:lnTo>
                    <a:pt x="612" y="80"/>
                  </a:lnTo>
                  <a:lnTo>
                    <a:pt x="610" y="78"/>
                  </a:lnTo>
                  <a:lnTo>
                    <a:pt x="610" y="78"/>
                  </a:lnTo>
                  <a:lnTo>
                    <a:pt x="610" y="80"/>
                  </a:lnTo>
                  <a:lnTo>
                    <a:pt x="610" y="80"/>
                  </a:lnTo>
                  <a:lnTo>
                    <a:pt x="608" y="80"/>
                  </a:lnTo>
                  <a:lnTo>
                    <a:pt x="606" y="80"/>
                  </a:lnTo>
                  <a:lnTo>
                    <a:pt x="606" y="80"/>
                  </a:lnTo>
                  <a:lnTo>
                    <a:pt x="606" y="80"/>
                  </a:lnTo>
                  <a:lnTo>
                    <a:pt x="606" y="80"/>
                  </a:lnTo>
                  <a:lnTo>
                    <a:pt x="604" y="80"/>
                  </a:lnTo>
                  <a:lnTo>
                    <a:pt x="604" y="80"/>
                  </a:lnTo>
                  <a:lnTo>
                    <a:pt x="600" y="80"/>
                  </a:lnTo>
                  <a:lnTo>
                    <a:pt x="596" y="82"/>
                  </a:lnTo>
                  <a:lnTo>
                    <a:pt x="596" y="82"/>
                  </a:lnTo>
                  <a:lnTo>
                    <a:pt x="594" y="80"/>
                  </a:lnTo>
                  <a:lnTo>
                    <a:pt x="594" y="78"/>
                  </a:lnTo>
                  <a:lnTo>
                    <a:pt x="594" y="78"/>
                  </a:lnTo>
                  <a:lnTo>
                    <a:pt x="600" y="76"/>
                  </a:lnTo>
                  <a:lnTo>
                    <a:pt x="604" y="76"/>
                  </a:lnTo>
                  <a:lnTo>
                    <a:pt x="604" y="76"/>
                  </a:lnTo>
                  <a:lnTo>
                    <a:pt x="602" y="74"/>
                  </a:lnTo>
                  <a:lnTo>
                    <a:pt x="600" y="74"/>
                  </a:lnTo>
                  <a:lnTo>
                    <a:pt x="602" y="72"/>
                  </a:lnTo>
                  <a:lnTo>
                    <a:pt x="602" y="72"/>
                  </a:lnTo>
                  <a:lnTo>
                    <a:pt x="602" y="72"/>
                  </a:lnTo>
                  <a:lnTo>
                    <a:pt x="602" y="72"/>
                  </a:lnTo>
                  <a:lnTo>
                    <a:pt x="602" y="72"/>
                  </a:lnTo>
                  <a:lnTo>
                    <a:pt x="602" y="72"/>
                  </a:lnTo>
                  <a:lnTo>
                    <a:pt x="602" y="74"/>
                  </a:lnTo>
                  <a:lnTo>
                    <a:pt x="604" y="72"/>
                  </a:lnTo>
                  <a:lnTo>
                    <a:pt x="608" y="72"/>
                  </a:lnTo>
                  <a:lnTo>
                    <a:pt x="608" y="72"/>
                  </a:lnTo>
                  <a:lnTo>
                    <a:pt x="608" y="74"/>
                  </a:lnTo>
                  <a:lnTo>
                    <a:pt x="608" y="74"/>
                  </a:lnTo>
                  <a:lnTo>
                    <a:pt x="610" y="74"/>
                  </a:lnTo>
                  <a:lnTo>
                    <a:pt x="610" y="74"/>
                  </a:lnTo>
                  <a:lnTo>
                    <a:pt x="612" y="76"/>
                  </a:lnTo>
                  <a:lnTo>
                    <a:pt x="614" y="78"/>
                  </a:lnTo>
                  <a:lnTo>
                    <a:pt x="614" y="78"/>
                  </a:lnTo>
                  <a:close/>
                  <a:moveTo>
                    <a:pt x="610" y="66"/>
                  </a:moveTo>
                  <a:lnTo>
                    <a:pt x="610" y="64"/>
                  </a:lnTo>
                  <a:lnTo>
                    <a:pt x="612" y="66"/>
                  </a:lnTo>
                  <a:lnTo>
                    <a:pt x="610" y="66"/>
                  </a:lnTo>
                  <a:close/>
                  <a:moveTo>
                    <a:pt x="604" y="56"/>
                  </a:moveTo>
                  <a:lnTo>
                    <a:pt x="604" y="56"/>
                  </a:lnTo>
                  <a:lnTo>
                    <a:pt x="604" y="56"/>
                  </a:lnTo>
                  <a:lnTo>
                    <a:pt x="608" y="58"/>
                  </a:lnTo>
                  <a:lnTo>
                    <a:pt x="608" y="58"/>
                  </a:lnTo>
                  <a:lnTo>
                    <a:pt x="610" y="56"/>
                  </a:lnTo>
                  <a:lnTo>
                    <a:pt x="610" y="56"/>
                  </a:lnTo>
                  <a:lnTo>
                    <a:pt x="610" y="58"/>
                  </a:lnTo>
                  <a:lnTo>
                    <a:pt x="610" y="58"/>
                  </a:lnTo>
                  <a:lnTo>
                    <a:pt x="610" y="58"/>
                  </a:lnTo>
                  <a:lnTo>
                    <a:pt x="608" y="60"/>
                  </a:lnTo>
                  <a:lnTo>
                    <a:pt x="608" y="60"/>
                  </a:lnTo>
                  <a:lnTo>
                    <a:pt x="608" y="60"/>
                  </a:lnTo>
                  <a:lnTo>
                    <a:pt x="608" y="60"/>
                  </a:lnTo>
                  <a:lnTo>
                    <a:pt x="606" y="58"/>
                  </a:lnTo>
                  <a:lnTo>
                    <a:pt x="606" y="58"/>
                  </a:lnTo>
                  <a:lnTo>
                    <a:pt x="606" y="58"/>
                  </a:lnTo>
                  <a:lnTo>
                    <a:pt x="606" y="58"/>
                  </a:lnTo>
                  <a:lnTo>
                    <a:pt x="606" y="56"/>
                  </a:lnTo>
                  <a:lnTo>
                    <a:pt x="604" y="56"/>
                  </a:lnTo>
                  <a:lnTo>
                    <a:pt x="604" y="58"/>
                  </a:lnTo>
                  <a:lnTo>
                    <a:pt x="604" y="56"/>
                  </a:lnTo>
                  <a:lnTo>
                    <a:pt x="604" y="56"/>
                  </a:lnTo>
                  <a:lnTo>
                    <a:pt x="604" y="56"/>
                  </a:lnTo>
                  <a:lnTo>
                    <a:pt x="604" y="56"/>
                  </a:lnTo>
                  <a:lnTo>
                    <a:pt x="602" y="56"/>
                  </a:lnTo>
                  <a:lnTo>
                    <a:pt x="602" y="56"/>
                  </a:lnTo>
                  <a:lnTo>
                    <a:pt x="602" y="58"/>
                  </a:lnTo>
                  <a:lnTo>
                    <a:pt x="602" y="58"/>
                  </a:lnTo>
                  <a:lnTo>
                    <a:pt x="602" y="58"/>
                  </a:lnTo>
                  <a:lnTo>
                    <a:pt x="604" y="60"/>
                  </a:lnTo>
                  <a:lnTo>
                    <a:pt x="606" y="60"/>
                  </a:lnTo>
                  <a:lnTo>
                    <a:pt x="606" y="60"/>
                  </a:lnTo>
                  <a:lnTo>
                    <a:pt x="604" y="60"/>
                  </a:lnTo>
                  <a:lnTo>
                    <a:pt x="602" y="60"/>
                  </a:lnTo>
                  <a:lnTo>
                    <a:pt x="602" y="60"/>
                  </a:lnTo>
                  <a:lnTo>
                    <a:pt x="602" y="56"/>
                  </a:lnTo>
                  <a:lnTo>
                    <a:pt x="602" y="56"/>
                  </a:lnTo>
                  <a:lnTo>
                    <a:pt x="604" y="56"/>
                  </a:lnTo>
                  <a:lnTo>
                    <a:pt x="604" y="56"/>
                  </a:lnTo>
                  <a:close/>
                  <a:moveTo>
                    <a:pt x="604" y="62"/>
                  </a:moveTo>
                  <a:lnTo>
                    <a:pt x="604" y="62"/>
                  </a:lnTo>
                  <a:lnTo>
                    <a:pt x="602" y="64"/>
                  </a:lnTo>
                  <a:lnTo>
                    <a:pt x="602" y="64"/>
                  </a:lnTo>
                  <a:lnTo>
                    <a:pt x="604" y="62"/>
                  </a:lnTo>
                  <a:lnTo>
                    <a:pt x="604" y="62"/>
                  </a:lnTo>
                  <a:close/>
                  <a:moveTo>
                    <a:pt x="602" y="64"/>
                  </a:moveTo>
                  <a:lnTo>
                    <a:pt x="602" y="64"/>
                  </a:lnTo>
                  <a:lnTo>
                    <a:pt x="602" y="66"/>
                  </a:lnTo>
                  <a:lnTo>
                    <a:pt x="602" y="64"/>
                  </a:lnTo>
                  <a:lnTo>
                    <a:pt x="602" y="64"/>
                  </a:lnTo>
                  <a:lnTo>
                    <a:pt x="602" y="64"/>
                  </a:lnTo>
                  <a:lnTo>
                    <a:pt x="602" y="64"/>
                  </a:lnTo>
                  <a:close/>
                  <a:moveTo>
                    <a:pt x="606" y="68"/>
                  </a:moveTo>
                  <a:lnTo>
                    <a:pt x="606" y="68"/>
                  </a:lnTo>
                  <a:lnTo>
                    <a:pt x="604" y="68"/>
                  </a:lnTo>
                  <a:lnTo>
                    <a:pt x="602" y="70"/>
                  </a:lnTo>
                  <a:lnTo>
                    <a:pt x="602" y="70"/>
                  </a:lnTo>
                  <a:lnTo>
                    <a:pt x="602" y="68"/>
                  </a:lnTo>
                  <a:lnTo>
                    <a:pt x="600" y="68"/>
                  </a:lnTo>
                  <a:lnTo>
                    <a:pt x="598" y="68"/>
                  </a:lnTo>
                  <a:lnTo>
                    <a:pt x="598" y="68"/>
                  </a:lnTo>
                  <a:lnTo>
                    <a:pt x="600" y="66"/>
                  </a:lnTo>
                  <a:lnTo>
                    <a:pt x="600" y="66"/>
                  </a:lnTo>
                  <a:lnTo>
                    <a:pt x="602" y="68"/>
                  </a:lnTo>
                  <a:lnTo>
                    <a:pt x="604" y="68"/>
                  </a:lnTo>
                  <a:lnTo>
                    <a:pt x="606" y="68"/>
                  </a:lnTo>
                  <a:lnTo>
                    <a:pt x="606" y="68"/>
                  </a:lnTo>
                  <a:close/>
                  <a:moveTo>
                    <a:pt x="600" y="40"/>
                  </a:moveTo>
                  <a:lnTo>
                    <a:pt x="600" y="40"/>
                  </a:lnTo>
                  <a:lnTo>
                    <a:pt x="602" y="40"/>
                  </a:lnTo>
                  <a:lnTo>
                    <a:pt x="602" y="42"/>
                  </a:lnTo>
                  <a:lnTo>
                    <a:pt x="600" y="42"/>
                  </a:lnTo>
                  <a:lnTo>
                    <a:pt x="600" y="42"/>
                  </a:lnTo>
                  <a:lnTo>
                    <a:pt x="600" y="40"/>
                  </a:lnTo>
                  <a:lnTo>
                    <a:pt x="598" y="38"/>
                  </a:lnTo>
                  <a:lnTo>
                    <a:pt x="598" y="38"/>
                  </a:lnTo>
                  <a:lnTo>
                    <a:pt x="598" y="38"/>
                  </a:lnTo>
                  <a:lnTo>
                    <a:pt x="598" y="40"/>
                  </a:lnTo>
                  <a:lnTo>
                    <a:pt x="598" y="40"/>
                  </a:lnTo>
                  <a:lnTo>
                    <a:pt x="600" y="38"/>
                  </a:lnTo>
                  <a:lnTo>
                    <a:pt x="602" y="38"/>
                  </a:lnTo>
                  <a:lnTo>
                    <a:pt x="602" y="36"/>
                  </a:lnTo>
                  <a:lnTo>
                    <a:pt x="602" y="38"/>
                  </a:lnTo>
                  <a:lnTo>
                    <a:pt x="602" y="38"/>
                  </a:lnTo>
                  <a:lnTo>
                    <a:pt x="602" y="38"/>
                  </a:lnTo>
                  <a:lnTo>
                    <a:pt x="602" y="40"/>
                  </a:lnTo>
                  <a:lnTo>
                    <a:pt x="602" y="40"/>
                  </a:lnTo>
                  <a:lnTo>
                    <a:pt x="600" y="40"/>
                  </a:lnTo>
                  <a:lnTo>
                    <a:pt x="600" y="40"/>
                  </a:lnTo>
                  <a:close/>
                  <a:moveTo>
                    <a:pt x="600" y="36"/>
                  </a:moveTo>
                  <a:lnTo>
                    <a:pt x="600" y="36"/>
                  </a:lnTo>
                  <a:lnTo>
                    <a:pt x="600" y="36"/>
                  </a:lnTo>
                  <a:lnTo>
                    <a:pt x="602" y="38"/>
                  </a:lnTo>
                  <a:lnTo>
                    <a:pt x="600" y="36"/>
                  </a:lnTo>
                  <a:close/>
                  <a:moveTo>
                    <a:pt x="610" y="42"/>
                  </a:moveTo>
                  <a:lnTo>
                    <a:pt x="610" y="42"/>
                  </a:lnTo>
                  <a:lnTo>
                    <a:pt x="608" y="42"/>
                  </a:lnTo>
                  <a:lnTo>
                    <a:pt x="606" y="42"/>
                  </a:lnTo>
                  <a:lnTo>
                    <a:pt x="606" y="42"/>
                  </a:lnTo>
                  <a:lnTo>
                    <a:pt x="606" y="40"/>
                  </a:lnTo>
                  <a:lnTo>
                    <a:pt x="606" y="40"/>
                  </a:lnTo>
                  <a:lnTo>
                    <a:pt x="606" y="38"/>
                  </a:lnTo>
                  <a:lnTo>
                    <a:pt x="606" y="38"/>
                  </a:lnTo>
                  <a:lnTo>
                    <a:pt x="608" y="38"/>
                  </a:lnTo>
                  <a:lnTo>
                    <a:pt x="612" y="40"/>
                  </a:lnTo>
                  <a:lnTo>
                    <a:pt x="612" y="40"/>
                  </a:lnTo>
                  <a:lnTo>
                    <a:pt x="610" y="40"/>
                  </a:lnTo>
                  <a:lnTo>
                    <a:pt x="608" y="40"/>
                  </a:lnTo>
                  <a:lnTo>
                    <a:pt x="608" y="40"/>
                  </a:lnTo>
                  <a:lnTo>
                    <a:pt x="608" y="42"/>
                  </a:lnTo>
                  <a:lnTo>
                    <a:pt x="610" y="42"/>
                  </a:lnTo>
                  <a:lnTo>
                    <a:pt x="610" y="42"/>
                  </a:lnTo>
                  <a:close/>
                  <a:moveTo>
                    <a:pt x="616" y="40"/>
                  </a:moveTo>
                  <a:lnTo>
                    <a:pt x="614" y="38"/>
                  </a:lnTo>
                  <a:lnTo>
                    <a:pt x="614" y="38"/>
                  </a:lnTo>
                  <a:lnTo>
                    <a:pt x="616" y="38"/>
                  </a:lnTo>
                  <a:lnTo>
                    <a:pt x="616" y="38"/>
                  </a:lnTo>
                  <a:lnTo>
                    <a:pt x="616" y="38"/>
                  </a:lnTo>
                  <a:lnTo>
                    <a:pt x="616" y="40"/>
                  </a:lnTo>
                  <a:lnTo>
                    <a:pt x="616" y="40"/>
                  </a:lnTo>
                  <a:close/>
                  <a:moveTo>
                    <a:pt x="614" y="34"/>
                  </a:moveTo>
                  <a:lnTo>
                    <a:pt x="614" y="34"/>
                  </a:lnTo>
                  <a:lnTo>
                    <a:pt x="614" y="32"/>
                  </a:lnTo>
                  <a:lnTo>
                    <a:pt x="614" y="32"/>
                  </a:lnTo>
                  <a:lnTo>
                    <a:pt x="614" y="32"/>
                  </a:lnTo>
                  <a:lnTo>
                    <a:pt x="610" y="32"/>
                  </a:lnTo>
                  <a:lnTo>
                    <a:pt x="608" y="30"/>
                  </a:lnTo>
                  <a:lnTo>
                    <a:pt x="608" y="30"/>
                  </a:lnTo>
                  <a:lnTo>
                    <a:pt x="614" y="32"/>
                  </a:lnTo>
                  <a:lnTo>
                    <a:pt x="614" y="32"/>
                  </a:lnTo>
                  <a:lnTo>
                    <a:pt x="616" y="32"/>
                  </a:lnTo>
                  <a:lnTo>
                    <a:pt x="616" y="32"/>
                  </a:lnTo>
                  <a:lnTo>
                    <a:pt x="616" y="32"/>
                  </a:lnTo>
                  <a:lnTo>
                    <a:pt x="616" y="32"/>
                  </a:lnTo>
                  <a:lnTo>
                    <a:pt x="614" y="34"/>
                  </a:lnTo>
                  <a:lnTo>
                    <a:pt x="614" y="34"/>
                  </a:lnTo>
                  <a:close/>
                  <a:moveTo>
                    <a:pt x="610" y="26"/>
                  </a:moveTo>
                  <a:lnTo>
                    <a:pt x="610" y="26"/>
                  </a:lnTo>
                  <a:lnTo>
                    <a:pt x="608" y="26"/>
                  </a:lnTo>
                  <a:lnTo>
                    <a:pt x="608" y="26"/>
                  </a:lnTo>
                  <a:lnTo>
                    <a:pt x="608" y="26"/>
                  </a:lnTo>
                  <a:lnTo>
                    <a:pt x="608" y="26"/>
                  </a:lnTo>
                  <a:lnTo>
                    <a:pt x="610" y="26"/>
                  </a:lnTo>
                  <a:close/>
                  <a:moveTo>
                    <a:pt x="608" y="22"/>
                  </a:moveTo>
                  <a:lnTo>
                    <a:pt x="608" y="22"/>
                  </a:lnTo>
                  <a:lnTo>
                    <a:pt x="610" y="22"/>
                  </a:lnTo>
                  <a:lnTo>
                    <a:pt x="608" y="22"/>
                  </a:lnTo>
                  <a:close/>
                  <a:moveTo>
                    <a:pt x="618" y="46"/>
                  </a:moveTo>
                  <a:lnTo>
                    <a:pt x="618" y="46"/>
                  </a:lnTo>
                  <a:lnTo>
                    <a:pt x="620" y="46"/>
                  </a:lnTo>
                  <a:lnTo>
                    <a:pt x="620" y="48"/>
                  </a:lnTo>
                  <a:lnTo>
                    <a:pt x="620" y="50"/>
                  </a:lnTo>
                  <a:lnTo>
                    <a:pt x="618" y="50"/>
                  </a:lnTo>
                  <a:lnTo>
                    <a:pt x="620" y="48"/>
                  </a:lnTo>
                  <a:lnTo>
                    <a:pt x="618" y="46"/>
                  </a:lnTo>
                  <a:close/>
                  <a:moveTo>
                    <a:pt x="618" y="2"/>
                  </a:moveTo>
                  <a:lnTo>
                    <a:pt x="620" y="4"/>
                  </a:lnTo>
                  <a:lnTo>
                    <a:pt x="618" y="4"/>
                  </a:lnTo>
                  <a:lnTo>
                    <a:pt x="618" y="4"/>
                  </a:lnTo>
                  <a:lnTo>
                    <a:pt x="618" y="2"/>
                  </a:lnTo>
                  <a:lnTo>
                    <a:pt x="618" y="2"/>
                  </a:lnTo>
                  <a:close/>
                  <a:moveTo>
                    <a:pt x="620" y="52"/>
                  </a:moveTo>
                  <a:lnTo>
                    <a:pt x="620" y="54"/>
                  </a:lnTo>
                  <a:lnTo>
                    <a:pt x="620" y="54"/>
                  </a:lnTo>
                  <a:lnTo>
                    <a:pt x="618" y="54"/>
                  </a:lnTo>
                  <a:lnTo>
                    <a:pt x="618" y="52"/>
                  </a:lnTo>
                  <a:lnTo>
                    <a:pt x="618" y="52"/>
                  </a:lnTo>
                  <a:lnTo>
                    <a:pt x="620" y="54"/>
                  </a:lnTo>
                  <a:lnTo>
                    <a:pt x="620" y="54"/>
                  </a:lnTo>
                  <a:lnTo>
                    <a:pt x="620" y="52"/>
                  </a:lnTo>
                  <a:lnTo>
                    <a:pt x="622" y="50"/>
                  </a:lnTo>
                  <a:lnTo>
                    <a:pt x="622" y="50"/>
                  </a:lnTo>
                  <a:lnTo>
                    <a:pt x="620" y="52"/>
                  </a:lnTo>
                  <a:lnTo>
                    <a:pt x="620" y="52"/>
                  </a:lnTo>
                  <a:close/>
                  <a:moveTo>
                    <a:pt x="624" y="56"/>
                  </a:moveTo>
                  <a:lnTo>
                    <a:pt x="624" y="56"/>
                  </a:lnTo>
                  <a:lnTo>
                    <a:pt x="624" y="54"/>
                  </a:lnTo>
                  <a:lnTo>
                    <a:pt x="626" y="56"/>
                  </a:lnTo>
                  <a:lnTo>
                    <a:pt x="626" y="56"/>
                  </a:lnTo>
                  <a:lnTo>
                    <a:pt x="624" y="56"/>
                  </a:lnTo>
                  <a:lnTo>
                    <a:pt x="624" y="56"/>
                  </a:lnTo>
                  <a:close/>
                  <a:moveTo>
                    <a:pt x="624" y="38"/>
                  </a:moveTo>
                  <a:lnTo>
                    <a:pt x="624" y="38"/>
                  </a:lnTo>
                  <a:lnTo>
                    <a:pt x="626" y="40"/>
                  </a:lnTo>
                  <a:lnTo>
                    <a:pt x="626" y="40"/>
                  </a:lnTo>
                  <a:lnTo>
                    <a:pt x="624" y="40"/>
                  </a:lnTo>
                  <a:lnTo>
                    <a:pt x="624" y="40"/>
                  </a:lnTo>
                  <a:lnTo>
                    <a:pt x="624" y="38"/>
                  </a:lnTo>
                  <a:lnTo>
                    <a:pt x="624" y="38"/>
                  </a:lnTo>
                  <a:lnTo>
                    <a:pt x="624" y="38"/>
                  </a:lnTo>
                  <a:close/>
                  <a:moveTo>
                    <a:pt x="626" y="24"/>
                  </a:moveTo>
                  <a:lnTo>
                    <a:pt x="626" y="24"/>
                  </a:lnTo>
                  <a:lnTo>
                    <a:pt x="628" y="24"/>
                  </a:lnTo>
                  <a:lnTo>
                    <a:pt x="628" y="24"/>
                  </a:lnTo>
                  <a:lnTo>
                    <a:pt x="626" y="26"/>
                  </a:lnTo>
                  <a:lnTo>
                    <a:pt x="626" y="24"/>
                  </a:lnTo>
                  <a:lnTo>
                    <a:pt x="626" y="24"/>
                  </a:lnTo>
                  <a:close/>
                  <a:moveTo>
                    <a:pt x="626" y="28"/>
                  </a:moveTo>
                  <a:lnTo>
                    <a:pt x="626" y="30"/>
                  </a:lnTo>
                  <a:lnTo>
                    <a:pt x="624" y="28"/>
                  </a:lnTo>
                  <a:lnTo>
                    <a:pt x="624" y="28"/>
                  </a:lnTo>
                  <a:lnTo>
                    <a:pt x="626" y="28"/>
                  </a:lnTo>
                  <a:lnTo>
                    <a:pt x="626" y="28"/>
                  </a:lnTo>
                  <a:close/>
                  <a:moveTo>
                    <a:pt x="630" y="52"/>
                  </a:moveTo>
                  <a:lnTo>
                    <a:pt x="630" y="52"/>
                  </a:lnTo>
                  <a:lnTo>
                    <a:pt x="630" y="52"/>
                  </a:lnTo>
                  <a:lnTo>
                    <a:pt x="630" y="52"/>
                  </a:lnTo>
                  <a:lnTo>
                    <a:pt x="630" y="52"/>
                  </a:lnTo>
                  <a:lnTo>
                    <a:pt x="630" y="52"/>
                  </a:lnTo>
                  <a:lnTo>
                    <a:pt x="630" y="52"/>
                  </a:lnTo>
                  <a:lnTo>
                    <a:pt x="630" y="52"/>
                  </a:lnTo>
                  <a:lnTo>
                    <a:pt x="630" y="52"/>
                  </a:lnTo>
                  <a:lnTo>
                    <a:pt x="630" y="52"/>
                  </a:lnTo>
                  <a:lnTo>
                    <a:pt x="630" y="52"/>
                  </a:lnTo>
                  <a:lnTo>
                    <a:pt x="630" y="52"/>
                  </a:lnTo>
                  <a:lnTo>
                    <a:pt x="630" y="52"/>
                  </a:lnTo>
                  <a:close/>
                  <a:moveTo>
                    <a:pt x="630" y="52"/>
                  </a:moveTo>
                  <a:lnTo>
                    <a:pt x="628" y="52"/>
                  </a:lnTo>
                  <a:lnTo>
                    <a:pt x="628" y="52"/>
                  </a:lnTo>
                  <a:lnTo>
                    <a:pt x="628" y="52"/>
                  </a:lnTo>
                  <a:lnTo>
                    <a:pt x="630" y="52"/>
                  </a:lnTo>
                  <a:lnTo>
                    <a:pt x="630" y="52"/>
                  </a:lnTo>
                  <a:close/>
                  <a:moveTo>
                    <a:pt x="628" y="28"/>
                  </a:moveTo>
                  <a:lnTo>
                    <a:pt x="628" y="30"/>
                  </a:lnTo>
                  <a:lnTo>
                    <a:pt x="628" y="30"/>
                  </a:lnTo>
                  <a:lnTo>
                    <a:pt x="628" y="28"/>
                  </a:lnTo>
                  <a:lnTo>
                    <a:pt x="628" y="28"/>
                  </a:lnTo>
                  <a:lnTo>
                    <a:pt x="630" y="30"/>
                  </a:lnTo>
                  <a:lnTo>
                    <a:pt x="630" y="30"/>
                  </a:lnTo>
                  <a:lnTo>
                    <a:pt x="630" y="30"/>
                  </a:lnTo>
                  <a:lnTo>
                    <a:pt x="628" y="28"/>
                  </a:lnTo>
                  <a:lnTo>
                    <a:pt x="628" y="28"/>
                  </a:lnTo>
                  <a:close/>
                  <a:moveTo>
                    <a:pt x="632" y="22"/>
                  </a:moveTo>
                  <a:lnTo>
                    <a:pt x="632" y="22"/>
                  </a:lnTo>
                  <a:lnTo>
                    <a:pt x="632" y="22"/>
                  </a:lnTo>
                  <a:lnTo>
                    <a:pt x="632" y="22"/>
                  </a:lnTo>
                  <a:lnTo>
                    <a:pt x="632" y="22"/>
                  </a:lnTo>
                  <a:close/>
                  <a:moveTo>
                    <a:pt x="636" y="22"/>
                  </a:moveTo>
                  <a:lnTo>
                    <a:pt x="634" y="24"/>
                  </a:lnTo>
                  <a:lnTo>
                    <a:pt x="632" y="22"/>
                  </a:lnTo>
                  <a:lnTo>
                    <a:pt x="636" y="22"/>
                  </a:lnTo>
                  <a:close/>
                  <a:moveTo>
                    <a:pt x="634" y="16"/>
                  </a:moveTo>
                  <a:lnTo>
                    <a:pt x="634" y="16"/>
                  </a:lnTo>
                  <a:lnTo>
                    <a:pt x="634" y="16"/>
                  </a:lnTo>
                  <a:lnTo>
                    <a:pt x="634" y="16"/>
                  </a:lnTo>
                  <a:lnTo>
                    <a:pt x="632" y="12"/>
                  </a:lnTo>
                  <a:lnTo>
                    <a:pt x="632" y="12"/>
                  </a:lnTo>
                  <a:lnTo>
                    <a:pt x="634" y="14"/>
                  </a:lnTo>
                  <a:lnTo>
                    <a:pt x="636" y="16"/>
                  </a:lnTo>
                  <a:lnTo>
                    <a:pt x="636" y="16"/>
                  </a:lnTo>
                  <a:lnTo>
                    <a:pt x="634" y="16"/>
                  </a:lnTo>
                  <a:lnTo>
                    <a:pt x="634" y="16"/>
                  </a:lnTo>
                  <a:close/>
                  <a:moveTo>
                    <a:pt x="638" y="6"/>
                  </a:moveTo>
                  <a:lnTo>
                    <a:pt x="636" y="6"/>
                  </a:lnTo>
                  <a:lnTo>
                    <a:pt x="638" y="6"/>
                  </a:lnTo>
                  <a:lnTo>
                    <a:pt x="638" y="6"/>
                  </a:lnTo>
                  <a:close/>
                  <a:moveTo>
                    <a:pt x="632" y="4"/>
                  </a:moveTo>
                  <a:lnTo>
                    <a:pt x="632" y="4"/>
                  </a:lnTo>
                  <a:lnTo>
                    <a:pt x="636" y="4"/>
                  </a:lnTo>
                  <a:lnTo>
                    <a:pt x="636" y="4"/>
                  </a:lnTo>
                  <a:lnTo>
                    <a:pt x="632" y="4"/>
                  </a:lnTo>
                  <a:lnTo>
                    <a:pt x="632" y="4"/>
                  </a:lnTo>
                  <a:lnTo>
                    <a:pt x="632" y="4"/>
                  </a:lnTo>
                  <a:lnTo>
                    <a:pt x="632" y="4"/>
                  </a:lnTo>
                  <a:lnTo>
                    <a:pt x="632" y="4"/>
                  </a:lnTo>
                  <a:lnTo>
                    <a:pt x="632" y="2"/>
                  </a:lnTo>
                  <a:lnTo>
                    <a:pt x="632" y="2"/>
                  </a:lnTo>
                  <a:lnTo>
                    <a:pt x="632" y="4"/>
                  </a:lnTo>
                  <a:lnTo>
                    <a:pt x="632" y="4"/>
                  </a:lnTo>
                  <a:close/>
                  <a:moveTo>
                    <a:pt x="630" y="2"/>
                  </a:moveTo>
                  <a:lnTo>
                    <a:pt x="630" y="2"/>
                  </a:lnTo>
                  <a:lnTo>
                    <a:pt x="630" y="2"/>
                  </a:lnTo>
                  <a:lnTo>
                    <a:pt x="630" y="4"/>
                  </a:lnTo>
                  <a:lnTo>
                    <a:pt x="630" y="2"/>
                  </a:lnTo>
                  <a:close/>
                  <a:moveTo>
                    <a:pt x="632" y="16"/>
                  </a:moveTo>
                  <a:lnTo>
                    <a:pt x="632" y="16"/>
                  </a:lnTo>
                  <a:lnTo>
                    <a:pt x="632" y="16"/>
                  </a:lnTo>
                  <a:lnTo>
                    <a:pt x="630" y="18"/>
                  </a:lnTo>
                  <a:lnTo>
                    <a:pt x="628" y="16"/>
                  </a:lnTo>
                  <a:lnTo>
                    <a:pt x="628" y="16"/>
                  </a:lnTo>
                  <a:lnTo>
                    <a:pt x="628" y="16"/>
                  </a:lnTo>
                  <a:lnTo>
                    <a:pt x="626" y="16"/>
                  </a:lnTo>
                  <a:lnTo>
                    <a:pt x="626" y="16"/>
                  </a:lnTo>
                  <a:lnTo>
                    <a:pt x="628" y="14"/>
                  </a:lnTo>
                  <a:lnTo>
                    <a:pt x="630" y="14"/>
                  </a:lnTo>
                  <a:lnTo>
                    <a:pt x="632" y="16"/>
                  </a:lnTo>
                  <a:lnTo>
                    <a:pt x="632" y="16"/>
                  </a:lnTo>
                  <a:close/>
                  <a:moveTo>
                    <a:pt x="626" y="18"/>
                  </a:moveTo>
                  <a:lnTo>
                    <a:pt x="626" y="18"/>
                  </a:lnTo>
                  <a:lnTo>
                    <a:pt x="626" y="18"/>
                  </a:lnTo>
                  <a:lnTo>
                    <a:pt x="626" y="18"/>
                  </a:lnTo>
                  <a:lnTo>
                    <a:pt x="624" y="18"/>
                  </a:lnTo>
                  <a:lnTo>
                    <a:pt x="624" y="18"/>
                  </a:lnTo>
                  <a:lnTo>
                    <a:pt x="626" y="18"/>
                  </a:lnTo>
                  <a:lnTo>
                    <a:pt x="626" y="18"/>
                  </a:lnTo>
                  <a:close/>
                  <a:moveTo>
                    <a:pt x="624" y="22"/>
                  </a:moveTo>
                  <a:lnTo>
                    <a:pt x="624" y="22"/>
                  </a:lnTo>
                  <a:lnTo>
                    <a:pt x="624" y="24"/>
                  </a:lnTo>
                  <a:lnTo>
                    <a:pt x="624" y="24"/>
                  </a:lnTo>
                  <a:lnTo>
                    <a:pt x="624" y="24"/>
                  </a:lnTo>
                  <a:lnTo>
                    <a:pt x="622" y="24"/>
                  </a:lnTo>
                  <a:lnTo>
                    <a:pt x="622" y="22"/>
                  </a:lnTo>
                  <a:lnTo>
                    <a:pt x="622" y="22"/>
                  </a:lnTo>
                  <a:lnTo>
                    <a:pt x="624" y="22"/>
                  </a:lnTo>
                  <a:lnTo>
                    <a:pt x="624" y="22"/>
                  </a:lnTo>
                  <a:lnTo>
                    <a:pt x="624" y="22"/>
                  </a:lnTo>
                  <a:close/>
                  <a:moveTo>
                    <a:pt x="620" y="28"/>
                  </a:moveTo>
                  <a:lnTo>
                    <a:pt x="620" y="28"/>
                  </a:lnTo>
                  <a:lnTo>
                    <a:pt x="622" y="30"/>
                  </a:lnTo>
                  <a:lnTo>
                    <a:pt x="622" y="30"/>
                  </a:lnTo>
                  <a:lnTo>
                    <a:pt x="622" y="30"/>
                  </a:lnTo>
                  <a:lnTo>
                    <a:pt x="624" y="30"/>
                  </a:lnTo>
                  <a:lnTo>
                    <a:pt x="624" y="30"/>
                  </a:lnTo>
                  <a:lnTo>
                    <a:pt x="626" y="32"/>
                  </a:lnTo>
                  <a:lnTo>
                    <a:pt x="626" y="32"/>
                  </a:lnTo>
                  <a:lnTo>
                    <a:pt x="626" y="32"/>
                  </a:lnTo>
                  <a:lnTo>
                    <a:pt x="626" y="30"/>
                  </a:lnTo>
                  <a:lnTo>
                    <a:pt x="626" y="30"/>
                  </a:lnTo>
                  <a:lnTo>
                    <a:pt x="626" y="32"/>
                  </a:lnTo>
                  <a:lnTo>
                    <a:pt x="626" y="32"/>
                  </a:lnTo>
                  <a:lnTo>
                    <a:pt x="626" y="32"/>
                  </a:lnTo>
                  <a:lnTo>
                    <a:pt x="626" y="32"/>
                  </a:lnTo>
                  <a:lnTo>
                    <a:pt x="626" y="32"/>
                  </a:lnTo>
                  <a:lnTo>
                    <a:pt x="626" y="32"/>
                  </a:lnTo>
                  <a:lnTo>
                    <a:pt x="626" y="32"/>
                  </a:lnTo>
                  <a:lnTo>
                    <a:pt x="622" y="32"/>
                  </a:lnTo>
                  <a:lnTo>
                    <a:pt x="620" y="30"/>
                  </a:lnTo>
                  <a:lnTo>
                    <a:pt x="620" y="30"/>
                  </a:lnTo>
                  <a:lnTo>
                    <a:pt x="620" y="30"/>
                  </a:lnTo>
                  <a:lnTo>
                    <a:pt x="618" y="30"/>
                  </a:lnTo>
                  <a:lnTo>
                    <a:pt x="620" y="28"/>
                  </a:lnTo>
                  <a:lnTo>
                    <a:pt x="620" y="28"/>
                  </a:lnTo>
                  <a:close/>
                  <a:moveTo>
                    <a:pt x="620" y="2"/>
                  </a:moveTo>
                  <a:lnTo>
                    <a:pt x="620" y="2"/>
                  </a:lnTo>
                  <a:lnTo>
                    <a:pt x="618" y="2"/>
                  </a:lnTo>
                  <a:lnTo>
                    <a:pt x="616" y="2"/>
                  </a:lnTo>
                  <a:lnTo>
                    <a:pt x="616" y="2"/>
                  </a:lnTo>
                  <a:lnTo>
                    <a:pt x="618" y="2"/>
                  </a:lnTo>
                  <a:lnTo>
                    <a:pt x="620" y="2"/>
                  </a:lnTo>
                  <a:lnTo>
                    <a:pt x="620" y="2"/>
                  </a:lnTo>
                  <a:close/>
                  <a:moveTo>
                    <a:pt x="598" y="22"/>
                  </a:moveTo>
                  <a:lnTo>
                    <a:pt x="598" y="22"/>
                  </a:lnTo>
                  <a:lnTo>
                    <a:pt x="600" y="22"/>
                  </a:lnTo>
                  <a:lnTo>
                    <a:pt x="600" y="22"/>
                  </a:lnTo>
                  <a:lnTo>
                    <a:pt x="598" y="20"/>
                  </a:lnTo>
                  <a:lnTo>
                    <a:pt x="600" y="18"/>
                  </a:lnTo>
                  <a:lnTo>
                    <a:pt x="602" y="20"/>
                  </a:lnTo>
                  <a:lnTo>
                    <a:pt x="602" y="20"/>
                  </a:lnTo>
                  <a:lnTo>
                    <a:pt x="602" y="18"/>
                  </a:lnTo>
                  <a:lnTo>
                    <a:pt x="602" y="18"/>
                  </a:lnTo>
                  <a:lnTo>
                    <a:pt x="604" y="20"/>
                  </a:lnTo>
                  <a:lnTo>
                    <a:pt x="604" y="20"/>
                  </a:lnTo>
                  <a:lnTo>
                    <a:pt x="602" y="18"/>
                  </a:lnTo>
                  <a:lnTo>
                    <a:pt x="604" y="18"/>
                  </a:lnTo>
                  <a:lnTo>
                    <a:pt x="604" y="18"/>
                  </a:lnTo>
                  <a:lnTo>
                    <a:pt x="606" y="18"/>
                  </a:lnTo>
                  <a:lnTo>
                    <a:pt x="606" y="20"/>
                  </a:lnTo>
                  <a:lnTo>
                    <a:pt x="606" y="20"/>
                  </a:lnTo>
                  <a:lnTo>
                    <a:pt x="606" y="20"/>
                  </a:lnTo>
                  <a:lnTo>
                    <a:pt x="606" y="20"/>
                  </a:lnTo>
                  <a:lnTo>
                    <a:pt x="606" y="20"/>
                  </a:lnTo>
                  <a:lnTo>
                    <a:pt x="606" y="20"/>
                  </a:lnTo>
                  <a:lnTo>
                    <a:pt x="606" y="20"/>
                  </a:lnTo>
                  <a:lnTo>
                    <a:pt x="608" y="18"/>
                  </a:lnTo>
                  <a:lnTo>
                    <a:pt x="612" y="18"/>
                  </a:lnTo>
                  <a:lnTo>
                    <a:pt x="612" y="18"/>
                  </a:lnTo>
                  <a:lnTo>
                    <a:pt x="614" y="18"/>
                  </a:lnTo>
                  <a:lnTo>
                    <a:pt x="616" y="20"/>
                  </a:lnTo>
                  <a:lnTo>
                    <a:pt x="616" y="20"/>
                  </a:lnTo>
                  <a:lnTo>
                    <a:pt x="612" y="20"/>
                  </a:lnTo>
                  <a:lnTo>
                    <a:pt x="614" y="22"/>
                  </a:lnTo>
                  <a:lnTo>
                    <a:pt x="614" y="22"/>
                  </a:lnTo>
                  <a:lnTo>
                    <a:pt x="614" y="22"/>
                  </a:lnTo>
                  <a:lnTo>
                    <a:pt x="616" y="20"/>
                  </a:lnTo>
                  <a:lnTo>
                    <a:pt x="616" y="20"/>
                  </a:lnTo>
                  <a:lnTo>
                    <a:pt x="618" y="22"/>
                  </a:lnTo>
                  <a:lnTo>
                    <a:pt x="616" y="22"/>
                  </a:lnTo>
                  <a:lnTo>
                    <a:pt x="616" y="22"/>
                  </a:lnTo>
                  <a:lnTo>
                    <a:pt x="616" y="24"/>
                  </a:lnTo>
                  <a:lnTo>
                    <a:pt x="614" y="24"/>
                  </a:lnTo>
                  <a:lnTo>
                    <a:pt x="616" y="24"/>
                  </a:lnTo>
                  <a:lnTo>
                    <a:pt x="616" y="24"/>
                  </a:lnTo>
                  <a:lnTo>
                    <a:pt x="616" y="26"/>
                  </a:lnTo>
                  <a:lnTo>
                    <a:pt x="616" y="26"/>
                  </a:lnTo>
                  <a:lnTo>
                    <a:pt x="614" y="26"/>
                  </a:lnTo>
                  <a:lnTo>
                    <a:pt x="616" y="28"/>
                  </a:lnTo>
                  <a:lnTo>
                    <a:pt x="616" y="28"/>
                  </a:lnTo>
                  <a:lnTo>
                    <a:pt x="612" y="26"/>
                  </a:lnTo>
                  <a:lnTo>
                    <a:pt x="610" y="26"/>
                  </a:lnTo>
                  <a:lnTo>
                    <a:pt x="610" y="26"/>
                  </a:lnTo>
                  <a:lnTo>
                    <a:pt x="612" y="26"/>
                  </a:lnTo>
                  <a:lnTo>
                    <a:pt x="614" y="26"/>
                  </a:lnTo>
                  <a:lnTo>
                    <a:pt x="614" y="26"/>
                  </a:lnTo>
                  <a:lnTo>
                    <a:pt x="614" y="24"/>
                  </a:lnTo>
                  <a:lnTo>
                    <a:pt x="614" y="24"/>
                  </a:lnTo>
                  <a:lnTo>
                    <a:pt x="614" y="24"/>
                  </a:lnTo>
                  <a:lnTo>
                    <a:pt x="612" y="24"/>
                  </a:lnTo>
                  <a:lnTo>
                    <a:pt x="612" y="24"/>
                  </a:lnTo>
                  <a:lnTo>
                    <a:pt x="612" y="24"/>
                  </a:lnTo>
                  <a:lnTo>
                    <a:pt x="612" y="22"/>
                  </a:lnTo>
                  <a:lnTo>
                    <a:pt x="612" y="22"/>
                  </a:lnTo>
                  <a:lnTo>
                    <a:pt x="612" y="22"/>
                  </a:lnTo>
                  <a:lnTo>
                    <a:pt x="612" y="22"/>
                  </a:lnTo>
                  <a:lnTo>
                    <a:pt x="614" y="22"/>
                  </a:lnTo>
                  <a:lnTo>
                    <a:pt x="614" y="22"/>
                  </a:lnTo>
                  <a:lnTo>
                    <a:pt x="612" y="20"/>
                  </a:lnTo>
                  <a:lnTo>
                    <a:pt x="610" y="20"/>
                  </a:lnTo>
                  <a:lnTo>
                    <a:pt x="610" y="20"/>
                  </a:lnTo>
                  <a:lnTo>
                    <a:pt x="606" y="20"/>
                  </a:lnTo>
                  <a:lnTo>
                    <a:pt x="606" y="20"/>
                  </a:lnTo>
                  <a:lnTo>
                    <a:pt x="608" y="22"/>
                  </a:lnTo>
                  <a:lnTo>
                    <a:pt x="606" y="24"/>
                  </a:lnTo>
                  <a:lnTo>
                    <a:pt x="606" y="24"/>
                  </a:lnTo>
                  <a:lnTo>
                    <a:pt x="604" y="24"/>
                  </a:lnTo>
                  <a:lnTo>
                    <a:pt x="602" y="24"/>
                  </a:lnTo>
                  <a:lnTo>
                    <a:pt x="600" y="24"/>
                  </a:lnTo>
                  <a:lnTo>
                    <a:pt x="598" y="22"/>
                  </a:lnTo>
                  <a:lnTo>
                    <a:pt x="598" y="22"/>
                  </a:lnTo>
                  <a:lnTo>
                    <a:pt x="598" y="26"/>
                  </a:lnTo>
                  <a:lnTo>
                    <a:pt x="598" y="26"/>
                  </a:lnTo>
                  <a:lnTo>
                    <a:pt x="600" y="28"/>
                  </a:lnTo>
                  <a:lnTo>
                    <a:pt x="600" y="28"/>
                  </a:lnTo>
                  <a:lnTo>
                    <a:pt x="598" y="30"/>
                  </a:lnTo>
                  <a:lnTo>
                    <a:pt x="600" y="30"/>
                  </a:lnTo>
                  <a:lnTo>
                    <a:pt x="602" y="32"/>
                  </a:lnTo>
                  <a:lnTo>
                    <a:pt x="602" y="34"/>
                  </a:lnTo>
                  <a:lnTo>
                    <a:pt x="604" y="32"/>
                  </a:lnTo>
                  <a:lnTo>
                    <a:pt x="604" y="34"/>
                  </a:lnTo>
                  <a:lnTo>
                    <a:pt x="604" y="34"/>
                  </a:lnTo>
                  <a:lnTo>
                    <a:pt x="602" y="34"/>
                  </a:lnTo>
                  <a:lnTo>
                    <a:pt x="598" y="32"/>
                  </a:lnTo>
                  <a:lnTo>
                    <a:pt x="598" y="32"/>
                  </a:lnTo>
                  <a:lnTo>
                    <a:pt x="598" y="32"/>
                  </a:lnTo>
                  <a:lnTo>
                    <a:pt x="598" y="32"/>
                  </a:lnTo>
                  <a:lnTo>
                    <a:pt x="598" y="32"/>
                  </a:lnTo>
                  <a:lnTo>
                    <a:pt x="598" y="32"/>
                  </a:lnTo>
                  <a:lnTo>
                    <a:pt x="596" y="34"/>
                  </a:lnTo>
                  <a:lnTo>
                    <a:pt x="596" y="32"/>
                  </a:lnTo>
                  <a:lnTo>
                    <a:pt x="596" y="32"/>
                  </a:lnTo>
                  <a:lnTo>
                    <a:pt x="598" y="30"/>
                  </a:lnTo>
                  <a:lnTo>
                    <a:pt x="598" y="30"/>
                  </a:lnTo>
                  <a:lnTo>
                    <a:pt x="598" y="32"/>
                  </a:lnTo>
                  <a:lnTo>
                    <a:pt x="598" y="32"/>
                  </a:lnTo>
                  <a:lnTo>
                    <a:pt x="598" y="32"/>
                  </a:lnTo>
                  <a:lnTo>
                    <a:pt x="598" y="32"/>
                  </a:lnTo>
                  <a:lnTo>
                    <a:pt x="594" y="28"/>
                  </a:lnTo>
                  <a:lnTo>
                    <a:pt x="594" y="28"/>
                  </a:lnTo>
                  <a:lnTo>
                    <a:pt x="594" y="28"/>
                  </a:lnTo>
                  <a:lnTo>
                    <a:pt x="594" y="28"/>
                  </a:lnTo>
                  <a:lnTo>
                    <a:pt x="594" y="26"/>
                  </a:lnTo>
                  <a:lnTo>
                    <a:pt x="594" y="26"/>
                  </a:lnTo>
                  <a:lnTo>
                    <a:pt x="598" y="26"/>
                  </a:lnTo>
                  <a:lnTo>
                    <a:pt x="598" y="26"/>
                  </a:lnTo>
                  <a:lnTo>
                    <a:pt x="598" y="26"/>
                  </a:lnTo>
                  <a:lnTo>
                    <a:pt x="596" y="24"/>
                  </a:lnTo>
                  <a:lnTo>
                    <a:pt x="592" y="24"/>
                  </a:lnTo>
                  <a:lnTo>
                    <a:pt x="592" y="26"/>
                  </a:lnTo>
                  <a:lnTo>
                    <a:pt x="592" y="26"/>
                  </a:lnTo>
                  <a:lnTo>
                    <a:pt x="592" y="24"/>
                  </a:lnTo>
                  <a:lnTo>
                    <a:pt x="590" y="24"/>
                  </a:lnTo>
                  <a:lnTo>
                    <a:pt x="588" y="22"/>
                  </a:lnTo>
                  <a:lnTo>
                    <a:pt x="590" y="22"/>
                  </a:lnTo>
                  <a:lnTo>
                    <a:pt x="590" y="22"/>
                  </a:lnTo>
                  <a:lnTo>
                    <a:pt x="592" y="20"/>
                  </a:lnTo>
                  <a:lnTo>
                    <a:pt x="596" y="20"/>
                  </a:lnTo>
                  <a:lnTo>
                    <a:pt x="596" y="20"/>
                  </a:lnTo>
                  <a:lnTo>
                    <a:pt x="598" y="20"/>
                  </a:lnTo>
                  <a:lnTo>
                    <a:pt x="598" y="22"/>
                  </a:lnTo>
                  <a:lnTo>
                    <a:pt x="598" y="22"/>
                  </a:lnTo>
                  <a:lnTo>
                    <a:pt x="598" y="22"/>
                  </a:lnTo>
                  <a:close/>
                  <a:moveTo>
                    <a:pt x="610" y="22"/>
                  </a:moveTo>
                  <a:lnTo>
                    <a:pt x="610" y="22"/>
                  </a:lnTo>
                  <a:lnTo>
                    <a:pt x="610" y="22"/>
                  </a:lnTo>
                  <a:lnTo>
                    <a:pt x="610" y="24"/>
                  </a:lnTo>
                  <a:lnTo>
                    <a:pt x="610" y="24"/>
                  </a:lnTo>
                  <a:lnTo>
                    <a:pt x="610" y="22"/>
                  </a:lnTo>
                  <a:lnTo>
                    <a:pt x="610" y="22"/>
                  </a:lnTo>
                  <a:lnTo>
                    <a:pt x="610" y="22"/>
                  </a:lnTo>
                  <a:close/>
                  <a:moveTo>
                    <a:pt x="604" y="32"/>
                  </a:moveTo>
                  <a:lnTo>
                    <a:pt x="604" y="30"/>
                  </a:lnTo>
                  <a:lnTo>
                    <a:pt x="604" y="30"/>
                  </a:lnTo>
                  <a:lnTo>
                    <a:pt x="604" y="30"/>
                  </a:lnTo>
                  <a:lnTo>
                    <a:pt x="604" y="32"/>
                  </a:lnTo>
                  <a:close/>
                  <a:moveTo>
                    <a:pt x="602" y="28"/>
                  </a:moveTo>
                  <a:lnTo>
                    <a:pt x="602" y="28"/>
                  </a:lnTo>
                  <a:lnTo>
                    <a:pt x="602" y="28"/>
                  </a:lnTo>
                  <a:lnTo>
                    <a:pt x="602" y="28"/>
                  </a:lnTo>
                  <a:lnTo>
                    <a:pt x="602" y="28"/>
                  </a:lnTo>
                  <a:lnTo>
                    <a:pt x="602" y="28"/>
                  </a:lnTo>
                  <a:lnTo>
                    <a:pt x="602" y="28"/>
                  </a:lnTo>
                  <a:lnTo>
                    <a:pt x="602" y="28"/>
                  </a:lnTo>
                  <a:lnTo>
                    <a:pt x="602" y="28"/>
                  </a:lnTo>
                  <a:lnTo>
                    <a:pt x="604" y="28"/>
                  </a:lnTo>
                  <a:lnTo>
                    <a:pt x="604" y="28"/>
                  </a:lnTo>
                  <a:lnTo>
                    <a:pt x="602" y="28"/>
                  </a:lnTo>
                  <a:lnTo>
                    <a:pt x="602" y="30"/>
                  </a:lnTo>
                  <a:lnTo>
                    <a:pt x="602" y="30"/>
                  </a:lnTo>
                  <a:lnTo>
                    <a:pt x="602" y="28"/>
                  </a:lnTo>
                  <a:lnTo>
                    <a:pt x="602" y="28"/>
                  </a:lnTo>
                  <a:close/>
                  <a:moveTo>
                    <a:pt x="594" y="18"/>
                  </a:moveTo>
                  <a:lnTo>
                    <a:pt x="594" y="18"/>
                  </a:lnTo>
                  <a:lnTo>
                    <a:pt x="592" y="18"/>
                  </a:lnTo>
                  <a:lnTo>
                    <a:pt x="594" y="18"/>
                  </a:lnTo>
                  <a:close/>
                  <a:moveTo>
                    <a:pt x="590" y="2"/>
                  </a:moveTo>
                  <a:lnTo>
                    <a:pt x="590" y="2"/>
                  </a:lnTo>
                  <a:lnTo>
                    <a:pt x="588" y="2"/>
                  </a:lnTo>
                  <a:lnTo>
                    <a:pt x="588" y="4"/>
                  </a:lnTo>
                  <a:lnTo>
                    <a:pt x="588" y="4"/>
                  </a:lnTo>
                  <a:lnTo>
                    <a:pt x="588" y="2"/>
                  </a:lnTo>
                  <a:lnTo>
                    <a:pt x="590" y="2"/>
                  </a:lnTo>
                  <a:close/>
                  <a:moveTo>
                    <a:pt x="560" y="6"/>
                  </a:moveTo>
                  <a:lnTo>
                    <a:pt x="560" y="6"/>
                  </a:lnTo>
                  <a:lnTo>
                    <a:pt x="560" y="2"/>
                  </a:lnTo>
                  <a:lnTo>
                    <a:pt x="562" y="2"/>
                  </a:lnTo>
                  <a:lnTo>
                    <a:pt x="562" y="2"/>
                  </a:lnTo>
                  <a:lnTo>
                    <a:pt x="564" y="4"/>
                  </a:lnTo>
                  <a:lnTo>
                    <a:pt x="566" y="6"/>
                  </a:lnTo>
                  <a:lnTo>
                    <a:pt x="564" y="6"/>
                  </a:lnTo>
                  <a:lnTo>
                    <a:pt x="564" y="6"/>
                  </a:lnTo>
                  <a:lnTo>
                    <a:pt x="566" y="6"/>
                  </a:lnTo>
                  <a:lnTo>
                    <a:pt x="566" y="6"/>
                  </a:lnTo>
                  <a:lnTo>
                    <a:pt x="568" y="6"/>
                  </a:lnTo>
                  <a:lnTo>
                    <a:pt x="568" y="6"/>
                  </a:lnTo>
                  <a:lnTo>
                    <a:pt x="568" y="4"/>
                  </a:lnTo>
                  <a:lnTo>
                    <a:pt x="570" y="8"/>
                  </a:lnTo>
                  <a:lnTo>
                    <a:pt x="570" y="8"/>
                  </a:lnTo>
                  <a:lnTo>
                    <a:pt x="572" y="8"/>
                  </a:lnTo>
                  <a:lnTo>
                    <a:pt x="572" y="8"/>
                  </a:lnTo>
                  <a:lnTo>
                    <a:pt x="572" y="8"/>
                  </a:lnTo>
                  <a:lnTo>
                    <a:pt x="572" y="6"/>
                  </a:lnTo>
                  <a:lnTo>
                    <a:pt x="572" y="6"/>
                  </a:lnTo>
                  <a:lnTo>
                    <a:pt x="572" y="6"/>
                  </a:lnTo>
                  <a:lnTo>
                    <a:pt x="572" y="4"/>
                  </a:lnTo>
                  <a:lnTo>
                    <a:pt x="572" y="4"/>
                  </a:lnTo>
                  <a:lnTo>
                    <a:pt x="576" y="6"/>
                  </a:lnTo>
                  <a:lnTo>
                    <a:pt x="578" y="8"/>
                  </a:lnTo>
                  <a:lnTo>
                    <a:pt x="576" y="8"/>
                  </a:lnTo>
                  <a:lnTo>
                    <a:pt x="578" y="10"/>
                  </a:lnTo>
                  <a:lnTo>
                    <a:pt x="578" y="10"/>
                  </a:lnTo>
                  <a:lnTo>
                    <a:pt x="580" y="8"/>
                  </a:lnTo>
                  <a:lnTo>
                    <a:pt x="580" y="8"/>
                  </a:lnTo>
                  <a:lnTo>
                    <a:pt x="578" y="8"/>
                  </a:lnTo>
                  <a:lnTo>
                    <a:pt x="578" y="6"/>
                  </a:lnTo>
                  <a:lnTo>
                    <a:pt x="578" y="6"/>
                  </a:lnTo>
                  <a:lnTo>
                    <a:pt x="578" y="6"/>
                  </a:lnTo>
                  <a:lnTo>
                    <a:pt x="578" y="6"/>
                  </a:lnTo>
                  <a:lnTo>
                    <a:pt x="578" y="6"/>
                  </a:lnTo>
                  <a:lnTo>
                    <a:pt x="580" y="8"/>
                  </a:lnTo>
                  <a:lnTo>
                    <a:pt x="582" y="6"/>
                  </a:lnTo>
                  <a:lnTo>
                    <a:pt x="582" y="6"/>
                  </a:lnTo>
                  <a:lnTo>
                    <a:pt x="582" y="6"/>
                  </a:lnTo>
                  <a:lnTo>
                    <a:pt x="584" y="6"/>
                  </a:lnTo>
                  <a:lnTo>
                    <a:pt x="584" y="6"/>
                  </a:lnTo>
                  <a:lnTo>
                    <a:pt x="586" y="8"/>
                  </a:lnTo>
                  <a:lnTo>
                    <a:pt x="586" y="8"/>
                  </a:lnTo>
                  <a:lnTo>
                    <a:pt x="586" y="6"/>
                  </a:lnTo>
                  <a:lnTo>
                    <a:pt x="586" y="6"/>
                  </a:lnTo>
                  <a:lnTo>
                    <a:pt x="586" y="6"/>
                  </a:lnTo>
                  <a:lnTo>
                    <a:pt x="588" y="8"/>
                  </a:lnTo>
                  <a:lnTo>
                    <a:pt x="590" y="10"/>
                  </a:lnTo>
                  <a:lnTo>
                    <a:pt x="590" y="10"/>
                  </a:lnTo>
                  <a:lnTo>
                    <a:pt x="588" y="8"/>
                  </a:lnTo>
                  <a:lnTo>
                    <a:pt x="588" y="10"/>
                  </a:lnTo>
                  <a:lnTo>
                    <a:pt x="588" y="10"/>
                  </a:lnTo>
                  <a:lnTo>
                    <a:pt x="588" y="12"/>
                  </a:lnTo>
                  <a:lnTo>
                    <a:pt x="592" y="12"/>
                  </a:lnTo>
                  <a:lnTo>
                    <a:pt x="592" y="12"/>
                  </a:lnTo>
                  <a:lnTo>
                    <a:pt x="590" y="12"/>
                  </a:lnTo>
                  <a:lnTo>
                    <a:pt x="590" y="12"/>
                  </a:lnTo>
                  <a:lnTo>
                    <a:pt x="586" y="12"/>
                  </a:lnTo>
                  <a:lnTo>
                    <a:pt x="586" y="12"/>
                  </a:lnTo>
                  <a:lnTo>
                    <a:pt x="586" y="12"/>
                  </a:lnTo>
                  <a:lnTo>
                    <a:pt x="586" y="12"/>
                  </a:lnTo>
                  <a:lnTo>
                    <a:pt x="584" y="10"/>
                  </a:lnTo>
                  <a:lnTo>
                    <a:pt x="584" y="10"/>
                  </a:lnTo>
                  <a:lnTo>
                    <a:pt x="584" y="12"/>
                  </a:lnTo>
                  <a:lnTo>
                    <a:pt x="584" y="12"/>
                  </a:lnTo>
                  <a:lnTo>
                    <a:pt x="584" y="12"/>
                  </a:lnTo>
                  <a:lnTo>
                    <a:pt x="584" y="12"/>
                  </a:lnTo>
                  <a:lnTo>
                    <a:pt x="584" y="12"/>
                  </a:lnTo>
                  <a:lnTo>
                    <a:pt x="584" y="12"/>
                  </a:lnTo>
                  <a:lnTo>
                    <a:pt x="584" y="12"/>
                  </a:lnTo>
                  <a:lnTo>
                    <a:pt x="584" y="12"/>
                  </a:lnTo>
                  <a:lnTo>
                    <a:pt x="584" y="12"/>
                  </a:lnTo>
                  <a:lnTo>
                    <a:pt x="586" y="12"/>
                  </a:lnTo>
                  <a:lnTo>
                    <a:pt x="586" y="12"/>
                  </a:lnTo>
                  <a:lnTo>
                    <a:pt x="584" y="12"/>
                  </a:lnTo>
                  <a:lnTo>
                    <a:pt x="584" y="12"/>
                  </a:lnTo>
                  <a:lnTo>
                    <a:pt x="584" y="12"/>
                  </a:lnTo>
                  <a:lnTo>
                    <a:pt x="584" y="12"/>
                  </a:lnTo>
                  <a:lnTo>
                    <a:pt x="584" y="14"/>
                  </a:lnTo>
                  <a:lnTo>
                    <a:pt x="582" y="14"/>
                  </a:lnTo>
                  <a:lnTo>
                    <a:pt x="582" y="14"/>
                  </a:lnTo>
                  <a:lnTo>
                    <a:pt x="582" y="14"/>
                  </a:lnTo>
                  <a:lnTo>
                    <a:pt x="582" y="14"/>
                  </a:lnTo>
                  <a:lnTo>
                    <a:pt x="582" y="14"/>
                  </a:lnTo>
                  <a:lnTo>
                    <a:pt x="582" y="14"/>
                  </a:lnTo>
                  <a:lnTo>
                    <a:pt x="582" y="16"/>
                  </a:lnTo>
                  <a:lnTo>
                    <a:pt x="582" y="16"/>
                  </a:lnTo>
                  <a:lnTo>
                    <a:pt x="584" y="16"/>
                  </a:lnTo>
                  <a:lnTo>
                    <a:pt x="584" y="18"/>
                  </a:lnTo>
                  <a:lnTo>
                    <a:pt x="584" y="18"/>
                  </a:lnTo>
                  <a:lnTo>
                    <a:pt x="582" y="18"/>
                  </a:lnTo>
                  <a:lnTo>
                    <a:pt x="582" y="18"/>
                  </a:lnTo>
                  <a:lnTo>
                    <a:pt x="582" y="18"/>
                  </a:lnTo>
                  <a:lnTo>
                    <a:pt x="582" y="18"/>
                  </a:lnTo>
                  <a:lnTo>
                    <a:pt x="584" y="20"/>
                  </a:lnTo>
                  <a:lnTo>
                    <a:pt x="584" y="20"/>
                  </a:lnTo>
                  <a:lnTo>
                    <a:pt x="586" y="20"/>
                  </a:lnTo>
                  <a:lnTo>
                    <a:pt x="586" y="20"/>
                  </a:lnTo>
                  <a:lnTo>
                    <a:pt x="586" y="22"/>
                  </a:lnTo>
                  <a:lnTo>
                    <a:pt x="586" y="22"/>
                  </a:lnTo>
                  <a:lnTo>
                    <a:pt x="586" y="20"/>
                  </a:lnTo>
                  <a:lnTo>
                    <a:pt x="586" y="20"/>
                  </a:lnTo>
                  <a:lnTo>
                    <a:pt x="582" y="20"/>
                  </a:lnTo>
                  <a:lnTo>
                    <a:pt x="582" y="20"/>
                  </a:lnTo>
                  <a:lnTo>
                    <a:pt x="582" y="20"/>
                  </a:lnTo>
                  <a:lnTo>
                    <a:pt x="578" y="22"/>
                  </a:lnTo>
                  <a:lnTo>
                    <a:pt x="576" y="20"/>
                  </a:lnTo>
                  <a:lnTo>
                    <a:pt x="576" y="20"/>
                  </a:lnTo>
                  <a:lnTo>
                    <a:pt x="576" y="20"/>
                  </a:lnTo>
                  <a:lnTo>
                    <a:pt x="576" y="20"/>
                  </a:lnTo>
                  <a:lnTo>
                    <a:pt x="576" y="20"/>
                  </a:lnTo>
                  <a:lnTo>
                    <a:pt x="576" y="20"/>
                  </a:lnTo>
                  <a:lnTo>
                    <a:pt x="578" y="20"/>
                  </a:lnTo>
                  <a:lnTo>
                    <a:pt x="578" y="20"/>
                  </a:lnTo>
                  <a:lnTo>
                    <a:pt x="578" y="20"/>
                  </a:lnTo>
                  <a:lnTo>
                    <a:pt x="580" y="18"/>
                  </a:lnTo>
                  <a:lnTo>
                    <a:pt x="580" y="18"/>
                  </a:lnTo>
                  <a:lnTo>
                    <a:pt x="578" y="18"/>
                  </a:lnTo>
                  <a:lnTo>
                    <a:pt x="574" y="16"/>
                  </a:lnTo>
                  <a:lnTo>
                    <a:pt x="574" y="16"/>
                  </a:lnTo>
                  <a:lnTo>
                    <a:pt x="574" y="18"/>
                  </a:lnTo>
                  <a:lnTo>
                    <a:pt x="572" y="18"/>
                  </a:lnTo>
                  <a:lnTo>
                    <a:pt x="572" y="18"/>
                  </a:lnTo>
                  <a:lnTo>
                    <a:pt x="572" y="18"/>
                  </a:lnTo>
                  <a:lnTo>
                    <a:pt x="572" y="18"/>
                  </a:lnTo>
                  <a:lnTo>
                    <a:pt x="570" y="16"/>
                  </a:lnTo>
                  <a:lnTo>
                    <a:pt x="572" y="16"/>
                  </a:lnTo>
                  <a:lnTo>
                    <a:pt x="572" y="16"/>
                  </a:lnTo>
                  <a:lnTo>
                    <a:pt x="572" y="16"/>
                  </a:lnTo>
                  <a:lnTo>
                    <a:pt x="572" y="16"/>
                  </a:lnTo>
                  <a:lnTo>
                    <a:pt x="572" y="14"/>
                  </a:lnTo>
                  <a:lnTo>
                    <a:pt x="572" y="14"/>
                  </a:lnTo>
                  <a:lnTo>
                    <a:pt x="572" y="14"/>
                  </a:lnTo>
                  <a:lnTo>
                    <a:pt x="572" y="14"/>
                  </a:lnTo>
                  <a:lnTo>
                    <a:pt x="572" y="14"/>
                  </a:lnTo>
                  <a:lnTo>
                    <a:pt x="572" y="12"/>
                  </a:lnTo>
                  <a:lnTo>
                    <a:pt x="570" y="12"/>
                  </a:lnTo>
                  <a:lnTo>
                    <a:pt x="570" y="12"/>
                  </a:lnTo>
                  <a:lnTo>
                    <a:pt x="570" y="12"/>
                  </a:lnTo>
                  <a:lnTo>
                    <a:pt x="570" y="14"/>
                  </a:lnTo>
                  <a:lnTo>
                    <a:pt x="570" y="14"/>
                  </a:lnTo>
                  <a:lnTo>
                    <a:pt x="568" y="14"/>
                  </a:lnTo>
                  <a:lnTo>
                    <a:pt x="568" y="14"/>
                  </a:lnTo>
                  <a:lnTo>
                    <a:pt x="568" y="16"/>
                  </a:lnTo>
                  <a:lnTo>
                    <a:pt x="568" y="16"/>
                  </a:lnTo>
                  <a:lnTo>
                    <a:pt x="566" y="16"/>
                  </a:lnTo>
                  <a:lnTo>
                    <a:pt x="566" y="16"/>
                  </a:lnTo>
                  <a:lnTo>
                    <a:pt x="564" y="14"/>
                  </a:lnTo>
                  <a:lnTo>
                    <a:pt x="566" y="14"/>
                  </a:lnTo>
                  <a:lnTo>
                    <a:pt x="566" y="14"/>
                  </a:lnTo>
                  <a:lnTo>
                    <a:pt x="566" y="14"/>
                  </a:lnTo>
                  <a:lnTo>
                    <a:pt x="566" y="14"/>
                  </a:lnTo>
                  <a:lnTo>
                    <a:pt x="566" y="14"/>
                  </a:lnTo>
                  <a:lnTo>
                    <a:pt x="568" y="10"/>
                  </a:lnTo>
                  <a:lnTo>
                    <a:pt x="568" y="10"/>
                  </a:lnTo>
                  <a:lnTo>
                    <a:pt x="566" y="10"/>
                  </a:lnTo>
                  <a:lnTo>
                    <a:pt x="566" y="10"/>
                  </a:lnTo>
                  <a:lnTo>
                    <a:pt x="564" y="10"/>
                  </a:lnTo>
                  <a:lnTo>
                    <a:pt x="564" y="10"/>
                  </a:lnTo>
                  <a:lnTo>
                    <a:pt x="564" y="10"/>
                  </a:lnTo>
                  <a:lnTo>
                    <a:pt x="562" y="10"/>
                  </a:lnTo>
                  <a:lnTo>
                    <a:pt x="562" y="8"/>
                  </a:lnTo>
                  <a:lnTo>
                    <a:pt x="562" y="10"/>
                  </a:lnTo>
                  <a:lnTo>
                    <a:pt x="558" y="6"/>
                  </a:lnTo>
                  <a:lnTo>
                    <a:pt x="558" y="6"/>
                  </a:lnTo>
                  <a:lnTo>
                    <a:pt x="560" y="6"/>
                  </a:lnTo>
                  <a:lnTo>
                    <a:pt x="560" y="6"/>
                  </a:lnTo>
                  <a:lnTo>
                    <a:pt x="560" y="4"/>
                  </a:lnTo>
                  <a:lnTo>
                    <a:pt x="558" y="4"/>
                  </a:lnTo>
                  <a:lnTo>
                    <a:pt x="558" y="4"/>
                  </a:lnTo>
                  <a:lnTo>
                    <a:pt x="560" y="4"/>
                  </a:lnTo>
                  <a:lnTo>
                    <a:pt x="560" y="6"/>
                  </a:lnTo>
                  <a:lnTo>
                    <a:pt x="560" y="6"/>
                  </a:lnTo>
                  <a:close/>
                  <a:moveTo>
                    <a:pt x="556" y="14"/>
                  </a:moveTo>
                  <a:lnTo>
                    <a:pt x="556" y="14"/>
                  </a:lnTo>
                  <a:lnTo>
                    <a:pt x="558" y="16"/>
                  </a:lnTo>
                  <a:lnTo>
                    <a:pt x="560" y="16"/>
                  </a:lnTo>
                  <a:lnTo>
                    <a:pt x="560" y="16"/>
                  </a:lnTo>
                  <a:lnTo>
                    <a:pt x="560" y="16"/>
                  </a:lnTo>
                  <a:lnTo>
                    <a:pt x="558" y="16"/>
                  </a:lnTo>
                  <a:lnTo>
                    <a:pt x="558" y="16"/>
                  </a:lnTo>
                  <a:lnTo>
                    <a:pt x="558" y="16"/>
                  </a:lnTo>
                  <a:lnTo>
                    <a:pt x="556" y="14"/>
                  </a:lnTo>
                  <a:lnTo>
                    <a:pt x="556" y="14"/>
                  </a:lnTo>
                  <a:close/>
                  <a:moveTo>
                    <a:pt x="558" y="58"/>
                  </a:moveTo>
                  <a:lnTo>
                    <a:pt x="558" y="58"/>
                  </a:lnTo>
                  <a:lnTo>
                    <a:pt x="554" y="58"/>
                  </a:lnTo>
                  <a:lnTo>
                    <a:pt x="554" y="58"/>
                  </a:lnTo>
                  <a:lnTo>
                    <a:pt x="556" y="58"/>
                  </a:lnTo>
                  <a:lnTo>
                    <a:pt x="558" y="58"/>
                  </a:lnTo>
                  <a:lnTo>
                    <a:pt x="558" y="58"/>
                  </a:lnTo>
                  <a:close/>
                  <a:moveTo>
                    <a:pt x="556" y="56"/>
                  </a:moveTo>
                  <a:lnTo>
                    <a:pt x="556" y="56"/>
                  </a:lnTo>
                  <a:lnTo>
                    <a:pt x="554" y="56"/>
                  </a:lnTo>
                  <a:lnTo>
                    <a:pt x="554" y="56"/>
                  </a:lnTo>
                  <a:lnTo>
                    <a:pt x="554" y="56"/>
                  </a:lnTo>
                  <a:lnTo>
                    <a:pt x="556" y="56"/>
                  </a:lnTo>
                  <a:lnTo>
                    <a:pt x="556" y="56"/>
                  </a:lnTo>
                  <a:lnTo>
                    <a:pt x="556" y="56"/>
                  </a:lnTo>
                  <a:close/>
                  <a:moveTo>
                    <a:pt x="552" y="6"/>
                  </a:moveTo>
                  <a:lnTo>
                    <a:pt x="554" y="6"/>
                  </a:lnTo>
                  <a:lnTo>
                    <a:pt x="552" y="8"/>
                  </a:lnTo>
                  <a:lnTo>
                    <a:pt x="552" y="6"/>
                  </a:lnTo>
                  <a:close/>
                  <a:moveTo>
                    <a:pt x="548" y="14"/>
                  </a:moveTo>
                  <a:lnTo>
                    <a:pt x="548" y="14"/>
                  </a:lnTo>
                  <a:lnTo>
                    <a:pt x="548" y="14"/>
                  </a:lnTo>
                  <a:lnTo>
                    <a:pt x="548" y="16"/>
                  </a:lnTo>
                  <a:lnTo>
                    <a:pt x="548" y="16"/>
                  </a:lnTo>
                  <a:lnTo>
                    <a:pt x="550" y="16"/>
                  </a:lnTo>
                  <a:lnTo>
                    <a:pt x="550" y="16"/>
                  </a:lnTo>
                  <a:lnTo>
                    <a:pt x="550" y="16"/>
                  </a:lnTo>
                  <a:lnTo>
                    <a:pt x="550" y="14"/>
                  </a:lnTo>
                  <a:lnTo>
                    <a:pt x="550" y="14"/>
                  </a:lnTo>
                  <a:lnTo>
                    <a:pt x="550" y="14"/>
                  </a:lnTo>
                  <a:lnTo>
                    <a:pt x="550" y="14"/>
                  </a:lnTo>
                  <a:lnTo>
                    <a:pt x="550" y="14"/>
                  </a:lnTo>
                  <a:lnTo>
                    <a:pt x="550" y="14"/>
                  </a:lnTo>
                  <a:lnTo>
                    <a:pt x="550" y="14"/>
                  </a:lnTo>
                  <a:lnTo>
                    <a:pt x="550" y="12"/>
                  </a:lnTo>
                  <a:lnTo>
                    <a:pt x="550" y="12"/>
                  </a:lnTo>
                  <a:lnTo>
                    <a:pt x="552" y="16"/>
                  </a:lnTo>
                  <a:lnTo>
                    <a:pt x="552" y="16"/>
                  </a:lnTo>
                  <a:lnTo>
                    <a:pt x="552" y="16"/>
                  </a:lnTo>
                  <a:lnTo>
                    <a:pt x="550" y="16"/>
                  </a:lnTo>
                  <a:lnTo>
                    <a:pt x="550" y="16"/>
                  </a:lnTo>
                  <a:lnTo>
                    <a:pt x="548" y="16"/>
                  </a:lnTo>
                  <a:lnTo>
                    <a:pt x="548" y="16"/>
                  </a:lnTo>
                  <a:lnTo>
                    <a:pt x="548" y="16"/>
                  </a:lnTo>
                  <a:lnTo>
                    <a:pt x="548" y="16"/>
                  </a:lnTo>
                  <a:lnTo>
                    <a:pt x="548" y="14"/>
                  </a:lnTo>
                  <a:lnTo>
                    <a:pt x="548" y="14"/>
                  </a:lnTo>
                  <a:lnTo>
                    <a:pt x="550" y="16"/>
                  </a:lnTo>
                  <a:lnTo>
                    <a:pt x="552" y="16"/>
                  </a:lnTo>
                  <a:lnTo>
                    <a:pt x="552" y="16"/>
                  </a:lnTo>
                  <a:lnTo>
                    <a:pt x="550" y="18"/>
                  </a:lnTo>
                  <a:lnTo>
                    <a:pt x="550" y="18"/>
                  </a:lnTo>
                  <a:lnTo>
                    <a:pt x="550" y="18"/>
                  </a:lnTo>
                  <a:lnTo>
                    <a:pt x="548" y="16"/>
                  </a:lnTo>
                  <a:lnTo>
                    <a:pt x="548" y="16"/>
                  </a:lnTo>
                  <a:lnTo>
                    <a:pt x="546" y="16"/>
                  </a:lnTo>
                  <a:lnTo>
                    <a:pt x="546" y="16"/>
                  </a:lnTo>
                  <a:lnTo>
                    <a:pt x="546" y="14"/>
                  </a:lnTo>
                  <a:lnTo>
                    <a:pt x="546" y="14"/>
                  </a:lnTo>
                  <a:lnTo>
                    <a:pt x="548" y="14"/>
                  </a:lnTo>
                  <a:lnTo>
                    <a:pt x="548" y="14"/>
                  </a:lnTo>
                  <a:lnTo>
                    <a:pt x="548" y="14"/>
                  </a:lnTo>
                  <a:lnTo>
                    <a:pt x="548" y="14"/>
                  </a:lnTo>
                  <a:close/>
                  <a:moveTo>
                    <a:pt x="550" y="36"/>
                  </a:moveTo>
                  <a:lnTo>
                    <a:pt x="550" y="36"/>
                  </a:lnTo>
                  <a:lnTo>
                    <a:pt x="546" y="36"/>
                  </a:lnTo>
                  <a:lnTo>
                    <a:pt x="546" y="36"/>
                  </a:lnTo>
                  <a:lnTo>
                    <a:pt x="550" y="36"/>
                  </a:lnTo>
                  <a:lnTo>
                    <a:pt x="550" y="36"/>
                  </a:lnTo>
                  <a:close/>
                  <a:moveTo>
                    <a:pt x="546" y="28"/>
                  </a:moveTo>
                  <a:lnTo>
                    <a:pt x="546" y="28"/>
                  </a:lnTo>
                  <a:lnTo>
                    <a:pt x="548" y="28"/>
                  </a:lnTo>
                  <a:lnTo>
                    <a:pt x="546" y="28"/>
                  </a:lnTo>
                  <a:close/>
                  <a:moveTo>
                    <a:pt x="546" y="12"/>
                  </a:moveTo>
                  <a:lnTo>
                    <a:pt x="546" y="14"/>
                  </a:lnTo>
                  <a:lnTo>
                    <a:pt x="546" y="14"/>
                  </a:lnTo>
                  <a:lnTo>
                    <a:pt x="546" y="14"/>
                  </a:lnTo>
                  <a:lnTo>
                    <a:pt x="546" y="14"/>
                  </a:lnTo>
                  <a:lnTo>
                    <a:pt x="546" y="14"/>
                  </a:lnTo>
                  <a:lnTo>
                    <a:pt x="546" y="12"/>
                  </a:lnTo>
                  <a:lnTo>
                    <a:pt x="546" y="12"/>
                  </a:lnTo>
                  <a:close/>
                  <a:moveTo>
                    <a:pt x="546" y="48"/>
                  </a:moveTo>
                  <a:lnTo>
                    <a:pt x="546" y="48"/>
                  </a:lnTo>
                  <a:lnTo>
                    <a:pt x="550" y="50"/>
                  </a:lnTo>
                  <a:lnTo>
                    <a:pt x="552" y="52"/>
                  </a:lnTo>
                  <a:lnTo>
                    <a:pt x="552" y="52"/>
                  </a:lnTo>
                  <a:lnTo>
                    <a:pt x="552" y="54"/>
                  </a:lnTo>
                  <a:lnTo>
                    <a:pt x="552" y="54"/>
                  </a:lnTo>
                  <a:lnTo>
                    <a:pt x="552" y="52"/>
                  </a:lnTo>
                  <a:lnTo>
                    <a:pt x="552" y="52"/>
                  </a:lnTo>
                  <a:lnTo>
                    <a:pt x="550" y="52"/>
                  </a:lnTo>
                  <a:lnTo>
                    <a:pt x="548" y="52"/>
                  </a:lnTo>
                  <a:lnTo>
                    <a:pt x="548" y="52"/>
                  </a:lnTo>
                  <a:lnTo>
                    <a:pt x="548" y="54"/>
                  </a:lnTo>
                  <a:lnTo>
                    <a:pt x="548" y="54"/>
                  </a:lnTo>
                  <a:lnTo>
                    <a:pt x="546" y="52"/>
                  </a:lnTo>
                  <a:lnTo>
                    <a:pt x="544" y="52"/>
                  </a:lnTo>
                  <a:lnTo>
                    <a:pt x="544" y="52"/>
                  </a:lnTo>
                  <a:lnTo>
                    <a:pt x="542" y="52"/>
                  </a:lnTo>
                  <a:lnTo>
                    <a:pt x="542" y="50"/>
                  </a:lnTo>
                  <a:lnTo>
                    <a:pt x="542" y="50"/>
                  </a:lnTo>
                  <a:lnTo>
                    <a:pt x="544" y="50"/>
                  </a:lnTo>
                  <a:lnTo>
                    <a:pt x="544" y="50"/>
                  </a:lnTo>
                  <a:lnTo>
                    <a:pt x="544" y="48"/>
                  </a:lnTo>
                  <a:lnTo>
                    <a:pt x="546" y="48"/>
                  </a:lnTo>
                  <a:lnTo>
                    <a:pt x="546" y="48"/>
                  </a:lnTo>
                  <a:close/>
                  <a:moveTo>
                    <a:pt x="544" y="14"/>
                  </a:moveTo>
                  <a:lnTo>
                    <a:pt x="544" y="16"/>
                  </a:lnTo>
                  <a:lnTo>
                    <a:pt x="544" y="16"/>
                  </a:lnTo>
                  <a:lnTo>
                    <a:pt x="544" y="14"/>
                  </a:lnTo>
                  <a:close/>
                  <a:moveTo>
                    <a:pt x="544" y="34"/>
                  </a:moveTo>
                  <a:lnTo>
                    <a:pt x="542" y="34"/>
                  </a:lnTo>
                  <a:lnTo>
                    <a:pt x="542" y="34"/>
                  </a:lnTo>
                  <a:lnTo>
                    <a:pt x="542" y="34"/>
                  </a:lnTo>
                  <a:lnTo>
                    <a:pt x="542" y="32"/>
                  </a:lnTo>
                  <a:lnTo>
                    <a:pt x="542" y="32"/>
                  </a:lnTo>
                  <a:lnTo>
                    <a:pt x="538" y="32"/>
                  </a:lnTo>
                  <a:lnTo>
                    <a:pt x="536" y="32"/>
                  </a:lnTo>
                  <a:lnTo>
                    <a:pt x="536" y="32"/>
                  </a:lnTo>
                  <a:lnTo>
                    <a:pt x="536" y="30"/>
                  </a:lnTo>
                  <a:lnTo>
                    <a:pt x="538" y="32"/>
                  </a:lnTo>
                  <a:lnTo>
                    <a:pt x="540" y="32"/>
                  </a:lnTo>
                  <a:lnTo>
                    <a:pt x="540" y="30"/>
                  </a:lnTo>
                  <a:lnTo>
                    <a:pt x="540" y="30"/>
                  </a:lnTo>
                  <a:lnTo>
                    <a:pt x="540" y="30"/>
                  </a:lnTo>
                  <a:lnTo>
                    <a:pt x="540" y="30"/>
                  </a:lnTo>
                  <a:lnTo>
                    <a:pt x="542" y="30"/>
                  </a:lnTo>
                  <a:lnTo>
                    <a:pt x="540" y="30"/>
                  </a:lnTo>
                  <a:lnTo>
                    <a:pt x="540" y="30"/>
                  </a:lnTo>
                  <a:lnTo>
                    <a:pt x="542" y="32"/>
                  </a:lnTo>
                  <a:lnTo>
                    <a:pt x="544" y="34"/>
                  </a:lnTo>
                  <a:lnTo>
                    <a:pt x="544" y="34"/>
                  </a:lnTo>
                  <a:close/>
                  <a:moveTo>
                    <a:pt x="542" y="20"/>
                  </a:moveTo>
                  <a:lnTo>
                    <a:pt x="542" y="20"/>
                  </a:lnTo>
                  <a:lnTo>
                    <a:pt x="540" y="20"/>
                  </a:lnTo>
                  <a:lnTo>
                    <a:pt x="536" y="20"/>
                  </a:lnTo>
                  <a:lnTo>
                    <a:pt x="536" y="20"/>
                  </a:lnTo>
                  <a:lnTo>
                    <a:pt x="538" y="18"/>
                  </a:lnTo>
                  <a:lnTo>
                    <a:pt x="540" y="18"/>
                  </a:lnTo>
                  <a:lnTo>
                    <a:pt x="542" y="20"/>
                  </a:lnTo>
                  <a:lnTo>
                    <a:pt x="542" y="20"/>
                  </a:lnTo>
                  <a:close/>
                  <a:moveTo>
                    <a:pt x="540" y="24"/>
                  </a:moveTo>
                  <a:lnTo>
                    <a:pt x="540" y="24"/>
                  </a:lnTo>
                  <a:lnTo>
                    <a:pt x="538" y="24"/>
                  </a:lnTo>
                  <a:lnTo>
                    <a:pt x="536" y="26"/>
                  </a:lnTo>
                  <a:lnTo>
                    <a:pt x="536" y="28"/>
                  </a:lnTo>
                  <a:lnTo>
                    <a:pt x="536" y="24"/>
                  </a:lnTo>
                  <a:lnTo>
                    <a:pt x="534" y="24"/>
                  </a:lnTo>
                  <a:lnTo>
                    <a:pt x="534" y="24"/>
                  </a:lnTo>
                  <a:lnTo>
                    <a:pt x="538" y="24"/>
                  </a:lnTo>
                  <a:lnTo>
                    <a:pt x="540" y="24"/>
                  </a:lnTo>
                  <a:lnTo>
                    <a:pt x="540" y="24"/>
                  </a:lnTo>
                  <a:close/>
                  <a:moveTo>
                    <a:pt x="534" y="18"/>
                  </a:moveTo>
                  <a:lnTo>
                    <a:pt x="534" y="18"/>
                  </a:lnTo>
                  <a:lnTo>
                    <a:pt x="528" y="20"/>
                  </a:lnTo>
                  <a:lnTo>
                    <a:pt x="530" y="22"/>
                  </a:lnTo>
                  <a:lnTo>
                    <a:pt x="528" y="22"/>
                  </a:lnTo>
                  <a:lnTo>
                    <a:pt x="528" y="22"/>
                  </a:lnTo>
                  <a:lnTo>
                    <a:pt x="528" y="20"/>
                  </a:lnTo>
                  <a:lnTo>
                    <a:pt x="528" y="18"/>
                  </a:lnTo>
                  <a:lnTo>
                    <a:pt x="528" y="18"/>
                  </a:lnTo>
                  <a:lnTo>
                    <a:pt x="532" y="18"/>
                  </a:lnTo>
                  <a:lnTo>
                    <a:pt x="534" y="18"/>
                  </a:lnTo>
                  <a:lnTo>
                    <a:pt x="534" y="18"/>
                  </a:lnTo>
                  <a:close/>
                  <a:moveTo>
                    <a:pt x="528" y="14"/>
                  </a:moveTo>
                  <a:lnTo>
                    <a:pt x="528" y="14"/>
                  </a:lnTo>
                  <a:lnTo>
                    <a:pt x="528" y="14"/>
                  </a:lnTo>
                  <a:lnTo>
                    <a:pt x="530" y="14"/>
                  </a:lnTo>
                  <a:lnTo>
                    <a:pt x="530" y="14"/>
                  </a:lnTo>
                  <a:lnTo>
                    <a:pt x="530" y="14"/>
                  </a:lnTo>
                  <a:lnTo>
                    <a:pt x="528" y="14"/>
                  </a:lnTo>
                  <a:lnTo>
                    <a:pt x="528" y="14"/>
                  </a:lnTo>
                  <a:close/>
                  <a:moveTo>
                    <a:pt x="530" y="6"/>
                  </a:moveTo>
                  <a:lnTo>
                    <a:pt x="530" y="6"/>
                  </a:lnTo>
                  <a:lnTo>
                    <a:pt x="530" y="8"/>
                  </a:lnTo>
                  <a:lnTo>
                    <a:pt x="532" y="8"/>
                  </a:lnTo>
                  <a:lnTo>
                    <a:pt x="530" y="8"/>
                  </a:lnTo>
                  <a:lnTo>
                    <a:pt x="530" y="6"/>
                  </a:lnTo>
                  <a:close/>
                  <a:moveTo>
                    <a:pt x="526" y="4"/>
                  </a:moveTo>
                  <a:lnTo>
                    <a:pt x="528" y="6"/>
                  </a:lnTo>
                  <a:lnTo>
                    <a:pt x="528" y="6"/>
                  </a:lnTo>
                  <a:lnTo>
                    <a:pt x="528" y="6"/>
                  </a:lnTo>
                  <a:lnTo>
                    <a:pt x="526" y="6"/>
                  </a:lnTo>
                  <a:lnTo>
                    <a:pt x="526" y="6"/>
                  </a:lnTo>
                  <a:lnTo>
                    <a:pt x="526" y="4"/>
                  </a:lnTo>
                  <a:lnTo>
                    <a:pt x="526" y="4"/>
                  </a:lnTo>
                  <a:lnTo>
                    <a:pt x="526" y="4"/>
                  </a:lnTo>
                  <a:close/>
                  <a:moveTo>
                    <a:pt x="526" y="4"/>
                  </a:moveTo>
                  <a:lnTo>
                    <a:pt x="526" y="4"/>
                  </a:lnTo>
                  <a:lnTo>
                    <a:pt x="526" y="6"/>
                  </a:lnTo>
                  <a:lnTo>
                    <a:pt x="526" y="8"/>
                  </a:lnTo>
                  <a:lnTo>
                    <a:pt x="524" y="6"/>
                  </a:lnTo>
                  <a:lnTo>
                    <a:pt x="524" y="6"/>
                  </a:lnTo>
                  <a:lnTo>
                    <a:pt x="524" y="6"/>
                  </a:lnTo>
                  <a:lnTo>
                    <a:pt x="524" y="4"/>
                  </a:lnTo>
                  <a:lnTo>
                    <a:pt x="526" y="4"/>
                  </a:lnTo>
                  <a:close/>
                  <a:moveTo>
                    <a:pt x="524" y="12"/>
                  </a:moveTo>
                  <a:lnTo>
                    <a:pt x="524" y="12"/>
                  </a:lnTo>
                  <a:lnTo>
                    <a:pt x="528" y="16"/>
                  </a:lnTo>
                  <a:lnTo>
                    <a:pt x="528" y="16"/>
                  </a:lnTo>
                  <a:lnTo>
                    <a:pt x="526" y="18"/>
                  </a:lnTo>
                  <a:lnTo>
                    <a:pt x="526" y="18"/>
                  </a:lnTo>
                  <a:lnTo>
                    <a:pt x="526" y="18"/>
                  </a:lnTo>
                  <a:lnTo>
                    <a:pt x="526" y="18"/>
                  </a:lnTo>
                  <a:lnTo>
                    <a:pt x="522" y="18"/>
                  </a:lnTo>
                  <a:lnTo>
                    <a:pt x="520" y="18"/>
                  </a:lnTo>
                  <a:lnTo>
                    <a:pt x="520" y="18"/>
                  </a:lnTo>
                  <a:lnTo>
                    <a:pt x="518" y="16"/>
                  </a:lnTo>
                  <a:lnTo>
                    <a:pt x="518" y="16"/>
                  </a:lnTo>
                  <a:lnTo>
                    <a:pt x="520" y="16"/>
                  </a:lnTo>
                  <a:lnTo>
                    <a:pt x="520" y="14"/>
                  </a:lnTo>
                  <a:lnTo>
                    <a:pt x="518" y="14"/>
                  </a:lnTo>
                  <a:lnTo>
                    <a:pt x="518" y="14"/>
                  </a:lnTo>
                  <a:lnTo>
                    <a:pt x="518" y="14"/>
                  </a:lnTo>
                  <a:lnTo>
                    <a:pt x="518" y="14"/>
                  </a:lnTo>
                  <a:lnTo>
                    <a:pt x="518" y="14"/>
                  </a:lnTo>
                  <a:lnTo>
                    <a:pt x="520" y="12"/>
                  </a:lnTo>
                  <a:lnTo>
                    <a:pt x="524" y="12"/>
                  </a:lnTo>
                  <a:lnTo>
                    <a:pt x="524" y="12"/>
                  </a:lnTo>
                  <a:close/>
                  <a:moveTo>
                    <a:pt x="518" y="18"/>
                  </a:moveTo>
                  <a:lnTo>
                    <a:pt x="518" y="18"/>
                  </a:lnTo>
                  <a:lnTo>
                    <a:pt x="518" y="18"/>
                  </a:lnTo>
                  <a:lnTo>
                    <a:pt x="518" y="18"/>
                  </a:lnTo>
                  <a:lnTo>
                    <a:pt x="518" y="18"/>
                  </a:lnTo>
                  <a:lnTo>
                    <a:pt x="518" y="18"/>
                  </a:lnTo>
                  <a:lnTo>
                    <a:pt x="516" y="18"/>
                  </a:lnTo>
                  <a:lnTo>
                    <a:pt x="518" y="18"/>
                  </a:lnTo>
                  <a:close/>
                  <a:moveTo>
                    <a:pt x="514" y="16"/>
                  </a:moveTo>
                  <a:lnTo>
                    <a:pt x="512" y="18"/>
                  </a:lnTo>
                  <a:lnTo>
                    <a:pt x="512" y="14"/>
                  </a:lnTo>
                  <a:lnTo>
                    <a:pt x="514" y="16"/>
                  </a:lnTo>
                  <a:close/>
                  <a:moveTo>
                    <a:pt x="512" y="22"/>
                  </a:moveTo>
                  <a:lnTo>
                    <a:pt x="512" y="22"/>
                  </a:lnTo>
                  <a:lnTo>
                    <a:pt x="512" y="20"/>
                  </a:lnTo>
                  <a:lnTo>
                    <a:pt x="512" y="22"/>
                  </a:lnTo>
                  <a:close/>
                  <a:moveTo>
                    <a:pt x="504" y="4"/>
                  </a:moveTo>
                  <a:lnTo>
                    <a:pt x="504" y="4"/>
                  </a:lnTo>
                  <a:lnTo>
                    <a:pt x="502" y="4"/>
                  </a:lnTo>
                  <a:lnTo>
                    <a:pt x="500" y="4"/>
                  </a:lnTo>
                  <a:lnTo>
                    <a:pt x="500" y="4"/>
                  </a:lnTo>
                  <a:lnTo>
                    <a:pt x="502" y="4"/>
                  </a:lnTo>
                  <a:lnTo>
                    <a:pt x="504" y="4"/>
                  </a:lnTo>
                  <a:lnTo>
                    <a:pt x="504" y="4"/>
                  </a:lnTo>
                  <a:close/>
                  <a:moveTo>
                    <a:pt x="496" y="4"/>
                  </a:moveTo>
                  <a:lnTo>
                    <a:pt x="496" y="4"/>
                  </a:lnTo>
                  <a:lnTo>
                    <a:pt x="500" y="6"/>
                  </a:lnTo>
                  <a:lnTo>
                    <a:pt x="502" y="6"/>
                  </a:lnTo>
                  <a:lnTo>
                    <a:pt x="502" y="6"/>
                  </a:lnTo>
                  <a:lnTo>
                    <a:pt x="502" y="6"/>
                  </a:lnTo>
                  <a:lnTo>
                    <a:pt x="500" y="6"/>
                  </a:lnTo>
                  <a:lnTo>
                    <a:pt x="500" y="6"/>
                  </a:lnTo>
                  <a:lnTo>
                    <a:pt x="502" y="8"/>
                  </a:lnTo>
                  <a:lnTo>
                    <a:pt x="502" y="8"/>
                  </a:lnTo>
                  <a:lnTo>
                    <a:pt x="506" y="6"/>
                  </a:lnTo>
                  <a:lnTo>
                    <a:pt x="506" y="6"/>
                  </a:lnTo>
                  <a:lnTo>
                    <a:pt x="504" y="8"/>
                  </a:lnTo>
                  <a:lnTo>
                    <a:pt x="506" y="8"/>
                  </a:lnTo>
                  <a:lnTo>
                    <a:pt x="506" y="8"/>
                  </a:lnTo>
                  <a:lnTo>
                    <a:pt x="502" y="8"/>
                  </a:lnTo>
                  <a:lnTo>
                    <a:pt x="500" y="8"/>
                  </a:lnTo>
                  <a:lnTo>
                    <a:pt x="500" y="10"/>
                  </a:lnTo>
                  <a:lnTo>
                    <a:pt x="500" y="10"/>
                  </a:lnTo>
                  <a:lnTo>
                    <a:pt x="498" y="10"/>
                  </a:lnTo>
                  <a:lnTo>
                    <a:pt x="498" y="8"/>
                  </a:lnTo>
                  <a:lnTo>
                    <a:pt x="496" y="10"/>
                  </a:lnTo>
                  <a:lnTo>
                    <a:pt x="496" y="8"/>
                  </a:lnTo>
                  <a:lnTo>
                    <a:pt x="496" y="8"/>
                  </a:lnTo>
                  <a:lnTo>
                    <a:pt x="498" y="8"/>
                  </a:lnTo>
                  <a:lnTo>
                    <a:pt x="500" y="8"/>
                  </a:lnTo>
                  <a:lnTo>
                    <a:pt x="500" y="6"/>
                  </a:lnTo>
                  <a:lnTo>
                    <a:pt x="500" y="6"/>
                  </a:lnTo>
                  <a:lnTo>
                    <a:pt x="498" y="6"/>
                  </a:lnTo>
                  <a:lnTo>
                    <a:pt x="496" y="4"/>
                  </a:lnTo>
                  <a:lnTo>
                    <a:pt x="496" y="4"/>
                  </a:lnTo>
                  <a:close/>
                  <a:moveTo>
                    <a:pt x="492" y="10"/>
                  </a:moveTo>
                  <a:lnTo>
                    <a:pt x="492" y="10"/>
                  </a:lnTo>
                  <a:lnTo>
                    <a:pt x="494" y="10"/>
                  </a:lnTo>
                  <a:lnTo>
                    <a:pt x="494" y="12"/>
                  </a:lnTo>
                  <a:lnTo>
                    <a:pt x="494" y="12"/>
                  </a:lnTo>
                  <a:lnTo>
                    <a:pt x="494" y="12"/>
                  </a:lnTo>
                  <a:lnTo>
                    <a:pt x="496" y="12"/>
                  </a:lnTo>
                  <a:lnTo>
                    <a:pt x="500" y="12"/>
                  </a:lnTo>
                  <a:lnTo>
                    <a:pt x="500" y="12"/>
                  </a:lnTo>
                  <a:lnTo>
                    <a:pt x="500" y="14"/>
                  </a:lnTo>
                  <a:lnTo>
                    <a:pt x="500" y="16"/>
                  </a:lnTo>
                  <a:lnTo>
                    <a:pt x="500" y="16"/>
                  </a:lnTo>
                  <a:lnTo>
                    <a:pt x="500" y="16"/>
                  </a:lnTo>
                  <a:lnTo>
                    <a:pt x="498" y="16"/>
                  </a:lnTo>
                  <a:lnTo>
                    <a:pt x="500" y="16"/>
                  </a:lnTo>
                  <a:lnTo>
                    <a:pt x="498" y="14"/>
                  </a:lnTo>
                  <a:lnTo>
                    <a:pt x="498" y="14"/>
                  </a:lnTo>
                  <a:lnTo>
                    <a:pt x="498" y="14"/>
                  </a:lnTo>
                  <a:lnTo>
                    <a:pt x="496" y="12"/>
                  </a:lnTo>
                  <a:lnTo>
                    <a:pt x="496" y="12"/>
                  </a:lnTo>
                  <a:lnTo>
                    <a:pt x="496" y="12"/>
                  </a:lnTo>
                  <a:lnTo>
                    <a:pt x="494" y="12"/>
                  </a:lnTo>
                  <a:lnTo>
                    <a:pt x="494" y="12"/>
                  </a:lnTo>
                  <a:lnTo>
                    <a:pt x="494" y="12"/>
                  </a:lnTo>
                  <a:lnTo>
                    <a:pt x="494" y="12"/>
                  </a:lnTo>
                  <a:lnTo>
                    <a:pt x="494" y="12"/>
                  </a:lnTo>
                  <a:lnTo>
                    <a:pt x="492" y="12"/>
                  </a:lnTo>
                  <a:lnTo>
                    <a:pt x="492" y="12"/>
                  </a:lnTo>
                  <a:lnTo>
                    <a:pt x="492" y="10"/>
                  </a:lnTo>
                  <a:lnTo>
                    <a:pt x="492" y="10"/>
                  </a:lnTo>
                  <a:close/>
                  <a:moveTo>
                    <a:pt x="492" y="18"/>
                  </a:moveTo>
                  <a:lnTo>
                    <a:pt x="492" y="18"/>
                  </a:lnTo>
                  <a:lnTo>
                    <a:pt x="492" y="18"/>
                  </a:lnTo>
                  <a:lnTo>
                    <a:pt x="492" y="16"/>
                  </a:lnTo>
                  <a:lnTo>
                    <a:pt x="490" y="16"/>
                  </a:lnTo>
                  <a:lnTo>
                    <a:pt x="490" y="16"/>
                  </a:lnTo>
                  <a:lnTo>
                    <a:pt x="494" y="14"/>
                  </a:lnTo>
                  <a:lnTo>
                    <a:pt x="496" y="16"/>
                  </a:lnTo>
                  <a:lnTo>
                    <a:pt x="496" y="16"/>
                  </a:lnTo>
                  <a:lnTo>
                    <a:pt x="494" y="16"/>
                  </a:lnTo>
                  <a:lnTo>
                    <a:pt x="492" y="16"/>
                  </a:lnTo>
                  <a:lnTo>
                    <a:pt x="492" y="16"/>
                  </a:lnTo>
                  <a:lnTo>
                    <a:pt x="494" y="18"/>
                  </a:lnTo>
                  <a:lnTo>
                    <a:pt x="496" y="18"/>
                  </a:lnTo>
                  <a:lnTo>
                    <a:pt x="496" y="22"/>
                  </a:lnTo>
                  <a:lnTo>
                    <a:pt x="496" y="22"/>
                  </a:lnTo>
                  <a:lnTo>
                    <a:pt x="498" y="20"/>
                  </a:lnTo>
                  <a:lnTo>
                    <a:pt x="498" y="20"/>
                  </a:lnTo>
                  <a:lnTo>
                    <a:pt x="498" y="18"/>
                  </a:lnTo>
                  <a:lnTo>
                    <a:pt x="502" y="18"/>
                  </a:lnTo>
                  <a:lnTo>
                    <a:pt x="502" y="16"/>
                  </a:lnTo>
                  <a:lnTo>
                    <a:pt x="502" y="16"/>
                  </a:lnTo>
                  <a:lnTo>
                    <a:pt x="506" y="14"/>
                  </a:lnTo>
                  <a:lnTo>
                    <a:pt x="506" y="14"/>
                  </a:lnTo>
                  <a:lnTo>
                    <a:pt x="506" y="14"/>
                  </a:lnTo>
                  <a:lnTo>
                    <a:pt x="508" y="16"/>
                  </a:lnTo>
                  <a:lnTo>
                    <a:pt x="510" y="18"/>
                  </a:lnTo>
                  <a:lnTo>
                    <a:pt x="510" y="18"/>
                  </a:lnTo>
                  <a:lnTo>
                    <a:pt x="512" y="20"/>
                  </a:lnTo>
                  <a:lnTo>
                    <a:pt x="512" y="18"/>
                  </a:lnTo>
                  <a:lnTo>
                    <a:pt x="512" y="18"/>
                  </a:lnTo>
                  <a:lnTo>
                    <a:pt x="512" y="20"/>
                  </a:lnTo>
                  <a:lnTo>
                    <a:pt x="510" y="18"/>
                  </a:lnTo>
                  <a:lnTo>
                    <a:pt x="510" y="18"/>
                  </a:lnTo>
                  <a:lnTo>
                    <a:pt x="510" y="20"/>
                  </a:lnTo>
                  <a:lnTo>
                    <a:pt x="510" y="22"/>
                  </a:lnTo>
                  <a:lnTo>
                    <a:pt x="510" y="22"/>
                  </a:lnTo>
                  <a:lnTo>
                    <a:pt x="510" y="22"/>
                  </a:lnTo>
                  <a:lnTo>
                    <a:pt x="510" y="22"/>
                  </a:lnTo>
                  <a:lnTo>
                    <a:pt x="510" y="22"/>
                  </a:lnTo>
                  <a:lnTo>
                    <a:pt x="510" y="22"/>
                  </a:lnTo>
                  <a:lnTo>
                    <a:pt x="510" y="22"/>
                  </a:lnTo>
                  <a:lnTo>
                    <a:pt x="510" y="22"/>
                  </a:lnTo>
                  <a:lnTo>
                    <a:pt x="512" y="22"/>
                  </a:lnTo>
                  <a:lnTo>
                    <a:pt x="512" y="22"/>
                  </a:lnTo>
                  <a:lnTo>
                    <a:pt x="512" y="22"/>
                  </a:lnTo>
                  <a:lnTo>
                    <a:pt x="512" y="22"/>
                  </a:lnTo>
                  <a:lnTo>
                    <a:pt x="512" y="22"/>
                  </a:lnTo>
                  <a:lnTo>
                    <a:pt x="512" y="22"/>
                  </a:lnTo>
                  <a:lnTo>
                    <a:pt x="512" y="24"/>
                  </a:lnTo>
                  <a:lnTo>
                    <a:pt x="512" y="24"/>
                  </a:lnTo>
                  <a:lnTo>
                    <a:pt x="516" y="22"/>
                  </a:lnTo>
                  <a:lnTo>
                    <a:pt x="516" y="22"/>
                  </a:lnTo>
                  <a:lnTo>
                    <a:pt x="516" y="24"/>
                  </a:lnTo>
                  <a:lnTo>
                    <a:pt x="514" y="24"/>
                  </a:lnTo>
                  <a:lnTo>
                    <a:pt x="514" y="24"/>
                  </a:lnTo>
                  <a:lnTo>
                    <a:pt x="510" y="24"/>
                  </a:lnTo>
                  <a:lnTo>
                    <a:pt x="510" y="24"/>
                  </a:lnTo>
                  <a:lnTo>
                    <a:pt x="508" y="24"/>
                  </a:lnTo>
                  <a:lnTo>
                    <a:pt x="508" y="24"/>
                  </a:lnTo>
                  <a:lnTo>
                    <a:pt x="508" y="26"/>
                  </a:lnTo>
                  <a:lnTo>
                    <a:pt x="510" y="26"/>
                  </a:lnTo>
                  <a:lnTo>
                    <a:pt x="510" y="26"/>
                  </a:lnTo>
                  <a:lnTo>
                    <a:pt x="508" y="26"/>
                  </a:lnTo>
                  <a:lnTo>
                    <a:pt x="508" y="26"/>
                  </a:lnTo>
                  <a:lnTo>
                    <a:pt x="506" y="24"/>
                  </a:lnTo>
                  <a:lnTo>
                    <a:pt x="506" y="24"/>
                  </a:lnTo>
                  <a:lnTo>
                    <a:pt x="506" y="26"/>
                  </a:lnTo>
                  <a:lnTo>
                    <a:pt x="506" y="26"/>
                  </a:lnTo>
                  <a:lnTo>
                    <a:pt x="502" y="24"/>
                  </a:lnTo>
                  <a:lnTo>
                    <a:pt x="504" y="24"/>
                  </a:lnTo>
                  <a:lnTo>
                    <a:pt x="504" y="24"/>
                  </a:lnTo>
                  <a:lnTo>
                    <a:pt x="502" y="20"/>
                  </a:lnTo>
                  <a:lnTo>
                    <a:pt x="502" y="20"/>
                  </a:lnTo>
                  <a:lnTo>
                    <a:pt x="502" y="20"/>
                  </a:lnTo>
                  <a:lnTo>
                    <a:pt x="502" y="22"/>
                  </a:lnTo>
                  <a:lnTo>
                    <a:pt x="502" y="22"/>
                  </a:lnTo>
                  <a:lnTo>
                    <a:pt x="500" y="20"/>
                  </a:lnTo>
                  <a:lnTo>
                    <a:pt x="500" y="20"/>
                  </a:lnTo>
                  <a:lnTo>
                    <a:pt x="500" y="22"/>
                  </a:lnTo>
                  <a:lnTo>
                    <a:pt x="498" y="24"/>
                  </a:lnTo>
                  <a:lnTo>
                    <a:pt x="498" y="24"/>
                  </a:lnTo>
                  <a:lnTo>
                    <a:pt x="500" y="24"/>
                  </a:lnTo>
                  <a:lnTo>
                    <a:pt x="500" y="24"/>
                  </a:lnTo>
                  <a:lnTo>
                    <a:pt x="500" y="24"/>
                  </a:lnTo>
                  <a:lnTo>
                    <a:pt x="498" y="24"/>
                  </a:lnTo>
                  <a:lnTo>
                    <a:pt x="498" y="24"/>
                  </a:lnTo>
                  <a:lnTo>
                    <a:pt x="498" y="24"/>
                  </a:lnTo>
                  <a:lnTo>
                    <a:pt x="498" y="24"/>
                  </a:lnTo>
                  <a:lnTo>
                    <a:pt x="498" y="22"/>
                  </a:lnTo>
                  <a:lnTo>
                    <a:pt x="498" y="22"/>
                  </a:lnTo>
                  <a:lnTo>
                    <a:pt x="496" y="20"/>
                  </a:lnTo>
                  <a:lnTo>
                    <a:pt x="492" y="20"/>
                  </a:lnTo>
                  <a:lnTo>
                    <a:pt x="492" y="20"/>
                  </a:lnTo>
                  <a:lnTo>
                    <a:pt x="492" y="22"/>
                  </a:lnTo>
                  <a:lnTo>
                    <a:pt x="490" y="22"/>
                  </a:lnTo>
                  <a:lnTo>
                    <a:pt x="490" y="22"/>
                  </a:lnTo>
                  <a:lnTo>
                    <a:pt x="492" y="20"/>
                  </a:lnTo>
                  <a:lnTo>
                    <a:pt x="492" y="18"/>
                  </a:lnTo>
                  <a:lnTo>
                    <a:pt x="492" y="18"/>
                  </a:lnTo>
                  <a:close/>
                  <a:moveTo>
                    <a:pt x="488" y="14"/>
                  </a:moveTo>
                  <a:lnTo>
                    <a:pt x="488" y="16"/>
                  </a:lnTo>
                  <a:lnTo>
                    <a:pt x="488" y="16"/>
                  </a:lnTo>
                  <a:lnTo>
                    <a:pt x="488" y="16"/>
                  </a:lnTo>
                  <a:lnTo>
                    <a:pt x="488" y="14"/>
                  </a:lnTo>
                  <a:lnTo>
                    <a:pt x="488" y="14"/>
                  </a:lnTo>
                  <a:close/>
                  <a:moveTo>
                    <a:pt x="488" y="20"/>
                  </a:moveTo>
                  <a:lnTo>
                    <a:pt x="488" y="20"/>
                  </a:lnTo>
                  <a:lnTo>
                    <a:pt x="488" y="20"/>
                  </a:lnTo>
                  <a:lnTo>
                    <a:pt x="488" y="18"/>
                  </a:lnTo>
                  <a:lnTo>
                    <a:pt x="488" y="20"/>
                  </a:lnTo>
                  <a:close/>
                  <a:moveTo>
                    <a:pt x="488" y="24"/>
                  </a:moveTo>
                  <a:lnTo>
                    <a:pt x="488" y="24"/>
                  </a:lnTo>
                  <a:lnTo>
                    <a:pt x="488" y="24"/>
                  </a:lnTo>
                  <a:lnTo>
                    <a:pt x="488" y="24"/>
                  </a:lnTo>
                  <a:lnTo>
                    <a:pt x="488" y="22"/>
                  </a:lnTo>
                  <a:lnTo>
                    <a:pt x="488" y="22"/>
                  </a:lnTo>
                  <a:lnTo>
                    <a:pt x="488" y="22"/>
                  </a:lnTo>
                  <a:lnTo>
                    <a:pt x="490" y="24"/>
                  </a:lnTo>
                  <a:lnTo>
                    <a:pt x="490" y="24"/>
                  </a:lnTo>
                  <a:lnTo>
                    <a:pt x="488" y="24"/>
                  </a:lnTo>
                  <a:lnTo>
                    <a:pt x="488" y="24"/>
                  </a:lnTo>
                  <a:lnTo>
                    <a:pt x="488" y="24"/>
                  </a:lnTo>
                  <a:lnTo>
                    <a:pt x="488" y="24"/>
                  </a:lnTo>
                  <a:lnTo>
                    <a:pt x="488" y="24"/>
                  </a:lnTo>
                  <a:lnTo>
                    <a:pt x="488" y="24"/>
                  </a:lnTo>
                  <a:lnTo>
                    <a:pt x="484" y="24"/>
                  </a:lnTo>
                  <a:lnTo>
                    <a:pt x="484" y="24"/>
                  </a:lnTo>
                  <a:lnTo>
                    <a:pt x="484" y="26"/>
                  </a:lnTo>
                  <a:lnTo>
                    <a:pt x="484" y="26"/>
                  </a:lnTo>
                  <a:lnTo>
                    <a:pt x="486" y="26"/>
                  </a:lnTo>
                  <a:lnTo>
                    <a:pt x="486" y="26"/>
                  </a:lnTo>
                  <a:lnTo>
                    <a:pt x="486" y="26"/>
                  </a:lnTo>
                  <a:lnTo>
                    <a:pt x="484" y="26"/>
                  </a:lnTo>
                  <a:lnTo>
                    <a:pt x="482" y="26"/>
                  </a:lnTo>
                  <a:lnTo>
                    <a:pt x="482" y="26"/>
                  </a:lnTo>
                  <a:lnTo>
                    <a:pt x="480" y="24"/>
                  </a:lnTo>
                  <a:lnTo>
                    <a:pt x="480" y="24"/>
                  </a:lnTo>
                  <a:lnTo>
                    <a:pt x="482" y="24"/>
                  </a:lnTo>
                  <a:lnTo>
                    <a:pt x="484" y="22"/>
                  </a:lnTo>
                  <a:lnTo>
                    <a:pt x="484" y="22"/>
                  </a:lnTo>
                  <a:lnTo>
                    <a:pt x="484" y="22"/>
                  </a:lnTo>
                  <a:lnTo>
                    <a:pt x="488" y="24"/>
                  </a:lnTo>
                  <a:lnTo>
                    <a:pt x="488" y="24"/>
                  </a:lnTo>
                  <a:close/>
                  <a:moveTo>
                    <a:pt x="480" y="14"/>
                  </a:moveTo>
                  <a:lnTo>
                    <a:pt x="480" y="14"/>
                  </a:lnTo>
                  <a:lnTo>
                    <a:pt x="482" y="14"/>
                  </a:lnTo>
                  <a:lnTo>
                    <a:pt x="480" y="14"/>
                  </a:lnTo>
                  <a:close/>
                  <a:moveTo>
                    <a:pt x="476" y="10"/>
                  </a:moveTo>
                  <a:lnTo>
                    <a:pt x="476" y="10"/>
                  </a:lnTo>
                  <a:lnTo>
                    <a:pt x="476" y="10"/>
                  </a:lnTo>
                  <a:lnTo>
                    <a:pt x="478" y="12"/>
                  </a:lnTo>
                  <a:lnTo>
                    <a:pt x="478" y="10"/>
                  </a:lnTo>
                  <a:lnTo>
                    <a:pt x="478" y="10"/>
                  </a:lnTo>
                  <a:lnTo>
                    <a:pt x="478" y="12"/>
                  </a:lnTo>
                  <a:lnTo>
                    <a:pt x="478" y="10"/>
                  </a:lnTo>
                  <a:lnTo>
                    <a:pt x="478" y="10"/>
                  </a:lnTo>
                  <a:lnTo>
                    <a:pt x="478" y="10"/>
                  </a:lnTo>
                  <a:lnTo>
                    <a:pt x="478" y="8"/>
                  </a:lnTo>
                  <a:lnTo>
                    <a:pt x="478" y="8"/>
                  </a:lnTo>
                  <a:lnTo>
                    <a:pt x="480" y="6"/>
                  </a:lnTo>
                  <a:lnTo>
                    <a:pt x="480" y="8"/>
                  </a:lnTo>
                  <a:lnTo>
                    <a:pt x="480" y="10"/>
                  </a:lnTo>
                  <a:lnTo>
                    <a:pt x="482" y="12"/>
                  </a:lnTo>
                  <a:lnTo>
                    <a:pt x="478" y="12"/>
                  </a:lnTo>
                  <a:lnTo>
                    <a:pt x="478" y="12"/>
                  </a:lnTo>
                  <a:lnTo>
                    <a:pt x="478" y="12"/>
                  </a:lnTo>
                  <a:lnTo>
                    <a:pt x="480" y="14"/>
                  </a:lnTo>
                  <a:lnTo>
                    <a:pt x="480" y="14"/>
                  </a:lnTo>
                  <a:lnTo>
                    <a:pt x="478" y="14"/>
                  </a:lnTo>
                  <a:lnTo>
                    <a:pt x="478" y="16"/>
                  </a:lnTo>
                  <a:lnTo>
                    <a:pt x="478" y="16"/>
                  </a:lnTo>
                  <a:lnTo>
                    <a:pt x="476" y="16"/>
                  </a:lnTo>
                  <a:lnTo>
                    <a:pt x="474" y="16"/>
                  </a:lnTo>
                  <a:lnTo>
                    <a:pt x="474" y="16"/>
                  </a:lnTo>
                  <a:lnTo>
                    <a:pt x="474" y="16"/>
                  </a:lnTo>
                  <a:lnTo>
                    <a:pt x="478" y="16"/>
                  </a:lnTo>
                  <a:lnTo>
                    <a:pt x="478" y="14"/>
                  </a:lnTo>
                  <a:lnTo>
                    <a:pt x="478" y="14"/>
                  </a:lnTo>
                  <a:lnTo>
                    <a:pt x="478" y="14"/>
                  </a:lnTo>
                  <a:lnTo>
                    <a:pt x="478" y="14"/>
                  </a:lnTo>
                  <a:lnTo>
                    <a:pt x="478" y="14"/>
                  </a:lnTo>
                  <a:lnTo>
                    <a:pt x="476" y="12"/>
                  </a:lnTo>
                  <a:lnTo>
                    <a:pt x="474" y="12"/>
                  </a:lnTo>
                  <a:lnTo>
                    <a:pt x="474" y="12"/>
                  </a:lnTo>
                  <a:lnTo>
                    <a:pt x="474" y="10"/>
                  </a:lnTo>
                  <a:lnTo>
                    <a:pt x="476" y="10"/>
                  </a:lnTo>
                  <a:lnTo>
                    <a:pt x="476" y="10"/>
                  </a:lnTo>
                  <a:close/>
                  <a:moveTo>
                    <a:pt x="472" y="8"/>
                  </a:moveTo>
                  <a:lnTo>
                    <a:pt x="472" y="8"/>
                  </a:lnTo>
                  <a:lnTo>
                    <a:pt x="474" y="8"/>
                  </a:lnTo>
                  <a:lnTo>
                    <a:pt x="476" y="8"/>
                  </a:lnTo>
                  <a:lnTo>
                    <a:pt x="472" y="10"/>
                  </a:lnTo>
                  <a:lnTo>
                    <a:pt x="472" y="8"/>
                  </a:lnTo>
                  <a:close/>
                  <a:moveTo>
                    <a:pt x="472" y="20"/>
                  </a:moveTo>
                  <a:lnTo>
                    <a:pt x="472" y="20"/>
                  </a:lnTo>
                  <a:lnTo>
                    <a:pt x="472" y="18"/>
                  </a:lnTo>
                  <a:lnTo>
                    <a:pt x="470" y="18"/>
                  </a:lnTo>
                  <a:lnTo>
                    <a:pt x="472" y="18"/>
                  </a:lnTo>
                  <a:lnTo>
                    <a:pt x="472" y="20"/>
                  </a:lnTo>
                  <a:close/>
                  <a:moveTo>
                    <a:pt x="472" y="12"/>
                  </a:moveTo>
                  <a:lnTo>
                    <a:pt x="468" y="12"/>
                  </a:lnTo>
                  <a:lnTo>
                    <a:pt x="468" y="12"/>
                  </a:lnTo>
                  <a:lnTo>
                    <a:pt x="468" y="10"/>
                  </a:lnTo>
                  <a:lnTo>
                    <a:pt x="468" y="10"/>
                  </a:lnTo>
                  <a:lnTo>
                    <a:pt x="468" y="10"/>
                  </a:lnTo>
                  <a:lnTo>
                    <a:pt x="472" y="12"/>
                  </a:lnTo>
                  <a:lnTo>
                    <a:pt x="472" y="12"/>
                  </a:lnTo>
                  <a:close/>
                  <a:moveTo>
                    <a:pt x="464" y="8"/>
                  </a:moveTo>
                  <a:lnTo>
                    <a:pt x="464" y="8"/>
                  </a:lnTo>
                  <a:lnTo>
                    <a:pt x="468" y="10"/>
                  </a:lnTo>
                  <a:lnTo>
                    <a:pt x="468" y="10"/>
                  </a:lnTo>
                  <a:lnTo>
                    <a:pt x="466" y="10"/>
                  </a:lnTo>
                  <a:lnTo>
                    <a:pt x="466" y="10"/>
                  </a:lnTo>
                  <a:lnTo>
                    <a:pt x="466" y="10"/>
                  </a:lnTo>
                  <a:lnTo>
                    <a:pt x="466" y="10"/>
                  </a:lnTo>
                  <a:lnTo>
                    <a:pt x="466" y="10"/>
                  </a:lnTo>
                  <a:lnTo>
                    <a:pt x="464" y="10"/>
                  </a:lnTo>
                  <a:lnTo>
                    <a:pt x="464" y="8"/>
                  </a:lnTo>
                  <a:close/>
                  <a:moveTo>
                    <a:pt x="466" y="20"/>
                  </a:moveTo>
                  <a:lnTo>
                    <a:pt x="466" y="20"/>
                  </a:lnTo>
                  <a:lnTo>
                    <a:pt x="466" y="18"/>
                  </a:lnTo>
                  <a:lnTo>
                    <a:pt x="466" y="16"/>
                  </a:lnTo>
                  <a:lnTo>
                    <a:pt x="466" y="18"/>
                  </a:lnTo>
                  <a:lnTo>
                    <a:pt x="466" y="20"/>
                  </a:lnTo>
                  <a:lnTo>
                    <a:pt x="466" y="20"/>
                  </a:lnTo>
                  <a:lnTo>
                    <a:pt x="466" y="22"/>
                  </a:lnTo>
                  <a:lnTo>
                    <a:pt x="468" y="22"/>
                  </a:lnTo>
                  <a:lnTo>
                    <a:pt x="466" y="24"/>
                  </a:lnTo>
                  <a:lnTo>
                    <a:pt x="466" y="24"/>
                  </a:lnTo>
                  <a:lnTo>
                    <a:pt x="462" y="24"/>
                  </a:lnTo>
                  <a:lnTo>
                    <a:pt x="462" y="24"/>
                  </a:lnTo>
                  <a:lnTo>
                    <a:pt x="460" y="22"/>
                  </a:lnTo>
                  <a:lnTo>
                    <a:pt x="462" y="22"/>
                  </a:lnTo>
                  <a:lnTo>
                    <a:pt x="462" y="22"/>
                  </a:lnTo>
                  <a:lnTo>
                    <a:pt x="462" y="22"/>
                  </a:lnTo>
                  <a:lnTo>
                    <a:pt x="460" y="22"/>
                  </a:lnTo>
                  <a:lnTo>
                    <a:pt x="460" y="22"/>
                  </a:lnTo>
                  <a:lnTo>
                    <a:pt x="462" y="20"/>
                  </a:lnTo>
                  <a:lnTo>
                    <a:pt x="464" y="20"/>
                  </a:lnTo>
                  <a:lnTo>
                    <a:pt x="466" y="20"/>
                  </a:lnTo>
                  <a:lnTo>
                    <a:pt x="466" y="20"/>
                  </a:lnTo>
                  <a:close/>
                  <a:moveTo>
                    <a:pt x="464" y="8"/>
                  </a:moveTo>
                  <a:lnTo>
                    <a:pt x="462" y="10"/>
                  </a:lnTo>
                  <a:lnTo>
                    <a:pt x="462" y="10"/>
                  </a:lnTo>
                  <a:lnTo>
                    <a:pt x="462" y="10"/>
                  </a:lnTo>
                  <a:lnTo>
                    <a:pt x="464" y="8"/>
                  </a:lnTo>
                  <a:lnTo>
                    <a:pt x="464" y="8"/>
                  </a:lnTo>
                  <a:close/>
                  <a:moveTo>
                    <a:pt x="462" y="10"/>
                  </a:moveTo>
                  <a:lnTo>
                    <a:pt x="462" y="10"/>
                  </a:lnTo>
                  <a:lnTo>
                    <a:pt x="460" y="10"/>
                  </a:lnTo>
                  <a:lnTo>
                    <a:pt x="460" y="8"/>
                  </a:lnTo>
                  <a:lnTo>
                    <a:pt x="460" y="8"/>
                  </a:lnTo>
                  <a:lnTo>
                    <a:pt x="460" y="10"/>
                  </a:lnTo>
                  <a:lnTo>
                    <a:pt x="462" y="10"/>
                  </a:lnTo>
                  <a:lnTo>
                    <a:pt x="462" y="10"/>
                  </a:lnTo>
                  <a:close/>
                  <a:moveTo>
                    <a:pt x="452" y="14"/>
                  </a:moveTo>
                  <a:lnTo>
                    <a:pt x="454" y="14"/>
                  </a:lnTo>
                  <a:lnTo>
                    <a:pt x="452" y="14"/>
                  </a:lnTo>
                  <a:lnTo>
                    <a:pt x="452" y="14"/>
                  </a:lnTo>
                  <a:close/>
                  <a:moveTo>
                    <a:pt x="454" y="22"/>
                  </a:moveTo>
                  <a:lnTo>
                    <a:pt x="454" y="22"/>
                  </a:lnTo>
                  <a:lnTo>
                    <a:pt x="456" y="24"/>
                  </a:lnTo>
                  <a:lnTo>
                    <a:pt x="456" y="24"/>
                  </a:lnTo>
                  <a:lnTo>
                    <a:pt x="458" y="24"/>
                  </a:lnTo>
                  <a:lnTo>
                    <a:pt x="458" y="26"/>
                  </a:lnTo>
                  <a:lnTo>
                    <a:pt x="458" y="26"/>
                  </a:lnTo>
                  <a:lnTo>
                    <a:pt x="458" y="26"/>
                  </a:lnTo>
                  <a:lnTo>
                    <a:pt x="456" y="26"/>
                  </a:lnTo>
                  <a:lnTo>
                    <a:pt x="456" y="28"/>
                  </a:lnTo>
                  <a:lnTo>
                    <a:pt x="456" y="26"/>
                  </a:lnTo>
                  <a:lnTo>
                    <a:pt x="456" y="26"/>
                  </a:lnTo>
                  <a:lnTo>
                    <a:pt x="454" y="24"/>
                  </a:lnTo>
                  <a:lnTo>
                    <a:pt x="454" y="24"/>
                  </a:lnTo>
                  <a:lnTo>
                    <a:pt x="454" y="24"/>
                  </a:lnTo>
                  <a:lnTo>
                    <a:pt x="452" y="24"/>
                  </a:lnTo>
                  <a:lnTo>
                    <a:pt x="452" y="26"/>
                  </a:lnTo>
                  <a:lnTo>
                    <a:pt x="452" y="24"/>
                  </a:lnTo>
                  <a:lnTo>
                    <a:pt x="452" y="24"/>
                  </a:lnTo>
                  <a:lnTo>
                    <a:pt x="452" y="24"/>
                  </a:lnTo>
                  <a:lnTo>
                    <a:pt x="454" y="22"/>
                  </a:lnTo>
                  <a:lnTo>
                    <a:pt x="454" y="22"/>
                  </a:lnTo>
                  <a:close/>
                  <a:moveTo>
                    <a:pt x="446" y="28"/>
                  </a:moveTo>
                  <a:lnTo>
                    <a:pt x="446" y="28"/>
                  </a:lnTo>
                  <a:lnTo>
                    <a:pt x="446" y="28"/>
                  </a:lnTo>
                  <a:lnTo>
                    <a:pt x="448" y="28"/>
                  </a:lnTo>
                  <a:lnTo>
                    <a:pt x="448" y="28"/>
                  </a:lnTo>
                  <a:lnTo>
                    <a:pt x="448" y="28"/>
                  </a:lnTo>
                  <a:lnTo>
                    <a:pt x="450" y="26"/>
                  </a:lnTo>
                  <a:lnTo>
                    <a:pt x="450" y="26"/>
                  </a:lnTo>
                  <a:lnTo>
                    <a:pt x="452" y="26"/>
                  </a:lnTo>
                  <a:lnTo>
                    <a:pt x="452" y="26"/>
                  </a:lnTo>
                  <a:lnTo>
                    <a:pt x="454" y="26"/>
                  </a:lnTo>
                  <a:lnTo>
                    <a:pt x="454" y="26"/>
                  </a:lnTo>
                  <a:lnTo>
                    <a:pt x="452" y="28"/>
                  </a:lnTo>
                  <a:lnTo>
                    <a:pt x="450" y="26"/>
                  </a:lnTo>
                  <a:lnTo>
                    <a:pt x="450" y="28"/>
                  </a:lnTo>
                  <a:lnTo>
                    <a:pt x="450" y="28"/>
                  </a:lnTo>
                  <a:lnTo>
                    <a:pt x="448" y="28"/>
                  </a:lnTo>
                  <a:lnTo>
                    <a:pt x="448" y="28"/>
                  </a:lnTo>
                  <a:lnTo>
                    <a:pt x="446" y="28"/>
                  </a:lnTo>
                  <a:lnTo>
                    <a:pt x="446" y="28"/>
                  </a:lnTo>
                  <a:lnTo>
                    <a:pt x="446" y="28"/>
                  </a:lnTo>
                  <a:lnTo>
                    <a:pt x="446" y="28"/>
                  </a:lnTo>
                  <a:lnTo>
                    <a:pt x="446" y="28"/>
                  </a:lnTo>
                  <a:close/>
                  <a:moveTo>
                    <a:pt x="448" y="68"/>
                  </a:moveTo>
                  <a:lnTo>
                    <a:pt x="448" y="68"/>
                  </a:lnTo>
                  <a:lnTo>
                    <a:pt x="450" y="68"/>
                  </a:lnTo>
                  <a:lnTo>
                    <a:pt x="450" y="68"/>
                  </a:lnTo>
                  <a:lnTo>
                    <a:pt x="450" y="66"/>
                  </a:lnTo>
                  <a:lnTo>
                    <a:pt x="450" y="66"/>
                  </a:lnTo>
                  <a:lnTo>
                    <a:pt x="450" y="68"/>
                  </a:lnTo>
                  <a:lnTo>
                    <a:pt x="450" y="68"/>
                  </a:lnTo>
                  <a:lnTo>
                    <a:pt x="450" y="70"/>
                  </a:lnTo>
                  <a:lnTo>
                    <a:pt x="450" y="70"/>
                  </a:lnTo>
                  <a:lnTo>
                    <a:pt x="450" y="70"/>
                  </a:lnTo>
                  <a:lnTo>
                    <a:pt x="450" y="70"/>
                  </a:lnTo>
                  <a:lnTo>
                    <a:pt x="448" y="70"/>
                  </a:lnTo>
                  <a:lnTo>
                    <a:pt x="446" y="68"/>
                  </a:lnTo>
                  <a:lnTo>
                    <a:pt x="446" y="68"/>
                  </a:lnTo>
                  <a:lnTo>
                    <a:pt x="448" y="68"/>
                  </a:lnTo>
                  <a:lnTo>
                    <a:pt x="448" y="68"/>
                  </a:lnTo>
                  <a:lnTo>
                    <a:pt x="448" y="68"/>
                  </a:lnTo>
                  <a:close/>
                  <a:moveTo>
                    <a:pt x="444" y="56"/>
                  </a:moveTo>
                  <a:lnTo>
                    <a:pt x="444" y="56"/>
                  </a:lnTo>
                  <a:lnTo>
                    <a:pt x="444" y="56"/>
                  </a:lnTo>
                  <a:lnTo>
                    <a:pt x="440" y="54"/>
                  </a:lnTo>
                  <a:lnTo>
                    <a:pt x="440" y="54"/>
                  </a:lnTo>
                  <a:lnTo>
                    <a:pt x="440" y="56"/>
                  </a:lnTo>
                  <a:lnTo>
                    <a:pt x="438" y="56"/>
                  </a:lnTo>
                  <a:lnTo>
                    <a:pt x="436" y="56"/>
                  </a:lnTo>
                  <a:lnTo>
                    <a:pt x="436" y="56"/>
                  </a:lnTo>
                  <a:lnTo>
                    <a:pt x="432" y="54"/>
                  </a:lnTo>
                  <a:lnTo>
                    <a:pt x="432" y="54"/>
                  </a:lnTo>
                  <a:lnTo>
                    <a:pt x="432" y="56"/>
                  </a:lnTo>
                  <a:lnTo>
                    <a:pt x="432" y="56"/>
                  </a:lnTo>
                  <a:lnTo>
                    <a:pt x="432" y="56"/>
                  </a:lnTo>
                  <a:lnTo>
                    <a:pt x="426" y="56"/>
                  </a:lnTo>
                  <a:lnTo>
                    <a:pt x="426" y="56"/>
                  </a:lnTo>
                  <a:lnTo>
                    <a:pt x="426" y="56"/>
                  </a:lnTo>
                  <a:lnTo>
                    <a:pt x="426" y="56"/>
                  </a:lnTo>
                  <a:lnTo>
                    <a:pt x="426" y="56"/>
                  </a:lnTo>
                  <a:lnTo>
                    <a:pt x="426" y="56"/>
                  </a:lnTo>
                  <a:lnTo>
                    <a:pt x="426" y="56"/>
                  </a:lnTo>
                  <a:lnTo>
                    <a:pt x="426" y="56"/>
                  </a:lnTo>
                  <a:lnTo>
                    <a:pt x="424" y="56"/>
                  </a:lnTo>
                  <a:lnTo>
                    <a:pt x="424" y="54"/>
                  </a:lnTo>
                  <a:lnTo>
                    <a:pt x="424" y="54"/>
                  </a:lnTo>
                  <a:lnTo>
                    <a:pt x="424" y="54"/>
                  </a:lnTo>
                  <a:lnTo>
                    <a:pt x="424" y="54"/>
                  </a:lnTo>
                  <a:lnTo>
                    <a:pt x="424" y="54"/>
                  </a:lnTo>
                  <a:lnTo>
                    <a:pt x="424" y="54"/>
                  </a:lnTo>
                  <a:lnTo>
                    <a:pt x="422" y="54"/>
                  </a:lnTo>
                  <a:lnTo>
                    <a:pt x="422" y="54"/>
                  </a:lnTo>
                  <a:lnTo>
                    <a:pt x="422" y="54"/>
                  </a:lnTo>
                  <a:lnTo>
                    <a:pt x="424" y="54"/>
                  </a:lnTo>
                  <a:lnTo>
                    <a:pt x="424" y="54"/>
                  </a:lnTo>
                  <a:lnTo>
                    <a:pt x="424" y="54"/>
                  </a:lnTo>
                  <a:lnTo>
                    <a:pt x="424" y="54"/>
                  </a:lnTo>
                  <a:lnTo>
                    <a:pt x="424" y="54"/>
                  </a:lnTo>
                  <a:lnTo>
                    <a:pt x="426" y="50"/>
                  </a:lnTo>
                  <a:lnTo>
                    <a:pt x="426" y="50"/>
                  </a:lnTo>
                  <a:lnTo>
                    <a:pt x="428" y="52"/>
                  </a:lnTo>
                  <a:lnTo>
                    <a:pt x="428" y="52"/>
                  </a:lnTo>
                  <a:lnTo>
                    <a:pt x="428" y="52"/>
                  </a:lnTo>
                  <a:lnTo>
                    <a:pt x="428" y="52"/>
                  </a:lnTo>
                  <a:lnTo>
                    <a:pt x="428" y="52"/>
                  </a:lnTo>
                  <a:lnTo>
                    <a:pt x="430" y="52"/>
                  </a:lnTo>
                  <a:lnTo>
                    <a:pt x="428" y="52"/>
                  </a:lnTo>
                  <a:lnTo>
                    <a:pt x="428" y="52"/>
                  </a:lnTo>
                  <a:lnTo>
                    <a:pt x="430" y="52"/>
                  </a:lnTo>
                  <a:lnTo>
                    <a:pt x="432" y="52"/>
                  </a:lnTo>
                  <a:lnTo>
                    <a:pt x="432" y="52"/>
                  </a:lnTo>
                  <a:lnTo>
                    <a:pt x="434" y="50"/>
                  </a:lnTo>
                  <a:lnTo>
                    <a:pt x="434" y="50"/>
                  </a:lnTo>
                  <a:lnTo>
                    <a:pt x="430" y="50"/>
                  </a:lnTo>
                  <a:lnTo>
                    <a:pt x="426" y="48"/>
                  </a:lnTo>
                  <a:lnTo>
                    <a:pt x="428" y="48"/>
                  </a:lnTo>
                  <a:lnTo>
                    <a:pt x="428" y="48"/>
                  </a:lnTo>
                  <a:lnTo>
                    <a:pt x="428" y="46"/>
                  </a:lnTo>
                  <a:lnTo>
                    <a:pt x="428" y="46"/>
                  </a:lnTo>
                  <a:lnTo>
                    <a:pt x="428" y="46"/>
                  </a:lnTo>
                  <a:lnTo>
                    <a:pt x="428" y="46"/>
                  </a:lnTo>
                  <a:lnTo>
                    <a:pt x="426" y="46"/>
                  </a:lnTo>
                  <a:lnTo>
                    <a:pt x="426" y="44"/>
                  </a:lnTo>
                  <a:lnTo>
                    <a:pt x="426" y="44"/>
                  </a:lnTo>
                  <a:lnTo>
                    <a:pt x="428" y="46"/>
                  </a:lnTo>
                  <a:lnTo>
                    <a:pt x="430" y="46"/>
                  </a:lnTo>
                  <a:lnTo>
                    <a:pt x="430" y="46"/>
                  </a:lnTo>
                  <a:lnTo>
                    <a:pt x="428" y="46"/>
                  </a:lnTo>
                  <a:lnTo>
                    <a:pt x="428" y="46"/>
                  </a:lnTo>
                  <a:lnTo>
                    <a:pt x="428" y="46"/>
                  </a:lnTo>
                  <a:lnTo>
                    <a:pt x="428" y="46"/>
                  </a:lnTo>
                  <a:lnTo>
                    <a:pt x="428" y="46"/>
                  </a:lnTo>
                  <a:lnTo>
                    <a:pt x="428" y="46"/>
                  </a:lnTo>
                  <a:lnTo>
                    <a:pt x="428" y="46"/>
                  </a:lnTo>
                  <a:lnTo>
                    <a:pt x="430" y="48"/>
                  </a:lnTo>
                  <a:lnTo>
                    <a:pt x="430" y="48"/>
                  </a:lnTo>
                  <a:lnTo>
                    <a:pt x="430" y="48"/>
                  </a:lnTo>
                  <a:lnTo>
                    <a:pt x="430" y="48"/>
                  </a:lnTo>
                  <a:lnTo>
                    <a:pt x="430" y="48"/>
                  </a:lnTo>
                  <a:lnTo>
                    <a:pt x="430" y="48"/>
                  </a:lnTo>
                  <a:lnTo>
                    <a:pt x="430" y="48"/>
                  </a:lnTo>
                  <a:lnTo>
                    <a:pt x="430" y="48"/>
                  </a:lnTo>
                  <a:lnTo>
                    <a:pt x="430" y="48"/>
                  </a:lnTo>
                  <a:lnTo>
                    <a:pt x="432" y="48"/>
                  </a:lnTo>
                  <a:lnTo>
                    <a:pt x="434" y="50"/>
                  </a:lnTo>
                  <a:lnTo>
                    <a:pt x="434" y="50"/>
                  </a:lnTo>
                  <a:lnTo>
                    <a:pt x="438" y="50"/>
                  </a:lnTo>
                  <a:lnTo>
                    <a:pt x="438" y="48"/>
                  </a:lnTo>
                  <a:lnTo>
                    <a:pt x="438" y="48"/>
                  </a:lnTo>
                  <a:lnTo>
                    <a:pt x="438" y="48"/>
                  </a:lnTo>
                  <a:lnTo>
                    <a:pt x="440" y="50"/>
                  </a:lnTo>
                  <a:lnTo>
                    <a:pt x="440" y="50"/>
                  </a:lnTo>
                  <a:lnTo>
                    <a:pt x="438" y="52"/>
                  </a:lnTo>
                  <a:lnTo>
                    <a:pt x="440" y="54"/>
                  </a:lnTo>
                  <a:lnTo>
                    <a:pt x="440" y="54"/>
                  </a:lnTo>
                  <a:lnTo>
                    <a:pt x="442" y="54"/>
                  </a:lnTo>
                  <a:lnTo>
                    <a:pt x="442" y="54"/>
                  </a:lnTo>
                  <a:lnTo>
                    <a:pt x="442" y="52"/>
                  </a:lnTo>
                  <a:lnTo>
                    <a:pt x="442" y="54"/>
                  </a:lnTo>
                  <a:lnTo>
                    <a:pt x="442" y="54"/>
                  </a:lnTo>
                  <a:lnTo>
                    <a:pt x="444" y="54"/>
                  </a:lnTo>
                  <a:lnTo>
                    <a:pt x="446" y="54"/>
                  </a:lnTo>
                  <a:lnTo>
                    <a:pt x="446" y="54"/>
                  </a:lnTo>
                  <a:lnTo>
                    <a:pt x="444" y="54"/>
                  </a:lnTo>
                  <a:lnTo>
                    <a:pt x="444" y="56"/>
                  </a:lnTo>
                  <a:lnTo>
                    <a:pt x="444" y="56"/>
                  </a:lnTo>
                  <a:close/>
                  <a:moveTo>
                    <a:pt x="424" y="50"/>
                  </a:moveTo>
                  <a:lnTo>
                    <a:pt x="424" y="52"/>
                  </a:lnTo>
                  <a:lnTo>
                    <a:pt x="424" y="52"/>
                  </a:lnTo>
                  <a:lnTo>
                    <a:pt x="424" y="50"/>
                  </a:lnTo>
                  <a:close/>
                  <a:moveTo>
                    <a:pt x="426" y="32"/>
                  </a:moveTo>
                  <a:lnTo>
                    <a:pt x="426" y="32"/>
                  </a:lnTo>
                  <a:lnTo>
                    <a:pt x="428" y="32"/>
                  </a:lnTo>
                  <a:lnTo>
                    <a:pt x="428" y="30"/>
                  </a:lnTo>
                  <a:lnTo>
                    <a:pt x="430" y="30"/>
                  </a:lnTo>
                  <a:lnTo>
                    <a:pt x="430" y="32"/>
                  </a:lnTo>
                  <a:lnTo>
                    <a:pt x="430" y="32"/>
                  </a:lnTo>
                  <a:lnTo>
                    <a:pt x="430" y="32"/>
                  </a:lnTo>
                  <a:lnTo>
                    <a:pt x="428" y="32"/>
                  </a:lnTo>
                  <a:lnTo>
                    <a:pt x="426" y="32"/>
                  </a:lnTo>
                  <a:lnTo>
                    <a:pt x="426" y="32"/>
                  </a:lnTo>
                  <a:close/>
                  <a:moveTo>
                    <a:pt x="428" y="38"/>
                  </a:moveTo>
                  <a:lnTo>
                    <a:pt x="426" y="38"/>
                  </a:lnTo>
                  <a:lnTo>
                    <a:pt x="426" y="36"/>
                  </a:lnTo>
                  <a:lnTo>
                    <a:pt x="428" y="38"/>
                  </a:lnTo>
                  <a:close/>
                  <a:moveTo>
                    <a:pt x="430" y="40"/>
                  </a:moveTo>
                  <a:lnTo>
                    <a:pt x="430" y="40"/>
                  </a:lnTo>
                  <a:lnTo>
                    <a:pt x="428" y="40"/>
                  </a:lnTo>
                  <a:lnTo>
                    <a:pt x="430" y="40"/>
                  </a:lnTo>
                  <a:close/>
                  <a:moveTo>
                    <a:pt x="434" y="34"/>
                  </a:moveTo>
                  <a:lnTo>
                    <a:pt x="432" y="36"/>
                  </a:lnTo>
                  <a:lnTo>
                    <a:pt x="432" y="34"/>
                  </a:lnTo>
                  <a:lnTo>
                    <a:pt x="432" y="36"/>
                  </a:lnTo>
                  <a:lnTo>
                    <a:pt x="432" y="34"/>
                  </a:lnTo>
                  <a:lnTo>
                    <a:pt x="434" y="34"/>
                  </a:lnTo>
                  <a:close/>
                  <a:moveTo>
                    <a:pt x="434" y="32"/>
                  </a:moveTo>
                  <a:lnTo>
                    <a:pt x="434" y="32"/>
                  </a:lnTo>
                  <a:lnTo>
                    <a:pt x="434" y="32"/>
                  </a:lnTo>
                  <a:lnTo>
                    <a:pt x="434" y="34"/>
                  </a:lnTo>
                  <a:lnTo>
                    <a:pt x="434" y="32"/>
                  </a:lnTo>
                  <a:close/>
                  <a:moveTo>
                    <a:pt x="434" y="40"/>
                  </a:moveTo>
                  <a:lnTo>
                    <a:pt x="434" y="40"/>
                  </a:lnTo>
                  <a:lnTo>
                    <a:pt x="432" y="40"/>
                  </a:lnTo>
                  <a:lnTo>
                    <a:pt x="432" y="40"/>
                  </a:lnTo>
                  <a:lnTo>
                    <a:pt x="432" y="38"/>
                  </a:lnTo>
                  <a:lnTo>
                    <a:pt x="434" y="40"/>
                  </a:lnTo>
                  <a:close/>
                  <a:moveTo>
                    <a:pt x="442" y="52"/>
                  </a:moveTo>
                  <a:lnTo>
                    <a:pt x="442" y="52"/>
                  </a:lnTo>
                  <a:lnTo>
                    <a:pt x="442" y="52"/>
                  </a:lnTo>
                  <a:lnTo>
                    <a:pt x="440" y="50"/>
                  </a:lnTo>
                  <a:lnTo>
                    <a:pt x="440" y="50"/>
                  </a:lnTo>
                  <a:lnTo>
                    <a:pt x="442" y="52"/>
                  </a:lnTo>
                  <a:lnTo>
                    <a:pt x="442" y="50"/>
                  </a:lnTo>
                  <a:lnTo>
                    <a:pt x="442" y="50"/>
                  </a:lnTo>
                  <a:lnTo>
                    <a:pt x="444" y="50"/>
                  </a:lnTo>
                  <a:lnTo>
                    <a:pt x="444" y="50"/>
                  </a:lnTo>
                  <a:lnTo>
                    <a:pt x="442" y="50"/>
                  </a:lnTo>
                  <a:lnTo>
                    <a:pt x="442" y="52"/>
                  </a:lnTo>
                  <a:lnTo>
                    <a:pt x="442" y="52"/>
                  </a:lnTo>
                  <a:close/>
                  <a:moveTo>
                    <a:pt x="440" y="32"/>
                  </a:moveTo>
                  <a:lnTo>
                    <a:pt x="438" y="30"/>
                  </a:lnTo>
                  <a:lnTo>
                    <a:pt x="438" y="30"/>
                  </a:lnTo>
                  <a:lnTo>
                    <a:pt x="440" y="30"/>
                  </a:lnTo>
                  <a:lnTo>
                    <a:pt x="440" y="30"/>
                  </a:lnTo>
                  <a:lnTo>
                    <a:pt x="440" y="30"/>
                  </a:lnTo>
                  <a:lnTo>
                    <a:pt x="442" y="30"/>
                  </a:lnTo>
                  <a:lnTo>
                    <a:pt x="442" y="30"/>
                  </a:lnTo>
                  <a:lnTo>
                    <a:pt x="440" y="32"/>
                  </a:lnTo>
                  <a:lnTo>
                    <a:pt x="440" y="32"/>
                  </a:lnTo>
                  <a:close/>
                  <a:moveTo>
                    <a:pt x="444" y="26"/>
                  </a:moveTo>
                  <a:lnTo>
                    <a:pt x="444" y="26"/>
                  </a:lnTo>
                  <a:lnTo>
                    <a:pt x="444" y="26"/>
                  </a:lnTo>
                  <a:lnTo>
                    <a:pt x="444" y="26"/>
                  </a:lnTo>
                  <a:lnTo>
                    <a:pt x="446" y="26"/>
                  </a:lnTo>
                  <a:lnTo>
                    <a:pt x="444" y="28"/>
                  </a:lnTo>
                  <a:lnTo>
                    <a:pt x="444" y="28"/>
                  </a:lnTo>
                  <a:lnTo>
                    <a:pt x="444" y="26"/>
                  </a:lnTo>
                  <a:lnTo>
                    <a:pt x="444" y="26"/>
                  </a:lnTo>
                  <a:lnTo>
                    <a:pt x="444" y="26"/>
                  </a:lnTo>
                  <a:lnTo>
                    <a:pt x="444" y="26"/>
                  </a:lnTo>
                  <a:lnTo>
                    <a:pt x="444" y="26"/>
                  </a:lnTo>
                  <a:lnTo>
                    <a:pt x="444" y="26"/>
                  </a:lnTo>
                  <a:lnTo>
                    <a:pt x="444" y="28"/>
                  </a:lnTo>
                  <a:lnTo>
                    <a:pt x="444" y="28"/>
                  </a:lnTo>
                  <a:lnTo>
                    <a:pt x="442" y="28"/>
                  </a:lnTo>
                  <a:lnTo>
                    <a:pt x="440" y="28"/>
                  </a:lnTo>
                  <a:lnTo>
                    <a:pt x="440" y="28"/>
                  </a:lnTo>
                  <a:lnTo>
                    <a:pt x="438" y="28"/>
                  </a:lnTo>
                  <a:lnTo>
                    <a:pt x="438" y="26"/>
                  </a:lnTo>
                  <a:lnTo>
                    <a:pt x="438" y="26"/>
                  </a:lnTo>
                  <a:lnTo>
                    <a:pt x="438" y="28"/>
                  </a:lnTo>
                  <a:lnTo>
                    <a:pt x="438" y="28"/>
                  </a:lnTo>
                  <a:lnTo>
                    <a:pt x="436" y="26"/>
                  </a:lnTo>
                  <a:lnTo>
                    <a:pt x="436" y="26"/>
                  </a:lnTo>
                  <a:lnTo>
                    <a:pt x="442" y="24"/>
                  </a:lnTo>
                  <a:lnTo>
                    <a:pt x="442" y="24"/>
                  </a:lnTo>
                  <a:lnTo>
                    <a:pt x="442" y="26"/>
                  </a:lnTo>
                  <a:lnTo>
                    <a:pt x="442" y="26"/>
                  </a:lnTo>
                  <a:lnTo>
                    <a:pt x="442" y="26"/>
                  </a:lnTo>
                  <a:lnTo>
                    <a:pt x="442" y="24"/>
                  </a:lnTo>
                  <a:lnTo>
                    <a:pt x="442" y="24"/>
                  </a:lnTo>
                  <a:lnTo>
                    <a:pt x="444" y="24"/>
                  </a:lnTo>
                  <a:lnTo>
                    <a:pt x="444" y="26"/>
                  </a:lnTo>
                  <a:lnTo>
                    <a:pt x="444" y="26"/>
                  </a:lnTo>
                  <a:close/>
                  <a:moveTo>
                    <a:pt x="442" y="16"/>
                  </a:moveTo>
                  <a:lnTo>
                    <a:pt x="440" y="16"/>
                  </a:lnTo>
                  <a:lnTo>
                    <a:pt x="440" y="16"/>
                  </a:lnTo>
                  <a:lnTo>
                    <a:pt x="440" y="16"/>
                  </a:lnTo>
                  <a:lnTo>
                    <a:pt x="440" y="16"/>
                  </a:lnTo>
                  <a:lnTo>
                    <a:pt x="440" y="16"/>
                  </a:lnTo>
                  <a:lnTo>
                    <a:pt x="442" y="16"/>
                  </a:lnTo>
                  <a:lnTo>
                    <a:pt x="442" y="16"/>
                  </a:lnTo>
                  <a:close/>
                  <a:moveTo>
                    <a:pt x="438" y="16"/>
                  </a:moveTo>
                  <a:lnTo>
                    <a:pt x="438" y="16"/>
                  </a:lnTo>
                  <a:lnTo>
                    <a:pt x="438" y="16"/>
                  </a:lnTo>
                  <a:lnTo>
                    <a:pt x="438" y="16"/>
                  </a:lnTo>
                  <a:lnTo>
                    <a:pt x="436" y="16"/>
                  </a:lnTo>
                  <a:lnTo>
                    <a:pt x="438" y="16"/>
                  </a:lnTo>
                  <a:lnTo>
                    <a:pt x="438" y="14"/>
                  </a:lnTo>
                  <a:lnTo>
                    <a:pt x="438" y="16"/>
                  </a:lnTo>
                  <a:lnTo>
                    <a:pt x="438" y="16"/>
                  </a:lnTo>
                  <a:lnTo>
                    <a:pt x="438" y="16"/>
                  </a:lnTo>
                  <a:lnTo>
                    <a:pt x="438" y="16"/>
                  </a:lnTo>
                  <a:lnTo>
                    <a:pt x="440" y="18"/>
                  </a:lnTo>
                  <a:lnTo>
                    <a:pt x="442" y="18"/>
                  </a:lnTo>
                  <a:lnTo>
                    <a:pt x="440" y="20"/>
                  </a:lnTo>
                  <a:lnTo>
                    <a:pt x="440" y="20"/>
                  </a:lnTo>
                  <a:lnTo>
                    <a:pt x="436" y="18"/>
                  </a:lnTo>
                  <a:lnTo>
                    <a:pt x="436" y="18"/>
                  </a:lnTo>
                  <a:lnTo>
                    <a:pt x="438" y="16"/>
                  </a:lnTo>
                  <a:lnTo>
                    <a:pt x="438" y="16"/>
                  </a:lnTo>
                  <a:close/>
                  <a:moveTo>
                    <a:pt x="436" y="14"/>
                  </a:moveTo>
                  <a:lnTo>
                    <a:pt x="436" y="14"/>
                  </a:lnTo>
                  <a:lnTo>
                    <a:pt x="436" y="16"/>
                  </a:lnTo>
                  <a:lnTo>
                    <a:pt x="436" y="16"/>
                  </a:lnTo>
                  <a:lnTo>
                    <a:pt x="434" y="16"/>
                  </a:lnTo>
                  <a:lnTo>
                    <a:pt x="436" y="14"/>
                  </a:lnTo>
                  <a:lnTo>
                    <a:pt x="436" y="14"/>
                  </a:lnTo>
                  <a:close/>
                  <a:moveTo>
                    <a:pt x="436" y="18"/>
                  </a:moveTo>
                  <a:lnTo>
                    <a:pt x="436" y="20"/>
                  </a:lnTo>
                  <a:lnTo>
                    <a:pt x="434" y="18"/>
                  </a:lnTo>
                  <a:lnTo>
                    <a:pt x="436" y="18"/>
                  </a:lnTo>
                  <a:close/>
                  <a:moveTo>
                    <a:pt x="436" y="22"/>
                  </a:moveTo>
                  <a:lnTo>
                    <a:pt x="436" y="22"/>
                  </a:lnTo>
                  <a:lnTo>
                    <a:pt x="434" y="20"/>
                  </a:lnTo>
                  <a:lnTo>
                    <a:pt x="436" y="22"/>
                  </a:lnTo>
                  <a:close/>
                  <a:moveTo>
                    <a:pt x="434" y="28"/>
                  </a:moveTo>
                  <a:lnTo>
                    <a:pt x="432" y="28"/>
                  </a:lnTo>
                  <a:lnTo>
                    <a:pt x="432" y="28"/>
                  </a:lnTo>
                  <a:lnTo>
                    <a:pt x="434" y="30"/>
                  </a:lnTo>
                  <a:lnTo>
                    <a:pt x="434" y="30"/>
                  </a:lnTo>
                  <a:lnTo>
                    <a:pt x="434" y="30"/>
                  </a:lnTo>
                  <a:lnTo>
                    <a:pt x="432" y="30"/>
                  </a:lnTo>
                  <a:lnTo>
                    <a:pt x="432" y="30"/>
                  </a:lnTo>
                  <a:lnTo>
                    <a:pt x="430" y="30"/>
                  </a:lnTo>
                  <a:lnTo>
                    <a:pt x="430" y="30"/>
                  </a:lnTo>
                  <a:lnTo>
                    <a:pt x="432" y="30"/>
                  </a:lnTo>
                  <a:lnTo>
                    <a:pt x="432" y="30"/>
                  </a:lnTo>
                  <a:lnTo>
                    <a:pt x="432" y="28"/>
                  </a:lnTo>
                  <a:lnTo>
                    <a:pt x="434" y="28"/>
                  </a:lnTo>
                  <a:lnTo>
                    <a:pt x="434" y="28"/>
                  </a:lnTo>
                  <a:close/>
                  <a:moveTo>
                    <a:pt x="430" y="26"/>
                  </a:moveTo>
                  <a:lnTo>
                    <a:pt x="430" y="26"/>
                  </a:lnTo>
                  <a:lnTo>
                    <a:pt x="430" y="26"/>
                  </a:lnTo>
                  <a:lnTo>
                    <a:pt x="432" y="26"/>
                  </a:lnTo>
                  <a:lnTo>
                    <a:pt x="432" y="26"/>
                  </a:lnTo>
                  <a:lnTo>
                    <a:pt x="430" y="26"/>
                  </a:lnTo>
                  <a:lnTo>
                    <a:pt x="430" y="26"/>
                  </a:lnTo>
                  <a:lnTo>
                    <a:pt x="430" y="26"/>
                  </a:lnTo>
                  <a:close/>
                  <a:moveTo>
                    <a:pt x="432" y="24"/>
                  </a:moveTo>
                  <a:lnTo>
                    <a:pt x="432" y="24"/>
                  </a:lnTo>
                  <a:lnTo>
                    <a:pt x="430" y="24"/>
                  </a:lnTo>
                  <a:lnTo>
                    <a:pt x="430" y="24"/>
                  </a:lnTo>
                  <a:lnTo>
                    <a:pt x="430" y="24"/>
                  </a:lnTo>
                  <a:lnTo>
                    <a:pt x="432" y="24"/>
                  </a:lnTo>
                  <a:lnTo>
                    <a:pt x="432" y="24"/>
                  </a:lnTo>
                  <a:close/>
                  <a:moveTo>
                    <a:pt x="426" y="8"/>
                  </a:moveTo>
                  <a:lnTo>
                    <a:pt x="426" y="8"/>
                  </a:lnTo>
                  <a:lnTo>
                    <a:pt x="426" y="8"/>
                  </a:lnTo>
                  <a:lnTo>
                    <a:pt x="428" y="8"/>
                  </a:lnTo>
                  <a:lnTo>
                    <a:pt x="428" y="8"/>
                  </a:lnTo>
                  <a:lnTo>
                    <a:pt x="426" y="8"/>
                  </a:lnTo>
                  <a:lnTo>
                    <a:pt x="426" y="8"/>
                  </a:lnTo>
                  <a:lnTo>
                    <a:pt x="426" y="8"/>
                  </a:lnTo>
                  <a:lnTo>
                    <a:pt x="426" y="8"/>
                  </a:lnTo>
                  <a:lnTo>
                    <a:pt x="426" y="8"/>
                  </a:lnTo>
                  <a:lnTo>
                    <a:pt x="426" y="8"/>
                  </a:lnTo>
                  <a:close/>
                  <a:moveTo>
                    <a:pt x="424" y="4"/>
                  </a:moveTo>
                  <a:lnTo>
                    <a:pt x="424" y="4"/>
                  </a:lnTo>
                  <a:lnTo>
                    <a:pt x="422" y="4"/>
                  </a:lnTo>
                  <a:lnTo>
                    <a:pt x="424" y="4"/>
                  </a:lnTo>
                  <a:close/>
                  <a:moveTo>
                    <a:pt x="424" y="22"/>
                  </a:moveTo>
                  <a:lnTo>
                    <a:pt x="424" y="22"/>
                  </a:lnTo>
                  <a:lnTo>
                    <a:pt x="424" y="22"/>
                  </a:lnTo>
                  <a:lnTo>
                    <a:pt x="424" y="22"/>
                  </a:lnTo>
                  <a:lnTo>
                    <a:pt x="422" y="22"/>
                  </a:lnTo>
                  <a:lnTo>
                    <a:pt x="422" y="22"/>
                  </a:lnTo>
                  <a:lnTo>
                    <a:pt x="424" y="22"/>
                  </a:lnTo>
                  <a:lnTo>
                    <a:pt x="424" y="22"/>
                  </a:lnTo>
                  <a:lnTo>
                    <a:pt x="424" y="22"/>
                  </a:lnTo>
                  <a:lnTo>
                    <a:pt x="424" y="22"/>
                  </a:lnTo>
                  <a:lnTo>
                    <a:pt x="424" y="22"/>
                  </a:lnTo>
                  <a:close/>
                  <a:moveTo>
                    <a:pt x="422" y="28"/>
                  </a:moveTo>
                  <a:lnTo>
                    <a:pt x="420" y="26"/>
                  </a:lnTo>
                  <a:lnTo>
                    <a:pt x="420" y="26"/>
                  </a:lnTo>
                  <a:lnTo>
                    <a:pt x="418" y="26"/>
                  </a:lnTo>
                  <a:lnTo>
                    <a:pt x="420" y="26"/>
                  </a:lnTo>
                  <a:lnTo>
                    <a:pt x="420" y="26"/>
                  </a:lnTo>
                  <a:lnTo>
                    <a:pt x="422" y="26"/>
                  </a:lnTo>
                  <a:lnTo>
                    <a:pt x="422" y="28"/>
                  </a:lnTo>
                  <a:lnTo>
                    <a:pt x="422" y="28"/>
                  </a:lnTo>
                  <a:close/>
                  <a:moveTo>
                    <a:pt x="420" y="32"/>
                  </a:moveTo>
                  <a:lnTo>
                    <a:pt x="420" y="32"/>
                  </a:lnTo>
                  <a:lnTo>
                    <a:pt x="420" y="32"/>
                  </a:lnTo>
                  <a:lnTo>
                    <a:pt x="420" y="30"/>
                  </a:lnTo>
                  <a:lnTo>
                    <a:pt x="420" y="32"/>
                  </a:lnTo>
                  <a:lnTo>
                    <a:pt x="420" y="32"/>
                  </a:lnTo>
                  <a:lnTo>
                    <a:pt x="420" y="32"/>
                  </a:lnTo>
                  <a:close/>
                  <a:moveTo>
                    <a:pt x="420" y="24"/>
                  </a:moveTo>
                  <a:lnTo>
                    <a:pt x="420" y="24"/>
                  </a:lnTo>
                  <a:lnTo>
                    <a:pt x="418" y="24"/>
                  </a:lnTo>
                  <a:lnTo>
                    <a:pt x="420" y="24"/>
                  </a:lnTo>
                  <a:close/>
                  <a:moveTo>
                    <a:pt x="418" y="30"/>
                  </a:moveTo>
                  <a:lnTo>
                    <a:pt x="416" y="30"/>
                  </a:lnTo>
                  <a:lnTo>
                    <a:pt x="416" y="30"/>
                  </a:lnTo>
                  <a:lnTo>
                    <a:pt x="418" y="28"/>
                  </a:lnTo>
                  <a:lnTo>
                    <a:pt x="418" y="28"/>
                  </a:lnTo>
                  <a:lnTo>
                    <a:pt x="418" y="30"/>
                  </a:lnTo>
                  <a:lnTo>
                    <a:pt x="418" y="30"/>
                  </a:lnTo>
                  <a:close/>
                  <a:moveTo>
                    <a:pt x="418" y="28"/>
                  </a:moveTo>
                  <a:lnTo>
                    <a:pt x="416" y="26"/>
                  </a:lnTo>
                  <a:lnTo>
                    <a:pt x="416" y="26"/>
                  </a:lnTo>
                  <a:lnTo>
                    <a:pt x="418" y="28"/>
                  </a:lnTo>
                  <a:lnTo>
                    <a:pt x="418" y="28"/>
                  </a:lnTo>
                  <a:close/>
                  <a:moveTo>
                    <a:pt x="416" y="42"/>
                  </a:moveTo>
                  <a:lnTo>
                    <a:pt x="418" y="44"/>
                  </a:lnTo>
                  <a:lnTo>
                    <a:pt x="418" y="44"/>
                  </a:lnTo>
                  <a:lnTo>
                    <a:pt x="416" y="42"/>
                  </a:lnTo>
                  <a:lnTo>
                    <a:pt x="416" y="42"/>
                  </a:lnTo>
                  <a:close/>
                  <a:moveTo>
                    <a:pt x="416" y="44"/>
                  </a:moveTo>
                  <a:lnTo>
                    <a:pt x="416" y="44"/>
                  </a:lnTo>
                  <a:lnTo>
                    <a:pt x="420" y="42"/>
                  </a:lnTo>
                  <a:lnTo>
                    <a:pt x="420" y="42"/>
                  </a:lnTo>
                  <a:lnTo>
                    <a:pt x="420" y="42"/>
                  </a:lnTo>
                  <a:lnTo>
                    <a:pt x="420" y="42"/>
                  </a:lnTo>
                  <a:lnTo>
                    <a:pt x="420" y="42"/>
                  </a:lnTo>
                  <a:lnTo>
                    <a:pt x="420" y="42"/>
                  </a:lnTo>
                  <a:lnTo>
                    <a:pt x="424" y="42"/>
                  </a:lnTo>
                  <a:lnTo>
                    <a:pt x="424" y="42"/>
                  </a:lnTo>
                  <a:lnTo>
                    <a:pt x="422" y="42"/>
                  </a:lnTo>
                  <a:lnTo>
                    <a:pt x="422" y="42"/>
                  </a:lnTo>
                  <a:lnTo>
                    <a:pt x="422" y="42"/>
                  </a:lnTo>
                  <a:lnTo>
                    <a:pt x="422" y="42"/>
                  </a:lnTo>
                  <a:lnTo>
                    <a:pt x="420" y="42"/>
                  </a:lnTo>
                  <a:lnTo>
                    <a:pt x="420" y="42"/>
                  </a:lnTo>
                  <a:lnTo>
                    <a:pt x="420" y="42"/>
                  </a:lnTo>
                  <a:lnTo>
                    <a:pt x="420" y="42"/>
                  </a:lnTo>
                  <a:lnTo>
                    <a:pt x="420" y="42"/>
                  </a:lnTo>
                  <a:lnTo>
                    <a:pt x="420" y="40"/>
                  </a:lnTo>
                  <a:lnTo>
                    <a:pt x="422" y="40"/>
                  </a:lnTo>
                  <a:lnTo>
                    <a:pt x="422" y="40"/>
                  </a:lnTo>
                  <a:lnTo>
                    <a:pt x="422" y="40"/>
                  </a:lnTo>
                  <a:lnTo>
                    <a:pt x="422" y="38"/>
                  </a:lnTo>
                  <a:lnTo>
                    <a:pt x="422" y="38"/>
                  </a:lnTo>
                  <a:lnTo>
                    <a:pt x="424" y="40"/>
                  </a:lnTo>
                  <a:lnTo>
                    <a:pt x="424" y="40"/>
                  </a:lnTo>
                  <a:lnTo>
                    <a:pt x="422" y="40"/>
                  </a:lnTo>
                  <a:lnTo>
                    <a:pt x="422" y="40"/>
                  </a:lnTo>
                  <a:lnTo>
                    <a:pt x="422" y="40"/>
                  </a:lnTo>
                  <a:lnTo>
                    <a:pt x="422" y="42"/>
                  </a:lnTo>
                  <a:lnTo>
                    <a:pt x="424" y="40"/>
                  </a:lnTo>
                  <a:lnTo>
                    <a:pt x="422" y="40"/>
                  </a:lnTo>
                  <a:lnTo>
                    <a:pt x="422" y="40"/>
                  </a:lnTo>
                  <a:lnTo>
                    <a:pt x="424" y="42"/>
                  </a:lnTo>
                  <a:lnTo>
                    <a:pt x="426" y="40"/>
                  </a:lnTo>
                  <a:lnTo>
                    <a:pt x="428" y="40"/>
                  </a:lnTo>
                  <a:lnTo>
                    <a:pt x="428" y="40"/>
                  </a:lnTo>
                  <a:lnTo>
                    <a:pt x="428" y="42"/>
                  </a:lnTo>
                  <a:lnTo>
                    <a:pt x="426" y="42"/>
                  </a:lnTo>
                  <a:lnTo>
                    <a:pt x="424" y="42"/>
                  </a:lnTo>
                  <a:lnTo>
                    <a:pt x="424" y="42"/>
                  </a:lnTo>
                  <a:lnTo>
                    <a:pt x="424" y="44"/>
                  </a:lnTo>
                  <a:lnTo>
                    <a:pt x="424" y="44"/>
                  </a:lnTo>
                  <a:lnTo>
                    <a:pt x="426" y="46"/>
                  </a:lnTo>
                  <a:lnTo>
                    <a:pt x="426" y="46"/>
                  </a:lnTo>
                  <a:lnTo>
                    <a:pt x="424" y="46"/>
                  </a:lnTo>
                  <a:lnTo>
                    <a:pt x="424" y="46"/>
                  </a:lnTo>
                  <a:lnTo>
                    <a:pt x="424" y="44"/>
                  </a:lnTo>
                  <a:lnTo>
                    <a:pt x="424" y="44"/>
                  </a:lnTo>
                  <a:lnTo>
                    <a:pt x="422" y="44"/>
                  </a:lnTo>
                  <a:lnTo>
                    <a:pt x="420" y="44"/>
                  </a:lnTo>
                  <a:lnTo>
                    <a:pt x="422" y="46"/>
                  </a:lnTo>
                  <a:lnTo>
                    <a:pt x="422" y="46"/>
                  </a:lnTo>
                  <a:lnTo>
                    <a:pt x="418" y="46"/>
                  </a:lnTo>
                  <a:lnTo>
                    <a:pt x="416" y="46"/>
                  </a:lnTo>
                  <a:lnTo>
                    <a:pt x="416" y="44"/>
                  </a:lnTo>
                  <a:lnTo>
                    <a:pt x="416" y="44"/>
                  </a:lnTo>
                  <a:lnTo>
                    <a:pt x="416" y="44"/>
                  </a:lnTo>
                  <a:lnTo>
                    <a:pt x="416" y="44"/>
                  </a:lnTo>
                  <a:lnTo>
                    <a:pt x="416" y="44"/>
                  </a:lnTo>
                  <a:lnTo>
                    <a:pt x="416" y="44"/>
                  </a:lnTo>
                  <a:lnTo>
                    <a:pt x="416" y="42"/>
                  </a:lnTo>
                  <a:lnTo>
                    <a:pt x="416" y="42"/>
                  </a:lnTo>
                  <a:lnTo>
                    <a:pt x="416" y="42"/>
                  </a:lnTo>
                  <a:lnTo>
                    <a:pt x="416" y="44"/>
                  </a:lnTo>
                  <a:lnTo>
                    <a:pt x="416" y="44"/>
                  </a:lnTo>
                  <a:close/>
                  <a:moveTo>
                    <a:pt x="416" y="40"/>
                  </a:moveTo>
                  <a:lnTo>
                    <a:pt x="414" y="38"/>
                  </a:lnTo>
                  <a:lnTo>
                    <a:pt x="414" y="38"/>
                  </a:lnTo>
                  <a:lnTo>
                    <a:pt x="416" y="40"/>
                  </a:lnTo>
                  <a:close/>
                  <a:moveTo>
                    <a:pt x="414" y="16"/>
                  </a:moveTo>
                  <a:lnTo>
                    <a:pt x="414" y="16"/>
                  </a:lnTo>
                  <a:lnTo>
                    <a:pt x="412" y="16"/>
                  </a:lnTo>
                  <a:lnTo>
                    <a:pt x="412" y="16"/>
                  </a:lnTo>
                  <a:lnTo>
                    <a:pt x="410" y="16"/>
                  </a:lnTo>
                  <a:lnTo>
                    <a:pt x="410" y="16"/>
                  </a:lnTo>
                  <a:lnTo>
                    <a:pt x="412" y="16"/>
                  </a:lnTo>
                  <a:lnTo>
                    <a:pt x="414" y="16"/>
                  </a:lnTo>
                  <a:lnTo>
                    <a:pt x="414" y="16"/>
                  </a:lnTo>
                  <a:close/>
                  <a:moveTo>
                    <a:pt x="410" y="44"/>
                  </a:moveTo>
                  <a:lnTo>
                    <a:pt x="410" y="46"/>
                  </a:lnTo>
                  <a:lnTo>
                    <a:pt x="410" y="46"/>
                  </a:lnTo>
                  <a:lnTo>
                    <a:pt x="410" y="46"/>
                  </a:lnTo>
                  <a:lnTo>
                    <a:pt x="410" y="44"/>
                  </a:lnTo>
                  <a:close/>
                  <a:moveTo>
                    <a:pt x="410" y="6"/>
                  </a:moveTo>
                  <a:lnTo>
                    <a:pt x="410" y="6"/>
                  </a:lnTo>
                  <a:lnTo>
                    <a:pt x="408" y="6"/>
                  </a:lnTo>
                  <a:lnTo>
                    <a:pt x="408" y="8"/>
                  </a:lnTo>
                  <a:lnTo>
                    <a:pt x="406" y="6"/>
                  </a:lnTo>
                  <a:lnTo>
                    <a:pt x="406" y="6"/>
                  </a:lnTo>
                  <a:lnTo>
                    <a:pt x="406" y="4"/>
                  </a:lnTo>
                  <a:lnTo>
                    <a:pt x="406" y="4"/>
                  </a:lnTo>
                  <a:lnTo>
                    <a:pt x="408" y="4"/>
                  </a:lnTo>
                  <a:lnTo>
                    <a:pt x="408" y="4"/>
                  </a:lnTo>
                  <a:lnTo>
                    <a:pt x="410" y="6"/>
                  </a:lnTo>
                  <a:lnTo>
                    <a:pt x="410" y="6"/>
                  </a:lnTo>
                  <a:close/>
                  <a:moveTo>
                    <a:pt x="408" y="24"/>
                  </a:moveTo>
                  <a:lnTo>
                    <a:pt x="408" y="24"/>
                  </a:lnTo>
                  <a:lnTo>
                    <a:pt x="408" y="26"/>
                  </a:lnTo>
                  <a:lnTo>
                    <a:pt x="408" y="26"/>
                  </a:lnTo>
                  <a:lnTo>
                    <a:pt x="406" y="28"/>
                  </a:lnTo>
                  <a:lnTo>
                    <a:pt x="406" y="26"/>
                  </a:lnTo>
                  <a:lnTo>
                    <a:pt x="408" y="26"/>
                  </a:lnTo>
                  <a:lnTo>
                    <a:pt x="408" y="26"/>
                  </a:lnTo>
                  <a:lnTo>
                    <a:pt x="408" y="26"/>
                  </a:lnTo>
                  <a:lnTo>
                    <a:pt x="408" y="24"/>
                  </a:lnTo>
                  <a:lnTo>
                    <a:pt x="408" y="24"/>
                  </a:lnTo>
                  <a:close/>
                  <a:moveTo>
                    <a:pt x="406" y="50"/>
                  </a:moveTo>
                  <a:lnTo>
                    <a:pt x="406" y="50"/>
                  </a:lnTo>
                  <a:lnTo>
                    <a:pt x="408" y="52"/>
                  </a:lnTo>
                  <a:lnTo>
                    <a:pt x="408" y="50"/>
                  </a:lnTo>
                  <a:lnTo>
                    <a:pt x="408" y="50"/>
                  </a:lnTo>
                  <a:lnTo>
                    <a:pt x="408" y="52"/>
                  </a:lnTo>
                  <a:lnTo>
                    <a:pt x="406" y="52"/>
                  </a:lnTo>
                  <a:lnTo>
                    <a:pt x="406" y="52"/>
                  </a:lnTo>
                  <a:lnTo>
                    <a:pt x="408" y="52"/>
                  </a:lnTo>
                  <a:lnTo>
                    <a:pt x="408" y="54"/>
                  </a:lnTo>
                  <a:lnTo>
                    <a:pt x="408" y="54"/>
                  </a:lnTo>
                  <a:lnTo>
                    <a:pt x="410" y="56"/>
                  </a:lnTo>
                  <a:lnTo>
                    <a:pt x="408" y="56"/>
                  </a:lnTo>
                  <a:lnTo>
                    <a:pt x="408" y="56"/>
                  </a:lnTo>
                  <a:lnTo>
                    <a:pt x="408" y="56"/>
                  </a:lnTo>
                  <a:lnTo>
                    <a:pt x="408" y="56"/>
                  </a:lnTo>
                  <a:lnTo>
                    <a:pt x="410" y="58"/>
                  </a:lnTo>
                  <a:lnTo>
                    <a:pt x="408" y="58"/>
                  </a:lnTo>
                  <a:lnTo>
                    <a:pt x="408" y="58"/>
                  </a:lnTo>
                  <a:lnTo>
                    <a:pt x="408" y="60"/>
                  </a:lnTo>
                  <a:lnTo>
                    <a:pt x="410" y="60"/>
                  </a:lnTo>
                  <a:lnTo>
                    <a:pt x="412" y="60"/>
                  </a:lnTo>
                  <a:lnTo>
                    <a:pt x="414" y="62"/>
                  </a:lnTo>
                  <a:lnTo>
                    <a:pt x="414" y="62"/>
                  </a:lnTo>
                  <a:lnTo>
                    <a:pt x="412" y="62"/>
                  </a:lnTo>
                  <a:lnTo>
                    <a:pt x="412" y="64"/>
                  </a:lnTo>
                  <a:lnTo>
                    <a:pt x="412" y="64"/>
                  </a:lnTo>
                  <a:lnTo>
                    <a:pt x="412" y="64"/>
                  </a:lnTo>
                  <a:lnTo>
                    <a:pt x="412" y="64"/>
                  </a:lnTo>
                  <a:lnTo>
                    <a:pt x="412" y="64"/>
                  </a:lnTo>
                  <a:lnTo>
                    <a:pt x="412" y="64"/>
                  </a:lnTo>
                  <a:lnTo>
                    <a:pt x="412" y="64"/>
                  </a:lnTo>
                  <a:lnTo>
                    <a:pt x="412" y="64"/>
                  </a:lnTo>
                  <a:lnTo>
                    <a:pt x="412" y="66"/>
                  </a:lnTo>
                  <a:lnTo>
                    <a:pt x="414" y="66"/>
                  </a:lnTo>
                  <a:lnTo>
                    <a:pt x="418" y="68"/>
                  </a:lnTo>
                  <a:lnTo>
                    <a:pt x="418" y="68"/>
                  </a:lnTo>
                  <a:lnTo>
                    <a:pt x="422" y="68"/>
                  </a:lnTo>
                  <a:lnTo>
                    <a:pt x="422" y="68"/>
                  </a:lnTo>
                  <a:lnTo>
                    <a:pt x="422" y="68"/>
                  </a:lnTo>
                  <a:lnTo>
                    <a:pt x="424" y="70"/>
                  </a:lnTo>
                  <a:lnTo>
                    <a:pt x="424" y="70"/>
                  </a:lnTo>
                  <a:lnTo>
                    <a:pt x="422" y="68"/>
                  </a:lnTo>
                  <a:lnTo>
                    <a:pt x="422" y="68"/>
                  </a:lnTo>
                  <a:lnTo>
                    <a:pt x="424" y="68"/>
                  </a:lnTo>
                  <a:lnTo>
                    <a:pt x="424" y="68"/>
                  </a:lnTo>
                  <a:lnTo>
                    <a:pt x="424" y="68"/>
                  </a:lnTo>
                  <a:lnTo>
                    <a:pt x="426" y="70"/>
                  </a:lnTo>
                  <a:lnTo>
                    <a:pt x="426" y="70"/>
                  </a:lnTo>
                  <a:lnTo>
                    <a:pt x="428" y="70"/>
                  </a:lnTo>
                  <a:lnTo>
                    <a:pt x="432" y="70"/>
                  </a:lnTo>
                  <a:lnTo>
                    <a:pt x="432" y="70"/>
                  </a:lnTo>
                  <a:lnTo>
                    <a:pt x="424" y="72"/>
                  </a:lnTo>
                  <a:lnTo>
                    <a:pt x="424" y="72"/>
                  </a:lnTo>
                  <a:lnTo>
                    <a:pt x="424" y="74"/>
                  </a:lnTo>
                  <a:lnTo>
                    <a:pt x="426" y="74"/>
                  </a:lnTo>
                  <a:lnTo>
                    <a:pt x="424" y="76"/>
                  </a:lnTo>
                  <a:lnTo>
                    <a:pt x="424" y="76"/>
                  </a:lnTo>
                  <a:lnTo>
                    <a:pt x="422" y="74"/>
                  </a:lnTo>
                  <a:lnTo>
                    <a:pt x="420" y="74"/>
                  </a:lnTo>
                  <a:lnTo>
                    <a:pt x="420" y="74"/>
                  </a:lnTo>
                  <a:lnTo>
                    <a:pt x="418" y="76"/>
                  </a:lnTo>
                  <a:lnTo>
                    <a:pt x="416" y="74"/>
                  </a:lnTo>
                  <a:lnTo>
                    <a:pt x="416" y="74"/>
                  </a:lnTo>
                  <a:lnTo>
                    <a:pt x="416" y="74"/>
                  </a:lnTo>
                  <a:lnTo>
                    <a:pt x="414" y="74"/>
                  </a:lnTo>
                  <a:lnTo>
                    <a:pt x="414" y="74"/>
                  </a:lnTo>
                  <a:lnTo>
                    <a:pt x="412" y="76"/>
                  </a:lnTo>
                  <a:lnTo>
                    <a:pt x="412" y="76"/>
                  </a:lnTo>
                  <a:lnTo>
                    <a:pt x="412" y="74"/>
                  </a:lnTo>
                  <a:lnTo>
                    <a:pt x="412" y="72"/>
                  </a:lnTo>
                  <a:lnTo>
                    <a:pt x="412" y="72"/>
                  </a:lnTo>
                  <a:lnTo>
                    <a:pt x="414" y="74"/>
                  </a:lnTo>
                  <a:lnTo>
                    <a:pt x="414" y="74"/>
                  </a:lnTo>
                  <a:lnTo>
                    <a:pt x="414" y="74"/>
                  </a:lnTo>
                  <a:lnTo>
                    <a:pt x="414" y="74"/>
                  </a:lnTo>
                  <a:lnTo>
                    <a:pt x="416" y="74"/>
                  </a:lnTo>
                  <a:lnTo>
                    <a:pt x="414" y="72"/>
                  </a:lnTo>
                  <a:lnTo>
                    <a:pt x="414" y="72"/>
                  </a:lnTo>
                  <a:lnTo>
                    <a:pt x="416" y="72"/>
                  </a:lnTo>
                  <a:lnTo>
                    <a:pt x="416" y="74"/>
                  </a:lnTo>
                  <a:lnTo>
                    <a:pt x="418" y="74"/>
                  </a:lnTo>
                  <a:lnTo>
                    <a:pt x="418" y="74"/>
                  </a:lnTo>
                  <a:lnTo>
                    <a:pt x="418" y="74"/>
                  </a:lnTo>
                  <a:lnTo>
                    <a:pt x="418" y="74"/>
                  </a:lnTo>
                  <a:lnTo>
                    <a:pt x="418" y="74"/>
                  </a:lnTo>
                  <a:lnTo>
                    <a:pt x="418" y="74"/>
                  </a:lnTo>
                  <a:lnTo>
                    <a:pt x="418" y="74"/>
                  </a:lnTo>
                  <a:lnTo>
                    <a:pt x="418" y="74"/>
                  </a:lnTo>
                  <a:lnTo>
                    <a:pt x="418" y="74"/>
                  </a:lnTo>
                  <a:lnTo>
                    <a:pt x="418" y="74"/>
                  </a:lnTo>
                  <a:lnTo>
                    <a:pt x="418" y="72"/>
                  </a:lnTo>
                  <a:lnTo>
                    <a:pt x="418" y="72"/>
                  </a:lnTo>
                  <a:lnTo>
                    <a:pt x="414" y="70"/>
                  </a:lnTo>
                  <a:lnTo>
                    <a:pt x="414" y="72"/>
                  </a:lnTo>
                  <a:lnTo>
                    <a:pt x="412" y="72"/>
                  </a:lnTo>
                  <a:lnTo>
                    <a:pt x="412" y="70"/>
                  </a:lnTo>
                  <a:lnTo>
                    <a:pt x="412" y="70"/>
                  </a:lnTo>
                  <a:lnTo>
                    <a:pt x="410" y="70"/>
                  </a:lnTo>
                  <a:lnTo>
                    <a:pt x="408" y="68"/>
                  </a:lnTo>
                  <a:lnTo>
                    <a:pt x="408" y="68"/>
                  </a:lnTo>
                  <a:lnTo>
                    <a:pt x="408" y="68"/>
                  </a:lnTo>
                  <a:lnTo>
                    <a:pt x="410" y="68"/>
                  </a:lnTo>
                  <a:lnTo>
                    <a:pt x="410" y="68"/>
                  </a:lnTo>
                  <a:lnTo>
                    <a:pt x="410" y="66"/>
                  </a:lnTo>
                  <a:lnTo>
                    <a:pt x="408" y="66"/>
                  </a:lnTo>
                  <a:lnTo>
                    <a:pt x="408" y="64"/>
                  </a:lnTo>
                  <a:lnTo>
                    <a:pt x="410" y="64"/>
                  </a:lnTo>
                  <a:lnTo>
                    <a:pt x="410" y="64"/>
                  </a:lnTo>
                  <a:lnTo>
                    <a:pt x="410" y="62"/>
                  </a:lnTo>
                  <a:lnTo>
                    <a:pt x="410" y="62"/>
                  </a:lnTo>
                  <a:lnTo>
                    <a:pt x="408" y="62"/>
                  </a:lnTo>
                  <a:lnTo>
                    <a:pt x="408" y="62"/>
                  </a:lnTo>
                  <a:lnTo>
                    <a:pt x="406" y="64"/>
                  </a:lnTo>
                  <a:lnTo>
                    <a:pt x="406" y="64"/>
                  </a:lnTo>
                  <a:lnTo>
                    <a:pt x="404" y="64"/>
                  </a:lnTo>
                  <a:lnTo>
                    <a:pt x="404" y="64"/>
                  </a:lnTo>
                  <a:lnTo>
                    <a:pt x="404" y="64"/>
                  </a:lnTo>
                  <a:lnTo>
                    <a:pt x="404" y="64"/>
                  </a:lnTo>
                  <a:lnTo>
                    <a:pt x="400" y="64"/>
                  </a:lnTo>
                  <a:lnTo>
                    <a:pt x="402" y="62"/>
                  </a:lnTo>
                  <a:lnTo>
                    <a:pt x="402" y="62"/>
                  </a:lnTo>
                  <a:lnTo>
                    <a:pt x="402" y="62"/>
                  </a:lnTo>
                  <a:lnTo>
                    <a:pt x="402" y="62"/>
                  </a:lnTo>
                  <a:lnTo>
                    <a:pt x="400" y="62"/>
                  </a:lnTo>
                  <a:lnTo>
                    <a:pt x="398" y="64"/>
                  </a:lnTo>
                  <a:lnTo>
                    <a:pt x="396" y="62"/>
                  </a:lnTo>
                  <a:lnTo>
                    <a:pt x="396" y="62"/>
                  </a:lnTo>
                  <a:lnTo>
                    <a:pt x="396" y="62"/>
                  </a:lnTo>
                  <a:lnTo>
                    <a:pt x="396" y="62"/>
                  </a:lnTo>
                  <a:lnTo>
                    <a:pt x="396" y="60"/>
                  </a:lnTo>
                  <a:lnTo>
                    <a:pt x="396" y="60"/>
                  </a:lnTo>
                  <a:lnTo>
                    <a:pt x="396" y="62"/>
                  </a:lnTo>
                  <a:lnTo>
                    <a:pt x="396" y="62"/>
                  </a:lnTo>
                  <a:lnTo>
                    <a:pt x="396" y="62"/>
                  </a:lnTo>
                  <a:lnTo>
                    <a:pt x="394" y="64"/>
                  </a:lnTo>
                  <a:lnTo>
                    <a:pt x="394" y="66"/>
                  </a:lnTo>
                  <a:lnTo>
                    <a:pt x="398" y="66"/>
                  </a:lnTo>
                  <a:lnTo>
                    <a:pt x="398" y="66"/>
                  </a:lnTo>
                  <a:lnTo>
                    <a:pt x="396" y="68"/>
                  </a:lnTo>
                  <a:lnTo>
                    <a:pt x="396" y="68"/>
                  </a:lnTo>
                  <a:lnTo>
                    <a:pt x="396" y="68"/>
                  </a:lnTo>
                  <a:lnTo>
                    <a:pt x="400" y="68"/>
                  </a:lnTo>
                  <a:lnTo>
                    <a:pt x="400" y="68"/>
                  </a:lnTo>
                  <a:lnTo>
                    <a:pt x="402" y="68"/>
                  </a:lnTo>
                  <a:lnTo>
                    <a:pt x="402" y="70"/>
                  </a:lnTo>
                  <a:lnTo>
                    <a:pt x="402" y="70"/>
                  </a:lnTo>
                  <a:lnTo>
                    <a:pt x="400" y="70"/>
                  </a:lnTo>
                  <a:lnTo>
                    <a:pt x="400" y="72"/>
                  </a:lnTo>
                  <a:lnTo>
                    <a:pt x="398" y="70"/>
                  </a:lnTo>
                  <a:lnTo>
                    <a:pt x="398" y="70"/>
                  </a:lnTo>
                  <a:lnTo>
                    <a:pt x="396" y="70"/>
                  </a:lnTo>
                  <a:lnTo>
                    <a:pt x="396" y="70"/>
                  </a:lnTo>
                  <a:lnTo>
                    <a:pt x="396" y="70"/>
                  </a:lnTo>
                  <a:lnTo>
                    <a:pt x="394" y="70"/>
                  </a:lnTo>
                  <a:lnTo>
                    <a:pt x="394" y="70"/>
                  </a:lnTo>
                  <a:lnTo>
                    <a:pt x="394" y="68"/>
                  </a:lnTo>
                  <a:lnTo>
                    <a:pt x="392" y="68"/>
                  </a:lnTo>
                  <a:lnTo>
                    <a:pt x="392" y="68"/>
                  </a:lnTo>
                  <a:lnTo>
                    <a:pt x="392" y="68"/>
                  </a:lnTo>
                  <a:lnTo>
                    <a:pt x="392" y="68"/>
                  </a:lnTo>
                  <a:lnTo>
                    <a:pt x="392" y="68"/>
                  </a:lnTo>
                  <a:lnTo>
                    <a:pt x="392" y="68"/>
                  </a:lnTo>
                  <a:lnTo>
                    <a:pt x="392" y="68"/>
                  </a:lnTo>
                  <a:lnTo>
                    <a:pt x="392" y="68"/>
                  </a:lnTo>
                  <a:lnTo>
                    <a:pt x="392" y="66"/>
                  </a:lnTo>
                  <a:lnTo>
                    <a:pt x="392" y="66"/>
                  </a:lnTo>
                  <a:lnTo>
                    <a:pt x="390" y="66"/>
                  </a:lnTo>
                  <a:lnTo>
                    <a:pt x="390" y="64"/>
                  </a:lnTo>
                  <a:lnTo>
                    <a:pt x="390" y="64"/>
                  </a:lnTo>
                  <a:lnTo>
                    <a:pt x="388" y="66"/>
                  </a:lnTo>
                  <a:lnTo>
                    <a:pt x="388" y="66"/>
                  </a:lnTo>
                  <a:lnTo>
                    <a:pt x="388" y="66"/>
                  </a:lnTo>
                  <a:lnTo>
                    <a:pt x="388" y="66"/>
                  </a:lnTo>
                  <a:lnTo>
                    <a:pt x="388" y="66"/>
                  </a:lnTo>
                  <a:lnTo>
                    <a:pt x="386" y="62"/>
                  </a:lnTo>
                  <a:lnTo>
                    <a:pt x="386" y="60"/>
                  </a:lnTo>
                  <a:lnTo>
                    <a:pt x="386" y="60"/>
                  </a:lnTo>
                  <a:lnTo>
                    <a:pt x="390" y="64"/>
                  </a:lnTo>
                  <a:lnTo>
                    <a:pt x="390" y="64"/>
                  </a:lnTo>
                  <a:lnTo>
                    <a:pt x="394" y="62"/>
                  </a:lnTo>
                  <a:lnTo>
                    <a:pt x="396" y="60"/>
                  </a:lnTo>
                  <a:lnTo>
                    <a:pt x="396" y="60"/>
                  </a:lnTo>
                  <a:lnTo>
                    <a:pt x="396" y="60"/>
                  </a:lnTo>
                  <a:lnTo>
                    <a:pt x="398" y="58"/>
                  </a:lnTo>
                  <a:lnTo>
                    <a:pt x="398" y="58"/>
                  </a:lnTo>
                  <a:lnTo>
                    <a:pt x="398" y="58"/>
                  </a:lnTo>
                  <a:lnTo>
                    <a:pt x="398" y="58"/>
                  </a:lnTo>
                  <a:lnTo>
                    <a:pt x="398" y="58"/>
                  </a:lnTo>
                  <a:lnTo>
                    <a:pt x="398" y="58"/>
                  </a:lnTo>
                  <a:lnTo>
                    <a:pt x="400" y="58"/>
                  </a:lnTo>
                  <a:lnTo>
                    <a:pt x="400" y="58"/>
                  </a:lnTo>
                  <a:lnTo>
                    <a:pt x="398" y="56"/>
                  </a:lnTo>
                  <a:lnTo>
                    <a:pt x="398" y="56"/>
                  </a:lnTo>
                  <a:lnTo>
                    <a:pt x="396" y="58"/>
                  </a:lnTo>
                  <a:lnTo>
                    <a:pt x="392" y="56"/>
                  </a:lnTo>
                  <a:lnTo>
                    <a:pt x="392" y="56"/>
                  </a:lnTo>
                  <a:lnTo>
                    <a:pt x="392" y="58"/>
                  </a:lnTo>
                  <a:lnTo>
                    <a:pt x="392" y="58"/>
                  </a:lnTo>
                  <a:lnTo>
                    <a:pt x="394" y="58"/>
                  </a:lnTo>
                  <a:lnTo>
                    <a:pt x="394" y="58"/>
                  </a:lnTo>
                  <a:lnTo>
                    <a:pt x="392" y="58"/>
                  </a:lnTo>
                  <a:lnTo>
                    <a:pt x="392" y="58"/>
                  </a:lnTo>
                  <a:lnTo>
                    <a:pt x="390" y="58"/>
                  </a:lnTo>
                  <a:lnTo>
                    <a:pt x="390" y="56"/>
                  </a:lnTo>
                  <a:lnTo>
                    <a:pt x="390" y="56"/>
                  </a:lnTo>
                  <a:lnTo>
                    <a:pt x="386" y="54"/>
                  </a:lnTo>
                  <a:lnTo>
                    <a:pt x="384" y="54"/>
                  </a:lnTo>
                  <a:lnTo>
                    <a:pt x="384" y="54"/>
                  </a:lnTo>
                  <a:lnTo>
                    <a:pt x="384" y="54"/>
                  </a:lnTo>
                  <a:lnTo>
                    <a:pt x="384" y="54"/>
                  </a:lnTo>
                  <a:lnTo>
                    <a:pt x="384" y="52"/>
                  </a:lnTo>
                  <a:lnTo>
                    <a:pt x="384" y="50"/>
                  </a:lnTo>
                  <a:lnTo>
                    <a:pt x="384" y="50"/>
                  </a:lnTo>
                  <a:lnTo>
                    <a:pt x="388" y="52"/>
                  </a:lnTo>
                  <a:lnTo>
                    <a:pt x="392" y="54"/>
                  </a:lnTo>
                  <a:lnTo>
                    <a:pt x="392" y="54"/>
                  </a:lnTo>
                  <a:lnTo>
                    <a:pt x="392" y="54"/>
                  </a:lnTo>
                  <a:lnTo>
                    <a:pt x="392" y="54"/>
                  </a:lnTo>
                  <a:lnTo>
                    <a:pt x="392" y="54"/>
                  </a:lnTo>
                  <a:lnTo>
                    <a:pt x="392" y="54"/>
                  </a:lnTo>
                  <a:lnTo>
                    <a:pt x="392" y="54"/>
                  </a:lnTo>
                  <a:lnTo>
                    <a:pt x="392" y="54"/>
                  </a:lnTo>
                  <a:lnTo>
                    <a:pt x="392" y="54"/>
                  </a:lnTo>
                  <a:lnTo>
                    <a:pt x="392" y="54"/>
                  </a:lnTo>
                  <a:lnTo>
                    <a:pt x="394" y="54"/>
                  </a:lnTo>
                  <a:lnTo>
                    <a:pt x="392" y="54"/>
                  </a:lnTo>
                  <a:lnTo>
                    <a:pt x="392" y="54"/>
                  </a:lnTo>
                  <a:lnTo>
                    <a:pt x="394" y="54"/>
                  </a:lnTo>
                  <a:lnTo>
                    <a:pt x="394" y="52"/>
                  </a:lnTo>
                  <a:lnTo>
                    <a:pt x="394" y="52"/>
                  </a:lnTo>
                  <a:lnTo>
                    <a:pt x="394" y="52"/>
                  </a:lnTo>
                  <a:lnTo>
                    <a:pt x="394" y="52"/>
                  </a:lnTo>
                  <a:lnTo>
                    <a:pt x="396" y="52"/>
                  </a:lnTo>
                  <a:lnTo>
                    <a:pt x="396" y="52"/>
                  </a:lnTo>
                  <a:lnTo>
                    <a:pt x="396" y="50"/>
                  </a:lnTo>
                  <a:lnTo>
                    <a:pt x="396" y="50"/>
                  </a:lnTo>
                  <a:lnTo>
                    <a:pt x="396" y="50"/>
                  </a:lnTo>
                  <a:lnTo>
                    <a:pt x="398" y="50"/>
                  </a:lnTo>
                  <a:lnTo>
                    <a:pt x="400" y="52"/>
                  </a:lnTo>
                  <a:lnTo>
                    <a:pt x="400" y="52"/>
                  </a:lnTo>
                  <a:lnTo>
                    <a:pt x="402" y="50"/>
                  </a:lnTo>
                  <a:lnTo>
                    <a:pt x="402" y="50"/>
                  </a:lnTo>
                  <a:lnTo>
                    <a:pt x="402" y="50"/>
                  </a:lnTo>
                  <a:lnTo>
                    <a:pt x="404" y="50"/>
                  </a:lnTo>
                  <a:lnTo>
                    <a:pt x="406" y="50"/>
                  </a:lnTo>
                  <a:lnTo>
                    <a:pt x="406" y="50"/>
                  </a:lnTo>
                  <a:close/>
                  <a:moveTo>
                    <a:pt x="386" y="54"/>
                  </a:moveTo>
                  <a:lnTo>
                    <a:pt x="388" y="56"/>
                  </a:lnTo>
                  <a:lnTo>
                    <a:pt x="388" y="56"/>
                  </a:lnTo>
                  <a:lnTo>
                    <a:pt x="386" y="54"/>
                  </a:lnTo>
                  <a:close/>
                  <a:moveTo>
                    <a:pt x="400" y="16"/>
                  </a:moveTo>
                  <a:lnTo>
                    <a:pt x="400" y="16"/>
                  </a:lnTo>
                  <a:lnTo>
                    <a:pt x="400" y="18"/>
                  </a:lnTo>
                  <a:lnTo>
                    <a:pt x="402" y="18"/>
                  </a:lnTo>
                  <a:lnTo>
                    <a:pt x="402" y="18"/>
                  </a:lnTo>
                  <a:lnTo>
                    <a:pt x="402" y="18"/>
                  </a:lnTo>
                  <a:lnTo>
                    <a:pt x="400" y="18"/>
                  </a:lnTo>
                  <a:lnTo>
                    <a:pt x="398" y="16"/>
                  </a:lnTo>
                  <a:lnTo>
                    <a:pt x="400" y="16"/>
                  </a:lnTo>
                  <a:close/>
                  <a:moveTo>
                    <a:pt x="392" y="16"/>
                  </a:moveTo>
                  <a:lnTo>
                    <a:pt x="392" y="16"/>
                  </a:lnTo>
                  <a:lnTo>
                    <a:pt x="392" y="16"/>
                  </a:lnTo>
                  <a:lnTo>
                    <a:pt x="394" y="18"/>
                  </a:lnTo>
                  <a:lnTo>
                    <a:pt x="394" y="18"/>
                  </a:lnTo>
                  <a:lnTo>
                    <a:pt x="394" y="16"/>
                  </a:lnTo>
                  <a:lnTo>
                    <a:pt x="394" y="16"/>
                  </a:lnTo>
                  <a:lnTo>
                    <a:pt x="396" y="16"/>
                  </a:lnTo>
                  <a:lnTo>
                    <a:pt x="396" y="16"/>
                  </a:lnTo>
                  <a:lnTo>
                    <a:pt x="396" y="16"/>
                  </a:lnTo>
                  <a:lnTo>
                    <a:pt x="396" y="16"/>
                  </a:lnTo>
                  <a:lnTo>
                    <a:pt x="396" y="16"/>
                  </a:lnTo>
                  <a:lnTo>
                    <a:pt x="396" y="16"/>
                  </a:lnTo>
                  <a:lnTo>
                    <a:pt x="398" y="18"/>
                  </a:lnTo>
                  <a:lnTo>
                    <a:pt x="398" y="18"/>
                  </a:lnTo>
                  <a:lnTo>
                    <a:pt x="396" y="18"/>
                  </a:lnTo>
                  <a:lnTo>
                    <a:pt x="394" y="18"/>
                  </a:lnTo>
                  <a:lnTo>
                    <a:pt x="394" y="18"/>
                  </a:lnTo>
                  <a:lnTo>
                    <a:pt x="394" y="20"/>
                  </a:lnTo>
                  <a:lnTo>
                    <a:pt x="394" y="20"/>
                  </a:lnTo>
                  <a:lnTo>
                    <a:pt x="394" y="18"/>
                  </a:lnTo>
                  <a:lnTo>
                    <a:pt x="392" y="18"/>
                  </a:lnTo>
                  <a:lnTo>
                    <a:pt x="392" y="18"/>
                  </a:lnTo>
                  <a:lnTo>
                    <a:pt x="392" y="18"/>
                  </a:lnTo>
                  <a:lnTo>
                    <a:pt x="392" y="16"/>
                  </a:lnTo>
                  <a:lnTo>
                    <a:pt x="392" y="16"/>
                  </a:lnTo>
                  <a:close/>
                  <a:moveTo>
                    <a:pt x="390" y="18"/>
                  </a:moveTo>
                  <a:lnTo>
                    <a:pt x="392" y="20"/>
                  </a:lnTo>
                  <a:lnTo>
                    <a:pt x="388" y="20"/>
                  </a:lnTo>
                  <a:lnTo>
                    <a:pt x="390" y="18"/>
                  </a:lnTo>
                  <a:close/>
                  <a:moveTo>
                    <a:pt x="386" y="26"/>
                  </a:moveTo>
                  <a:lnTo>
                    <a:pt x="386" y="26"/>
                  </a:lnTo>
                  <a:lnTo>
                    <a:pt x="388" y="24"/>
                  </a:lnTo>
                  <a:lnTo>
                    <a:pt x="388" y="24"/>
                  </a:lnTo>
                  <a:lnTo>
                    <a:pt x="388" y="26"/>
                  </a:lnTo>
                  <a:lnTo>
                    <a:pt x="388" y="26"/>
                  </a:lnTo>
                  <a:lnTo>
                    <a:pt x="386" y="26"/>
                  </a:lnTo>
                  <a:lnTo>
                    <a:pt x="386" y="26"/>
                  </a:lnTo>
                  <a:close/>
                  <a:moveTo>
                    <a:pt x="384" y="16"/>
                  </a:moveTo>
                  <a:lnTo>
                    <a:pt x="384" y="18"/>
                  </a:lnTo>
                  <a:lnTo>
                    <a:pt x="384" y="18"/>
                  </a:lnTo>
                  <a:lnTo>
                    <a:pt x="386" y="18"/>
                  </a:lnTo>
                  <a:lnTo>
                    <a:pt x="388" y="18"/>
                  </a:lnTo>
                  <a:lnTo>
                    <a:pt x="388" y="18"/>
                  </a:lnTo>
                  <a:lnTo>
                    <a:pt x="388" y="18"/>
                  </a:lnTo>
                  <a:lnTo>
                    <a:pt x="388" y="18"/>
                  </a:lnTo>
                  <a:lnTo>
                    <a:pt x="388" y="18"/>
                  </a:lnTo>
                  <a:lnTo>
                    <a:pt x="388" y="18"/>
                  </a:lnTo>
                  <a:lnTo>
                    <a:pt x="386" y="20"/>
                  </a:lnTo>
                  <a:lnTo>
                    <a:pt x="386" y="20"/>
                  </a:lnTo>
                  <a:lnTo>
                    <a:pt x="384" y="20"/>
                  </a:lnTo>
                  <a:lnTo>
                    <a:pt x="382" y="18"/>
                  </a:lnTo>
                  <a:lnTo>
                    <a:pt x="382" y="18"/>
                  </a:lnTo>
                  <a:lnTo>
                    <a:pt x="384" y="18"/>
                  </a:lnTo>
                  <a:lnTo>
                    <a:pt x="384" y="16"/>
                  </a:lnTo>
                  <a:lnTo>
                    <a:pt x="384" y="16"/>
                  </a:lnTo>
                  <a:close/>
                  <a:moveTo>
                    <a:pt x="364" y="10"/>
                  </a:moveTo>
                  <a:lnTo>
                    <a:pt x="364" y="10"/>
                  </a:lnTo>
                  <a:lnTo>
                    <a:pt x="364" y="10"/>
                  </a:lnTo>
                  <a:lnTo>
                    <a:pt x="364" y="10"/>
                  </a:lnTo>
                  <a:lnTo>
                    <a:pt x="366" y="10"/>
                  </a:lnTo>
                  <a:lnTo>
                    <a:pt x="366" y="10"/>
                  </a:lnTo>
                  <a:lnTo>
                    <a:pt x="364" y="8"/>
                  </a:lnTo>
                  <a:lnTo>
                    <a:pt x="366" y="8"/>
                  </a:lnTo>
                  <a:lnTo>
                    <a:pt x="366" y="10"/>
                  </a:lnTo>
                  <a:lnTo>
                    <a:pt x="368" y="10"/>
                  </a:lnTo>
                  <a:lnTo>
                    <a:pt x="368" y="10"/>
                  </a:lnTo>
                  <a:lnTo>
                    <a:pt x="368" y="10"/>
                  </a:lnTo>
                  <a:lnTo>
                    <a:pt x="368" y="8"/>
                  </a:lnTo>
                  <a:lnTo>
                    <a:pt x="368" y="8"/>
                  </a:lnTo>
                  <a:lnTo>
                    <a:pt x="370" y="10"/>
                  </a:lnTo>
                  <a:lnTo>
                    <a:pt x="372" y="12"/>
                  </a:lnTo>
                  <a:lnTo>
                    <a:pt x="372" y="12"/>
                  </a:lnTo>
                  <a:lnTo>
                    <a:pt x="372" y="10"/>
                  </a:lnTo>
                  <a:lnTo>
                    <a:pt x="372" y="10"/>
                  </a:lnTo>
                  <a:lnTo>
                    <a:pt x="372" y="10"/>
                  </a:lnTo>
                  <a:lnTo>
                    <a:pt x="372" y="10"/>
                  </a:lnTo>
                  <a:lnTo>
                    <a:pt x="370" y="8"/>
                  </a:lnTo>
                  <a:lnTo>
                    <a:pt x="370" y="8"/>
                  </a:lnTo>
                  <a:lnTo>
                    <a:pt x="372" y="8"/>
                  </a:lnTo>
                  <a:lnTo>
                    <a:pt x="372" y="8"/>
                  </a:lnTo>
                  <a:lnTo>
                    <a:pt x="374" y="8"/>
                  </a:lnTo>
                  <a:lnTo>
                    <a:pt x="376" y="8"/>
                  </a:lnTo>
                  <a:lnTo>
                    <a:pt x="378" y="8"/>
                  </a:lnTo>
                  <a:lnTo>
                    <a:pt x="380" y="8"/>
                  </a:lnTo>
                  <a:lnTo>
                    <a:pt x="380" y="8"/>
                  </a:lnTo>
                  <a:lnTo>
                    <a:pt x="378" y="10"/>
                  </a:lnTo>
                  <a:lnTo>
                    <a:pt x="380" y="10"/>
                  </a:lnTo>
                  <a:lnTo>
                    <a:pt x="380" y="10"/>
                  </a:lnTo>
                  <a:lnTo>
                    <a:pt x="380" y="10"/>
                  </a:lnTo>
                  <a:lnTo>
                    <a:pt x="380" y="10"/>
                  </a:lnTo>
                  <a:lnTo>
                    <a:pt x="380" y="10"/>
                  </a:lnTo>
                  <a:lnTo>
                    <a:pt x="380" y="10"/>
                  </a:lnTo>
                  <a:lnTo>
                    <a:pt x="382" y="12"/>
                  </a:lnTo>
                  <a:lnTo>
                    <a:pt x="382" y="12"/>
                  </a:lnTo>
                  <a:lnTo>
                    <a:pt x="382" y="12"/>
                  </a:lnTo>
                  <a:lnTo>
                    <a:pt x="384" y="14"/>
                  </a:lnTo>
                  <a:lnTo>
                    <a:pt x="384" y="14"/>
                  </a:lnTo>
                  <a:lnTo>
                    <a:pt x="384" y="16"/>
                  </a:lnTo>
                  <a:lnTo>
                    <a:pt x="382" y="18"/>
                  </a:lnTo>
                  <a:lnTo>
                    <a:pt x="382" y="18"/>
                  </a:lnTo>
                  <a:lnTo>
                    <a:pt x="380" y="14"/>
                  </a:lnTo>
                  <a:lnTo>
                    <a:pt x="380" y="14"/>
                  </a:lnTo>
                  <a:lnTo>
                    <a:pt x="380" y="16"/>
                  </a:lnTo>
                  <a:lnTo>
                    <a:pt x="378" y="16"/>
                  </a:lnTo>
                  <a:lnTo>
                    <a:pt x="376" y="16"/>
                  </a:lnTo>
                  <a:lnTo>
                    <a:pt x="374" y="16"/>
                  </a:lnTo>
                  <a:lnTo>
                    <a:pt x="372" y="14"/>
                  </a:lnTo>
                  <a:lnTo>
                    <a:pt x="372" y="14"/>
                  </a:lnTo>
                  <a:lnTo>
                    <a:pt x="372" y="14"/>
                  </a:lnTo>
                  <a:lnTo>
                    <a:pt x="372" y="14"/>
                  </a:lnTo>
                  <a:lnTo>
                    <a:pt x="372" y="16"/>
                  </a:lnTo>
                  <a:lnTo>
                    <a:pt x="368" y="14"/>
                  </a:lnTo>
                  <a:lnTo>
                    <a:pt x="368" y="14"/>
                  </a:lnTo>
                  <a:lnTo>
                    <a:pt x="368" y="10"/>
                  </a:lnTo>
                  <a:lnTo>
                    <a:pt x="368" y="10"/>
                  </a:lnTo>
                  <a:lnTo>
                    <a:pt x="366" y="10"/>
                  </a:lnTo>
                  <a:lnTo>
                    <a:pt x="366" y="12"/>
                  </a:lnTo>
                  <a:lnTo>
                    <a:pt x="366" y="12"/>
                  </a:lnTo>
                  <a:lnTo>
                    <a:pt x="366" y="12"/>
                  </a:lnTo>
                  <a:lnTo>
                    <a:pt x="366" y="12"/>
                  </a:lnTo>
                  <a:lnTo>
                    <a:pt x="362" y="12"/>
                  </a:lnTo>
                  <a:lnTo>
                    <a:pt x="362" y="12"/>
                  </a:lnTo>
                  <a:lnTo>
                    <a:pt x="364" y="10"/>
                  </a:lnTo>
                  <a:lnTo>
                    <a:pt x="364" y="10"/>
                  </a:lnTo>
                  <a:close/>
                  <a:moveTo>
                    <a:pt x="360" y="12"/>
                  </a:moveTo>
                  <a:lnTo>
                    <a:pt x="360" y="12"/>
                  </a:lnTo>
                  <a:lnTo>
                    <a:pt x="360" y="12"/>
                  </a:lnTo>
                  <a:lnTo>
                    <a:pt x="362" y="12"/>
                  </a:lnTo>
                  <a:lnTo>
                    <a:pt x="362" y="12"/>
                  </a:lnTo>
                  <a:lnTo>
                    <a:pt x="362" y="14"/>
                  </a:lnTo>
                  <a:lnTo>
                    <a:pt x="362" y="14"/>
                  </a:lnTo>
                  <a:lnTo>
                    <a:pt x="362" y="14"/>
                  </a:lnTo>
                  <a:lnTo>
                    <a:pt x="362" y="14"/>
                  </a:lnTo>
                  <a:lnTo>
                    <a:pt x="362" y="14"/>
                  </a:lnTo>
                  <a:lnTo>
                    <a:pt x="362" y="14"/>
                  </a:lnTo>
                  <a:lnTo>
                    <a:pt x="362" y="14"/>
                  </a:lnTo>
                  <a:lnTo>
                    <a:pt x="358" y="12"/>
                  </a:lnTo>
                  <a:lnTo>
                    <a:pt x="360" y="12"/>
                  </a:lnTo>
                  <a:close/>
                  <a:moveTo>
                    <a:pt x="356" y="12"/>
                  </a:moveTo>
                  <a:lnTo>
                    <a:pt x="356" y="14"/>
                  </a:lnTo>
                  <a:lnTo>
                    <a:pt x="356" y="14"/>
                  </a:lnTo>
                  <a:lnTo>
                    <a:pt x="356" y="12"/>
                  </a:lnTo>
                  <a:lnTo>
                    <a:pt x="360" y="14"/>
                  </a:lnTo>
                  <a:lnTo>
                    <a:pt x="360" y="14"/>
                  </a:lnTo>
                  <a:lnTo>
                    <a:pt x="360" y="14"/>
                  </a:lnTo>
                  <a:lnTo>
                    <a:pt x="358" y="14"/>
                  </a:lnTo>
                  <a:lnTo>
                    <a:pt x="356" y="14"/>
                  </a:lnTo>
                  <a:lnTo>
                    <a:pt x="356" y="14"/>
                  </a:lnTo>
                  <a:lnTo>
                    <a:pt x="356" y="12"/>
                  </a:lnTo>
                  <a:close/>
                  <a:moveTo>
                    <a:pt x="354" y="18"/>
                  </a:moveTo>
                  <a:lnTo>
                    <a:pt x="354" y="18"/>
                  </a:lnTo>
                  <a:lnTo>
                    <a:pt x="356" y="18"/>
                  </a:lnTo>
                  <a:lnTo>
                    <a:pt x="356" y="18"/>
                  </a:lnTo>
                  <a:lnTo>
                    <a:pt x="356" y="20"/>
                  </a:lnTo>
                  <a:lnTo>
                    <a:pt x="356" y="20"/>
                  </a:lnTo>
                  <a:lnTo>
                    <a:pt x="354" y="18"/>
                  </a:lnTo>
                  <a:lnTo>
                    <a:pt x="354" y="18"/>
                  </a:lnTo>
                  <a:lnTo>
                    <a:pt x="354" y="16"/>
                  </a:lnTo>
                  <a:lnTo>
                    <a:pt x="352" y="16"/>
                  </a:lnTo>
                  <a:lnTo>
                    <a:pt x="352" y="16"/>
                  </a:lnTo>
                  <a:lnTo>
                    <a:pt x="354" y="16"/>
                  </a:lnTo>
                  <a:lnTo>
                    <a:pt x="354" y="18"/>
                  </a:lnTo>
                  <a:lnTo>
                    <a:pt x="354" y="18"/>
                  </a:lnTo>
                  <a:close/>
                  <a:moveTo>
                    <a:pt x="352" y="28"/>
                  </a:moveTo>
                  <a:lnTo>
                    <a:pt x="350" y="28"/>
                  </a:lnTo>
                  <a:lnTo>
                    <a:pt x="348" y="26"/>
                  </a:lnTo>
                  <a:lnTo>
                    <a:pt x="348" y="26"/>
                  </a:lnTo>
                  <a:lnTo>
                    <a:pt x="350" y="28"/>
                  </a:lnTo>
                  <a:lnTo>
                    <a:pt x="352" y="28"/>
                  </a:lnTo>
                  <a:lnTo>
                    <a:pt x="352" y="28"/>
                  </a:lnTo>
                  <a:close/>
                  <a:moveTo>
                    <a:pt x="348" y="14"/>
                  </a:moveTo>
                  <a:lnTo>
                    <a:pt x="350" y="14"/>
                  </a:lnTo>
                  <a:lnTo>
                    <a:pt x="348" y="14"/>
                  </a:lnTo>
                  <a:lnTo>
                    <a:pt x="348" y="14"/>
                  </a:lnTo>
                  <a:close/>
                  <a:moveTo>
                    <a:pt x="350" y="18"/>
                  </a:moveTo>
                  <a:lnTo>
                    <a:pt x="350" y="18"/>
                  </a:lnTo>
                  <a:lnTo>
                    <a:pt x="348" y="16"/>
                  </a:lnTo>
                  <a:lnTo>
                    <a:pt x="348" y="16"/>
                  </a:lnTo>
                  <a:lnTo>
                    <a:pt x="350" y="16"/>
                  </a:lnTo>
                  <a:lnTo>
                    <a:pt x="350" y="18"/>
                  </a:lnTo>
                  <a:lnTo>
                    <a:pt x="350" y="20"/>
                  </a:lnTo>
                  <a:lnTo>
                    <a:pt x="348" y="18"/>
                  </a:lnTo>
                  <a:lnTo>
                    <a:pt x="350" y="18"/>
                  </a:lnTo>
                  <a:close/>
                  <a:moveTo>
                    <a:pt x="346" y="18"/>
                  </a:moveTo>
                  <a:lnTo>
                    <a:pt x="346" y="18"/>
                  </a:lnTo>
                  <a:lnTo>
                    <a:pt x="346" y="20"/>
                  </a:lnTo>
                  <a:lnTo>
                    <a:pt x="346" y="18"/>
                  </a:lnTo>
                  <a:lnTo>
                    <a:pt x="346" y="18"/>
                  </a:lnTo>
                  <a:lnTo>
                    <a:pt x="346" y="18"/>
                  </a:lnTo>
                  <a:lnTo>
                    <a:pt x="346" y="18"/>
                  </a:lnTo>
                  <a:close/>
                  <a:moveTo>
                    <a:pt x="344" y="8"/>
                  </a:moveTo>
                  <a:lnTo>
                    <a:pt x="346" y="10"/>
                  </a:lnTo>
                  <a:lnTo>
                    <a:pt x="346" y="10"/>
                  </a:lnTo>
                  <a:lnTo>
                    <a:pt x="344" y="10"/>
                  </a:lnTo>
                  <a:lnTo>
                    <a:pt x="344" y="8"/>
                  </a:lnTo>
                  <a:close/>
                  <a:moveTo>
                    <a:pt x="342" y="16"/>
                  </a:moveTo>
                  <a:lnTo>
                    <a:pt x="342" y="16"/>
                  </a:lnTo>
                  <a:lnTo>
                    <a:pt x="344" y="16"/>
                  </a:lnTo>
                  <a:lnTo>
                    <a:pt x="344" y="16"/>
                  </a:lnTo>
                  <a:lnTo>
                    <a:pt x="344" y="16"/>
                  </a:lnTo>
                  <a:lnTo>
                    <a:pt x="344" y="16"/>
                  </a:lnTo>
                  <a:lnTo>
                    <a:pt x="344" y="16"/>
                  </a:lnTo>
                  <a:lnTo>
                    <a:pt x="344" y="16"/>
                  </a:lnTo>
                  <a:lnTo>
                    <a:pt x="346" y="18"/>
                  </a:lnTo>
                  <a:lnTo>
                    <a:pt x="346" y="18"/>
                  </a:lnTo>
                  <a:lnTo>
                    <a:pt x="346" y="18"/>
                  </a:lnTo>
                  <a:lnTo>
                    <a:pt x="346" y="18"/>
                  </a:lnTo>
                  <a:lnTo>
                    <a:pt x="346" y="18"/>
                  </a:lnTo>
                  <a:lnTo>
                    <a:pt x="346" y="18"/>
                  </a:lnTo>
                  <a:lnTo>
                    <a:pt x="346" y="18"/>
                  </a:lnTo>
                  <a:lnTo>
                    <a:pt x="346" y="18"/>
                  </a:lnTo>
                  <a:lnTo>
                    <a:pt x="344" y="20"/>
                  </a:lnTo>
                  <a:lnTo>
                    <a:pt x="344" y="20"/>
                  </a:lnTo>
                  <a:lnTo>
                    <a:pt x="344" y="20"/>
                  </a:lnTo>
                  <a:lnTo>
                    <a:pt x="344" y="20"/>
                  </a:lnTo>
                  <a:lnTo>
                    <a:pt x="344" y="20"/>
                  </a:lnTo>
                  <a:lnTo>
                    <a:pt x="344" y="20"/>
                  </a:lnTo>
                  <a:lnTo>
                    <a:pt x="342" y="20"/>
                  </a:lnTo>
                  <a:lnTo>
                    <a:pt x="342" y="20"/>
                  </a:lnTo>
                  <a:lnTo>
                    <a:pt x="342" y="20"/>
                  </a:lnTo>
                  <a:lnTo>
                    <a:pt x="344" y="18"/>
                  </a:lnTo>
                  <a:lnTo>
                    <a:pt x="344" y="18"/>
                  </a:lnTo>
                  <a:lnTo>
                    <a:pt x="344" y="18"/>
                  </a:lnTo>
                  <a:lnTo>
                    <a:pt x="344" y="18"/>
                  </a:lnTo>
                  <a:lnTo>
                    <a:pt x="342" y="18"/>
                  </a:lnTo>
                  <a:lnTo>
                    <a:pt x="340" y="18"/>
                  </a:lnTo>
                  <a:lnTo>
                    <a:pt x="340" y="18"/>
                  </a:lnTo>
                  <a:lnTo>
                    <a:pt x="340" y="16"/>
                  </a:lnTo>
                  <a:lnTo>
                    <a:pt x="342" y="16"/>
                  </a:lnTo>
                  <a:lnTo>
                    <a:pt x="342" y="16"/>
                  </a:lnTo>
                  <a:close/>
                  <a:moveTo>
                    <a:pt x="342" y="28"/>
                  </a:moveTo>
                  <a:lnTo>
                    <a:pt x="340" y="28"/>
                  </a:lnTo>
                  <a:lnTo>
                    <a:pt x="340" y="28"/>
                  </a:lnTo>
                  <a:lnTo>
                    <a:pt x="342" y="28"/>
                  </a:lnTo>
                  <a:close/>
                  <a:moveTo>
                    <a:pt x="338" y="8"/>
                  </a:moveTo>
                  <a:lnTo>
                    <a:pt x="340" y="8"/>
                  </a:lnTo>
                  <a:lnTo>
                    <a:pt x="338" y="8"/>
                  </a:lnTo>
                  <a:lnTo>
                    <a:pt x="338" y="8"/>
                  </a:lnTo>
                  <a:lnTo>
                    <a:pt x="338" y="10"/>
                  </a:lnTo>
                  <a:lnTo>
                    <a:pt x="336" y="10"/>
                  </a:lnTo>
                  <a:lnTo>
                    <a:pt x="336" y="10"/>
                  </a:lnTo>
                  <a:lnTo>
                    <a:pt x="338" y="8"/>
                  </a:lnTo>
                  <a:lnTo>
                    <a:pt x="338" y="8"/>
                  </a:lnTo>
                  <a:lnTo>
                    <a:pt x="338" y="8"/>
                  </a:lnTo>
                  <a:close/>
                  <a:moveTo>
                    <a:pt x="340" y="46"/>
                  </a:moveTo>
                  <a:lnTo>
                    <a:pt x="340" y="46"/>
                  </a:lnTo>
                  <a:lnTo>
                    <a:pt x="338" y="46"/>
                  </a:lnTo>
                  <a:lnTo>
                    <a:pt x="338" y="46"/>
                  </a:lnTo>
                  <a:lnTo>
                    <a:pt x="338" y="46"/>
                  </a:lnTo>
                  <a:lnTo>
                    <a:pt x="336" y="46"/>
                  </a:lnTo>
                  <a:lnTo>
                    <a:pt x="338" y="44"/>
                  </a:lnTo>
                  <a:lnTo>
                    <a:pt x="340" y="46"/>
                  </a:lnTo>
                  <a:close/>
                  <a:moveTo>
                    <a:pt x="334" y="14"/>
                  </a:moveTo>
                  <a:lnTo>
                    <a:pt x="334" y="14"/>
                  </a:lnTo>
                  <a:lnTo>
                    <a:pt x="334" y="14"/>
                  </a:lnTo>
                  <a:lnTo>
                    <a:pt x="334" y="14"/>
                  </a:lnTo>
                  <a:lnTo>
                    <a:pt x="334" y="14"/>
                  </a:lnTo>
                  <a:lnTo>
                    <a:pt x="334" y="14"/>
                  </a:lnTo>
                  <a:lnTo>
                    <a:pt x="336" y="16"/>
                  </a:lnTo>
                  <a:lnTo>
                    <a:pt x="338" y="18"/>
                  </a:lnTo>
                  <a:lnTo>
                    <a:pt x="336" y="18"/>
                  </a:lnTo>
                  <a:lnTo>
                    <a:pt x="336" y="18"/>
                  </a:lnTo>
                  <a:lnTo>
                    <a:pt x="336" y="18"/>
                  </a:lnTo>
                  <a:lnTo>
                    <a:pt x="336" y="18"/>
                  </a:lnTo>
                  <a:lnTo>
                    <a:pt x="336" y="18"/>
                  </a:lnTo>
                  <a:lnTo>
                    <a:pt x="336" y="18"/>
                  </a:lnTo>
                  <a:lnTo>
                    <a:pt x="336" y="18"/>
                  </a:lnTo>
                  <a:lnTo>
                    <a:pt x="336" y="18"/>
                  </a:lnTo>
                  <a:lnTo>
                    <a:pt x="336" y="22"/>
                  </a:lnTo>
                  <a:lnTo>
                    <a:pt x="336" y="22"/>
                  </a:lnTo>
                  <a:lnTo>
                    <a:pt x="334" y="22"/>
                  </a:lnTo>
                  <a:lnTo>
                    <a:pt x="332" y="20"/>
                  </a:lnTo>
                  <a:lnTo>
                    <a:pt x="332" y="20"/>
                  </a:lnTo>
                  <a:lnTo>
                    <a:pt x="336" y="18"/>
                  </a:lnTo>
                  <a:lnTo>
                    <a:pt x="336" y="18"/>
                  </a:lnTo>
                  <a:lnTo>
                    <a:pt x="336" y="18"/>
                  </a:lnTo>
                  <a:lnTo>
                    <a:pt x="336" y="18"/>
                  </a:lnTo>
                  <a:lnTo>
                    <a:pt x="334" y="18"/>
                  </a:lnTo>
                  <a:lnTo>
                    <a:pt x="332" y="16"/>
                  </a:lnTo>
                  <a:lnTo>
                    <a:pt x="334" y="14"/>
                  </a:lnTo>
                  <a:close/>
                  <a:moveTo>
                    <a:pt x="328" y="8"/>
                  </a:moveTo>
                  <a:lnTo>
                    <a:pt x="328" y="10"/>
                  </a:lnTo>
                  <a:lnTo>
                    <a:pt x="328" y="8"/>
                  </a:lnTo>
                  <a:lnTo>
                    <a:pt x="328" y="8"/>
                  </a:lnTo>
                  <a:lnTo>
                    <a:pt x="328" y="8"/>
                  </a:lnTo>
                  <a:lnTo>
                    <a:pt x="328" y="8"/>
                  </a:lnTo>
                  <a:close/>
                  <a:moveTo>
                    <a:pt x="330" y="12"/>
                  </a:moveTo>
                  <a:lnTo>
                    <a:pt x="328" y="12"/>
                  </a:lnTo>
                  <a:lnTo>
                    <a:pt x="326" y="10"/>
                  </a:lnTo>
                  <a:lnTo>
                    <a:pt x="330" y="12"/>
                  </a:lnTo>
                  <a:close/>
                  <a:moveTo>
                    <a:pt x="328" y="38"/>
                  </a:moveTo>
                  <a:lnTo>
                    <a:pt x="328" y="40"/>
                  </a:lnTo>
                  <a:lnTo>
                    <a:pt x="328" y="40"/>
                  </a:lnTo>
                  <a:lnTo>
                    <a:pt x="326" y="42"/>
                  </a:lnTo>
                  <a:lnTo>
                    <a:pt x="326" y="42"/>
                  </a:lnTo>
                  <a:lnTo>
                    <a:pt x="326" y="42"/>
                  </a:lnTo>
                  <a:lnTo>
                    <a:pt x="326" y="42"/>
                  </a:lnTo>
                  <a:lnTo>
                    <a:pt x="326" y="42"/>
                  </a:lnTo>
                  <a:lnTo>
                    <a:pt x="326" y="42"/>
                  </a:lnTo>
                  <a:lnTo>
                    <a:pt x="326" y="42"/>
                  </a:lnTo>
                  <a:lnTo>
                    <a:pt x="326" y="42"/>
                  </a:lnTo>
                  <a:lnTo>
                    <a:pt x="326" y="40"/>
                  </a:lnTo>
                  <a:lnTo>
                    <a:pt x="326" y="40"/>
                  </a:lnTo>
                  <a:lnTo>
                    <a:pt x="328" y="40"/>
                  </a:lnTo>
                  <a:lnTo>
                    <a:pt x="328" y="38"/>
                  </a:lnTo>
                  <a:lnTo>
                    <a:pt x="328" y="38"/>
                  </a:lnTo>
                  <a:close/>
                  <a:moveTo>
                    <a:pt x="320" y="26"/>
                  </a:moveTo>
                  <a:lnTo>
                    <a:pt x="320" y="26"/>
                  </a:lnTo>
                  <a:lnTo>
                    <a:pt x="318" y="26"/>
                  </a:lnTo>
                  <a:lnTo>
                    <a:pt x="316" y="26"/>
                  </a:lnTo>
                  <a:lnTo>
                    <a:pt x="316" y="26"/>
                  </a:lnTo>
                  <a:lnTo>
                    <a:pt x="318" y="24"/>
                  </a:lnTo>
                  <a:lnTo>
                    <a:pt x="320" y="26"/>
                  </a:lnTo>
                  <a:lnTo>
                    <a:pt x="320" y="26"/>
                  </a:lnTo>
                  <a:close/>
                  <a:moveTo>
                    <a:pt x="314" y="24"/>
                  </a:moveTo>
                  <a:lnTo>
                    <a:pt x="314" y="26"/>
                  </a:lnTo>
                  <a:lnTo>
                    <a:pt x="314" y="26"/>
                  </a:lnTo>
                  <a:lnTo>
                    <a:pt x="314" y="26"/>
                  </a:lnTo>
                  <a:lnTo>
                    <a:pt x="314" y="24"/>
                  </a:lnTo>
                  <a:lnTo>
                    <a:pt x="314" y="24"/>
                  </a:lnTo>
                  <a:close/>
                  <a:moveTo>
                    <a:pt x="310" y="60"/>
                  </a:moveTo>
                  <a:lnTo>
                    <a:pt x="310" y="60"/>
                  </a:lnTo>
                  <a:lnTo>
                    <a:pt x="312" y="60"/>
                  </a:lnTo>
                  <a:lnTo>
                    <a:pt x="312" y="58"/>
                  </a:lnTo>
                  <a:lnTo>
                    <a:pt x="312" y="58"/>
                  </a:lnTo>
                  <a:lnTo>
                    <a:pt x="314" y="60"/>
                  </a:lnTo>
                  <a:lnTo>
                    <a:pt x="316" y="60"/>
                  </a:lnTo>
                  <a:lnTo>
                    <a:pt x="322" y="60"/>
                  </a:lnTo>
                  <a:lnTo>
                    <a:pt x="322" y="60"/>
                  </a:lnTo>
                  <a:lnTo>
                    <a:pt x="324" y="60"/>
                  </a:lnTo>
                  <a:lnTo>
                    <a:pt x="324" y="58"/>
                  </a:lnTo>
                  <a:lnTo>
                    <a:pt x="324" y="58"/>
                  </a:lnTo>
                  <a:lnTo>
                    <a:pt x="322" y="52"/>
                  </a:lnTo>
                  <a:lnTo>
                    <a:pt x="324" y="54"/>
                  </a:lnTo>
                  <a:lnTo>
                    <a:pt x="324" y="54"/>
                  </a:lnTo>
                  <a:lnTo>
                    <a:pt x="324" y="54"/>
                  </a:lnTo>
                  <a:lnTo>
                    <a:pt x="324" y="54"/>
                  </a:lnTo>
                  <a:lnTo>
                    <a:pt x="324" y="54"/>
                  </a:lnTo>
                  <a:lnTo>
                    <a:pt x="324" y="54"/>
                  </a:lnTo>
                  <a:lnTo>
                    <a:pt x="324" y="52"/>
                  </a:lnTo>
                  <a:lnTo>
                    <a:pt x="324" y="52"/>
                  </a:lnTo>
                  <a:lnTo>
                    <a:pt x="324" y="54"/>
                  </a:lnTo>
                  <a:lnTo>
                    <a:pt x="324" y="54"/>
                  </a:lnTo>
                  <a:lnTo>
                    <a:pt x="326" y="52"/>
                  </a:lnTo>
                  <a:lnTo>
                    <a:pt x="326" y="52"/>
                  </a:lnTo>
                  <a:lnTo>
                    <a:pt x="326" y="52"/>
                  </a:lnTo>
                  <a:lnTo>
                    <a:pt x="324" y="50"/>
                  </a:lnTo>
                  <a:lnTo>
                    <a:pt x="324" y="50"/>
                  </a:lnTo>
                  <a:lnTo>
                    <a:pt x="324" y="52"/>
                  </a:lnTo>
                  <a:lnTo>
                    <a:pt x="324" y="52"/>
                  </a:lnTo>
                  <a:lnTo>
                    <a:pt x="324" y="52"/>
                  </a:lnTo>
                  <a:lnTo>
                    <a:pt x="326" y="50"/>
                  </a:lnTo>
                  <a:lnTo>
                    <a:pt x="328" y="48"/>
                  </a:lnTo>
                  <a:lnTo>
                    <a:pt x="328" y="48"/>
                  </a:lnTo>
                  <a:lnTo>
                    <a:pt x="330" y="50"/>
                  </a:lnTo>
                  <a:lnTo>
                    <a:pt x="330" y="48"/>
                  </a:lnTo>
                  <a:lnTo>
                    <a:pt x="332" y="48"/>
                  </a:lnTo>
                  <a:lnTo>
                    <a:pt x="332" y="48"/>
                  </a:lnTo>
                  <a:lnTo>
                    <a:pt x="332" y="50"/>
                  </a:lnTo>
                  <a:lnTo>
                    <a:pt x="332" y="50"/>
                  </a:lnTo>
                  <a:lnTo>
                    <a:pt x="334" y="48"/>
                  </a:lnTo>
                  <a:lnTo>
                    <a:pt x="334" y="48"/>
                  </a:lnTo>
                  <a:lnTo>
                    <a:pt x="334" y="48"/>
                  </a:lnTo>
                  <a:lnTo>
                    <a:pt x="336" y="48"/>
                  </a:lnTo>
                  <a:lnTo>
                    <a:pt x="334" y="50"/>
                  </a:lnTo>
                  <a:lnTo>
                    <a:pt x="334" y="50"/>
                  </a:lnTo>
                  <a:lnTo>
                    <a:pt x="338" y="50"/>
                  </a:lnTo>
                  <a:lnTo>
                    <a:pt x="338" y="48"/>
                  </a:lnTo>
                  <a:lnTo>
                    <a:pt x="338" y="48"/>
                  </a:lnTo>
                  <a:lnTo>
                    <a:pt x="338" y="50"/>
                  </a:lnTo>
                  <a:lnTo>
                    <a:pt x="338" y="50"/>
                  </a:lnTo>
                  <a:lnTo>
                    <a:pt x="340" y="48"/>
                  </a:lnTo>
                  <a:lnTo>
                    <a:pt x="340" y="48"/>
                  </a:lnTo>
                  <a:lnTo>
                    <a:pt x="342" y="50"/>
                  </a:lnTo>
                  <a:lnTo>
                    <a:pt x="344" y="48"/>
                  </a:lnTo>
                  <a:lnTo>
                    <a:pt x="344" y="48"/>
                  </a:lnTo>
                  <a:lnTo>
                    <a:pt x="342" y="50"/>
                  </a:lnTo>
                  <a:lnTo>
                    <a:pt x="342" y="50"/>
                  </a:lnTo>
                  <a:lnTo>
                    <a:pt x="342" y="50"/>
                  </a:lnTo>
                  <a:lnTo>
                    <a:pt x="344" y="50"/>
                  </a:lnTo>
                  <a:lnTo>
                    <a:pt x="344" y="50"/>
                  </a:lnTo>
                  <a:lnTo>
                    <a:pt x="344" y="50"/>
                  </a:lnTo>
                  <a:lnTo>
                    <a:pt x="344" y="50"/>
                  </a:lnTo>
                  <a:lnTo>
                    <a:pt x="342" y="50"/>
                  </a:lnTo>
                  <a:lnTo>
                    <a:pt x="342" y="52"/>
                  </a:lnTo>
                  <a:lnTo>
                    <a:pt x="342" y="52"/>
                  </a:lnTo>
                  <a:lnTo>
                    <a:pt x="342" y="50"/>
                  </a:lnTo>
                  <a:lnTo>
                    <a:pt x="342" y="50"/>
                  </a:lnTo>
                  <a:lnTo>
                    <a:pt x="340" y="50"/>
                  </a:lnTo>
                  <a:lnTo>
                    <a:pt x="340" y="50"/>
                  </a:lnTo>
                  <a:lnTo>
                    <a:pt x="340" y="50"/>
                  </a:lnTo>
                  <a:lnTo>
                    <a:pt x="340" y="50"/>
                  </a:lnTo>
                  <a:lnTo>
                    <a:pt x="342" y="52"/>
                  </a:lnTo>
                  <a:lnTo>
                    <a:pt x="342" y="52"/>
                  </a:lnTo>
                  <a:lnTo>
                    <a:pt x="338" y="52"/>
                  </a:lnTo>
                  <a:lnTo>
                    <a:pt x="336" y="52"/>
                  </a:lnTo>
                  <a:lnTo>
                    <a:pt x="336" y="54"/>
                  </a:lnTo>
                  <a:lnTo>
                    <a:pt x="336" y="54"/>
                  </a:lnTo>
                  <a:lnTo>
                    <a:pt x="336" y="54"/>
                  </a:lnTo>
                  <a:lnTo>
                    <a:pt x="336" y="54"/>
                  </a:lnTo>
                  <a:lnTo>
                    <a:pt x="336" y="54"/>
                  </a:lnTo>
                  <a:lnTo>
                    <a:pt x="334" y="54"/>
                  </a:lnTo>
                  <a:lnTo>
                    <a:pt x="334" y="52"/>
                  </a:lnTo>
                  <a:lnTo>
                    <a:pt x="334" y="52"/>
                  </a:lnTo>
                  <a:lnTo>
                    <a:pt x="334" y="54"/>
                  </a:lnTo>
                  <a:lnTo>
                    <a:pt x="334" y="54"/>
                  </a:lnTo>
                  <a:lnTo>
                    <a:pt x="334" y="54"/>
                  </a:lnTo>
                  <a:lnTo>
                    <a:pt x="332" y="54"/>
                  </a:lnTo>
                  <a:lnTo>
                    <a:pt x="332" y="54"/>
                  </a:lnTo>
                  <a:lnTo>
                    <a:pt x="332" y="52"/>
                  </a:lnTo>
                  <a:lnTo>
                    <a:pt x="330" y="54"/>
                  </a:lnTo>
                  <a:lnTo>
                    <a:pt x="332" y="54"/>
                  </a:lnTo>
                  <a:lnTo>
                    <a:pt x="332" y="54"/>
                  </a:lnTo>
                  <a:lnTo>
                    <a:pt x="328" y="54"/>
                  </a:lnTo>
                  <a:lnTo>
                    <a:pt x="324" y="54"/>
                  </a:lnTo>
                  <a:lnTo>
                    <a:pt x="324" y="54"/>
                  </a:lnTo>
                  <a:lnTo>
                    <a:pt x="326" y="54"/>
                  </a:lnTo>
                  <a:lnTo>
                    <a:pt x="328" y="54"/>
                  </a:lnTo>
                  <a:lnTo>
                    <a:pt x="328" y="56"/>
                  </a:lnTo>
                  <a:lnTo>
                    <a:pt x="328" y="56"/>
                  </a:lnTo>
                  <a:lnTo>
                    <a:pt x="324" y="56"/>
                  </a:lnTo>
                  <a:lnTo>
                    <a:pt x="324" y="58"/>
                  </a:lnTo>
                  <a:lnTo>
                    <a:pt x="324" y="58"/>
                  </a:lnTo>
                  <a:lnTo>
                    <a:pt x="326" y="60"/>
                  </a:lnTo>
                  <a:lnTo>
                    <a:pt x="326" y="60"/>
                  </a:lnTo>
                  <a:lnTo>
                    <a:pt x="326" y="58"/>
                  </a:lnTo>
                  <a:lnTo>
                    <a:pt x="328" y="58"/>
                  </a:lnTo>
                  <a:lnTo>
                    <a:pt x="328" y="58"/>
                  </a:lnTo>
                  <a:lnTo>
                    <a:pt x="326" y="60"/>
                  </a:lnTo>
                  <a:lnTo>
                    <a:pt x="326" y="62"/>
                  </a:lnTo>
                  <a:lnTo>
                    <a:pt x="326" y="62"/>
                  </a:lnTo>
                  <a:lnTo>
                    <a:pt x="326" y="60"/>
                  </a:lnTo>
                  <a:lnTo>
                    <a:pt x="326" y="60"/>
                  </a:lnTo>
                  <a:lnTo>
                    <a:pt x="324" y="60"/>
                  </a:lnTo>
                  <a:lnTo>
                    <a:pt x="324" y="60"/>
                  </a:lnTo>
                  <a:lnTo>
                    <a:pt x="324" y="60"/>
                  </a:lnTo>
                  <a:lnTo>
                    <a:pt x="322" y="60"/>
                  </a:lnTo>
                  <a:lnTo>
                    <a:pt x="322" y="60"/>
                  </a:lnTo>
                  <a:lnTo>
                    <a:pt x="322" y="62"/>
                  </a:lnTo>
                  <a:lnTo>
                    <a:pt x="320" y="62"/>
                  </a:lnTo>
                  <a:lnTo>
                    <a:pt x="320" y="62"/>
                  </a:lnTo>
                  <a:lnTo>
                    <a:pt x="318" y="62"/>
                  </a:lnTo>
                  <a:lnTo>
                    <a:pt x="318" y="62"/>
                  </a:lnTo>
                  <a:lnTo>
                    <a:pt x="318" y="62"/>
                  </a:lnTo>
                  <a:lnTo>
                    <a:pt x="318" y="62"/>
                  </a:lnTo>
                  <a:lnTo>
                    <a:pt x="318" y="62"/>
                  </a:lnTo>
                  <a:lnTo>
                    <a:pt x="316" y="60"/>
                  </a:lnTo>
                  <a:lnTo>
                    <a:pt x="316" y="62"/>
                  </a:lnTo>
                  <a:lnTo>
                    <a:pt x="316" y="62"/>
                  </a:lnTo>
                  <a:lnTo>
                    <a:pt x="314" y="62"/>
                  </a:lnTo>
                  <a:lnTo>
                    <a:pt x="312" y="62"/>
                  </a:lnTo>
                  <a:lnTo>
                    <a:pt x="312" y="62"/>
                  </a:lnTo>
                  <a:lnTo>
                    <a:pt x="310" y="60"/>
                  </a:lnTo>
                  <a:lnTo>
                    <a:pt x="310" y="60"/>
                  </a:lnTo>
                  <a:lnTo>
                    <a:pt x="310" y="62"/>
                  </a:lnTo>
                  <a:lnTo>
                    <a:pt x="310" y="60"/>
                  </a:lnTo>
                  <a:lnTo>
                    <a:pt x="310" y="60"/>
                  </a:lnTo>
                  <a:lnTo>
                    <a:pt x="310" y="60"/>
                  </a:lnTo>
                  <a:lnTo>
                    <a:pt x="310" y="60"/>
                  </a:lnTo>
                  <a:close/>
                  <a:moveTo>
                    <a:pt x="310" y="26"/>
                  </a:moveTo>
                  <a:lnTo>
                    <a:pt x="310" y="26"/>
                  </a:lnTo>
                  <a:lnTo>
                    <a:pt x="308" y="26"/>
                  </a:lnTo>
                  <a:lnTo>
                    <a:pt x="308" y="26"/>
                  </a:lnTo>
                  <a:lnTo>
                    <a:pt x="308" y="26"/>
                  </a:lnTo>
                  <a:lnTo>
                    <a:pt x="310" y="26"/>
                  </a:lnTo>
                  <a:lnTo>
                    <a:pt x="310" y="26"/>
                  </a:lnTo>
                  <a:close/>
                  <a:moveTo>
                    <a:pt x="306" y="26"/>
                  </a:moveTo>
                  <a:lnTo>
                    <a:pt x="306" y="26"/>
                  </a:lnTo>
                  <a:lnTo>
                    <a:pt x="306" y="26"/>
                  </a:lnTo>
                  <a:lnTo>
                    <a:pt x="304" y="26"/>
                  </a:lnTo>
                  <a:lnTo>
                    <a:pt x="304" y="26"/>
                  </a:lnTo>
                  <a:lnTo>
                    <a:pt x="304" y="24"/>
                  </a:lnTo>
                  <a:lnTo>
                    <a:pt x="304" y="24"/>
                  </a:lnTo>
                  <a:lnTo>
                    <a:pt x="306" y="26"/>
                  </a:lnTo>
                  <a:lnTo>
                    <a:pt x="306" y="26"/>
                  </a:lnTo>
                  <a:lnTo>
                    <a:pt x="306" y="26"/>
                  </a:lnTo>
                  <a:close/>
                  <a:moveTo>
                    <a:pt x="304" y="24"/>
                  </a:moveTo>
                  <a:lnTo>
                    <a:pt x="304" y="24"/>
                  </a:lnTo>
                  <a:lnTo>
                    <a:pt x="304" y="24"/>
                  </a:lnTo>
                  <a:lnTo>
                    <a:pt x="304" y="24"/>
                  </a:lnTo>
                  <a:lnTo>
                    <a:pt x="304" y="24"/>
                  </a:lnTo>
                  <a:lnTo>
                    <a:pt x="304" y="24"/>
                  </a:lnTo>
                  <a:lnTo>
                    <a:pt x="304" y="26"/>
                  </a:lnTo>
                  <a:lnTo>
                    <a:pt x="304" y="24"/>
                  </a:lnTo>
                  <a:lnTo>
                    <a:pt x="304" y="24"/>
                  </a:lnTo>
                  <a:lnTo>
                    <a:pt x="304" y="24"/>
                  </a:lnTo>
                  <a:lnTo>
                    <a:pt x="304" y="24"/>
                  </a:lnTo>
                  <a:close/>
                  <a:moveTo>
                    <a:pt x="304" y="62"/>
                  </a:moveTo>
                  <a:lnTo>
                    <a:pt x="304" y="62"/>
                  </a:lnTo>
                  <a:lnTo>
                    <a:pt x="306" y="62"/>
                  </a:lnTo>
                  <a:lnTo>
                    <a:pt x="306" y="64"/>
                  </a:lnTo>
                  <a:lnTo>
                    <a:pt x="304" y="64"/>
                  </a:lnTo>
                  <a:lnTo>
                    <a:pt x="304" y="64"/>
                  </a:lnTo>
                  <a:lnTo>
                    <a:pt x="304" y="62"/>
                  </a:lnTo>
                  <a:lnTo>
                    <a:pt x="304" y="62"/>
                  </a:lnTo>
                  <a:close/>
                  <a:moveTo>
                    <a:pt x="306" y="66"/>
                  </a:moveTo>
                  <a:lnTo>
                    <a:pt x="306" y="66"/>
                  </a:lnTo>
                  <a:lnTo>
                    <a:pt x="306" y="66"/>
                  </a:lnTo>
                  <a:lnTo>
                    <a:pt x="306" y="66"/>
                  </a:lnTo>
                  <a:lnTo>
                    <a:pt x="306" y="66"/>
                  </a:lnTo>
                  <a:lnTo>
                    <a:pt x="308" y="64"/>
                  </a:lnTo>
                  <a:lnTo>
                    <a:pt x="308" y="64"/>
                  </a:lnTo>
                  <a:lnTo>
                    <a:pt x="312" y="66"/>
                  </a:lnTo>
                  <a:lnTo>
                    <a:pt x="312" y="66"/>
                  </a:lnTo>
                  <a:lnTo>
                    <a:pt x="308" y="66"/>
                  </a:lnTo>
                  <a:lnTo>
                    <a:pt x="306" y="66"/>
                  </a:lnTo>
                  <a:lnTo>
                    <a:pt x="306" y="66"/>
                  </a:lnTo>
                  <a:lnTo>
                    <a:pt x="306" y="66"/>
                  </a:lnTo>
                  <a:lnTo>
                    <a:pt x="308" y="68"/>
                  </a:lnTo>
                  <a:lnTo>
                    <a:pt x="306" y="66"/>
                  </a:lnTo>
                  <a:lnTo>
                    <a:pt x="306" y="66"/>
                  </a:lnTo>
                  <a:lnTo>
                    <a:pt x="304" y="68"/>
                  </a:lnTo>
                  <a:lnTo>
                    <a:pt x="306" y="68"/>
                  </a:lnTo>
                  <a:lnTo>
                    <a:pt x="304" y="70"/>
                  </a:lnTo>
                  <a:lnTo>
                    <a:pt x="304" y="70"/>
                  </a:lnTo>
                  <a:lnTo>
                    <a:pt x="304" y="70"/>
                  </a:lnTo>
                  <a:lnTo>
                    <a:pt x="304" y="68"/>
                  </a:lnTo>
                  <a:lnTo>
                    <a:pt x="304" y="68"/>
                  </a:lnTo>
                  <a:lnTo>
                    <a:pt x="304" y="68"/>
                  </a:lnTo>
                  <a:lnTo>
                    <a:pt x="304" y="68"/>
                  </a:lnTo>
                  <a:lnTo>
                    <a:pt x="304" y="68"/>
                  </a:lnTo>
                  <a:lnTo>
                    <a:pt x="304" y="68"/>
                  </a:lnTo>
                  <a:lnTo>
                    <a:pt x="304" y="68"/>
                  </a:lnTo>
                  <a:lnTo>
                    <a:pt x="306" y="66"/>
                  </a:lnTo>
                  <a:lnTo>
                    <a:pt x="306" y="66"/>
                  </a:lnTo>
                  <a:lnTo>
                    <a:pt x="304" y="66"/>
                  </a:lnTo>
                  <a:lnTo>
                    <a:pt x="304" y="66"/>
                  </a:lnTo>
                  <a:lnTo>
                    <a:pt x="304" y="66"/>
                  </a:lnTo>
                  <a:lnTo>
                    <a:pt x="304" y="66"/>
                  </a:lnTo>
                  <a:lnTo>
                    <a:pt x="306" y="66"/>
                  </a:lnTo>
                  <a:lnTo>
                    <a:pt x="306" y="66"/>
                  </a:lnTo>
                  <a:lnTo>
                    <a:pt x="306" y="66"/>
                  </a:lnTo>
                  <a:close/>
                  <a:moveTo>
                    <a:pt x="308" y="82"/>
                  </a:moveTo>
                  <a:lnTo>
                    <a:pt x="308" y="82"/>
                  </a:lnTo>
                  <a:lnTo>
                    <a:pt x="308" y="80"/>
                  </a:lnTo>
                  <a:lnTo>
                    <a:pt x="308" y="82"/>
                  </a:lnTo>
                  <a:close/>
                  <a:moveTo>
                    <a:pt x="304" y="50"/>
                  </a:moveTo>
                  <a:lnTo>
                    <a:pt x="304" y="50"/>
                  </a:lnTo>
                  <a:lnTo>
                    <a:pt x="304" y="50"/>
                  </a:lnTo>
                  <a:lnTo>
                    <a:pt x="304" y="50"/>
                  </a:lnTo>
                  <a:lnTo>
                    <a:pt x="304" y="50"/>
                  </a:lnTo>
                  <a:lnTo>
                    <a:pt x="302" y="50"/>
                  </a:lnTo>
                  <a:lnTo>
                    <a:pt x="302" y="50"/>
                  </a:lnTo>
                  <a:lnTo>
                    <a:pt x="304" y="50"/>
                  </a:lnTo>
                  <a:lnTo>
                    <a:pt x="304" y="50"/>
                  </a:lnTo>
                  <a:close/>
                  <a:moveTo>
                    <a:pt x="308" y="84"/>
                  </a:moveTo>
                  <a:lnTo>
                    <a:pt x="308" y="84"/>
                  </a:lnTo>
                  <a:lnTo>
                    <a:pt x="308" y="84"/>
                  </a:lnTo>
                  <a:lnTo>
                    <a:pt x="308" y="86"/>
                  </a:lnTo>
                  <a:lnTo>
                    <a:pt x="308" y="86"/>
                  </a:lnTo>
                  <a:lnTo>
                    <a:pt x="306" y="84"/>
                  </a:lnTo>
                  <a:lnTo>
                    <a:pt x="306" y="84"/>
                  </a:lnTo>
                  <a:lnTo>
                    <a:pt x="302" y="84"/>
                  </a:lnTo>
                  <a:lnTo>
                    <a:pt x="308" y="84"/>
                  </a:lnTo>
                  <a:close/>
                  <a:moveTo>
                    <a:pt x="300" y="24"/>
                  </a:moveTo>
                  <a:lnTo>
                    <a:pt x="302" y="24"/>
                  </a:lnTo>
                  <a:lnTo>
                    <a:pt x="302" y="24"/>
                  </a:lnTo>
                  <a:lnTo>
                    <a:pt x="302" y="26"/>
                  </a:lnTo>
                  <a:lnTo>
                    <a:pt x="302" y="26"/>
                  </a:lnTo>
                  <a:lnTo>
                    <a:pt x="302" y="26"/>
                  </a:lnTo>
                  <a:lnTo>
                    <a:pt x="300" y="26"/>
                  </a:lnTo>
                  <a:lnTo>
                    <a:pt x="300" y="26"/>
                  </a:lnTo>
                  <a:lnTo>
                    <a:pt x="300" y="26"/>
                  </a:lnTo>
                  <a:lnTo>
                    <a:pt x="300" y="24"/>
                  </a:lnTo>
                  <a:lnTo>
                    <a:pt x="300" y="24"/>
                  </a:lnTo>
                  <a:lnTo>
                    <a:pt x="300" y="24"/>
                  </a:lnTo>
                  <a:lnTo>
                    <a:pt x="300" y="24"/>
                  </a:lnTo>
                  <a:lnTo>
                    <a:pt x="300" y="24"/>
                  </a:lnTo>
                  <a:close/>
                  <a:moveTo>
                    <a:pt x="300" y="84"/>
                  </a:moveTo>
                  <a:lnTo>
                    <a:pt x="300" y="82"/>
                  </a:lnTo>
                  <a:lnTo>
                    <a:pt x="300" y="82"/>
                  </a:lnTo>
                  <a:lnTo>
                    <a:pt x="300" y="82"/>
                  </a:lnTo>
                  <a:lnTo>
                    <a:pt x="300" y="82"/>
                  </a:lnTo>
                  <a:lnTo>
                    <a:pt x="300" y="82"/>
                  </a:lnTo>
                  <a:lnTo>
                    <a:pt x="300" y="84"/>
                  </a:lnTo>
                  <a:lnTo>
                    <a:pt x="300" y="84"/>
                  </a:lnTo>
                  <a:close/>
                  <a:moveTo>
                    <a:pt x="298" y="90"/>
                  </a:moveTo>
                  <a:lnTo>
                    <a:pt x="302" y="94"/>
                  </a:lnTo>
                  <a:lnTo>
                    <a:pt x="298" y="92"/>
                  </a:lnTo>
                  <a:lnTo>
                    <a:pt x="298" y="90"/>
                  </a:lnTo>
                  <a:close/>
                  <a:moveTo>
                    <a:pt x="296" y="44"/>
                  </a:moveTo>
                  <a:lnTo>
                    <a:pt x="296" y="44"/>
                  </a:lnTo>
                  <a:lnTo>
                    <a:pt x="296" y="46"/>
                  </a:lnTo>
                  <a:lnTo>
                    <a:pt x="296" y="44"/>
                  </a:lnTo>
                  <a:close/>
                  <a:moveTo>
                    <a:pt x="292" y="32"/>
                  </a:moveTo>
                  <a:lnTo>
                    <a:pt x="292" y="32"/>
                  </a:lnTo>
                  <a:lnTo>
                    <a:pt x="294" y="34"/>
                  </a:lnTo>
                  <a:lnTo>
                    <a:pt x="296" y="34"/>
                  </a:lnTo>
                  <a:lnTo>
                    <a:pt x="294" y="36"/>
                  </a:lnTo>
                  <a:lnTo>
                    <a:pt x="294" y="36"/>
                  </a:lnTo>
                  <a:lnTo>
                    <a:pt x="294" y="34"/>
                  </a:lnTo>
                  <a:lnTo>
                    <a:pt x="294" y="34"/>
                  </a:lnTo>
                  <a:lnTo>
                    <a:pt x="294" y="34"/>
                  </a:lnTo>
                  <a:lnTo>
                    <a:pt x="294" y="34"/>
                  </a:lnTo>
                  <a:lnTo>
                    <a:pt x="292" y="32"/>
                  </a:lnTo>
                  <a:lnTo>
                    <a:pt x="292" y="32"/>
                  </a:lnTo>
                  <a:close/>
                  <a:moveTo>
                    <a:pt x="294" y="82"/>
                  </a:moveTo>
                  <a:lnTo>
                    <a:pt x="294" y="84"/>
                  </a:lnTo>
                  <a:lnTo>
                    <a:pt x="294" y="84"/>
                  </a:lnTo>
                  <a:lnTo>
                    <a:pt x="294" y="84"/>
                  </a:lnTo>
                  <a:lnTo>
                    <a:pt x="294" y="84"/>
                  </a:lnTo>
                  <a:lnTo>
                    <a:pt x="294" y="84"/>
                  </a:lnTo>
                  <a:lnTo>
                    <a:pt x="294" y="84"/>
                  </a:lnTo>
                  <a:lnTo>
                    <a:pt x="290" y="82"/>
                  </a:lnTo>
                  <a:lnTo>
                    <a:pt x="292" y="80"/>
                  </a:lnTo>
                  <a:lnTo>
                    <a:pt x="292" y="80"/>
                  </a:lnTo>
                  <a:lnTo>
                    <a:pt x="292" y="82"/>
                  </a:lnTo>
                  <a:lnTo>
                    <a:pt x="294" y="82"/>
                  </a:lnTo>
                  <a:lnTo>
                    <a:pt x="294" y="82"/>
                  </a:lnTo>
                  <a:lnTo>
                    <a:pt x="294" y="82"/>
                  </a:lnTo>
                  <a:lnTo>
                    <a:pt x="294" y="82"/>
                  </a:lnTo>
                  <a:close/>
                  <a:moveTo>
                    <a:pt x="292" y="42"/>
                  </a:moveTo>
                  <a:lnTo>
                    <a:pt x="292" y="44"/>
                  </a:lnTo>
                  <a:lnTo>
                    <a:pt x="290" y="44"/>
                  </a:lnTo>
                  <a:lnTo>
                    <a:pt x="290" y="44"/>
                  </a:lnTo>
                  <a:lnTo>
                    <a:pt x="292" y="42"/>
                  </a:lnTo>
                  <a:lnTo>
                    <a:pt x="292" y="42"/>
                  </a:lnTo>
                  <a:lnTo>
                    <a:pt x="292" y="42"/>
                  </a:lnTo>
                  <a:close/>
                  <a:moveTo>
                    <a:pt x="292" y="74"/>
                  </a:moveTo>
                  <a:lnTo>
                    <a:pt x="290" y="74"/>
                  </a:lnTo>
                  <a:lnTo>
                    <a:pt x="290" y="74"/>
                  </a:lnTo>
                  <a:lnTo>
                    <a:pt x="290" y="74"/>
                  </a:lnTo>
                  <a:lnTo>
                    <a:pt x="292" y="74"/>
                  </a:lnTo>
                  <a:lnTo>
                    <a:pt x="292" y="74"/>
                  </a:lnTo>
                  <a:close/>
                  <a:moveTo>
                    <a:pt x="292" y="98"/>
                  </a:moveTo>
                  <a:lnTo>
                    <a:pt x="292" y="98"/>
                  </a:lnTo>
                  <a:lnTo>
                    <a:pt x="290" y="98"/>
                  </a:lnTo>
                  <a:lnTo>
                    <a:pt x="288" y="98"/>
                  </a:lnTo>
                  <a:lnTo>
                    <a:pt x="288" y="98"/>
                  </a:lnTo>
                  <a:lnTo>
                    <a:pt x="290" y="98"/>
                  </a:lnTo>
                  <a:lnTo>
                    <a:pt x="292" y="98"/>
                  </a:lnTo>
                  <a:lnTo>
                    <a:pt x="292" y="98"/>
                  </a:lnTo>
                  <a:close/>
                  <a:moveTo>
                    <a:pt x="288" y="100"/>
                  </a:moveTo>
                  <a:lnTo>
                    <a:pt x="288" y="100"/>
                  </a:lnTo>
                  <a:lnTo>
                    <a:pt x="290" y="100"/>
                  </a:lnTo>
                  <a:lnTo>
                    <a:pt x="292" y="100"/>
                  </a:lnTo>
                  <a:lnTo>
                    <a:pt x="290" y="100"/>
                  </a:lnTo>
                  <a:lnTo>
                    <a:pt x="290" y="100"/>
                  </a:lnTo>
                  <a:lnTo>
                    <a:pt x="292" y="102"/>
                  </a:lnTo>
                  <a:lnTo>
                    <a:pt x="292" y="102"/>
                  </a:lnTo>
                  <a:lnTo>
                    <a:pt x="290" y="100"/>
                  </a:lnTo>
                  <a:lnTo>
                    <a:pt x="290" y="100"/>
                  </a:lnTo>
                  <a:lnTo>
                    <a:pt x="290" y="102"/>
                  </a:lnTo>
                  <a:lnTo>
                    <a:pt x="290" y="102"/>
                  </a:lnTo>
                  <a:lnTo>
                    <a:pt x="288" y="100"/>
                  </a:lnTo>
                  <a:lnTo>
                    <a:pt x="288" y="100"/>
                  </a:lnTo>
                  <a:close/>
                  <a:moveTo>
                    <a:pt x="284" y="50"/>
                  </a:moveTo>
                  <a:lnTo>
                    <a:pt x="284" y="50"/>
                  </a:lnTo>
                  <a:lnTo>
                    <a:pt x="284" y="52"/>
                  </a:lnTo>
                  <a:lnTo>
                    <a:pt x="284" y="52"/>
                  </a:lnTo>
                  <a:lnTo>
                    <a:pt x="286" y="52"/>
                  </a:lnTo>
                  <a:lnTo>
                    <a:pt x="286" y="52"/>
                  </a:lnTo>
                  <a:lnTo>
                    <a:pt x="288" y="54"/>
                  </a:lnTo>
                  <a:lnTo>
                    <a:pt x="288" y="54"/>
                  </a:lnTo>
                  <a:lnTo>
                    <a:pt x="288" y="56"/>
                  </a:lnTo>
                  <a:lnTo>
                    <a:pt x="288" y="56"/>
                  </a:lnTo>
                  <a:lnTo>
                    <a:pt x="286" y="54"/>
                  </a:lnTo>
                  <a:lnTo>
                    <a:pt x="288" y="54"/>
                  </a:lnTo>
                  <a:lnTo>
                    <a:pt x="288" y="54"/>
                  </a:lnTo>
                  <a:lnTo>
                    <a:pt x="286" y="54"/>
                  </a:lnTo>
                  <a:lnTo>
                    <a:pt x="284" y="56"/>
                  </a:lnTo>
                  <a:lnTo>
                    <a:pt x="284" y="56"/>
                  </a:lnTo>
                  <a:lnTo>
                    <a:pt x="284" y="52"/>
                  </a:lnTo>
                  <a:lnTo>
                    <a:pt x="284" y="50"/>
                  </a:lnTo>
                  <a:lnTo>
                    <a:pt x="284" y="50"/>
                  </a:lnTo>
                  <a:close/>
                  <a:moveTo>
                    <a:pt x="282" y="22"/>
                  </a:moveTo>
                  <a:lnTo>
                    <a:pt x="282" y="22"/>
                  </a:lnTo>
                  <a:lnTo>
                    <a:pt x="282" y="22"/>
                  </a:lnTo>
                  <a:lnTo>
                    <a:pt x="282" y="22"/>
                  </a:lnTo>
                  <a:close/>
                  <a:moveTo>
                    <a:pt x="282" y="28"/>
                  </a:moveTo>
                  <a:lnTo>
                    <a:pt x="282" y="28"/>
                  </a:lnTo>
                  <a:lnTo>
                    <a:pt x="282" y="28"/>
                  </a:lnTo>
                  <a:lnTo>
                    <a:pt x="284" y="28"/>
                  </a:lnTo>
                  <a:lnTo>
                    <a:pt x="282" y="28"/>
                  </a:lnTo>
                  <a:lnTo>
                    <a:pt x="284" y="30"/>
                  </a:lnTo>
                  <a:lnTo>
                    <a:pt x="284" y="30"/>
                  </a:lnTo>
                  <a:lnTo>
                    <a:pt x="280" y="28"/>
                  </a:lnTo>
                  <a:lnTo>
                    <a:pt x="282" y="28"/>
                  </a:lnTo>
                  <a:close/>
                  <a:moveTo>
                    <a:pt x="280" y="28"/>
                  </a:moveTo>
                  <a:lnTo>
                    <a:pt x="280" y="30"/>
                  </a:lnTo>
                  <a:lnTo>
                    <a:pt x="280" y="30"/>
                  </a:lnTo>
                  <a:lnTo>
                    <a:pt x="278" y="28"/>
                  </a:lnTo>
                  <a:lnTo>
                    <a:pt x="280" y="28"/>
                  </a:lnTo>
                  <a:close/>
                  <a:moveTo>
                    <a:pt x="282" y="30"/>
                  </a:moveTo>
                  <a:lnTo>
                    <a:pt x="282" y="32"/>
                  </a:lnTo>
                  <a:lnTo>
                    <a:pt x="278" y="32"/>
                  </a:lnTo>
                  <a:lnTo>
                    <a:pt x="278" y="32"/>
                  </a:lnTo>
                  <a:lnTo>
                    <a:pt x="280" y="34"/>
                  </a:lnTo>
                  <a:lnTo>
                    <a:pt x="280" y="34"/>
                  </a:lnTo>
                  <a:lnTo>
                    <a:pt x="280" y="34"/>
                  </a:lnTo>
                  <a:lnTo>
                    <a:pt x="278" y="32"/>
                  </a:lnTo>
                  <a:lnTo>
                    <a:pt x="278" y="32"/>
                  </a:lnTo>
                  <a:lnTo>
                    <a:pt x="280" y="32"/>
                  </a:lnTo>
                  <a:lnTo>
                    <a:pt x="282" y="30"/>
                  </a:lnTo>
                  <a:lnTo>
                    <a:pt x="282" y="30"/>
                  </a:lnTo>
                  <a:close/>
                  <a:moveTo>
                    <a:pt x="274" y="34"/>
                  </a:moveTo>
                  <a:lnTo>
                    <a:pt x="274" y="34"/>
                  </a:lnTo>
                  <a:lnTo>
                    <a:pt x="274" y="34"/>
                  </a:lnTo>
                  <a:lnTo>
                    <a:pt x="272" y="34"/>
                  </a:lnTo>
                  <a:lnTo>
                    <a:pt x="272" y="34"/>
                  </a:lnTo>
                  <a:lnTo>
                    <a:pt x="272" y="34"/>
                  </a:lnTo>
                  <a:lnTo>
                    <a:pt x="274" y="34"/>
                  </a:lnTo>
                  <a:lnTo>
                    <a:pt x="274" y="34"/>
                  </a:lnTo>
                  <a:close/>
                  <a:moveTo>
                    <a:pt x="268" y="42"/>
                  </a:moveTo>
                  <a:lnTo>
                    <a:pt x="268" y="42"/>
                  </a:lnTo>
                  <a:lnTo>
                    <a:pt x="270" y="44"/>
                  </a:lnTo>
                  <a:lnTo>
                    <a:pt x="270" y="44"/>
                  </a:lnTo>
                  <a:lnTo>
                    <a:pt x="270" y="44"/>
                  </a:lnTo>
                  <a:lnTo>
                    <a:pt x="270" y="44"/>
                  </a:lnTo>
                  <a:lnTo>
                    <a:pt x="268" y="44"/>
                  </a:lnTo>
                  <a:lnTo>
                    <a:pt x="268" y="42"/>
                  </a:lnTo>
                  <a:close/>
                  <a:moveTo>
                    <a:pt x="266" y="54"/>
                  </a:moveTo>
                  <a:lnTo>
                    <a:pt x="266" y="54"/>
                  </a:lnTo>
                  <a:lnTo>
                    <a:pt x="268" y="54"/>
                  </a:lnTo>
                  <a:lnTo>
                    <a:pt x="270" y="56"/>
                  </a:lnTo>
                  <a:lnTo>
                    <a:pt x="270" y="56"/>
                  </a:lnTo>
                  <a:lnTo>
                    <a:pt x="270" y="54"/>
                  </a:lnTo>
                  <a:lnTo>
                    <a:pt x="270" y="54"/>
                  </a:lnTo>
                  <a:lnTo>
                    <a:pt x="270" y="54"/>
                  </a:lnTo>
                  <a:lnTo>
                    <a:pt x="270" y="52"/>
                  </a:lnTo>
                  <a:lnTo>
                    <a:pt x="268" y="50"/>
                  </a:lnTo>
                  <a:lnTo>
                    <a:pt x="268" y="50"/>
                  </a:lnTo>
                  <a:lnTo>
                    <a:pt x="268" y="52"/>
                  </a:lnTo>
                  <a:lnTo>
                    <a:pt x="268" y="52"/>
                  </a:lnTo>
                  <a:lnTo>
                    <a:pt x="266" y="50"/>
                  </a:lnTo>
                  <a:lnTo>
                    <a:pt x="266" y="48"/>
                  </a:lnTo>
                  <a:lnTo>
                    <a:pt x="266" y="48"/>
                  </a:lnTo>
                  <a:lnTo>
                    <a:pt x="266" y="48"/>
                  </a:lnTo>
                  <a:lnTo>
                    <a:pt x="266" y="48"/>
                  </a:lnTo>
                  <a:lnTo>
                    <a:pt x="266" y="48"/>
                  </a:lnTo>
                  <a:lnTo>
                    <a:pt x="262" y="48"/>
                  </a:lnTo>
                  <a:lnTo>
                    <a:pt x="262" y="48"/>
                  </a:lnTo>
                  <a:lnTo>
                    <a:pt x="260" y="48"/>
                  </a:lnTo>
                  <a:lnTo>
                    <a:pt x="262" y="46"/>
                  </a:lnTo>
                  <a:lnTo>
                    <a:pt x="262" y="46"/>
                  </a:lnTo>
                  <a:lnTo>
                    <a:pt x="262" y="48"/>
                  </a:lnTo>
                  <a:lnTo>
                    <a:pt x="264" y="46"/>
                  </a:lnTo>
                  <a:lnTo>
                    <a:pt x="266" y="46"/>
                  </a:lnTo>
                  <a:lnTo>
                    <a:pt x="268" y="46"/>
                  </a:lnTo>
                  <a:lnTo>
                    <a:pt x="268" y="46"/>
                  </a:lnTo>
                  <a:lnTo>
                    <a:pt x="268" y="46"/>
                  </a:lnTo>
                  <a:lnTo>
                    <a:pt x="268" y="46"/>
                  </a:lnTo>
                  <a:lnTo>
                    <a:pt x="268" y="48"/>
                  </a:lnTo>
                  <a:lnTo>
                    <a:pt x="268" y="48"/>
                  </a:lnTo>
                  <a:lnTo>
                    <a:pt x="270" y="50"/>
                  </a:lnTo>
                  <a:lnTo>
                    <a:pt x="272" y="54"/>
                  </a:lnTo>
                  <a:lnTo>
                    <a:pt x="272" y="52"/>
                  </a:lnTo>
                  <a:lnTo>
                    <a:pt x="272" y="52"/>
                  </a:lnTo>
                  <a:lnTo>
                    <a:pt x="274" y="54"/>
                  </a:lnTo>
                  <a:lnTo>
                    <a:pt x="276" y="52"/>
                  </a:lnTo>
                  <a:lnTo>
                    <a:pt x="278" y="52"/>
                  </a:lnTo>
                  <a:lnTo>
                    <a:pt x="278" y="54"/>
                  </a:lnTo>
                  <a:lnTo>
                    <a:pt x="280" y="52"/>
                  </a:lnTo>
                  <a:lnTo>
                    <a:pt x="278" y="54"/>
                  </a:lnTo>
                  <a:lnTo>
                    <a:pt x="278" y="54"/>
                  </a:lnTo>
                  <a:lnTo>
                    <a:pt x="280" y="54"/>
                  </a:lnTo>
                  <a:lnTo>
                    <a:pt x="282" y="56"/>
                  </a:lnTo>
                  <a:lnTo>
                    <a:pt x="282" y="56"/>
                  </a:lnTo>
                  <a:lnTo>
                    <a:pt x="280" y="56"/>
                  </a:lnTo>
                  <a:lnTo>
                    <a:pt x="280" y="56"/>
                  </a:lnTo>
                  <a:lnTo>
                    <a:pt x="280" y="58"/>
                  </a:lnTo>
                  <a:lnTo>
                    <a:pt x="280" y="58"/>
                  </a:lnTo>
                  <a:lnTo>
                    <a:pt x="280" y="56"/>
                  </a:lnTo>
                  <a:lnTo>
                    <a:pt x="280" y="56"/>
                  </a:lnTo>
                  <a:lnTo>
                    <a:pt x="278" y="56"/>
                  </a:lnTo>
                  <a:lnTo>
                    <a:pt x="278" y="56"/>
                  </a:lnTo>
                  <a:lnTo>
                    <a:pt x="278" y="56"/>
                  </a:lnTo>
                  <a:lnTo>
                    <a:pt x="276" y="54"/>
                  </a:lnTo>
                  <a:lnTo>
                    <a:pt x="276" y="56"/>
                  </a:lnTo>
                  <a:lnTo>
                    <a:pt x="276" y="54"/>
                  </a:lnTo>
                  <a:lnTo>
                    <a:pt x="276" y="54"/>
                  </a:lnTo>
                  <a:lnTo>
                    <a:pt x="274" y="54"/>
                  </a:lnTo>
                  <a:lnTo>
                    <a:pt x="274" y="56"/>
                  </a:lnTo>
                  <a:lnTo>
                    <a:pt x="274" y="56"/>
                  </a:lnTo>
                  <a:lnTo>
                    <a:pt x="272" y="54"/>
                  </a:lnTo>
                  <a:lnTo>
                    <a:pt x="272" y="54"/>
                  </a:lnTo>
                  <a:lnTo>
                    <a:pt x="272" y="56"/>
                  </a:lnTo>
                  <a:lnTo>
                    <a:pt x="272" y="56"/>
                  </a:lnTo>
                  <a:lnTo>
                    <a:pt x="274" y="56"/>
                  </a:lnTo>
                  <a:lnTo>
                    <a:pt x="276" y="56"/>
                  </a:lnTo>
                  <a:lnTo>
                    <a:pt x="278" y="56"/>
                  </a:lnTo>
                  <a:lnTo>
                    <a:pt x="278" y="58"/>
                  </a:lnTo>
                  <a:lnTo>
                    <a:pt x="278" y="58"/>
                  </a:lnTo>
                  <a:lnTo>
                    <a:pt x="278" y="58"/>
                  </a:lnTo>
                  <a:lnTo>
                    <a:pt x="276" y="58"/>
                  </a:lnTo>
                  <a:lnTo>
                    <a:pt x="276" y="58"/>
                  </a:lnTo>
                  <a:lnTo>
                    <a:pt x="276" y="58"/>
                  </a:lnTo>
                  <a:lnTo>
                    <a:pt x="274" y="58"/>
                  </a:lnTo>
                  <a:lnTo>
                    <a:pt x="276" y="60"/>
                  </a:lnTo>
                  <a:lnTo>
                    <a:pt x="276" y="60"/>
                  </a:lnTo>
                  <a:lnTo>
                    <a:pt x="274" y="60"/>
                  </a:lnTo>
                  <a:lnTo>
                    <a:pt x="272" y="62"/>
                  </a:lnTo>
                  <a:lnTo>
                    <a:pt x="272" y="60"/>
                  </a:lnTo>
                  <a:lnTo>
                    <a:pt x="272" y="60"/>
                  </a:lnTo>
                  <a:lnTo>
                    <a:pt x="272" y="60"/>
                  </a:lnTo>
                  <a:lnTo>
                    <a:pt x="272" y="60"/>
                  </a:lnTo>
                  <a:lnTo>
                    <a:pt x="270" y="60"/>
                  </a:lnTo>
                  <a:lnTo>
                    <a:pt x="270" y="58"/>
                  </a:lnTo>
                  <a:lnTo>
                    <a:pt x="270" y="58"/>
                  </a:lnTo>
                  <a:lnTo>
                    <a:pt x="270" y="58"/>
                  </a:lnTo>
                  <a:lnTo>
                    <a:pt x="272" y="58"/>
                  </a:lnTo>
                  <a:lnTo>
                    <a:pt x="272" y="58"/>
                  </a:lnTo>
                  <a:lnTo>
                    <a:pt x="272" y="56"/>
                  </a:lnTo>
                  <a:lnTo>
                    <a:pt x="270" y="54"/>
                  </a:lnTo>
                  <a:lnTo>
                    <a:pt x="270" y="58"/>
                  </a:lnTo>
                  <a:lnTo>
                    <a:pt x="270" y="58"/>
                  </a:lnTo>
                  <a:lnTo>
                    <a:pt x="266" y="58"/>
                  </a:lnTo>
                  <a:lnTo>
                    <a:pt x="264" y="58"/>
                  </a:lnTo>
                  <a:lnTo>
                    <a:pt x="262" y="56"/>
                  </a:lnTo>
                  <a:lnTo>
                    <a:pt x="262" y="56"/>
                  </a:lnTo>
                  <a:lnTo>
                    <a:pt x="260" y="58"/>
                  </a:lnTo>
                  <a:lnTo>
                    <a:pt x="260" y="58"/>
                  </a:lnTo>
                  <a:lnTo>
                    <a:pt x="260" y="58"/>
                  </a:lnTo>
                  <a:lnTo>
                    <a:pt x="260" y="56"/>
                  </a:lnTo>
                  <a:lnTo>
                    <a:pt x="260" y="56"/>
                  </a:lnTo>
                  <a:lnTo>
                    <a:pt x="262" y="56"/>
                  </a:lnTo>
                  <a:lnTo>
                    <a:pt x="264" y="56"/>
                  </a:lnTo>
                  <a:lnTo>
                    <a:pt x="266" y="54"/>
                  </a:lnTo>
                  <a:lnTo>
                    <a:pt x="266" y="54"/>
                  </a:lnTo>
                  <a:lnTo>
                    <a:pt x="266" y="54"/>
                  </a:lnTo>
                  <a:close/>
                  <a:moveTo>
                    <a:pt x="262" y="50"/>
                  </a:moveTo>
                  <a:lnTo>
                    <a:pt x="262" y="50"/>
                  </a:lnTo>
                  <a:lnTo>
                    <a:pt x="262" y="50"/>
                  </a:lnTo>
                  <a:lnTo>
                    <a:pt x="262" y="50"/>
                  </a:lnTo>
                  <a:lnTo>
                    <a:pt x="262" y="50"/>
                  </a:lnTo>
                  <a:close/>
                  <a:moveTo>
                    <a:pt x="252" y="40"/>
                  </a:moveTo>
                  <a:lnTo>
                    <a:pt x="252" y="40"/>
                  </a:lnTo>
                  <a:lnTo>
                    <a:pt x="256" y="42"/>
                  </a:lnTo>
                  <a:lnTo>
                    <a:pt x="256" y="40"/>
                  </a:lnTo>
                  <a:lnTo>
                    <a:pt x="258" y="42"/>
                  </a:lnTo>
                  <a:lnTo>
                    <a:pt x="258" y="42"/>
                  </a:lnTo>
                  <a:lnTo>
                    <a:pt x="258" y="42"/>
                  </a:lnTo>
                  <a:lnTo>
                    <a:pt x="258" y="44"/>
                  </a:lnTo>
                  <a:lnTo>
                    <a:pt x="258" y="44"/>
                  </a:lnTo>
                  <a:lnTo>
                    <a:pt x="258" y="44"/>
                  </a:lnTo>
                  <a:lnTo>
                    <a:pt x="252" y="42"/>
                  </a:lnTo>
                  <a:lnTo>
                    <a:pt x="250" y="42"/>
                  </a:lnTo>
                  <a:lnTo>
                    <a:pt x="248" y="40"/>
                  </a:lnTo>
                  <a:lnTo>
                    <a:pt x="252" y="40"/>
                  </a:lnTo>
                  <a:lnTo>
                    <a:pt x="252" y="40"/>
                  </a:lnTo>
                  <a:close/>
                  <a:moveTo>
                    <a:pt x="246" y="40"/>
                  </a:moveTo>
                  <a:lnTo>
                    <a:pt x="248" y="42"/>
                  </a:lnTo>
                  <a:lnTo>
                    <a:pt x="246" y="40"/>
                  </a:lnTo>
                  <a:lnTo>
                    <a:pt x="246" y="40"/>
                  </a:lnTo>
                  <a:close/>
                  <a:moveTo>
                    <a:pt x="244" y="50"/>
                  </a:moveTo>
                  <a:lnTo>
                    <a:pt x="244" y="50"/>
                  </a:lnTo>
                  <a:lnTo>
                    <a:pt x="242" y="50"/>
                  </a:lnTo>
                  <a:lnTo>
                    <a:pt x="242" y="50"/>
                  </a:lnTo>
                  <a:lnTo>
                    <a:pt x="242" y="48"/>
                  </a:lnTo>
                  <a:lnTo>
                    <a:pt x="242" y="48"/>
                  </a:lnTo>
                  <a:lnTo>
                    <a:pt x="242" y="50"/>
                  </a:lnTo>
                  <a:lnTo>
                    <a:pt x="244" y="48"/>
                  </a:lnTo>
                  <a:lnTo>
                    <a:pt x="244" y="48"/>
                  </a:lnTo>
                  <a:lnTo>
                    <a:pt x="244" y="48"/>
                  </a:lnTo>
                  <a:lnTo>
                    <a:pt x="248" y="48"/>
                  </a:lnTo>
                  <a:lnTo>
                    <a:pt x="248" y="46"/>
                  </a:lnTo>
                  <a:lnTo>
                    <a:pt x="248" y="46"/>
                  </a:lnTo>
                  <a:lnTo>
                    <a:pt x="252" y="46"/>
                  </a:lnTo>
                  <a:lnTo>
                    <a:pt x="252" y="46"/>
                  </a:lnTo>
                  <a:lnTo>
                    <a:pt x="252" y="46"/>
                  </a:lnTo>
                  <a:lnTo>
                    <a:pt x="252" y="48"/>
                  </a:lnTo>
                  <a:lnTo>
                    <a:pt x="252" y="48"/>
                  </a:lnTo>
                  <a:lnTo>
                    <a:pt x="252" y="46"/>
                  </a:lnTo>
                  <a:lnTo>
                    <a:pt x="252" y="46"/>
                  </a:lnTo>
                  <a:lnTo>
                    <a:pt x="252" y="48"/>
                  </a:lnTo>
                  <a:lnTo>
                    <a:pt x="254" y="48"/>
                  </a:lnTo>
                  <a:lnTo>
                    <a:pt x="254" y="48"/>
                  </a:lnTo>
                  <a:lnTo>
                    <a:pt x="254" y="46"/>
                  </a:lnTo>
                  <a:lnTo>
                    <a:pt x="256" y="46"/>
                  </a:lnTo>
                  <a:lnTo>
                    <a:pt x="256" y="46"/>
                  </a:lnTo>
                  <a:lnTo>
                    <a:pt x="256" y="48"/>
                  </a:lnTo>
                  <a:lnTo>
                    <a:pt x="258" y="50"/>
                  </a:lnTo>
                  <a:lnTo>
                    <a:pt x="258" y="50"/>
                  </a:lnTo>
                  <a:lnTo>
                    <a:pt x="258" y="48"/>
                  </a:lnTo>
                  <a:lnTo>
                    <a:pt x="258" y="46"/>
                  </a:lnTo>
                  <a:lnTo>
                    <a:pt x="256" y="48"/>
                  </a:lnTo>
                  <a:lnTo>
                    <a:pt x="260" y="46"/>
                  </a:lnTo>
                  <a:lnTo>
                    <a:pt x="260" y="46"/>
                  </a:lnTo>
                  <a:lnTo>
                    <a:pt x="258" y="48"/>
                  </a:lnTo>
                  <a:lnTo>
                    <a:pt x="258" y="48"/>
                  </a:lnTo>
                  <a:lnTo>
                    <a:pt x="258" y="50"/>
                  </a:lnTo>
                  <a:lnTo>
                    <a:pt x="258" y="50"/>
                  </a:lnTo>
                  <a:lnTo>
                    <a:pt x="258" y="50"/>
                  </a:lnTo>
                  <a:lnTo>
                    <a:pt x="258" y="50"/>
                  </a:lnTo>
                  <a:lnTo>
                    <a:pt x="258" y="50"/>
                  </a:lnTo>
                  <a:lnTo>
                    <a:pt x="260" y="50"/>
                  </a:lnTo>
                  <a:lnTo>
                    <a:pt x="260" y="50"/>
                  </a:lnTo>
                  <a:lnTo>
                    <a:pt x="258" y="52"/>
                  </a:lnTo>
                  <a:lnTo>
                    <a:pt x="256" y="52"/>
                  </a:lnTo>
                  <a:lnTo>
                    <a:pt x="256" y="52"/>
                  </a:lnTo>
                  <a:lnTo>
                    <a:pt x="254" y="52"/>
                  </a:lnTo>
                  <a:lnTo>
                    <a:pt x="254" y="52"/>
                  </a:lnTo>
                  <a:lnTo>
                    <a:pt x="256" y="52"/>
                  </a:lnTo>
                  <a:lnTo>
                    <a:pt x="256" y="52"/>
                  </a:lnTo>
                  <a:lnTo>
                    <a:pt x="256" y="50"/>
                  </a:lnTo>
                  <a:lnTo>
                    <a:pt x="254" y="50"/>
                  </a:lnTo>
                  <a:lnTo>
                    <a:pt x="254" y="50"/>
                  </a:lnTo>
                  <a:lnTo>
                    <a:pt x="254" y="52"/>
                  </a:lnTo>
                  <a:lnTo>
                    <a:pt x="252" y="50"/>
                  </a:lnTo>
                  <a:lnTo>
                    <a:pt x="252" y="52"/>
                  </a:lnTo>
                  <a:lnTo>
                    <a:pt x="252" y="52"/>
                  </a:lnTo>
                  <a:lnTo>
                    <a:pt x="250" y="52"/>
                  </a:lnTo>
                  <a:lnTo>
                    <a:pt x="246" y="54"/>
                  </a:lnTo>
                  <a:lnTo>
                    <a:pt x="246" y="54"/>
                  </a:lnTo>
                  <a:lnTo>
                    <a:pt x="240" y="52"/>
                  </a:lnTo>
                  <a:lnTo>
                    <a:pt x="240" y="52"/>
                  </a:lnTo>
                  <a:lnTo>
                    <a:pt x="240" y="50"/>
                  </a:lnTo>
                  <a:lnTo>
                    <a:pt x="242" y="50"/>
                  </a:lnTo>
                  <a:lnTo>
                    <a:pt x="242" y="52"/>
                  </a:lnTo>
                  <a:lnTo>
                    <a:pt x="244" y="50"/>
                  </a:lnTo>
                  <a:lnTo>
                    <a:pt x="244" y="50"/>
                  </a:lnTo>
                  <a:close/>
                  <a:moveTo>
                    <a:pt x="240" y="52"/>
                  </a:moveTo>
                  <a:lnTo>
                    <a:pt x="240" y="52"/>
                  </a:lnTo>
                  <a:lnTo>
                    <a:pt x="240" y="52"/>
                  </a:lnTo>
                  <a:lnTo>
                    <a:pt x="238" y="54"/>
                  </a:lnTo>
                  <a:lnTo>
                    <a:pt x="236" y="52"/>
                  </a:lnTo>
                  <a:lnTo>
                    <a:pt x="236" y="52"/>
                  </a:lnTo>
                  <a:lnTo>
                    <a:pt x="236" y="50"/>
                  </a:lnTo>
                  <a:lnTo>
                    <a:pt x="236" y="50"/>
                  </a:lnTo>
                  <a:lnTo>
                    <a:pt x="240" y="52"/>
                  </a:lnTo>
                  <a:lnTo>
                    <a:pt x="240" y="52"/>
                  </a:lnTo>
                  <a:lnTo>
                    <a:pt x="240" y="52"/>
                  </a:lnTo>
                  <a:close/>
                  <a:moveTo>
                    <a:pt x="238" y="46"/>
                  </a:moveTo>
                  <a:lnTo>
                    <a:pt x="238" y="46"/>
                  </a:lnTo>
                  <a:lnTo>
                    <a:pt x="238" y="46"/>
                  </a:lnTo>
                  <a:lnTo>
                    <a:pt x="236" y="46"/>
                  </a:lnTo>
                  <a:lnTo>
                    <a:pt x="236" y="46"/>
                  </a:lnTo>
                  <a:lnTo>
                    <a:pt x="238" y="46"/>
                  </a:lnTo>
                  <a:lnTo>
                    <a:pt x="238" y="46"/>
                  </a:lnTo>
                  <a:lnTo>
                    <a:pt x="238" y="46"/>
                  </a:lnTo>
                  <a:close/>
                  <a:moveTo>
                    <a:pt x="230" y="40"/>
                  </a:moveTo>
                  <a:lnTo>
                    <a:pt x="230" y="40"/>
                  </a:lnTo>
                  <a:lnTo>
                    <a:pt x="232" y="40"/>
                  </a:lnTo>
                  <a:lnTo>
                    <a:pt x="230" y="40"/>
                  </a:lnTo>
                  <a:lnTo>
                    <a:pt x="230" y="40"/>
                  </a:lnTo>
                  <a:lnTo>
                    <a:pt x="228" y="40"/>
                  </a:lnTo>
                  <a:lnTo>
                    <a:pt x="230" y="40"/>
                  </a:lnTo>
                  <a:close/>
                  <a:moveTo>
                    <a:pt x="234" y="50"/>
                  </a:moveTo>
                  <a:lnTo>
                    <a:pt x="234" y="48"/>
                  </a:lnTo>
                  <a:lnTo>
                    <a:pt x="234" y="48"/>
                  </a:lnTo>
                  <a:lnTo>
                    <a:pt x="234" y="50"/>
                  </a:lnTo>
                  <a:lnTo>
                    <a:pt x="234" y="50"/>
                  </a:lnTo>
                  <a:lnTo>
                    <a:pt x="230" y="50"/>
                  </a:lnTo>
                  <a:lnTo>
                    <a:pt x="230" y="48"/>
                  </a:lnTo>
                  <a:lnTo>
                    <a:pt x="232" y="48"/>
                  </a:lnTo>
                  <a:lnTo>
                    <a:pt x="232" y="48"/>
                  </a:lnTo>
                  <a:lnTo>
                    <a:pt x="232" y="46"/>
                  </a:lnTo>
                  <a:lnTo>
                    <a:pt x="232" y="46"/>
                  </a:lnTo>
                  <a:lnTo>
                    <a:pt x="232" y="48"/>
                  </a:lnTo>
                  <a:lnTo>
                    <a:pt x="232" y="48"/>
                  </a:lnTo>
                  <a:lnTo>
                    <a:pt x="234" y="48"/>
                  </a:lnTo>
                  <a:lnTo>
                    <a:pt x="234" y="50"/>
                  </a:lnTo>
                  <a:close/>
                  <a:moveTo>
                    <a:pt x="236" y="48"/>
                  </a:moveTo>
                  <a:lnTo>
                    <a:pt x="236" y="48"/>
                  </a:lnTo>
                  <a:lnTo>
                    <a:pt x="238" y="48"/>
                  </a:lnTo>
                  <a:lnTo>
                    <a:pt x="238" y="48"/>
                  </a:lnTo>
                  <a:lnTo>
                    <a:pt x="238" y="50"/>
                  </a:lnTo>
                  <a:lnTo>
                    <a:pt x="238" y="50"/>
                  </a:lnTo>
                  <a:lnTo>
                    <a:pt x="238" y="50"/>
                  </a:lnTo>
                  <a:lnTo>
                    <a:pt x="238" y="50"/>
                  </a:lnTo>
                  <a:lnTo>
                    <a:pt x="236" y="48"/>
                  </a:lnTo>
                  <a:lnTo>
                    <a:pt x="236" y="48"/>
                  </a:lnTo>
                  <a:lnTo>
                    <a:pt x="236" y="50"/>
                  </a:lnTo>
                  <a:lnTo>
                    <a:pt x="236" y="50"/>
                  </a:lnTo>
                  <a:lnTo>
                    <a:pt x="236" y="48"/>
                  </a:lnTo>
                  <a:lnTo>
                    <a:pt x="236" y="48"/>
                  </a:lnTo>
                  <a:close/>
                </a:path>
              </a:pathLst>
            </a:custGeom>
            <a:solidFill>
              <a:srgbClr val="0938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161" name="Freeform 142"/>
            <p:cNvSpPr>
              <a:spLocks/>
            </p:cNvSpPr>
            <p:nvPr userDrawn="1"/>
          </p:nvSpPr>
          <p:spPr bwMode="auto">
            <a:xfrm>
              <a:off x="4080" y="651"/>
              <a:ext cx="4" cy="2"/>
            </a:xfrm>
            <a:custGeom>
              <a:avLst/>
              <a:gdLst>
                <a:gd name="T0" fmla="*/ 4 w 4"/>
                <a:gd name="T1" fmla="*/ 0 h 2"/>
                <a:gd name="T2" fmla="*/ 4 w 4"/>
                <a:gd name="T3" fmla="*/ 0 h 2"/>
                <a:gd name="T4" fmla="*/ 0 w 4"/>
                <a:gd name="T5" fmla="*/ 0 h 2"/>
                <a:gd name="T6" fmla="*/ 0 w 4"/>
                <a:gd name="T7" fmla="*/ 2 h 2"/>
                <a:gd name="T8" fmla="*/ 0 w 4"/>
                <a:gd name="T9" fmla="*/ 2 h 2"/>
                <a:gd name="T10" fmla="*/ 4 w 4"/>
                <a:gd name="T11" fmla="*/ 2 h 2"/>
                <a:gd name="T12" fmla="*/ 4 w 4"/>
                <a:gd name="T13" fmla="*/ 2 h 2"/>
                <a:gd name="T14" fmla="*/ 4 w 4"/>
                <a:gd name="T15" fmla="*/ 0 h 2"/>
                <a:gd name="T16" fmla="*/ 4 w 4"/>
                <a:gd name="T1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" h="2">
                  <a:moveTo>
                    <a:pt x="4" y="0"/>
                  </a:moveTo>
                  <a:lnTo>
                    <a:pt x="4" y="0"/>
                  </a:lnTo>
                  <a:lnTo>
                    <a:pt x="0" y="0"/>
                  </a:lnTo>
                  <a:lnTo>
                    <a:pt x="0" y="2"/>
                  </a:lnTo>
                  <a:lnTo>
                    <a:pt x="0" y="2"/>
                  </a:lnTo>
                  <a:lnTo>
                    <a:pt x="4" y="2"/>
                  </a:lnTo>
                  <a:lnTo>
                    <a:pt x="4" y="2"/>
                  </a:lnTo>
                  <a:lnTo>
                    <a:pt x="4" y="0"/>
                  </a:lnTo>
                  <a:lnTo>
                    <a:pt x="4" y="0"/>
                  </a:lnTo>
                  <a:close/>
                </a:path>
              </a:pathLst>
            </a:custGeom>
            <a:solidFill>
              <a:srgbClr val="0938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162" name="Rectangle 143"/>
            <p:cNvSpPr>
              <a:spLocks noChangeArrowheads="1"/>
            </p:cNvSpPr>
            <p:nvPr userDrawn="1"/>
          </p:nvSpPr>
          <p:spPr bwMode="auto">
            <a:xfrm>
              <a:off x="4082" y="647"/>
              <a:ext cx="2" cy="1"/>
            </a:xfrm>
            <a:prstGeom prst="rect">
              <a:avLst/>
            </a:prstGeom>
            <a:solidFill>
              <a:srgbClr val="0938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</p:grpSp>
      <p:pic>
        <p:nvPicPr>
          <p:cNvPr id="23" name="Picture 20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2443" y="1693308"/>
            <a:ext cx="2512892" cy="15143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47" name="グループ化 246"/>
          <p:cNvGrpSpPr/>
          <p:nvPr/>
        </p:nvGrpSpPr>
        <p:grpSpPr>
          <a:xfrm>
            <a:off x="207985" y="2962619"/>
            <a:ext cx="3175686" cy="2921239"/>
            <a:chOff x="-35767" y="2380956"/>
            <a:chExt cx="2880320" cy="2497972"/>
          </a:xfrm>
        </p:grpSpPr>
        <p:sp>
          <p:nvSpPr>
            <p:cNvPr id="248" name="Freeform 1518"/>
            <p:cNvSpPr>
              <a:spLocks noEditPoints="1"/>
            </p:cNvSpPr>
            <p:nvPr userDrawn="1"/>
          </p:nvSpPr>
          <p:spPr bwMode="auto">
            <a:xfrm>
              <a:off x="44891" y="2380956"/>
              <a:ext cx="1575525" cy="958524"/>
            </a:xfrm>
            <a:custGeom>
              <a:avLst/>
              <a:gdLst>
                <a:gd name="T0" fmla="*/ 808 w 1094"/>
                <a:gd name="T1" fmla="*/ 368 h 706"/>
                <a:gd name="T2" fmla="*/ 312 w 1094"/>
                <a:gd name="T3" fmla="*/ 172 h 706"/>
                <a:gd name="T4" fmla="*/ 292 w 1094"/>
                <a:gd name="T5" fmla="*/ 202 h 706"/>
                <a:gd name="T6" fmla="*/ 664 w 1094"/>
                <a:gd name="T7" fmla="*/ 448 h 706"/>
                <a:gd name="T8" fmla="*/ 538 w 1094"/>
                <a:gd name="T9" fmla="*/ 448 h 706"/>
                <a:gd name="T10" fmla="*/ 470 w 1094"/>
                <a:gd name="T11" fmla="*/ 434 h 706"/>
                <a:gd name="T12" fmla="*/ 428 w 1094"/>
                <a:gd name="T13" fmla="*/ 350 h 706"/>
                <a:gd name="T14" fmla="*/ 320 w 1094"/>
                <a:gd name="T15" fmla="*/ 398 h 706"/>
                <a:gd name="T16" fmla="*/ 330 w 1094"/>
                <a:gd name="T17" fmla="*/ 212 h 706"/>
                <a:gd name="T18" fmla="*/ 410 w 1094"/>
                <a:gd name="T19" fmla="*/ 140 h 706"/>
                <a:gd name="T20" fmla="*/ 476 w 1094"/>
                <a:gd name="T21" fmla="*/ 230 h 706"/>
                <a:gd name="T22" fmla="*/ 550 w 1094"/>
                <a:gd name="T23" fmla="*/ 128 h 706"/>
                <a:gd name="T24" fmla="*/ 470 w 1094"/>
                <a:gd name="T25" fmla="*/ 352 h 706"/>
                <a:gd name="T26" fmla="*/ 408 w 1094"/>
                <a:gd name="T27" fmla="*/ 288 h 706"/>
                <a:gd name="T28" fmla="*/ 404 w 1094"/>
                <a:gd name="T29" fmla="*/ 280 h 706"/>
                <a:gd name="T30" fmla="*/ 450 w 1094"/>
                <a:gd name="T31" fmla="*/ 216 h 706"/>
                <a:gd name="T32" fmla="*/ 468 w 1094"/>
                <a:gd name="T33" fmla="*/ 280 h 706"/>
                <a:gd name="T34" fmla="*/ 442 w 1094"/>
                <a:gd name="T35" fmla="*/ 150 h 706"/>
                <a:gd name="T36" fmla="*/ 342 w 1094"/>
                <a:gd name="T37" fmla="*/ 274 h 706"/>
                <a:gd name="T38" fmla="*/ 356 w 1094"/>
                <a:gd name="T39" fmla="*/ 298 h 706"/>
                <a:gd name="T40" fmla="*/ 366 w 1094"/>
                <a:gd name="T41" fmla="*/ 404 h 706"/>
                <a:gd name="T42" fmla="*/ 478 w 1094"/>
                <a:gd name="T43" fmla="*/ 334 h 706"/>
                <a:gd name="T44" fmla="*/ 544 w 1094"/>
                <a:gd name="T45" fmla="*/ 206 h 706"/>
                <a:gd name="T46" fmla="*/ 646 w 1094"/>
                <a:gd name="T47" fmla="*/ 248 h 706"/>
                <a:gd name="T48" fmla="*/ 702 w 1094"/>
                <a:gd name="T49" fmla="*/ 390 h 706"/>
                <a:gd name="T50" fmla="*/ 758 w 1094"/>
                <a:gd name="T51" fmla="*/ 300 h 706"/>
                <a:gd name="T52" fmla="*/ 740 w 1094"/>
                <a:gd name="T53" fmla="*/ 380 h 706"/>
                <a:gd name="T54" fmla="*/ 676 w 1094"/>
                <a:gd name="T55" fmla="*/ 426 h 706"/>
                <a:gd name="T56" fmla="*/ 648 w 1094"/>
                <a:gd name="T57" fmla="*/ 430 h 706"/>
                <a:gd name="T58" fmla="*/ 648 w 1094"/>
                <a:gd name="T59" fmla="*/ 382 h 706"/>
                <a:gd name="T60" fmla="*/ 686 w 1094"/>
                <a:gd name="T61" fmla="*/ 282 h 706"/>
                <a:gd name="T62" fmla="*/ 622 w 1094"/>
                <a:gd name="T63" fmla="*/ 334 h 706"/>
                <a:gd name="T64" fmla="*/ 600 w 1094"/>
                <a:gd name="T65" fmla="*/ 292 h 706"/>
                <a:gd name="T66" fmla="*/ 556 w 1094"/>
                <a:gd name="T67" fmla="*/ 302 h 706"/>
                <a:gd name="T68" fmla="*/ 580 w 1094"/>
                <a:gd name="T69" fmla="*/ 288 h 706"/>
                <a:gd name="T70" fmla="*/ 550 w 1094"/>
                <a:gd name="T71" fmla="*/ 216 h 706"/>
                <a:gd name="T72" fmla="*/ 620 w 1094"/>
                <a:gd name="T73" fmla="*/ 504 h 706"/>
                <a:gd name="T74" fmla="*/ 766 w 1094"/>
                <a:gd name="T75" fmla="*/ 438 h 706"/>
                <a:gd name="T76" fmla="*/ 788 w 1094"/>
                <a:gd name="T77" fmla="*/ 274 h 706"/>
                <a:gd name="T78" fmla="*/ 732 w 1094"/>
                <a:gd name="T79" fmla="*/ 228 h 706"/>
                <a:gd name="T80" fmla="*/ 690 w 1094"/>
                <a:gd name="T81" fmla="*/ 142 h 706"/>
                <a:gd name="T82" fmla="*/ 620 w 1094"/>
                <a:gd name="T83" fmla="*/ 224 h 706"/>
                <a:gd name="T84" fmla="*/ 582 w 1094"/>
                <a:gd name="T85" fmla="*/ 164 h 706"/>
                <a:gd name="T86" fmla="*/ 490 w 1094"/>
                <a:gd name="T87" fmla="*/ 170 h 706"/>
                <a:gd name="T88" fmla="*/ 414 w 1094"/>
                <a:gd name="T89" fmla="*/ 128 h 706"/>
                <a:gd name="T90" fmla="*/ 346 w 1094"/>
                <a:gd name="T91" fmla="*/ 188 h 706"/>
                <a:gd name="T92" fmla="*/ 312 w 1094"/>
                <a:gd name="T93" fmla="*/ 192 h 706"/>
                <a:gd name="T94" fmla="*/ 276 w 1094"/>
                <a:gd name="T95" fmla="*/ 286 h 706"/>
                <a:gd name="T96" fmla="*/ 320 w 1094"/>
                <a:gd name="T97" fmla="*/ 452 h 706"/>
                <a:gd name="T98" fmla="*/ 396 w 1094"/>
                <a:gd name="T99" fmla="*/ 420 h 706"/>
                <a:gd name="T100" fmla="*/ 428 w 1094"/>
                <a:gd name="T101" fmla="*/ 432 h 706"/>
                <a:gd name="T102" fmla="*/ 488 w 1094"/>
                <a:gd name="T103" fmla="*/ 466 h 706"/>
                <a:gd name="T104" fmla="*/ 544 w 1094"/>
                <a:gd name="T105" fmla="*/ 516 h 706"/>
                <a:gd name="T106" fmla="*/ 606 w 1094"/>
                <a:gd name="T107" fmla="*/ 550 h 706"/>
                <a:gd name="T108" fmla="*/ 692 w 1094"/>
                <a:gd name="T109" fmla="*/ 522 h 706"/>
                <a:gd name="T110" fmla="*/ 146 w 1094"/>
                <a:gd name="T111" fmla="*/ 126 h 706"/>
                <a:gd name="T112" fmla="*/ 100 w 1094"/>
                <a:gd name="T113" fmla="*/ 118 h 706"/>
                <a:gd name="T114" fmla="*/ 110 w 1094"/>
                <a:gd name="T115" fmla="*/ 170 h 706"/>
                <a:gd name="T116" fmla="*/ 100 w 1094"/>
                <a:gd name="T117" fmla="*/ 306 h 706"/>
                <a:gd name="T118" fmla="*/ 978 w 1094"/>
                <a:gd name="T119" fmla="*/ 426 h 706"/>
                <a:gd name="T120" fmla="*/ 956 w 1094"/>
                <a:gd name="T121" fmla="*/ 398 h 706"/>
                <a:gd name="T122" fmla="*/ 998 w 1094"/>
                <a:gd name="T123" fmla="*/ 336 h 706"/>
                <a:gd name="T124" fmla="*/ 890 w 1094"/>
                <a:gd name="T125" fmla="*/ 524 h 7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094" h="706">
                  <a:moveTo>
                    <a:pt x="262" y="294"/>
                  </a:moveTo>
                  <a:lnTo>
                    <a:pt x="264" y="298"/>
                  </a:lnTo>
                  <a:lnTo>
                    <a:pt x="262" y="298"/>
                  </a:lnTo>
                  <a:lnTo>
                    <a:pt x="262" y="294"/>
                  </a:lnTo>
                  <a:close/>
                  <a:moveTo>
                    <a:pt x="358" y="214"/>
                  </a:moveTo>
                  <a:lnTo>
                    <a:pt x="350" y="210"/>
                  </a:lnTo>
                  <a:lnTo>
                    <a:pt x="354" y="216"/>
                  </a:lnTo>
                  <a:lnTo>
                    <a:pt x="358" y="214"/>
                  </a:lnTo>
                  <a:close/>
                  <a:moveTo>
                    <a:pt x="308" y="298"/>
                  </a:moveTo>
                  <a:lnTo>
                    <a:pt x="312" y="298"/>
                  </a:lnTo>
                  <a:lnTo>
                    <a:pt x="308" y="298"/>
                  </a:lnTo>
                  <a:lnTo>
                    <a:pt x="312" y="298"/>
                  </a:lnTo>
                  <a:lnTo>
                    <a:pt x="308" y="298"/>
                  </a:lnTo>
                  <a:close/>
                  <a:moveTo>
                    <a:pt x="404" y="378"/>
                  </a:moveTo>
                  <a:lnTo>
                    <a:pt x="406" y="378"/>
                  </a:lnTo>
                  <a:lnTo>
                    <a:pt x="404" y="376"/>
                  </a:lnTo>
                  <a:lnTo>
                    <a:pt x="404" y="378"/>
                  </a:lnTo>
                  <a:close/>
                  <a:moveTo>
                    <a:pt x="348" y="224"/>
                  </a:moveTo>
                  <a:lnTo>
                    <a:pt x="348" y="222"/>
                  </a:lnTo>
                  <a:lnTo>
                    <a:pt x="346" y="210"/>
                  </a:lnTo>
                  <a:lnTo>
                    <a:pt x="344" y="218"/>
                  </a:lnTo>
                  <a:lnTo>
                    <a:pt x="348" y="224"/>
                  </a:lnTo>
                  <a:close/>
                  <a:moveTo>
                    <a:pt x="362" y="212"/>
                  </a:moveTo>
                  <a:lnTo>
                    <a:pt x="356" y="212"/>
                  </a:lnTo>
                  <a:lnTo>
                    <a:pt x="356" y="216"/>
                  </a:lnTo>
                  <a:lnTo>
                    <a:pt x="362" y="212"/>
                  </a:lnTo>
                  <a:close/>
                  <a:moveTo>
                    <a:pt x="396" y="340"/>
                  </a:moveTo>
                  <a:lnTo>
                    <a:pt x="400" y="340"/>
                  </a:lnTo>
                  <a:lnTo>
                    <a:pt x="400" y="338"/>
                  </a:lnTo>
                  <a:lnTo>
                    <a:pt x="402" y="342"/>
                  </a:lnTo>
                  <a:lnTo>
                    <a:pt x="396" y="340"/>
                  </a:lnTo>
                  <a:close/>
                  <a:moveTo>
                    <a:pt x="392" y="336"/>
                  </a:moveTo>
                  <a:lnTo>
                    <a:pt x="394" y="334"/>
                  </a:lnTo>
                  <a:lnTo>
                    <a:pt x="390" y="332"/>
                  </a:lnTo>
                  <a:lnTo>
                    <a:pt x="392" y="336"/>
                  </a:lnTo>
                  <a:close/>
                  <a:moveTo>
                    <a:pt x="526" y="282"/>
                  </a:moveTo>
                  <a:lnTo>
                    <a:pt x="528" y="282"/>
                  </a:lnTo>
                  <a:lnTo>
                    <a:pt x="530" y="280"/>
                  </a:lnTo>
                  <a:lnTo>
                    <a:pt x="526" y="286"/>
                  </a:lnTo>
                  <a:lnTo>
                    <a:pt x="526" y="282"/>
                  </a:lnTo>
                  <a:close/>
                  <a:moveTo>
                    <a:pt x="390" y="334"/>
                  </a:moveTo>
                  <a:lnTo>
                    <a:pt x="398" y="340"/>
                  </a:lnTo>
                  <a:lnTo>
                    <a:pt x="398" y="340"/>
                  </a:lnTo>
                  <a:lnTo>
                    <a:pt x="400" y="336"/>
                  </a:lnTo>
                  <a:lnTo>
                    <a:pt x="390" y="334"/>
                  </a:lnTo>
                  <a:close/>
                  <a:moveTo>
                    <a:pt x="388" y="416"/>
                  </a:moveTo>
                  <a:lnTo>
                    <a:pt x="386" y="416"/>
                  </a:lnTo>
                  <a:lnTo>
                    <a:pt x="384" y="412"/>
                  </a:lnTo>
                  <a:lnTo>
                    <a:pt x="388" y="416"/>
                  </a:lnTo>
                  <a:close/>
                  <a:moveTo>
                    <a:pt x="342" y="210"/>
                  </a:moveTo>
                  <a:lnTo>
                    <a:pt x="344" y="212"/>
                  </a:lnTo>
                  <a:lnTo>
                    <a:pt x="342" y="212"/>
                  </a:lnTo>
                  <a:lnTo>
                    <a:pt x="342" y="210"/>
                  </a:lnTo>
                  <a:close/>
                  <a:moveTo>
                    <a:pt x="400" y="340"/>
                  </a:moveTo>
                  <a:lnTo>
                    <a:pt x="402" y="334"/>
                  </a:lnTo>
                  <a:lnTo>
                    <a:pt x="398" y="336"/>
                  </a:lnTo>
                  <a:lnTo>
                    <a:pt x="400" y="340"/>
                  </a:lnTo>
                  <a:close/>
                  <a:moveTo>
                    <a:pt x="518" y="254"/>
                  </a:moveTo>
                  <a:lnTo>
                    <a:pt x="524" y="246"/>
                  </a:lnTo>
                  <a:lnTo>
                    <a:pt x="522" y="248"/>
                  </a:lnTo>
                  <a:lnTo>
                    <a:pt x="518" y="254"/>
                  </a:lnTo>
                  <a:close/>
                  <a:moveTo>
                    <a:pt x="494" y="232"/>
                  </a:moveTo>
                  <a:lnTo>
                    <a:pt x="492" y="230"/>
                  </a:lnTo>
                  <a:lnTo>
                    <a:pt x="494" y="230"/>
                  </a:lnTo>
                  <a:lnTo>
                    <a:pt x="494" y="232"/>
                  </a:lnTo>
                  <a:close/>
                  <a:moveTo>
                    <a:pt x="504" y="246"/>
                  </a:moveTo>
                  <a:lnTo>
                    <a:pt x="510" y="248"/>
                  </a:lnTo>
                  <a:lnTo>
                    <a:pt x="514" y="250"/>
                  </a:lnTo>
                  <a:lnTo>
                    <a:pt x="504" y="246"/>
                  </a:lnTo>
                  <a:close/>
                  <a:moveTo>
                    <a:pt x="772" y="306"/>
                  </a:moveTo>
                  <a:lnTo>
                    <a:pt x="770" y="306"/>
                  </a:lnTo>
                  <a:lnTo>
                    <a:pt x="768" y="304"/>
                  </a:lnTo>
                  <a:lnTo>
                    <a:pt x="778" y="302"/>
                  </a:lnTo>
                  <a:lnTo>
                    <a:pt x="772" y="306"/>
                  </a:lnTo>
                  <a:close/>
                  <a:moveTo>
                    <a:pt x="450" y="426"/>
                  </a:moveTo>
                  <a:lnTo>
                    <a:pt x="448" y="430"/>
                  </a:lnTo>
                  <a:lnTo>
                    <a:pt x="442" y="424"/>
                  </a:lnTo>
                  <a:lnTo>
                    <a:pt x="444" y="428"/>
                  </a:lnTo>
                  <a:lnTo>
                    <a:pt x="448" y="430"/>
                  </a:lnTo>
                  <a:lnTo>
                    <a:pt x="450" y="426"/>
                  </a:lnTo>
                  <a:close/>
                  <a:moveTo>
                    <a:pt x="294" y="270"/>
                  </a:moveTo>
                  <a:lnTo>
                    <a:pt x="284" y="270"/>
                  </a:lnTo>
                  <a:lnTo>
                    <a:pt x="284" y="270"/>
                  </a:lnTo>
                  <a:lnTo>
                    <a:pt x="294" y="270"/>
                  </a:lnTo>
                  <a:close/>
                  <a:moveTo>
                    <a:pt x="314" y="388"/>
                  </a:moveTo>
                  <a:lnTo>
                    <a:pt x="312" y="386"/>
                  </a:lnTo>
                  <a:lnTo>
                    <a:pt x="314" y="384"/>
                  </a:lnTo>
                  <a:lnTo>
                    <a:pt x="314" y="388"/>
                  </a:lnTo>
                  <a:close/>
                  <a:moveTo>
                    <a:pt x="772" y="302"/>
                  </a:moveTo>
                  <a:lnTo>
                    <a:pt x="774" y="300"/>
                  </a:lnTo>
                  <a:lnTo>
                    <a:pt x="774" y="308"/>
                  </a:lnTo>
                  <a:lnTo>
                    <a:pt x="772" y="302"/>
                  </a:lnTo>
                  <a:close/>
                  <a:moveTo>
                    <a:pt x="784" y="332"/>
                  </a:moveTo>
                  <a:lnTo>
                    <a:pt x="788" y="340"/>
                  </a:lnTo>
                  <a:lnTo>
                    <a:pt x="782" y="338"/>
                  </a:lnTo>
                  <a:lnTo>
                    <a:pt x="784" y="332"/>
                  </a:lnTo>
                  <a:close/>
                  <a:moveTo>
                    <a:pt x="388" y="316"/>
                  </a:moveTo>
                  <a:lnTo>
                    <a:pt x="394" y="316"/>
                  </a:lnTo>
                  <a:lnTo>
                    <a:pt x="388" y="316"/>
                  </a:lnTo>
                  <a:close/>
                  <a:moveTo>
                    <a:pt x="452" y="328"/>
                  </a:moveTo>
                  <a:lnTo>
                    <a:pt x="448" y="320"/>
                  </a:lnTo>
                  <a:lnTo>
                    <a:pt x="450" y="326"/>
                  </a:lnTo>
                  <a:lnTo>
                    <a:pt x="450" y="324"/>
                  </a:lnTo>
                  <a:lnTo>
                    <a:pt x="452" y="328"/>
                  </a:lnTo>
                  <a:close/>
                  <a:moveTo>
                    <a:pt x="386" y="314"/>
                  </a:moveTo>
                  <a:lnTo>
                    <a:pt x="396" y="312"/>
                  </a:lnTo>
                  <a:lnTo>
                    <a:pt x="396" y="312"/>
                  </a:lnTo>
                  <a:lnTo>
                    <a:pt x="386" y="314"/>
                  </a:lnTo>
                  <a:close/>
                  <a:moveTo>
                    <a:pt x="514" y="248"/>
                  </a:moveTo>
                  <a:lnTo>
                    <a:pt x="512" y="248"/>
                  </a:lnTo>
                  <a:lnTo>
                    <a:pt x="512" y="244"/>
                  </a:lnTo>
                  <a:lnTo>
                    <a:pt x="514" y="248"/>
                  </a:lnTo>
                  <a:close/>
                  <a:moveTo>
                    <a:pt x="388" y="312"/>
                  </a:moveTo>
                  <a:lnTo>
                    <a:pt x="392" y="316"/>
                  </a:lnTo>
                  <a:lnTo>
                    <a:pt x="390" y="314"/>
                  </a:lnTo>
                  <a:lnTo>
                    <a:pt x="390" y="316"/>
                  </a:lnTo>
                  <a:lnTo>
                    <a:pt x="390" y="312"/>
                  </a:lnTo>
                  <a:lnTo>
                    <a:pt x="388" y="312"/>
                  </a:lnTo>
                  <a:lnTo>
                    <a:pt x="388" y="312"/>
                  </a:lnTo>
                  <a:close/>
                  <a:moveTo>
                    <a:pt x="782" y="326"/>
                  </a:moveTo>
                  <a:lnTo>
                    <a:pt x="778" y="326"/>
                  </a:lnTo>
                  <a:lnTo>
                    <a:pt x="776" y="322"/>
                  </a:lnTo>
                  <a:lnTo>
                    <a:pt x="782" y="326"/>
                  </a:lnTo>
                  <a:close/>
                  <a:moveTo>
                    <a:pt x="468" y="352"/>
                  </a:moveTo>
                  <a:lnTo>
                    <a:pt x="468" y="352"/>
                  </a:lnTo>
                  <a:lnTo>
                    <a:pt x="464" y="346"/>
                  </a:lnTo>
                  <a:lnTo>
                    <a:pt x="464" y="354"/>
                  </a:lnTo>
                  <a:lnTo>
                    <a:pt x="466" y="352"/>
                  </a:lnTo>
                  <a:lnTo>
                    <a:pt x="468" y="352"/>
                  </a:lnTo>
                  <a:close/>
                  <a:moveTo>
                    <a:pt x="308" y="168"/>
                  </a:moveTo>
                  <a:lnTo>
                    <a:pt x="314" y="172"/>
                  </a:lnTo>
                  <a:lnTo>
                    <a:pt x="314" y="170"/>
                  </a:lnTo>
                  <a:lnTo>
                    <a:pt x="310" y="170"/>
                  </a:lnTo>
                  <a:lnTo>
                    <a:pt x="312" y="166"/>
                  </a:lnTo>
                  <a:lnTo>
                    <a:pt x="312" y="166"/>
                  </a:lnTo>
                  <a:lnTo>
                    <a:pt x="310" y="160"/>
                  </a:lnTo>
                  <a:lnTo>
                    <a:pt x="308" y="168"/>
                  </a:lnTo>
                  <a:close/>
                  <a:moveTo>
                    <a:pt x="266" y="270"/>
                  </a:moveTo>
                  <a:lnTo>
                    <a:pt x="258" y="272"/>
                  </a:lnTo>
                  <a:lnTo>
                    <a:pt x="262" y="276"/>
                  </a:lnTo>
                  <a:lnTo>
                    <a:pt x="262" y="276"/>
                  </a:lnTo>
                  <a:lnTo>
                    <a:pt x="266" y="270"/>
                  </a:lnTo>
                  <a:close/>
                  <a:moveTo>
                    <a:pt x="294" y="190"/>
                  </a:moveTo>
                  <a:lnTo>
                    <a:pt x="294" y="194"/>
                  </a:lnTo>
                  <a:lnTo>
                    <a:pt x="290" y="188"/>
                  </a:lnTo>
                  <a:lnTo>
                    <a:pt x="294" y="190"/>
                  </a:lnTo>
                  <a:close/>
                  <a:moveTo>
                    <a:pt x="412" y="288"/>
                  </a:moveTo>
                  <a:lnTo>
                    <a:pt x="414" y="286"/>
                  </a:lnTo>
                  <a:lnTo>
                    <a:pt x="412" y="288"/>
                  </a:lnTo>
                  <a:lnTo>
                    <a:pt x="414" y="286"/>
                  </a:lnTo>
                  <a:lnTo>
                    <a:pt x="412" y="288"/>
                  </a:lnTo>
                  <a:close/>
                  <a:moveTo>
                    <a:pt x="416" y="340"/>
                  </a:moveTo>
                  <a:lnTo>
                    <a:pt x="412" y="344"/>
                  </a:lnTo>
                  <a:lnTo>
                    <a:pt x="412" y="340"/>
                  </a:lnTo>
                  <a:lnTo>
                    <a:pt x="414" y="340"/>
                  </a:lnTo>
                  <a:lnTo>
                    <a:pt x="416" y="340"/>
                  </a:lnTo>
                  <a:close/>
                  <a:moveTo>
                    <a:pt x="478" y="312"/>
                  </a:moveTo>
                  <a:lnTo>
                    <a:pt x="474" y="316"/>
                  </a:lnTo>
                  <a:lnTo>
                    <a:pt x="474" y="314"/>
                  </a:lnTo>
                  <a:lnTo>
                    <a:pt x="478" y="312"/>
                  </a:lnTo>
                  <a:close/>
                  <a:moveTo>
                    <a:pt x="806" y="366"/>
                  </a:moveTo>
                  <a:lnTo>
                    <a:pt x="810" y="366"/>
                  </a:lnTo>
                  <a:lnTo>
                    <a:pt x="808" y="366"/>
                  </a:lnTo>
                  <a:lnTo>
                    <a:pt x="808" y="368"/>
                  </a:lnTo>
                  <a:lnTo>
                    <a:pt x="806" y="366"/>
                  </a:lnTo>
                  <a:close/>
                  <a:moveTo>
                    <a:pt x="294" y="184"/>
                  </a:moveTo>
                  <a:lnTo>
                    <a:pt x="298" y="186"/>
                  </a:lnTo>
                  <a:lnTo>
                    <a:pt x="294" y="190"/>
                  </a:lnTo>
                  <a:lnTo>
                    <a:pt x="294" y="184"/>
                  </a:lnTo>
                  <a:close/>
                  <a:moveTo>
                    <a:pt x="304" y="186"/>
                  </a:moveTo>
                  <a:lnTo>
                    <a:pt x="298" y="186"/>
                  </a:lnTo>
                  <a:lnTo>
                    <a:pt x="300" y="190"/>
                  </a:lnTo>
                  <a:lnTo>
                    <a:pt x="304" y="186"/>
                  </a:lnTo>
                  <a:close/>
                  <a:moveTo>
                    <a:pt x="306" y="194"/>
                  </a:moveTo>
                  <a:lnTo>
                    <a:pt x="296" y="190"/>
                  </a:lnTo>
                  <a:lnTo>
                    <a:pt x="300" y="192"/>
                  </a:lnTo>
                  <a:lnTo>
                    <a:pt x="306" y="194"/>
                  </a:lnTo>
                  <a:close/>
                  <a:moveTo>
                    <a:pt x="736" y="344"/>
                  </a:moveTo>
                  <a:lnTo>
                    <a:pt x="734" y="342"/>
                  </a:lnTo>
                  <a:lnTo>
                    <a:pt x="738" y="340"/>
                  </a:lnTo>
                  <a:lnTo>
                    <a:pt x="736" y="344"/>
                  </a:lnTo>
                  <a:close/>
                  <a:moveTo>
                    <a:pt x="712" y="542"/>
                  </a:moveTo>
                  <a:lnTo>
                    <a:pt x="684" y="562"/>
                  </a:lnTo>
                  <a:lnTo>
                    <a:pt x="652" y="578"/>
                  </a:lnTo>
                  <a:lnTo>
                    <a:pt x="620" y="596"/>
                  </a:lnTo>
                  <a:lnTo>
                    <a:pt x="586" y="608"/>
                  </a:lnTo>
                  <a:lnTo>
                    <a:pt x="550" y="604"/>
                  </a:lnTo>
                  <a:lnTo>
                    <a:pt x="516" y="602"/>
                  </a:lnTo>
                  <a:lnTo>
                    <a:pt x="480" y="600"/>
                  </a:lnTo>
                  <a:lnTo>
                    <a:pt x="444" y="598"/>
                  </a:lnTo>
                  <a:lnTo>
                    <a:pt x="414" y="580"/>
                  </a:lnTo>
                  <a:lnTo>
                    <a:pt x="382" y="564"/>
                  </a:lnTo>
                  <a:lnTo>
                    <a:pt x="354" y="546"/>
                  </a:lnTo>
                  <a:lnTo>
                    <a:pt x="332" y="516"/>
                  </a:lnTo>
                  <a:lnTo>
                    <a:pt x="304" y="494"/>
                  </a:lnTo>
                  <a:lnTo>
                    <a:pt x="286" y="464"/>
                  </a:lnTo>
                  <a:lnTo>
                    <a:pt x="288" y="464"/>
                  </a:lnTo>
                  <a:lnTo>
                    <a:pt x="292" y="460"/>
                  </a:lnTo>
                  <a:lnTo>
                    <a:pt x="280" y="426"/>
                  </a:lnTo>
                  <a:lnTo>
                    <a:pt x="260" y="396"/>
                  </a:lnTo>
                  <a:lnTo>
                    <a:pt x="260" y="360"/>
                  </a:lnTo>
                  <a:lnTo>
                    <a:pt x="258" y="358"/>
                  </a:lnTo>
                  <a:lnTo>
                    <a:pt x="258" y="368"/>
                  </a:lnTo>
                  <a:lnTo>
                    <a:pt x="272" y="368"/>
                  </a:lnTo>
                  <a:lnTo>
                    <a:pt x="268" y="356"/>
                  </a:lnTo>
                  <a:lnTo>
                    <a:pt x="264" y="360"/>
                  </a:lnTo>
                  <a:lnTo>
                    <a:pt x="260" y="358"/>
                  </a:lnTo>
                  <a:lnTo>
                    <a:pt x="268" y="360"/>
                  </a:lnTo>
                  <a:lnTo>
                    <a:pt x="254" y="356"/>
                  </a:lnTo>
                  <a:lnTo>
                    <a:pt x="250" y="328"/>
                  </a:lnTo>
                  <a:lnTo>
                    <a:pt x="252" y="328"/>
                  </a:lnTo>
                  <a:lnTo>
                    <a:pt x="260" y="332"/>
                  </a:lnTo>
                  <a:lnTo>
                    <a:pt x="266" y="332"/>
                  </a:lnTo>
                  <a:lnTo>
                    <a:pt x="256" y="328"/>
                  </a:lnTo>
                  <a:lnTo>
                    <a:pt x="258" y="326"/>
                  </a:lnTo>
                  <a:lnTo>
                    <a:pt x="260" y="324"/>
                  </a:lnTo>
                  <a:lnTo>
                    <a:pt x="264" y="326"/>
                  </a:lnTo>
                  <a:lnTo>
                    <a:pt x="264" y="326"/>
                  </a:lnTo>
                  <a:lnTo>
                    <a:pt x="260" y="320"/>
                  </a:lnTo>
                  <a:lnTo>
                    <a:pt x="262" y="332"/>
                  </a:lnTo>
                  <a:lnTo>
                    <a:pt x="262" y="332"/>
                  </a:lnTo>
                  <a:lnTo>
                    <a:pt x="266" y="328"/>
                  </a:lnTo>
                  <a:lnTo>
                    <a:pt x="268" y="326"/>
                  </a:lnTo>
                  <a:lnTo>
                    <a:pt x="256" y="326"/>
                  </a:lnTo>
                  <a:lnTo>
                    <a:pt x="262" y="318"/>
                  </a:lnTo>
                  <a:lnTo>
                    <a:pt x="262" y="324"/>
                  </a:lnTo>
                  <a:lnTo>
                    <a:pt x="258" y="320"/>
                  </a:lnTo>
                  <a:lnTo>
                    <a:pt x="252" y="310"/>
                  </a:lnTo>
                  <a:lnTo>
                    <a:pt x="262" y="312"/>
                  </a:lnTo>
                  <a:lnTo>
                    <a:pt x="260" y="308"/>
                  </a:lnTo>
                  <a:lnTo>
                    <a:pt x="258" y="300"/>
                  </a:lnTo>
                  <a:lnTo>
                    <a:pt x="264" y="300"/>
                  </a:lnTo>
                  <a:lnTo>
                    <a:pt x="256" y="298"/>
                  </a:lnTo>
                  <a:lnTo>
                    <a:pt x="264" y="280"/>
                  </a:lnTo>
                  <a:lnTo>
                    <a:pt x="268" y="276"/>
                  </a:lnTo>
                  <a:lnTo>
                    <a:pt x="264" y="278"/>
                  </a:lnTo>
                  <a:lnTo>
                    <a:pt x="278" y="278"/>
                  </a:lnTo>
                  <a:lnTo>
                    <a:pt x="268" y="286"/>
                  </a:lnTo>
                  <a:lnTo>
                    <a:pt x="276" y="276"/>
                  </a:lnTo>
                  <a:lnTo>
                    <a:pt x="268" y="274"/>
                  </a:lnTo>
                  <a:lnTo>
                    <a:pt x="266" y="274"/>
                  </a:lnTo>
                  <a:lnTo>
                    <a:pt x="262" y="276"/>
                  </a:lnTo>
                  <a:lnTo>
                    <a:pt x="266" y="270"/>
                  </a:lnTo>
                  <a:lnTo>
                    <a:pt x="264" y="270"/>
                  </a:lnTo>
                  <a:lnTo>
                    <a:pt x="270" y="268"/>
                  </a:lnTo>
                  <a:lnTo>
                    <a:pt x="266" y="266"/>
                  </a:lnTo>
                  <a:lnTo>
                    <a:pt x="268" y="268"/>
                  </a:lnTo>
                  <a:lnTo>
                    <a:pt x="266" y="264"/>
                  </a:lnTo>
                  <a:lnTo>
                    <a:pt x="266" y="260"/>
                  </a:lnTo>
                  <a:lnTo>
                    <a:pt x="266" y="264"/>
                  </a:lnTo>
                  <a:lnTo>
                    <a:pt x="266" y="266"/>
                  </a:lnTo>
                  <a:lnTo>
                    <a:pt x="272" y="264"/>
                  </a:lnTo>
                  <a:lnTo>
                    <a:pt x="272" y="262"/>
                  </a:lnTo>
                  <a:lnTo>
                    <a:pt x="272" y="258"/>
                  </a:lnTo>
                  <a:lnTo>
                    <a:pt x="268" y="260"/>
                  </a:lnTo>
                  <a:lnTo>
                    <a:pt x="272" y="258"/>
                  </a:lnTo>
                  <a:lnTo>
                    <a:pt x="276" y="258"/>
                  </a:lnTo>
                  <a:lnTo>
                    <a:pt x="272" y="250"/>
                  </a:lnTo>
                  <a:lnTo>
                    <a:pt x="280" y="262"/>
                  </a:lnTo>
                  <a:lnTo>
                    <a:pt x="280" y="256"/>
                  </a:lnTo>
                  <a:lnTo>
                    <a:pt x="284" y="258"/>
                  </a:lnTo>
                  <a:lnTo>
                    <a:pt x="284" y="262"/>
                  </a:lnTo>
                  <a:lnTo>
                    <a:pt x="290" y="264"/>
                  </a:lnTo>
                  <a:lnTo>
                    <a:pt x="280" y="256"/>
                  </a:lnTo>
                  <a:lnTo>
                    <a:pt x="290" y="260"/>
                  </a:lnTo>
                  <a:lnTo>
                    <a:pt x="290" y="260"/>
                  </a:lnTo>
                  <a:lnTo>
                    <a:pt x="294" y="262"/>
                  </a:lnTo>
                  <a:lnTo>
                    <a:pt x="294" y="252"/>
                  </a:lnTo>
                  <a:lnTo>
                    <a:pt x="296" y="258"/>
                  </a:lnTo>
                  <a:lnTo>
                    <a:pt x="296" y="254"/>
                  </a:lnTo>
                  <a:lnTo>
                    <a:pt x="298" y="256"/>
                  </a:lnTo>
                  <a:lnTo>
                    <a:pt x="302" y="258"/>
                  </a:lnTo>
                  <a:lnTo>
                    <a:pt x="300" y="262"/>
                  </a:lnTo>
                  <a:lnTo>
                    <a:pt x="296" y="256"/>
                  </a:lnTo>
                  <a:lnTo>
                    <a:pt x="302" y="258"/>
                  </a:lnTo>
                  <a:lnTo>
                    <a:pt x="300" y="256"/>
                  </a:lnTo>
                  <a:lnTo>
                    <a:pt x="288" y="252"/>
                  </a:lnTo>
                  <a:lnTo>
                    <a:pt x="294" y="254"/>
                  </a:lnTo>
                  <a:lnTo>
                    <a:pt x="294" y="256"/>
                  </a:lnTo>
                  <a:lnTo>
                    <a:pt x="288" y="252"/>
                  </a:lnTo>
                  <a:lnTo>
                    <a:pt x="286" y="252"/>
                  </a:lnTo>
                  <a:lnTo>
                    <a:pt x="278" y="254"/>
                  </a:lnTo>
                  <a:lnTo>
                    <a:pt x="284" y="250"/>
                  </a:lnTo>
                  <a:lnTo>
                    <a:pt x="278" y="250"/>
                  </a:lnTo>
                  <a:lnTo>
                    <a:pt x="268" y="252"/>
                  </a:lnTo>
                  <a:lnTo>
                    <a:pt x="272" y="252"/>
                  </a:lnTo>
                  <a:lnTo>
                    <a:pt x="274" y="250"/>
                  </a:lnTo>
                  <a:lnTo>
                    <a:pt x="272" y="248"/>
                  </a:lnTo>
                  <a:lnTo>
                    <a:pt x="272" y="254"/>
                  </a:lnTo>
                  <a:lnTo>
                    <a:pt x="276" y="254"/>
                  </a:lnTo>
                  <a:lnTo>
                    <a:pt x="270" y="252"/>
                  </a:lnTo>
                  <a:lnTo>
                    <a:pt x="276" y="254"/>
                  </a:lnTo>
                  <a:lnTo>
                    <a:pt x="266" y="252"/>
                  </a:lnTo>
                  <a:lnTo>
                    <a:pt x="270" y="258"/>
                  </a:lnTo>
                  <a:lnTo>
                    <a:pt x="270" y="248"/>
                  </a:lnTo>
                  <a:lnTo>
                    <a:pt x="274" y="262"/>
                  </a:lnTo>
                  <a:lnTo>
                    <a:pt x="264" y="264"/>
                  </a:lnTo>
                  <a:lnTo>
                    <a:pt x="260" y="260"/>
                  </a:lnTo>
                  <a:lnTo>
                    <a:pt x="280" y="226"/>
                  </a:lnTo>
                  <a:lnTo>
                    <a:pt x="288" y="188"/>
                  </a:lnTo>
                  <a:lnTo>
                    <a:pt x="290" y="198"/>
                  </a:lnTo>
                  <a:lnTo>
                    <a:pt x="294" y="196"/>
                  </a:lnTo>
                  <a:lnTo>
                    <a:pt x="296" y="192"/>
                  </a:lnTo>
                  <a:lnTo>
                    <a:pt x="306" y="196"/>
                  </a:lnTo>
                  <a:lnTo>
                    <a:pt x="294" y="194"/>
                  </a:lnTo>
                  <a:lnTo>
                    <a:pt x="302" y="190"/>
                  </a:lnTo>
                  <a:lnTo>
                    <a:pt x="302" y="190"/>
                  </a:lnTo>
                  <a:lnTo>
                    <a:pt x="304" y="196"/>
                  </a:lnTo>
                  <a:lnTo>
                    <a:pt x="304" y="196"/>
                  </a:lnTo>
                  <a:lnTo>
                    <a:pt x="302" y="194"/>
                  </a:lnTo>
                  <a:lnTo>
                    <a:pt x="298" y="196"/>
                  </a:lnTo>
                  <a:lnTo>
                    <a:pt x="302" y="190"/>
                  </a:lnTo>
                  <a:lnTo>
                    <a:pt x="300" y="190"/>
                  </a:lnTo>
                  <a:lnTo>
                    <a:pt x="308" y="192"/>
                  </a:lnTo>
                  <a:lnTo>
                    <a:pt x="302" y="196"/>
                  </a:lnTo>
                  <a:lnTo>
                    <a:pt x="308" y="196"/>
                  </a:lnTo>
                  <a:lnTo>
                    <a:pt x="304" y="194"/>
                  </a:lnTo>
                  <a:lnTo>
                    <a:pt x="302" y="190"/>
                  </a:lnTo>
                  <a:lnTo>
                    <a:pt x="310" y="186"/>
                  </a:lnTo>
                  <a:lnTo>
                    <a:pt x="302" y="192"/>
                  </a:lnTo>
                  <a:lnTo>
                    <a:pt x="302" y="186"/>
                  </a:lnTo>
                  <a:lnTo>
                    <a:pt x="290" y="188"/>
                  </a:lnTo>
                  <a:lnTo>
                    <a:pt x="300" y="178"/>
                  </a:lnTo>
                  <a:lnTo>
                    <a:pt x="302" y="176"/>
                  </a:lnTo>
                  <a:lnTo>
                    <a:pt x="294" y="176"/>
                  </a:lnTo>
                  <a:lnTo>
                    <a:pt x="302" y="172"/>
                  </a:lnTo>
                  <a:lnTo>
                    <a:pt x="308" y="176"/>
                  </a:lnTo>
                  <a:lnTo>
                    <a:pt x="312" y="172"/>
                  </a:lnTo>
                  <a:lnTo>
                    <a:pt x="306" y="172"/>
                  </a:lnTo>
                  <a:lnTo>
                    <a:pt x="306" y="176"/>
                  </a:lnTo>
                  <a:lnTo>
                    <a:pt x="302" y="174"/>
                  </a:lnTo>
                  <a:lnTo>
                    <a:pt x="304" y="174"/>
                  </a:lnTo>
                  <a:lnTo>
                    <a:pt x="310" y="174"/>
                  </a:lnTo>
                  <a:lnTo>
                    <a:pt x="306" y="172"/>
                  </a:lnTo>
                  <a:lnTo>
                    <a:pt x="306" y="174"/>
                  </a:lnTo>
                  <a:lnTo>
                    <a:pt x="304" y="172"/>
                  </a:lnTo>
                  <a:lnTo>
                    <a:pt x="304" y="174"/>
                  </a:lnTo>
                  <a:lnTo>
                    <a:pt x="310" y="168"/>
                  </a:lnTo>
                  <a:lnTo>
                    <a:pt x="310" y="166"/>
                  </a:lnTo>
                  <a:lnTo>
                    <a:pt x="314" y="174"/>
                  </a:lnTo>
                  <a:lnTo>
                    <a:pt x="306" y="174"/>
                  </a:lnTo>
                  <a:lnTo>
                    <a:pt x="314" y="182"/>
                  </a:lnTo>
                  <a:lnTo>
                    <a:pt x="318" y="178"/>
                  </a:lnTo>
                  <a:lnTo>
                    <a:pt x="314" y="180"/>
                  </a:lnTo>
                  <a:lnTo>
                    <a:pt x="316" y="176"/>
                  </a:lnTo>
                  <a:lnTo>
                    <a:pt x="322" y="176"/>
                  </a:lnTo>
                  <a:lnTo>
                    <a:pt x="318" y="176"/>
                  </a:lnTo>
                  <a:lnTo>
                    <a:pt x="316" y="172"/>
                  </a:lnTo>
                  <a:lnTo>
                    <a:pt x="326" y="178"/>
                  </a:lnTo>
                  <a:lnTo>
                    <a:pt x="314" y="172"/>
                  </a:lnTo>
                  <a:lnTo>
                    <a:pt x="320" y="174"/>
                  </a:lnTo>
                  <a:lnTo>
                    <a:pt x="316" y="172"/>
                  </a:lnTo>
                  <a:lnTo>
                    <a:pt x="328" y="170"/>
                  </a:lnTo>
                  <a:lnTo>
                    <a:pt x="326" y="174"/>
                  </a:lnTo>
                  <a:lnTo>
                    <a:pt x="326" y="174"/>
                  </a:lnTo>
                  <a:lnTo>
                    <a:pt x="324" y="170"/>
                  </a:lnTo>
                  <a:lnTo>
                    <a:pt x="326" y="180"/>
                  </a:lnTo>
                  <a:lnTo>
                    <a:pt x="326" y="172"/>
                  </a:lnTo>
                  <a:lnTo>
                    <a:pt x="330" y="178"/>
                  </a:lnTo>
                  <a:lnTo>
                    <a:pt x="332" y="176"/>
                  </a:lnTo>
                  <a:lnTo>
                    <a:pt x="328" y="172"/>
                  </a:lnTo>
                  <a:lnTo>
                    <a:pt x="328" y="170"/>
                  </a:lnTo>
                  <a:lnTo>
                    <a:pt x="322" y="174"/>
                  </a:lnTo>
                  <a:lnTo>
                    <a:pt x="322" y="166"/>
                  </a:lnTo>
                  <a:lnTo>
                    <a:pt x="320" y="172"/>
                  </a:lnTo>
                  <a:lnTo>
                    <a:pt x="316" y="166"/>
                  </a:lnTo>
                  <a:lnTo>
                    <a:pt x="318" y="164"/>
                  </a:lnTo>
                  <a:lnTo>
                    <a:pt x="316" y="164"/>
                  </a:lnTo>
                  <a:lnTo>
                    <a:pt x="316" y="168"/>
                  </a:lnTo>
                  <a:lnTo>
                    <a:pt x="322" y="168"/>
                  </a:lnTo>
                  <a:lnTo>
                    <a:pt x="318" y="164"/>
                  </a:lnTo>
                  <a:lnTo>
                    <a:pt x="310" y="166"/>
                  </a:lnTo>
                  <a:lnTo>
                    <a:pt x="318" y="162"/>
                  </a:lnTo>
                  <a:lnTo>
                    <a:pt x="314" y="168"/>
                  </a:lnTo>
                  <a:lnTo>
                    <a:pt x="312" y="160"/>
                  </a:lnTo>
                  <a:lnTo>
                    <a:pt x="320" y="158"/>
                  </a:lnTo>
                  <a:lnTo>
                    <a:pt x="312" y="158"/>
                  </a:lnTo>
                  <a:lnTo>
                    <a:pt x="316" y="150"/>
                  </a:lnTo>
                  <a:lnTo>
                    <a:pt x="320" y="158"/>
                  </a:lnTo>
                  <a:lnTo>
                    <a:pt x="312" y="152"/>
                  </a:lnTo>
                  <a:lnTo>
                    <a:pt x="330" y="150"/>
                  </a:lnTo>
                  <a:lnTo>
                    <a:pt x="330" y="144"/>
                  </a:lnTo>
                  <a:lnTo>
                    <a:pt x="326" y="144"/>
                  </a:lnTo>
                  <a:lnTo>
                    <a:pt x="348" y="120"/>
                  </a:lnTo>
                  <a:lnTo>
                    <a:pt x="376" y="104"/>
                  </a:lnTo>
                  <a:lnTo>
                    <a:pt x="402" y="84"/>
                  </a:lnTo>
                  <a:lnTo>
                    <a:pt x="430" y="66"/>
                  </a:lnTo>
                  <a:lnTo>
                    <a:pt x="462" y="58"/>
                  </a:lnTo>
                  <a:lnTo>
                    <a:pt x="494" y="48"/>
                  </a:lnTo>
                  <a:lnTo>
                    <a:pt x="526" y="56"/>
                  </a:lnTo>
                  <a:lnTo>
                    <a:pt x="560" y="46"/>
                  </a:lnTo>
                  <a:lnTo>
                    <a:pt x="592" y="52"/>
                  </a:lnTo>
                  <a:lnTo>
                    <a:pt x="626" y="62"/>
                  </a:lnTo>
                  <a:lnTo>
                    <a:pt x="660" y="74"/>
                  </a:lnTo>
                  <a:lnTo>
                    <a:pt x="688" y="98"/>
                  </a:lnTo>
                  <a:lnTo>
                    <a:pt x="720" y="116"/>
                  </a:lnTo>
                  <a:lnTo>
                    <a:pt x="742" y="144"/>
                  </a:lnTo>
                  <a:lnTo>
                    <a:pt x="762" y="174"/>
                  </a:lnTo>
                  <a:lnTo>
                    <a:pt x="788" y="200"/>
                  </a:lnTo>
                  <a:lnTo>
                    <a:pt x="782" y="202"/>
                  </a:lnTo>
                  <a:lnTo>
                    <a:pt x="788" y="200"/>
                  </a:lnTo>
                  <a:lnTo>
                    <a:pt x="790" y="206"/>
                  </a:lnTo>
                  <a:lnTo>
                    <a:pt x="786" y="210"/>
                  </a:lnTo>
                  <a:lnTo>
                    <a:pt x="784" y="214"/>
                  </a:lnTo>
                  <a:lnTo>
                    <a:pt x="784" y="212"/>
                  </a:lnTo>
                  <a:lnTo>
                    <a:pt x="780" y="212"/>
                  </a:lnTo>
                  <a:lnTo>
                    <a:pt x="776" y="206"/>
                  </a:lnTo>
                  <a:lnTo>
                    <a:pt x="772" y="200"/>
                  </a:lnTo>
                  <a:lnTo>
                    <a:pt x="768" y="206"/>
                  </a:lnTo>
                  <a:lnTo>
                    <a:pt x="776" y="210"/>
                  </a:lnTo>
                  <a:lnTo>
                    <a:pt x="774" y="204"/>
                  </a:lnTo>
                  <a:lnTo>
                    <a:pt x="776" y="208"/>
                  </a:lnTo>
                  <a:lnTo>
                    <a:pt x="774" y="214"/>
                  </a:lnTo>
                  <a:lnTo>
                    <a:pt x="780" y="212"/>
                  </a:lnTo>
                  <a:lnTo>
                    <a:pt x="784" y="212"/>
                  </a:lnTo>
                  <a:lnTo>
                    <a:pt x="790" y="208"/>
                  </a:lnTo>
                  <a:lnTo>
                    <a:pt x="784" y="212"/>
                  </a:lnTo>
                  <a:lnTo>
                    <a:pt x="784" y="212"/>
                  </a:lnTo>
                  <a:lnTo>
                    <a:pt x="788" y="204"/>
                  </a:lnTo>
                  <a:lnTo>
                    <a:pt x="796" y="230"/>
                  </a:lnTo>
                  <a:lnTo>
                    <a:pt x="786" y="230"/>
                  </a:lnTo>
                  <a:lnTo>
                    <a:pt x="792" y="238"/>
                  </a:lnTo>
                  <a:lnTo>
                    <a:pt x="798" y="236"/>
                  </a:lnTo>
                  <a:lnTo>
                    <a:pt x="790" y="236"/>
                  </a:lnTo>
                  <a:lnTo>
                    <a:pt x="794" y="238"/>
                  </a:lnTo>
                  <a:lnTo>
                    <a:pt x="804" y="252"/>
                  </a:lnTo>
                  <a:lnTo>
                    <a:pt x="806" y="254"/>
                  </a:lnTo>
                  <a:lnTo>
                    <a:pt x="804" y="262"/>
                  </a:lnTo>
                  <a:lnTo>
                    <a:pt x="798" y="258"/>
                  </a:lnTo>
                  <a:lnTo>
                    <a:pt x="808" y="262"/>
                  </a:lnTo>
                  <a:lnTo>
                    <a:pt x="816" y="278"/>
                  </a:lnTo>
                  <a:lnTo>
                    <a:pt x="806" y="278"/>
                  </a:lnTo>
                  <a:lnTo>
                    <a:pt x="790" y="266"/>
                  </a:lnTo>
                  <a:lnTo>
                    <a:pt x="794" y="272"/>
                  </a:lnTo>
                  <a:lnTo>
                    <a:pt x="800" y="274"/>
                  </a:lnTo>
                  <a:lnTo>
                    <a:pt x="794" y="274"/>
                  </a:lnTo>
                  <a:lnTo>
                    <a:pt x="812" y="274"/>
                  </a:lnTo>
                  <a:lnTo>
                    <a:pt x="816" y="280"/>
                  </a:lnTo>
                  <a:lnTo>
                    <a:pt x="804" y="280"/>
                  </a:lnTo>
                  <a:lnTo>
                    <a:pt x="814" y="280"/>
                  </a:lnTo>
                  <a:lnTo>
                    <a:pt x="818" y="322"/>
                  </a:lnTo>
                  <a:lnTo>
                    <a:pt x="818" y="366"/>
                  </a:lnTo>
                  <a:lnTo>
                    <a:pt x="806" y="360"/>
                  </a:lnTo>
                  <a:lnTo>
                    <a:pt x="810" y="362"/>
                  </a:lnTo>
                  <a:lnTo>
                    <a:pt x="810" y="366"/>
                  </a:lnTo>
                  <a:lnTo>
                    <a:pt x="804" y="364"/>
                  </a:lnTo>
                  <a:lnTo>
                    <a:pt x="802" y="366"/>
                  </a:lnTo>
                  <a:lnTo>
                    <a:pt x="800" y="364"/>
                  </a:lnTo>
                  <a:lnTo>
                    <a:pt x="808" y="368"/>
                  </a:lnTo>
                  <a:lnTo>
                    <a:pt x="808" y="368"/>
                  </a:lnTo>
                  <a:lnTo>
                    <a:pt x="812" y="370"/>
                  </a:lnTo>
                  <a:lnTo>
                    <a:pt x="812" y="384"/>
                  </a:lnTo>
                  <a:lnTo>
                    <a:pt x="810" y="402"/>
                  </a:lnTo>
                  <a:lnTo>
                    <a:pt x="794" y="398"/>
                  </a:lnTo>
                  <a:lnTo>
                    <a:pt x="806" y="402"/>
                  </a:lnTo>
                  <a:lnTo>
                    <a:pt x="798" y="434"/>
                  </a:lnTo>
                  <a:lnTo>
                    <a:pt x="776" y="458"/>
                  </a:lnTo>
                  <a:lnTo>
                    <a:pt x="762" y="488"/>
                  </a:lnTo>
                  <a:lnTo>
                    <a:pt x="746" y="514"/>
                  </a:lnTo>
                  <a:lnTo>
                    <a:pt x="744" y="514"/>
                  </a:lnTo>
                  <a:lnTo>
                    <a:pt x="742" y="514"/>
                  </a:lnTo>
                  <a:lnTo>
                    <a:pt x="746" y="518"/>
                  </a:lnTo>
                  <a:lnTo>
                    <a:pt x="730" y="522"/>
                  </a:lnTo>
                  <a:lnTo>
                    <a:pt x="732" y="524"/>
                  </a:lnTo>
                  <a:lnTo>
                    <a:pt x="730" y="520"/>
                  </a:lnTo>
                  <a:lnTo>
                    <a:pt x="724" y="520"/>
                  </a:lnTo>
                  <a:lnTo>
                    <a:pt x="720" y="520"/>
                  </a:lnTo>
                  <a:lnTo>
                    <a:pt x="722" y="522"/>
                  </a:lnTo>
                  <a:lnTo>
                    <a:pt x="720" y="522"/>
                  </a:lnTo>
                  <a:lnTo>
                    <a:pt x="728" y="526"/>
                  </a:lnTo>
                  <a:lnTo>
                    <a:pt x="714" y="544"/>
                  </a:lnTo>
                  <a:lnTo>
                    <a:pt x="712" y="542"/>
                  </a:lnTo>
                  <a:lnTo>
                    <a:pt x="714" y="540"/>
                  </a:lnTo>
                  <a:lnTo>
                    <a:pt x="712" y="542"/>
                  </a:lnTo>
                  <a:close/>
                  <a:moveTo>
                    <a:pt x="808" y="396"/>
                  </a:moveTo>
                  <a:lnTo>
                    <a:pt x="802" y="400"/>
                  </a:lnTo>
                  <a:lnTo>
                    <a:pt x="802" y="400"/>
                  </a:lnTo>
                  <a:lnTo>
                    <a:pt x="808" y="396"/>
                  </a:lnTo>
                  <a:close/>
                  <a:moveTo>
                    <a:pt x="288" y="238"/>
                  </a:moveTo>
                  <a:lnTo>
                    <a:pt x="286" y="240"/>
                  </a:lnTo>
                  <a:lnTo>
                    <a:pt x="280" y="238"/>
                  </a:lnTo>
                  <a:lnTo>
                    <a:pt x="280" y="238"/>
                  </a:lnTo>
                  <a:lnTo>
                    <a:pt x="272" y="242"/>
                  </a:lnTo>
                  <a:lnTo>
                    <a:pt x="278" y="236"/>
                  </a:lnTo>
                  <a:lnTo>
                    <a:pt x="280" y="240"/>
                  </a:lnTo>
                  <a:lnTo>
                    <a:pt x="282" y="244"/>
                  </a:lnTo>
                  <a:lnTo>
                    <a:pt x="288" y="238"/>
                  </a:lnTo>
                  <a:close/>
                  <a:moveTo>
                    <a:pt x="294" y="196"/>
                  </a:moveTo>
                  <a:lnTo>
                    <a:pt x="294" y="198"/>
                  </a:lnTo>
                  <a:lnTo>
                    <a:pt x="290" y="196"/>
                  </a:lnTo>
                  <a:lnTo>
                    <a:pt x="294" y="196"/>
                  </a:lnTo>
                  <a:close/>
                  <a:moveTo>
                    <a:pt x="292" y="202"/>
                  </a:moveTo>
                  <a:lnTo>
                    <a:pt x="292" y="192"/>
                  </a:lnTo>
                  <a:lnTo>
                    <a:pt x="288" y="202"/>
                  </a:lnTo>
                  <a:lnTo>
                    <a:pt x="292" y="202"/>
                  </a:lnTo>
                  <a:close/>
                  <a:moveTo>
                    <a:pt x="268" y="346"/>
                  </a:moveTo>
                  <a:lnTo>
                    <a:pt x="262" y="348"/>
                  </a:lnTo>
                  <a:lnTo>
                    <a:pt x="268" y="346"/>
                  </a:lnTo>
                  <a:close/>
                  <a:moveTo>
                    <a:pt x="728" y="520"/>
                  </a:moveTo>
                  <a:lnTo>
                    <a:pt x="722" y="518"/>
                  </a:lnTo>
                  <a:lnTo>
                    <a:pt x="730" y="512"/>
                  </a:lnTo>
                  <a:lnTo>
                    <a:pt x="728" y="520"/>
                  </a:lnTo>
                  <a:close/>
                  <a:moveTo>
                    <a:pt x="734" y="490"/>
                  </a:moveTo>
                  <a:lnTo>
                    <a:pt x="738" y="490"/>
                  </a:lnTo>
                  <a:lnTo>
                    <a:pt x="726" y="484"/>
                  </a:lnTo>
                  <a:lnTo>
                    <a:pt x="728" y="486"/>
                  </a:lnTo>
                  <a:lnTo>
                    <a:pt x="718" y="490"/>
                  </a:lnTo>
                  <a:lnTo>
                    <a:pt x="722" y="494"/>
                  </a:lnTo>
                  <a:lnTo>
                    <a:pt x="730" y="492"/>
                  </a:lnTo>
                  <a:lnTo>
                    <a:pt x="726" y="486"/>
                  </a:lnTo>
                  <a:lnTo>
                    <a:pt x="734" y="490"/>
                  </a:lnTo>
                  <a:close/>
                  <a:moveTo>
                    <a:pt x="718" y="530"/>
                  </a:moveTo>
                  <a:lnTo>
                    <a:pt x="714" y="526"/>
                  </a:lnTo>
                  <a:lnTo>
                    <a:pt x="718" y="524"/>
                  </a:lnTo>
                  <a:lnTo>
                    <a:pt x="718" y="530"/>
                  </a:lnTo>
                  <a:close/>
                  <a:moveTo>
                    <a:pt x="732" y="452"/>
                  </a:moveTo>
                  <a:lnTo>
                    <a:pt x="736" y="450"/>
                  </a:lnTo>
                  <a:lnTo>
                    <a:pt x="726" y="454"/>
                  </a:lnTo>
                  <a:lnTo>
                    <a:pt x="732" y="452"/>
                  </a:lnTo>
                  <a:close/>
                  <a:moveTo>
                    <a:pt x="738" y="432"/>
                  </a:moveTo>
                  <a:lnTo>
                    <a:pt x="730" y="436"/>
                  </a:lnTo>
                  <a:lnTo>
                    <a:pt x="726" y="436"/>
                  </a:lnTo>
                  <a:lnTo>
                    <a:pt x="738" y="432"/>
                  </a:lnTo>
                  <a:close/>
                  <a:moveTo>
                    <a:pt x="748" y="450"/>
                  </a:moveTo>
                  <a:lnTo>
                    <a:pt x="742" y="442"/>
                  </a:lnTo>
                  <a:lnTo>
                    <a:pt x="748" y="450"/>
                  </a:lnTo>
                  <a:close/>
                  <a:moveTo>
                    <a:pt x="744" y="496"/>
                  </a:moveTo>
                  <a:lnTo>
                    <a:pt x="736" y="496"/>
                  </a:lnTo>
                  <a:lnTo>
                    <a:pt x="738" y="496"/>
                  </a:lnTo>
                  <a:lnTo>
                    <a:pt x="744" y="496"/>
                  </a:lnTo>
                  <a:close/>
                  <a:moveTo>
                    <a:pt x="750" y="434"/>
                  </a:moveTo>
                  <a:lnTo>
                    <a:pt x="750" y="436"/>
                  </a:lnTo>
                  <a:lnTo>
                    <a:pt x="760" y="438"/>
                  </a:lnTo>
                  <a:lnTo>
                    <a:pt x="760" y="430"/>
                  </a:lnTo>
                  <a:lnTo>
                    <a:pt x="756" y="438"/>
                  </a:lnTo>
                  <a:lnTo>
                    <a:pt x="754" y="430"/>
                  </a:lnTo>
                  <a:lnTo>
                    <a:pt x="748" y="428"/>
                  </a:lnTo>
                  <a:lnTo>
                    <a:pt x="746" y="430"/>
                  </a:lnTo>
                  <a:lnTo>
                    <a:pt x="746" y="428"/>
                  </a:lnTo>
                  <a:lnTo>
                    <a:pt x="746" y="430"/>
                  </a:lnTo>
                  <a:lnTo>
                    <a:pt x="742" y="430"/>
                  </a:lnTo>
                  <a:lnTo>
                    <a:pt x="728" y="420"/>
                  </a:lnTo>
                  <a:lnTo>
                    <a:pt x="732" y="426"/>
                  </a:lnTo>
                  <a:lnTo>
                    <a:pt x="724" y="428"/>
                  </a:lnTo>
                  <a:lnTo>
                    <a:pt x="732" y="422"/>
                  </a:lnTo>
                  <a:lnTo>
                    <a:pt x="746" y="432"/>
                  </a:lnTo>
                  <a:lnTo>
                    <a:pt x="748" y="432"/>
                  </a:lnTo>
                  <a:lnTo>
                    <a:pt x="748" y="434"/>
                  </a:lnTo>
                  <a:lnTo>
                    <a:pt x="750" y="434"/>
                  </a:lnTo>
                  <a:close/>
                  <a:moveTo>
                    <a:pt x="710" y="492"/>
                  </a:moveTo>
                  <a:lnTo>
                    <a:pt x="720" y="498"/>
                  </a:lnTo>
                  <a:lnTo>
                    <a:pt x="716" y="490"/>
                  </a:lnTo>
                  <a:lnTo>
                    <a:pt x="718" y="492"/>
                  </a:lnTo>
                  <a:lnTo>
                    <a:pt x="716" y="486"/>
                  </a:lnTo>
                  <a:lnTo>
                    <a:pt x="706" y="490"/>
                  </a:lnTo>
                  <a:lnTo>
                    <a:pt x="704" y="492"/>
                  </a:lnTo>
                  <a:lnTo>
                    <a:pt x="704" y="484"/>
                  </a:lnTo>
                  <a:lnTo>
                    <a:pt x="708" y="494"/>
                  </a:lnTo>
                  <a:lnTo>
                    <a:pt x="712" y="486"/>
                  </a:lnTo>
                  <a:lnTo>
                    <a:pt x="706" y="496"/>
                  </a:lnTo>
                  <a:lnTo>
                    <a:pt x="706" y="494"/>
                  </a:lnTo>
                  <a:lnTo>
                    <a:pt x="714" y="490"/>
                  </a:lnTo>
                  <a:lnTo>
                    <a:pt x="712" y="498"/>
                  </a:lnTo>
                  <a:lnTo>
                    <a:pt x="704" y="500"/>
                  </a:lnTo>
                  <a:lnTo>
                    <a:pt x="718" y="502"/>
                  </a:lnTo>
                  <a:lnTo>
                    <a:pt x="710" y="496"/>
                  </a:lnTo>
                  <a:lnTo>
                    <a:pt x="708" y="494"/>
                  </a:lnTo>
                  <a:lnTo>
                    <a:pt x="710" y="492"/>
                  </a:lnTo>
                  <a:close/>
                  <a:moveTo>
                    <a:pt x="706" y="508"/>
                  </a:moveTo>
                  <a:lnTo>
                    <a:pt x="702" y="506"/>
                  </a:lnTo>
                  <a:lnTo>
                    <a:pt x="700" y="508"/>
                  </a:lnTo>
                  <a:lnTo>
                    <a:pt x="702" y="498"/>
                  </a:lnTo>
                  <a:lnTo>
                    <a:pt x="702" y="498"/>
                  </a:lnTo>
                  <a:lnTo>
                    <a:pt x="690" y="496"/>
                  </a:lnTo>
                  <a:lnTo>
                    <a:pt x="692" y="500"/>
                  </a:lnTo>
                  <a:lnTo>
                    <a:pt x="686" y="500"/>
                  </a:lnTo>
                  <a:lnTo>
                    <a:pt x="696" y="502"/>
                  </a:lnTo>
                  <a:lnTo>
                    <a:pt x="694" y="502"/>
                  </a:lnTo>
                  <a:lnTo>
                    <a:pt x="700" y="510"/>
                  </a:lnTo>
                  <a:lnTo>
                    <a:pt x="702" y="504"/>
                  </a:lnTo>
                  <a:lnTo>
                    <a:pt x="702" y="510"/>
                  </a:lnTo>
                  <a:lnTo>
                    <a:pt x="706" y="508"/>
                  </a:lnTo>
                  <a:close/>
                  <a:moveTo>
                    <a:pt x="696" y="476"/>
                  </a:moveTo>
                  <a:lnTo>
                    <a:pt x="702" y="476"/>
                  </a:lnTo>
                  <a:lnTo>
                    <a:pt x="696" y="476"/>
                  </a:lnTo>
                  <a:lnTo>
                    <a:pt x="704" y="478"/>
                  </a:lnTo>
                  <a:lnTo>
                    <a:pt x="700" y="476"/>
                  </a:lnTo>
                  <a:lnTo>
                    <a:pt x="700" y="480"/>
                  </a:lnTo>
                  <a:lnTo>
                    <a:pt x="702" y="472"/>
                  </a:lnTo>
                  <a:lnTo>
                    <a:pt x="696" y="468"/>
                  </a:lnTo>
                  <a:lnTo>
                    <a:pt x="698" y="466"/>
                  </a:lnTo>
                  <a:lnTo>
                    <a:pt x="694" y="470"/>
                  </a:lnTo>
                  <a:lnTo>
                    <a:pt x="704" y="466"/>
                  </a:lnTo>
                  <a:lnTo>
                    <a:pt x="698" y="462"/>
                  </a:lnTo>
                  <a:lnTo>
                    <a:pt x="696" y="470"/>
                  </a:lnTo>
                  <a:lnTo>
                    <a:pt x="694" y="468"/>
                  </a:lnTo>
                  <a:lnTo>
                    <a:pt x="692" y="470"/>
                  </a:lnTo>
                  <a:lnTo>
                    <a:pt x="692" y="472"/>
                  </a:lnTo>
                  <a:lnTo>
                    <a:pt x="696" y="476"/>
                  </a:lnTo>
                  <a:close/>
                  <a:moveTo>
                    <a:pt x="694" y="476"/>
                  </a:moveTo>
                  <a:lnTo>
                    <a:pt x="698" y="476"/>
                  </a:lnTo>
                  <a:lnTo>
                    <a:pt x="700" y="480"/>
                  </a:lnTo>
                  <a:lnTo>
                    <a:pt x="694" y="476"/>
                  </a:lnTo>
                  <a:close/>
                  <a:moveTo>
                    <a:pt x="686" y="466"/>
                  </a:moveTo>
                  <a:lnTo>
                    <a:pt x="690" y="464"/>
                  </a:lnTo>
                  <a:lnTo>
                    <a:pt x="686" y="460"/>
                  </a:lnTo>
                  <a:lnTo>
                    <a:pt x="686" y="466"/>
                  </a:lnTo>
                  <a:lnTo>
                    <a:pt x="688" y="464"/>
                  </a:lnTo>
                  <a:lnTo>
                    <a:pt x="696" y="458"/>
                  </a:lnTo>
                  <a:lnTo>
                    <a:pt x="692" y="462"/>
                  </a:lnTo>
                  <a:lnTo>
                    <a:pt x="686" y="466"/>
                  </a:lnTo>
                  <a:close/>
                  <a:moveTo>
                    <a:pt x="698" y="456"/>
                  </a:moveTo>
                  <a:lnTo>
                    <a:pt x="694" y="454"/>
                  </a:lnTo>
                  <a:lnTo>
                    <a:pt x="692" y="454"/>
                  </a:lnTo>
                  <a:lnTo>
                    <a:pt x="686" y="448"/>
                  </a:lnTo>
                  <a:lnTo>
                    <a:pt x="678" y="444"/>
                  </a:lnTo>
                  <a:lnTo>
                    <a:pt x="686" y="444"/>
                  </a:lnTo>
                  <a:lnTo>
                    <a:pt x="684" y="450"/>
                  </a:lnTo>
                  <a:lnTo>
                    <a:pt x="686" y="446"/>
                  </a:lnTo>
                  <a:lnTo>
                    <a:pt x="690" y="446"/>
                  </a:lnTo>
                  <a:lnTo>
                    <a:pt x="690" y="448"/>
                  </a:lnTo>
                  <a:lnTo>
                    <a:pt x="688" y="452"/>
                  </a:lnTo>
                  <a:lnTo>
                    <a:pt x="686" y="452"/>
                  </a:lnTo>
                  <a:lnTo>
                    <a:pt x="690" y="450"/>
                  </a:lnTo>
                  <a:lnTo>
                    <a:pt x="686" y="452"/>
                  </a:lnTo>
                  <a:lnTo>
                    <a:pt x="686" y="456"/>
                  </a:lnTo>
                  <a:lnTo>
                    <a:pt x="692" y="454"/>
                  </a:lnTo>
                  <a:lnTo>
                    <a:pt x="690" y="454"/>
                  </a:lnTo>
                  <a:lnTo>
                    <a:pt x="698" y="456"/>
                  </a:lnTo>
                  <a:close/>
                  <a:moveTo>
                    <a:pt x="678" y="462"/>
                  </a:moveTo>
                  <a:lnTo>
                    <a:pt x="666" y="462"/>
                  </a:lnTo>
                  <a:lnTo>
                    <a:pt x="664" y="462"/>
                  </a:lnTo>
                  <a:lnTo>
                    <a:pt x="664" y="456"/>
                  </a:lnTo>
                  <a:lnTo>
                    <a:pt x="664" y="458"/>
                  </a:lnTo>
                  <a:lnTo>
                    <a:pt x="666" y="462"/>
                  </a:lnTo>
                  <a:lnTo>
                    <a:pt x="664" y="464"/>
                  </a:lnTo>
                  <a:lnTo>
                    <a:pt x="678" y="462"/>
                  </a:lnTo>
                  <a:close/>
                  <a:moveTo>
                    <a:pt x="652" y="528"/>
                  </a:moveTo>
                  <a:lnTo>
                    <a:pt x="654" y="530"/>
                  </a:lnTo>
                  <a:lnTo>
                    <a:pt x="656" y="530"/>
                  </a:lnTo>
                  <a:lnTo>
                    <a:pt x="652" y="528"/>
                  </a:lnTo>
                  <a:close/>
                  <a:moveTo>
                    <a:pt x="660" y="450"/>
                  </a:moveTo>
                  <a:lnTo>
                    <a:pt x="664" y="446"/>
                  </a:lnTo>
                  <a:lnTo>
                    <a:pt x="660" y="438"/>
                  </a:lnTo>
                  <a:lnTo>
                    <a:pt x="660" y="440"/>
                  </a:lnTo>
                  <a:lnTo>
                    <a:pt x="656" y="446"/>
                  </a:lnTo>
                  <a:lnTo>
                    <a:pt x="654" y="442"/>
                  </a:lnTo>
                  <a:lnTo>
                    <a:pt x="652" y="446"/>
                  </a:lnTo>
                  <a:lnTo>
                    <a:pt x="652" y="442"/>
                  </a:lnTo>
                  <a:lnTo>
                    <a:pt x="656" y="448"/>
                  </a:lnTo>
                  <a:lnTo>
                    <a:pt x="650" y="446"/>
                  </a:lnTo>
                  <a:lnTo>
                    <a:pt x="654" y="444"/>
                  </a:lnTo>
                  <a:lnTo>
                    <a:pt x="654" y="450"/>
                  </a:lnTo>
                  <a:lnTo>
                    <a:pt x="660" y="452"/>
                  </a:lnTo>
                  <a:lnTo>
                    <a:pt x="656" y="442"/>
                  </a:lnTo>
                  <a:lnTo>
                    <a:pt x="664" y="448"/>
                  </a:lnTo>
                  <a:lnTo>
                    <a:pt x="660" y="450"/>
                  </a:lnTo>
                  <a:close/>
                  <a:moveTo>
                    <a:pt x="656" y="456"/>
                  </a:moveTo>
                  <a:lnTo>
                    <a:pt x="654" y="456"/>
                  </a:lnTo>
                  <a:lnTo>
                    <a:pt x="662" y="456"/>
                  </a:lnTo>
                  <a:lnTo>
                    <a:pt x="654" y="458"/>
                  </a:lnTo>
                  <a:lnTo>
                    <a:pt x="656" y="456"/>
                  </a:lnTo>
                  <a:close/>
                  <a:moveTo>
                    <a:pt x="656" y="464"/>
                  </a:moveTo>
                  <a:lnTo>
                    <a:pt x="658" y="464"/>
                  </a:lnTo>
                  <a:lnTo>
                    <a:pt x="656" y="464"/>
                  </a:lnTo>
                  <a:close/>
                  <a:moveTo>
                    <a:pt x="652" y="454"/>
                  </a:moveTo>
                  <a:lnTo>
                    <a:pt x="652" y="458"/>
                  </a:lnTo>
                  <a:lnTo>
                    <a:pt x="654" y="460"/>
                  </a:lnTo>
                  <a:lnTo>
                    <a:pt x="652" y="454"/>
                  </a:lnTo>
                  <a:close/>
                  <a:moveTo>
                    <a:pt x="624" y="460"/>
                  </a:moveTo>
                  <a:lnTo>
                    <a:pt x="630" y="454"/>
                  </a:lnTo>
                  <a:lnTo>
                    <a:pt x="628" y="450"/>
                  </a:lnTo>
                  <a:lnTo>
                    <a:pt x="624" y="460"/>
                  </a:lnTo>
                  <a:close/>
                  <a:moveTo>
                    <a:pt x="622" y="480"/>
                  </a:moveTo>
                  <a:lnTo>
                    <a:pt x="624" y="482"/>
                  </a:lnTo>
                  <a:lnTo>
                    <a:pt x="630" y="480"/>
                  </a:lnTo>
                  <a:lnTo>
                    <a:pt x="622" y="480"/>
                  </a:lnTo>
                  <a:close/>
                  <a:moveTo>
                    <a:pt x="636" y="438"/>
                  </a:moveTo>
                  <a:lnTo>
                    <a:pt x="642" y="434"/>
                  </a:lnTo>
                  <a:lnTo>
                    <a:pt x="640" y="442"/>
                  </a:lnTo>
                  <a:lnTo>
                    <a:pt x="634" y="440"/>
                  </a:lnTo>
                  <a:lnTo>
                    <a:pt x="622" y="438"/>
                  </a:lnTo>
                  <a:lnTo>
                    <a:pt x="618" y="434"/>
                  </a:lnTo>
                  <a:lnTo>
                    <a:pt x="624" y="434"/>
                  </a:lnTo>
                  <a:lnTo>
                    <a:pt x="634" y="432"/>
                  </a:lnTo>
                  <a:lnTo>
                    <a:pt x="634" y="438"/>
                  </a:lnTo>
                  <a:lnTo>
                    <a:pt x="636" y="438"/>
                  </a:lnTo>
                  <a:close/>
                  <a:moveTo>
                    <a:pt x="610" y="490"/>
                  </a:moveTo>
                  <a:lnTo>
                    <a:pt x="610" y="486"/>
                  </a:lnTo>
                  <a:lnTo>
                    <a:pt x="606" y="488"/>
                  </a:lnTo>
                  <a:lnTo>
                    <a:pt x="602" y="488"/>
                  </a:lnTo>
                  <a:lnTo>
                    <a:pt x="604" y="482"/>
                  </a:lnTo>
                  <a:lnTo>
                    <a:pt x="600" y="484"/>
                  </a:lnTo>
                  <a:lnTo>
                    <a:pt x="602" y="488"/>
                  </a:lnTo>
                  <a:lnTo>
                    <a:pt x="610" y="490"/>
                  </a:lnTo>
                  <a:close/>
                  <a:moveTo>
                    <a:pt x="598" y="520"/>
                  </a:moveTo>
                  <a:lnTo>
                    <a:pt x="602" y="522"/>
                  </a:lnTo>
                  <a:lnTo>
                    <a:pt x="598" y="520"/>
                  </a:lnTo>
                  <a:close/>
                  <a:moveTo>
                    <a:pt x="594" y="514"/>
                  </a:moveTo>
                  <a:lnTo>
                    <a:pt x="594" y="510"/>
                  </a:lnTo>
                  <a:lnTo>
                    <a:pt x="596" y="512"/>
                  </a:lnTo>
                  <a:lnTo>
                    <a:pt x="600" y="518"/>
                  </a:lnTo>
                  <a:lnTo>
                    <a:pt x="594" y="518"/>
                  </a:lnTo>
                  <a:lnTo>
                    <a:pt x="592" y="508"/>
                  </a:lnTo>
                  <a:lnTo>
                    <a:pt x="594" y="524"/>
                  </a:lnTo>
                  <a:lnTo>
                    <a:pt x="594" y="514"/>
                  </a:lnTo>
                  <a:close/>
                  <a:moveTo>
                    <a:pt x="606" y="484"/>
                  </a:moveTo>
                  <a:lnTo>
                    <a:pt x="600" y="482"/>
                  </a:lnTo>
                  <a:lnTo>
                    <a:pt x="606" y="484"/>
                  </a:lnTo>
                  <a:close/>
                  <a:moveTo>
                    <a:pt x="592" y="496"/>
                  </a:moveTo>
                  <a:lnTo>
                    <a:pt x="592" y="500"/>
                  </a:lnTo>
                  <a:lnTo>
                    <a:pt x="590" y="498"/>
                  </a:lnTo>
                  <a:lnTo>
                    <a:pt x="592" y="496"/>
                  </a:lnTo>
                  <a:close/>
                  <a:moveTo>
                    <a:pt x="594" y="452"/>
                  </a:moveTo>
                  <a:lnTo>
                    <a:pt x="598" y="460"/>
                  </a:lnTo>
                  <a:lnTo>
                    <a:pt x="602" y="456"/>
                  </a:lnTo>
                  <a:lnTo>
                    <a:pt x="602" y="460"/>
                  </a:lnTo>
                  <a:lnTo>
                    <a:pt x="602" y="458"/>
                  </a:lnTo>
                  <a:lnTo>
                    <a:pt x="606" y="460"/>
                  </a:lnTo>
                  <a:lnTo>
                    <a:pt x="606" y="460"/>
                  </a:lnTo>
                  <a:lnTo>
                    <a:pt x="606" y="456"/>
                  </a:lnTo>
                  <a:lnTo>
                    <a:pt x="606" y="458"/>
                  </a:lnTo>
                  <a:lnTo>
                    <a:pt x="612" y="456"/>
                  </a:lnTo>
                  <a:lnTo>
                    <a:pt x="606" y="458"/>
                  </a:lnTo>
                  <a:lnTo>
                    <a:pt x="612" y="458"/>
                  </a:lnTo>
                  <a:lnTo>
                    <a:pt x="610" y="462"/>
                  </a:lnTo>
                  <a:lnTo>
                    <a:pt x="612" y="464"/>
                  </a:lnTo>
                  <a:lnTo>
                    <a:pt x="612" y="462"/>
                  </a:lnTo>
                  <a:lnTo>
                    <a:pt x="612" y="454"/>
                  </a:lnTo>
                  <a:lnTo>
                    <a:pt x="608" y="462"/>
                  </a:lnTo>
                  <a:lnTo>
                    <a:pt x="604" y="456"/>
                  </a:lnTo>
                  <a:lnTo>
                    <a:pt x="612" y="456"/>
                  </a:lnTo>
                  <a:lnTo>
                    <a:pt x="614" y="456"/>
                  </a:lnTo>
                  <a:lnTo>
                    <a:pt x="618" y="450"/>
                  </a:lnTo>
                  <a:lnTo>
                    <a:pt x="606" y="460"/>
                  </a:lnTo>
                  <a:lnTo>
                    <a:pt x="604" y="456"/>
                  </a:lnTo>
                  <a:lnTo>
                    <a:pt x="606" y="454"/>
                  </a:lnTo>
                  <a:lnTo>
                    <a:pt x="604" y="454"/>
                  </a:lnTo>
                  <a:lnTo>
                    <a:pt x="602" y="454"/>
                  </a:lnTo>
                  <a:lnTo>
                    <a:pt x="608" y="454"/>
                  </a:lnTo>
                  <a:lnTo>
                    <a:pt x="602" y="454"/>
                  </a:lnTo>
                  <a:lnTo>
                    <a:pt x="610" y="456"/>
                  </a:lnTo>
                  <a:lnTo>
                    <a:pt x="598" y="444"/>
                  </a:lnTo>
                  <a:lnTo>
                    <a:pt x="598" y="448"/>
                  </a:lnTo>
                  <a:lnTo>
                    <a:pt x="600" y="434"/>
                  </a:lnTo>
                  <a:lnTo>
                    <a:pt x="590" y="432"/>
                  </a:lnTo>
                  <a:lnTo>
                    <a:pt x="594" y="430"/>
                  </a:lnTo>
                  <a:lnTo>
                    <a:pt x="590" y="430"/>
                  </a:lnTo>
                  <a:lnTo>
                    <a:pt x="588" y="432"/>
                  </a:lnTo>
                  <a:lnTo>
                    <a:pt x="584" y="428"/>
                  </a:lnTo>
                  <a:lnTo>
                    <a:pt x="584" y="434"/>
                  </a:lnTo>
                  <a:lnTo>
                    <a:pt x="580" y="432"/>
                  </a:lnTo>
                  <a:lnTo>
                    <a:pt x="570" y="428"/>
                  </a:lnTo>
                  <a:lnTo>
                    <a:pt x="566" y="426"/>
                  </a:lnTo>
                  <a:lnTo>
                    <a:pt x="570" y="426"/>
                  </a:lnTo>
                  <a:lnTo>
                    <a:pt x="572" y="428"/>
                  </a:lnTo>
                  <a:lnTo>
                    <a:pt x="568" y="426"/>
                  </a:lnTo>
                  <a:lnTo>
                    <a:pt x="568" y="428"/>
                  </a:lnTo>
                  <a:lnTo>
                    <a:pt x="566" y="426"/>
                  </a:lnTo>
                  <a:lnTo>
                    <a:pt x="564" y="426"/>
                  </a:lnTo>
                  <a:lnTo>
                    <a:pt x="566" y="430"/>
                  </a:lnTo>
                  <a:lnTo>
                    <a:pt x="564" y="428"/>
                  </a:lnTo>
                  <a:lnTo>
                    <a:pt x="560" y="432"/>
                  </a:lnTo>
                  <a:lnTo>
                    <a:pt x="566" y="430"/>
                  </a:lnTo>
                  <a:lnTo>
                    <a:pt x="560" y="438"/>
                  </a:lnTo>
                  <a:lnTo>
                    <a:pt x="562" y="436"/>
                  </a:lnTo>
                  <a:lnTo>
                    <a:pt x="560" y="432"/>
                  </a:lnTo>
                  <a:lnTo>
                    <a:pt x="562" y="434"/>
                  </a:lnTo>
                  <a:lnTo>
                    <a:pt x="560" y="434"/>
                  </a:lnTo>
                  <a:lnTo>
                    <a:pt x="562" y="438"/>
                  </a:lnTo>
                  <a:lnTo>
                    <a:pt x="566" y="436"/>
                  </a:lnTo>
                  <a:lnTo>
                    <a:pt x="562" y="434"/>
                  </a:lnTo>
                  <a:lnTo>
                    <a:pt x="562" y="430"/>
                  </a:lnTo>
                  <a:lnTo>
                    <a:pt x="564" y="438"/>
                  </a:lnTo>
                  <a:lnTo>
                    <a:pt x="564" y="438"/>
                  </a:lnTo>
                  <a:lnTo>
                    <a:pt x="566" y="436"/>
                  </a:lnTo>
                  <a:lnTo>
                    <a:pt x="568" y="434"/>
                  </a:lnTo>
                  <a:lnTo>
                    <a:pt x="576" y="438"/>
                  </a:lnTo>
                  <a:lnTo>
                    <a:pt x="574" y="438"/>
                  </a:lnTo>
                  <a:lnTo>
                    <a:pt x="576" y="440"/>
                  </a:lnTo>
                  <a:lnTo>
                    <a:pt x="582" y="438"/>
                  </a:lnTo>
                  <a:lnTo>
                    <a:pt x="580" y="436"/>
                  </a:lnTo>
                  <a:lnTo>
                    <a:pt x="586" y="442"/>
                  </a:lnTo>
                  <a:lnTo>
                    <a:pt x="584" y="436"/>
                  </a:lnTo>
                  <a:lnTo>
                    <a:pt x="588" y="440"/>
                  </a:lnTo>
                  <a:lnTo>
                    <a:pt x="580" y="436"/>
                  </a:lnTo>
                  <a:lnTo>
                    <a:pt x="582" y="440"/>
                  </a:lnTo>
                  <a:lnTo>
                    <a:pt x="580" y="448"/>
                  </a:lnTo>
                  <a:lnTo>
                    <a:pt x="576" y="454"/>
                  </a:lnTo>
                  <a:lnTo>
                    <a:pt x="584" y="450"/>
                  </a:lnTo>
                  <a:lnTo>
                    <a:pt x="586" y="448"/>
                  </a:lnTo>
                  <a:lnTo>
                    <a:pt x="586" y="450"/>
                  </a:lnTo>
                  <a:lnTo>
                    <a:pt x="586" y="456"/>
                  </a:lnTo>
                  <a:lnTo>
                    <a:pt x="584" y="456"/>
                  </a:lnTo>
                  <a:lnTo>
                    <a:pt x="588" y="454"/>
                  </a:lnTo>
                  <a:lnTo>
                    <a:pt x="596" y="452"/>
                  </a:lnTo>
                  <a:lnTo>
                    <a:pt x="590" y="454"/>
                  </a:lnTo>
                  <a:lnTo>
                    <a:pt x="594" y="454"/>
                  </a:lnTo>
                  <a:lnTo>
                    <a:pt x="590" y="452"/>
                  </a:lnTo>
                  <a:lnTo>
                    <a:pt x="594" y="452"/>
                  </a:lnTo>
                  <a:close/>
                  <a:moveTo>
                    <a:pt x="572" y="462"/>
                  </a:moveTo>
                  <a:lnTo>
                    <a:pt x="576" y="458"/>
                  </a:lnTo>
                  <a:lnTo>
                    <a:pt x="580" y="462"/>
                  </a:lnTo>
                  <a:lnTo>
                    <a:pt x="572" y="462"/>
                  </a:lnTo>
                  <a:close/>
                  <a:moveTo>
                    <a:pt x="536" y="466"/>
                  </a:moveTo>
                  <a:lnTo>
                    <a:pt x="534" y="468"/>
                  </a:lnTo>
                  <a:lnTo>
                    <a:pt x="532" y="468"/>
                  </a:lnTo>
                  <a:lnTo>
                    <a:pt x="536" y="470"/>
                  </a:lnTo>
                  <a:lnTo>
                    <a:pt x="532" y="468"/>
                  </a:lnTo>
                  <a:lnTo>
                    <a:pt x="530" y="468"/>
                  </a:lnTo>
                  <a:lnTo>
                    <a:pt x="536" y="466"/>
                  </a:lnTo>
                  <a:close/>
                  <a:moveTo>
                    <a:pt x="538" y="442"/>
                  </a:moveTo>
                  <a:lnTo>
                    <a:pt x="536" y="442"/>
                  </a:lnTo>
                  <a:lnTo>
                    <a:pt x="534" y="444"/>
                  </a:lnTo>
                  <a:lnTo>
                    <a:pt x="538" y="442"/>
                  </a:lnTo>
                  <a:close/>
                  <a:moveTo>
                    <a:pt x="542" y="448"/>
                  </a:moveTo>
                  <a:lnTo>
                    <a:pt x="540" y="442"/>
                  </a:lnTo>
                  <a:lnTo>
                    <a:pt x="538" y="446"/>
                  </a:lnTo>
                  <a:lnTo>
                    <a:pt x="534" y="440"/>
                  </a:lnTo>
                  <a:lnTo>
                    <a:pt x="538" y="448"/>
                  </a:lnTo>
                  <a:lnTo>
                    <a:pt x="542" y="448"/>
                  </a:lnTo>
                  <a:close/>
                  <a:moveTo>
                    <a:pt x="544" y="440"/>
                  </a:moveTo>
                  <a:lnTo>
                    <a:pt x="536" y="440"/>
                  </a:lnTo>
                  <a:lnTo>
                    <a:pt x="528" y="438"/>
                  </a:lnTo>
                  <a:lnTo>
                    <a:pt x="540" y="440"/>
                  </a:lnTo>
                  <a:lnTo>
                    <a:pt x="540" y="442"/>
                  </a:lnTo>
                  <a:lnTo>
                    <a:pt x="544" y="446"/>
                  </a:lnTo>
                  <a:lnTo>
                    <a:pt x="544" y="440"/>
                  </a:lnTo>
                  <a:close/>
                  <a:moveTo>
                    <a:pt x="540" y="408"/>
                  </a:moveTo>
                  <a:lnTo>
                    <a:pt x="538" y="400"/>
                  </a:lnTo>
                  <a:lnTo>
                    <a:pt x="524" y="406"/>
                  </a:lnTo>
                  <a:lnTo>
                    <a:pt x="522" y="398"/>
                  </a:lnTo>
                  <a:lnTo>
                    <a:pt x="526" y="398"/>
                  </a:lnTo>
                  <a:lnTo>
                    <a:pt x="524" y="398"/>
                  </a:lnTo>
                  <a:lnTo>
                    <a:pt x="528" y="402"/>
                  </a:lnTo>
                  <a:lnTo>
                    <a:pt x="530" y="402"/>
                  </a:lnTo>
                  <a:lnTo>
                    <a:pt x="528" y="408"/>
                  </a:lnTo>
                  <a:lnTo>
                    <a:pt x="528" y="408"/>
                  </a:lnTo>
                  <a:lnTo>
                    <a:pt x="526" y="410"/>
                  </a:lnTo>
                  <a:lnTo>
                    <a:pt x="526" y="402"/>
                  </a:lnTo>
                  <a:lnTo>
                    <a:pt x="526" y="406"/>
                  </a:lnTo>
                  <a:lnTo>
                    <a:pt x="526" y="414"/>
                  </a:lnTo>
                  <a:lnTo>
                    <a:pt x="534" y="416"/>
                  </a:lnTo>
                  <a:lnTo>
                    <a:pt x="536" y="410"/>
                  </a:lnTo>
                  <a:lnTo>
                    <a:pt x="540" y="408"/>
                  </a:lnTo>
                  <a:close/>
                  <a:moveTo>
                    <a:pt x="512" y="436"/>
                  </a:moveTo>
                  <a:lnTo>
                    <a:pt x="514" y="436"/>
                  </a:lnTo>
                  <a:lnTo>
                    <a:pt x="510" y="440"/>
                  </a:lnTo>
                  <a:lnTo>
                    <a:pt x="508" y="440"/>
                  </a:lnTo>
                  <a:lnTo>
                    <a:pt x="512" y="436"/>
                  </a:lnTo>
                  <a:close/>
                  <a:moveTo>
                    <a:pt x="524" y="394"/>
                  </a:moveTo>
                  <a:lnTo>
                    <a:pt x="518" y="392"/>
                  </a:lnTo>
                  <a:lnTo>
                    <a:pt x="522" y="388"/>
                  </a:lnTo>
                  <a:lnTo>
                    <a:pt x="526" y="396"/>
                  </a:lnTo>
                  <a:lnTo>
                    <a:pt x="526" y="386"/>
                  </a:lnTo>
                  <a:lnTo>
                    <a:pt x="518" y="396"/>
                  </a:lnTo>
                  <a:lnTo>
                    <a:pt x="520" y="390"/>
                  </a:lnTo>
                  <a:lnTo>
                    <a:pt x="522" y="392"/>
                  </a:lnTo>
                  <a:lnTo>
                    <a:pt x="520" y="390"/>
                  </a:lnTo>
                  <a:lnTo>
                    <a:pt x="524" y="394"/>
                  </a:lnTo>
                  <a:close/>
                  <a:moveTo>
                    <a:pt x="514" y="406"/>
                  </a:moveTo>
                  <a:lnTo>
                    <a:pt x="514" y="406"/>
                  </a:lnTo>
                  <a:lnTo>
                    <a:pt x="516" y="410"/>
                  </a:lnTo>
                  <a:lnTo>
                    <a:pt x="520" y="404"/>
                  </a:lnTo>
                  <a:lnTo>
                    <a:pt x="514" y="406"/>
                  </a:lnTo>
                  <a:close/>
                  <a:moveTo>
                    <a:pt x="518" y="400"/>
                  </a:moveTo>
                  <a:lnTo>
                    <a:pt x="524" y="398"/>
                  </a:lnTo>
                  <a:lnTo>
                    <a:pt x="522" y="400"/>
                  </a:lnTo>
                  <a:lnTo>
                    <a:pt x="518" y="400"/>
                  </a:lnTo>
                  <a:close/>
                  <a:moveTo>
                    <a:pt x="520" y="406"/>
                  </a:moveTo>
                  <a:lnTo>
                    <a:pt x="520" y="406"/>
                  </a:lnTo>
                  <a:lnTo>
                    <a:pt x="520" y="406"/>
                  </a:lnTo>
                  <a:close/>
                  <a:moveTo>
                    <a:pt x="516" y="424"/>
                  </a:moveTo>
                  <a:lnTo>
                    <a:pt x="518" y="420"/>
                  </a:lnTo>
                  <a:lnTo>
                    <a:pt x="514" y="416"/>
                  </a:lnTo>
                  <a:lnTo>
                    <a:pt x="516" y="424"/>
                  </a:lnTo>
                  <a:close/>
                  <a:moveTo>
                    <a:pt x="528" y="414"/>
                  </a:moveTo>
                  <a:lnTo>
                    <a:pt x="522" y="414"/>
                  </a:lnTo>
                  <a:lnTo>
                    <a:pt x="524" y="414"/>
                  </a:lnTo>
                  <a:lnTo>
                    <a:pt x="518" y="416"/>
                  </a:lnTo>
                  <a:lnTo>
                    <a:pt x="528" y="414"/>
                  </a:lnTo>
                  <a:close/>
                  <a:moveTo>
                    <a:pt x="522" y="394"/>
                  </a:moveTo>
                  <a:lnTo>
                    <a:pt x="528" y="394"/>
                  </a:lnTo>
                  <a:lnTo>
                    <a:pt x="528" y="398"/>
                  </a:lnTo>
                  <a:lnTo>
                    <a:pt x="522" y="394"/>
                  </a:lnTo>
                  <a:close/>
                  <a:moveTo>
                    <a:pt x="526" y="394"/>
                  </a:moveTo>
                  <a:lnTo>
                    <a:pt x="534" y="390"/>
                  </a:lnTo>
                  <a:lnTo>
                    <a:pt x="534" y="384"/>
                  </a:lnTo>
                  <a:lnTo>
                    <a:pt x="532" y="388"/>
                  </a:lnTo>
                  <a:lnTo>
                    <a:pt x="534" y="384"/>
                  </a:lnTo>
                  <a:lnTo>
                    <a:pt x="530" y="388"/>
                  </a:lnTo>
                  <a:lnTo>
                    <a:pt x="532" y="384"/>
                  </a:lnTo>
                  <a:lnTo>
                    <a:pt x="536" y="388"/>
                  </a:lnTo>
                  <a:lnTo>
                    <a:pt x="526" y="394"/>
                  </a:lnTo>
                  <a:close/>
                  <a:moveTo>
                    <a:pt x="538" y="396"/>
                  </a:moveTo>
                  <a:lnTo>
                    <a:pt x="530" y="400"/>
                  </a:lnTo>
                  <a:lnTo>
                    <a:pt x="538" y="396"/>
                  </a:lnTo>
                  <a:close/>
                  <a:moveTo>
                    <a:pt x="542" y="390"/>
                  </a:moveTo>
                  <a:lnTo>
                    <a:pt x="544" y="384"/>
                  </a:lnTo>
                  <a:lnTo>
                    <a:pt x="542" y="390"/>
                  </a:lnTo>
                  <a:close/>
                  <a:moveTo>
                    <a:pt x="554" y="378"/>
                  </a:moveTo>
                  <a:lnTo>
                    <a:pt x="542" y="384"/>
                  </a:lnTo>
                  <a:lnTo>
                    <a:pt x="540" y="380"/>
                  </a:lnTo>
                  <a:lnTo>
                    <a:pt x="538" y="378"/>
                  </a:lnTo>
                  <a:lnTo>
                    <a:pt x="536" y="378"/>
                  </a:lnTo>
                  <a:lnTo>
                    <a:pt x="532" y="380"/>
                  </a:lnTo>
                  <a:lnTo>
                    <a:pt x="534" y="376"/>
                  </a:lnTo>
                  <a:lnTo>
                    <a:pt x="540" y="376"/>
                  </a:lnTo>
                  <a:lnTo>
                    <a:pt x="536" y="372"/>
                  </a:lnTo>
                  <a:lnTo>
                    <a:pt x="532" y="380"/>
                  </a:lnTo>
                  <a:lnTo>
                    <a:pt x="532" y="378"/>
                  </a:lnTo>
                  <a:lnTo>
                    <a:pt x="532" y="370"/>
                  </a:lnTo>
                  <a:lnTo>
                    <a:pt x="532" y="378"/>
                  </a:lnTo>
                  <a:lnTo>
                    <a:pt x="530" y="380"/>
                  </a:lnTo>
                  <a:lnTo>
                    <a:pt x="526" y="376"/>
                  </a:lnTo>
                  <a:lnTo>
                    <a:pt x="518" y="376"/>
                  </a:lnTo>
                  <a:lnTo>
                    <a:pt x="522" y="386"/>
                  </a:lnTo>
                  <a:lnTo>
                    <a:pt x="520" y="376"/>
                  </a:lnTo>
                  <a:lnTo>
                    <a:pt x="524" y="386"/>
                  </a:lnTo>
                  <a:lnTo>
                    <a:pt x="526" y="392"/>
                  </a:lnTo>
                  <a:lnTo>
                    <a:pt x="526" y="388"/>
                  </a:lnTo>
                  <a:lnTo>
                    <a:pt x="526" y="384"/>
                  </a:lnTo>
                  <a:lnTo>
                    <a:pt x="534" y="378"/>
                  </a:lnTo>
                  <a:lnTo>
                    <a:pt x="534" y="378"/>
                  </a:lnTo>
                  <a:lnTo>
                    <a:pt x="532" y="390"/>
                  </a:lnTo>
                  <a:lnTo>
                    <a:pt x="538" y="382"/>
                  </a:lnTo>
                  <a:lnTo>
                    <a:pt x="538" y="382"/>
                  </a:lnTo>
                  <a:lnTo>
                    <a:pt x="538" y="384"/>
                  </a:lnTo>
                  <a:lnTo>
                    <a:pt x="554" y="378"/>
                  </a:lnTo>
                  <a:close/>
                  <a:moveTo>
                    <a:pt x="516" y="404"/>
                  </a:moveTo>
                  <a:lnTo>
                    <a:pt x="514" y="402"/>
                  </a:lnTo>
                  <a:lnTo>
                    <a:pt x="518" y="400"/>
                  </a:lnTo>
                  <a:lnTo>
                    <a:pt x="514" y="402"/>
                  </a:lnTo>
                  <a:lnTo>
                    <a:pt x="516" y="404"/>
                  </a:lnTo>
                  <a:close/>
                  <a:moveTo>
                    <a:pt x="524" y="316"/>
                  </a:moveTo>
                  <a:lnTo>
                    <a:pt x="524" y="310"/>
                  </a:lnTo>
                  <a:lnTo>
                    <a:pt x="518" y="314"/>
                  </a:lnTo>
                  <a:lnTo>
                    <a:pt x="514" y="310"/>
                  </a:lnTo>
                  <a:lnTo>
                    <a:pt x="520" y="308"/>
                  </a:lnTo>
                  <a:lnTo>
                    <a:pt x="516" y="308"/>
                  </a:lnTo>
                  <a:lnTo>
                    <a:pt x="518" y="308"/>
                  </a:lnTo>
                  <a:lnTo>
                    <a:pt x="514" y="304"/>
                  </a:lnTo>
                  <a:lnTo>
                    <a:pt x="512" y="306"/>
                  </a:lnTo>
                  <a:lnTo>
                    <a:pt x="514" y="312"/>
                  </a:lnTo>
                  <a:lnTo>
                    <a:pt x="510" y="310"/>
                  </a:lnTo>
                  <a:lnTo>
                    <a:pt x="524" y="310"/>
                  </a:lnTo>
                  <a:lnTo>
                    <a:pt x="524" y="316"/>
                  </a:lnTo>
                  <a:close/>
                  <a:moveTo>
                    <a:pt x="494" y="430"/>
                  </a:moveTo>
                  <a:lnTo>
                    <a:pt x="500" y="424"/>
                  </a:lnTo>
                  <a:lnTo>
                    <a:pt x="508" y="428"/>
                  </a:lnTo>
                  <a:lnTo>
                    <a:pt x="494" y="430"/>
                  </a:lnTo>
                  <a:close/>
                  <a:moveTo>
                    <a:pt x="484" y="456"/>
                  </a:moveTo>
                  <a:lnTo>
                    <a:pt x="484" y="450"/>
                  </a:lnTo>
                  <a:lnTo>
                    <a:pt x="486" y="452"/>
                  </a:lnTo>
                  <a:lnTo>
                    <a:pt x="482" y="446"/>
                  </a:lnTo>
                  <a:lnTo>
                    <a:pt x="480" y="454"/>
                  </a:lnTo>
                  <a:lnTo>
                    <a:pt x="488" y="454"/>
                  </a:lnTo>
                  <a:lnTo>
                    <a:pt x="484" y="456"/>
                  </a:lnTo>
                  <a:close/>
                  <a:moveTo>
                    <a:pt x="478" y="468"/>
                  </a:moveTo>
                  <a:lnTo>
                    <a:pt x="478" y="468"/>
                  </a:lnTo>
                  <a:lnTo>
                    <a:pt x="478" y="468"/>
                  </a:lnTo>
                  <a:close/>
                  <a:moveTo>
                    <a:pt x="484" y="420"/>
                  </a:moveTo>
                  <a:lnTo>
                    <a:pt x="484" y="418"/>
                  </a:lnTo>
                  <a:lnTo>
                    <a:pt x="482" y="418"/>
                  </a:lnTo>
                  <a:lnTo>
                    <a:pt x="480" y="414"/>
                  </a:lnTo>
                  <a:lnTo>
                    <a:pt x="478" y="410"/>
                  </a:lnTo>
                  <a:lnTo>
                    <a:pt x="476" y="414"/>
                  </a:lnTo>
                  <a:lnTo>
                    <a:pt x="478" y="412"/>
                  </a:lnTo>
                  <a:lnTo>
                    <a:pt x="474" y="414"/>
                  </a:lnTo>
                  <a:lnTo>
                    <a:pt x="476" y="410"/>
                  </a:lnTo>
                  <a:lnTo>
                    <a:pt x="468" y="410"/>
                  </a:lnTo>
                  <a:lnTo>
                    <a:pt x="478" y="420"/>
                  </a:lnTo>
                  <a:lnTo>
                    <a:pt x="480" y="414"/>
                  </a:lnTo>
                  <a:lnTo>
                    <a:pt x="486" y="412"/>
                  </a:lnTo>
                  <a:lnTo>
                    <a:pt x="484" y="420"/>
                  </a:lnTo>
                  <a:close/>
                  <a:moveTo>
                    <a:pt x="476" y="448"/>
                  </a:moveTo>
                  <a:lnTo>
                    <a:pt x="472" y="454"/>
                  </a:lnTo>
                  <a:lnTo>
                    <a:pt x="478" y="452"/>
                  </a:lnTo>
                  <a:lnTo>
                    <a:pt x="476" y="448"/>
                  </a:lnTo>
                  <a:close/>
                  <a:moveTo>
                    <a:pt x="470" y="434"/>
                  </a:moveTo>
                  <a:lnTo>
                    <a:pt x="480" y="434"/>
                  </a:lnTo>
                  <a:lnTo>
                    <a:pt x="472" y="440"/>
                  </a:lnTo>
                  <a:lnTo>
                    <a:pt x="472" y="432"/>
                  </a:lnTo>
                  <a:lnTo>
                    <a:pt x="470" y="434"/>
                  </a:lnTo>
                  <a:lnTo>
                    <a:pt x="476" y="432"/>
                  </a:lnTo>
                  <a:lnTo>
                    <a:pt x="474" y="438"/>
                  </a:lnTo>
                  <a:lnTo>
                    <a:pt x="476" y="432"/>
                  </a:lnTo>
                  <a:lnTo>
                    <a:pt x="474" y="438"/>
                  </a:lnTo>
                  <a:lnTo>
                    <a:pt x="474" y="434"/>
                  </a:lnTo>
                  <a:lnTo>
                    <a:pt x="470" y="434"/>
                  </a:lnTo>
                  <a:close/>
                  <a:moveTo>
                    <a:pt x="476" y="334"/>
                  </a:moveTo>
                  <a:lnTo>
                    <a:pt x="482" y="330"/>
                  </a:lnTo>
                  <a:lnTo>
                    <a:pt x="476" y="334"/>
                  </a:lnTo>
                  <a:close/>
                  <a:moveTo>
                    <a:pt x="466" y="400"/>
                  </a:moveTo>
                  <a:lnTo>
                    <a:pt x="462" y="402"/>
                  </a:lnTo>
                  <a:lnTo>
                    <a:pt x="470" y="402"/>
                  </a:lnTo>
                  <a:lnTo>
                    <a:pt x="466" y="400"/>
                  </a:lnTo>
                  <a:close/>
                  <a:moveTo>
                    <a:pt x="486" y="330"/>
                  </a:moveTo>
                  <a:lnTo>
                    <a:pt x="490" y="322"/>
                  </a:lnTo>
                  <a:lnTo>
                    <a:pt x="492" y="322"/>
                  </a:lnTo>
                  <a:lnTo>
                    <a:pt x="496" y="324"/>
                  </a:lnTo>
                  <a:lnTo>
                    <a:pt x="500" y="320"/>
                  </a:lnTo>
                  <a:lnTo>
                    <a:pt x="500" y="320"/>
                  </a:lnTo>
                  <a:lnTo>
                    <a:pt x="500" y="314"/>
                  </a:lnTo>
                  <a:lnTo>
                    <a:pt x="506" y="314"/>
                  </a:lnTo>
                  <a:lnTo>
                    <a:pt x="504" y="314"/>
                  </a:lnTo>
                  <a:lnTo>
                    <a:pt x="506" y="318"/>
                  </a:lnTo>
                  <a:lnTo>
                    <a:pt x="504" y="318"/>
                  </a:lnTo>
                  <a:lnTo>
                    <a:pt x="508" y="318"/>
                  </a:lnTo>
                  <a:lnTo>
                    <a:pt x="502" y="316"/>
                  </a:lnTo>
                  <a:lnTo>
                    <a:pt x="512" y="314"/>
                  </a:lnTo>
                  <a:lnTo>
                    <a:pt x="502" y="318"/>
                  </a:lnTo>
                  <a:lnTo>
                    <a:pt x="506" y="320"/>
                  </a:lnTo>
                  <a:lnTo>
                    <a:pt x="502" y="310"/>
                  </a:lnTo>
                  <a:lnTo>
                    <a:pt x="502" y="306"/>
                  </a:lnTo>
                  <a:lnTo>
                    <a:pt x="498" y="310"/>
                  </a:lnTo>
                  <a:lnTo>
                    <a:pt x="496" y="310"/>
                  </a:lnTo>
                  <a:lnTo>
                    <a:pt x="496" y="310"/>
                  </a:lnTo>
                  <a:lnTo>
                    <a:pt x="492" y="310"/>
                  </a:lnTo>
                  <a:lnTo>
                    <a:pt x="498" y="312"/>
                  </a:lnTo>
                  <a:lnTo>
                    <a:pt x="484" y="306"/>
                  </a:lnTo>
                  <a:lnTo>
                    <a:pt x="492" y="308"/>
                  </a:lnTo>
                  <a:lnTo>
                    <a:pt x="490" y="306"/>
                  </a:lnTo>
                  <a:lnTo>
                    <a:pt x="494" y="312"/>
                  </a:lnTo>
                  <a:lnTo>
                    <a:pt x="490" y="306"/>
                  </a:lnTo>
                  <a:lnTo>
                    <a:pt x="498" y="310"/>
                  </a:lnTo>
                  <a:lnTo>
                    <a:pt x="482" y="316"/>
                  </a:lnTo>
                  <a:lnTo>
                    <a:pt x="484" y="316"/>
                  </a:lnTo>
                  <a:lnTo>
                    <a:pt x="476" y="318"/>
                  </a:lnTo>
                  <a:lnTo>
                    <a:pt x="476" y="316"/>
                  </a:lnTo>
                  <a:lnTo>
                    <a:pt x="476" y="316"/>
                  </a:lnTo>
                  <a:lnTo>
                    <a:pt x="474" y="308"/>
                  </a:lnTo>
                  <a:lnTo>
                    <a:pt x="476" y="314"/>
                  </a:lnTo>
                  <a:lnTo>
                    <a:pt x="474" y="312"/>
                  </a:lnTo>
                  <a:lnTo>
                    <a:pt x="472" y="316"/>
                  </a:lnTo>
                  <a:lnTo>
                    <a:pt x="468" y="318"/>
                  </a:lnTo>
                  <a:lnTo>
                    <a:pt x="474" y="314"/>
                  </a:lnTo>
                  <a:lnTo>
                    <a:pt x="476" y="312"/>
                  </a:lnTo>
                  <a:lnTo>
                    <a:pt x="476" y="316"/>
                  </a:lnTo>
                  <a:lnTo>
                    <a:pt x="476" y="318"/>
                  </a:lnTo>
                  <a:lnTo>
                    <a:pt x="476" y="320"/>
                  </a:lnTo>
                  <a:lnTo>
                    <a:pt x="476" y="318"/>
                  </a:lnTo>
                  <a:lnTo>
                    <a:pt x="482" y="322"/>
                  </a:lnTo>
                  <a:lnTo>
                    <a:pt x="474" y="322"/>
                  </a:lnTo>
                  <a:lnTo>
                    <a:pt x="484" y="324"/>
                  </a:lnTo>
                  <a:lnTo>
                    <a:pt x="478" y="318"/>
                  </a:lnTo>
                  <a:lnTo>
                    <a:pt x="482" y="322"/>
                  </a:lnTo>
                  <a:lnTo>
                    <a:pt x="486" y="330"/>
                  </a:lnTo>
                  <a:close/>
                  <a:moveTo>
                    <a:pt x="462" y="416"/>
                  </a:moveTo>
                  <a:lnTo>
                    <a:pt x="458" y="414"/>
                  </a:lnTo>
                  <a:lnTo>
                    <a:pt x="456" y="418"/>
                  </a:lnTo>
                  <a:lnTo>
                    <a:pt x="456" y="414"/>
                  </a:lnTo>
                  <a:lnTo>
                    <a:pt x="450" y="408"/>
                  </a:lnTo>
                  <a:lnTo>
                    <a:pt x="462" y="408"/>
                  </a:lnTo>
                  <a:lnTo>
                    <a:pt x="448" y="412"/>
                  </a:lnTo>
                  <a:lnTo>
                    <a:pt x="448" y="412"/>
                  </a:lnTo>
                  <a:lnTo>
                    <a:pt x="460" y="410"/>
                  </a:lnTo>
                  <a:lnTo>
                    <a:pt x="452" y="412"/>
                  </a:lnTo>
                  <a:lnTo>
                    <a:pt x="460" y="410"/>
                  </a:lnTo>
                  <a:lnTo>
                    <a:pt x="446" y="410"/>
                  </a:lnTo>
                  <a:lnTo>
                    <a:pt x="450" y="408"/>
                  </a:lnTo>
                  <a:lnTo>
                    <a:pt x="452" y="410"/>
                  </a:lnTo>
                  <a:lnTo>
                    <a:pt x="454" y="416"/>
                  </a:lnTo>
                  <a:lnTo>
                    <a:pt x="460" y="416"/>
                  </a:lnTo>
                  <a:lnTo>
                    <a:pt x="462" y="416"/>
                  </a:lnTo>
                  <a:close/>
                  <a:moveTo>
                    <a:pt x="454" y="420"/>
                  </a:moveTo>
                  <a:lnTo>
                    <a:pt x="450" y="424"/>
                  </a:lnTo>
                  <a:lnTo>
                    <a:pt x="452" y="426"/>
                  </a:lnTo>
                  <a:lnTo>
                    <a:pt x="448" y="422"/>
                  </a:lnTo>
                  <a:lnTo>
                    <a:pt x="452" y="418"/>
                  </a:lnTo>
                  <a:lnTo>
                    <a:pt x="448" y="420"/>
                  </a:lnTo>
                  <a:lnTo>
                    <a:pt x="442" y="418"/>
                  </a:lnTo>
                  <a:lnTo>
                    <a:pt x="446" y="416"/>
                  </a:lnTo>
                  <a:lnTo>
                    <a:pt x="440" y="416"/>
                  </a:lnTo>
                  <a:lnTo>
                    <a:pt x="448" y="414"/>
                  </a:lnTo>
                  <a:lnTo>
                    <a:pt x="446" y="414"/>
                  </a:lnTo>
                  <a:lnTo>
                    <a:pt x="446" y="416"/>
                  </a:lnTo>
                  <a:lnTo>
                    <a:pt x="450" y="412"/>
                  </a:lnTo>
                  <a:lnTo>
                    <a:pt x="452" y="412"/>
                  </a:lnTo>
                  <a:lnTo>
                    <a:pt x="446" y="422"/>
                  </a:lnTo>
                  <a:lnTo>
                    <a:pt x="448" y="426"/>
                  </a:lnTo>
                  <a:lnTo>
                    <a:pt x="454" y="420"/>
                  </a:lnTo>
                  <a:close/>
                  <a:moveTo>
                    <a:pt x="450" y="372"/>
                  </a:moveTo>
                  <a:lnTo>
                    <a:pt x="448" y="370"/>
                  </a:lnTo>
                  <a:lnTo>
                    <a:pt x="458" y="370"/>
                  </a:lnTo>
                  <a:lnTo>
                    <a:pt x="450" y="372"/>
                  </a:lnTo>
                  <a:lnTo>
                    <a:pt x="452" y="370"/>
                  </a:lnTo>
                  <a:lnTo>
                    <a:pt x="444" y="370"/>
                  </a:lnTo>
                  <a:lnTo>
                    <a:pt x="446" y="378"/>
                  </a:lnTo>
                  <a:lnTo>
                    <a:pt x="448" y="374"/>
                  </a:lnTo>
                  <a:lnTo>
                    <a:pt x="450" y="372"/>
                  </a:lnTo>
                  <a:close/>
                  <a:moveTo>
                    <a:pt x="456" y="376"/>
                  </a:moveTo>
                  <a:lnTo>
                    <a:pt x="450" y="374"/>
                  </a:lnTo>
                  <a:lnTo>
                    <a:pt x="456" y="376"/>
                  </a:lnTo>
                  <a:close/>
                  <a:moveTo>
                    <a:pt x="436" y="362"/>
                  </a:moveTo>
                  <a:lnTo>
                    <a:pt x="434" y="366"/>
                  </a:lnTo>
                  <a:lnTo>
                    <a:pt x="434" y="366"/>
                  </a:lnTo>
                  <a:lnTo>
                    <a:pt x="434" y="358"/>
                  </a:lnTo>
                  <a:lnTo>
                    <a:pt x="436" y="362"/>
                  </a:lnTo>
                  <a:close/>
                  <a:moveTo>
                    <a:pt x="436" y="334"/>
                  </a:moveTo>
                  <a:lnTo>
                    <a:pt x="448" y="330"/>
                  </a:lnTo>
                  <a:lnTo>
                    <a:pt x="440" y="330"/>
                  </a:lnTo>
                  <a:lnTo>
                    <a:pt x="436" y="334"/>
                  </a:lnTo>
                  <a:close/>
                  <a:moveTo>
                    <a:pt x="440" y="328"/>
                  </a:moveTo>
                  <a:lnTo>
                    <a:pt x="436" y="324"/>
                  </a:lnTo>
                  <a:lnTo>
                    <a:pt x="440" y="336"/>
                  </a:lnTo>
                  <a:lnTo>
                    <a:pt x="444" y="332"/>
                  </a:lnTo>
                  <a:lnTo>
                    <a:pt x="434" y="336"/>
                  </a:lnTo>
                  <a:lnTo>
                    <a:pt x="440" y="328"/>
                  </a:lnTo>
                  <a:close/>
                  <a:moveTo>
                    <a:pt x="436" y="336"/>
                  </a:moveTo>
                  <a:lnTo>
                    <a:pt x="428" y="334"/>
                  </a:lnTo>
                  <a:lnTo>
                    <a:pt x="430" y="334"/>
                  </a:lnTo>
                  <a:lnTo>
                    <a:pt x="432" y="332"/>
                  </a:lnTo>
                  <a:lnTo>
                    <a:pt x="436" y="330"/>
                  </a:lnTo>
                  <a:lnTo>
                    <a:pt x="436" y="334"/>
                  </a:lnTo>
                  <a:lnTo>
                    <a:pt x="436" y="336"/>
                  </a:lnTo>
                  <a:close/>
                  <a:moveTo>
                    <a:pt x="426" y="356"/>
                  </a:moveTo>
                  <a:lnTo>
                    <a:pt x="430" y="364"/>
                  </a:lnTo>
                  <a:lnTo>
                    <a:pt x="426" y="362"/>
                  </a:lnTo>
                  <a:lnTo>
                    <a:pt x="424" y="360"/>
                  </a:lnTo>
                  <a:lnTo>
                    <a:pt x="426" y="356"/>
                  </a:lnTo>
                  <a:close/>
                  <a:moveTo>
                    <a:pt x="436" y="326"/>
                  </a:moveTo>
                  <a:lnTo>
                    <a:pt x="434" y="330"/>
                  </a:lnTo>
                  <a:lnTo>
                    <a:pt x="440" y="328"/>
                  </a:lnTo>
                  <a:lnTo>
                    <a:pt x="432" y="324"/>
                  </a:lnTo>
                  <a:lnTo>
                    <a:pt x="430" y="330"/>
                  </a:lnTo>
                  <a:lnTo>
                    <a:pt x="426" y="326"/>
                  </a:lnTo>
                  <a:lnTo>
                    <a:pt x="432" y="324"/>
                  </a:lnTo>
                  <a:lnTo>
                    <a:pt x="430" y="324"/>
                  </a:lnTo>
                  <a:lnTo>
                    <a:pt x="432" y="330"/>
                  </a:lnTo>
                  <a:lnTo>
                    <a:pt x="424" y="328"/>
                  </a:lnTo>
                  <a:lnTo>
                    <a:pt x="428" y="334"/>
                  </a:lnTo>
                  <a:lnTo>
                    <a:pt x="424" y="336"/>
                  </a:lnTo>
                  <a:lnTo>
                    <a:pt x="428" y="324"/>
                  </a:lnTo>
                  <a:lnTo>
                    <a:pt x="436" y="326"/>
                  </a:lnTo>
                  <a:close/>
                  <a:moveTo>
                    <a:pt x="422" y="366"/>
                  </a:moveTo>
                  <a:lnTo>
                    <a:pt x="422" y="370"/>
                  </a:lnTo>
                  <a:lnTo>
                    <a:pt x="422" y="362"/>
                  </a:lnTo>
                  <a:lnTo>
                    <a:pt x="422" y="366"/>
                  </a:lnTo>
                  <a:close/>
                  <a:moveTo>
                    <a:pt x="426" y="348"/>
                  </a:moveTo>
                  <a:lnTo>
                    <a:pt x="424" y="350"/>
                  </a:lnTo>
                  <a:lnTo>
                    <a:pt x="424" y="346"/>
                  </a:lnTo>
                  <a:lnTo>
                    <a:pt x="424" y="354"/>
                  </a:lnTo>
                  <a:lnTo>
                    <a:pt x="424" y="350"/>
                  </a:lnTo>
                  <a:lnTo>
                    <a:pt x="426" y="348"/>
                  </a:lnTo>
                  <a:close/>
                  <a:moveTo>
                    <a:pt x="418" y="354"/>
                  </a:moveTo>
                  <a:lnTo>
                    <a:pt x="422" y="362"/>
                  </a:lnTo>
                  <a:lnTo>
                    <a:pt x="428" y="350"/>
                  </a:lnTo>
                  <a:lnTo>
                    <a:pt x="418" y="354"/>
                  </a:lnTo>
                  <a:close/>
                  <a:moveTo>
                    <a:pt x="414" y="366"/>
                  </a:moveTo>
                  <a:lnTo>
                    <a:pt x="410" y="368"/>
                  </a:lnTo>
                  <a:lnTo>
                    <a:pt x="410" y="360"/>
                  </a:lnTo>
                  <a:lnTo>
                    <a:pt x="408" y="362"/>
                  </a:lnTo>
                  <a:lnTo>
                    <a:pt x="412" y="368"/>
                  </a:lnTo>
                  <a:lnTo>
                    <a:pt x="414" y="366"/>
                  </a:lnTo>
                  <a:close/>
                  <a:moveTo>
                    <a:pt x="400" y="356"/>
                  </a:moveTo>
                  <a:lnTo>
                    <a:pt x="406" y="354"/>
                  </a:lnTo>
                  <a:lnTo>
                    <a:pt x="404" y="360"/>
                  </a:lnTo>
                  <a:lnTo>
                    <a:pt x="398" y="356"/>
                  </a:lnTo>
                  <a:lnTo>
                    <a:pt x="402" y="352"/>
                  </a:lnTo>
                  <a:lnTo>
                    <a:pt x="402" y="352"/>
                  </a:lnTo>
                  <a:lnTo>
                    <a:pt x="400" y="352"/>
                  </a:lnTo>
                  <a:lnTo>
                    <a:pt x="404" y="350"/>
                  </a:lnTo>
                  <a:lnTo>
                    <a:pt x="408" y="348"/>
                  </a:lnTo>
                  <a:lnTo>
                    <a:pt x="392" y="352"/>
                  </a:lnTo>
                  <a:lnTo>
                    <a:pt x="400" y="348"/>
                  </a:lnTo>
                  <a:lnTo>
                    <a:pt x="392" y="350"/>
                  </a:lnTo>
                  <a:lnTo>
                    <a:pt x="392" y="350"/>
                  </a:lnTo>
                  <a:lnTo>
                    <a:pt x="398" y="354"/>
                  </a:lnTo>
                  <a:lnTo>
                    <a:pt x="400" y="348"/>
                  </a:lnTo>
                  <a:lnTo>
                    <a:pt x="402" y="356"/>
                  </a:lnTo>
                  <a:lnTo>
                    <a:pt x="400" y="360"/>
                  </a:lnTo>
                  <a:lnTo>
                    <a:pt x="402" y="350"/>
                  </a:lnTo>
                  <a:lnTo>
                    <a:pt x="400" y="356"/>
                  </a:lnTo>
                  <a:close/>
                  <a:moveTo>
                    <a:pt x="396" y="380"/>
                  </a:moveTo>
                  <a:lnTo>
                    <a:pt x="392" y="380"/>
                  </a:lnTo>
                  <a:lnTo>
                    <a:pt x="386" y="372"/>
                  </a:lnTo>
                  <a:lnTo>
                    <a:pt x="390" y="380"/>
                  </a:lnTo>
                  <a:lnTo>
                    <a:pt x="396" y="380"/>
                  </a:lnTo>
                  <a:close/>
                  <a:moveTo>
                    <a:pt x="396" y="384"/>
                  </a:moveTo>
                  <a:lnTo>
                    <a:pt x="392" y="386"/>
                  </a:lnTo>
                  <a:lnTo>
                    <a:pt x="392" y="394"/>
                  </a:lnTo>
                  <a:lnTo>
                    <a:pt x="396" y="384"/>
                  </a:lnTo>
                  <a:close/>
                  <a:moveTo>
                    <a:pt x="402" y="344"/>
                  </a:moveTo>
                  <a:lnTo>
                    <a:pt x="398" y="344"/>
                  </a:lnTo>
                  <a:lnTo>
                    <a:pt x="396" y="346"/>
                  </a:lnTo>
                  <a:lnTo>
                    <a:pt x="402" y="344"/>
                  </a:lnTo>
                  <a:close/>
                  <a:moveTo>
                    <a:pt x="394" y="372"/>
                  </a:moveTo>
                  <a:lnTo>
                    <a:pt x="396" y="372"/>
                  </a:lnTo>
                  <a:lnTo>
                    <a:pt x="392" y="364"/>
                  </a:lnTo>
                  <a:lnTo>
                    <a:pt x="394" y="372"/>
                  </a:lnTo>
                  <a:close/>
                  <a:moveTo>
                    <a:pt x="404" y="348"/>
                  </a:moveTo>
                  <a:lnTo>
                    <a:pt x="400" y="348"/>
                  </a:lnTo>
                  <a:lnTo>
                    <a:pt x="404" y="348"/>
                  </a:lnTo>
                  <a:close/>
                  <a:moveTo>
                    <a:pt x="408" y="350"/>
                  </a:moveTo>
                  <a:lnTo>
                    <a:pt x="404" y="348"/>
                  </a:lnTo>
                  <a:lnTo>
                    <a:pt x="408" y="350"/>
                  </a:lnTo>
                  <a:close/>
                  <a:moveTo>
                    <a:pt x="408" y="348"/>
                  </a:moveTo>
                  <a:lnTo>
                    <a:pt x="410" y="354"/>
                  </a:lnTo>
                  <a:lnTo>
                    <a:pt x="414" y="340"/>
                  </a:lnTo>
                  <a:lnTo>
                    <a:pt x="410" y="348"/>
                  </a:lnTo>
                  <a:lnTo>
                    <a:pt x="412" y="346"/>
                  </a:lnTo>
                  <a:lnTo>
                    <a:pt x="408" y="350"/>
                  </a:lnTo>
                  <a:lnTo>
                    <a:pt x="412" y="348"/>
                  </a:lnTo>
                  <a:lnTo>
                    <a:pt x="416" y="342"/>
                  </a:lnTo>
                  <a:lnTo>
                    <a:pt x="412" y="344"/>
                  </a:lnTo>
                  <a:lnTo>
                    <a:pt x="412" y="346"/>
                  </a:lnTo>
                  <a:lnTo>
                    <a:pt x="414" y="348"/>
                  </a:lnTo>
                  <a:lnTo>
                    <a:pt x="414" y="348"/>
                  </a:lnTo>
                  <a:lnTo>
                    <a:pt x="414" y="340"/>
                  </a:lnTo>
                  <a:lnTo>
                    <a:pt x="416" y="340"/>
                  </a:lnTo>
                  <a:lnTo>
                    <a:pt x="416" y="338"/>
                  </a:lnTo>
                  <a:lnTo>
                    <a:pt x="418" y="336"/>
                  </a:lnTo>
                  <a:lnTo>
                    <a:pt x="410" y="334"/>
                  </a:lnTo>
                  <a:lnTo>
                    <a:pt x="414" y="332"/>
                  </a:lnTo>
                  <a:lnTo>
                    <a:pt x="414" y="334"/>
                  </a:lnTo>
                  <a:lnTo>
                    <a:pt x="412" y="336"/>
                  </a:lnTo>
                  <a:lnTo>
                    <a:pt x="404" y="338"/>
                  </a:lnTo>
                  <a:lnTo>
                    <a:pt x="402" y="336"/>
                  </a:lnTo>
                  <a:lnTo>
                    <a:pt x="398" y="338"/>
                  </a:lnTo>
                  <a:lnTo>
                    <a:pt x="404" y="328"/>
                  </a:lnTo>
                  <a:lnTo>
                    <a:pt x="394" y="326"/>
                  </a:lnTo>
                  <a:lnTo>
                    <a:pt x="396" y="328"/>
                  </a:lnTo>
                  <a:lnTo>
                    <a:pt x="396" y="330"/>
                  </a:lnTo>
                  <a:lnTo>
                    <a:pt x="392" y="328"/>
                  </a:lnTo>
                  <a:lnTo>
                    <a:pt x="400" y="324"/>
                  </a:lnTo>
                  <a:lnTo>
                    <a:pt x="396" y="326"/>
                  </a:lnTo>
                  <a:lnTo>
                    <a:pt x="396" y="330"/>
                  </a:lnTo>
                  <a:lnTo>
                    <a:pt x="398" y="334"/>
                  </a:lnTo>
                  <a:lnTo>
                    <a:pt x="398" y="330"/>
                  </a:lnTo>
                  <a:lnTo>
                    <a:pt x="400" y="332"/>
                  </a:lnTo>
                  <a:lnTo>
                    <a:pt x="400" y="332"/>
                  </a:lnTo>
                  <a:lnTo>
                    <a:pt x="392" y="334"/>
                  </a:lnTo>
                  <a:lnTo>
                    <a:pt x="396" y="332"/>
                  </a:lnTo>
                  <a:lnTo>
                    <a:pt x="392" y="334"/>
                  </a:lnTo>
                  <a:lnTo>
                    <a:pt x="394" y="332"/>
                  </a:lnTo>
                  <a:lnTo>
                    <a:pt x="394" y="332"/>
                  </a:lnTo>
                  <a:lnTo>
                    <a:pt x="396" y="330"/>
                  </a:lnTo>
                  <a:lnTo>
                    <a:pt x="388" y="330"/>
                  </a:lnTo>
                  <a:lnTo>
                    <a:pt x="390" y="332"/>
                  </a:lnTo>
                  <a:lnTo>
                    <a:pt x="386" y="330"/>
                  </a:lnTo>
                  <a:lnTo>
                    <a:pt x="388" y="334"/>
                  </a:lnTo>
                  <a:lnTo>
                    <a:pt x="386" y="336"/>
                  </a:lnTo>
                  <a:lnTo>
                    <a:pt x="384" y="338"/>
                  </a:lnTo>
                  <a:lnTo>
                    <a:pt x="386" y="344"/>
                  </a:lnTo>
                  <a:lnTo>
                    <a:pt x="390" y="332"/>
                  </a:lnTo>
                  <a:lnTo>
                    <a:pt x="396" y="344"/>
                  </a:lnTo>
                  <a:lnTo>
                    <a:pt x="396" y="350"/>
                  </a:lnTo>
                  <a:lnTo>
                    <a:pt x="394" y="346"/>
                  </a:lnTo>
                  <a:lnTo>
                    <a:pt x="394" y="346"/>
                  </a:lnTo>
                  <a:lnTo>
                    <a:pt x="398" y="344"/>
                  </a:lnTo>
                  <a:lnTo>
                    <a:pt x="394" y="344"/>
                  </a:lnTo>
                  <a:lnTo>
                    <a:pt x="402" y="340"/>
                  </a:lnTo>
                  <a:lnTo>
                    <a:pt x="404" y="342"/>
                  </a:lnTo>
                  <a:lnTo>
                    <a:pt x="400" y="346"/>
                  </a:lnTo>
                  <a:lnTo>
                    <a:pt x="398" y="342"/>
                  </a:lnTo>
                  <a:lnTo>
                    <a:pt x="402" y="342"/>
                  </a:lnTo>
                  <a:lnTo>
                    <a:pt x="402" y="340"/>
                  </a:lnTo>
                  <a:lnTo>
                    <a:pt x="402" y="346"/>
                  </a:lnTo>
                  <a:lnTo>
                    <a:pt x="398" y="346"/>
                  </a:lnTo>
                  <a:lnTo>
                    <a:pt x="408" y="350"/>
                  </a:lnTo>
                  <a:lnTo>
                    <a:pt x="406" y="350"/>
                  </a:lnTo>
                  <a:lnTo>
                    <a:pt x="408" y="348"/>
                  </a:lnTo>
                  <a:close/>
                  <a:moveTo>
                    <a:pt x="366" y="446"/>
                  </a:moveTo>
                  <a:lnTo>
                    <a:pt x="362" y="446"/>
                  </a:lnTo>
                  <a:lnTo>
                    <a:pt x="362" y="444"/>
                  </a:lnTo>
                  <a:lnTo>
                    <a:pt x="362" y="446"/>
                  </a:lnTo>
                  <a:lnTo>
                    <a:pt x="366" y="446"/>
                  </a:lnTo>
                  <a:close/>
                  <a:moveTo>
                    <a:pt x="368" y="400"/>
                  </a:moveTo>
                  <a:lnTo>
                    <a:pt x="370" y="396"/>
                  </a:lnTo>
                  <a:lnTo>
                    <a:pt x="366" y="398"/>
                  </a:lnTo>
                  <a:lnTo>
                    <a:pt x="370" y="400"/>
                  </a:lnTo>
                  <a:lnTo>
                    <a:pt x="374" y="408"/>
                  </a:lnTo>
                  <a:lnTo>
                    <a:pt x="368" y="400"/>
                  </a:lnTo>
                  <a:close/>
                  <a:moveTo>
                    <a:pt x="336" y="354"/>
                  </a:moveTo>
                  <a:lnTo>
                    <a:pt x="346" y="360"/>
                  </a:lnTo>
                  <a:lnTo>
                    <a:pt x="346" y="360"/>
                  </a:lnTo>
                  <a:lnTo>
                    <a:pt x="344" y="352"/>
                  </a:lnTo>
                  <a:lnTo>
                    <a:pt x="340" y="358"/>
                  </a:lnTo>
                  <a:lnTo>
                    <a:pt x="334" y="356"/>
                  </a:lnTo>
                  <a:lnTo>
                    <a:pt x="336" y="354"/>
                  </a:lnTo>
                  <a:lnTo>
                    <a:pt x="334" y="360"/>
                  </a:lnTo>
                  <a:lnTo>
                    <a:pt x="334" y="352"/>
                  </a:lnTo>
                  <a:lnTo>
                    <a:pt x="340" y="356"/>
                  </a:lnTo>
                  <a:lnTo>
                    <a:pt x="334" y="352"/>
                  </a:lnTo>
                  <a:lnTo>
                    <a:pt x="334" y="352"/>
                  </a:lnTo>
                  <a:lnTo>
                    <a:pt x="332" y="346"/>
                  </a:lnTo>
                  <a:lnTo>
                    <a:pt x="324" y="352"/>
                  </a:lnTo>
                  <a:lnTo>
                    <a:pt x="336" y="354"/>
                  </a:lnTo>
                  <a:lnTo>
                    <a:pt x="330" y="354"/>
                  </a:lnTo>
                  <a:lnTo>
                    <a:pt x="328" y="350"/>
                  </a:lnTo>
                  <a:lnTo>
                    <a:pt x="326" y="354"/>
                  </a:lnTo>
                  <a:lnTo>
                    <a:pt x="324" y="352"/>
                  </a:lnTo>
                  <a:lnTo>
                    <a:pt x="324" y="360"/>
                  </a:lnTo>
                  <a:lnTo>
                    <a:pt x="330" y="358"/>
                  </a:lnTo>
                  <a:lnTo>
                    <a:pt x="336" y="358"/>
                  </a:lnTo>
                  <a:lnTo>
                    <a:pt x="326" y="354"/>
                  </a:lnTo>
                  <a:lnTo>
                    <a:pt x="330" y="352"/>
                  </a:lnTo>
                  <a:lnTo>
                    <a:pt x="330" y="356"/>
                  </a:lnTo>
                  <a:lnTo>
                    <a:pt x="332" y="356"/>
                  </a:lnTo>
                  <a:lnTo>
                    <a:pt x="340" y="354"/>
                  </a:lnTo>
                  <a:lnTo>
                    <a:pt x="340" y="354"/>
                  </a:lnTo>
                  <a:lnTo>
                    <a:pt x="332" y="362"/>
                  </a:lnTo>
                  <a:lnTo>
                    <a:pt x="336" y="358"/>
                  </a:lnTo>
                  <a:lnTo>
                    <a:pt x="342" y="354"/>
                  </a:lnTo>
                  <a:lnTo>
                    <a:pt x="344" y="358"/>
                  </a:lnTo>
                  <a:lnTo>
                    <a:pt x="336" y="354"/>
                  </a:lnTo>
                  <a:close/>
                  <a:moveTo>
                    <a:pt x="322" y="398"/>
                  </a:moveTo>
                  <a:lnTo>
                    <a:pt x="316" y="398"/>
                  </a:lnTo>
                  <a:lnTo>
                    <a:pt x="316" y="400"/>
                  </a:lnTo>
                  <a:lnTo>
                    <a:pt x="318" y="398"/>
                  </a:lnTo>
                  <a:lnTo>
                    <a:pt x="320" y="398"/>
                  </a:lnTo>
                  <a:lnTo>
                    <a:pt x="320" y="398"/>
                  </a:lnTo>
                  <a:lnTo>
                    <a:pt x="322" y="398"/>
                  </a:lnTo>
                  <a:close/>
                  <a:moveTo>
                    <a:pt x="318" y="392"/>
                  </a:moveTo>
                  <a:lnTo>
                    <a:pt x="322" y="386"/>
                  </a:lnTo>
                  <a:lnTo>
                    <a:pt x="320" y="388"/>
                  </a:lnTo>
                  <a:lnTo>
                    <a:pt x="324" y="394"/>
                  </a:lnTo>
                  <a:lnTo>
                    <a:pt x="324" y="390"/>
                  </a:lnTo>
                  <a:lnTo>
                    <a:pt x="318" y="392"/>
                  </a:lnTo>
                  <a:close/>
                  <a:moveTo>
                    <a:pt x="322" y="346"/>
                  </a:moveTo>
                  <a:lnTo>
                    <a:pt x="328" y="348"/>
                  </a:lnTo>
                  <a:lnTo>
                    <a:pt x="320" y="340"/>
                  </a:lnTo>
                  <a:lnTo>
                    <a:pt x="320" y="348"/>
                  </a:lnTo>
                  <a:lnTo>
                    <a:pt x="318" y="334"/>
                  </a:lnTo>
                  <a:lnTo>
                    <a:pt x="318" y="346"/>
                  </a:lnTo>
                  <a:lnTo>
                    <a:pt x="322" y="346"/>
                  </a:lnTo>
                  <a:close/>
                  <a:moveTo>
                    <a:pt x="318" y="358"/>
                  </a:moveTo>
                  <a:lnTo>
                    <a:pt x="312" y="362"/>
                  </a:lnTo>
                  <a:lnTo>
                    <a:pt x="310" y="360"/>
                  </a:lnTo>
                  <a:lnTo>
                    <a:pt x="316" y="364"/>
                  </a:lnTo>
                  <a:lnTo>
                    <a:pt x="318" y="358"/>
                  </a:lnTo>
                  <a:close/>
                  <a:moveTo>
                    <a:pt x="318" y="314"/>
                  </a:moveTo>
                  <a:lnTo>
                    <a:pt x="318" y="316"/>
                  </a:lnTo>
                  <a:lnTo>
                    <a:pt x="318" y="312"/>
                  </a:lnTo>
                  <a:lnTo>
                    <a:pt x="320" y="312"/>
                  </a:lnTo>
                  <a:lnTo>
                    <a:pt x="322" y="316"/>
                  </a:lnTo>
                  <a:lnTo>
                    <a:pt x="318" y="314"/>
                  </a:lnTo>
                  <a:close/>
                  <a:moveTo>
                    <a:pt x="306" y="320"/>
                  </a:moveTo>
                  <a:lnTo>
                    <a:pt x="304" y="320"/>
                  </a:lnTo>
                  <a:lnTo>
                    <a:pt x="306" y="320"/>
                  </a:lnTo>
                  <a:close/>
                  <a:moveTo>
                    <a:pt x="298" y="334"/>
                  </a:moveTo>
                  <a:lnTo>
                    <a:pt x="300" y="342"/>
                  </a:lnTo>
                  <a:lnTo>
                    <a:pt x="308" y="338"/>
                  </a:lnTo>
                  <a:lnTo>
                    <a:pt x="298" y="334"/>
                  </a:lnTo>
                  <a:close/>
                  <a:moveTo>
                    <a:pt x="306" y="324"/>
                  </a:moveTo>
                  <a:lnTo>
                    <a:pt x="308" y="322"/>
                  </a:lnTo>
                  <a:lnTo>
                    <a:pt x="306" y="324"/>
                  </a:lnTo>
                  <a:close/>
                  <a:moveTo>
                    <a:pt x="302" y="342"/>
                  </a:moveTo>
                  <a:lnTo>
                    <a:pt x="304" y="336"/>
                  </a:lnTo>
                  <a:lnTo>
                    <a:pt x="306" y="336"/>
                  </a:lnTo>
                  <a:lnTo>
                    <a:pt x="302" y="342"/>
                  </a:lnTo>
                  <a:close/>
                  <a:moveTo>
                    <a:pt x="318" y="308"/>
                  </a:moveTo>
                  <a:lnTo>
                    <a:pt x="326" y="306"/>
                  </a:lnTo>
                  <a:lnTo>
                    <a:pt x="320" y="312"/>
                  </a:lnTo>
                  <a:lnTo>
                    <a:pt x="326" y="312"/>
                  </a:lnTo>
                  <a:lnTo>
                    <a:pt x="318" y="302"/>
                  </a:lnTo>
                  <a:lnTo>
                    <a:pt x="316" y="300"/>
                  </a:lnTo>
                  <a:lnTo>
                    <a:pt x="314" y="300"/>
                  </a:lnTo>
                  <a:lnTo>
                    <a:pt x="316" y="300"/>
                  </a:lnTo>
                  <a:lnTo>
                    <a:pt x="312" y="308"/>
                  </a:lnTo>
                  <a:lnTo>
                    <a:pt x="316" y="304"/>
                  </a:lnTo>
                  <a:lnTo>
                    <a:pt x="312" y="296"/>
                  </a:lnTo>
                  <a:lnTo>
                    <a:pt x="310" y="304"/>
                  </a:lnTo>
                  <a:lnTo>
                    <a:pt x="304" y="302"/>
                  </a:lnTo>
                  <a:lnTo>
                    <a:pt x="308" y="300"/>
                  </a:lnTo>
                  <a:lnTo>
                    <a:pt x="308" y="304"/>
                  </a:lnTo>
                  <a:lnTo>
                    <a:pt x="306" y="298"/>
                  </a:lnTo>
                  <a:lnTo>
                    <a:pt x="306" y="296"/>
                  </a:lnTo>
                  <a:lnTo>
                    <a:pt x="304" y="296"/>
                  </a:lnTo>
                  <a:lnTo>
                    <a:pt x="310" y="294"/>
                  </a:lnTo>
                  <a:lnTo>
                    <a:pt x="306" y="294"/>
                  </a:lnTo>
                  <a:lnTo>
                    <a:pt x="302" y="292"/>
                  </a:lnTo>
                  <a:lnTo>
                    <a:pt x="310" y="302"/>
                  </a:lnTo>
                  <a:lnTo>
                    <a:pt x="308" y="298"/>
                  </a:lnTo>
                  <a:lnTo>
                    <a:pt x="298" y="296"/>
                  </a:lnTo>
                  <a:lnTo>
                    <a:pt x="300" y="298"/>
                  </a:lnTo>
                  <a:lnTo>
                    <a:pt x="302" y="292"/>
                  </a:lnTo>
                  <a:lnTo>
                    <a:pt x="300" y="294"/>
                  </a:lnTo>
                  <a:lnTo>
                    <a:pt x="296" y="290"/>
                  </a:lnTo>
                  <a:lnTo>
                    <a:pt x="298" y="294"/>
                  </a:lnTo>
                  <a:lnTo>
                    <a:pt x="300" y="296"/>
                  </a:lnTo>
                  <a:lnTo>
                    <a:pt x="300" y="296"/>
                  </a:lnTo>
                  <a:lnTo>
                    <a:pt x="298" y="296"/>
                  </a:lnTo>
                  <a:lnTo>
                    <a:pt x="306" y="296"/>
                  </a:lnTo>
                  <a:lnTo>
                    <a:pt x="304" y="298"/>
                  </a:lnTo>
                  <a:lnTo>
                    <a:pt x="298" y="296"/>
                  </a:lnTo>
                  <a:lnTo>
                    <a:pt x="302" y="302"/>
                  </a:lnTo>
                  <a:lnTo>
                    <a:pt x="298" y="300"/>
                  </a:lnTo>
                  <a:lnTo>
                    <a:pt x="302" y="294"/>
                  </a:lnTo>
                  <a:lnTo>
                    <a:pt x="304" y="294"/>
                  </a:lnTo>
                  <a:lnTo>
                    <a:pt x="302" y="296"/>
                  </a:lnTo>
                  <a:lnTo>
                    <a:pt x="296" y="298"/>
                  </a:lnTo>
                  <a:lnTo>
                    <a:pt x="312" y="302"/>
                  </a:lnTo>
                  <a:lnTo>
                    <a:pt x="312" y="302"/>
                  </a:lnTo>
                  <a:lnTo>
                    <a:pt x="312" y="308"/>
                  </a:lnTo>
                  <a:lnTo>
                    <a:pt x="310" y="308"/>
                  </a:lnTo>
                  <a:lnTo>
                    <a:pt x="312" y="306"/>
                  </a:lnTo>
                  <a:lnTo>
                    <a:pt x="318" y="308"/>
                  </a:lnTo>
                  <a:close/>
                  <a:moveTo>
                    <a:pt x="300" y="318"/>
                  </a:moveTo>
                  <a:lnTo>
                    <a:pt x="300" y="314"/>
                  </a:lnTo>
                  <a:lnTo>
                    <a:pt x="300" y="318"/>
                  </a:lnTo>
                  <a:lnTo>
                    <a:pt x="306" y="312"/>
                  </a:lnTo>
                  <a:lnTo>
                    <a:pt x="300" y="318"/>
                  </a:lnTo>
                  <a:close/>
                  <a:moveTo>
                    <a:pt x="286" y="326"/>
                  </a:moveTo>
                  <a:lnTo>
                    <a:pt x="292" y="320"/>
                  </a:lnTo>
                  <a:lnTo>
                    <a:pt x="290" y="320"/>
                  </a:lnTo>
                  <a:lnTo>
                    <a:pt x="294" y="320"/>
                  </a:lnTo>
                  <a:lnTo>
                    <a:pt x="292" y="328"/>
                  </a:lnTo>
                  <a:lnTo>
                    <a:pt x="286" y="326"/>
                  </a:lnTo>
                  <a:close/>
                  <a:moveTo>
                    <a:pt x="308" y="278"/>
                  </a:moveTo>
                  <a:lnTo>
                    <a:pt x="298" y="280"/>
                  </a:lnTo>
                  <a:lnTo>
                    <a:pt x="300" y="276"/>
                  </a:lnTo>
                  <a:lnTo>
                    <a:pt x="302" y="276"/>
                  </a:lnTo>
                  <a:lnTo>
                    <a:pt x="300" y="272"/>
                  </a:lnTo>
                  <a:lnTo>
                    <a:pt x="296" y="274"/>
                  </a:lnTo>
                  <a:lnTo>
                    <a:pt x="296" y="276"/>
                  </a:lnTo>
                  <a:lnTo>
                    <a:pt x="294" y="282"/>
                  </a:lnTo>
                  <a:lnTo>
                    <a:pt x="300" y="280"/>
                  </a:lnTo>
                  <a:lnTo>
                    <a:pt x="308" y="278"/>
                  </a:lnTo>
                  <a:close/>
                  <a:moveTo>
                    <a:pt x="292" y="294"/>
                  </a:moveTo>
                  <a:lnTo>
                    <a:pt x="296" y="290"/>
                  </a:lnTo>
                  <a:lnTo>
                    <a:pt x="294" y="290"/>
                  </a:lnTo>
                  <a:lnTo>
                    <a:pt x="292" y="294"/>
                  </a:lnTo>
                  <a:close/>
                  <a:moveTo>
                    <a:pt x="312" y="214"/>
                  </a:moveTo>
                  <a:lnTo>
                    <a:pt x="310" y="216"/>
                  </a:lnTo>
                  <a:lnTo>
                    <a:pt x="316" y="212"/>
                  </a:lnTo>
                  <a:lnTo>
                    <a:pt x="320" y="218"/>
                  </a:lnTo>
                  <a:lnTo>
                    <a:pt x="314" y="216"/>
                  </a:lnTo>
                  <a:lnTo>
                    <a:pt x="318" y="212"/>
                  </a:lnTo>
                  <a:lnTo>
                    <a:pt x="312" y="214"/>
                  </a:lnTo>
                  <a:close/>
                  <a:moveTo>
                    <a:pt x="314" y="204"/>
                  </a:moveTo>
                  <a:lnTo>
                    <a:pt x="320" y="202"/>
                  </a:lnTo>
                  <a:lnTo>
                    <a:pt x="322" y="204"/>
                  </a:lnTo>
                  <a:lnTo>
                    <a:pt x="316" y="198"/>
                  </a:lnTo>
                  <a:lnTo>
                    <a:pt x="314" y="204"/>
                  </a:lnTo>
                  <a:close/>
                  <a:moveTo>
                    <a:pt x="316" y="188"/>
                  </a:moveTo>
                  <a:lnTo>
                    <a:pt x="316" y="194"/>
                  </a:lnTo>
                  <a:lnTo>
                    <a:pt x="316" y="192"/>
                  </a:lnTo>
                  <a:lnTo>
                    <a:pt x="316" y="188"/>
                  </a:lnTo>
                  <a:close/>
                  <a:moveTo>
                    <a:pt x="306" y="270"/>
                  </a:moveTo>
                  <a:lnTo>
                    <a:pt x="302" y="276"/>
                  </a:lnTo>
                  <a:lnTo>
                    <a:pt x="312" y="286"/>
                  </a:lnTo>
                  <a:lnTo>
                    <a:pt x="316" y="282"/>
                  </a:lnTo>
                  <a:lnTo>
                    <a:pt x="310" y="282"/>
                  </a:lnTo>
                  <a:lnTo>
                    <a:pt x="308" y="276"/>
                  </a:lnTo>
                  <a:lnTo>
                    <a:pt x="316" y="280"/>
                  </a:lnTo>
                  <a:lnTo>
                    <a:pt x="320" y="276"/>
                  </a:lnTo>
                  <a:lnTo>
                    <a:pt x="308" y="276"/>
                  </a:lnTo>
                  <a:lnTo>
                    <a:pt x="302" y="274"/>
                  </a:lnTo>
                  <a:lnTo>
                    <a:pt x="306" y="270"/>
                  </a:lnTo>
                  <a:close/>
                  <a:moveTo>
                    <a:pt x="330" y="172"/>
                  </a:moveTo>
                  <a:lnTo>
                    <a:pt x="336" y="168"/>
                  </a:lnTo>
                  <a:lnTo>
                    <a:pt x="330" y="168"/>
                  </a:lnTo>
                  <a:lnTo>
                    <a:pt x="330" y="180"/>
                  </a:lnTo>
                  <a:lnTo>
                    <a:pt x="338" y="176"/>
                  </a:lnTo>
                  <a:lnTo>
                    <a:pt x="336" y="172"/>
                  </a:lnTo>
                  <a:lnTo>
                    <a:pt x="332" y="172"/>
                  </a:lnTo>
                  <a:lnTo>
                    <a:pt x="330" y="172"/>
                  </a:lnTo>
                  <a:close/>
                  <a:moveTo>
                    <a:pt x="330" y="184"/>
                  </a:moveTo>
                  <a:lnTo>
                    <a:pt x="338" y="184"/>
                  </a:lnTo>
                  <a:lnTo>
                    <a:pt x="334" y="180"/>
                  </a:lnTo>
                  <a:lnTo>
                    <a:pt x="330" y="184"/>
                  </a:lnTo>
                  <a:close/>
                  <a:moveTo>
                    <a:pt x="326" y="198"/>
                  </a:moveTo>
                  <a:lnTo>
                    <a:pt x="324" y="202"/>
                  </a:lnTo>
                  <a:lnTo>
                    <a:pt x="330" y="196"/>
                  </a:lnTo>
                  <a:lnTo>
                    <a:pt x="328" y="206"/>
                  </a:lnTo>
                  <a:lnTo>
                    <a:pt x="330" y="198"/>
                  </a:lnTo>
                  <a:lnTo>
                    <a:pt x="334" y="196"/>
                  </a:lnTo>
                  <a:lnTo>
                    <a:pt x="326" y="198"/>
                  </a:lnTo>
                  <a:close/>
                  <a:moveTo>
                    <a:pt x="328" y="208"/>
                  </a:moveTo>
                  <a:lnTo>
                    <a:pt x="326" y="214"/>
                  </a:lnTo>
                  <a:lnTo>
                    <a:pt x="330" y="212"/>
                  </a:lnTo>
                  <a:lnTo>
                    <a:pt x="332" y="220"/>
                  </a:lnTo>
                  <a:lnTo>
                    <a:pt x="334" y="214"/>
                  </a:lnTo>
                  <a:lnTo>
                    <a:pt x="330" y="212"/>
                  </a:lnTo>
                  <a:lnTo>
                    <a:pt x="330" y="214"/>
                  </a:lnTo>
                  <a:lnTo>
                    <a:pt x="328" y="208"/>
                  </a:lnTo>
                  <a:close/>
                  <a:moveTo>
                    <a:pt x="332" y="234"/>
                  </a:moveTo>
                  <a:lnTo>
                    <a:pt x="328" y="232"/>
                  </a:lnTo>
                  <a:lnTo>
                    <a:pt x="320" y="236"/>
                  </a:lnTo>
                  <a:lnTo>
                    <a:pt x="324" y="234"/>
                  </a:lnTo>
                  <a:lnTo>
                    <a:pt x="330" y="238"/>
                  </a:lnTo>
                  <a:lnTo>
                    <a:pt x="330" y="234"/>
                  </a:lnTo>
                  <a:lnTo>
                    <a:pt x="334" y="234"/>
                  </a:lnTo>
                  <a:lnTo>
                    <a:pt x="332" y="232"/>
                  </a:lnTo>
                  <a:lnTo>
                    <a:pt x="332" y="232"/>
                  </a:lnTo>
                  <a:lnTo>
                    <a:pt x="324" y="230"/>
                  </a:lnTo>
                  <a:lnTo>
                    <a:pt x="332" y="234"/>
                  </a:lnTo>
                  <a:close/>
                  <a:moveTo>
                    <a:pt x="318" y="300"/>
                  </a:moveTo>
                  <a:lnTo>
                    <a:pt x="322" y="304"/>
                  </a:lnTo>
                  <a:lnTo>
                    <a:pt x="316" y="300"/>
                  </a:lnTo>
                  <a:lnTo>
                    <a:pt x="318" y="300"/>
                  </a:lnTo>
                  <a:close/>
                  <a:moveTo>
                    <a:pt x="328" y="236"/>
                  </a:moveTo>
                  <a:lnTo>
                    <a:pt x="328" y="234"/>
                  </a:lnTo>
                  <a:lnTo>
                    <a:pt x="328" y="236"/>
                  </a:lnTo>
                  <a:close/>
                  <a:moveTo>
                    <a:pt x="326" y="262"/>
                  </a:moveTo>
                  <a:lnTo>
                    <a:pt x="322" y="264"/>
                  </a:lnTo>
                  <a:lnTo>
                    <a:pt x="322" y="260"/>
                  </a:lnTo>
                  <a:lnTo>
                    <a:pt x="326" y="262"/>
                  </a:lnTo>
                  <a:close/>
                  <a:moveTo>
                    <a:pt x="320" y="230"/>
                  </a:moveTo>
                  <a:lnTo>
                    <a:pt x="324" y="230"/>
                  </a:lnTo>
                  <a:lnTo>
                    <a:pt x="324" y="232"/>
                  </a:lnTo>
                  <a:lnTo>
                    <a:pt x="318" y="232"/>
                  </a:lnTo>
                  <a:lnTo>
                    <a:pt x="324" y="232"/>
                  </a:lnTo>
                  <a:lnTo>
                    <a:pt x="324" y="232"/>
                  </a:lnTo>
                  <a:lnTo>
                    <a:pt x="316" y="236"/>
                  </a:lnTo>
                  <a:lnTo>
                    <a:pt x="320" y="230"/>
                  </a:lnTo>
                  <a:close/>
                  <a:moveTo>
                    <a:pt x="326" y="226"/>
                  </a:moveTo>
                  <a:lnTo>
                    <a:pt x="328" y="220"/>
                  </a:lnTo>
                  <a:lnTo>
                    <a:pt x="324" y="224"/>
                  </a:lnTo>
                  <a:lnTo>
                    <a:pt x="324" y="224"/>
                  </a:lnTo>
                  <a:lnTo>
                    <a:pt x="328" y="222"/>
                  </a:lnTo>
                  <a:lnTo>
                    <a:pt x="320" y="222"/>
                  </a:lnTo>
                  <a:lnTo>
                    <a:pt x="326" y="228"/>
                  </a:lnTo>
                  <a:lnTo>
                    <a:pt x="318" y="224"/>
                  </a:lnTo>
                  <a:lnTo>
                    <a:pt x="322" y="230"/>
                  </a:lnTo>
                  <a:lnTo>
                    <a:pt x="326" y="226"/>
                  </a:lnTo>
                  <a:close/>
                  <a:moveTo>
                    <a:pt x="314" y="298"/>
                  </a:moveTo>
                  <a:lnTo>
                    <a:pt x="314" y="298"/>
                  </a:lnTo>
                  <a:lnTo>
                    <a:pt x="314" y="298"/>
                  </a:lnTo>
                  <a:close/>
                  <a:moveTo>
                    <a:pt x="320" y="284"/>
                  </a:moveTo>
                  <a:lnTo>
                    <a:pt x="316" y="274"/>
                  </a:lnTo>
                  <a:lnTo>
                    <a:pt x="316" y="278"/>
                  </a:lnTo>
                  <a:lnTo>
                    <a:pt x="320" y="284"/>
                  </a:lnTo>
                  <a:close/>
                  <a:moveTo>
                    <a:pt x="320" y="222"/>
                  </a:moveTo>
                  <a:lnTo>
                    <a:pt x="324" y="216"/>
                  </a:lnTo>
                  <a:lnTo>
                    <a:pt x="328" y="222"/>
                  </a:lnTo>
                  <a:lnTo>
                    <a:pt x="322" y="218"/>
                  </a:lnTo>
                  <a:lnTo>
                    <a:pt x="332" y="220"/>
                  </a:lnTo>
                  <a:lnTo>
                    <a:pt x="320" y="222"/>
                  </a:lnTo>
                  <a:close/>
                  <a:moveTo>
                    <a:pt x="308" y="284"/>
                  </a:moveTo>
                  <a:lnTo>
                    <a:pt x="308" y="284"/>
                  </a:lnTo>
                  <a:lnTo>
                    <a:pt x="308" y="284"/>
                  </a:lnTo>
                  <a:close/>
                  <a:moveTo>
                    <a:pt x="302" y="292"/>
                  </a:moveTo>
                  <a:lnTo>
                    <a:pt x="312" y="298"/>
                  </a:lnTo>
                  <a:lnTo>
                    <a:pt x="304" y="296"/>
                  </a:lnTo>
                  <a:lnTo>
                    <a:pt x="306" y="300"/>
                  </a:lnTo>
                  <a:lnTo>
                    <a:pt x="304" y="292"/>
                  </a:lnTo>
                  <a:lnTo>
                    <a:pt x="304" y="298"/>
                  </a:lnTo>
                  <a:lnTo>
                    <a:pt x="302" y="292"/>
                  </a:lnTo>
                  <a:close/>
                  <a:moveTo>
                    <a:pt x="318" y="218"/>
                  </a:moveTo>
                  <a:lnTo>
                    <a:pt x="322" y="216"/>
                  </a:lnTo>
                  <a:lnTo>
                    <a:pt x="322" y="220"/>
                  </a:lnTo>
                  <a:lnTo>
                    <a:pt x="318" y="218"/>
                  </a:lnTo>
                  <a:lnTo>
                    <a:pt x="318" y="218"/>
                  </a:lnTo>
                  <a:close/>
                  <a:moveTo>
                    <a:pt x="322" y="214"/>
                  </a:moveTo>
                  <a:lnTo>
                    <a:pt x="318" y="218"/>
                  </a:lnTo>
                  <a:lnTo>
                    <a:pt x="316" y="216"/>
                  </a:lnTo>
                  <a:lnTo>
                    <a:pt x="322" y="214"/>
                  </a:lnTo>
                  <a:close/>
                  <a:moveTo>
                    <a:pt x="314" y="228"/>
                  </a:moveTo>
                  <a:lnTo>
                    <a:pt x="318" y="228"/>
                  </a:lnTo>
                  <a:lnTo>
                    <a:pt x="318" y="226"/>
                  </a:lnTo>
                  <a:lnTo>
                    <a:pt x="314" y="228"/>
                  </a:lnTo>
                  <a:close/>
                  <a:moveTo>
                    <a:pt x="302" y="270"/>
                  </a:moveTo>
                  <a:lnTo>
                    <a:pt x="308" y="270"/>
                  </a:lnTo>
                  <a:lnTo>
                    <a:pt x="306" y="266"/>
                  </a:lnTo>
                  <a:lnTo>
                    <a:pt x="312" y="264"/>
                  </a:lnTo>
                  <a:lnTo>
                    <a:pt x="302" y="270"/>
                  </a:lnTo>
                  <a:close/>
                  <a:moveTo>
                    <a:pt x="344" y="242"/>
                  </a:moveTo>
                  <a:lnTo>
                    <a:pt x="338" y="238"/>
                  </a:lnTo>
                  <a:lnTo>
                    <a:pt x="344" y="242"/>
                  </a:lnTo>
                  <a:close/>
                  <a:moveTo>
                    <a:pt x="338" y="240"/>
                  </a:moveTo>
                  <a:lnTo>
                    <a:pt x="332" y="236"/>
                  </a:lnTo>
                  <a:lnTo>
                    <a:pt x="338" y="240"/>
                  </a:lnTo>
                  <a:close/>
                  <a:moveTo>
                    <a:pt x="340" y="236"/>
                  </a:moveTo>
                  <a:lnTo>
                    <a:pt x="340" y="236"/>
                  </a:lnTo>
                  <a:lnTo>
                    <a:pt x="340" y="236"/>
                  </a:lnTo>
                  <a:close/>
                  <a:moveTo>
                    <a:pt x="336" y="236"/>
                  </a:moveTo>
                  <a:lnTo>
                    <a:pt x="338" y="234"/>
                  </a:lnTo>
                  <a:lnTo>
                    <a:pt x="334" y="234"/>
                  </a:lnTo>
                  <a:lnTo>
                    <a:pt x="334" y="230"/>
                  </a:lnTo>
                  <a:lnTo>
                    <a:pt x="336" y="236"/>
                  </a:lnTo>
                  <a:close/>
                  <a:moveTo>
                    <a:pt x="320" y="302"/>
                  </a:moveTo>
                  <a:lnTo>
                    <a:pt x="322" y="304"/>
                  </a:lnTo>
                  <a:lnTo>
                    <a:pt x="324" y="300"/>
                  </a:lnTo>
                  <a:lnTo>
                    <a:pt x="328" y="300"/>
                  </a:lnTo>
                  <a:lnTo>
                    <a:pt x="326" y="298"/>
                  </a:lnTo>
                  <a:lnTo>
                    <a:pt x="324" y="296"/>
                  </a:lnTo>
                  <a:lnTo>
                    <a:pt x="316" y="302"/>
                  </a:lnTo>
                  <a:lnTo>
                    <a:pt x="320" y="302"/>
                  </a:lnTo>
                  <a:close/>
                  <a:moveTo>
                    <a:pt x="342" y="250"/>
                  </a:moveTo>
                  <a:lnTo>
                    <a:pt x="336" y="240"/>
                  </a:lnTo>
                  <a:lnTo>
                    <a:pt x="338" y="248"/>
                  </a:lnTo>
                  <a:lnTo>
                    <a:pt x="340" y="252"/>
                  </a:lnTo>
                  <a:lnTo>
                    <a:pt x="346" y="248"/>
                  </a:lnTo>
                  <a:lnTo>
                    <a:pt x="344" y="252"/>
                  </a:lnTo>
                  <a:lnTo>
                    <a:pt x="346" y="252"/>
                  </a:lnTo>
                  <a:lnTo>
                    <a:pt x="356" y="258"/>
                  </a:lnTo>
                  <a:lnTo>
                    <a:pt x="348" y="252"/>
                  </a:lnTo>
                  <a:lnTo>
                    <a:pt x="358" y="254"/>
                  </a:lnTo>
                  <a:lnTo>
                    <a:pt x="364" y="258"/>
                  </a:lnTo>
                  <a:lnTo>
                    <a:pt x="360" y="256"/>
                  </a:lnTo>
                  <a:lnTo>
                    <a:pt x="360" y="262"/>
                  </a:lnTo>
                  <a:lnTo>
                    <a:pt x="360" y="256"/>
                  </a:lnTo>
                  <a:lnTo>
                    <a:pt x="362" y="256"/>
                  </a:lnTo>
                  <a:lnTo>
                    <a:pt x="360" y="256"/>
                  </a:lnTo>
                  <a:lnTo>
                    <a:pt x="368" y="260"/>
                  </a:lnTo>
                  <a:lnTo>
                    <a:pt x="364" y="256"/>
                  </a:lnTo>
                  <a:lnTo>
                    <a:pt x="360" y="250"/>
                  </a:lnTo>
                  <a:lnTo>
                    <a:pt x="370" y="254"/>
                  </a:lnTo>
                  <a:lnTo>
                    <a:pt x="358" y="254"/>
                  </a:lnTo>
                  <a:lnTo>
                    <a:pt x="352" y="254"/>
                  </a:lnTo>
                  <a:lnTo>
                    <a:pt x="356" y="250"/>
                  </a:lnTo>
                  <a:lnTo>
                    <a:pt x="354" y="250"/>
                  </a:lnTo>
                  <a:lnTo>
                    <a:pt x="350" y="252"/>
                  </a:lnTo>
                  <a:lnTo>
                    <a:pt x="360" y="246"/>
                  </a:lnTo>
                  <a:lnTo>
                    <a:pt x="354" y="254"/>
                  </a:lnTo>
                  <a:lnTo>
                    <a:pt x="346" y="244"/>
                  </a:lnTo>
                  <a:lnTo>
                    <a:pt x="346" y="242"/>
                  </a:lnTo>
                  <a:lnTo>
                    <a:pt x="342" y="238"/>
                  </a:lnTo>
                  <a:lnTo>
                    <a:pt x="346" y="244"/>
                  </a:lnTo>
                  <a:lnTo>
                    <a:pt x="342" y="242"/>
                  </a:lnTo>
                  <a:lnTo>
                    <a:pt x="336" y="244"/>
                  </a:lnTo>
                  <a:lnTo>
                    <a:pt x="342" y="250"/>
                  </a:lnTo>
                  <a:close/>
                  <a:moveTo>
                    <a:pt x="358" y="238"/>
                  </a:moveTo>
                  <a:lnTo>
                    <a:pt x="354" y="236"/>
                  </a:lnTo>
                  <a:lnTo>
                    <a:pt x="354" y="244"/>
                  </a:lnTo>
                  <a:lnTo>
                    <a:pt x="358" y="238"/>
                  </a:lnTo>
                  <a:close/>
                  <a:moveTo>
                    <a:pt x="360" y="240"/>
                  </a:moveTo>
                  <a:lnTo>
                    <a:pt x="364" y="242"/>
                  </a:lnTo>
                  <a:lnTo>
                    <a:pt x="370" y="236"/>
                  </a:lnTo>
                  <a:lnTo>
                    <a:pt x="360" y="240"/>
                  </a:lnTo>
                  <a:close/>
                  <a:moveTo>
                    <a:pt x="374" y="234"/>
                  </a:moveTo>
                  <a:lnTo>
                    <a:pt x="376" y="234"/>
                  </a:lnTo>
                  <a:lnTo>
                    <a:pt x="376" y="234"/>
                  </a:lnTo>
                  <a:lnTo>
                    <a:pt x="374" y="228"/>
                  </a:lnTo>
                  <a:lnTo>
                    <a:pt x="376" y="234"/>
                  </a:lnTo>
                  <a:lnTo>
                    <a:pt x="378" y="232"/>
                  </a:lnTo>
                  <a:lnTo>
                    <a:pt x="376" y="234"/>
                  </a:lnTo>
                  <a:lnTo>
                    <a:pt x="382" y="228"/>
                  </a:lnTo>
                  <a:lnTo>
                    <a:pt x="376" y="230"/>
                  </a:lnTo>
                  <a:lnTo>
                    <a:pt x="376" y="232"/>
                  </a:lnTo>
                  <a:lnTo>
                    <a:pt x="374" y="230"/>
                  </a:lnTo>
                  <a:lnTo>
                    <a:pt x="374" y="234"/>
                  </a:lnTo>
                  <a:close/>
                  <a:moveTo>
                    <a:pt x="390" y="194"/>
                  </a:moveTo>
                  <a:lnTo>
                    <a:pt x="384" y="204"/>
                  </a:lnTo>
                  <a:lnTo>
                    <a:pt x="390" y="200"/>
                  </a:lnTo>
                  <a:lnTo>
                    <a:pt x="390" y="194"/>
                  </a:lnTo>
                  <a:close/>
                  <a:moveTo>
                    <a:pt x="410" y="140"/>
                  </a:moveTo>
                  <a:lnTo>
                    <a:pt x="414" y="142"/>
                  </a:lnTo>
                  <a:lnTo>
                    <a:pt x="412" y="144"/>
                  </a:lnTo>
                  <a:lnTo>
                    <a:pt x="412" y="140"/>
                  </a:lnTo>
                  <a:lnTo>
                    <a:pt x="408" y="144"/>
                  </a:lnTo>
                  <a:lnTo>
                    <a:pt x="418" y="144"/>
                  </a:lnTo>
                  <a:lnTo>
                    <a:pt x="414" y="148"/>
                  </a:lnTo>
                  <a:lnTo>
                    <a:pt x="412" y="148"/>
                  </a:lnTo>
                  <a:lnTo>
                    <a:pt x="412" y="148"/>
                  </a:lnTo>
                  <a:lnTo>
                    <a:pt x="416" y="148"/>
                  </a:lnTo>
                  <a:lnTo>
                    <a:pt x="410" y="148"/>
                  </a:lnTo>
                  <a:lnTo>
                    <a:pt x="414" y="148"/>
                  </a:lnTo>
                  <a:lnTo>
                    <a:pt x="414" y="146"/>
                  </a:lnTo>
                  <a:lnTo>
                    <a:pt x="420" y="148"/>
                  </a:lnTo>
                  <a:lnTo>
                    <a:pt x="410" y="140"/>
                  </a:lnTo>
                  <a:close/>
                  <a:moveTo>
                    <a:pt x="412" y="180"/>
                  </a:moveTo>
                  <a:lnTo>
                    <a:pt x="412" y="184"/>
                  </a:lnTo>
                  <a:lnTo>
                    <a:pt x="410" y="176"/>
                  </a:lnTo>
                  <a:lnTo>
                    <a:pt x="418" y="178"/>
                  </a:lnTo>
                  <a:lnTo>
                    <a:pt x="416" y="172"/>
                  </a:lnTo>
                  <a:lnTo>
                    <a:pt x="416" y="170"/>
                  </a:lnTo>
                  <a:lnTo>
                    <a:pt x="420" y="174"/>
                  </a:lnTo>
                  <a:lnTo>
                    <a:pt x="420" y="176"/>
                  </a:lnTo>
                  <a:lnTo>
                    <a:pt x="412" y="176"/>
                  </a:lnTo>
                  <a:lnTo>
                    <a:pt x="412" y="180"/>
                  </a:lnTo>
                  <a:close/>
                  <a:moveTo>
                    <a:pt x="426" y="178"/>
                  </a:moveTo>
                  <a:lnTo>
                    <a:pt x="422" y="180"/>
                  </a:lnTo>
                  <a:lnTo>
                    <a:pt x="426" y="178"/>
                  </a:lnTo>
                  <a:lnTo>
                    <a:pt x="422" y="184"/>
                  </a:lnTo>
                  <a:lnTo>
                    <a:pt x="426" y="178"/>
                  </a:lnTo>
                  <a:close/>
                  <a:moveTo>
                    <a:pt x="418" y="176"/>
                  </a:moveTo>
                  <a:lnTo>
                    <a:pt x="410" y="180"/>
                  </a:lnTo>
                  <a:lnTo>
                    <a:pt x="412" y="178"/>
                  </a:lnTo>
                  <a:lnTo>
                    <a:pt x="410" y="184"/>
                  </a:lnTo>
                  <a:lnTo>
                    <a:pt x="418" y="188"/>
                  </a:lnTo>
                  <a:lnTo>
                    <a:pt x="416" y="188"/>
                  </a:lnTo>
                  <a:lnTo>
                    <a:pt x="416" y="188"/>
                  </a:lnTo>
                  <a:lnTo>
                    <a:pt x="420" y="186"/>
                  </a:lnTo>
                  <a:lnTo>
                    <a:pt x="424" y="188"/>
                  </a:lnTo>
                  <a:lnTo>
                    <a:pt x="418" y="176"/>
                  </a:lnTo>
                  <a:close/>
                  <a:moveTo>
                    <a:pt x="420" y="204"/>
                  </a:moveTo>
                  <a:lnTo>
                    <a:pt x="422" y="206"/>
                  </a:lnTo>
                  <a:lnTo>
                    <a:pt x="422" y="212"/>
                  </a:lnTo>
                  <a:lnTo>
                    <a:pt x="422" y="206"/>
                  </a:lnTo>
                  <a:lnTo>
                    <a:pt x="426" y="208"/>
                  </a:lnTo>
                  <a:lnTo>
                    <a:pt x="426" y="214"/>
                  </a:lnTo>
                  <a:lnTo>
                    <a:pt x="428" y="212"/>
                  </a:lnTo>
                  <a:lnTo>
                    <a:pt x="424" y="206"/>
                  </a:lnTo>
                  <a:lnTo>
                    <a:pt x="430" y="210"/>
                  </a:lnTo>
                  <a:lnTo>
                    <a:pt x="428" y="208"/>
                  </a:lnTo>
                  <a:lnTo>
                    <a:pt x="426" y="208"/>
                  </a:lnTo>
                  <a:lnTo>
                    <a:pt x="424" y="212"/>
                  </a:lnTo>
                  <a:lnTo>
                    <a:pt x="420" y="208"/>
                  </a:lnTo>
                  <a:lnTo>
                    <a:pt x="420" y="204"/>
                  </a:lnTo>
                  <a:close/>
                  <a:moveTo>
                    <a:pt x="440" y="138"/>
                  </a:moveTo>
                  <a:lnTo>
                    <a:pt x="438" y="130"/>
                  </a:lnTo>
                  <a:lnTo>
                    <a:pt x="432" y="140"/>
                  </a:lnTo>
                  <a:lnTo>
                    <a:pt x="442" y="136"/>
                  </a:lnTo>
                  <a:lnTo>
                    <a:pt x="440" y="138"/>
                  </a:lnTo>
                  <a:close/>
                  <a:moveTo>
                    <a:pt x="446" y="170"/>
                  </a:moveTo>
                  <a:lnTo>
                    <a:pt x="444" y="166"/>
                  </a:lnTo>
                  <a:lnTo>
                    <a:pt x="432" y="170"/>
                  </a:lnTo>
                  <a:lnTo>
                    <a:pt x="438" y="172"/>
                  </a:lnTo>
                  <a:lnTo>
                    <a:pt x="446" y="166"/>
                  </a:lnTo>
                  <a:lnTo>
                    <a:pt x="446" y="174"/>
                  </a:lnTo>
                  <a:lnTo>
                    <a:pt x="442" y="170"/>
                  </a:lnTo>
                  <a:lnTo>
                    <a:pt x="444" y="168"/>
                  </a:lnTo>
                  <a:lnTo>
                    <a:pt x="442" y="174"/>
                  </a:lnTo>
                  <a:lnTo>
                    <a:pt x="442" y="166"/>
                  </a:lnTo>
                  <a:lnTo>
                    <a:pt x="446" y="170"/>
                  </a:lnTo>
                  <a:close/>
                  <a:moveTo>
                    <a:pt x="456" y="184"/>
                  </a:moveTo>
                  <a:lnTo>
                    <a:pt x="454" y="180"/>
                  </a:lnTo>
                  <a:lnTo>
                    <a:pt x="454" y="182"/>
                  </a:lnTo>
                  <a:lnTo>
                    <a:pt x="456" y="180"/>
                  </a:lnTo>
                  <a:lnTo>
                    <a:pt x="464" y="188"/>
                  </a:lnTo>
                  <a:lnTo>
                    <a:pt x="462" y="186"/>
                  </a:lnTo>
                  <a:lnTo>
                    <a:pt x="466" y="186"/>
                  </a:lnTo>
                  <a:lnTo>
                    <a:pt x="466" y="190"/>
                  </a:lnTo>
                  <a:lnTo>
                    <a:pt x="470" y="188"/>
                  </a:lnTo>
                  <a:lnTo>
                    <a:pt x="462" y="188"/>
                  </a:lnTo>
                  <a:lnTo>
                    <a:pt x="474" y="192"/>
                  </a:lnTo>
                  <a:lnTo>
                    <a:pt x="476" y="192"/>
                  </a:lnTo>
                  <a:lnTo>
                    <a:pt x="474" y="194"/>
                  </a:lnTo>
                  <a:lnTo>
                    <a:pt x="476" y="190"/>
                  </a:lnTo>
                  <a:lnTo>
                    <a:pt x="472" y="192"/>
                  </a:lnTo>
                  <a:lnTo>
                    <a:pt x="478" y="188"/>
                  </a:lnTo>
                  <a:lnTo>
                    <a:pt x="480" y="192"/>
                  </a:lnTo>
                  <a:lnTo>
                    <a:pt x="478" y="190"/>
                  </a:lnTo>
                  <a:lnTo>
                    <a:pt x="472" y="182"/>
                  </a:lnTo>
                  <a:lnTo>
                    <a:pt x="474" y="188"/>
                  </a:lnTo>
                  <a:lnTo>
                    <a:pt x="472" y="194"/>
                  </a:lnTo>
                  <a:lnTo>
                    <a:pt x="474" y="182"/>
                  </a:lnTo>
                  <a:lnTo>
                    <a:pt x="458" y="182"/>
                  </a:lnTo>
                  <a:lnTo>
                    <a:pt x="460" y="178"/>
                  </a:lnTo>
                  <a:lnTo>
                    <a:pt x="456" y="178"/>
                  </a:lnTo>
                  <a:lnTo>
                    <a:pt x="464" y="178"/>
                  </a:lnTo>
                  <a:lnTo>
                    <a:pt x="458" y="180"/>
                  </a:lnTo>
                  <a:lnTo>
                    <a:pt x="448" y="178"/>
                  </a:lnTo>
                  <a:lnTo>
                    <a:pt x="456" y="184"/>
                  </a:lnTo>
                  <a:close/>
                  <a:moveTo>
                    <a:pt x="472" y="174"/>
                  </a:moveTo>
                  <a:lnTo>
                    <a:pt x="476" y="174"/>
                  </a:lnTo>
                  <a:lnTo>
                    <a:pt x="472" y="174"/>
                  </a:lnTo>
                  <a:lnTo>
                    <a:pt x="472" y="174"/>
                  </a:lnTo>
                  <a:close/>
                  <a:moveTo>
                    <a:pt x="488" y="114"/>
                  </a:moveTo>
                  <a:lnTo>
                    <a:pt x="484" y="120"/>
                  </a:lnTo>
                  <a:lnTo>
                    <a:pt x="488" y="114"/>
                  </a:lnTo>
                  <a:close/>
                  <a:moveTo>
                    <a:pt x="484" y="116"/>
                  </a:moveTo>
                  <a:lnTo>
                    <a:pt x="484" y="120"/>
                  </a:lnTo>
                  <a:lnTo>
                    <a:pt x="480" y="116"/>
                  </a:lnTo>
                  <a:lnTo>
                    <a:pt x="482" y="122"/>
                  </a:lnTo>
                  <a:lnTo>
                    <a:pt x="482" y="116"/>
                  </a:lnTo>
                  <a:lnTo>
                    <a:pt x="484" y="116"/>
                  </a:lnTo>
                  <a:close/>
                  <a:moveTo>
                    <a:pt x="476" y="192"/>
                  </a:moveTo>
                  <a:lnTo>
                    <a:pt x="476" y="196"/>
                  </a:lnTo>
                  <a:lnTo>
                    <a:pt x="482" y="198"/>
                  </a:lnTo>
                  <a:lnTo>
                    <a:pt x="484" y="198"/>
                  </a:lnTo>
                  <a:lnTo>
                    <a:pt x="482" y="198"/>
                  </a:lnTo>
                  <a:lnTo>
                    <a:pt x="484" y="198"/>
                  </a:lnTo>
                  <a:lnTo>
                    <a:pt x="482" y="196"/>
                  </a:lnTo>
                  <a:lnTo>
                    <a:pt x="480" y="196"/>
                  </a:lnTo>
                  <a:lnTo>
                    <a:pt x="476" y="192"/>
                  </a:lnTo>
                  <a:close/>
                  <a:moveTo>
                    <a:pt x="486" y="198"/>
                  </a:moveTo>
                  <a:lnTo>
                    <a:pt x="492" y="198"/>
                  </a:lnTo>
                  <a:lnTo>
                    <a:pt x="486" y="200"/>
                  </a:lnTo>
                  <a:lnTo>
                    <a:pt x="486" y="198"/>
                  </a:lnTo>
                  <a:close/>
                  <a:moveTo>
                    <a:pt x="474" y="208"/>
                  </a:moveTo>
                  <a:lnTo>
                    <a:pt x="480" y="214"/>
                  </a:lnTo>
                  <a:lnTo>
                    <a:pt x="480" y="214"/>
                  </a:lnTo>
                  <a:lnTo>
                    <a:pt x="476" y="214"/>
                  </a:lnTo>
                  <a:lnTo>
                    <a:pt x="474" y="210"/>
                  </a:lnTo>
                  <a:lnTo>
                    <a:pt x="480" y="220"/>
                  </a:lnTo>
                  <a:lnTo>
                    <a:pt x="472" y="216"/>
                  </a:lnTo>
                  <a:lnTo>
                    <a:pt x="468" y="210"/>
                  </a:lnTo>
                  <a:lnTo>
                    <a:pt x="474" y="220"/>
                  </a:lnTo>
                  <a:lnTo>
                    <a:pt x="480" y="220"/>
                  </a:lnTo>
                  <a:lnTo>
                    <a:pt x="484" y="224"/>
                  </a:lnTo>
                  <a:lnTo>
                    <a:pt x="478" y="226"/>
                  </a:lnTo>
                  <a:lnTo>
                    <a:pt x="482" y="224"/>
                  </a:lnTo>
                  <a:lnTo>
                    <a:pt x="470" y="220"/>
                  </a:lnTo>
                  <a:lnTo>
                    <a:pt x="472" y="222"/>
                  </a:lnTo>
                  <a:lnTo>
                    <a:pt x="468" y="220"/>
                  </a:lnTo>
                  <a:lnTo>
                    <a:pt x="466" y="230"/>
                  </a:lnTo>
                  <a:lnTo>
                    <a:pt x="466" y="222"/>
                  </a:lnTo>
                  <a:lnTo>
                    <a:pt x="462" y="224"/>
                  </a:lnTo>
                  <a:lnTo>
                    <a:pt x="464" y="226"/>
                  </a:lnTo>
                  <a:lnTo>
                    <a:pt x="456" y="226"/>
                  </a:lnTo>
                  <a:lnTo>
                    <a:pt x="468" y="222"/>
                  </a:lnTo>
                  <a:lnTo>
                    <a:pt x="464" y="234"/>
                  </a:lnTo>
                  <a:lnTo>
                    <a:pt x="462" y="226"/>
                  </a:lnTo>
                  <a:lnTo>
                    <a:pt x="468" y="226"/>
                  </a:lnTo>
                  <a:lnTo>
                    <a:pt x="466" y="224"/>
                  </a:lnTo>
                  <a:lnTo>
                    <a:pt x="462" y="228"/>
                  </a:lnTo>
                  <a:lnTo>
                    <a:pt x="468" y="230"/>
                  </a:lnTo>
                  <a:lnTo>
                    <a:pt x="466" y="232"/>
                  </a:lnTo>
                  <a:lnTo>
                    <a:pt x="470" y="236"/>
                  </a:lnTo>
                  <a:lnTo>
                    <a:pt x="468" y="228"/>
                  </a:lnTo>
                  <a:lnTo>
                    <a:pt x="472" y="236"/>
                  </a:lnTo>
                  <a:lnTo>
                    <a:pt x="472" y="238"/>
                  </a:lnTo>
                  <a:lnTo>
                    <a:pt x="466" y="228"/>
                  </a:lnTo>
                  <a:lnTo>
                    <a:pt x="470" y="230"/>
                  </a:lnTo>
                  <a:lnTo>
                    <a:pt x="472" y="238"/>
                  </a:lnTo>
                  <a:lnTo>
                    <a:pt x="472" y="232"/>
                  </a:lnTo>
                  <a:lnTo>
                    <a:pt x="480" y="244"/>
                  </a:lnTo>
                  <a:lnTo>
                    <a:pt x="478" y="242"/>
                  </a:lnTo>
                  <a:lnTo>
                    <a:pt x="476" y="230"/>
                  </a:lnTo>
                  <a:lnTo>
                    <a:pt x="476" y="234"/>
                  </a:lnTo>
                  <a:lnTo>
                    <a:pt x="472" y="232"/>
                  </a:lnTo>
                  <a:lnTo>
                    <a:pt x="478" y="226"/>
                  </a:lnTo>
                  <a:lnTo>
                    <a:pt x="474" y="228"/>
                  </a:lnTo>
                  <a:lnTo>
                    <a:pt x="472" y="226"/>
                  </a:lnTo>
                  <a:lnTo>
                    <a:pt x="472" y="230"/>
                  </a:lnTo>
                  <a:lnTo>
                    <a:pt x="484" y="228"/>
                  </a:lnTo>
                  <a:lnTo>
                    <a:pt x="484" y="228"/>
                  </a:lnTo>
                  <a:lnTo>
                    <a:pt x="490" y="234"/>
                  </a:lnTo>
                  <a:lnTo>
                    <a:pt x="490" y="240"/>
                  </a:lnTo>
                  <a:lnTo>
                    <a:pt x="490" y="234"/>
                  </a:lnTo>
                  <a:lnTo>
                    <a:pt x="488" y="240"/>
                  </a:lnTo>
                  <a:lnTo>
                    <a:pt x="490" y="238"/>
                  </a:lnTo>
                  <a:lnTo>
                    <a:pt x="496" y="244"/>
                  </a:lnTo>
                  <a:lnTo>
                    <a:pt x="498" y="242"/>
                  </a:lnTo>
                  <a:lnTo>
                    <a:pt x="494" y="242"/>
                  </a:lnTo>
                  <a:lnTo>
                    <a:pt x="496" y="244"/>
                  </a:lnTo>
                  <a:lnTo>
                    <a:pt x="504" y="252"/>
                  </a:lnTo>
                  <a:lnTo>
                    <a:pt x="502" y="254"/>
                  </a:lnTo>
                  <a:lnTo>
                    <a:pt x="510" y="252"/>
                  </a:lnTo>
                  <a:lnTo>
                    <a:pt x="502" y="246"/>
                  </a:lnTo>
                  <a:lnTo>
                    <a:pt x="502" y="250"/>
                  </a:lnTo>
                  <a:lnTo>
                    <a:pt x="504" y="248"/>
                  </a:lnTo>
                  <a:lnTo>
                    <a:pt x="512" y="254"/>
                  </a:lnTo>
                  <a:lnTo>
                    <a:pt x="508" y="250"/>
                  </a:lnTo>
                  <a:lnTo>
                    <a:pt x="510" y="248"/>
                  </a:lnTo>
                  <a:lnTo>
                    <a:pt x="518" y="246"/>
                  </a:lnTo>
                  <a:lnTo>
                    <a:pt x="526" y="254"/>
                  </a:lnTo>
                  <a:lnTo>
                    <a:pt x="522" y="248"/>
                  </a:lnTo>
                  <a:lnTo>
                    <a:pt x="514" y="240"/>
                  </a:lnTo>
                  <a:lnTo>
                    <a:pt x="510" y="244"/>
                  </a:lnTo>
                  <a:lnTo>
                    <a:pt x="514" y="246"/>
                  </a:lnTo>
                  <a:lnTo>
                    <a:pt x="506" y="242"/>
                  </a:lnTo>
                  <a:lnTo>
                    <a:pt x="510" y="242"/>
                  </a:lnTo>
                  <a:lnTo>
                    <a:pt x="508" y="238"/>
                  </a:lnTo>
                  <a:lnTo>
                    <a:pt x="506" y="238"/>
                  </a:lnTo>
                  <a:lnTo>
                    <a:pt x="494" y="232"/>
                  </a:lnTo>
                  <a:lnTo>
                    <a:pt x="500" y="234"/>
                  </a:lnTo>
                  <a:lnTo>
                    <a:pt x="488" y="222"/>
                  </a:lnTo>
                  <a:lnTo>
                    <a:pt x="490" y="226"/>
                  </a:lnTo>
                  <a:lnTo>
                    <a:pt x="488" y="218"/>
                  </a:lnTo>
                  <a:lnTo>
                    <a:pt x="498" y="214"/>
                  </a:lnTo>
                  <a:lnTo>
                    <a:pt x="498" y="220"/>
                  </a:lnTo>
                  <a:lnTo>
                    <a:pt x="498" y="222"/>
                  </a:lnTo>
                  <a:lnTo>
                    <a:pt x="494" y="214"/>
                  </a:lnTo>
                  <a:lnTo>
                    <a:pt x="484" y="214"/>
                  </a:lnTo>
                  <a:lnTo>
                    <a:pt x="492" y="212"/>
                  </a:lnTo>
                  <a:lnTo>
                    <a:pt x="474" y="208"/>
                  </a:lnTo>
                  <a:close/>
                  <a:moveTo>
                    <a:pt x="506" y="154"/>
                  </a:moveTo>
                  <a:lnTo>
                    <a:pt x="500" y="152"/>
                  </a:lnTo>
                  <a:lnTo>
                    <a:pt x="502" y="150"/>
                  </a:lnTo>
                  <a:lnTo>
                    <a:pt x="508" y="152"/>
                  </a:lnTo>
                  <a:lnTo>
                    <a:pt x="504" y="150"/>
                  </a:lnTo>
                  <a:lnTo>
                    <a:pt x="506" y="154"/>
                  </a:lnTo>
                  <a:close/>
                  <a:moveTo>
                    <a:pt x="500" y="156"/>
                  </a:moveTo>
                  <a:lnTo>
                    <a:pt x="500" y="152"/>
                  </a:lnTo>
                  <a:lnTo>
                    <a:pt x="500" y="152"/>
                  </a:lnTo>
                  <a:lnTo>
                    <a:pt x="500" y="156"/>
                  </a:lnTo>
                  <a:close/>
                  <a:moveTo>
                    <a:pt x="488" y="206"/>
                  </a:moveTo>
                  <a:lnTo>
                    <a:pt x="490" y="202"/>
                  </a:lnTo>
                  <a:lnTo>
                    <a:pt x="492" y="202"/>
                  </a:lnTo>
                  <a:lnTo>
                    <a:pt x="494" y="208"/>
                  </a:lnTo>
                  <a:lnTo>
                    <a:pt x="488" y="206"/>
                  </a:lnTo>
                  <a:close/>
                  <a:moveTo>
                    <a:pt x="506" y="150"/>
                  </a:moveTo>
                  <a:lnTo>
                    <a:pt x="504" y="150"/>
                  </a:lnTo>
                  <a:lnTo>
                    <a:pt x="508" y="150"/>
                  </a:lnTo>
                  <a:lnTo>
                    <a:pt x="506" y="150"/>
                  </a:lnTo>
                  <a:close/>
                  <a:moveTo>
                    <a:pt x="512" y="150"/>
                  </a:moveTo>
                  <a:lnTo>
                    <a:pt x="510" y="148"/>
                  </a:lnTo>
                  <a:lnTo>
                    <a:pt x="512" y="150"/>
                  </a:lnTo>
                  <a:close/>
                  <a:moveTo>
                    <a:pt x="506" y="154"/>
                  </a:moveTo>
                  <a:lnTo>
                    <a:pt x="510" y="158"/>
                  </a:lnTo>
                  <a:lnTo>
                    <a:pt x="504" y="152"/>
                  </a:lnTo>
                  <a:lnTo>
                    <a:pt x="506" y="154"/>
                  </a:lnTo>
                  <a:close/>
                  <a:moveTo>
                    <a:pt x="516" y="170"/>
                  </a:moveTo>
                  <a:lnTo>
                    <a:pt x="516" y="174"/>
                  </a:lnTo>
                  <a:lnTo>
                    <a:pt x="512" y="170"/>
                  </a:lnTo>
                  <a:lnTo>
                    <a:pt x="516" y="170"/>
                  </a:lnTo>
                  <a:close/>
                  <a:moveTo>
                    <a:pt x="504" y="212"/>
                  </a:moveTo>
                  <a:lnTo>
                    <a:pt x="504" y="212"/>
                  </a:lnTo>
                  <a:lnTo>
                    <a:pt x="504" y="212"/>
                  </a:lnTo>
                  <a:close/>
                  <a:moveTo>
                    <a:pt x="498" y="228"/>
                  </a:moveTo>
                  <a:lnTo>
                    <a:pt x="498" y="226"/>
                  </a:lnTo>
                  <a:lnTo>
                    <a:pt x="498" y="230"/>
                  </a:lnTo>
                  <a:lnTo>
                    <a:pt x="498" y="228"/>
                  </a:lnTo>
                  <a:close/>
                  <a:moveTo>
                    <a:pt x="508" y="230"/>
                  </a:moveTo>
                  <a:lnTo>
                    <a:pt x="506" y="232"/>
                  </a:lnTo>
                  <a:lnTo>
                    <a:pt x="504" y="234"/>
                  </a:lnTo>
                  <a:lnTo>
                    <a:pt x="504" y="238"/>
                  </a:lnTo>
                  <a:lnTo>
                    <a:pt x="506" y="236"/>
                  </a:lnTo>
                  <a:lnTo>
                    <a:pt x="510" y="232"/>
                  </a:lnTo>
                  <a:lnTo>
                    <a:pt x="506" y="232"/>
                  </a:lnTo>
                  <a:lnTo>
                    <a:pt x="504" y="232"/>
                  </a:lnTo>
                  <a:lnTo>
                    <a:pt x="504" y="236"/>
                  </a:lnTo>
                  <a:lnTo>
                    <a:pt x="508" y="230"/>
                  </a:lnTo>
                  <a:close/>
                  <a:moveTo>
                    <a:pt x="532" y="130"/>
                  </a:moveTo>
                  <a:lnTo>
                    <a:pt x="532" y="126"/>
                  </a:lnTo>
                  <a:lnTo>
                    <a:pt x="532" y="130"/>
                  </a:lnTo>
                  <a:close/>
                  <a:moveTo>
                    <a:pt x="532" y="128"/>
                  </a:moveTo>
                  <a:lnTo>
                    <a:pt x="528" y="124"/>
                  </a:lnTo>
                  <a:lnTo>
                    <a:pt x="528" y="126"/>
                  </a:lnTo>
                  <a:lnTo>
                    <a:pt x="524" y="134"/>
                  </a:lnTo>
                  <a:lnTo>
                    <a:pt x="536" y="128"/>
                  </a:lnTo>
                  <a:lnTo>
                    <a:pt x="528" y="134"/>
                  </a:lnTo>
                  <a:lnTo>
                    <a:pt x="526" y="130"/>
                  </a:lnTo>
                  <a:lnTo>
                    <a:pt x="532" y="128"/>
                  </a:lnTo>
                  <a:close/>
                  <a:moveTo>
                    <a:pt x="534" y="140"/>
                  </a:moveTo>
                  <a:lnTo>
                    <a:pt x="540" y="150"/>
                  </a:lnTo>
                  <a:lnTo>
                    <a:pt x="546" y="146"/>
                  </a:lnTo>
                  <a:lnTo>
                    <a:pt x="536" y="146"/>
                  </a:lnTo>
                  <a:lnTo>
                    <a:pt x="534" y="136"/>
                  </a:lnTo>
                  <a:lnTo>
                    <a:pt x="532" y="136"/>
                  </a:lnTo>
                  <a:lnTo>
                    <a:pt x="534" y="140"/>
                  </a:lnTo>
                  <a:close/>
                  <a:moveTo>
                    <a:pt x="524" y="254"/>
                  </a:moveTo>
                  <a:lnTo>
                    <a:pt x="522" y="258"/>
                  </a:lnTo>
                  <a:lnTo>
                    <a:pt x="520" y="258"/>
                  </a:lnTo>
                  <a:lnTo>
                    <a:pt x="514" y="258"/>
                  </a:lnTo>
                  <a:lnTo>
                    <a:pt x="514" y="260"/>
                  </a:lnTo>
                  <a:lnTo>
                    <a:pt x="508" y="256"/>
                  </a:lnTo>
                  <a:lnTo>
                    <a:pt x="514" y="260"/>
                  </a:lnTo>
                  <a:lnTo>
                    <a:pt x="518" y="262"/>
                  </a:lnTo>
                  <a:lnTo>
                    <a:pt x="518" y="266"/>
                  </a:lnTo>
                  <a:lnTo>
                    <a:pt x="522" y="264"/>
                  </a:lnTo>
                  <a:lnTo>
                    <a:pt x="524" y="254"/>
                  </a:lnTo>
                  <a:close/>
                  <a:moveTo>
                    <a:pt x="512" y="270"/>
                  </a:moveTo>
                  <a:lnTo>
                    <a:pt x="514" y="272"/>
                  </a:lnTo>
                  <a:lnTo>
                    <a:pt x="516" y="276"/>
                  </a:lnTo>
                  <a:lnTo>
                    <a:pt x="512" y="268"/>
                  </a:lnTo>
                  <a:lnTo>
                    <a:pt x="516" y="264"/>
                  </a:lnTo>
                  <a:lnTo>
                    <a:pt x="506" y="258"/>
                  </a:lnTo>
                  <a:lnTo>
                    <a:pt x="516" y="262"/>
                  </a:lnTo>
                  <a:lnTo>
                    <a:pt x="504" y="256"/>
                  </a:lnTo>
                  <a:lnTo>
                    <a:pt x="510" y="258"/>
                  </a:lnTo>
                  <a:lnTo>
                    <a:pt x="510" y="262"/>
                  </a:lnTo>
                  <a:lnTo>
                    <a:pt x="510" y="262"/>
                  </a:lnTo>
                  <a:lnTo>
                    <a:pt x="510" y="262"/>
                  </a:lnTo>
                  <a:lnTo>
                    <a:pt x="510" y="270"/>
                  </a:lnTo>
                  <a:lnTo>
                    <a:pt x="516" y="260"/>
                  </a:lnTo>
                  <a:lnTo>
                    <a:pt x="518" y="264"/>
                  </a:lnTo>
                  <a:lnTo>
                    <a:pt x="512" y="268"/>
                  </a:lnTo>
                  <a:lnTo>
                    <a:pt x="512" y="270"/>
                  </a:lnTo>
                  <a:close/>
                  <a:moveTo>
                    <a:pt x="514" y="236"/>
                  </a:moveTo>
                  <a:lnTo>
                    <a:pt x="516" y="228"/>
                  </a:lnTo>
                  <a:lnTo>
                    <a:pt x="526" y="230"/>
                  </a:lnTo>
                  <a:lnTo>
                    <a:pt x="532" y="226"/>
                  </a:lnTo>
                  <a:lnTo>
                    <a:pt x="526" y="226"/>
                  </a:lnTo>
                  <a:lnTo>
                    <a:pt x="524" y="228"/>
                  </a:lnTo>
                  <a:lnTo>
                    <a:pt x="528" y="222"/>
                  </a:lnTo>
                  <a:lnTo>
                    <a:pt x="520" y="226"/>
                  </a:lnTo>
                  <a:lnTo>
                    <a:pt x="522" y="230"/>
                  </a:lnTo>
                  <a:lnTo>
                    <a:pt x="516" y="222"/>
                  </a:lnTo>
                  <a:lnTo>
                    <a:pt x="514" y="236"/>
                  </a:lnTo>
                  <a:close/>
                  <a:moveTo>
                    <a:pt x="532" y="166"/>
                  </a:moveTo>
                  <a:lnTo>
                    <a:pt x="532" y="164"/>
                  </a:lnTo>
                  <a:lnTo>
                    <a:pt x="528" y="158"/>
                  </a:lnTo>
                  <a:lnTo>
                    <a:pt x="532" y="166"/>
                  </a:lnTo>
                  <a:close/>
                  <a:moveTo>
                    <a:pt x="522" y="256"/>
                  </a:moveTo>
                  <a:lnTo>
                    <a:pt x="522" y="256"/>
                  </a:lnTo>
                  <a:lnTo>
                    <a:pt x="522" y="256"/>
                  </a:lnTo>
                  <a:close/>
                  <a:moveTo>
                    <a:pt x="528" y="230"/>
                  </a:moveTo>
                  <a:lnTo>
                    <a:pt x="526" y="228"/>
                  </a:lnTo>
                  <a:lnTo>
                    <a:pt x="528" y="230"/>
                  </a:lnTo>
                  <a:close/>
                  <a:moveTo>
                    <a:pt x="550" y="128"/>
                  </a:moveTo>
                  <a:lnTo>
                    <a:pt x="550" y="128"/>
                  </a:lnTo>
                  <a:lnTo>
                    <a:pt x="554" y="126"/>
                  </a:lnTo>
                  <a:lnTo>
                    <a:pt x="550" y="128"/>
                  </a:lnTo>
                  <a:close/>
                  <a:moveTo>
                    <a:pt x="528" y="220"/>
                  </a:moveTo>
                  <a:lnTo>
                    <a:pt x="524" y="220"/>
                  </a:lnTo>
                  <a:lnTo>
                    <a:pt x="518" y="216"/>
                  </a:lnTo>
                  <a:lnTo>
                    <a:pt x="528" y="222"/>
                  </a:lnTo>
                  <a:lnTo>
                    <a:pt x="528" y="220"/>
                  </a:lnTo>
                  <a:close/>
                  <a:moveTo>
                    <a:pt x="538" y="198"/>
                  </a:moveTo>
                  <a:lnTo>
                    <a:pt x="528" y="192"/>
                  </a:lnTo>
                  <a:lnTo>
                    <a:pt x="532" y="204"/>
                  </a:lnTo>
                  <a:lnTo>
                    <a:pt x="538" y="198"/>
                  </a:lnTo>
                  <a:close/>
                  <a:moveTo>
                    <a:pt x="544" y="166"/>
                  </a:moveTo>
                  <a:lnTo>
                    <a:pt x="540" y="160"/>
                  </a:lnTo>
                  <a:lnTo>
                    <a:pt x="540" y="162"/>
                  </a:lnTo>
                  <a:lnTo>
                    <a:pt x="538" y="166"/>
                  </a:lnTo>
                  <a:lnTo>
                    <a:pt x="536" y="162"/>
                  </a:lnTo>
                  <a:lnTo>
                    <a:pt x="544" y="166"/>
                  </a:lnTo>
                  <a:close/>
                  <a:moveTo>
                    <a:pt x="548" y="128"/>
                  </a:moveTo>
                  <a:lnTo>
                    <a:pt x="544" y="130"/>
                  </a:lnTo>
                  <a:lnTo>
                    <a:pt x="540" y="122"/>
                  </a:lnTo>
                  <a:lnTo>
                    <a:pt x="544" y="128"/>
                  </a:lnTo>
                  <a:lnTo>
                    <a:pt x="542" y="124"/>
                  </a:lnTo>
                  <a:lnTo>
                    <a:pt x="542" y="128"/>
                  </a:lnTo>
                  <a:lnTo>
                    <a:pt x="544" y="130"/>
                  </a:lnTo>
                  <a:lnTo>
                    <a:pt x="548" y="128"/>
                  </a:lnTo>
                  <a:close/>
                  <a:moveTo>
                    <a:pt x="546" y="128"/>
                  </a:moveTo>
                  <a:lnTo>
                    <a:pt x="542" y="122"/>
                  </a:lnTo>
                  <a:lnTo>
                    <a:pt x="546" y="122"/>
                  </a:lnTo>
                  <a:lnTo>
                    <a:pt x="546" y="128"/>
                  </a:lnTo>
                  <a:close/>
                  <a:moveTo>
                    <a:pt x="526" y="156"/>
                  </a:moveTo>
                  <a:lnTo>
                    <a:pt x="526" y="154"/>
                  </a:lnTo>
                  <a:lnTo>
                    <a:pt x="526" y="166"/>
                  </a:lnTo>
                  <a:lnTo>
                    <a:pt x="526" y="156"/>
                  </a:lnTo>
                  <a:close/>
                  <a:moveTo>
                    <a:pt x="510" y="208"/>
                  </a:moveTo>
                  <a:lnTo>
                    <a:pt x="512" y="210"/>
                  </a:lnTo>
                  <a:lnTo>
                    <a:pt x="520" y="206"/>
                  </a:lnTo>
                  <a:lnTo>
                    <a:pt x="510" y="208"/>
                  </a:lnTo>
                  <a:close/>
                  <a:moveTo>
                    <a:pt x="520" y="190"/>
                  </a:moveTo>
                  <a:lnTo>
                    <a:pt x="524" y="198"/>
                  </a:lnTo>
                  <a:lnTo>
                    <a:pt x="516" y="196"/>
                  </a:lnTo>
                  <a:lnTo>
                    <a:pt x="518" y="194"/>
                  </a:lnTo>
                  <a:lnTo>
                    <a:pt x="514" y="194"/>
                  </a:lnTo>
                  <a:lnTo>
                    <a:pt x="516" y="196"/>
                  </a:lnTo>
                  <a:lnTo>
                    <a:pt x="520" y="190"/>
                  </a:lnTo>
                  <a:close/>
                  <a:moveTo>
                    <a:pt x="514" y="226"/>
                  </a:moveTo>
                  <a:lnTo>
                    <a:pt x="512" y="220"/>
                  </a:lnTo>
                  <a:lnTo>
                    <a:pt x="514" y="226"/>
                  </a:lnTo>
                  <a:close/>
                  <a:moveTo>
                    <a:pt x="524" y="192"/>
                  </a:moveTo>
                  <a:lnTo>
                    <a:pt x="522" y="186"/>
                  </a:lnTo>
                  <a:lnTo>
                    <a:pt x="518" y="194"/>
                  </a:lnTo>
                  <a:lnTo>
                    <a:pt x="520" y="190"/>
                  </a:lnTo>
                  <a:lnTo>
                    <a:pt x="524" y="192"/>
                  </a:lnTo>
                  <a:close/>
                  <a:moveTo>
                    <a:pt x="528" y="142"/>
                  </a:moveTo>
                  <a:lnTo>
                    <a:pt x="526" y="148"/>
                  </a:lnTo>
                  <a:lnTo>
                    <a:pt x="524" y="138"/>
                  </a:lnTo>
                  <a:lnTo>
                    <a:pt x="528" y="144"/>
                  </a:lnTo>
                  <a:lnTo>
                    <a:pt x="528" y="146"/>
                  </a:lnTo>
                  <a:lnTo>
                    <a:pt x="524" y="142"/>
                  </a:lnTo>
                  <a:lnTo>
                    <a:pt x="528" y="142"/>
                  </a:lnTo>
                  <a:close/>
                  <a:moveTo>
                    <a:pt x="522" y="190"/>
                  </a:moveTo>
                  <a:lnTo>
                    <a:pt x="516" y="192"/>
                  </a:lnTo>
                  <a:lnTo>
                    <a:pt x="522" y="190"/>
                  </a:lnTo>
                  <a:close/>
                  <a:moveTo>
                    <a:pt x="536" y="142"/>
                  </a:moveTo>
                  <a:lnTo>
                    <a:pt x="532" y="136"/>
                  </a:lnTo>
                  <a:lnTo>
                    <a:pt x="528" y="138"/>
                  </a:lnTo>
                  <a:lnTo>
                    <a:pt x="530" y="142"/>
                  </a:lnTo>
                  <a:lnTo>
                    <a:pt x="536" y="142"/>
                  </a:lnTo>
                  <a:close/>
                  <a:moveTo>
                    <a:pt x="506" y="210"/>
                  </a:moveTo>
                  <a:lnTo>
                    <a:pt x="508" y="214"/>
                  </a:lnTo>
                  <a:lnTo>
                    <a:pt x="516" y="208"/>
                  </a:lnTo>
                  <a:lnTo>
                    <a:pt x="510" y="202"/>
                  </a:lnTo>
                  <a:lnTo>
                    <a:pt x="506" y="210"/>
                  </a:lnTo>
                  <a:close/>
                  <a:moveTo>
                    <a:pt x="508" y="278"/>
                  </a:moveTo>
                  <a:lnTo>
                    <a:pt x="506" y="280"/>
                  </a:lnTo>
                  <a:lnTo>
                    <a:pt x="504" y="280"/>
                  </a:lnTo>
                  <a:lnTo>
                    <a:pt x="508" y="278"/>
                  </a:lnTo>
                  <a:close/>
                  <a:moveTo>
                    <a:pt x="506" y="284"/>
                  </a:moveTo>
                  <a:lnTo>
                    <a:pt x="494" y="282"/>
                  </a:lnTo>
                  <a:lnTo>
                    <a:pt x="504" y="286"/>
                  </a:lnTo>
                  <a:lnTo>
                    <a:pt x="508" y="288"/>
                  </a:lnTo>
                  <a:lnTo>
                    <a:pt x="508" y="296"/>
                  </a:lnTo>
                  <a:lnTo>
                    <a:pt x="504" y="290"/>
                  </a:lnTo>
                  <a:lnTo>
                    <a:pt x="506" y="284"/>
                  </a:lnTo>
                  <a:lnTo>
                    <a:pt x="508" y="282"/>
                  </a:lnTo>
                  <a:lnTo>
                    <a:pt x="512" y="284"/>
                  </a:lnTo>
                  <a:lnTo>
                    <a:pt x="516" y="290"/>
                  </a:lnTo>
                  <a:lnTo>
                    <a:pt x="512" y="286"/>
                  </a:lnTo>
                  <a:lnTo>
                    <a:pt x="510" y="286"/>
                  </a:lnTo>
                  <a:lnTo>
                    <a:pt x="508" y="292"/>
                  </a:lnTo>
                  <a:lnTo>
                    <a:pt x="516" y="290"/>
                  </a:lnTo>
                  <a:lnTo>
                    <a:pt x="518" y="290"/>
                  </a:lnTo>
                  <a:lnTo>
                    <a:pt x="512" y="290"/>
                  </a:lnTo>
                  <a:lnTo>
                    <a:pt x="516" y="288"/>
                  </a:lnTo>
                  <a:lnTo>
                    <a:pt x="510" y="292"/>
                  </a:lnTo>
                  <a:lnTo>
                    <a:pt x="516" y="284"/>
                  </a:lnTo>
                  <a:lnTo>
                    <a:pt x="510" y="286"/>
                  </a:lnTo>
                  <a:lnTo>
                    <a:pt x="508" y="278"/>
                  </a:lnTo>
                  <a:lnTo>
                    <a:pt x="506" y="284"/>
                  </a:lnTo>
                  <a:close/>
                  <a:moveTo>
                    <a:pt x="504" y="310"/>
                  </a:moveTo>
                  <a:lnTo>
                    <a:pt x="504" y="310"/>
                  </a:lnTo>
                  <a:lnTo>
                    <a:pt x="506" y="312"/>
                  </a:lnTo>
                  <a:lnTo>
                    <a:pt x="506" y="304"/>
                  </a:lnTo>
                  <a:lnTo>
                    <a:pt x="508" y="310"/>
                  </a:lnTo>
                  <a:lnTo>
                    <a:pt x="510" y="306"/>
                  </a:lnTo>
                  <a:lnTo>
                    <a:pt x="506" y="316"/>
                  </a:lnTo>
                  <a:lnTo>
                    <a:pt x="504" y="314"/>
                  </a:lnTo>
                  <a:lnTo>
                    <a:pt x="504" y="310"/>
                  </a:lnTo>
                  <a:lnTo>
                    <a:pt x="502" y="308"/>
                  </a:lnTo>
                  <a:lnTo>
                    <a:pt x="500" y="308"/>
                  </a:lnTo>
                  <a:lnTo>
                    <a:pt x="506" y="308"/>
                  </a:lnTo>
                  <a:lnTo>
                    <a:pt x="506" y="314"/>
                  </a:lnTo>
                  <a:lnTo>
                    <a:pt x="500" y="310"/>
                  </a:lnTo>
                  <a:lnTo>
                    <a:pt x="508" y="310"/>
                  </a:lnTo>
                  <a:lnTo>
                    <a:pt x="506" y="310"/>
                  </a:lnTo>
                  <a:lnTo>
                    <a:pt x="502" y="314"/>
                  </a:lnTo>
                  <a:lnTo>
                    <a:pt x="504" y="310"/>
                  </a:lnTo>
                  <a:close/>
                  <a:moveTo>
                    <a:pt x="500" y="302"/>
                  </a:moveTo>
                  <a:lnTo>
                    <a:pt x="500" y="304"/>
                  </a:lnTo>
                  <a:lnTo>
                    <a:pt x="498" y="306"/>
                  </a:lnTo>
                  <a:lnTo>
                    <a:pt x="512" y="306"/>
                  </a:lnTo>
                  <a:lnTo>
                    <a:pt x="502" y="304"/>
                  </a:lnTo>
                  <a:lnTo>
                    <a:pt x="504" y="306"/>
                  </a:lnTo>
                  <a:lnTo>
                    <a:pt x="500" y="304"/>
                  </a:lnTo>
                  <a:lnTo>
                    <a:pt x="500" y="302"/>
                  </a:lnTo>
                  <a:close/>
                  <a:moveTo>
                    <a:pt x="494" y="306"/>
                  </a:moveTo>
                  <a:lnTo>
                    <a:pt x="502" y="306"/>
                  </a:lnTo>
                  <a:lnTo>
                    <a:pt x="494" y="306"/>
                  </a:lnTo>
                  <a:close/>
                  <a:moveTo>
                    <a:pt x="510" y="290"/>
                  </a:moveTo>
                  <a:lnTo>
                    <a:pt x="506" y="296"/>
                  </a:lnTo>
                  <a:lnTo>
                    <a:pt x="508" y="294"/>
                  </a:lnTo>
                  <a:lnTo>
                    <a:pt x="510" y="290"/>
                  </a:lnTo>
                  <a:close/>
                  <a:moveTo>
                    <a:pt x="510" y="304"/>
                  </a:moveTo>
                  <a:lnTo>
                    <a:pt x="516" y="298"/>
                  </a:lnTo>
                  <a:lnTo>
                    <a:pt x="508" y="302"/>
                  </a:lnTo>
                  <a:lnTo>
                    <a:pt x="510" y="304"/>
                  </a:lnTo>
                  <a:close/>
                  <a:moveTo>
                    <a:pt x="498" y="286"/>
                  </a:moveTo>
                  <a:lnTo>
                    <a:pt x="494" y="292"/>
                  </a:lnTo>
                  <a:lnTo>
                    <a:pt x="502" y="296"/>
                  </a:lnTo>
                  <a:lnTo>
                    <a:pt x="498" y="286"/>
                  </a:lnTo>
                  <a:close/>
                  <a:moveTo>
                    <a:pt x="486" y="288"/>
                  </a:moveTo>
                  <a:lnTo>
                    <a:pt x="494" y="292"/>
                  </a:lnTo>
                  <a:lnTo>
                    <a:pt x="488" y="288"/>
                  </a:lnTo>
                  <a:lnTo>
                    <a:pt x="486" y="288"/>
                  </a:lnTo>
                  <a:lnTo>
                    <a:pt x="486" y="286"/>
                  </a:lnTo>
                  <a:lnTo>
                    <a:pt x="488" y="288"/>
                  </a:lnTo>
                  <a:lnTo>
                    <a:pt x="492" y="292"/>
                  </a:lnTo>
                  <a:lnTo>
                    <a:pt x="486" y="288"/>
                  </a:lnTo>
                  <a:close/>
                  <a:moveTo>
                    <a:pt x="490" y="294"/>
                  </a:moveTo>
                  <a:lnTo>
                    <a:pt x="486" y="302"/>
                  </a:lnTo>
                  <a:lnTo>
                    <a:pt x="482" y="294"/>
                  </a:lnTo>
                  <a:lnTo>
                    <a:pt x="484" y="298"/>
                  </a:lnTo>
                  <a:lnTo>
                    <a:pt x="490" y="294"/>
                  </a:lnTo>
                  <a:close/>
                  <a:moveTo>
                    <a:pt x="472" y="294"/>
                  </a:moveTo>
                  <a:lnTo>
                    <a:pt x="484" y="302"/>
                  </a:lnTo>
                  <a:lnTo>
                    <a:pt x="482" y="292"/>
                  </a:lnTo>
                  <a:lnTo>
                    <a:pt x="476" y="294"/>
                  </a:lnTo>
                  <a:lnTo>
                    <a:pt x="476" y="294"/>
                  </a:lnTo>
                  <a:lnTo>
                    <a:pt x="472" y="290"/>
                  </a:lnTo>
                  <a:lnTo>
                    <a:pt x="470" y="290"/>
                  </a:lnTo>
                  <a:lnTo>
                    <a:pt x="472" y="292"/>
                  </a:lnTo>
                  <a:lnTo>
                    <a:pt x="472" y="300"/>
                  </a:lnTo>
                  <a:lnTo>
                    <a:pt x="472" y="294"/>
                  </a:lnTo>
                  <a:close/>
                  <a:moveTo>
                    <a:pt x="472" y="352"/>
                  </a:moveTo>
                  <a:lnTo>
                    <a:pt x="470" y="352"/>
                  </a:lnTo>
                  <a:lnTo>
                    <a:pt x="470" y="348"/>
                  </a:lnTo>
                  <a:lnTo>
                    <a:pt x="468" y="350"/>
                  </a:lnTo>
                  <a:lnTo>
                    <a:pt x="468" y="346"/>
                  </a:lnTo>
                  <a:lnTo>
                    <a:pt x="466" y="348"/>
                  </a:lnTo>
                  <a:lnTo>
                    <a:pt x="464" y="346"/>
                  </a:lnTo>
                  <a:lnTo>
                    <a:pt x="466" y="352"/>
                  </a:lnTo>
                  <a:lnTo>
                    <a:pt x="464" y="352"/>
                  </a:lnTo>
                  <a:lnTo>
                    <a:pt x="466" y="350"/>
                  </a:lnTo>
                  <a:lnTo>
                    <a:pt x="468" y="350"/>
                  </a:lnTo>
                  <a:lnTo>
                    <a:pt x="466" y="358"/>
                  </a:lnTo>
                  <a:lnTo>
                    <a:pt x="468" y="348"/>
                  </a:lnTo>
                  <a:lnTo>
                    <a:pt x="470" y="352"/>
                  </a:lnTo>
                  <a:lnTo>
                    <a:pt x="472" y="356"/>
                  </a:lnTo>
                  <a:lnTo>
                    <a:pt x="472" y="352"/>
                  </a:lnTo>
                  <a:close/>
                  <a:moveTo>
                    <a:pt x="472" y="382"/>
                  </a:moveTo>
                  <a:lnTo>
                    <a:pt x="466" y="380"/>
                  </a:lnTo>
                  <a:lnTo>
                    <a:pt x="472" y="382"/>
                  </a:lnTo>
                  <a:close/>
                  <a:moveTo>
                    <a:pt x="478" y="348"/>
                  </a:moveTo>
                  <a:lnTo>
                    <a:pt x="474" y="348"/>
                  </a:lnTo>
                  <a:lnTo>
                    <a:pt x="468" y="348"/>
                  </a:lnTo>
                  <a:lnTo>
                    <a:pt x="478" y="348"/>
                  </a:lnTo>
                  <a:close/>
                  <a:moveTo>
                    <a:pt x="454" y="406"/>
                  </a:moveTo>
                  <a:lnTo>
                    <a:pt x="454" y="410"/>
                  </a:lnTo>
                  <a:lnTo>
                    <a:pt x="454" y="406"/>
                  </a:lnTo>
                  <a:close/>
                  <a:moveTo>
                    <a:pt x="470" y="378"/>
                  </a:moveTo>
                  <a:lnTo>
                    <a:pt x="462" y="372"/>
                  </a:lnTo>
                  <a:lnTo>
                    <a:pt x="460" y="366"/>
                  </a:lnTo>
                  <a:lnTo>
                    <a:pt x="452" y="368"/>
                  </a:lnTo>
                  <a:lnTo>
                    <a:pt x="464" y="378"/>
                  </a:lnTo>
                  <a:lnTo>
                    <a:pt x="466" y="376"/>
                  </a:lnTo>
                  <a:lnTo>
                    <a:pt x="458" y="376"/>
                  </a:lnTo>
                  <a:lnTo>
                    <a:pt x="462" y="380"/>
                  </a:lnTo>
                  <a:lnTo>
                    <a:pt x="464" y="376"/>
                  </a:lnTo>
                  <a:lnTo>
                    <a:pt x="466" y="378"/>
                  </a:lnTo>
                  <a:lnTo>
                    <a:pt x="470" y="378"/>
                  </a:lnTo>
                  <a:close/>
                  <a:moveTo>
                    <a:pt x="468" y="318"/>
                  </a:moveTo>
                  <a:lnTo>
                    <a:pt x="468" y="316"/>
                  </a:lnTo>
                  <a:lnTo>
                    <a:pt x="472" y="312"/>
                  </a:lnTo>
                  <a:lnTo>
                    <a:pt x="468" y="314"/>
                  </a:lnTo>
                  <a:lnTo>
                    <a:pt x="468" y="308"/>
                  </a:lnTo>
                  <a:lnTo>
                    <a:pt x="468" y="312"/>
                  </a:lnTo>
                  <a:lnTo>
                    <a:pt x="470" y="314"/>
                  </a:lnTo>
                  <a:lnTo>
                    <a:pt x="468" y="318"/>
                  </a:lnTo>
                  <a:close/>
                  <a:moveTo>
                    <a:pt x="464" y="320"/>
                  </a:moveTo>
                  <a:lnTo>
                    <a:pt x="466" y="318"/>
                  </a:lnTo>
                  <a:lnTo>
                    <a:pt x="474" y="316"/>
                  </a:lnTo>
                  <a:lnTo>
                    <a:pt x="470" y="320"/>
                  </a:lnTo>
                  <a:lnTo>
                    <a:pt x="464" y="320"/>
                  </a:lnTo>
                  <a:close/>
                  <a:moveTo>
                    <a:pt x="468" y="320"/>
                  </a:moveTo>
                  <a:lnTo>
                    <a:pt x="468" y="320"/>
                  </a:lnTo>
                  <a:lnTo>
                    <a:pt x="468" y="320"/>
                  </a:lnTo>
                  <a:close/>
                  <a:moveTo>
                    <a:pt x="464" y="344"/>
                  </a:moveTo>
                  <a:lnTo>
                    <a:pt x="458" y="352"/>
                  </a:lnTo>
                  <a:lnTo>
                    <a:pt x="466" y="354"/>
                  </a:lnTo>
                  <a:lnTo>
                    <a:pt x="466" y="350"/>
                  </a:lnTo>
                  <a:lnTo>
                    <a:pt x="464" y="344"/>
                  </a:lnTo>
                  <a:close/>
                  <a:moveTo>
                    <a:pt x="472" y="330"/>
                  </a:moveTo>
                  <a:lnTo>
                    <a:pt x="474" y="332"/>
                  </a:lnTo>
                  <a:lnTo>
                    <a:pt x="464" y="328"/>
                  </a:lnTo>
                  <a:lnTo>
                    <a:pt x="472" y="330"/>
                  </a:lnTo>
                  <a:close/>
                  <a:moveTo>
                    <a:pt x="478" y="328"/>
                  </a:moveTo>
                  <a:lnTo>
                    <a:pt x="466" y="326"/>
                  </a:lnTo>
                  <a:lnTo>
                    <a:pt x="470" y="328"/>
                  </a:lnTo>
                  <a:lnTo>
                    <a:pt x="468" y="330"/>
                  </a:lnTo>
                  <a:lnTo>
                    <a:pt x="478" y="328"/>
                  </a:lnTo>
                  <a:close/>
                  <a:moveTo>
                    <a:pt x="460" y="282"/>
                  </a:moveTo>
                  <a:lnTo>
                    <a:pt x="466" y="286"/>
                  </a:lnTo>
                  <a:lnTo>
                    <a:pt x="470" y="282"/>
                  </a:lnTo>
                  <a:lnTo>
                    <a:pt x="468" y="280"/>
                  </a:lnTo>
                  <a:lnTo>
                    <a:pt x="464" y="274"/>
                  </a:lnTo>
                  <a:lnTo>
                    <a:pt x="462" y="282"/>
                  </a:lnTo>
                  <a:lnTo>
                    <a:pt x="466" y="286"/>
                  </a:lnTo>
                  <a:lnTo>
                    <a:pt x="460" y="282"/>
                  </a:lnTo>
                  <a:close/>
                  <a:moveTo>
                    <a:pt x="462" y="280"/>
                  </a:moveTo>
                  <a:lnTo>
                    <a:pt x="460" y="280"/>
                  </a:lnTo>
                  <a:lnTo>
                    <a:pt x="462" y="280"/>
                  </a:lnTo>
                  <a:close/>
                  <a:moveTo>
                    <a:pt x="444" y="354"/>
                  </a:moveTo>
                  <a:lnTo>
                    <a:pt x="454" y="358"/>
                  </a:lnTo>
                  <a:lnTo>
                    <a:pt x="444" y="354"/>
                  </a:lnTo>
                  <a:close/>
                  <a:moveTo>
                    <a:pt x="456" y="344"/>
                  </a:moveTo>
                  <a:lnTo>
                    <a:pt x="454" y="336"/>
                  </a:lnTo>
                  <a:lnTo>
                    <a:pt x="456" y="344"/>
                  </a:lnTo>
                  <a:close/>
                  <a:moveTo>
                    <a:pt x="456" y="346"/>
                  </a:moveTo>
                  <a:lnTo>
                    <a:pt x="460" y="350"/>
                  </a:lnTo>
                  <a:lnTo>
                    <a:pt x="454" y="348"/>
                  </a:lnTo>
                  <a:lnTo>
                    <a:pt x="456" y="348"/>
                  </a:lnTo>
                  <a:lnTo>
                    <a:pt x="452" y="346"/>
                  </a:lnTo>
                  <a:lnTo>
                    <a:pt x="458" y="350"/>
                  </a:lnTo>
                  <a:lnTo>
                    <a:pt x="456" y="346"/>
                  </a:lnTo>
                  <a:close/>
                  <a:moveTo>
                    <a:pt x="442" y="358"/>
                  </a:moveTo>
                  <a:lnTo>
                    <a:pt x="450" y="358"/>
                  </a:lnTo>
                  <a:lnTo>
                    <a:pt x="444" y="364"/>
                  </a:lnTo>
                  <a:lnTo>
                    <a:pt x="450" y="358"/>
                  </a:lnTo>
                  <a:lnTo>
                    <a:pt x="444" y="366"/>
                  </a:lnTo>
                  <a:lnTo>
                    <a:pt x="454" y="360"/>
                  </a:lnTo>
                  <a:lnTo>
                    <a:pt x="450" y="362"/>
                  </a:lnTo>
                  <a:lnTo>
                    <a:pt x="452" y="362"/>
                  </a:lnTo>
                  <a:lnTo>
                    <a:pt x="448" y="362"/>
                  </a:lnTo>
                  <a:lnTo>
                    <a:pt x="452" y="360"/>
                  </a:lnTo>
                  <a:lnTo>
                    <a:pt x="452" y="362"/>
                  </a:lnTo>
                  <a:lnTo>
                    <a:pt x="442" y="358"/>
                  </a:lnTo>
                  <a:close/>
                  <a:moveTo>
                    <a:pt x="454" y="330"/>
                  </a:moveTo>
                  <a:lnTo>
                    <a:pt x="448" y="326"/>
                  </a:lnTo>
                  <a:lnTo>
                    <a:pt x="452" y="324"/>
                  </a:lnTo>
                  <a:lnTo>
                    <a:pt x="452" y="318"/>
                  </a:lnTo>
                  <a:lnTo>
                    <a:pt x="448" y="322"/>
                  </a:lnTo>
                  <a:lnTo>
                    <a:pt x="454" y="322"/>
                  </a:lnTo>
                  <a:lnTo>
                    <a:pt x="452" y="326"/>
                  </a:lnTo>
                  <a:lnTo>
                    <a:pt x="450" y="322"/>
                  </a:lnTo>
                  <a:lnTo>
                    <a:pt x="456" y="326"/>
                  </a:lnTo>
                  <a:lnTo>
                    <a:pt x="448" y="330"/>
                  </a:lnTo>
                  <a:lnTo>
                    <a:pt x="450" y="324"/>
                  </a:lnTo>
                  <a:lnTo>
                    <a:pt x="446" y="328"/>
                  </a:lnTo>
                  <a:lnTo>
                    <a:pt x="452" y="324"/>
                  </a:lnTo>
                  <a:lnTo>
                    <a:pt x="448" y="322"/>
                  </a:lnTo>
                  <a:lnTo>
                    <a:pt x="456" y="326"/>
                  </a:lnTo>
                  <a:lnTo>
                    <a:pt x="454" y="330"/>
                  </a:lnTo>
                  <a:close/>
                  <a:moveTo>
                    <a:pt x="454" y="272"/>
                  </a:moveTo>
                  <a:lnTo>
                    <a:pt x="458" y="268"/>
                  </a:lnTo>
                  <a:lnTo>
                    <a:pt x="460" y="268"/>
                  </a:lnTo>
                  <a:lnTo>
                    <a:pt x="458" y="266"/>
                  </a:lnTo>
                  <a:lnTo>
                    <a:pt x="452" y="262"/>
                  </a:lnTo>
                  <a:lnTo>
                    <a:pt x="446" y="262"/>
                  </a:lnTo>
                  <a:lnTo>
                    <a:pt x="456" y="262"/>
                  </a:lnTo>
                  <a:lnTo>
                    <a:pt x="458" y="266"/>
                  </a:lnTo>
                  <a:lnTo>
                    <a:pt x="456" y="266"/>
                  </a:lnTo>
                  <a:lnTo>
                    <a:pt x="454" y="268"/>
                  </a:lnTo>
                  <a:lnTo>
                    <a:pt x="454" y="272"/>
                  </a:lnTo>
                  <a:close/>
                  <a:moveTo>
                    <a:pt x="448" y="272"/>
                  </a:moveTo>
                  <a:lnTo>
                    <a:pt x="448" y="268"/>
                  </a:lnTo>
                  <a:lnTo>
                    <a:pt x="450" y="266"/>
                  </a:lnTo>
                  <a:lnTo>
                    <a:pt x="448" y="262"/>
                  </a:lnTo>
                  <a:lnTo>
                    <a:pt x="446" y="262"/>
                  </a:lnTo>
                  <a:lnTo>
                    <a:pt x="444" y="270"/>
                  </a:lnTo>
                  <a:lnTo>
                    <a:pt x="436" y="266"/>
                  </a:lnTo>
                  <a:lnTo>
                    <a:pt x="444" y="264"/>
                  </a:lnTo>
                  <a:lnTo>
                    <a:pt x="444" y="266"/>
                  </a:lnTo>
                  <a:lnTo>
                    <a:pt x="446" y="266"/>
                  </a:lnTo>
                  <a:lnTo>
                    <a:pt x="438" y="268"/>
                  </a:lnTo>
                  <a:lnTo>
                    <a:pt x="440" y="268"/>
                  </a:lnTo>
                  <a:lnTo>
                    <a:pt x="442" y="264"/>
                  </a:lnTo>
                  <a:lnTo>
                    <a:pt x="440" y="268"/>
                  </a:lnTo>
                  <a:lnTo>
                    <a:pt x="448" y="272"/>
                  </a:lnTo>
                  <a:close/>
                  <a:moveTo>
                    <a:pt x="446" y="278"/>
                  </a:moveTo>
                  <a:lnTo>
                    <a:pt x="452" y="278"/>
                  </a:lnTo>
                  <a:lnTo>
                    <a:pt x="446" y="278"/>
                  </a:lnTo>
                  <a:close/>
                  <a:moveTo>
                    <a:pt x="430" y="300"/>
                  </a:moveTo>
                  <a:lnTo>
                    <a:pt x="426" y="304"/>
                  </a:lnTo>
                  <a:lnTo>
                    <a:pt x="424" y="298"/>
                  </a:lnTo>
                  <a:lnTo>
                    <a:pt x="426" y="294"/>
                  </a:lnTo>
                  <a:lnTo>
                    <a:pt x="422" y="294"/>
                  </a:lnTo>
                  <a:lnTo>
                    <a:pt x="416" y="290"/>
                  </a:lnTo>
                  <a:lnTo>
                    <a:pt x="414" y="282"/>
                  </a:lnTo>
                  <a:lnTo>
                    <a:pt x="412" y="286"/>
                  </a:lnTo>
                  <a:lnTo>
                    <a:pt x="414" y="286"/>
                  </a:lnTo>
                  <a:lnTo>
                    <a:pt x="412" y="288"/>
                  </a:lnTo>
                  <a:lnTo>
                    <a:pt x="410" y="286"/>
                  </a:lnTo>
                  <a:lnTo>
                    <a:pt x="412" y="286"/>
                  </a:lnTo>
                  <a:lnTo>
                    <a:pt x="410" y="290"/>
                  </a:lnTo>
                  <a:lnTo>
                    <a:pt x="414" y="284"/>
                  </a:lnTo>
                  <a:lnTo>
                    <a:pt x="408" y="278"/>
                  </a:lnTo>
                  <a:lnTo>
                    <a:pt x="412" y="284"/>
                  </a:lnTo>
                  <a:lnTo>
                    <a:pt x="410" y="278"/>
                  </a:lnTo>
                  <a:lnTo>
                    <a:pt x="408" y="288"/>
                  </a:lnTo>
                  <a:lnTo>
                    <a:pt x="408" y="284"/>
                  </a:lnTo>
                  <a:lnTo>
                    <a:pt x="410" y="284"/>
                  </a:lnTo>
                  <a:lnTo>
                    <a:pt x="402" y="282"/>
                  </a:lnTo>
                  <a:lnTo>
                    <a:pt x="416" y="286"/>
                  </a:lnTo>
                  <a:lnTo>
                    <a:pt x="416" y="294"/>
                  </a:lnTo>
                  <a:lnTo>
                    <a:pt x="412" y="292"/>
                  </a:lnTo>
                  <a:lnTo>
                    <a:pt x="416" y="294"/>
                  </a:lnTo>
                  <a:lnTo>
                    <a:pt x="408" y="290"/>
                  </a:lnTo>
                  <a:lnTo>
                    <a:pt x="408" y="288"/>
                  </a:lnTo>
                  <a:lnTo>
                    <a:pt x="408" y="294"/>
                  </a:lnTo>
                  <a:lnTo>
                    <a:pt x="404" y="292"/>
                  </a:lnTo>
                  <a:lnTo>
                    <a:pt x="402" y="292"/>
                  </a:lnTo>
                  <a:lnTo>
                    <a:pt x="400" y="294"/>
                  </a:lnTo>
                  <a:lnTo>
                    <a:pt x="402" y="290"/>
                  </a:lnTo>
                  <a:lnTo>
                    <a:pt x="404" y="290"/>
                  </a:lnTo>
                  <a:lnTo>
                    <a:pt x="402" y="290"/>
                  </a:lnTo>
                  <a:lnTo>
                    <a:pt x="406" y="288"/>
                  </a:lnTo>
                  <a:lnTo>
                    <a:pt x="400" y="294"/>
                  </a:lnTo>
                  <a:lnTo>
                    <a:pt x="400" y="292"/>
                  </a:lnTo>
                  <a:lnTo>
                    <a:pt x="402" y="300"/>
                  </a:lnTo>
                  <a:lnTo>
                    <a:pt x="404" y="294"/>
                  </a:lnTo>
                  <a:lnTo>
                    <a:pt x="406" y="292"/>
                  </a:lnTo>
                  <a:lnTo>
                    <a:pt x="398" y="294"/>
                  </a:lnTo>
                  <a:lnTo>
                    <a:pt x="404" y="294"/>
                  </a:lnTo>
                  <a:lnTo>
                    <a:pt x="412" y="298"/>
                  </a:lnTo>
                  <a:lnTo>
                    <a:pt x="414" y="290"/>
                  </a:lnTo>
                  <a:lnTo>
                    <a:pt x="418" y="302"/>
                  </a:lnTo>
                  <a:lnTo>
                    <a:pt x="428" y="302"/>
                  </a:lnTo>
                  <a:lnTo>
                    <a:pt x="428" y="298"/>
                  </a:lnTo>
                  <a:lnTo>
                    <a:pt x="432" y="304"/>
                  </a:lnTo>
                  <a:lnTo>
                    <a:pt x="430" y="300"/>
                  </a:lnTo>
                  <a:close/>
                  <a:moveTo>
                    <a:pt x="422" y="298"/>
                  </a:moveTo>
                  <a:lnTo>
                    <a:pt x="426" y="310"/>
                  </a:lnTo>
                  <a:lnTo>
                    <a:pt x="426" y="304"/>
                  </a:lnTo>
                  <a:lnTo>
                    <a:pt x="422" y="298"/>
                  </a:lnTo>
                  <a:close/>
                  <a:moveTo>
                    <a:pt x="420" y="328"/>
                  </a:moveTo>
                  <a:lnTo>
                    <a:pt x="422" y="328"/>
                  </a:lnTo>
                  <a:lnTo>
                    <a:pt x="420" y="322"/>
                  </a:lnTo>
                  <a:lnTo>
                    <a:pt x="420" y="328"/>
                  </a:lnTo>
                  <a:close/>
                  <a:moveTo>
                    <a:pt x="418" y="320"/>
                  </a:moveTo>
                  <a:lnTo>
                    <a:pt x="410" y="324"/>
                  </a:lnTo>
                  <a:lnTo>
                    <a:pt x="412" y="320"/>
                  </a:lnTo>
                  <a:lnTo>
                    <a:pt x="406" y="330"/>
                  </a:lnTo>
                  <a:lnTo>
                    <a:pt x="406" y="320"/>
                  </a:lnTo>
                  <a:lnTo>
                    <a:pt x="402" y="322"/>
                  </a:lnTo>
                  <a:lnTo>
                    <a:pt x="404" y="324"/>
                  </a:lnTo>
                  <a:lnTo>
                    <a:pt x="402" y="318"/>
                  </a:lnTo>
                  <a:lnTo>
                    <a:pt x="406" y="322"/>
                  </a:lnTo>
                  <a:lnTo>
                    <a:pt x="400" y="324"/>
                  </a:lnTo>
                  <a:lnTo>
                    <a:pt x="400" y="330"/>
                  </a:lnTo>
                  <a:lnTo>
                    <a:pt x="408" y="332"/>
                  </a:lnTo>
                  <a:lnTo>
                    <a:pt x="402" y="324"/>
                  </a:lnTo>
                  <a:lnTo>
                    <a:pt x="412" y="328"/>
                  </a:lnTo>
                  <a:lnTo>
                    <a:pt x="406" y="330"/>
                  </a:lnTo>
                  <a:lnTo>
                    <a:pt x="406" y="324"/>
                  </a:lnTo>
                  <a:lnTo>
                    <a:pt x="412" y="326"/>
                  </a:lnTo>
                  <a:lnTo>
                    <a:pt x="418" y="320"/>
                  </a:lnTo>
                  <a:close/>
                  <a:moveTo>
                    <a:pt x="394" y="304"/>
                  </a:moveTo>
                  <a:lnTo>
                    <a:pt x="400" y="306"/>
                  </a:lnTo>
                  <a:lnTo>
                    <a:pt x="402" y="310"/>
                  </a:lnTo>
                  <a:lnTo>
                    <a:pt x="410" y="312"/>
                  </a:lnTo>
                  <a:lnTo>
                    <a:pt x="412" y="312"/>
                  </a:lnTo>
                  <a:lnTo>
                    <a:pt x="412" y="310"/>
                  </a:lnTo>
                  <a:lnTo>
                    <a:pt x="408" y="306"/>
                  </a:lnTo>
                  <a:lnTo>
                    <a:pt x="410" y="304"/>
                  </a:lnTo>
                  <a:lnTo>
                    <a:pt x="406" y="306"/>
                  </a:lnTo>
                  <a:lnTo>
                    <a:pt x="402" y="302"/>
                  </a:lnTo>
                  <a:lnTo>
                    <a:pt x="400" y="302"/>
                  </a:lnTo>
                  <a:lnTo>
                    <a:pt x="398" y="298"/>
                  </a:lnTo>
                  <a:lnTo>
                    <a:pt x="394" y="300"/>
                  </a:lnTo>
                  <a:lnTo>
                    <a:pt x="390" y="298"/>
                  </a:lnTo>
                  <a:lnTo>
                    <a:pt x="396" y="300"/>
                  </a:lnTo>
                  <a:lnTo>
                    <a:pt x="390" y="300"/>
                  </a:lnTo>
                  <a:lnTo>
                    <a:pt x="390" y="306"/>
                  </a:lnTo>
                  <a:lnTo>
                    <a:pt x="394" y="304"/>
                  </a:lnTo>
                  <a:close/>
                  <a:moveTo>
                    <a:pt x="418" y="186"/>
                  </a:moveTo>
                  <a:lnTo>
                    <a:pt x="418" y="190"/>
                  </a:lnTo>
                  <a:lnTo>
                    <a:pt x="418" y="186"/>
                  </a:lnTo>
                  <a:close/>
                  <a:moveTo>
                    <a:pt x="416" y="192"/>
                  </a:moveTo>
                  <a:lnTo>
                    <a:pt x="414" y="196"/>
                  </a:lnTo>
                  <a:lnTo>
                    <a:pt x="414" y="192"/>
                  </a:lnTo>
                  <a:lnTo>
                    <a:pt x="414" y="194"/>
                  </a:lnTo>
                  <a:lnTo>
                    <a:pt x="414" y="194"/>
                  </a:lnTo>
                  <a:lnTo>
                    <a:pt x="412" y="200"/>
                  </a:lnTo>
                  <a:lnTo>
                    <a:pt x="420" y="194"/>
                  </a:lnTo>
                  <a:lnTo>
                    <a:pt x="416" y="192"/>
                  </a:lnTo>
                  <a:close/>
                  <a:moveTo>
                    <a:pt x="412" y="262"/>
                  </a:moveTo>
                  <a:lnTo>
                    <a:pt x="406" y="256"/>
                  </a:lnTo>
                  <a:lnTo>
                    <a:pt x="406" y="254"/>
                  </a:lnTo>
                  <a:lnTo>
                    <a:pt x="408" y="254"/>
                  </a:lnTo>
                  <a:lnTo>
                    <a:pt x="412" y="262"/>
                  </a:lnTo>
                  <a:close/>
                  <a:moveTo>
                    <a:pt x="406" y="258"/>
                  </a:moveTo>
                  <a:lnTo>
                    <a:pt x="410" y="262"/>
                  </a:lnTo>
                  <a:lnTo>
                    <a:pt x="404" y="260"/>
                  </a:lnTo>
                  <a:lnTo>
                    <a:pt x="406" y="262"/>
                  </a:lnTo>
                  <a:lnTo>
                    <a:pt x="406" y="258"/>
                  </a:lnTo>
                  <a:lnTo>
                    <a:pt x="402" y="258"/>
                  </a:lnTo>
                  <a:lnTo>
                    <a:pt x="406" y="258"/>
                  </a:lnTo>
                  <a:close/>
                  <a:moveTo>
                    <a:pt x="402" y="260"/>
                  </a:moveTo>
                  <a:lnTo>
                    <a:pt x="402" y="260"/>
                  </a:lnTo>
                  <a:lnTo>
                    <a:pt x="400" y="260"/>
                  </a:lnTo>
                  <a:lnTo>
                    <a:pt x="404" y="254"/>
                  </a:lnTo>
                  <a:lnTo>
                    <a:pt x="402" y="258"/>
                  </a:lnTo>
                  <a:lnTo>
                    <a:pt x="402" y="260"/>
                  </a:lnTo>
                  <a:close/>
                  <a:moveTo>
                    <a:pt x="400" y="270"/>
                  </a:moveTo>
                  <a:lnTo>
                    <a:pt x="392" y="276"/>
                  </a:lnTo>
                  <a:lnTo>
                    <a:pt x="394" y="280"/>
                  </a:lnTo>
                  <a:lnTo>
                    <a:pt x="404" y="278"/>
                  </a:lnTo>
                  <a:lnTo>
                    <a:pt x="400" y="270"/>
                  </a:lnTo>
                  <a:close/>
                  <a:moveTo>
                    <a:pt x="406" y="256"/>
                  </a:moveTo>
                  <a:lnTo>
                    <a:pt x="404" y="252"/>
                  </a:lnTo>
                  <a:lnTo>
                    <a:pt x="406" y="256"/>
                  </a:lnTo>
                  <a:close/>
                  <a:moveTo>
                    <a:pt x="418" y="210"/>
                  </a:moveTo>
                  <a:lnTo>
                    <a:pt x="414" y="208"/>
                  </a:lnTo>
                  <a:lnTo>
                    <a:pt x="416" y="212"/>
                  </a:lnTo>
                  <a:lnTo>
                    <a:pt x="412" y="206"/>
                  </a:lnTo>
                  <a:lnTo>
                    <a:pt x="414" y="206"/>
                  </a:lnTo>
                  <a:lnTo>
                    <a:pt x="414" y="206"/>
                  </a:lnTo>
                  <a:lnTo>
                    <a:pt x="418" y="210"/>
                  </a:lnTo>
                  <a:close/>
                  <a:moveTo>
                    <a:pt x="402" y="244"/>
                  </a:moveTo>
                  <a:lnTo>
                    <a:pt x="404" y="256"/>
                  </a:lnTo>
                  <a:lnTo>
                    <a:pt x="404" y="254"/>
                  </a:lnTo>
                  <a:lnTo>
                    <a:pt x="402" y="244"/>
                  </a:lnTo>
                  <a:close/>
                  <a:moveTo>
                    <a:pt x="408" y="226"/>
                  </a:moveTo>
                  <a:lnTo>
                    <a:pt x="416" y="222"/>
                  </a:lnTo>
                  <a:lnTo>
                    <a:pt x="410" y="216"/>
                  </a:lnTo>
                  <a:lnTo>
                    <a:pt x="408" y="226"/>
                  </a:lnTo>
                  <a:close/>
                  <a:moveTo>
                    <a:pt x="416" y="204"/>
                  </a:moveTo>
                  <a:lnTo>
                    <a:pt x="420" y="200"/>
                  </a:lnTo>
                  <a:lnTo>
                    <a:pt x="410" y="202"/>
                  </a:lnTo>
                  <a:lnTo>
                    <a:pt x="418" y="202"/>
                  </a:lnTo>
                  <a:lnTo>
                    <a:pt x="416" y="204"/>
                  </a:lnTo>
                  <a:close/>
                  <a:moveTo>
                    <a:pt x="410" y="188"/>
                  </a:moveTo>
                  <a:lnTo>
                    <a:pt x="414" y="192"/>
                  </a:lnTo>
                  <a:lnTo>
                    <a:pt x="410" y="188"/>
                  </a:lnTo>
                  <a:close/>
                  <a:moveTo>
                    <a:pt x="394" y="270"/>
                  </a:moveTo>
                  <a:lnTo>
                    <a:pt x="390" y="274"/>
                  </a:lnTo>
                  <a:lnTo>
                    <a:pt x="392" y="280"/>
                  </a:lnTo>
                  <a:lnTo>
                    <a:pt x="394" y="276"/>
                  </a:lnTo>
                  <a:lnTo>
                    <a:pt x="398" y="278"/>
                  </a:lnTo>
                  <a:lnTo>
                    <a:pt x="400" y="280"/>
                  </a:lnTo>
                  <a:lnTo>
                    <a:pt x="396" y="274"/>
                  </a:lnTo>
                  <a:lnTo>
                    <a:pt x="402" y="282"/>
                  </a:lnTo>
                  <a:lnTo>
                    <a:pt x="406" y="278"/>
                  </a:lnTo>
                  <a:lnTo>
                    <a:pt x="406" y="284"/>
                  </a:lnTo>
                  <a:lnTo>
                    <a:pt x="406" y="280"/>
                  </a:lnTo>
                  <a:lnTo>
                    <a:pt x="404" y="280"/>
                  </a:lnTo>
                  <a:lnTo>
                    <a:pt x="406" y="272"/>
                  </a:lnTo>
                  <a:lnTo>
                    <a:pt x="408" y="272"/>
                  </a:lnTo>
                  <a:lnTo>
                    <a:pt x="416" y="274"/>
                  </a:lnTo>
                  <a:lnTo>
                    <a:pt x="402" y="276"/>
                  </a:lnTo>
                  <a:lnTo>
                    <a:pt x="408" y="274"/>
                  </a:lnTo>
                  <a:lnTo>
                    <a:pt x="404" y="278"/>
                  </a:lnTo>
                  <a:lnTo>
                    <a:pt x="412" y="270"/>
                  </a:lnTo>
                  <a:lnTo>
                    <a:pt x="408" y="274"/>
                  </a:lnTo>
                  <a:lnTo>
                    <a:pt x="402" y="276"/>
                  </a:lnTo>
                  <a:lnTo>
                    <a:pt x="404" y="270"/>
                  </a:lnTo>
                  <a:lnTo>
                    <a:pt x="404" y="272"/>
                  </a:lnTo>
                  <a:lnTo>
                    <a:pt x="406" y="276"/>
                  </a:lnTo>
                  <a:lnTo>
                    <a:pt x="402" y="274"/>
                  </a:lnTo>
                  <a:lnTo>
                    <a:pt x="396" y="272"/>
                  </a:lnTo>
                  <a:lnTo>
                    <a:pt x="400" y="274"/>
                  </a:lnTo>
                  <a:lnTo>
                    <a:pt x="400" y="270"/>
                  </a:lnTo>
                  <a:lnTo>
                    <a:pt x="404" y="280"/>
                  </a:lnTo>
                  <a:lnTo>
                    <a:pt x="404" y="276"/>
                  </a:lnTo>
                  <a:lnTo>
                    <a:pt x="402" y="276"/>
                  </a:lnTo>
                  <a:lnTo>
                    <a:pt x="404" y="272"/>
                  </a:lnTo>
                  <a:lnTo>
                    <a:pt x="404" y="274"/>
                  </a:lnTo>
                  <a:lnTo>
                    <a:pt x="402" y="282"/>
                  </a:lnTo>
                  <a:lnTo>
                    <a:pt x="396" y="280"/>
                  </a:lnTo>
                  <a:lnTo>
                    <a:pt x="396" y="276"/>
                  </a:lnTo>
                  <a:lnTo>
                    <a:pt x="394" y="270"/>
                  </a:lnTo>
                  <a:close/>
                  <a:moveTo>
                    <a:pt x="442" y="174"/>
                  </a:moveTo>
                  <a:lnTo>
                    <a:pt x="436" y="180"/>
                  </a:lnTo>
                  <a:lnTo>
                    <a:pt x="434" y="172"/>
                  </a:lnTo>
                  <a:lnTo>
                    <a:pt x="438" y="174"/>
                  </a:lnTo>
                  <a:lnTo>
                    <a:pt x="442" y="174"/>
                  </a:lnTo>
                  <a:lnTo>
                    <a:pt x="442" y="172"/>
                  </a:lnTo>
                  <a:lnTo>
                    <a:pt x="440" y="168"/>
                  </a:lnTo>
                  <a:lnTo>
                    <a:pt x="438" y="172"/>
                  </a:lnTo>
                  <a:lnTo>
                    <a:pt x="440" y="166"/>
                  </a:lnTo>
                  <a:lnTo>
                    <a:pt x="432" y="168"/>
                  </a:lnTo>
                  <a:lnTo>
                    <a:pt x="440" y="166"/>
                  </a:lnTo>
                  <a:lnTo>
                    <a:pt x="436" y="168"/>
                  </a:lnTo>
                  <a:lnTo>
                    <a:pt x="434" y="168"/>
                  </a:lnTo>
                  <a:lnTo>
                    <a:pt x="430" y="174"/>
                  </a:lnTo>
                  <a:lnTo>
                    <a:pt x="438" y="168"/>
                  </a:lnTo>
                  <a:lnTo>
                    <a:pt x="434" y="170"/>
                  </a:lnTo>
                  <a:lnTo>
                    <a:pt x="444" y="174"/>
                  </a:lnTo>
                  <a:lnTo>
                    <a:pt x="438" y="174"/>
                  </a:lnTo>
                  <a:lnTo>
                    <a:pt x="442" y="174"/>
                  </a:lnTo>
                  <a:close/>
                  <a:moveTo>
                    <a:pt x="442" y="172"/>
                  </a:moveTo>
                  <a:lnTo>
                    <a:pt x="444" y="172"/>
                  </a:lnTo>
                  <a:lnTo>
                    <a:pt x="440" y="180"/>
                  </a:lnTo>
                  <a:lnTo>
                    <a:pt x="442" y="176"/>
                  </a:lnTo>
                  <a:lnTo>
                    <a:pt x="442" y="174"/>
                  </a:lnTo>
                  <a:lnTo>
                    <a:pt x="446" y="172"/>
                  </a:lnTo>
                  <a:lnTo>
                    <a:pt x="438" y="176"/>
                  </a:lnTo>
                  <a:lnTo>
                    <a:pt x="440" y="172"/>
                  </a:lnTo>
                  <a:lnTo>
                    <a:pt x="440" y="170"/>
                  </a:lnTo>
                  <a:lnTo>
                    <a:pt x="442" y="172"/>
                  </a:lnTo>
                  <a:close/>
                  <a:moveTo>
                    <a:pt x="416" y="276"/>
                  </a:moveTo>
                  <a:lnTo>
                    <a:pt x="418" y="272"/>
                  </a:lnTo>
                  <a:lnTo>
                    <a:pt x="420" y="276"/>
                  </a:lnTo>
                  <a:lnTo>
                    <a:pt x="416" y="276"/>
                  </a:lnTo>
                  <a:close/>
                  <a:moveTo>
                    <a:pt x="420" y="272"/>
                  </a:moveTo>
                  <a:lnTo>
                    <a:pt x="420" y="268"/>
                  </a:lnTo>
                  <a:lnTo>
                    <a:pt x="422" y="272"/>
                  </a:lnTo>
                  <a:lnTo>
                    <a:pt x="420" y="268"/>
                  </a:lnTo>
                  <a:lnTo>
                    <a:pt x="418" y="276"/>
                  </a:lnTo>
                  <a:lnTo>
                    <a:pt x="420" y="272"/>
                  </a:lnTo>
                  <a:close/>
                  <a:moveTo>
                    <a:pt x="426" y="266"/>
                  </a:moveTo>
                  <a:lnTo>
                    <a:pt x="422" y="262"/>
                  </a:lnTo>
                  <a:lnTo>
                    <a:pt x="426" y="266"/>
                  </a:lnTo>
                  <a:close/>
                  <a:moveTo>
                    <a:pt x="424" y="258"/>
                  </a:moveTo>
                  <a:lnTo>
                    <a:pt x="426" y="264"/>
                  </a:lnTo>
                  <a:lnTo>
                    <a:pt x="426" y="258"/>
                  </a:lnTo>
                  <a:lnTo>
                    <a:pt x="418" y="266"/>
                  </a:lnTo>
                  <a:lnTo>
                    <a:pt x="424" y="258"/>
                  </a:lnTo>
                  <a:close/>
                  <a:moveTo>
                    <a:pt x="424" y="256"/>
                  </a:moveTo>
                  <a:lnTo>
                    <a:pt x="426" y="258"/>
                  </a:lnTo>
                  <a:lnTo>
                    <a:pt x="424" y="256"/>
                  </a:lnTo>
                  <a:close/>
                  <a:moveTo>
                    <a:pt x="426" y="232"/>
                  </a:moveTo>
                  <a:lnTo>
                    <a:pt x="424" y="236"/>
                  </a:lnTo>
                  <a:lnTo>
                    <a:pt x="424" y="232"/>
                  </a:lnTo>
                  <a:lnTo>
                    <a:pt x="422" y="230"/>
                  </a:lnTo>
                  <a:lnTo>
                    <a:pt x="426" y="232"/>
                  </a:lnTo>
                  <a:close/>
                  <a:moveTo>
                    <a:pt x="434" y="212"/>
                  </a:moveTo>
                  <a:lnTo>
                    <a:pt x="432" y="216"/>
                  </a:lnTo>
                  <a:lnTo>
                    <a:pt x="432" y="214"/>
                  </a:lnTo>
                  <a:lnTo>
                    <a:pt x="434" y="212"/>
                  </a:lnTo>
                  <a:close/>
                  <a:moveTo>
                    <a:pt x="422" y="258"/>
                  </a:moveTo>
                  <a:lnTo>
                    <a:pt x="416" y="260"/>
                  </a:lnTo>
                  <a:lnTo>
                    <a:pt x="422" y="258"/>
                  </a:lnTo>
                  <a:close/>
                  <a:moveTo>
                    <a:pt x="438" y="196"/>
                  </a:moveTo>
                  <a:lnTo>
                    <a:pt x="434" y="196"/>
                  </a:lnTo>
                  <a:lnTo>
                    <a:pt x="436" y="194"/>
                  </a:lnTo>
                  <a:lnTo>
                    <a:pt x="438" y="196"/>
                  </a:lnTo>
                  <a:close/>
                  <a:moveTo>
                    <a:pt x="430" y="190"/>
                  </a:moveTo>
                  <a:lnTo>
                    <a:pt x="432" y="196"/>
                  </a:lnTo>
                  <a:lnTo>
                    <a:pt x="432" y="190"/>
                  </a:lnTo>
                  <a:lnTo>
                    <a:pt x="430" y="190"/>
                  </a:lnTo>
                  <a:close/>
                  <a:moveTo>
                    <a:pt x="430" y="194"/>
                  </a:moveTo>
                  <a:lnTo>
                    <a:pt x="430" y="194"/>
                  </a:lnTo>
                  <a:lnTo>
                    <a:pt x="430" y="194"/>
                  </a:lnTo>
                  <a:lnTo>
                    <a:pt x="434" y="192"/>
                  </a:lnTo>
                  <a:lnTo>
                    <a:pt x="430" y="198"/>
                  </a:lnTo>
                  <a:lnTo>
                    <a:pt x="430" y="194"/>
                  </a:lnTo>
                  <a:lnTo>
                    <a:pt x="428" y="190"/>
                  </a:lnTo>
                  <a:lnTo>
                    <a:pt x="430" y="194"/>
                  </a:lnTo>
                  <a:close/>
                  <a:moveTo>
                    <a:pt x="426" y="230"/>
                  </a:moveTo>
                  <a:lnTo>
                    <a:pt x="420" y="232"/>
                  </a:lnTo>
                  <a:lnTo>
                    <a:pt x="424" y="222"/>
                  </a:lnTo>
                  <a:lnTo>
                    <a:pt x="420" y="232"/>
                  </a:lnTo>
                  <a:lnTo>
                    <a:pt x="430" y="232"/>
                  </a:lnTo>
                  <a:lnTo>
                    <a:pt x="426" y="230"/>
                  </a:lnTo>
                  <a:close/>
                  <a:moveTo>
                    <a:pt x="426" y="220"/>
                  </a:moveTo>
                  <a:lnTo>
                    <a:pt x="428" y="220"/>
                  </a:lnTo>
                  <a:lnTo>
                    <a:pt x="426" y="220"/>
                  </a:lnTo>
                  <a:close/>
                  <a:moveTo>
                    <a:pt x="414" y="258"/>
                  </a:moveTo>
                  <a:lnTo>
                    <a:pt x="420" y="262"/>
                  </a:lnTo>
                  <a:lnTo>
                    <a:pt x="424" y="264"/>
                  </a:lnTo>
                  <a:lnTo>
                    <a:pt x="414" y="258"/>
                  </a:lnTo>
                  <a:close/>
                  <a:moveTo>
                    <a:pt x="414" y="280"/>
                  </a:moveTo>
                  <a:lnTo>
                    <a:pt x="412" y="282"/>
                  </a:lnTo>
                  <a:lnTo>
                    <a:pt x="416" y="276"/>
                  </a:lnTo>
                  <a:lnTo>
                    <a:pt x="414" y="280"/>
                  </a:lnTo>
                  <a:close/>
                  <a:moveTo>
                    <a:pt x="410" y="268"/>
                  </a:moveTo>
                  <a:lnTo>
                    <a:pt x="410" y="274"/>
                  </a:lnTo>
                  <a:lnTo>
                    <a:pt x="410" y="272"/>
                  </a:lnTo>
                  <a:lnTo>
                    <a:pt x="410" y="268"/>
                  </a:lnTo>
                  <a:close/>
                  <a:moveTo>
                    <a:pt x="420" y="228"/>
                  </a:moveTo>
                  <a:lnTo>
                    <a:pt x="416" y="222"/>
                  </a:lnTo>
                  <a:lnTo>
                    <a:pt x="418" y="228"/>
                  </a:lnTo>
                  <a:lnTo>
                    <a:pt x="420" y="228"/>
                  </a:lnTo>
                  <a:close/>
                  <a:moveTo>
                    <a:pt x="414" y="248"/>
                  </a:moveTo>
                  <a:lnTo>
                    <a:pt x="412" y="248"/>
                  </a:lnTo>
                  <a:lnTo>
                    <a:pt x="412" y="252"/>
                  </a:lnTo>
                  <a:lnTo>
                    <a:pt x="416" y="254"/>
                  </a:lnTo>
                  <a:lnTo>
                    <a:pt x="414" y="248"/>
                  </a:lnTo>
                  <a:close/>
                  <a:moveTo>
                    <a:pt x="402" y="292"/>
                  </a:moveTo>
                  <a:lnTo>
                    <a:pt x="398" y="290"/>
                  </a:lnTo>
                  <a:lnTo>
                    <a:pt x="404" y="288"/>
                  </a:lnTo>
                  <a:lnTo>
                    <a:pt x="402" y="292"/>
                  </a:lnTo>
                  <a:close/>
                  <a:moveTo>
                    <a:pt x="398" y="286"/>
                  </a:moveTo>
                  <a:lnTo>
                    <a:pt x="398" y="282"/>
                  </a:lnTo>
                  <a:lnTo>
                    <a:pt x="404" y="282"/>
                  </a:lnTo>
                  <a:lnTo>
                    <a:pt x="394" y="282"/>
                  </a:lnTo>
                  <a:lnTo>
                    <a:pt x="398" y="286"/>
                  </a:lnTo>
                  <a:close/>
                  <a:moveTo>
                    <a:pt x="400" y="292"/>
                  </a:moveTo>
                  <a:lnTo>
                    <a:pt x="398" y="292"/>
                  </a:lnTo>
                  <a:lnTo>
                    <a:pt x="400" y="292"/>
                  </a:lnTo>
                  <a:close/>
                  <a:moveTo>
                    <a:pt x="404" y="318"/>
                  </a:moveTo>
                  <a:lnTo>
                    <a:pt x="408" y="322"/>
                  </a:lnTo>
                  <a:lnTo>
                    <a:pt x="404" y="318"/>
                  </a:lnTo>
                  <a:close/>
                  <a:moveTo>
                    <a:pt x="446" y="226"/>
                  </a:moveTo>
                  <a:lnTo>
                    <a:pt x="430" y="232"/>
                  </a:lnTo>
                  <a:lnTo>
                    <a:pt x="430" y="236"/>
                  </a:lnTo>
                  <a:lnTo>
                    <a:pt x="446" y="232"/>
                  </a:lnTo>
                  <a:lnTo>
                    <a:pt x="444" y="230"/>
                  </a:lnTo>
                  <a:lnTo>
                    <a:pt x="452" y="234"/>
                  </a:lnTo>
                  <a:lnTo>
                    <a:pt x="456" y="234"/>
                  </a:lnTo>
                  <a:lnTo>
                    <a:pt x="456" y="236"/>
                  </a:lnTo>
                  <a:lnTo>
                    <a:pt x="458" y="234"/>
                  </a:lnTo>
                  <a:lnTo>
                    <a:pt x="454" y="228"/>
                  </a:lnTo>
                  <a:lnTo>
                    <a:pt x="454" y="232"/>
                  </a:lnTo>
                  <a:lnTo>
                    <a:pt x="460" y="230"/>
                  </a:lnTo>
                  <a:lnTo>
                    <a:pt x="460" y="228"/>
                  </a:lnTo>
                  <a:lnTo>
                    <a:pt x="464" y="230"/>
                  </a:lnTo>
                  <a:lnTo>
                    <a:pt x="454" y="228"/>
                  </a:lnTo>
                  <a:lnTo>
                    <a:pt x="454" y="226"/>
                  </a:lnTo>
                  <a:lnTo>
                    <a:pt x="456" y="224"/>
                  </a:lnTo>
                  <a:lnTo>
                    <a:pt x="458" y="226"/>
                  </a:lnTo>
                  <a:lnTo>
                    <a:pt x="458" y="228"/>
                  </a:lnTo>
                  <a:lnTo>
                    <a:pt x="444" y="230"/>
                  </a:lnTo>
                  <a:lnTo>
                    <a:pt x="444" y="226"/>
                  </a:lnTo>
                  <a:lnTo>
                    <a:pt x="448" y="224"/>
                  </a:lnTo>
                  <a:lnTo>
                    <a:pt x="446" y="220"/>
                  </a:lnTo>
                  <a:lnTo>
                    <a:pt x="438" y="220"/>
                  </a:lnTo>
                  <a:lnTo>
                    <a:pt x="442" y="224"/>
                  </a:lnTo>
                  <a:lnTo>
                    <a:pt x="440" y="226"/>
                  </a:lnTo>
                  <a:lnTo>
                    <a:pt x="442" y="222"/>
                  </a:lnTo>
                  <a:lnTo>
                    <a:pt x="444" y="226"/>
                  </a:lnTo>
                  <a:lnTo>
                    <a:pt x="446" y="226"/>
                  </a:lnTo>
                  <a:close/>
                  <a:moveTo>
                    <a:pt x="450" y="216"/>
                  </a:moveTo>
                  <a:lnTo>
                    <a:pt x="452" y="220"/>
                  </a:lnTo>
                  <a:lnTo>
                    <a:pt x="444" y="222"/>
                  </a:lnTo>
                  <a:lnTo>
                    <a:pt x="450" y="216"/>
                  </a:lnTo>
                  <a:close/>
                  <a:moveTo>
                    <a:pt x="460" y="216"/>
                  </a:moveTo>
                  <a:lnTo>
                    <a:pt x="450" y="222"/>
                  </a:lnTo>
                  <a:lnTo>
                    <a:pt x="456" y="224"/>
                  </a:lnTo>
                  <a:lnTo>
                    <a:pt x="460" y="216"/>
                  </a:lnTo>
                  <a:close/>
                  <a:moveTo>
                    <a:pt x="460" y="202"/>
                  </a:moveTo>
                  <a:lnTo>
                    <a:pt x="454" y="202"/>
                  </a:lnTo>
                  <a:lnTo>
                    <a:pt x="458" y="206"/>
                  </a:lnTo>
                  <a:lnTo>
                    <a:pt x="460" y="202"/>
                  </a:lnTo>
                  <a:close/>
                  <a:moveTo>
                    <a:pt x="450" y="252"/>
                  </a:moveTo>
                  <a:lnTo>
                    <a:pt x="454" y="248"/>
                  </a:lnTo>
                  <a:lnTo>
                    <a:pt x="454" y="252"/>
                  </a:lnTo>
                  <a:lnTo>
                    <a:pt x="450" y="252"/>
                  </a:lnTo>
                  <a:close/>
                  <a:moveTo>
                    <a:pt x="450" y="234"/>
                  </a:moveTo>
                  <a:lnTo>
                    <a:pt x="456" y="234"/>
                  </a:lnTo>
                  <a:lnTo>
                    <a:pt x="454" y="234"/>
                  </a:lnTo>
                  <a:lnTo>
                    <a:pt x="450" y="234"/>
                  </a:lnTo>
                  <a:close/>
                  <a:moveTo>
                    <a:pt x="456" y="232"/>
                  </a:moveTo>
                  <a:lnTo>
                    <a:pt x="450" y="238"/>
                  </a:lnTo>
                  <a:lnTo>
                    <a:pt x="456" y="232"/>
                  </a:lnTo>
                  <a:close/>
                  <a:moveTo>
                    <a:pt x="434" y="292"/>
                  </a:moveTo>
                  <a:lnTo>
                    <a:pt x="430" y="288"/>
                  </a:lnTo>
                  <a:lnTo>
                    <a:pt x="424" y="294"/>
                  </a:lnTo>
                  <a:lnTo>
                    <a:pt x="430" y="298"/>
                  </a:lnTo>
                  <a:lnTo>
                    <a:pt x="434" y="292"/>
                  </a:lnTo>
                  <a:close/>
                  <a:moveTo>
                    <a:pt x="430" y="268"/>
                  </a:moveTo>
                  <a:lnTo>
                    <a:pt x="432" y="266"/>
                  </a:lnTo>
                  <a:lnTo>
                    <a:pt x="428" y="268"/>
                  </a:lnTo>
                  <a:lnTo>
                    <a:pt x="430" y="268"/>
                  </a:lnTo>
                  <a:close/>
                  <a:moveTo>
                    <a:pt x="436" y="266"/>
                  </a:moveTo>
                  <a:lnTo>
                    <a:pt x="440" y="264"/>
                  </a:lnTo>
                  <a:lnTo>
                    <a:pt x="434" y="264"/>
                  </a:lnTo>
                  <a:lnTo>
                    <a:pt x="444" y="262"/>
                  </a:lnTo>
                  <a:lnTo>
                    <a:pt x="440" y="260"/>
                  </a:lnTo>
                  <a:lnTo>
                    <a:pt x="440" y="268"/>
                  </a:lnTo>
                  <a:lnTo>
                    <a:pt x="440" y="264"/>
                  </a:lnTo>
                  <a:lnTo>
                    <a:pt x="438" y="260"/>
                  </a:lnTo>
                  <a:lnTo>
                    <a:pt x="432" y="264"/>
                  </a:lnTo>
                  <a:lnTo>
                    <a:pt x="432" y="262"/>
                  </a:lnTo>
                  <a:lnTo>
                    <a:pt x="436" y="262"/>
                  </a:lnTo>
                  <a:lnTo>
                    <a:pt x="436" y="256"/>
                  </a:lnTo>
                  <a:lnTo>
                    <a:pt x="434" y="260"/>
                  </a:lnTo>
                  <a:lnTo>
                    <a:pt x="430" y="260"/>
                  </a:lnTo>
                  <a:lnTo>
                    <a:pt x="428" y="268"/>
                  </a:lnTo>
                  <a:lnTo>
                    <a:pt x="428" y="260"/>
                  </a:lnTo>
                  <a:lnTo>
                    <a:pt x="434" y="262"/>
                  </a:lnTo>
                  <a:lnTo>
                    <a:pt x="436" y="266"/>
                  </a:lnTo>
                  <a:close/>
                  <a:moveTo>
                    <a:pt x="432" y="246"/>
                  </a:moveTo>
                  <a:lnTo>
                    <a:pt x="434" y="244"/>
                  </a:lnTo>
                  <a:lnTo>
                    <a:pt x="432" y="246"/>
                  </a:lnTo>
                  <a:close/>
                  <a:moveTo>
                    <a:pt x="430" y="248"/>
                  </a:moveTo>
                  <a:lnTo>
                    <a:pt x="430" y="254"/>
                  </a:lnTo>
                  <a:lnTo>
                    <a:pt x="432" y="250"/>
                  </a:lnTo>
                  <a:lnTo>
                    <a:pt x="430" y="248"/>
                  </a:lnTo>
                  <a:close/>
                  <a:moveTo>
                    <a:pt x="436" y="250"/>
                  </a:moveTo>
                  <a:lnTo>
                    <a:pt x="434" y="248"/>
                  </a:lnTo>
                  <a:lnTo>
                    <a:pt x="436" y="250"/>
                  </a:lnTo>
                  <a:lnTo>
                    <a:pt x="432" y="248"/>
                  </a:lnTo>
                  <a:lnTo>
                    <a:pt x="430" y="248"/>
                  </a:lnTo>
                  <a:lnTo>
                    <a:pt x="432" y="244"/>
                  </a:lnTo>
                  <a:lnTo>
                    <a:pt x="432" y="244"/>
                  </a:lnTo>
                  <a:lnTo>
                    <a:pt x="436" y="246"/>
                  </a:lnTo>
                  <a:lnTo>
                    <a:pt x="434" y="252"/>
                  </a:lnTo>
                  <a:lnTo>
                    <a:pt x="436" y="250"/>
                  </a:lnTo>
                  <a:lnTo>
                    <a:pt x="438" y="246"/>
                  </a:lnTo>
                  <a:lnTo>
                    <a:pt x="430" y="250"/>
                  </a:lnTo>
                  <a:lnTo>
                    <a:pt x="436" y="250"/>
                  </a:lnTo>
                  <a:close/>
                  <a:moveTo>
                    <a:pt x="436" y="248"/>
                  </a:moveTo>
                  <a:lnTo>
                    <a:pt x="438" y="248"/>
                  </a:lnTo>
                  <a:lnTo>
                    <a:pt x="440" y="252"/>
                  </a:lnTo>
                  <a:lnTo>
                    <a:pt x="436" y="246"/>
                  </a:lnTo>
                  <a:lnTo>
                    <a:pt x="436" y="248"/>
                  </a:lnTo>
                  <a:close/>
                  <a:moveTo>
                    <a:pt x="430" y="248"/>
                  </a:moveTo>
                  <a:lnTo>
                    <a:pt x="432" y="250"/>
                  </a:lnTo>
                  <a:lnTo>
                    <a:pt x="428" y="254"/>
                  </a:lnTo>
                  <a:lnTo>
                    <a:pt x="430" y="248"/>
                  </a:lnTo>
                  <a:close/>
                  <a:moveTo>
                    <a:pt x="426" y="320"/>
                  </a:moveTo>
                  <a:lnTo>
                    <a:pt x="434" y="320"/>
                  </a:lnTo>
                  <a:lnTo>
                    <a:pt x="430" y="322"/>
                  </a:lnTo>
                  <a:lnTo>
                    <a:pt x="432" y="316"/>
                  </a:lnTo>
                  <a:lnTo>
                    <a:pt x="428" y="318"/>
                  </a:lnTo>
                  <a:lnTo>
                    <a:pt x="432" y="312"/>
                  </a:lnTo>
                  <a:lnTo>
                    <a:pt x="430" y="320"/>
                  </a:lnTo>
                  <a:lnTo>
                    <a:pt x="426" y="320"/>
                  </a:lnTo>
                  <a:close/>
                  <a:moveTo>
                    <a:pt x="462" y="266"/>
                  </a:moveTo>
                  <a:lnTo>
                    <a:pt x="462" y="260"/>
                  </a:lnTo>
                  <a:lnTo>
                    <a:pt x="460" y="264"/>
                  </a:lnTo>
                  <a:lnTo>
                    <a:pt x="470" y="262"/>
                  </a:lnTo>
                  <a:lnTo>
                    <a:pt x="468" y="260"/>
                  </a:lnTo>
                  <a:lnTo>
                    <a:pt x="466" y="258"/>
                  </a:lnTo>
                  <a:lnTo>
                    <a:pt x="474" y="254"/>
                  </a:lnTo>
                  <a:lnTo>
                    <a:pt x="464" y="260"/>
                  </a:lnTo>
                  <a:lnTo>
                    <a:pt x="466" y="264"/>
                  </a:lnTo>
                  <a:lnTo>
                    <a:pt x="462" y="266"/>
                  </a:lnTo>
                  <a:close/>
                  <a:moveTo>
                    <a:pt x="468" y="252"/>
                  </a:moveTo>
                  <a:lnTo>
                    <a:pt x="464" y="244"/>
                  </a:lnTo>
                  <a:lnTo>
                    <a:pt x="468" y="252"/>
                  </a:lnTo>
                  <a:close/>
                  <a:moveTo>
                    <a:pt x="468" y="248"/>
                  </a:moveTo>
                  <a:lnTo>
                    <a:pt x="472" y="248"/>
                  </a:lnTo>
                  <a:lnTo>
                    <a:pt x="468" y="248"/>
                  </a:lnTo>
                  <a:close/>
                  <a:moveTo>
                    <a:pt x="488" y="254"/>
                  </a:moveTo>
                  <a:lnTo>
                    <a:pt x="492" y="254"/>
                  </a:lnTo>
                  <a:lnTo>
                    <a:pt x="488" y="252"/>
                  </a:lnTo>
                  <a:lnTo>
                    <a:pt x="486" y="258"/>
                  </a:lnTo>
                  <a:lnTo>
                    <a:pt x="484" y="256"/>
                  </a:lnTo>
                  <a:lnTo>
                    <a:pt x="488" y="254"/>
                  </a:lnTo>
                  <a:lnTo>
                    <a:pt x="492" y="258"/>
                  </a:lnTo>
                  <a:lnTo>
                    <a:pt x="484" y="254"/>
                  </a:lnTo>
                  <a:lnTo>
                    <a:pt x="486" y="260"/>
                  </a:lnTo>
                  <a:lnTo>
                    <a:pt x="488" y="266"/>
                  </a:lnTo>
                  <a:lnTo>
                    <a:pt x="478" y="260"/>
                  </a:lnTo>
                  <a:lnTo>
                    <a:pt x="490" y="264"/>
                  </a:lnTo>
                  <a:lnTo>
                    <a:pt x="484" y="258"/>
                  </a:lnTo>
                  <a:lnTo>
                    <a:pt x="492" y="258"/>
                  </a:lnTo>
                  <a:lnTo>
                    <a:pt x="488" y="254"/>
                  </a:lnTo>
                  <a:lnTo>
                    <a:pt x="498" y="256"/>
                  </a:lnTo>
                  <a:lnTo>
                    <a:pt x="488" y="244"/>
                  </a:lnTo>
                  <a:lnTo>
                    <a:pt x="492" y="254"/>
                  </a:lnTo>
                  <a:lnTo>
                    <a:pt x="488" y="256"/>
                  </a:lnTo>
                  <a:lnTo>
                    <a:pt x="484" y="252"/>
                  </a:lnTo>
                  <a:lnTo>
                    <a:pt x="488" y="258"/>
                  </a:lnTo>
                  <a:lnTo>
                    <a:pt x="488" y="254"/>
                  </a:lnTo>
                  <a:close/>
                  <a:moveTo>
                    <a:pt x="490" y="256"/>
                  </a:moveTo>
                  <a:lnTo>
                    <a:pt x="492" y="256"/>
                  </a:lnTo>
                  <a:lnTo>
                    <a:pt x="492" y="260"/>
                  </a:lnTo>
                  <a:lnTo>
                    <a:pt x="490" y="256"/>
                  </a:lnTo>
                  <a:close/>
                  <a:moveTo>
                    <a:pt x="488" y="266"/>
                  </a:moveTo>
                  <a:lnTo>
                    <a:pt x="490" y="266"/>
                  </a:lnTo>
                  <a:lnTo>
                    <a:pt x="488" y="266"/>
                  </a:lnTo>
                  <a:close/>
                  <a:moveTo>
                    <a:pt x="480" y="282"/>
                  </a:moveTo>
                  <a:lnTo>
                    <a:pt x="484" y="282"/>
                  </a:lnTo>
                  <a:lnTo>
                    <a:pt x="484" y="276"/>
                  </a:lnTo>
                  <a:lnTo>
                    <a:pt x="480" y="282"/>
                  </a:lnTo>
                  <a:lnTo>
                    <a:pt x="480" y="284"/>
                  </a:lnTo>
                  <a:lnTo>
                    <a:pt x="482" y="286"/>
                  </a:lnTo>
                  <a:lnTo>
                    <a:pt x="480" y="282"/>
                  </a:lnTo>
                  <a:lnTo>
                    <a:pt x="480" y="282"/>
                  </a:lnTo>
                  <a:close/>
                  <a:moveTo>
                    <a:pt x="482" y="282"/>
                  </a:moveTo>
                  <a:lnTo>
                    <a:pt x="478" y="282"/>
                  </a:lnTo>
                  <a:lnTo>
                    <a:pt x="482" y="276"/>
                  </a:lnTo>
                  <a:lnTo>
                    <a:pt x="482" y="282"/>
                  </a:lnTo>
                  <a:close/>
                  <a:moveTo>
                    <a:pt x="484" y="248"/>
                  </a:moveTo>
                  <a:lnTo>
                    <a:pt x="484" y="250"/>
                  </a:lnTo>
                  <a:lnTo>
                    <a:pt x="478" y="250"/>
                  </a:lnTo>
                  <a:lnTo>
                    <a:pt x="484" y="248"/>
                  </a:lnTo>
                  <a:close/>
                  <a:moveTo>
                    <a:pt x="472" y="282"/>
                  </a:moveTo>
                  <a:lnTo>
                    <a:pt x="476" y="282"/>
                  </a:lnTo>
                  <a:lnTo>
                    <a:pt x="466" y="280"/>
                  </a:lnTo>
                  <a:lnTo>
                    <a:pt x="470" y="280"/>
                  </a:lnTo>
                  <a:lnTo>
                    <a:pt x="476" y="288"/>
                  </a:lnTo>
                  <a:lnTo>
                    <a:pt x="480" y="284"/>
                  </a:lnTo>
                  <a:lnTo>
                    <a:pt x="484" y="286"/>
                  </a:lnTo>
                  <a:lnTo>
                    <a:pt x="488" y="284"/>
                  </a:lnTo>
                  <a:lnTo>
                    <a:pt x="478" y="286"/>
                  </a:lnTo>
                  <a:lnTo>
                    <a:pt x="488" y="282"/>
                  </a:lnTo>
                  <a:lnTo>
                    <a:pt x="486" y="284"/>
                  </a:lnTo>
                  <a:lnTo>
                    <a:pt x="478" y="284"/>
                  </a:lnTo>
                  <a:lnTo>
                    <a:pt x="482" y="288"/>
                  </a:lnTo>
                  <a:lnTo>
                    <a:pt x="478" y="290"/>
                  </a:lnTo>
                  <a:lnTo>
                    <a:pt x="472" y="282"/>
                  </a:lnTo>
                  <a:close/>
                  <a:moveTo>
                    <a:pt x="484" y="286"/>
                  </a:moveTo>
                  <a:lnTo>
                    <a:pt x="486" y="280"/>
                  </a:lnTo>
                  <a:lnTo>
                    <a:pt x="482" y="276"/>
                  </a:lnTo>
                  <a:lnTo>
                    <a:pt x="484" y="286"/>
                  </a:lnTo>
                  <a:close/>
                  <a:moveTo>
                    <a:pt x="468" y="280"/>
                  </a:moveTo>
                  <a:lnTo>
                    <a:pt x="468" y="278"/>
                  </a:lnTo>
                  <a:lnTo>
                    <a:pt x="468" y="280"/>
                  </a:lnTo>
                  <a:close/>
                  <a:moveTo>
                    <a:pt x="474" y="268"/>
                  </a:moveTo>
                  <a:lnTo>
                    <a:pt x="472" y="268"/>
                  </a:lnTo>
                  <a:lnTo>
                    <a:pt x="474" y="274"/>
                  </a:lnTo>
                  <a:lnTo>
                    <a:pt x="472" y="268"/>
                  </a:lnTo>
                  <a:lnTo>
                    <a:pt x="478" y="266"/>
                  </a:lnTo>
                  <a:lnTo>
                    <a:pt x="474" y="268"/>
                  </a:lnTo>
                  <a:close/>
                  <a:moveTo>
                    <a:pt x="472" y="262"/>
                  </a:moveTo>
                  <a:lnTo>
                    <a:pt x="474" y="264"/>
                  </a:lnTo>
                  <a:lnTo>
                    <a:pt x="480" y="256"/>
                  </a:lnTo>
                  <a:lnTo>
                    <a:pt x="472" y="262"/>
                  </a:lnTo>
                  <a:close/>
                  <a:moveTo>
                    <a:pt x="482" y="266"/>
                  </a:moveTo>
                  <a:lnTo>
                    <a:pt x="476" y="260"/>
                  </a:lnTo>
                  <a:lnTo>
                    <a:pt x="480" y="258"/>
                  </a:lnTo>
                  <a:lnTo>
                    <a:pt x="482" y="266"/>
                  </a:lnTo>
                  <a:close/>
                  <a:moveTo>
                    <a:pt x="482" y="252"/>
                  </a:moveTo>
                  <a:lnTo>
                    <a:pt x="474" y="250"/>
                  </a:lnTo>
                  <a:lnTo>
                    <a:pt x="476" y="254"/>
                  </a:lnTo>
                  <a:lnTo>
                    <a:pt x="482" y="252"/>
                  </a:lnTo>
                  <a:close/>
                  <a:moveTo>
                    <a:pt x="472" y="266"/>
                  </a:moveTo>
                  <a:lnTo>
                    <a:pt x="474" y="272"/>
                  </a:lnTo>
                  <a:lnTo>
                    <a:pt x="478" y="264"/>
                  </a:lnTo>
                  <a:lnTo>
                    <a:pt x="470" y="262"/>
                  </a:lnTo>
                  <a:lnTo>
                    <a:pt x="472" y="266"/>
                  </a:lnTo>
                  <a:close/>
                  <a:moveTo>
                    <a:pt x="476" y="250"/>
                  </a:moveTo>
                  <a:lnTo>
                    <a:pt x="474" y="248"/>
                  </a:lnTo>
                  <a:lnTo>
                    <a:pt x="474" y="250"/>
                  </a:lnTo>
                  <a:lnTo>
                    <a:pt x="476" y="252"/>
                  </a:lnTo>
                  <a:lnTo>
                    <a:pt x="474" y="252"/>
                  </a:lnTo>
                  <a:lnTo>
                    <a:pt x="476" y="250"/>
                  </a:lnTo>
                  <a:close/>
                  <a:moveTo>
                    <a:pt x="462" y="266"/>
                  </a:moveTo>
                  <a:lnTo>
                    <a:pt x="460" y="276"/>
                  </a:lnTo>
                  <a:lnTo>
                    <a:pt x="468" y="274"/>
                  </a:lnTo>
                  <a:lnTo>
                    <a:pt x="470" y="274"/>
                  </a:lnTo>
                  <a:lnTo>
                    <a:pt x="476" y="272"/>
                  </a:lnTo>
                  <a:lnTo>
                    <a:pt x="472" y="270"/>
                  </a:lnTo>
                  <a:lnTo>
                    <a:pt x="476" y="274"/>
                  </a:lnTo>
                  <a:lnTo>
                    <a:pt x="470" y="264"/>
                  </a:lnTo>
                  <a:lnTo>
                    <a:pt x="464" y="264"/>
                  </a:lnTo>
                  <a:lnTo>
                    <a:pt x="462" y="266"/>
                  </a:lnTo>
                  <a:close/>
                  <a:moveTo>
                    <a:pt x="452" y="276"/>
                  </a:moveTo>
                  <a:lnTo>
                    <a:pt x="458" y="278"/>
                  </a:lnTo>
                  <a:lnTo>
                    <a:pt x="456" y="276"/>
                  </a:lnTo>
                  <a:lnTo>
                    <a:pt x="452" y="276"/>
                  </a:lnTo>
                  <a:close/>
                  <a:moveTo>
                    <a:pt x="464" y="276"/>
                  </a:moveTo>
                  <a:lnTo>
                    <a:pt x="462" y="276"/>
                  </a:lnTo>
                  <a:lnTo>
                    <a:pt x="458" y="280"/>
                  </a:lnTo>
                  <a:lnTo>
                    <a:pt x="464" y="276"/>
                  </a:lnTo>
                  <a:close/>
                  <a:moveTo>
                    <a:pt x="460" y="292"/>
                  </a:moveTo>
                  <a:lnTo>
                    <a:pt x="464" y="288"/>
                  </a:lnTo>
                  <a:lnTo>
                    <a:pt x="464" y="294"/>
                  </a:lnTo>
                  <a:lnTo>
                    <a:pt x="462" y="292"/>
                  </a:lnTo>
                  <a:lnTo>
                    <a:pt x="466" y="290"/>
                  </a:lnTo>
                  <a:lnTo>
                    <a:pt x="466" y="290"/>
                  </a:lnTo>
                  <a:lnTo>
                    <a:pt x="460" y="292"/>
                  </a:lnTo>
                  <a:close/>
                  <a:moveTo>
                    <a:pt x="468" y="288"/>
                  </a:moveTo>
                  <a:lnTo>
                    <a:pt x="472" y="296"/>
                  </a:lnTo>
                  <a:lnTo>
                    <a:pt x="468" y="290"/>
                  </a:lnTo>
                  <a:lnTo>
                    <a:pt x="466" y="292"/>
                  </a:lnTo>
                  <a:lnTo>
                    <a:pt x="468" y="288"/>
                  </a:lnTo>
                  <a:close/>
                  <a:moveTo>
                    <a:pt x="470" y="312"/>
                  </a:moveTo>
                  <a:lnTo>
                    <a:pt x="460" y="310"/>
                  </a:lnTo>
                  <a:lnTo>
                    <a:pt x="460" y="304"/>
                  </a:lnTo>
                  <a:lnTo>
                    <a:pt x="470" y="312"/>
                  </a:lnTo>
                  <a:close/>
                  <a:moveTo>
                    <a:pt x="464" y="314"/>
                  </a:moveTo>
                  <a:lnTo>
                    <a:pt x="464" y="314"/>
                  </a:lnTo>
                  <a:lnTo>
                    <a:pt x="470" y="312"/>
                  </a:lnTo>
                  <a:lnTo>
                    <a:pt x="468" y="322"/>
                  </a:lnTo>
                  <a:lnTo>
                    <a:pt x="464" y="314"/>
                  </a:lnTo>
                  <a:close/>
                  <a:moveTo>
                    <a:pt x="478" y="294"/>
                  </a:moveTo>
                  <a:lnTo>
                    <a:pt x="480" y="284"/>
                  </a:lnTo>
                  <a:lnTo>
                    <a:pt x="478" y="290"/>
                  </a:lnTo>
                  <a:lnTo>
                    <a:pt x="478" y="294"/>
                  </a:lnTo>
                  <a:close/>
                  <a:moveTo>
                    <a:pt x="484" y="310"/>
                  </a:moveTo>
                  <a:lnTo>
                    <a:pt x="486" y="308"/>
                  </a:lnTo>
                  <a:lnTo>
                    <a:pt x="484" y="310"/>
                  </a:lnTo>
                  <a:close/>
                  <a:moveTo>
                    <a:pt x="488" y="288"/>
                  </a:moveTo>
                  <a:lnTo>
                    <a:pt x="488" y="296"/>
                  </a:lnTo>
                  <a:lnTo>
                    <a:pt x="488" y="288"/>
                  </a:lnTo>
                  <a:close/>
                  <a:moveTo>
                    <a:pt x="494" y="288"/>
                  </a:moveTo>
                  <a:lnTo>
                    <a:pt x="492" y="282"/>
                  </a:lnTo>
                  <a:lnTo>
                    <a:pt x="492" y="284"/>
                  </a:lnTo>
                  <a:lnTo>
                    <a:pt x="496" y="286"/>
                  </a:lnTo>
                  <a:lnTo>
                    <a:pt x="486" y="290"/>
                  </a:lnTo>
                  <a:lnTo>
                    <a:pt x="494" y="288"/>
                  </a:lnTo>
                  <a:close/>
                  <a:moveTo>
                    <a:pt x="504" y="286"/>
                  </a:moveTo>
                  <a:lnTo>
                    <a:pt x="492" y="286"/>
                  </a:lnTo>
                  <a:lnTo>
                    <a:pt x="494" y="284"/>
                  </a:lnTo>
                  <a:lnTo>
                    <a:pt x="504" y="286"/>
                  </a:lnTo>
                  <a:close/>
                  <a:moveTo>
                    <a:pt x="498" y="280"/>
                  </a:moveTo>
                  <a:lnTo>
                    <a:pt x="498" y="278"/>
                  </a:lnTo>
                  <a:lnTo>
                    <a:pt x="498" y="280"/>
                  </a:lnTo>
                  <a:close/>
                  <a:moveTo>
                    <a:pt x="500" y="276"/>
                  </a:moveTo>
                  <a:lnTo>
                    <a:pt x="498" y="272"/>
                  </a:lnTo>
                  <a:lnTo>
                    <a:pt x="496" y="280"/>
                  </a:lnTo>
                  <a:lnTo>
                    <a:pt x="494" y="268"/>
                  </a:lnTo>
                  <a:lnTo>
                    <a:pt x="492" y="276"/>
                  </a:lnTo>
                  <a:lnTo>
                    <a:pt x="488" y="270"/>
                  </a:lnTo>
                  <a:lnTo>
                    <a:pt x="488" y="276"/>
                  </a:lnTo>
                  <a:lnTo>
                    <a:pt x="494" y="276"/>
                  </a:lnTo>
                  <a:lnTo>
                    <a:pt x="490" y="276"/>
                  </a:lnTo>
                  <a:lnTo>
                    <a:pt x="490" y="278"/>
                  </a:lnTo>
                  <a:lnTo>
                    <a:pt x="500" y="276"/>
                  </a:lnTo>
                  <a:close/>
                  <a:moveTo>
                    <a:pt x="498" y="270"/>
                  </a:moveTo>
                  <a:lnTo>
                    <a:pt x="498" y="276"/>
                  </a:lnTo>
                  <a:lnTo>
                    <a:pt x="500" y="270"/>
                  </a:lnTo>
                  <a:lnTo>
                    <a:pt x="498" y="270"/>
                  </a:lnTo>
                  <a:close/>
                  <a:moveTo>
                    <a:pt x="496" y="268"/>
                  </a:moveTo>
                  <a:lnTo>
                    <a:pt x="500" y="266"/>
                  </a:lnTo>
                  <a:lnTo>
                    <a:pt x="496" y="266"/>
                  </a:lnTo>
                  <a:lnTo>
                    <a:pt x="496" y="268"/>
                  </a:lnTo>
                  <a:close/>
                  <a:moveTo>
                    <a:pt x="464" y="202"/>
                  </a:moveTo>
                  <a:lnTo>
                    <a:pt x="460" y="204"/>
                  </a:lnTo>
                  <a:lnTo>
                    <a:pt x="464" y="206"/>
                  </a:lnTo>
                  <a:lnTo>
                    <a:pt x="464" y="202"/>
                  </a:lnTo>
                  <a:close/>
                  <a:moveTo>
                    <a:pt x="470" y="196"/>
                  </a:moveTo>
                  <a:lnTo>
                    <a:pt x="466" y="202"/>
                  </a:lnTo>
                  <a:lnTo>
                    <a:pt x="470" y="196"/>
                  </a:lnTo>
                  <a:close/>
                  <a:moveTo>
                    <a:pt x="474" y="210"/>
                  </a:moveTo>
                  <a:lnTo>
                    <a:pt x="476" y="214"/>
                  </a:lnTo>
                  <a:lnTo>
                    <a:pt x="474" y="208"/>
                  </a:lnTo>
                  <a:lnTo>
                    <a:pt x="476" y="214"/>
                  </a:lnTo>
                  <a:lnTo>
                    <a:pt x="474" y="206"/>
                  </a:lnTo>
                  <a:lnTo>
                    <a:pt x="474" y="210"/>
                  </a:lnTo>
                  <a:close/>
                  <a:moveTo>
                    <a:pt x="446" y="210"/>
                  </a:moveTo>
                  <a:lnTo>
                    <a:pt x="444" y="208"/>
                  </a:lnTo>
                  <a:lnTo>
                    <a:pt x="452" y="210"/>
                  </a:lnTo>
                  <a:lnTo>
                    <a:pt x="446" y="210"/>
                  </a:lnTo>
                  <a:close/>
                  <a:moveTo>
                    <a:pt x="448" y="178"/>
                  </a:moveTo>
                  <a:lnTo>
                    <a:pt x="448" y="172"/>
                  </a:lnTo>
                  <a:lnTo>
                    <a:pt x="448" y="178"/>
                  </a:lnTo>
                  <a:close/>
                  <a:moveTo>
                    <a:pt x="452" y="174"/>
                  </a:moveTo>
                  <a:lnTo>
                    <a:pt x="446" y="170"/>
                  </a:lnTo>
                  <a:lnTo>
                    <a:pt x="452" y="174"/>
                  </a:lnTo>
                  <a:close/>
                  <a:moveTo>
                    <a:pt x="448" y="170"/>
                  </a:moveTo>
                  <a:lnTo>
                    <a:pt x="446" y="170"/>
                  </a:lnTo>
                  <a:lnTo>
                    <a:pt x="448" y="170"/>
                  </a:lnTo>
                  <a:close/>
                  <a:moveTo>
                    <a:pt x="456" y="168"/>
                  </a:moveTo>
                  <a:lnTo>
                    <a:pt x="444" y="164"/>
                  </a:lnTo>
                  <a:lnTo>
                    <a:pt x="450" y="170"/>
                  </a:lnTo>
                  <a:lnTo>
                    <a:pt x="450" y="172"/>
                  </a:lnTo>
                  <a:lnTo>
                    <a:pt x="456" y="168"/>
                  </a:lnTo>
                  <a:close/>
                  <a:moveTo>
                    <a:pt x="442" y="194"/>
                  </a:moveTo>
                  <a:lnTo>
                    <a:pt x="436" y="192"/>
                  </a:lnTo>
                  <a:lnTo>
                    <a:pt x="442" y="196"/>
                  </a:lnTo>
                  <a:lnTo>
                    <a:pt x="440" y="196"/>
                  </a:lnTo>
                  <a:lnTo>
                    <a:pt x="448" y="204"/>
                  </a:lnTo>
                  <a:lnTo>
                    <a:pt x="442" y="194"/>
                  </a:lnTo>
                  <a:close/>
                  <a:moveTo>
                    <a:pt x="442" y="158"/>
                  </a:moveTo>
                  <a:lnTo>
                    <a:pt x="442" y="156"/>
                  </a:lnTo>
                  <a:lnTo>
                    <a:pt x="442" y="156"/>
                  </a:lnTo>
                  <a:lnTo>
                    <a:pt x="436" y="160"/>
                  </a:lnTo>
                  <a:lnTo>
                    <a:pt x="440" y="160"/>
                  </a:lnTo>
                  <a:lnTo>
                    <a:pt x="440" y="164"/>
                  </a:lnTo>
                  <a:lnTo>
                    <a:pt x="434" y="160"/>
                  </a:lnTo>
                  <a:lnTo>
                    <a:pt x="440" y="158"/>
                  </a:lnTo>
                  <a:lnTo>
                    <a:pt x="438" y="166"/>
                  </a:lnTo>
                  <a:lnTo>
                    <a:pt x="442" y="158"/>
                  </a:lnTo>
                  <a:close/>
                  <a:moveTo>
                    <a:pt x="448" y="150"/>
                  </a:moveTo>
                  <a:lnTo>
                    <a:pt x="442" y="150"/>
                  </a:lnTo>
                  <a:lnTo>
                    <a:pt x="442" y="148"/>
                  </a:lnTo>
                  <a:lnTo>
                    <a:pt x="448" y="150"/>
                  </a:lnTo>
                  <a:close/>
                  <a:moveTo>
                    <a:pt x="442" y="150"/>
                  </a:moveTo>
                  <a:lnTo>
                    <a:pt x="440" y="154"/>
                  </a:lnTo>
                  <a:lnTo>
                    <a:pt x="438" y="154"/>
                  </a:lnTo>
                  <a:lnTo>
                    <a:pt x="444" y="160"/>
                  </a:lnTo>
                  <a:lnTo>
                    <a:pt x="436" y="154"/>
                  </a:lnTo>
                  <a:lnTo>
                    <a:pt x="442" y="150"/>
                  </a:lnTo>
                  <a:close/>
                  <a:moveTo>
                    <a:pt x="392" y="194"/>
                  </a:moveTo>
                  <a:lnTo>
                    <a:pt x="392" y="200"/>
                  </a:lnTo>
                  <a:lnTo>
                    <a:pt x="398" y="200"/>
                  </a:lnTo>
                  <a:lnTo>
                    <a:pt x="396" y="198"/>
                  </a:lnTo>
                  <a:lnTo>
                    <a:pt x="396" y="200"/>
                  </a:lnTo>
                  <a:lnTo>
                    <a:pt x="394" y="196"/>
                  </a:lnTo>
                  <a:lnTo>
                    <a:pt x="396" y="200"/>
                  </a:lnTo>
                  <a:lnTo>
                    <a:pt x="400" y="206"/>
                  </a:lnTo>
                  <a:lnTo>
                    <a:pt x="400" y="202"/>
                  </a:lnTo>
                  <a:lnTo>
                    <a:pt x="408" y="212"/>
                  </a:lnTo>
                  <a:lnTo>
                    <a:pt x="408" y="208"/>
                  </a:lnTo>
                  <a:lnTo>
                    <a:pt x="406" y="200"/>
                  </a:lnTo>
                  <a:lnTo>
                    <a:pt x="410" y="206"/>
                  </a:lnTo>
                  <a:lnTo>
                    <a:pt x="408" y="200"/>
                  </a:lnTo>
                  <a:lnTo>
                    <a:pt x="404" y="204"/>
                  </a:lnTo>
                  <a:lnTo>
                    <a:pt x="404" y="194"/>
                  </a:lnTo>
                  <a:lnTo>
                    <a:pt x="398" y="198"/>
                  </a:lnTo>
                  <a:lnTo>
                    <a:pt x="400" y="202"/>
                  </a:lnTo>
                  <a:lnTo>
                    <a:pt x="392" y="194"/>
                  </a:lnTo>
                  <a:close/>
                  <a:moveTo>
                    <a:pt x="398" y="240"/>
                  </a:moveTo>
                  <a:lnTo>
                    <a:pt x="406" y="242"/>
                  </a:lnTo>
                  <a:lnTo>
                    <a:pt x="400" y="238"/>
                  </a:lnTo>
                  <a:lnTo>
                    <a:pt x="398" y="240"/>
                  </a:lnTo>
                  <a:close/>
                  <a:moveTo>
                    <a:pt x="406" y="218"/>
                  </a:moveTo>
                  <a:lnTo>
                    <a:pt x="404" y="216"/>
                  </a:lnTo>
                  <a:lnTo>
                    <a:pt x="408" y="214"/>
                  </a:lnTo>
                  <a:lnTo>
                    <a:pt x="406" y="218"/>
                  </a:lnTo>
                  <a:close/>
                  <a:moveTo>
                    <a:pt x="390" y="270"/>
                  </a:moveTo>
                  <a:lnTo>
                    <a:pt x="394" y="270"/>
                  </a:lnTo>
                  <a:lnTo>
                    <a:pt x="396" y="274"/>
                  </a:lnTo>
                  <a:lnTo>
                    <a:pt x="390" y="270"/>
                  </a:lnTo>
                  <a:close/>
                  <a:moveTo>
                    <a:pt x="400" y="222"/>
                  </a:moveTo>
                  <a:lnTo>
                    <a:pt x="396" y="220"/>
                  </a:lnTo>
                  <a:lnTo>
                    <a:pt x="392" y="226"/>
                  </a:lnTo>
                  <a:lnTo>
                    <a:pt x="398" y="220"/>
                  </a:lnTo>
                  <a:lnTo>
                    <a:pt x="400" y="222"/>
                  </a:lnTo>
                  <a:close/>
                  <a:moveTo>
                    <a:pt x="392" y="280"/>
                  </a:moveTo>
                  <a:lnTo>
                    <a:pt x="384" y="278"/>
                  </a:lnTo>
                  <a:lnTo>
                    <a:pt x="392" y="280"/>
                  </a:lnTo>
                  <a:lnTo>
                    <a:pt x="384" y="278"/>
                  </a:lnTo>
                  <a:lnTo>
                    <a:pt x="392" y="280"/>
                  </a:lnTo>
                  <a:close/>
                  <a:moveTo>
                    <a:pt x="394" y="244"/>
                  </a:moveTo>
                  <a:lnTo>
                    <a:pt x="390" y="254"/>
                  </a:lnTo>
                  <a:lnTo>
                    <a:pt x="390" y="248"/>
                  </a:lnTo>
                  <a:lnTo>
                    <a:pt x="384" y="254"/>
                  </a:lnTo>
                  <a:lnTo>
                    <a:pt x="394" y="244"/>
                  </a:lnTo>
                  <a:close/>
                  <a:moveTo>
                    <a:pt x="398" y="220"/>
                  </a:moveTo>
                  <a:lnTo>
                    <a:pt x="396" y="212"/>
                  </a:lnTo>
                  <a:lnTo>
                    <a:pt x="394" y="214"/>
                  </a:lnTo>
                  <a:lnTo>
                    <a:pt x="398" y="220"/>
                  </a:lnTo>
                  <a:close/>
                  <a:moveTo>
                    <a:pt x="392" y="220"/>
                  </a:moveTo>
                  <a:lnTo>
                    <a:pt x="396" y="224"/>
                  </a:lnTo>
                  <a:lnTo>
                    <a:pt x="396" y="218"/>
                  </a:lnTo>
                  <a:lnTo>
                    <a:pt x="392" y="220"/>
                  </a:lnTo>
                  <a:close/>
                  <a:moveTo>
                    <a:pt x="400" y="210"/>
                  </a:moveTo>
                  <a:lnTo>
                    <a:pt x="396" y="214"/>
                  </a:lnTo>
                  <a:lnTo>
                    <a:pt x="400" y="210"/>
                  </a:lnTo>
                  <a:close/>
                  <a:moveTo>
                    <a:pt x="390" y="214"/>
                  </a:moveTo>
                  <a:lnTo>
                    <a:pt x="392" y="212"/>
                  </a:lnTo>
                  <a:lnTo>
                    <a:pt x="394" y="216"/>
                  </a:lnTo>
                  <a:lnTo>
                    <a:pt x="390" y="214"/>
                  </a:lnTo>
                  <a:close/>
                  <a:moveTo>
                    <a:pt x="382" y="230"/>
                  </a:moveTo>
                  <a:lnTo>
                    <a:pt x="384" y="234"/>
                  </a:lnTo>
                  <a:lnTo>
                    <a:pt x="392" y="232"/>
                  </a:lnTo>
                  <a:lnTo>
                    <a:pt x="386" y="232"/>
                  </a:lnTo>
                  <a:lnTo>
                    <a:pt x="382" y="236"/>
                  </a:lnTo>
                  <a:lnTo>
                    <a:pt x="382" y="230"/>
                  </a:lnTo>
                  <a:close/>
                  <a:moveTo>
                    <a:pt x="386" y="216"/>
                  </a:moveTo>
                  <a:lnTo>
                    <a:pt x="394" y="216"/>
                  </a:lnTo>
                  <a:lnTo>
                    <a:pt x="386" y="218"/>
                  </a:lnTo>
                  <a:lnTo>
                    <a:pt x="386" y="216"/>
                  </a:lnTo>
                  <a:close/>
                  <a:moveTo>
                    <a:pt x="360" y="272"/>
                  </a:moveTo>
                  <a:lnTo>
                    <a:pt x="368" y="272"/>
                  </a:lnTo>
                  <a:lnTo>
                    <a:pt x="360" y="272"/>
                  </a:lnTo>
                  <a:lnTo>
                    <a:pt x="356" y="274"/>
                  </a:lnTo>
                  <a:lnTo>
                    <a:pt x="364" y="272"/>
                  </a:lnTo>
                  <a:lnTo>
                    <a:pt x="360" y="272"/>
                  </a:lnTo>
                  <a:close/>
                  <a:moveTo>
                    <a:pt x="372" y="254"/>
                  </a:moveTo>
                  <a:lnTo>
                    <a:pt x="368" y="252"/>
                  </a:lnTo>
                  <a:lnTo>
                    <a:pt x="366" y="256"/>
                  </a:lnTo>
                  <a:lnTo>
                    <a:pt x="366" y="254"/>
                  </a:lnTo>
                  <a:lnTo>
                    <a:pt x="366" y="256"/>
                  </a:lnTo>
                  <a:lnTo>
                    <a:pt x="366" y="252"/>
                  </a:lnTo>
                  <a:lnTo>
                    <a:pt x="368" y="256"/>
                  </a:lnTo>
                  <a:lnTo>
                    <a:pt x="368" y="250"/>
                  </a:lnTo>
                  <a:lnTo>
                    <a:pt x="372" y="254"/>
                  </a:lnTo>
                  <a:close/>
                  <a:moveTo>
                    <a:pt x="370" y="232"/>
                  </a:moveTo>
                  <a:lnTo>
                    <a:pt x="374" y="230"/>
                  </a:lnTo>
                  <a:lnTo>
                    <a:pt x="372" y="234"/>
                  </a:lnTo>
                  <a:lnTo>
                    <a:pt x="370" y="232"/>
                  </a:lnTo>
                  <a:close/>
                  <a:moveTo>
                    <a:pt x="356" y="262"/>
                  </a:moveTo>
                  <a:lnTo>
                    <a:pt x="352" y="256"/>
                  </a:lnTo>
                  <a:lnTo>
                    <a:pt x="354" y="262"/>
                  </a:lnTo>
                  <a:lnTo>
                    <a:pt x="356" y="260"/>
                  </a:lnTo>
                  <a:lnTo>
                    <a:pt x="360" y="262"/>
                  </a:lnTo>
                  <a:lnTo>
                    <a:pt x="356" y="262"/>
                  </a:lnTo>
                  <a:close/>
                  <a:moveTo>
                    <a:pt x="350" y="266"/>
                  </a:moveTo>
                  <a:lnTo>
                    <a:pt x="348" y="268"/>
                  </a:lnTo>
                  <a:lnTo>
                    <a:pt x="346" y="272"/>
                  </a:lnTo>
                  <a:lnTo>
                    <a:pt x="350" y="266"/>
                  </a:lnTo>
                  <a:close/>
                  <a:moveTo>
                    <a:pt x="356" y="260"/>
                  </a:moveTo>
                  <a:lnTo>
                    <a:pt x="356" y="270"/>
                  </a:lnTo>
                  <a:lnTo>
                    <a:pt x="356" y="260"/>
                  </a:lnTo>
                  <a:close/>
                  <a:moveTo>
                    <a:pt x="354" y="282"/>
                  </a:moveTo>
                  <a:lnTo>
                    <a:pt x="350" y="280"/>
                  </a:lnTo>
                  <a:lnTo>
                    <a:pt x="352" y="284"/>
                  </a:lnTo>
                  <a:lnTo>
                    <a:pt x="346" y="282"/>
                  </a:lnTo>
                  <a:lnTo>
                    <a:pt x="352" y="278"/>
                  </a:lnTo>
                  <a:lnTo>
                    <a:pt x="354" y="282"/>
                  </a:lnTo>
                  <a:close/>
                  <a:moveTo>
                    <a:pt x="348" y="298"/>
                  </a:moveTo>
                  <a:lnTo>
                    <a:pt x="350" y="298"/>
                  </a:lnTo>
                  <a:lnTo>
                    <a:pt x="344" y="298"/>
                  </a:lnTo>
                  <a:lnTo>
                    <a:pt x="346" y="300"/>
                  </a:lnTo>
                  <a:lnTo>
                    <a:pt x="352" y="308"/>
                  </a:lnTo>
                  <a:lnTo>
                    <a:pt x="348" y="300"/>
                  </a:lnTo>
                  <a:lnTo>
                    <a:pt x="342" y="302"/>
                  </a:lnTo>
                  <a:lnTo>
                    <a:pt x="354" y="302"/>
                  </a:lnTo>
                  <a:lnTo>
                    <a:pt x="352" y="298"/>
                  </a:lnTo>
                  <a:lnTo>
                    <a:pt x="352" y="300"/>
                  </a:lnTo>
                  <a:lnTo>
                    <a:pt x="350" y="294"/>
                  </a:lnTo>
                  <a:lnTo>
                    <a:pt x="354" y="298"/>
                  </a:lnTo>
                  <a:lnTo>
                    <a:pt x="350" y="296"/>
                  </a:lnTo>
                  <a:lnTo>
                    <a:pt x="352" y="296"/>
                  </a:lnTo>
                  <a:lnTo>
                    <a:pt x="348" y="298"/>
                  </a:lnTo>
                  <a:close/>
                  <a:moveTo>
                    <a:pt x="350" y="296"/>
                  </a:moveTo>
                  <a:lnTo>
                    <a:pt x="356" y="292"/>
                  </a:lnTo>
                  <a:lnTo>
                    <a:pt x="356" y="296"/>
                  </a:lnTo>
                  <a:lnTo>
                    <a:pt x="350" y="296"/>
                  </a:lnTo>
                  <a:close/>
                  <a:moveTo>
                    <a:pt x="330" y="328"/>
                  </a:moveTo>
                  <a:lnTo>
                    <a:pt x="342" y="328"/>
                  </a:lnTo>
                  <a:lnTo>
                    <a:pt x="340" y="334"/>
                  </a:lnTo>
                  <a:lnTo>
                    <a:pt x="342" y="332"/>
                  </a:lnTo>
                  <a:lnTo>
                    <a:pt x="340" y="340"/>
                  </a:lnTo>
                  <a:lnTo>
                    <a:pt x="340" y="336"/>
                  </a:lnTo>
                  <a:lnTo>
                    <a:pt x="344" y="336"/>
                  </a:lnTo>
                  <a:lnTo>
                    <a:pt x="344" y="332"/>
                  </a:lnTo>
                  <a:lnTo>
                    <a:pt x="344" y="336"/>
                  </a:lnTo>
                  <a:lnTo>
                    <a:pt x="340" y="324"/>
                  </a:lnTo>
                  <a:lnTo>
                    <a:pt x="330" y="328"/>
                  </a:lnTo>
                  <a:close/>
                  <a:moveTo>
                    <a:pt x="330" y="328"/>
                  </a:moveTo>
                  <a:lnTo>
                    <a:pt x="334" y="326"/>
                  </a:lnTo>
                  <a:lnTo>
                    <a:pt x="334" y="326"/>
                  </a:lnTo>
                  <a:lnTo>
                    <a:pt x="328" y="326"/>
                  </a:lnTo>
                  <a:lnTo>
                    <a:pt x="332" y="324"/>
                  </a:lnTo>
                  <a:lnTo>
                    <a:pt x="326" y="328"/>
                  </a:lnTo>
                  <a:lnTo>
                    <a:pt x="328" y="332"/>
                  </a:lnTo>
                  <a:lnTo>
                    <a:pt x="332" y="324"/>
                  </a:lnTo>
                  <a:lnTo>
                    <a:pt x="330" y="328"/>
                  </a:lnTo>
                  <a:close/>
                  <a:moveTo>
                    <a:pt x="332" y="310"/>
                  </a:moveTo>
                  <a:lnTo>
                    <a:pt x="332" y="312"/>
                  </a:lnTo>
                  <a:lnTo>
                    <a:pt x="336" y="310"/>
                  </a:lnTo>
                  <a:lnTo>
                    <a:pt x="332" y="310"/>
                  </a:lnTo>
                  <a:close/>
                  <a:moveTo>
                    <a:pt x="346" y="300"/>
                  </a:moveTo>
                  <a:lnTo>
                    <a:pt x="332" y="302"/>
                  </a:lnTo>
                  <a:lnTo>
                    <a:pt x="336" y="296"/>
                  </a:lnTo>
                  <a:lnTo>
                    <a:pt x="330" y="298"/>
                  </a:lnTo>
                  <a:lnTo>
                    <a:pt x="334" y="304"/>
                  </a:lnTo>
                  <a:lnTo>
                    <a:pt x="346" y="300"/>
                  </a:lnTo>
                  <a:close/>
                  <a:moveTo>
                    <a:pt x="342" y="274"/>
                  </a:moveTo>
                  <a:lnTo>
                    <a:pt x="338" y="278"/>
                  </a:lnTo>
                  <a:lnTo>
                    <a:pt x="340" y="270"/>
                  </a:lnTo>
                  <a:lnTo>
                    <a:pt x="342" y="274"/>
                  </a:lnTo>
                  <a:close/>
                  <a:moveTo>
                    <a:pt x="340" y="296"/>
                  </a:moveTo>
                  <a:lnTo>
                    <a:pt x="336" y="294"/>
                  </a:lnTo>
                  <a:lnTo>
                    <a:pt x="340" y="296"/>
                  </a:lnTo>
                  <a:close/>
                  <a:moveTo>
                    <a:pt x="342" y="298"/>
                  </a:moveTo>
                  <a:lnTo>
                    <a:pt x="338" y="300"/>
                  </a:lnTo>
                  <a:lnTo>
                    <a:pt x="344" y="302"/>
                  </a:lnTo>
                  <a:lnTo>
                    <a:pt x="342" y="298"/>
                  </a:lnTo>
                  <a:close/>
                  <a:moveTo>
                    <a:pt x="334" y="326"/>
                  </a:moveTo>
                  <a:lnTo>
                    <a:pt x="342" y="328"/>
                  </a:lnTo>
                  <a:lnTo>
                    <a:pt x="334" y="326"/>
                  </a:lnTo>
                  <a:close/>
                  <a:moveTo>
                    <a:pt x="348" y="296"/>
                  </a:moveTo>
                  <a:lnTo>
                    <a:pt x="342" y="290"/>
                  </a:lnTo>
                  <a:lnTo>
                    <a:pt x="342" y="294"/>
                  </a:lnTo>
                  <a:lnTo>
                    <a:pt x="340" y="292"/>
                  </a:lnTo>
                  <a:lnTo>
                    <a:pt x="348" y="296"/>
                  </a:lnTo>
                  <a:close/>
                  <a:moveTo>
                    <a:pt x="350" y="252"/>
                  </a:moveTo>
                  <a:lnTo>
                    <a:pt x="352" y="260"/>
                  </a:lnTo>
                  <a:lnTo>
                    <a:pt x="350" y="252"/>
                  </a:lnTo>
                  <a:close/>
                  <a:moveTo>
                    <a:pt x="342" y="282"/>
                  </a:moveTo>
                  <a:lnTo>
                    <a:pt x="342" y="290"/>
                  </a:lnTo>
                  <a:lnTo>
                    <a:pt x="346" y="288"/>
                  </a:lnTo>
                  <a:lnTo>
                    <a:pt x="342" y="282"/>
                  </a:lnTo>
                  <a:close/>
                  <a:moveTo>
                    <a:pt x="316" y="320"/>
                  </a:moveTo>
                  <a:lnTo>
                    <a:pt x="318" y="316"/>
                  </a:lnTo>
                  <a:lnTo>
                    <a:pt x="312" y="312"/>
                  </a:lnTo>
                  <a:lnTo>
                    <a:pt x="316" y="320"/>
                  </a:lnTo>
                  <a:close/>
                  <a:moveTo>
                    <a:pt x="316" y="312"/>
                  </a:moveTo>
                  <a:lnTo>
                    <a:pt x="318" y="314"/>
                  </a:lnTo>
                  <a:lnTo>
                    <a:pt x="318" y="320"/>
                  </a:lnTo>
                  <a:lnTo>
                    <a:pt x="316" y="312"/>
                  </a:lnTo>
                  <a:close/>
                  <a:moveTo>
                    <a:pt x="342" y="346"/>
                  </a:moveTo>
                  <a:lnTo>
                    <a:pt x="352" y="350"/>
                  </a:lnTo>
                  <a:lnTo>
                    <a:pt x="344" y="340"/>
                  </a:lnTo>
                  <a:lnTo>
                    <a:pt x="342" y="346"/>
                  </a:lnTo>
                  <a:close/>
                  <a:moveTo>
                    <a:pt x="350" y="314"/>
                  </a:moveTo>
                  <a:lnTo>
                    <a:pt x="352" y="316"/>
                  </a:lnTo>
                  <a:lnTo>
                    <a:pt x="350" y="310"/>
                  </a:lnTo>
                  <a:lnTo>
                    <a:pt x="350" y="314"/>
                  </a:lnTo>
                  <a:close/>
                  <a:moveTo>
                    <a:pt x="350" y="312"/>
                  </a:moveTo>
                  <a:lnTo>
                    <a:pt x="352" y="310"/>
                  </a:lnTo>
                  <a:lnTo>
                    <a:pt x="350" y="308"/>
                  </a:lnTo>
                  <a:lnTo>
                    <a:pt x="350" y="312"/>
                  </a:lnTo>
                  <a:close/>
                  <a:moveTo>
                    <a:pt x="350" y="344"/>
                  </a:moveTo>
                  <a:lnTo>
                    <a:pt x="350" y="348"/>
                  </a:lnTo>
                  <a:lnTo>
                    <a:pt x="346" y="348"/>
                  </a:lnTo>
                  <a:lnTo>
                    <a:pt x="348" y="350"/>
                  </a:lnTo>
                  <a:lnTo>
                    <a:pt x="348" y="346"/>
                  </a:lnTo>
                  <a:lnTo>
                    <a:pt x="344" y="350"/>
                  </a:lnTo>
                  <a:lnTo>
                    <a:pt x="348" y="350"/>
                  </a:lnTo>
                  <a:lnTo>
                    <a:pt x="350" y="344"/>
                  </a:lnTo>
                  <a:close/>
                  <a:moveTo>
                    <a:pt x="362" y="312"/>
                  </a:moveTo>
                  <a:lnTo>
                    <a:pt x="360" y="306"/>
                  </a:lnTo>
                  <a:lnTo>
                    <a:pt x="360" y="310"/>
                  </a:lnTo>
                  <a:lnTo>
                    <a:pt x="362" y="312"/>
                  </a:lnTo>
                  <a:close/>
                  <a:moveTo>
                    <a:pt x="340" y="408"/>
                  </a:moveTo>
                  <a:lnTo>
                    <a:pt x="340" y="410"/>
                  </a:lnTo>
                  <a:lnTo>
                    <a:pt x="344" y="412"/>
                  </a:lnTo>
                  <a:lnTo>
                    <a:pt x="344" y="408"/>
                  </a:lnTo>
                  <a:lnTo>
                    <a:pt x="340" y="410"/>
                  </a:lnTo>
                  <a:lnTo>
                    <a:pt x="340" y="408"/>
                  </a:lnTo>
                  <a:close/>
                  <a:moveTo>
                    <a:pt x="362" y="304"/>
                  </a:moveTo>
                  <a:lnTo>
                    <a:pt x="362" y="310"/>
                  </a:lnTo>
                  <a:lnTo>
                    <a:pt x="364" y="304"/>
                  </a:lnTo>
                  <a:lnTo>
                    <a:pt x="366" y="304"/>
                  </a:lnTo>
                  <a:lnTo>
                    <a:pt x="364" y="304"/>
                  </a:lnTo>
                  <a:lnTo>
                    <a:pt x="362" y="296"/>
                  </a:lnTo>
                  <a:lnTo>
                    <a:pt x="364" y="294"/>
                  </a:lnTo>
                  <a:lnTo>
                    <a:pt x="360" y="296"/>
                  </a:lnTo>
                  <a:lnTo>
                    <a:pt x="366" y="292"/>
                  </a:lnTo>
                  <a:lnTo>
                    <a:pt x="364" y="288"/>
                  </a:lnTo>
                  <a:lnTo>
                    <a:pt x="362" y="292"/>
                  </a:lnTo>
                  <a:lnTo>
                    <a:pt x="362" y="292"/>
                  </a:lnTo>
                  <a:lnTo>
                    <a:pt x="360" y="290"/>
                  </a:lnTo>
                  <a:lnTo>
                    <a:pt x="360" y="298"/>
                  </a:lnTo>
                  <a:lnTo>
                    <a:pt x="372" y="298"/>
                  </a:lnTo>
                  <a:lnTo>
                    <a:pt x="368" y="294"/>
                  </a:lnTo>
                  <a:lnTo>
                    <a:pt x="372" y="294"/>
                  </a:lnTo>
                  <a:lnTo>
                    <a:pt x="374" y="298"/>
                  </a:lnTo>
                  <a:lnTo>
                    <a:pt x="374" y="300"/>
                  </a:lnTo>
                  <a:lnTo>
                    <a:pt x="374" y="302"/>
                  </a:lnTo>
                  <a:lnTo>
                    <a:pt x="380" y="296"/>
                  </a:lnTo>
                  <a:lnTo>
                    <a:pt x="376" y="300"/>
                  </a:lnTo>
                  <a:lnTo>
                    <a:pt x="380" y="300"/>
                  </a:lnTo>
                  <a:lnTo>
                    <a:pt x="376" y="294"/>
                  </a:lnTo>
                  <a:lnTo>
                    <a:pt x="380" y="300"/>
                  </a:lnTo>
                  <a:lnTo>
                    <a:pt x="378" y="302"/>
                  </a:lnTo>
                  <a:lnTo>
                    <a:pt x="378" y="306"/>
                  </a:lnTo>
                  <a:lnTo>
                    <a:pt x="374" y="306"/>
                  </a:lnTo>
                  <a:lnTo>
                    <a:pt x="384" y="308"/>
                  </a:lnTo>
                  <a:lnTo>
                    <a:pt x="382" y="308"/>
                  </a:lnTo>
                  <a:lnTo>
                    <a:pt x="384" y="314"/>
                  </a:lnTo>
                  <a:lnTo>
                    <a:pt x="384" y="312"/>
                  </a:lnTo>
                  <a:lnTo>
                    <a:pt x="388" y="312"/>
                  </a:lnTo>
                  <a:lnTo>
                    <a:pt x="390" y="318"/>
                  </a:lnTo>
                  <a:lnTo>
                    <a:pt x="388" y="316"/>
                  </a:lnTo>
                  <a:lnTo>
                    <a:pt x="390" y="312"/>
                  </a:lnTo>
                  <a:lnTo>
                    <a:pt x="388" y="316"/>
                  </a:lnTo>
                  <a:lnTo>
                    <a:pt x="380" y="306"/>
                  </a:lnTo>
                  <a:lnTo>
                    <a:pt x="378" y="314"/>
                  </a:lnTo>
                  <a:lnTo>
                    <a:pt x="380" y="310"/>
                  </a:lnTo>
                  <a:lnTo>
                    <a:pt x="382" y="318"/>
                  </a:lnTo>
                  <a:lnTo>
                    <a:pt x="386" y="318"/>
                  </a:lnTo>
                  <a:lnTo>
                    <a:pt x="384" y="320"/>
                  </a:lnTo>
                  <a:lnTo>
                    <a:pt x="388" y="312"/>
                  </a:lnTo>
                  <a:lnTo>
                    <a:pt x="394" y="324"/>
                  </a:lnTo>
                  <a:lnTo>
                    <a:pt x="400" y="320"/>
                  </a:lnTo>
                  <a:lnTo>
                    <a:pt x="396" y="316"/>
                  </a:lnTo>
                  <a:lnTo>
                    <a:pt x="406" y="316"/>
                  </a:lnTo>
                  <a:lnTo>
                    <a:pt x="400" y="308"/>
                  </a:lnTo>
                  <a:lnTo>
                    <a:pt x="392" y="304"/>
                  </a:lnTo>
                  <a:lnTo>
                    <a:pt x="396" y="312"/>
                  </a:lnTo>
                  <a:lnTo>
                    <a:pt x="394" y="306"/>
                  </a:lnTo>
                  <a:lnTo>
                    <a:pt x="388" y="308"/>
                  </a:lnTo>
                  <a:lnTo>
                    <a:pt x="376" y="296"/>
                  </a:lnTo>
                  <a:lnTo>
                    <a:pt x="380" y="296"/>
                  </a:lnTo>
                  <a:lnTo>
                    <a:pt x="382" y="296"/>
                  </a:lnTo>
                  <a:lnTo>
                    <a:pt x="378" y="296"/>
                  </a:lnTo>
                  <a:lnTo>
                    <a:pt x="386" y="298"/>
                  </a:lnTo>
                  <a:lnTo>
                    <a:pt x="376" y="288"/>
                  </a:lnTo>
                  <a:lnTo>
                    <a:pt x="380" y="286"/>
                  </a:lnTo>
                  <a:lnTo>
                    <a:pt x="378" y="288"/>
                  </a:lnTo>
                  <a:lnTo>
                    <a:pt x="382" y="292"/>
                  </a:lnTo>
                  <a:lnTo>
                    <a:pt x="380" y="286"/>
                  </a:lnTo>
                  <a:lnTo>
                    <a:pt x="380" y="288"/>
                  </a:lnTo>
                  <a:lnTo>
                    <a:pt x="384" y="278"/>
                  </a:lnTo>
                  <a:lnTo>
                    <a:pt x="380" y="276"/>
                  </a:lnTo>
                  <a:lnTo>
                    <a:pt x="384" y="286"/>
                  </a:lnTo>
                  <a:lnTo>
                    <a:pt x="386" y="278"/>
                  </a:lnTo>
                  <a:lnTo>
                    <a:pt x="372" y="278"/>
                  </a:lnTo>
                  <a:lnTo>
                    <a:pt x="374" y="280"/>
                  </a:lnTo>
                  <a:lnTo>
                    <a:pt x="366" y="276"/>
                  </a:lnTo>
                  <a:lnTo>
                    <a:pt x="364" y="278"/>
                  </a:lnTo>
                  <a:lnTo>
                    <a:pt x="366" y="280"/>
                  </a:lnTo>
                  <a:lnTo>
                    <a:pt x="364" y="280"/>
                  </a:lnTo>
                  <a:lnTo>
                    <a:pt x="360" y="276"/>
                  </a:lnTo>
                  <a:lnTo>
                    <a:pt x="366" y="284"/>
                  </a:lnTo>
                  <a:lnTo>
                    <a:pt x="362" y="284"/>
                  </a:lnTo>
                  <a:lnTo>
                    <a:pt x="356" y="280"/>
                  </a:lnTo>
                  <a:lnTo>
                    <a:pt x="358" y="282"/>
                  </a:lnTo>
                  <a:lnTo>
                    <a:pt x="350" y="276"/>
                  </a:lnTo>
                  <a:lnTo>
                    <a:pt x="348" y="274"/>
                  </a:lnTo>
                  <a:lnTo>
                    <a:pt x="358" y="280"/>
                  </a:lnTo>
                  <a:lnTo>
                    <a:pt x="360" y="282"/>
                  </a:lnTo>
                  <a:lnTo>
                    <a:pt x="360" y="290"/>
                  </a:lnTo>
                  <a:lnTo>
                    <a:pt x="354" y="286"/>
                  </a:lnTo>
                  <a:lnTo>
                    <a:pt x="360" y="288"/>
                  </a:lnTo>
                  <a:lnTo>
                    <a:pt x="366" y="282"/>
                  </a:lnTo>
                  <a:lnTo>
                    <a:pt x="370" y="286"/>
                  </a:lnTo>
                  <a:lnTo>
                    <a:pt x="366" y="292"/>
                  </a:lnTo>
                  <a:lnTo>
                    <a:pt x="366" y="292"/>
                  </a:lnTo>
                  <a:lnTo>
                    <a:pt x="368" y="288"/>
                  </a:lnTo>
                  <a:lnTo>
                    <a:pt x="368" y="282"/>
                  </a:lnTo>
                  <a:lnTo>
                    <a:pt x="364" y="284"/>
                  </a:lnTo>
                  <a:lnTo>
                    <a:pt x="364" y="284"/>
                  </a:lnTo>
                  <a:lnTo>
                    <a:pt x="354" y="296"/>
                  </a:lnTo>
                  <a:lnTo>
                    <a:pt x="352" y="288"/>
                  </a:lnTo>
                  <a:lnTo>
                    <a:pt x="356" y="290"/>
                  </a:lnTo>
                  <a:lnTo>
                    <a:pt x="354" y="296"/>
                  </a:lnTo>
                  <a:lnTo>
                    <a:pt x="352" y="296"/>
                  </a:lnTo>
                  <a:lnTo>
                    <a:pt x="358" y="294"/>
                  </a:lnTo>
                  <a:lnTo>
                    <a:pt x="356" y="298"/>
                  </a:lnTo>
                  <a:lnTo>
                    <a:pt x="356" y="302"/>
                  </a:lnTo>
                  <a:lnTo>
                    <a:pt x="352" y="292"/>
                  </a:lnTo>
                  <a:lnTo>
                    <a:pt x="356" y="298"/>
                  </a:lnTo>
                  <a:lnTo>
                    <a:pt x="360" y="300"/>
                  </a:lnTo>
                  <a:lnTo>
                    <a:pt x="362" y="308"/>
                  </a:lnTo>
                  <a:lnTo>
                    <a:pt x="362" y="304"/>
                  </a:lnTo>
                  <a:close/>
                  <a:moveTo>
                    <a:pt x="352" y="280"/>
                  </a:moveTo>
                  <a:lnTo>
                    <a:pt x="356" y="280"/>
                  </a:lnTo>
                  <a:lnTo>
                    <a:pt x="354" y="278"/>
                  </a:lnTo>
                  <a:lnTo>
                    <a:pt x="352" y="280"/>
                  </a:lnTo>
                  <a:close/>
                  <a:moveTo>
                    <a:pt x="382" y="324"/>
                  </a:moveTo>
                  <a:lnTo>
                    <a:pt x="390" y="330"/>
                  </a:lnTo>
                  <a:lnTo>
                    <a:pt x="382" y="324"/>
                  </a:lnTo>
                  <a:close/>
                  <a:moveTo>
                    <a:pt x="386" y="322"/>
                  </a:moveTo>
                  <a:lnTo>
                    <a:pt x="382" y="326"/>
                  </a:lnTo>
                  <a:lnTo>
                    <a:pt x="386" y="320"/>
                  </a:lnTo>
                  <a:lnTo>
                    <a:pt x="390" y="322"/>
                  </a:lnTo>
                  <a:lnTo>
                    <a:pt x="386" y="322"/>
                  </a:lnTo>
                  <a:close/>
                  <a:moveTo>
                    <a:pt x="390" y="326"/>
                  </a:moveTo>
                  <a:lnTo>
                    <a:pt x="384" y="332"/>
                  </a:lnTo>
                  <a:lnTo>
                    <a:pt x="384" y="330"/>
                  </a:lnTo>
                  <a:lnTo>
                    <a:pt x="390" y="326"/>
                  </a:lnTo>
                  <a:close/>
                  <a:moveTo>
                    <a:pt x="382" y="332"/>
                  </a:moveTo>
                  <a:lnTo>
                    <a:pt x="380" y="334"/>
                  </a:lnTo>
                  <a:lnTo>
                    <a:pt x="384" y="336"/>
                  </a:lnTo>
                  <a:lnTo>
                    <a:pt x="382" y="332"/>
                  </a:lnTo>
                  <a:close/>
                  <a:moveTo>
                    <a:pt x="394" y="322"/>
                  </a:moveTo>
                  <a:lnTo>
                    <a:pt x="382" y="324"/>
                  </a:lnTo>
                  <a:lnTo>
                    <a:pt x="394" y="322"/>
                  </a:lnTo>
                  <a:close/>
                  <a:moveTo>
                    <a:pt x="394" y="322"/>
                  </a:moveTo>
                  <a:lnTo>
                    <a:pt x="390" y="324"/>
                  </a:lnTo>
                  <a:lnTo>
                    <a:pt x="394" y="322"/>
                  </a:lnTo>
                  <a:close/>
                  <a:moveTo>
                    <a:pt x="380" y="320"/>
                  </a:moveTo>
                  <a:lnTo>
                    <a:pt x="384" y="322"/>
                  </a:lnTo>
                  <a:lnTo>
                    <a:pt x="386" y="316"/>
                  </a:lnTo>
                  <a:lnTo>
                    <a:pt x="380" y="326"/>
                  </a:lnTo>
                  <a:lnTo>
                    <a:pt x="380" y="322"/>
                  </a:lnTo>
                  <a:lnTo>
                    <a:pt x="380" y="320"/>
                  </a:lnTo>
                  <a:lnTo>
                    <a:pt x="380" y="318"/>
                  </a:lnTo>
                  <a:lnTo>
                    <a:pt x="374" y="322"/>
                  </a:lnTo>
                  <a:lnTo>
                    <a:pt x="374" y="326"/>
                  </a:lnTo>
                  <a:lnTo>
                    <a:pt x="382" y="322"/>
                  </a:lnTo>
                  <a:lnTo>
                    <a:pt x="380" y="320"/>
                  </a:lnTo>
                  <a:close/>
                  <a:moveTo>
                    <a:pt x="378" y="328"/>
                  </a:moveTo>
                  <a:lnTo>
                    <a:pt x="378" y="324"/>
                  </a:lnTo>
                  <a:lnTo>
                    <a:pt x="378" y="328"/>
                  </a:lnTo>
                  <a:close/>
                  <a:moveTo>
                    <a:pt x="368" y="318"/>
                  </a:moveTo>
                  <a:lnTo>
                    <a:pt x="374" y="318"/>
                  </a:lnTo>
                  <a:lnTo>
                    <a:pt x="370" y="320"/>
                  </a:lnTo>
                  <a:lnTo>
                    <a:pt x="376" y="318"/>
                  </a:lnTo>
                  <a:lnTo>
                    <a:pt x="374" y="320"/>
                  </a:lnTo>
                  <a:lnTo>
                    <a:pt x="374" y="320"/>
                  </a:lnTo>
                  <a:lnTo>
                    <a:pt x="374" y="318"/>
                  </a:lnTo>
                  <a:lnTo>
                    <a:pt x="368" y="318"/>
                  </a:lnTo>
                  <a:close/>
                  <a:moveTo>
                    <a:pt x="374" y="306"/>
                  </a:moveTo>
                  <a:lnTo>
                    <a:pt x="372" y="306"/>
                  </a:lnTo>
                  <a:lnTo>
                    <a:pt x="374" y="306"/>
                  </a:lnTo>
                  <a:lnTo>
                    <a:pt x="372" y="308"/>
                  </a:lnTo>
                  <a:lnTo>
                    <a:pt x="370" y="298"/>
                  </a:lnTo>
                  <a:lnTo>
                    <a:pt x="374" y="306"/>
                  </a:lnTo>
                  <a:close/>
                  <a:moveTo>
                    <a:pt x="374" y="320"/>
                  </a:moveTo>
                  <a:lnTo>
                    <a:pt x="374" y="314"/>
                  </a:lnTo>
                  <a:lnTo>
                    <a:pt x="376" y="312"/>
                  </a:lnTo>
                  <a:lnTo>
                    <a:pt x="376" y="310"/>
                  </a:lnTo>
                  <a:lnTo>
                    <a:pt x="374" y="312"/>
                  </a:lnTo>
                  <a:lnTo>
                    <a:pt x="374" y="312"/>
                  </a:lnTo>
                  <a:lnTo>
                    <a:pt x="376" y="316"/>
                  </a:lnTo>
                  <a:lnTo>
                    <a:pt x="376" y="312"/>
                  </a:lnTo>
                  <a:lnTo>
                    <a:pt x="370" y="312"/>
                  </a:lnTo>
                  <a:lnTo>
                    <a:pt x="374" y="320"/>
                  </a:lnTo>
                  <a:close/>
                  <a:moveTo>
                    <a:pt x="360" y="332"/>
                  </a:moveTo>
                  <a:lnTo>
                    <a:pt x="358" y="332"/>
                  </a:lnTo>
                  <a:lnTo>
                    <a:pt x="360" y="330"/>
                  </a:lnTo>
                  <a:lnTo>
                    <a:pt x="360" y="334"/>
                  </a:lnTo>
                  <a:lnTo>
                    <a:pt x="362" y="332"/>
                  </a:lnTo>
                  <a:lnTo>
                    <a:pt x="360" y="332"/>
                  </a:lnTo>
                  <a:close/>
                  <a:moveTo>
                    <a:pt x="362" y="322"/>
                  </a:moveTo>
                  <a:lnTo>
                    <a:pt x="364" y="322"/>
                  </a:lnTo>
                  <a:lnTo>
                    <a:pt x="368" y="318"/>
                  </a:lnTo>
                  <a:lnTo>
                    <a:pt x="362" y="322"/>
                  </a:lnTo>
                  <a:close/>
                  <a:moveTo>
                    <a:pt x="372" y="300"/>
                  </a:moveTo>
                  <a:lnTo>
                    <a:pt x="370" y="294"/>
                  </a:lnTo>
                  <a:lnTo>
                    <a:pt x="372" y="296"/>
                  </a:lnTo>
                  <a:lnTo>
                    <a:pt x="372" y="300"/>
                  </a:lnTo>
                  <a:close/>
                  <a:moveTo>
                    <a:pt x="360" y="330"/>
                  </a:moveTo>
                  <a:lnTo>
                    <a:pt x="366" y="336"/>
                  </a:lnTo>
                  <a:lnTo>
                    <a:pt x="364" y="328"/>
                  </a:lnTo>
                  <a:lnTo>
                    <a:pt x="360" y="330"/>
                  </a:lnTo>
                  <a:close/>
                  <a:moveTo>
                    <a:pt x="356" y="348"/>
                  </a:moveTo>
                  <a:lnTo>
                    <a:pt x="364" y="352"/>
                  </a:lnTo>
                  <a:lnTo>
                    <a:pt x="358" y="350"/>
                  </a:lnTo>
                  <a:lnTo>
                    <a:pt x="362" y="352"/>
                  </a:lnTo>
                  <a:lnTo>
                    <a:pt x="362" y="356"/>
                  </a:lnTo>
                  <a:lnTo>
                    <a:pt x="364" y="356"/>
                  </a:lnTo>
                  <a:lnTo>
                    <a:pt x="360" y="350"/>
                  </a:lnTo>
                  <a:lnTo>
                    <a:pt x="368" y="352"/>
                  </a:lnTo>
                  <a:lnTo>
                    <a:pt x="358" y="350"/>
                  </a:lnTo>
                  <a:lnTo>
                    <a:pt x="368" y="350"/>
                  </a:lnTo>
                  <a:lnTo>
                    <a:pt x="366" y="348"/>
                  </a:lnTo>
                  <a:lnTo>
                    <a:pt x="372" y="350"/>
                  </a:lnTo>
                  <a:lnTo>
                    <a:pt x="366" y="350"/>
                  </a:lnTo>
                  <a:lnTo>
                    <a:pt x="364" y="348"/>
                  </a:lnTo>
                  <a:lnTo>
                    <a:pt x="364" y="350"/>
                  </a:lnTo>
                  <a:lnTo>
                    <a:pt x="360" y="346"/>
                  </a:lnTo>
                  <a:lnTo>
                    <a:pt x="364" y="352"/>
                  </a:lnTo>
                  <a:lnTo>
                    <a:pt x="358" y="346"/>
                  </a:lnTo>
                  <a:lnTo>
                    <a:pt x="360" y="350"/>
                  </a:lnTo>
                  <a:lnTo>
                    <a:pt x="352" y="346"/>
                  </a:lnTo>
                  <a:lnTo>
                    <a:pt x="356" y="348"/>
                  </a:lnTo>
                  <a:close/>
                  <a:moveTo>
                    <a:pt x="368" y="368"/>
                  </a:moveTo>
                  <a:lnTo>
                    <a:pt x="370" y="364"/>
                  </a:lnTo>
                  <a:lnTo>
                    <a:pt x="366" y="364"/>
                  </a:lnTo>
                  <a:lnTo>
                    <a:pt x="368" y="368"/>
                  </a:lnTo>
                  <a:close/>
                  <a:moveTo>
                    <a:pt x="364" y="358"/>
                  </a:moveTo>
                  <a:lnTo>
                    <a:pt x="360" y="360"/>
                  </a:lnTo>
                  <a:lnTo>
                    <a:pt x="364" y="358"/>
                  </a:lnTo>
                  <a:close/>
                  <a:moveTo>
                    <a:pt x="364" y="364"/>
                  </a:moveTo>
                  <a:lnTo>
                    <a:pt x="362" y="366"/>
                  </a:lnTo>
                  <a:lnTo>
                    <a:pt x="364" y="360"/>
                  </a:lnTo>
                  <a:lnTo>
                    <a:pt x="364" y="364"/>
                  </a:lnTo>
                  <a:close/>
                  <a:moveTo>
                    <a:pt x="350" y="402"/>
                  </a:moveTo>
                  <a:lnTo>
                    <a:pt x="352" y="400"/>
                  </a:lnTo>
                  <a:lnTo>
                    <a:pt x="348" y="398"/>
                  </a:lnTo>
                  <a:lnTo>
                    <a:pt x="350" y="402"/>
                  </a:lnTo>
                  <a:lnTo>
                    <a:pt x="350" y="402"/>
                  </a:lnTo>
                  <a:close/>
                  <a:moveTo>
                    <a:pt x="356" y="370"/>
                  </a:moveTo>
                  <a:lnTo>
                    <a:pt x="366" y="372"/>
                  </a:lnTo>
                  <a:lnTo>
                    <a:pt x="356" y="370"/>
                  </a:lnTo>
                  <a:close/>
                  <a:moveTo>
                    <a:pt x="354" y="386"/>
                  </a:moveTo>
                  <a:lnTo>
                    <a:pt x="358" y="388"/>
                  </a:lnTo>
                  <a:lnTo>
                    <a:pt x="358" y="386"/>
                  </a:lnTo>
                  <a:lnTo>
                    <a:pt x="358" y="382"/>
                  </a:lnTo>
                  <a:lnTo>
                    <a:pt x="354" y="386"/>
                  </a:lnTo>
                  <a:close/>
                  <a:moveTo>
                    <a:pt x="350" y="430"/>
                  </a:moveTo>
                  <a:lnTo>
                    <a:pt x="352" y="424"/>
                  </a:lnTo>
                  <a:lnTo>
                    <a:pt x="350" y="430"/>
                  </a:lnTo>
                  <a:lnTo>
                    <a:pt x="350" y="430"/>
                  </a:lnTo>
                  <a:close/>
                  <a:moveTo>
                    <a:pt x="358" y="408"/>
                  </a:moveTo>
                  <a:lnTo>
                    <a:pt x="354" y="408"/>
                  </a:lnTo>
                  <a:lnTo>
                    <a:pt x="358" y="408"/>
                  </a:lnTo>
                  <a:close/>
                  <a:moveTo>
                    <a:pt x="352" y="410"/>
                  </a:moveTo>
                  <a:lnTo>
                    <a:pt x="362" y="408"/>
                  </a:lnTo>
                  <a:lnTo>
                    <a:pt x="352" y="410"/>
                  </a:lnTo>
                  <a:close/>
                  <a:moveTo>
                    <a:pt x="354" y="426"/>
                  </a:moveTo>
                  <a:lnTo>
                    <a:pt x="356" y="434"/>
                  </a:lnTo>
                  <a:lnTo>
                    <a:pt x="356" y="430"/>
                  </a:lnTo>
                  <a:lnTo>
                    <a:pt x="354" y="426"/>
                  </a:lnTo>
                  <a:close/>
                  <a:moveTo>
                    <a:pt x="380" y="340"/>
                  </a:moveTo>
                  <a:lnTo>
                    <a:pt x="376" y="342"/>
                  </a:lnTo>
                  <a:lnTo>
                    <a:pt x="378" y="342"/>
                  </a:lnTo>
                  <a:lnTo>
                    <a:pt x="382" y="338"/>
                  </a:lnTo>
                  <a:lnTo>
                    <a:pt x="384" y="340"/>
                  </a:lnTo>
                  <a:lnTo>
                    <a:pt x="384" y="338"/>
                  </a:lnTo>
                  <a:lnTo>
                    <a:pt x="376" y="342"/>
                  </a:lnTo>
                  <a:lnTo>
                    <a:pt x="380" y="334"/>
                  </a:lnTo>
                  <a:lnTo>
                    <a:pt x="368" y="342"/>
                  </a:lnTo>
                  <a:lnTo>
                    <a:pt x="376" y="338"/>
                  </a:lnTo>
                  <a:lnTo>
                    <a:pt x="380" y="340"/>
                  </a:lnTo>
                  <a:close/>
                  <a:moveTo>
                    <a:pt x="370" y="358"/>
                  </a:moveTo>
                  <a:lnTo>
                    <a:pt x="368" y="356"/>
                  </a:lnTo>
                  <a:lnTo>
                    <a:pt x="374" y="360"/>
                  </a:lnTo>
                  <a:lnTo>
                    <a:pt x="370" y="358"/>
                  </a:lnTo>
                  <a:close/>
                  <a:moveTo>
                    <a:pt x="364" y="408"/>
                  </a:moveTo>
                  <a:lnTo>
                    <a:pt x="366" y="404"/>
                  </a:lnTo>
                  <a:lnTo>
                    <a:pt x="364" y="404"/>
                  </a:lnTo>
                  <a:lnTo>
                    <a:pt x="364" y="408"/>
                  </a:lnTo>
                  <a:close/>
                  <a:moveTo>
                    <a:pt x="366" y="404"/>
                  </a:moveTo>
                  <a:lnTo>
                    <a:pt x="372" y="400"/>
                  </a:lnTo>
                  <a:lnTo>
                    <a:pt x="368" y="404"/>
                  </a:lnTo>
                  <a:lnTo>
                    <a:pt x="366" y="404"/>
                  </a:lnTo>
                  <a:close/>
                  <a:moveTo>
                    <a:pt x="414" y="340"/>
                  </a:moveTo>
                  <a:lnTo>
                    <a:pt x="414" y="348"/>
                  </a:lnTo>
                  <a:lnTo>
                    <a:pt x="416" y="346"/>
                  </a:lnTo>
                  <a:lnTo>
                    <a:pt x="414" y="340"/>
                  </a:lnTo>
                  <a:close/>
                  <a:moveTo>
                    <a:pt x="416" y="342"/>
                  </a:moveTo>
                  <a:lnTo>
                    <a:pt x="418" y="338"/>
                  </a:lnTo>
                  <a:lnTo>
                    <a:pt x="414" y="340"/>
                  </a:lnTo>
                  <a:lnTo>
                    <a:pt x="416" y="342"/>
                  </a:lnTo>
                  <a:close/>
                  <a:moveTo>
                    <a:pt x="438" y="312"/>
                  </a:moveTo>
                  <a:lnTo>
                    <a:pt x="440" y="304"/>
                  </a:lnTo>
                  <a:lnTo>
                    <a:pt x="436" y="298"/>
                  </a:lnTo>
                  <a:lnTo>
                    <a:pt x="438" y="312"/>
                  </a:lnTo>
                  <a:close/>
                  <a:moveTo>
                    <a:pt x="436" y="298"/>
                  </a:moveTo>
                  <a:lnTo>
                    <a:pt x="440" y="302"/>
                  </a:lnTo>
                  <a:lnTo>
                    <a:pt x="436" y="302"/>
                  </a:lnTo>
                  <a:lnTo>
                    <a:pt x="444" y="302"/>
                  </a:lnTo>
                  <a:lnTo>
                    <a:pt x="440" y="308"/>
                  </a:lnTo>
                  <a:lnTo>
                    <a:pt x="436" y="298"/>
                  </a:lnTo>
                  <a:close/>
                  <a:moveTo>
                    <a:pt x="440" y="292"/>
                  </a:moveTo>
                  <a:lnTo>
                    <a:pt x="442" y="288"/>
                  </a:lnTo>
                  <a:lnTo>
                    <a:pt x="444" y="290"/>
                  </a:lnTo>
                  <a:lnTo>
                    <a:pt x="446" y="286"/>
                  </a:lnTo>
                  <a:lnTo>
                    <a:pt x="450" y="288"/>
                  </a:lnTo>
                  <a:lnTo>
                    <a:pt x="448" y="294"/>
                  </a:lnTo>
                  <a:lnTo>
                    <a:pt x="452" y="290"/>
                  </a:lnTo>
                  <a:lnTo>
                    <a:pt x="450" y="294"/>
                  </a:lnTo>
                  <a:lnTo>
                    <a:pt x="452" y="296"/>
                  </a:lnTo>
                  <a:lnTo>
                    <a:pt x="454" y="294"/>
                  </a:lnTo>
                  <a:lnTo>
                    <a:pt x="452" y="298"/>
                  </a:lnTo>
                  <a:lnTo>
                    <a:pt x="448" y="292"/>
                  </a:lnTo>
                  <a:lnTo>
                    <a:pt x="452" y="292"/>
                  </a:lnTo>
                  <a:lnTo>
                    <a:pt x="450" y="292"/>
                  </a:lnTo>
                  <a:lnTo>
                    <a:pt x="458" y="288"/>
                  </a:lnTo>
                  <a:lnTo>
                    <a:pt x="448" y="294"/>
                  </a:lnTo>
                  <a:lnTo>
                    <a:pt x="448" y="288"/>
                  </a:lnTo>
                  <a:lnTo>
                    <a:pt x="444" y="284"/>
                  </a:lnTo>
                  <a:lnTo>
                    <a:pt x="448" y="288"/>
                  </a:lnTo>
                  <a:lnTo>
                    <a:pt x="444" y="288"/>
                  </a:lnTo>
                  <a:lnTo>
                    <a:pt x="440" y="286"/>
                  </a:lnTo>
                  <a:lnTo>
                    <a:pt x="444" y="288"/>
                  </a:lnTo>
                  <a:lnTo>
                    <a:pt x="444" y="290"/>
                  </a:lnTo>
                  <a:lnTo>
                    <a:pt x="438" y="286"/>
                  </a:lnTo>
                  <a:lnTo>
                    <a:pt x="444" y="296"/>
                  </a:lnTo>
                  <a:lnTo>
                    <a:pt x="440" y="292"/>
                  </a:lnTo>
                  <a:close/>
                  <a:moveTo>
                    <a:pt x="444" y="336"/>
                  </a:moveTo>
                  <a:lnTo>
                    <a:pt x="440" y="336"/>
                  </a:lnTo>
                  <a:lnTo>
                    <a:pt x="446" y="336"/>
                  </a:lnTo>
                  <a:lnTo>
                    <a:pt x="444" y="336"/>
                  </a:lnTo>
                  <a:close/>
                  <a:moveTo>
                    <a:pt x="444" y="302"/>
                  </a:moveTo>
                  <a:lnTo>
                    <a:pt x="450" y="296"/>
                  </a:lnTo>
                  <a:lnTo>
                    <a:pt x="444" y="302"/>
                  </a:lnTo>
                  <a:close/>
                  <a:moveTo>
                    <a:pt x="446" y="312"/>
                  </a:moveTo>
                  <a:lnTo>
                    <a:pt x="450" y="306"/>
                  </a:lnTo>
                  <a:lnTo>
                    <a:pt x="442" y="308"/>
                  </a:lnTo>
                  <a:lnTo>
                    <a:pt x="446" y="312"/>
                  </a:lnTo>
                  <a:close/>
                  <a:moveTo>
                    <a:pt x="448" y="308"/>
                  </a:moveTo>
                  <a:lnTo>
                    <a:pt x="448" y="298"/>
                  </a:lnTo>
                  <a:lnTo>
                    <a:pt x="444" y="302"/>
                  </a:lnTo>
                  <a:lnTo>
                    <a:pt x="448" y="308"/>
                  </a:lnTo>
                  <a:close/>
                  <a:moveTo>
                    <a:pt x="434" y="368"/>
                  </a:moveTo>
                  <a:lnTo>
                    <a:pt x="436" y="370"/>
                  </a:lnTo>
                  <a:lnTo>
                    <a:pt x="434" y="368"/>
                  </a:lnTo>
                  <a:close/>
                  <a:moveTo>
                    <a:pt x="442" y="372"/>
                  </a:moveTo>
                  <a:lnTo>
                    <a:pt x="440" y="366"/>
                  </a:lnTo>
                  <a:lnTo>
                    <a:pt x="438" y="364"/>
                  </a:lnTo>
                  <a:lnTo>
                    <a:pt x="442" y="372"/>
                  </a:lnTo>
                  <a:close/>
                  <a:moveTo>
                    <a:pt x="438" y="352"/>
                  </a:moveTo>
                  <a:lnTo>
                    <a:pt x="436" y="352"/>
                  </a:lnTo>
                  <a:lnTo>
                    <a:pt x="440" y="352"/>
                  </a:lnTo>
                  <a:lnTo>
                    <a:pt x="434" y="354"/>
                  </a:lnTo>
                  <a:lnTo>
                    <a:pt x="438" y="352"/>
                  </a:lnTo>
                  <a:lnTo>
                    <a:pt x="438" y="352"/>
                  </a:lnTo>
                  <a:close/>
                  <a:moveTo>
                    <a:pt x="440" y="364"/>
                  </a:moveTo>
                  <a:lnTo>
                    <a:pt x="438" y="370"/>
                  </a:lnTo>
                  <a:lnTo>
                    <a:pt x="446" y="362"/>
                  </a:lnTo>
                  <a:lnTo>
                    <a:pt x="444" y="368"/>
                  </a:lnTo>
                  <a:lnTo>
                    <a:pt x="440" y="368"/>
                  </a:lnTo>
                  <a:lnTo>
                    <a:pt x="444" y="364"/>
                  </a:lnTo>
                  <a:lnTo>
                    <a:pt x="440" y="364"/>
                  </a:lnTo>
                  <a:close/>
                  <a:moveTo>
                    <a:pt x="460" y="346"/>
                  </a:moveTo>
                  <a:lnTo>
                    <a:pt x="456" y="342"/>
                  </a:lnTo>
                  <a:lnTo>
                    <a:pt x="456" y="340"/>
                  </a:lnTo>
                  <a:lnTo>
                    <a:pt x="456" y="342"/>
                  </a:lnTo>
                  <a:lnTo>
                    <a:pt x="460" y="346"/>
                  </a:lnTo>
                  <a:close/>
                  <a:moveTo>
                    <a:pt x="466" y="334"/>
                  </a:moveTo>
                  <a:lnTo>
                    <a:pt x="466" y="330"/>
                  </a:lnTo>
                  <a:lnTo>
                    <a:pt x="460" y="334"/>
                  </a:lnTo>
                  <a:lnTo>
                    <a:pt x="468" y="328"/>
                  </a:lnTo>
                  <a:lnTo>
                    <a:pt x="464" y="326"/>
                  </a:lnTo>
                  <a:lnTo>
                    <a:pt x="456" y="328"/>
                  </a:lnTo>
                  <a:lnTo>
                    <a:pt x="452" y="318"/>
                  </a:lnTo>
                  <a:lnTo>
                    <a:pt x="450" y="326"/>
                  </a:lnTo>
                  <a:lnTo>
                    <a:pt x="456" y="324"/>
                  </a:lnTo>
                  <a:lnTo>
                    <a:pt x="466" y="332"/>
                  </a:lnTo>
                  <a:lnTo>
                    <a:pt x="458" y="334"/>
                  </a:lnTo>
                  <a:lnTo>
                    <a:pt x="466" y="334"/>
                  </a:lnTo>
                  <a:close/>
                  <a:moveTo>
                    <a:pt x="454" y="380"/>
                  </a:moveTo>
                  <a:lnTo>
                    <a:pt x="450" y="384"/>
                  </a:lnTo>
                  <a:lnTo>
                    <a:pt x="460" y="392"/>
                  </a:lnTo>
                  <a:lnTo>
                    <a:pt x="462" y="384"/>
                  </a:lnTo>
                  <a:lnTo>
                    <a:pt x="460" y="374"/>
                  </a:lnTo>
                  <a:lnTo>
                    <a:pt x="460" y="382"/>
                  </a:lnTo>
                  <a:lnTo>
                    <a:pt x="454" y="374"/>
                  </a:lnTo>
                  <a:lnTo>
                    <a:pt x="454" y="380"/>
                  </a:lnTo>
                  <a:close/>
                  <a:moveTo>
                    <a:pt x="456" y="394"/>
                  </a:moveTo>
                  <a:lnTo>
                    <a:pt x="462" y="396"/>
                  </a:lnTo>
                  <a:lnTo>
                    <a:pt x="458" y="396"/>
                  </a:lnTo>
                  <a:lnTo>
                    <a:pt x="456" y="394"/>
                  </a:lnTo>
                  <a:close/>
                  <a:moveTo>
                    <a:pt x="456" y="406"/>
                  </a:moveTo>
                  <a:lnTo>
                    <a:pt x="460" y="404"/>
                  </a:lnTo>
                  <a:lnTo>
                    <a:pt x="456" y="406"/>
                  </a:lnTo>
                  <a:close/>
                  <a:moveTo>
                    <a:pt x="510" y="324"/>
                  </a:moveTo>
                  <a:lnTo>
                    <a:pt x="504" y="330"/>
                  </a:lnTo>
                  <a:lnTo>
                    <a:pt x="508" y="328"/>
                  </a:lnTo>
                  <a:lnTo>
                    <a:pt x="508" y="332"/>
                  </a:lnTo>
                  <a:lnTo>
                    <a:pt x="510" y="324"/>
                  </a:lnTo>
                  <a:close/>
                  <a:moveTo>
                    <a:pt x="498" y="326"/>
                  </a:moveTo>
                  <a:lnTo>
                    <a:pt x="492" y="322"/>
                  </a:lnTo>
                  <a:lnTo>
                    <a:pt x="498" y="326"/>
                  </a:lnTo>
                  <a:close/>
                  <a:moveTo>
                    <a:pt x="490" y="326"/>
                  </a:moveTo>
                  <a:lnTo>
                    <a:pt x="492" y="326"/>
                  </a:lnTo>
                  <a:lnTo>
                    <a:pt x="494" y="326"/>
                  </a:lnTo>
                  <a:lnTo>
                    <a:pt x="490" y="326"/>
                  </a:lnTo>
                  <a:close/>
                  <a:moveTo>
                    <a:pt x="488" y="350"/>
                  </a:moveTo>
                  <a:lnTo>
                    <a:pt x="484" y="352"/>
                  </a:lnTo>
                  <a:lnTo>
                    <a:pt x="490" y="350"/>
                  </a:lnTo>
                  <a:lnTo>
                    <a:pt x="488" y="350"/>
                  </a:lnTo>
                  <a:lnTo>
                    <a:pt x="492" y="346"/>
                  </a:lnTo>
                  <a:lnTo>
                    <a:pt x="486" y="348"/>
                  </a:lnTo>
                  <a:lnTo>
                    <a:pt x="486" y="352"/>
                  </a:lnTo>
                  <a:lnTo>
                    <a:pt x="488" y="350"/>
                  </a:lnTo>
                  <a:lnTo>
                    <a:pt x="488" y="350"/>
                  </a:lnTo>
                  <a:close/>
                  <a:moveTo>
                    <a:pt x="488" y="324"/>
                  </a:moveTo>
                  <a:lnTo>
                    <a:pt x="494" y="324"/>
                  </a:lnTo>
                  <a:lnTo>
                    <a:pt x="494" y="320"/>
                  </a:lnTo>
                  <a:lnTo>
                    <a:pt x="488" y="324"/>
                  </a:lnTo>
                  <a:close/>
                  <a:moveTo>
                    <a:pt x="486" y="358"/>
                  </a:moveTo>
                  <a:lnTo>
                    <a:pt x="488" y="356"/>
                  </a:lnTo>
                  <a:lnTo>
                    <a:pt x="488" y="358"/>
                  </a:lnTo>
                  <a:lnTo>
                    <a:pt x="490" y="358"/>
                  </a:lnTo>
                  <a:lnTo>
                    <a:pt x="488" y="360"/>
                  </a:lnTo>
                  <a:lnTo>
                    <a:pt x="486" y="358"/>
                  </a:lnTo>
                  <a:close/>
                  <a:moveTo>
                    <a:pt x="502" y="330"/>
                  </a:moveTo>
                  <a:lnTo>
                    <a:pt x="504" y="328"/>
                  </a:lnTo>
                  <a:lnTo>
                    <a:pt x="506" y="322"/>
                  </a:lnTo>
                  <a:lnTo>
                    <a:pt x="502" y="328"/>
                  </a:lnTo>
                  <a:lnTo>
                    <a:pt x="496" y="328"/>
                  </a:lnTo>
                  <a:lnTo>
                    <a:pt x="500" y="324"/>
                  </a:lnTo>
                  <a:lnTo>
                    <a:pt x="498" y="330"/>
                  </a:lnTo>
                  <a:lnTo>
                    <a:pt x="502" y="330"/>
                  </a:lnTo>
                  <a:close/>
                  <a:moveTo>
                    <a:pt x="496" y="334"/>
                  </a:moveTo>
                  <a:lnTo>
                    <a:pt x="500" y="342"/>
                  </a:lnTo>
                  <a:lnTo>
                    <a:pt x="502" y="340"/>
                  </a:lnTo>
                  <a:lnTo>
                    <a:pt x="496" y="334"/>
                  </a:lnTo>
                  <a:close/>
                  <a:moveTo>
                    <a:pt x="486" y="336"/>
                  </a:moveTo>
                  <a:lnTo>
                    <a:pt x="484" y="332"/>
                  </a:lnTo>
                  <a:lnTo>
                    <a:pt x="486" y="334"/>
                  </a:lnTo>
                  <a:lnTo>
                    <a:pt x="478" y="334"/>
                  </a:lnTo>
                  <a:lnTo>
                    <a:pt x="486" y="336"/>
                  </a:lnTo>
                  <a:close/>
                  <a:moveTo>
                    <a:pt x="478" y="356"/>
                  </a:moveTo>
                  <a:lnTo>
                    <a:pt x="478" y="358"/>
                  </a:lnTo>
                  <a:lnTo>
                    <a:pt x="482" y="354"/>
                  </a:lnTo>
                  <a:lnTo>
                    <a:pt x="478" y="356"/>
                  </a:lnTo>
                  <a:close/>
                  <a:moveTo>
                    <a:pt x="488" y="332"/>
                  </a:moveTo>
                  <a:lnTo>
                    <a:pt x="488" y="334"/>
                  </a:lnTo>
                  <a:lnTo>
                    <a:pt x="492" y="334"/>
                  </a:lnTo>
                  <a:lnTo>
                    <a:pt x="486" y="336"/>
                  </a:lnTo>
                  <a:lnTo>
                    <a:pt x="488" y="332"/>
                  </a:lnTo>
                  <a:close/>
                  <a:moveTo>
                    <a:pt x="482" y="454"/>
                  </a:moveTo>
                  <a:lnTo>
                    <a:pt x="478" y="450"/>
                  </a:lnTo>
                  <a:lnTo>
                    <a:pt x="480" y="452"/>
                  </a:lnTo>
                  <a:lnTo>
                    <a:pt x="480" y="450"/>
                  </a:lnTo>
                  <a:lnTo>
                    <a:pt x="482" y="454"/>
                  </a:lnTo>
                  <a:close/>
                  <a:moveTo>
                    <a:pt x="494" y="364"/>
                  </a:moveTo>
                  <a:lnTo>
                    <a:pt x="496" y="364"/>
                  </a:lnTo>
                  <a:lnTo>
                    <a:pt x="494" y="364"/>
                  </a:lnTo>
                  <a:close/>
                  <a:moveTo>
                    <a:pt x="502" y="354"/>
                  </a:moveTo>
                  <a:lnTo>
                    <a:pt x="502" y="354"/>
                  </a:lnTo>
                  <a:lnTo>
                    <a:pt x="506" y="354"/>
                  </a:lnTo>
                  <a:lnTo>
                    <a:pt x="498" y="348"/>
                  </a:lnTo>
                  <a:lnTo>
                    <a:pt x="502" y="346"/>
                  </a:lnTo>
                  <a:lnTo>
                    <a:pt x="504" y="346"/>
                  </a:lnTo>
                  <a:lnTo>
                    <a:pt x="504" y="352"/>
                  </a:lnTo>
                  <a:lnTo>
                    <a:pt x="498" y="348"/>
                  </a:lnTo>
                  <a:lnTo>
                    <a:pt x="498" y="350"/>
                  </a:lnTo>
                  <a:lnTo>
                    <a:pt x="502" y="354"/>
                  </a:lnTo>
                  <a:close/>
                  <a:moveTo>
                    <a:pt x="496" y="418"/>
                  </a:moveTo>
                  <a:lnTo>
                    <a:pt x="492" y="422"/>
                  </a:lnTo>
                  <a:lnTo>
                    <a:pt x="488" y="420"/>
                  </a:lnTo>
                  <a:lnTo>
                    <a:pt x="496" y="418"/>
                  </a:lnTo>
                  <a:close/>
                  <a:moveTo>
                    <a:pt x="496" y="422"/>
                  </a:moveTo>
                  <a:lnTo>
                    <a:pt x="492" y="428"/>
                  </a:lnTo>
                  <a:lnTo>
                    <a:pt x="492" y="420"/>
                  </a:lnTo>
                  <a:lnTo>
                    <a:pt x="496" y="422"/>
                  </a:lnTo>
                  <a:close/>
                  <a:moveTo>
                    <a:pt x="508" y="358"/>
                  </a:moveTo>
                  <a:lnTo>
                    <a:pt x="514" y="356"/>
                  </a:lnTo>
                  <a:lnTo>
                    <a:pt x="502" y="364"/>
                  </a:lnTo>
                  <a:lnTo>
                    <a:pt x="508" y="358"/>
                  </a:lnTo>
                  <a:close/>
                  <a:moveTo>
                    <a:pt x="508" y="358"/>
                  </a:moveTo>
                  <a:lnTo>
                    <a:pt x="506" y="354"/>
                  </a:lnTo>
                  <a:lnTo>
                    <a:pt x="506" y="356"/>
                  </a:lnTo>
                  <a:lnTo>
                    <a:pt x="508" y="358"/>
                  </a:lnTo>
                  <a:close/>
                  <a:moveTo>
                    <a:pt x="494" y="406"/>
                  </a:moveTo>
                  <a:lnTo>
                    <a:pt x="500" y="410"/>
                  </a:lnTo>
                  <a:lnTo>
                    <a:pt x="494" y="406"/>
                  </a:lnTo>
                  <a:close/>
                  <a:moveTo>
                    <a:pt x="522" y="318"/>
                  </a:moveTo>
                  <a:lnTo>
                    <a:pt x="512" y="318"/>
                  </a:lnTo>
                  <a:lnTo>
                    <a:pt x="518" y="320"/>
                  </a:lnTo>
                  <a:lnTo>
                    <a:pt x="522" y="318"/>
                  </a:lnTo>
                  <a:close/>
                  <a:moveTo>
                    <a:pt x="506" y="356"/>
                  </a:moveTo>
                  <a:lnTo>
                    <a:pt x="506" y="354"/>
                  </a:lnTo>
                  <a:lnTo>
                    <a:pt x="510" y="352"/>
                  </a:lnTo>
                  <a:lnTo>
                    <a:pt x="514" y="356"/>
                  </a:lnTo>
                  <a:lnTo>
                    <a:pt x="506" y="356"/>
                  </a:lnTo>
                  <a:close/>
                  <a:moveTo>
                    <a:pt x="500" y="352"/>
                  </a:moveTo>
                  <a:lnTo>
                    <a:pt x="500" y="356"/>
                  </a:lnTo>
                  <a:lnTo>
                    <a:pt x="502" y="362"/>
                  </a:lnTo>
                  <a:lnTo>
                    <a:pt x="498" y="356"/>
                  </a:lnTo>
                  <a:lnTo>
                    <a:pt x="500" y="352"/>
                  </a:lnTo>
                  <a:close/>
                  <a:moveTo>
                    <a:pt x="486" y="414"/>
                  </a:moveTo>
                  <a:lnTo>
                    <a:pt x="488" y="420"/>
                  </a:lnTo>
                  <a:lnTo>
                    <a:pt x="484" y="420"/>
                  </a:lnTo>
                  <a:lnTo>
                    <a:pt x="486" y="422"/>
                  </a:lnTo>
                  <a:lnTo>
                    <a:pt x="492" y="416"/>
                  </a:lnTo>
                  <a:lnTo>
                    <a:pt x="486" y="414"/>
                  </a:lnTo>
                  <a:close/>
                  <a:moveTo>
                    <a:pt x="486" y="460"/>
                  </a:moveTo>
                  <a:lnTo>
                    <a:pt x="486" y="456"/>
                  </a:lnTo>
                  <a:lnTo>
                    <a:pt x="486" y="460"/>
                  </a:lnTo>
                  <a:close/>
                  <a:moveTo>
                    <a:pt x="492" y="446"/>
                  </a:moveTo>
                  <a:lnTo>
                    <a:pt x="486" y="442"/>
                  </a:lnTo>
                  <a:lnTo>
                    <a:pt x="484" y="446"/>
                  </a:lnTo>
                  <a:lnTo>
                    <a:pt x="486" y="452"/>
                  </a:lnTo>
                  <a:lnTo>
                    <a:pt x="492" y="446"/>
                  </a:lnTo>
                  <a:close/>
                  <a:moveTo>
                    <a:pt x="490" y="440"/>
                  </a:moveTo>
                  <a:lnTo>
                    <a:pt x="490" y="436"/>
                  </a:lnTo>
                  <a:lnTo>
                    <a:pt x="490" y="440"/>
                  </a:lnTo>
                  <a:lnTo>
                    <a:pt x="482" y="440"/>
                  </a:lnTo>
                  <a:lnTo>
                    <a:pt x="486" y="438"/>
                  </a:lnTo>
                  <a:lnTo>
                    <a:pt x="490" y="440"/>
                  </a:lnTo>
                  <a:close/>
                  <a:moveTo>
                    <a:pt x="504" y="414"/>
                  </a:moveTo>
                  <a:lnTo>
                    <a:pt x="502" y="412"/>
                  </a:lnTo>
                  <a:lnTo>
                    <a:pt x="496" y="408"/>
                  </a:lnTo>
                  <a:lnTo>
                    <a:pt x="500" y="412"/>
                  </a:lnTo>
                  <a:lnTo>
                    <a:pt x="504" y="414"/>
                  </a:lnTo>
                  <a:close/>
                  <a:moveTo>
                    <a:pt x="490" y="444"/>
                  </a:moveTo>
                  <a:lnTo>
                    <a:pt x="492" y="448"/>
                  </a:lnTo>
                  <a:lnTo>
                    <a:pt x="494" y="446"/>
                  </a:lnTo>
                  <a:lnTo>
                    <a:pt x="500" y="448"/>
                  </a:lnTo>
                  <a:lnTo>
                    <a:pt x="490" y="444"/>
                  </a:lnTo>
                  <a:close/>
                  <a:moveTo>
                    <a:pt x="498" y="432"/>
                  </a:moveTo>
                  <a:lnTo>
                    <a:pt x="500" y="432"/>
                  </a:lnTo>
                  <a:lnTo>
                    <a:pt x="498" y="432"/>
                  </a:lnTo>
                  <a:close/>
                  <a:moveTo>
                    <a:pt x="502" y="396"/>
                  </a:moveTo>
                  <a:lnTo>
                    <a:pt x="506" y="402"/>
                  </a:lnTo>
                  <a:lnTo>
                    <a:pt x="502" y="402"/>
                  </a:lnTo>
                  <a:lnTo>
                    <a:pt x="502" y="396"/>
                  </a:lnTo>
                  <a:close/>
                  <a:moveTo>
                    <a:pt x="534" y="282"/>
                  </a:moveTo>
                  <a:lnTo>
                    <a:pt x="534" y="280"/>
                  </a:lnTo>
                  <a:lnTo>
                    <a:pt x="532" y="282"/>
                  </a:lnTo>
                  <a:lnTo>
                    <a:pt x="536" y="282"/>
                  </a:lnTo>
                  <a:lnTo>
                    <a:pt x="530" y="282"/>
                  </a:lnTo>
                  <a:lnTo>
                    <a:pt x="528" y="284"/>
                  </a:lnTo>
                  <a:lnTo>
                    <a:pt x="524" y="282"/>
                  </a:lnTo>
                  <a:lnTo>
                    <a:pt x="524" y="284"/>
                  </a:lnTo>
                  <a:lnTo>
                    <a:pt x="528" y="278"/>
                  </a:lnTo>
                  <a:lnTo>
                    <a:pt x="530" y="286"/>
                  </a:lnTo>
                  <a:lnTo>
                    <a:pt x="526" y="280"/>
                  </a:lnTo>
                  <a:lnTo>
                    <a:pt x="528" y="282"/>
                  </a:lnTo>
                  <a:lnTo>
                    <a:pt x="530" y="278"/>
                  </a:lnTo>
                  <a:lnTo>
                    <a:pt x="534" y="282"/>
                  </a:lnTo>
                  <a:lnTo>
                    <a:pt x="524" y="276"/>
                  </a:lnTo>
                  <a:lnTo>
                    <a:pt x="518" y="270"/>
                  </a:lnTo>
                  <a:lnTo>
                    <a:pt x="532" y="266"/>
                  </a:lnTo>
                  <a:lnTo>
                    <a:pt x="530" y="268"/>
                  </a:lnTo>
                  <a:lnTo>
                    <a:pt x="524" y="270"/>
                  </a:lnTo>
                  <a:lnTo>
                    <a:pt x="518" y="272"/>
                  </a:lnTo>
                  <a:lnTo>
                    <a:pt x="516" y="270"/>
                  </a:lnTo>
                  <a:lnTo>
                    <a:pt x="512" y="266"/>
                  </a:lnTo>
                  <a:lnTo>
                    <a:pt x="512" y="274"/>
                  </a:lnTo>
                  <a:lnTo>
                    <a:pt x="510" y="276"/>
                  </a:lnTo>
                  <a:lnTo>
                    <a:pt x="506" y="274"/>
                  </a:lnTo>
                  <a:lnTo>
                    <a:pt x="510" y="270"/>
                  </a:lnTo>
                  <a:lnTo>
                    <a:pt x="510" y="268"/>
                  </a:lnTo>
                  <a:lnTo>
                    <a:pt x="506" y="266"/>
                  </a:lnTo>
                  <a:lnTo>
                    <a:pt x="508" y="268"/>
                  </a:lnTo>
                  <a:lnTo>
                    <a:pt x="496" y="274"/>
                  </a:lnTo>
                  <a:lnTo>
                    <a:pt x="502" y="274"/>
                  </a:lnTo>
                  <a:lnTo>
                    <a:pt x="504" y="270"/>
                  </a:lnTo>
                  <a:lnTo>
                    <a:pt x="514" y="278"/>
                  </a:lnTo>
                  <a:lnTo>
                    <a:pt x="510" y="280"/>
                  </a:lnTo>
                  <a:lnTo>
                    <a:pt x="506" y="282"/>
                  </a:lnTo>
                  <a:lnTo>
                    <a:pt x="518" y="282"/>
                  </a:lnTo>
                  <a:lnTo>
                    <a:pt x="510" y="280"/>
                  </a:lnTo>
                  <a:lnTo>
                    <a:pt x="510" y="280"/>
                  </a:lnTo>
                  <a:lnTo>
                    <a:pt x="514" y="274"/>
                  </a:lnTo>
                  <a:lnTo>
                    <a:pt x="514" y="274"/>
                  </a:lnTo>
                  <a:lnTo>
                    <a:pt x="516" y="276"/>
                  </a:lnTo>
                  <a:lnTo>
                    <a:pt x="514" y="278"/>
                  </a:lnTo>
                  <a:lnTo>
                    <a:pt x="512" y="280"/>
                  </a:lnTo>
                  <a:lnTo>
                    <a:pt x="518" y="282"/>
                  </a:lnTo>
                  <a:lnTo>
                    <a:pt x="518" y="280"/>
                  </a:lnTo>
                  <a:lnTo>
                    <a:pt x="528" y="292"/>
                  </a:lnTo>
                  <a:lnTo>
                    <a:pt x="526" y="286"/>
                  </a:lnTo>
                  <a:lnTo>
                    <a:pt x="526" y="286"/>
                  </a:lnTo>
                  <a:lnTo>
                    <a:pt x="534" y="282"/>
                  </a:lnTo>
                  <a:close/>
                  <a:moveTo>
                    <a:pt x="544" y="180"/>
                  </a:moveTo>
                  <a:lnTo>
                    <a:pt x="550" y="178"/>
                  </a:lnTo>
                  <a:lnTo>
                    <a:pt x="544" y="180"/>
                  </a:lnTo>
                  <a:close/>
                  <a:moveTo>
                    <a:pt x="558" y="180"/>
                  </a:moveTo>
                  <a:lnTo>
                    <a:pt x="554" y="180"/>
                  </a:lnTo>
                  <a:lnTo>
                    <a:pt x="554" y="188"/>
                  </a:lnTo>
                  <a:lnTo>
                    <a:pt x="550" y="186"/>
                  </a:lnTo>
                  <a:lnTo>
                    <a:pt x="558" y="180"/>
                  </a:lnTo>
                  <a:close/>
                  <a:moveTo>
                    <a:pt x="546" y="198"/>
                  </a:moveTo>
                  <a:lnTo>
                    <a:pt x="550" y="202"/>
                  </a:lnTo>
                  <a:lnTo>
                    <a:pt x="550" y="202"/>
                  </a:lnTo>
                  <a:lnTo>
                    <a:pt x="544" y="202"/>
                  </a:lnTo>
                  <a:lnTo>
                    <a:pt x="544" y="202"/>
                  </a:lnTo>
                  <a:lnTo>
                    <a:pt x="542" y="208"/>
                  </a:lnTo>
                  <a:lnTo>
                    <a:pt x="540" y="202"/>
                  </a:lnTo>
                  <a:lnTo>
                    <a:pt x="546" y="202"/>
                  </a:lnTo>
                  <a:lnTo>
                    <a:pt x="544" y="206"/>
                  </a:lnTo>
                  <a:lnTo>
                    <a:pt x="548" y="206"/>
                  </a:lnTo>
                  <a:lnTo>
                    <a:pt x="548" y="208"/>
                  </a:lnTo>
                  <a:lnTo>
                    <a:pt x="546" y="198"/>
                  </a:lnTo>
                  <a:lnTo>
                    <a:pt x="546" y="202"/>
                  </a:lnTo>
                  <a:lnTo>
                    <a:pt x="552" y="204"/>
                  </a:lnTo>
                  <a:lnTo>
                    <a:pt x="544" y="202"/>
                  </a:lnTo>
                  <a:lnTo>
                    <a:pt x="546" y="198"/>
                  </a:lnTo>
                  <a:close/>
                  <a:moveTo>
                    <a:pt x="558" y="202"/>
                  </a:moveTo>
                  <a:lnTo>
                    <a:pt x="552" y="204"/>
                  </a:lnTo>
                  <a:lnTo>
                    <a:pt x="562" y="206"/>
                  </a:lnTo>
                  <a:lnTo>
                    <a:pt x="556" y="208"/>
                  </a:lnTo>
                  <a:lnTo>
                    <a:pt x="554" y="206"/>
                  </a:lnTo>
                  <a:lnTo>
                    <a:pt x="558" y="208"/>
                  </a:lnTo>
                  <a:lnTo>
                    <a:pt x="556" y="200"/>
                  </a:lnTo>
                  <a:lnTo>
                    <a:pt x="558" y="202"/>
                  </a:lnTo>
                  <a:close/>
                  <a:moveTo>
                    <a:pt x="578" y="228"/>
                  </a:moveTo>
                  <a:lnTo>
                    <a:pt x="576" y="230"/>
                  </a:lnTo>
                  <a:lnTo>
                    <a:pt x="580" y="222"/>
                  </a:lnTo>
                  <a:lnTo>
                    <a:pt x="578" y="228"/>
                  </a:lnTo>
                  <a:close/>
                  <a:moveTo>
                    <a:pt x="570" y="256"/>
                  </a:moveTo>
                  <a:lnTo>
                    <a:pt x="572" y="252"/>
                  </a:lnTo>
                  <a:lnTo>
                    <a:pt x="570" y="256"/>
                  </a:lnTo>
                  <a:close/>
                  <a:moveTo>
                    <a:pt x="570" y="262"/>
                  </a:moveTo>
                  <a:lnTo>
                    <a:pt x="570" y="262"/>
                  </a:lnTo>
                  <a:lnTo>
                    <a:pt x="574" y="260"/>
                  </a:lnTo>
                  <a:lnTo>
                    <a:pt x="560" y="266"/>
                  </a:lnTo>
                  <a:lnTo>
                    <a:pt x="568" y="266"/>
                  </a:lnTo>
                  <a:lnTo>
                    <a:pt x="574" y="268"/>
                  </a:lnTo>
                  <a:lnTo>
                    <a:pt x="576" y="266"/>
                  </a:lnTo>
                  <a:lnTo>
                    <a:pt x="570" y="266"/>
                  </a:lnTo>
                  <a:lnTo>
                    <a:pt x="580" y="266"/>
                  </a:lnTo>
                  <a:lnTo>
                    <a:pt x="584" y="262"/>
                  </a:lnTo>
                  <a:lnTo>
                    <a:pt x="578" y="258"/>
                  </a:lnTo>
                  <a:lnTo>
                    <a:pt x="570" y="262"/>
                  </a:lnTo>
                  <a:close/>
                  <a:moveTo>
                    <a:pt x="604" y="198"/>
                  </a:moveTo>
                  <a:lnTo>
                    <a:pt x="604" y="200"/>
                  </a:lnTo>
                  <a:lnTo>
                    <a:pt x="602" y="198"/>
                  </a:lnTo>
                  <a:lnTo>
                    <a:pt x="600" y="192"/>
                  </a:lnTo>
                  <a:lnTo>
                    <a:pt x="606" y="198"/>
                  </a:lnTo>
                  <a:lnTo>
                    <a:pt x="604" y="198"/>
                  </a:lnTo>
                  <a:lnTo>
                    <a:pt x="604" y="202"/>
                  </a:lnTo>
                  <a:lnTo>
                    <a:pt x="606" y="200"/>
                  </a:lnTo>
                  <a:lnTo>
                    <a:pt x="604" y="206"/>
                  </a:lnTo>
                  <a:lnTo>
                    <a:pt x="606" y="196"/>
                  </a:lnTo>
                  <a:lnTo>
                    <a:pt x="606" y="204"/>
                  </a:lnTo>
                  <a:lnTo>
                    <a:pt x="604" y="198"/>
                  </a:lnTo>
                  <a:close/>
                  <a:moveTo>
                    <a:pt x="610" y="250"/>
                  </a:moveTo>
                  <a:lnTo>
                    <a:pt x="602" y="248"/>
                  </a:lnTo>
                  <a:lnTo>
                    <a:pt x="592" y="248"/>
                  </a:lnTo>
                  <a:lnTo>
                    <a:pt x="590" y="252"/>
                  </a:lnTo>
                  <a:lnTo>
                    <a:pt x="590" y="248"/>
                  </a:lnTo>
                  <a:lnTo>
                    <a:pt x="586" y="252"/>
                  </a:lnTo>
                  <a:lnTo>
                    <a:pt x="592" y="248"/>
                  </a:lnTo>
                  <a:lnTo>
                    <a:pt x="592" y="252"/>
                  </a:lnTo>
                  <a:lnTo>
                    <a:pt x="594" y="256"/>
                  </a:lnTo>
                  <a:lnTo>
                    <a:pt x="588" y="254"/>
                  </a:lnTo>
                  <a:lnTo>
                    <a:pt x="592" y="258"/>
                  </a:lnTo>
                  <a:lnTo>
                    <a:pt x="598" y="256"/>
                  </a:lnTo>
                  <a:lnTo>
                    <a:pt x="602" y="258"/>
                  </a:lnTo>
                  <a:lnTo>
                    <a:pt x="596" y="256"/>
                  </a:lnTo>
                  <a:lnTo>
                    <a:pt x="592" y="262"/>
                  </a:lnTo>
                  <a:lnTo>
                    <a:pt x="602" y="258"/>
                  </a:lnTo>
                  <a:lnTo>
                    <a:pt x="610" y="250"/>
                  </a:lnTo>
                  <a:close/>
                  <a:moveTo>
                    <a:pt x="586" y="370"/>
                  </a:moveTo>
                  <a:lnTo>
                    <a:pt x="586" y="366"/>
                  </a:lnTo>
                  <a:lnTo>
                    <a:pt x="592" y="370"/>
                  </a:lnTo>
                  <a:lnTo>
                    <a:pt x="586" y="370"/>
                  </a:lnTo>
                  <a:close/>
                  <a:moveTo>
                    <a:pt x="602" y="302"/>
                  </a:moveTo>
                  <a:lnTo>
                    <a:pt x="604" y="308"/>
                  </a:lnTo>
                  <a:lnTo>
                    <a:pt x="596" y="304"/>
                  </a:lnTo>
                  <a:lnTo>
                    <a:pt x="602" y="302"/>
                  </a:lnTo>
                  <a:close/>
                  <a:moveTo>
                    <a:pt x="628" y="312"/>
                  </a:moveTo>
                  <a:lnTo>
                    <a:pt x="630" y="308"/>
                  </a:lnTo>
                  <a:lnTo>
                    <a:pt x="628" y="310"/>
                  </a:lnTo>
                  <a:lnTo>
                    <a:pt x="628" y="312"/>
                  </a:lnTo>
                  <a:close/>
                  <a:moveTo>
                    <a:pt x="626" y="294"/>
                  </a:moveTo>
                  <a:lnTo>
                    <a:pt x="634" y="298"/>
                  </a:lnTo>
                  <a:lnTo>
                    <a:pt x="626" y="294"/>
                  </a:lnTo>
                  <a:close/>
                  <a:moveTo>
                    <a:pt x="650" y="214"/>
                  </a:moveTo>
                  <a:lnTo>
                    <a:pt x="656" y="214"/>
                  </a:lnTo>
                  <a:lnTo>
                    <a:pt x="654" y="218"/>
                  </a:lnTo>
                  <a:lnTo>
                    <a:pt x="664" y="214"/>
                  </a:lnTo>
                  <a:lnTo>
                    <a:pt x="662" y="218"/>
                  </a:lnTo>
                  <a:lnTo>
                    <a:pt x="670" y="220"/>
                  </a:lnTo>
                  <a:lnTo>
                    <a:pt x="658" y="214"/>
                  </a:lnTo>
                  <a:lnTo>
                    <a:pt x="652" y="208"/>
                  </a:lnTo>
                  <a:lnTo>
                    <a:pt x="654" y="214"/>
                  </a:lnTo>
                  <a:lnTo>
                    <a:pt x="650" y="214"/>
                  </a:lnTo>
                  <a:close/>
                  <a:moveTo>
                    <a:pt x="666" y="142"/>
                  </a:moveTo>
                  <a:lnTo>
                    <a:pt x="662" y="142"/>
                  </a:lnTo>
                  <a:lnTo>
                    <a:pt x="670" y="142"/>
                  </a:lnTo>
                  <a:lnTo>
                    <a:pt x="666" y="142"/>
                  </a:lnTo>
                  <a:close/>
                  <a:moveTo>
                    <a:pt x="678" y="176"/>
                  </a:moveTo>
                  <a:lnTo>
                    <a:pt x="670" y="176"/>
                  </a:lnTo>
                  <a:lnTo>
                    <a:pt x="670" y="178"/>
                  </a:lnTo>
                  <a:lnTo>
                    <a:pt x="668" y="180"/>
                  </a:lnTo>
                  <a:lnTo>
                    <a:pt x="672" y="176"/>
                  </a:lnTo>
                  <a:lnTo>
                    <a:pt x="674" y="178"/>
                  </a:lnTo>
                  <a:lnTo>
                    <a:pt x="676" y="182"/>
                  </a:lnTo>
                  <a:lnTo>
                    <a:pt x="678" y="182"/>
                  </a:lnTo>
                  <a:lnTo>
                    <a:pt x="680" y="180"/>
                  </a:lnTo>
                  <a:lnTo>
                    <a:pt x="678" y="178"/>
                  </a:lnTo>
                  <a:lnTo>
                    <a:pt x="684" y="180"/>
                  </a:lnTo>
                  <a:lnTo>
                    <a:pt x="678" y="178"/>
                  </a:lnTo>
                  <a:lnTo>
                    <a:pt x="682" y="172"/>
                  </a:lnTo>
                  <a:lnTo>
                    <a:pt x="676" y="170"/>
                  </a:lnTo>
                  <a:lnTo>
                    <a:pt x="678" y="176"/>
                  </a:lnTo>
                  <a:close/>
                  <a:moveTo>
                    <a:pt x="652" y="292"/>
                  </a:moveTo>
                  <a:lnTo>
                    <a:pt x="658" y="294"/>
                  </a:lnTo>
                  <a:lnTo>
                    <a:pt x="652" y="284"/>
                  </a:lnTo>
                  <a:lnTo>
                    <a:pt x="656" y="282"/>
                  </a:lnTo>
                  <a:lnTo>
                    <a:pt x="656" y="286"/>
                  </a:lnTo>
                  <a:lnTo>
                    <a:pt x="652" y="282"/>
                  </a:lnTo>
                  <a:lnTo>
                    <a:pt x="652" y="286"/>
                  </a:lnTo>
                  <a:lnTo>
                    <a:pt x="656" y="284"/>
                  </a:lnTo>
                  <a:lnTo>
                    <a:pt x="658" y="288"/>
                  </a:lnTo>
                  <a:lnTo>
                    <a:pt x="654" y="288"/>
                  </a:lnTo>
                  <a:lnTo>
                    <a:pt x="654" y="288"/>
                  </a:lnTo>
                  <a:lnTo>
                    <a:pt x="652" y="292"/>
                  </a:lnTo>
                  <a:close/>
                  <a:moveTo>
                    <a:pt x="648" y="278"/>
                  </a:moveTo>
                  <a:lnTo>
                    <a:pt x="638" y="278"/>
                  </a:lnTo>
                  <a:lnTo>
                    <a:pt x="642" y="276"/>
                  </a:lnTo>
                  <a:lnTo>
                    <a:pt x="636" y="280"/>
                  </a:lnTo>
                  <a:lnTo>
                    <a:pt x="652" y="280"/>
                  </a:lnTo>
                  <a:lnTo>
                    <a:pt x="644" y="282"/>
                  </a:lnTo>
                  <a:lnTo>
                    <a:pt x="648" y="278"/>
                  </a:lnTo>
                  <a:close/>
                  <a:moveTo>
                    <a:pt x="636" y="306"/>
                  </a:moveTo>
                  <a:lnTo>
                    <a:pt x="632" y="310"/>
                  </a:lnTo>
                  <a:lnTo>
                    <a:pt x="636" y="306"/>
                  </a:lnTo>
                  <a:lnTo>
                    <a:pt x="636" y="306"/>
                  </a:lnTo>
                  <a:close/>
                  <a:moveTo>
                    <a:pt x="654" y="220"/>
                  </a:moveTo>
                  <a:lnTo>
                    <a:pt x="656" y="220"/>
                  </a:lnTo>
                  <a:lnTo>
                    <a:pt x="654" y="220"/>
                  </a:lnTo>
                  <a:close/>
                  <a:moveTo>
                    <a:pt x="656" y="220"/>
                  </a:moveTo>
                  <a:lnTo>
                    <a:pt x="660" y="220"/>
                  </a:lnTo>
                  <a:lnTo>
                    <a:pt x="658" y="224"/>
                  </a:lnTo>
                  <a:lnTo>
                    <a:pt x="656" y="220"/>
                  </a:lnTo>
                  <a:close/>
                  <a:moveTo>
                    <a:pt x="658" y="228"/>
                  </a:moveTo>
                  <a:lnTo>
                    <a:pt x="660" y="232"/>
                  </a:lnTo>
                  <a:lnTo>
                    <a:pt x="662" y="224"/>
                  </a:lnTo>
                  <a:lnTo>
                    <a:pt x="658" y="228"/>
                  </a:lnTo>
                  <a:close/>
                  <a:moveTo>
                    <a:pt x="652" y="274"/>
                  </a:moveTo>
                  <a:lnTo>
                    <a:pt x="650" y="276"/>
                  </a:lnTo>
                  <a:lnTo>
                    <a:pt x="652" y="276"/>
                  </a:lnTo>
                  <a:lnTo>
                    <a:pt x="652" y="274"/>
                  </a:lnTo>
                  <a:close/>
                  <a:moveTo>
                    <a:pt x="654" y="238"/>
                  </a:moveTo>
                  <a:lnTo>
                    <a:pt x="662" y="236"/>
                  </a:lnTo>
                  <a:lnTo>
                    <a:pt x="654" y="238"/>
                  </a:lnTo>
                  <a:close/>
                  <a:moveTo>
                    <a:pt x="670" y="216"/>
                  </a:moveTo>
                  <a:lnTo>
                    <a:pt x="666" y="212"/>
                  </a:lnTo>
                  <a:lnTo>
                    <a:pt x="670" y="216"/>
                  </a:lnTo>
                  <a:close/>
                  <a:moveTo>
                    <a:pt x="664" y="282"/>
                  </a:moveTo>
                  <a:lnTo>
                    <a:pt x="668" y="286"/>
                  </a:lnTo>
                  <a:lnTo>
                    <a:pt x="670" y="282"/>
                  </a:lnTo>
                  <a:lnTo>
                    <a:pt x="666" y="284"/>
                  </a:lnTo>
                  <a:lnTo>
                    <a:pt x="660" y="274"/>
                  </a:lnTo>
                  <a:lnTo>
                    <a:pt x="662" y="282"/>
                  </a:lnTo>
                  <a:lnTo>
                    <a:pt x="664" y="282"/>
                  </a:lnTo>
                  <a:close/>
                  <a:moveTo>
                    <a:pt x="664" y="266"/>
                  </a:moveTo>
                  <a:lnTo>
                    <a:pt x="660" y="264"/>
                  </a:lnTo>
                  <a:lnTo>
                    <a:pt x="660" y="260"/>
                  </a:lnTo>
                  <a:lnTo>
                    <a:pt x="658" y="266"/>
                  </a:lnTo>
                  <a:lnTo>
                    <a:pt x="664" y="266"/>
                  </a:lnTo>
                  <a:close/>
                  <a:moveTo>
                    <a:pt x="646" y="248"/>
                  </a:moveTo>
                  <a:lnTo>
                    <a:pt x="646" y="246"/>
                  </a:lnTo>
                  <a:lnTo>
                    <a:pt x="650" y="250"/>
                  </a:lnTo>
                  <a:lnTo>
                    <a:pt x="646" y="248"/>
                  </a:lnTo>
                  <a:close/>
                  <a:moveTo>
                    <a:pt x="632" y="316"/>
                  </a:moveTo>
                  <a:lnTo>
                    <a:pt x="634" y="318"/>
                  </a:lnTo>
                  <a:lnTo>
                    <a:pt x="634" y="312"/>
                  </a:lnTo>
                  <a:lnTo>
                    <a:pt x="636" y="324"/>
                  </a:lnTo>
                  <a:lnTo>
                    <a:pt x="640" y="314"/>
                  </a:lnTo>
                  <a:lnTo>
                    <a:pt x="632" y="314"/>
                  </a:lnTo>
                  <a:lnTo>
                    <a:pt x="634" y="318"/>
                  </a:lnTo>
                  <a:lnTo>
                    <a:pt x="636" y="320"/>
                  </a:lnTo>
                  <a:lnTo>
                    <a:pt x="632" y="328"/>
                  </a:lnTo>
                  <a:lnTo>
                    <a:pt x="638" y="326"/>
                  </a:lnTo>
                  <a:lnTo>
                    <a:pt x="636" y="330"/>
                  </a:lnTo>
                  <a:lnTo>
                    <a:pt x="636" y="322"/>
                  </a:lnTo>
                  <a:lnTo>
                    <a:pt x="632" y="332"/>
                  </a:lnTo>
                  <a:lnTo>
                    <a:pt x="630" y="326"/>
                  </a:lnTo>
                  <a:lnTo>
                    <a:pt x="636" y="328"/>
                  </a:lnTo>
                  <a:lnTo>
                    <a:pt x="630" y="326"/>
                  </a:lnTo>
                  <a:lnTo>
                    <a:pt x="636" y="322"/>
                  </a:lnTo>
                  <a:lnTo>
                    <a:pt x="632" y="330"/>
                  </a:lnTo>
                  <a:lnTo>
                    <a:pt x="642" y="332"/>
                  </a:lnTo>
                  <a:lnTo>
                    <a:pt x="636" y="328"/>
                  </a:lnTo>
                  <a:lnTo>
                    <a:pt x="638" y="328"/>
                  </a:lnTo>
                  <a:lnTo>
                    <a:pt x="644" y="330"/>
                  </a:lnTo>
                  <a:lnTo>
                    <a:pt x="646" y="332"/>
                  </a:lnTo>
                  <a:lnTo>
                    <a:pt x="650" y="330"/>
                  </a:lnTo>
                  <a:lnTo>
                    <a:pt x="644" y="324"/>
                  </a:lnTo>
                  <a:lnTo>
                    <a:pt x="640" y="322"/>
                  </a:lnTo>
                  <a:lnTo>
                    <a:pt x="640" y="316"/>
                  </a:lnTo>
                  <a:lnTo>
                    <a:pt x="650" y="326"/>
                  </a:lnTo>
                  <a:lnTo>
                    <a:pt x="650" y="316"/>
                  </a:lnTo>
                  <a:lnTo>
                    <a:pt x="652" y="314"/>
                  </a:lnTo>
                  <a:lnTo>
                    <a:pt x="656" y="322"/>
                  </a:lnTo>
                  <a:lnTo>
                    <a:pt x="656" y="322"/>
                  </a:lnTo>
                  <a:lnTo>
                    <a:pt x="660" y="314"/>
                  </a:lnTo>
                  <a:lnTo>
                    <a:pt x="662" y="326"/>
                  </a:lnTo>
                  <a:lnTo>
                    <a:pt x="658" y="324"/>
                  </a:lnTo>
                  <a:lnTo>
                    <a:pt x="654" y="324"/>
                  </a:lnTo>
                  <a:lnTo>
                    <a:pt x="654" y="324"/>
                  </a:lnTo>
                  <a:lnTo>
                    <a:pt x="662" y="328"/>
                  </a:lnTo>
                  <a:lnTo>
                    <a:pt x="658" y="328"/>
                  </a:lnTo>
                  <a:lnTo>
                    <a:pt x="666" y="322"/>
                  </a:lnTo>
                  <a:lnTo>
                    <a:pt x="666" y="324"/>
                  </a:lnTo>
                  <a:lnTo>
                    <a:pt x="666" y="324"/>
                  </a:lnTo>
                  <a:lnTo>
                    <a:pt x="668" y="314"/>
                  </a:lnTo>
                  <a:lnTo>
                    <a:pt x="662" y="320"/>
                  </a:lnTo>
                  <a:lnTo>
                    <a:pt x="656" y="316"/>
                  </a:lnTo>
                  <a:lnTo>
                    <a:pt x="668" y="322"/>
                  </a:lnTo>
                  <a:lnTo>
                    <a:pt x="660" y="316"/>
                  </a:lnTo>
                  <a:lnTo>
                    <a:pt x="650" y="322"/>
                  </a:lnTo>
                  <a:lnTo>
                    <a:pt x="650" y="312"/>
                  </a:lnTo>
                  <a:lnTo>
                    <a:pt x="652" y="310"/>
                  </a:lnTo>
                  <a:lnTo>
                    <a:pt x="660" y="312"/>
                  </a:lnTo>
                  <a:lnTo>
                    <a:pt x="652" y="314"/>
                  </a:lnTo>
                  <a:lnTo>
                    <a:pt x="650" y="314"/>
                  </a:lnTo>
                  <a:lnTo>
                    <a:pt x="650" y="314"/>
                  </a:lnTo>
                  <a:lnTo>
                    <a:pt x="648" y="316"/>
                  </a:lnTo>
                  <a:lnTo>
                    <a:pt x="648" y="312"/>
                  </a:lnTo>
                  <a:lnTo>
                    <a:pt x="642" y="314"/>
                  </a:lnTo>
                  <a:lnTo>
                    <a:pt x="650" y="308"/>
                  </a:lnTo>
                  <a:lnTo>
                    <a:pt x="644" y="310"/>
                  </a:lnTo>
                  <a:lnTo>
                    <a:pt x="640" y="316"/>
                  </a:lnTo>
                  <a:lnTo>
                    <a:pt x="640" y="308"/>
                  </a:lnTo>
                  <a:lnTo>
                    <a:pt x="632" y="316"/>
                  </a:lnTo>
                  <a:close/>
                  <a:moveTo>
                    <a:pt x="696" y="240"/>
                  </a:moveTo>
                  <a:lnTo>
                    <a:pt x="686" y="246"/>
                  </a:lnTo>
                  <a:lnTo>
                    <a:pt x="686" y="246"/>
                  </a:lnTo>
                  <a:lnTo>
                    <a:pt x="698" y="254"/>
                  </a:lnTo>
                  <a:lnTo>
                    <a:pt x="698" y="248"/>
                  </a:lnTo>
                  <a:lnTo>
                    <a:pt x="702" y="250"/>
                  </a:lnTo>
                  <a:lnTo>
                    <a:pt x="700" y="252"/>
                  </a:lnTo>
                  <a:lnTo>
                    <a:pt x="696" y="240"/>
                  </a:lnTo>
                  <a:close/>
                  <a:moveTo>
                    <a:pt x="678" y="316"/>
                  </a:moveTo>
                  <a:lnTo>
                    <a:pt x="682" y="320"/>
                  </a:lnTo>
                  <a:lnTo>
                    <a:pt x="682" y="324"/>
                  </a:lnTo>
                  <a:lnTo>
                    <a:pt x="686" y="320"/>
                  </a:lnTo>
                  <a:lnTo>
                    <a:pt x="678" y="316"/>
                  </a:lnTo>
                  <a:close/>
                  <a:moveTo>
                    <a:pt x="694" y="306"/>
                  </a:moveTo>
                  <a:lnTo>
                    <a:pt x="684" y="304"/>
                  </a:lnTo>
                  <a:lnTo>
                    <a:pt x="694" y="306"/>
                  </a:lnTo>
                  <a:close/>
                  <a:moveTo>
                    <a:pt x="706" y="242"/>
                  </a:moveTo>
                  <a:lnTo>
                    <a:pt x="706" y="246"/>
                  </a:lnTo>
                  <a:lnTo>
                    <a:pt x="706" y="242"/>
                  </a:lnTo>
                  <a:close/>
                  <a:moveTo>
                    <a:pt x="698" y="294"/>
                  </a:moveTo>
                  <a:lnTo>
                    <a:pt x="696" y="290"/>
                  </a:lnTo>
                  <a:lnTo>
                    <a:pt x="698" y="294"/>
                  </a:lnTo>
                  <a:close/>
                  <a:moveTo>
                    <a:pt x="690" y="302"/>
                  </a:moveTo>
                  <a:lnTo>
                    <a:pt x="686" y="304"/>
                  </a:lnTo>
                  <a:lnTo>
                    <a:pt x="692" y="302"/>
                  </a:lnTo>
                  <a:lnTo>
                    <a:pt x="692" y="304"/>
                  </a:lnTo>
                  <a:lnTo>
                    <a:pt x="696" y="308"/>
                  </a:lnTo>
                  <a:lnTo>
                    <a:pt x="694" y="304"/>
                  </a:lnTo>
                  <a:lnTo>
                    <a:pt x="690" y="302"/>
                  </a:lnTo>
                  <a:close/>
                  <a:moveTo>
                    <a:pt x="708" y="274"/>
                  </a:moveTo>
                  <a:lnTo>
                    <a:pt x="700" y="276"/>
                  </a:lnTo>
                  <a:lnTo>
                    <a:pt x="708" y="274"/>
                  </a:lnTo>
                  <a:close/>
                  <a:moveTo>
                    <a:pt x="700" y="304"/>
                  </a:moveTo>
                  <a:lnTo>
                    <a:pt x="706" y="310"/>
                  </a:lnTo>
                  <a:lnTo>
                    <a:pt x="712" y="306"/>
                  </a:lnTo>
                  <a:lnTo>
                    <a:pt x="708" y="304"/>
                  </a:lnTo>
                  <a:lnTo>
                    <a:pt x="708" y="302"/>
                  </a:lnTo>
                  <a:lnTo>
                    <a:pt x="708" y="302"/>
                  </a:lnTo>
                  <a:lnTo>
                    <a:pt x="700" y="304"/>
                  </a:lnTo>
                  <a:close/>
                  <a:moveTo>
                    <a:pt x="710" y="292"/>
                  </a:moveTo>
                  <a:lnTo>
                    <a:pt x="714" y="282"/>
                  </a:lnTo>
                  <a:lnTo>
                    <a:pt x="708" y="286"/>
                  </a:lnTo>
                  <a:lnTo>
                    <a:pt x="710" y="292"/>
                  </a:lnTo>
                  <a:close/>
                  <a:moveTo>
                    <a:pt x="698" y="372"/>
                  </a:moveTo>
                  <a:lnTo>
                    <a:pt x="704" y="366"/>
                  </a:lnTo>
                  <a:lnTo>
                    <a:pt x="704" y="366"/>
                  </a:lnTo>
                  <a:lnTo>
                    <a:pt x="702" y="360"/>
                  </a:lnTo>
                  <a:lnTo>
                    <a:pt x="698" y="366"/>
                  </a:lnTo>
                  <a:lnTo>
                    <a:pt x="698" y="362"/>
                  </a:lnTo>
                  <a:lnTo>
                    <a:pt x="692" y="362"/>
                  </a:lnTo>
                  <a:lnTo>
                    <a:pt x="684" y="358"/>
                  </a:lnTo>
                  <a:lnTo>
                    <a:pt x="680" y="360"/>
                  </a:lnTo>
                  <a:lnTo>
                    <a:pt x="678" y="358"/>
                  </a:lnTo>
                  <a:lnTo>
                    <a:pt x="686" y="360"/>
                  </a:lnTo>
                  <a:lnTo>
                    <a:pt x="680" y="358"/>
                  </a:lnTo>
                  <a:lnTo>
                    <a:pt x="684" y="362"/>
                  </a:lnTo>
                  <a:lnTo>
                    <a:pt x="686" y="364"/>
                  </a:lnTo>
                  <a:lnTo>
                    <a:pt x="680" y="366"/>
                  </a:lnTo>
                  <a:lnTo>
                    <a:pt x="680" y="362"/>
                  </a:lnTo>
                  <a:lnTo>
                    <a:pt x="680" y="364"/>
                  </a:lnTo>
                  <a:lnTo>
                    <a:pt x="674" y="362"/>
                  </a:lnTo>
                  <a:lnTo>
                    <a:pt x="678" y="364"/>
                  </a:lnTo>
                  <a:lnTo>
                    <a:pt x="670" y="366"/>
                  </a:lnTo>
                  <a:lnTo>
                    <a:pt x="674" y="368"/>
                  </a:lnTo>
                  <a:lnTo>
                    <a:pt x="678" y="370"/>
                  </a:lnTo>
                  <a:lnTo>
                    <a:pt x="680" y="362"/>
                  </a:lnTo>
                  <a:lnTo>
                    <a:pt x="676" y="368"/>
                  </a:lnTo>
                  <a:lnTo>
                    <a:pt x="680" y="370"/>
                  </a:lnTo>
                  <a:lnTo>
                    <a:pt x="672" y="368"/>
                  </a:lnTo>
                  <a:lnTo>
                    <a:pt x="678" y="370"/>
                  </a:lnTo>
                  <a:lnTo>
                    <a:pt x="668" y="374"/>
                  </a:lnTo>
                  <a:lnTo>
                    <a:pt x="676" y="372"/>
                  </a:lnTo>
                  <a:lnTo>
                    <a:pt x="680" y="376"/>
                  </a:lnTo>
                  <a:lnTo>
                    <a:pt x="678" y="368"/>
                  </a:lnTo>
                  <a:lnTo>
                    <a:pt x="678" y="372"/>
                  </a:lnTo>
                  <a:lnTo>
                    <a:pt x="678" y="372"/>
                  </a:lnTo>
                  <a:lnTo>
                    <a:pt x="682" y="372"/>
                  </a:lnTo>
                  <a:lnTo>
                    <a:pt x="682" y="366"/>
                  </a:lnTo>
                  <a:lnTo>
                    <a:pt x="688" y="366"/>
                  </a:lnTo>
                  <a:lnTo>
                    <a:pt x="688" y="372"/>
                  </a:lnTo>
                  <a:lnTo>
                    <a:pt x="684" y="366"/>
                  </a:lnTo>
                  <a:lnTo>
                    <a:pt x="690" y="372"/>
                  </a:lnTo>
                  <a:lnTo>
                    <a:pt x="690" y="364"/>
                  </a:lnTo>
                  <a:lnTo>
                    <a:pt x="690" y="372"/>
                  </a:lnTo>
                  <a:lnTo>
                    <a:pt x="692" y="370"/>
                  </a:lnTo>
                  <a:lnTo>
                    <a:pt x="700" y="370"/>
                  </a:lnTo>
                  <a:lnTo>
                    <a:pt x="698" y="376"/>
                  </a:lnTo>
                  <a:lnTo>
                    <a:pt x="690" y="374"/>
                  </a:lnTo>
                  <a:lnTo>
                    <a:pt x="700" y="376"/>
                  </a:lnTo>
                  <a:lnTo>
                    <a:pt x="694" y="372"/>
                  </a:lnTo>
                  <a:lnTo>
                    <a:pt x="704" y="382"/>
                  </a:lnTo>
                  <a:lnTo>
                    <a:pt x="700" y="388"/>
                  </a:lnTo>
                  <a:lnTo>
                    <a:pt x="688" y="390"/>
                  </a:lnTo>
                  <a:lnTo>
                    <a:pt x="696" y="390"/>
                  </a:lnTo>
                  <a:lnTo>
                    <a:pt x="700" y="380"/>
                  </a:lnTo>
                  <a:lnTo>
                    <a:pt x="708" y="382"/>
                  </a:lnTo>
                  <a:lnTo>
                    <a:pt x="700" y="394"/>
                  </a:lnTo>
                  <a:lnTo>
                    <a:pt x="702" y="386"/>
                  </a:lnTo>
                  <a:lnTo>
                    <a:pt x="702" y="390"/>
                  </a:lnTo>
                  <a:lnTo>
                    <a:pt x="706" y="390"/>
                  </a:lnTo>
                  <a:lnTo>
                    <a:pt x="708" y="390"/>
                  </a:lnTo>
                  <a:lnTo>
                    <a:pt x="710" y="386"/>
                  </a:lnTo>
                  <a:lnTo>
                    <a:pt x="708" y="390"/>
                  </a:lnTo>
                  <a:lnTo>
                    <a:pt x="712" y="390"/>
                  </a:lnTo>
                  <a:lnTo>
                    <a:pt x="712" y="392"/>
                  </a:lnTo>
                  <a:lnTo>
                    <a:pt x="714" y="392"/>
                  </a:lnTo>
                  <a:lnTo>
                    <a:pt x="712" y="396"/>
                  </a:lnTo>
                  <a:lnTo>
                    <a:pt x="720" y="400"/>
                  </a:lnTo>
                  <a:lnTo>
                    <a:pt x="718" y="400"/>
                  </a:lnTo>
                  <a:lnTo>
                    <a:pt x="716" y="390"/>
                  </a:lnTo>
                  <a:lnTo>
                    <a:pt x="720" y="388"/>
                  </a:lnTo>
                  <a:lnTo>
                    <a:pt x="724" y="390"/>
                  </a:lnTo>
                  <a:lnTo>
                    <a:pt x="720" y="392"/>
                  </a:lnTo>
                  <a:lnTo>
                    <a:pt x="720" y="394"/>
                  </a:lnTo>
                  <a:lnTo>
                    <a:pt x="730" y="394"/>
                  </a:lnTo>
                  <a:lnTo>
                    <a:pt x="722" y="394"/>
                  </a:lnTo>
                  <a:lnTo>
                    <a:pt x="730" y="398"/>
                  </a:lnTo>
                  <a:lnTo>
                    <a:pt x="722" y="398"/>
                  </a:lnTo>
                  <a:lnTo>
                    <a:pt x="726" y="390"/>
                  </a:lnTo>
                  <a:lnTo>
                    <a:pt x="722" y="394"/>
                  </a:lnTo>
                  <a:lnTo>
                    <a:pt x="724" y="392"/>
                  </a:lnTo>
                  <a:lnTo>
                    <a:pt x="718" y="384"/>
                  </a:lnTo>
                  <a:lnTo>
                    <a:pt x="724" y="386"/>
                  </a:lnTo>
                  <a:lnTo>
                    <a:pt x="726" y="388"/>
                  </a:lnTo>
                  <a:lnTo>
                    <a:pt x="720" y="392"/>
                  </a:lnTo>
                  <a:lnTo>
                    <a:pt x="720" y="388"/>
                  </a:lnTo>
                  <a:lnTo>
                    <a:pt x="718" y="388"/>
                  </a:lnTo>
                  <a:lnTo>
                    <a:pt x="722" y="390"/>
                  </a:lnTo>
                  <a:lnTo>
                    <a:pt x="714" y="388"/>
                  </a:lnTo>
                  <a:lnTo>
                    <a:pt x="720" y="388"/>
                  </a:lnTo>
                  <a:lnTo>
                    <a:pt x="726" y="390"/>
                  </a:lnTo>
                  <a:lnTo>
                    <a:pt x="720" y="390"/>
                  </a:lnTo>
                  <a:lnTo>
                    <a:pt x="712" y="380"/>
                  </a:lnTo>
                  <a:lnTo>
                    <a:pt x="716" y="376"/>
                  </a:lnTo>
                  <a:lnTo>
                    <a:pt x="712" y="374"/>
                  </a:lnTo>
                  <a:lnTo>
                    <a:pt x="698" y="372"/>
                  </a:lnTo>
                  <a:close/>
                  <a:moveTo>
                    <a:pt x="712" y="362"/>
                  </a:moveTo>
                  <a:lnTo>
                    <a:pt x="716" y="364"/>
                  </a:lnTo>
                  <a:lnTo>
                    <a:pt x="712" y="364"/>
                  </a:lnTo>
                  <a:lnTo>
                    <a:pt x="714" y="370"/>
                  </a:lnTo>
                  <a:lnTo>
                    <a:pt x="720" y="366"/>
                  </a:lnTo>
                  <a:lnTo>
                    <a:pt x="716" y="360"/>
                  </a:lnTo>
                  <a:lnTo>
                    <a:pt x="726" y="364"/>
                  </a:lnTo>
                  <a:lnTo>
                    <a:pt x="718" y="368"/>
                  </a:lnTo>
                  <a:lnTo>
                    <a:pt x="722" y="364"/>
                  </a:lnTo>
                  <a:lnTo>
                    <a:pt x="726" y="358"/>
                  </a:lnTo>
                  <a:lnTo>
                    <a:pt x="714" y="354"/>
                  </a:lnTo>
                  <a:lnTo>
                    <a:pt x="726" y="358"/>
                  </a:lnTo>
                  <a:lnTo>
                    <a:pt x="722" y="366"/>
                  </a:lnTo>
                  <a:lnTo>
                    <a:pt x="726" y="362"/>
                  </a:lnTo>
                  <a:lnTo>
                    <a:pt x="716" y="362"/>
                  </a:lnTo>
                  <a:lnTo>
                    <a:pt x="710" y="358"/>
                  </a:lnTo>
                  <a:lnTo>
                    <a:pt x="710" y="354"/>
                  </a:lnTo>
                  <a:lnTo>
                    <a:pt x="712" y="362"/>
                  </a:lnTo>
                  <a:close/>
                  <a:moveTo>
                    <a:pt x="716" y="352"/>
                  </a:moveTo>
                  <a:lnTo>
                    <a:pt x="718" y="348"/>
                  </a:lnTo>
                  <a:lnTo>
                    <a:pt x="718" y="352"/>
                  </a:lnTo>
                  <a:lnTo>
                    <a:pt x="716" y="352"/>
                  </a:lnTo>
                  <a:close/>
                  <a:moveTo>
                    <a:pt x="732" y="272"/>
                  </a:moveTo>
                  <a:lnTo>
                    <a:pt x="736" y="270"/>
                  </a:lnTo>
                  <a:lnTo>
                    <a:pt x="730" y="276"/>
                  </a:lnTo>
                  <a:lnTo>
                    <a:pt x="732" y="272"/>
                  </a:lnTo>
                  <a:close/>
                  <a:moveTo>
                    <a:pt x="716" y="356"/>
                  </a:moveTo>
                  <a:lnTo>
                    <a:pt x="716" y="356"/>
                  </a:lnTo>
                  <a:lnTo>
                    <a:pt x="716" y="356"/>
                  </a:lnTo>
                  <a:close/>
                  <a:moveTo>
                    <a:pt x="748" y="232"/>
                  </a:moveTo>
                  <a:lnTo>
                    <a:pt x="740" y="230"/>
                  </a:lnTo>
                  <a:lnTo>
                    <a:pt x="748" y="232"/>
                  </a:lnTo>
                  <a:close/>
                  <a:moveTo>
                    <a:pt x="738" y="272"/>
                  </a:moveTo>
                  <a:lnTo>
                    <a:pt x="734" y="276"/>
                  </a:lnTo>
                  <a:lnTo>
                    <a:pt x="738" y="268"/>
                  </a:lnTo>
                  <a:lnTo>
                    <a:pt x="738" y="272"/>
                  </a:lnTo>
                  <a:close/>
                  <a:moveTo>
                    <a:pt x="734" y="280"/>
                  </a:moveTo>
                  <a:lnTo>
                    <a:pt x="736" y="284"/>
                  </a:lnTo>
                  <a:lnTo>
                    <a:pt x="738" y="282"/>
                  </a:lnTo>
                  <a:lnTo>
                    <a:pt x="734" y="280"/>
                  </a:lnTo>
                  <a:close/>
                  <a:moveTo>
                    <a:pt x="736" y="306"/>
                  </a:moveTo>
                  <a:lnTo>
                    <a:pt x="738" y="314"/>
                  </a:lnTo>
                  <a:lnTo>
                    <a:pt x="742" y="304"/>
                  </a:lnTo>
                  <a:lnTo>
                    <a:pt x="736" y="306"/>
                  </a:lnTo>
                  <a:close/>
                  <a:moveTo>
                    <a:pt x="734" y="332"/>
                  </a:moveTo>
                  <a:lnTo>
                    <a:pt x="738" y="334"/>
                  </a:lnTo>
                  <a:lnTo>
                    <a:pt x="744" y="336"/>
                  </a:lnTo>
                  <a:lnTo>
                    <a:pt x="748" y="334"/>
                  </a:lnTo>
                  <a:lnTo>
                    <a:pt x="752" y="338"/>
                  </a:lnTo>
                  <a:lnTo>
                    <a:pt x="746" y="332"/>
                  </a:lnTo>
                  <a:lnTo>
                    <a:pt x="746" y="328"/>
                  </a:lnTo>
                  <a:lnTo>
                    <a:pt x="734" y="332"/>
                  </a:lnTo>
                  <a:close/>
                  <a:moveTo>
                    <a:pt x="758" y="326"/>
                  </a:moveTo>
                  <a:lnTo>
                    <a:pt x="760" y="318"/>
                  </a:lnTo>
                  <a:lnTo>
                    <a:pt x="764" y="328"/>
                  </a:lnTo>
                  <a:lnTo>
                    <a:pt x="768" y="326"/>
                  </a:lnTo>
                  <a:lnTo>
                    <a:pt x="766" y="324"/>
                  </a:lnTo>
                  <a:lnTo>
                    <a:pt x="768" y="330"/>
                  </a:lnTo>
                  <a:lnTo>
                    <a:pt x="778" y="328"/>
                  </a:lnTo>
                  <a:lnTo>
                    <a:pt x="770" y="326"/>
                  </a:lnTo>
                  <a:lnTo>
                    <a:pt x="778" y="326"/>
                  </a:lnTo>
                  <a:lnTo>
                    <a:pt x="776" y="330"/>
                  </a:lnTo>
                  <a:lnTo>
                    <a:pt x="774" y="332"/>
                  </a:lnTo>
                  <a:lnTo>
                    <a:pt x="776" y="330"/>
                  </a:lnTo>
                  <a:lnTo>
                    <a:pt x="774" y="330"/>
                  </a:lnTo>
                  <a:lnTo>
                    <a:pt x="776" y="332"/>
                  </a:lnTo>
                  <a:lnTo>
                    <a:pt x="776" y="332"/>
                  </a:lnTo>
                  <a:lnTo>
                    <a:pt x="776" y="330"/>
                  </a:lnTo>
                  <a:lnTo>
                    <a:pt x="780" y="328"/>
                  </a:lnTo>
                  <a:lnTo>
                    <a:pt x="780" y="332"/>
                  </a:lnTo>
                  <a:lnTo>
                    <a:pt x="780" y="330"/>
                  </a:lnTo>
                  <a:lnTo>
                    <a:pt x="778" y="330"/>
                  </a:lnTo>
                  <a:lnTo>
                    <a:pt x="786" y="336"/>
                  </a:lnTo>
                  <a:lnTo>
                    <a:pt x="784" y="330"/>
                  </a:lnTo>
                  <a:lnTo>
                    <a:pt x="774" y="324"/>
                  </a:lnTo>
                  <a:lnTo>
                    <a:pt x="774" y="326"/>
                  </a:lnTo>
                  <a:lnTo>
                    <a:pt x="774" y="324"/>
                  </a:lnTo>
                  <a:lnTo>
                    <a:pt x="770" y="316"/>
                  </a:lnTo>
                  <a:lnTo>
                    <a:pt x="768" y="318"/>
                  </a:lnTo>
                  <a:lnTo>
                    <a:pt x="762" y="316"/>
                  </a:lnTo>
                  <a:lnTo>
                    <a:pt x="770" y="318"/>
                  </a:lnTo>
                  <a:lnTo>
                    <a:pt x="766" y="312"/>
                  </a:lnTo>
                  <a:lnTo>
                    <a:pt x="762" y="312"/>
                  </a:lnTo>
                  <a:lnTo>
                    <a:pt x="762" y="312"/>
                  </a:lnTo>
                  <a:lnTo>
                    <a:pt x="760" y="314"/>
                  </a:lnTo>
                  <a:lnTo>
                    <a:pt x="752" y="314"/>
                  </a:lnTo>
                  <a:lnTo>
                    <a:pt x="754" y="312"/>
                  </a:lnTo>
                  <a:lnTo>
                    <a:pt x="754" y="308"/>
                  </a:lnTo>
                  <a:lnTo>
                    <a:pt x="754" y="308"/>
                  </a:lnTo>
                  <a:lnTo>
                    <a:pt x="748" y="310"/>
                  </a:lnTo>
                  <a:lnTo>
                    <a:pt x="758" y="316"/>
                  </a:lnTo>
                  <a:lnTo>
                    <a:pt x="756" y="320"/>
                  </a:lnTo>
                  <a:lnTo>
                    <a:pt x="762" y="322"/>
                  </a:lnTo>
                  <a:lnTo>
                    <a:pt x="758" y="326"/>
                  </a:lnTo>
                  <a:close/>
                  <a:moveTo>
                    <a:pt x="760" y="274"/>
                  </a:moveTo>
                  <a:lnTo>
                    <a:pt x="764" y="282"/>
                  </a:lnTo>
                  <a:lnTo>
                    <a:pt x="758" y="276"/>
                  </a:lnTo>
                  <a:lnTo>
                    <a:pt x="762" y="276"/>
                  </a:lnTo>
                  <a:lnTo>
                    <a:pt x="756" y="282"/>
                  </a:lnTo>
                  <a:lnTo>
                    <a:pt x="764" y="282"/>
                  </a:lnTo>
                  <a:lnTo>
                    <a:pt x="760" y="274"/>
                  </a:lnTo>
                  <a:close/>
                  <a:moveTo>
                    <a:pt x="748" y="282"/>
                  </a:moveTo>
                  <a:lnTo>
                    <a:pt x="750" y="278"/>
                  </a:lnTo>
                  <a:lnTo>
                    <a:pt x="750" y="278"/>
                  </a:lnTo>
                  <a:lnTo>
                    <a:pt x="756" y="284"/>
                  </a:lnTo>
                  <a:lnTo>
                    <a:pt x="760" y="276"/>
                  </a:lnTo>
                  <a:lnTo>
                    <a:pt x="762" y="280"/>
                  </a:lnTo>
                  <a:lnTo>
                    <a:pt x="762" y="280"/>
                  </a:lnTo>
                  <a:lnTo>
                    <a:pt x="762" y="280"/>
                  </a:lnTo>
                  <a:lnTo>
                    <a:pt x="766" y="280"/>
                  </a:lnTo>
                  <a:lnTo>
                    <a:pt x="764" y="276"/>
                  </a:lnTo>
                  <a:lnTo>
                    <a:pt x="762" y="280"/>
                  </a:lnTo>
                  <a:lnTo>
                    <a:pt x="748" y="282"/>
                  </a:lnTo>
                  <a:close/>
                  <a:moveTo>
                    <a:pt x="756" y="302"/>
                  </a:moveTo>
                  <a:lnTo>
                    <a:pt x="758" y="304"/>
                  </a:lnTo>
                  <a:lnTo>
                    <a:pt x="762" y="298"/>
                  </a:lnTo>
                  <a:lnTo>
                    <a:pt x="756" y="302"/>
                  </a:lnTo>
                  <a:close/>
                  <a:moveTo>
                    <a:pt x="748" y="288"/>
                  </a:moveTo>
                  <a:lnTo>
                    <a:pt x="754" y="290"/>
                  </a:lnTo>
                  <a:lnTo>
                    <a:pt x="748" y="286"/>
                  </a:lnTo>
                  <a:lnTo>
                    <a:pt x="748" y="280"/>
                  </a:lnTo>
                  <a:lnTo>
                    <a:pt x="748" y="288"/>
                  </a:lnTo>
                  <a:close/>
                  <a:moveTo>
                    <a:pt x="750" y="296"/>
                  </a:moveTo>
                  <a:lnTo>
                    <a:pt x="750" y="296"/>
                  </a:lnTo>
                  <a:lnTo>
                    <a:pt x="750" y="298"/>
                  </a:lnTo>
                  <a:lnTo>
                    <a:pt x="750" y="298"/>
                  </a:lnTo>
                  <a:lnTo>
                    <a:pt x="758" y="300"/>
                  </a:lnTo>
                  <a:lnTo>
                    <a:pt x="754" y="298"/>
                  </a:lnTo>
                  <a:lnTo>
                    <a:pt x="748" y="298"/>
                  </a:lnTo>
                  <a:lnTo>
                    <a:pt x="756" y="296"/>
                  </a:lnTo>
                  <a:lnTo>
                    <a:pt x="756" y="302"/>
                  </a:lnTo>
                  <a:lnTo>
                    <a:pt x="758" y="302"/>
                  </a:lnTo>
                  <a:lnTo>
                    <a:pt x="762" y="304"/>
                  </a:lnTo>
                  <a:lnTo>
                    <a:pt x="758" y="296"/>
                  </a:lnTo>
                  <a:lnTo>
                    <a:pt x="756" y="300"/>
                  </a:lnTo>
                  <a:lnTo>
                    <a:pt x="750" y="296"/>
                  </a:lnTo>
                  <a:close/>
                  <a:moveTo>
                    <a:pt x="774" y="370"/>
                  </a:moveTo>
                  <a:lnTo>
                    <a:pt x="776" y="366"/>
                  </a:lnTo>
                  <a:lnTo>
                    <a:pt x="776" y="372"/>
                  </a:lnTo>
                  <a:lnTo>
                    <a:pt x="780" y="368"/>
                  </a:lnTo>
                  <a:lnTo>
                    <a:pt x="776" y="370"/>
                  </a:lnTo>
                  <a:lnTo>
                    <a:pt x="776" y="368"/>
                  </a:lnTo>
                  <a:lnTo>
                    <a:pt x="774" y="370"/>
                  </a:lnTo>
                  <a:close/>
                  <a:moveTo>
                    <a:pt x="784" y="340"/>
                  </a:moveTo>
                  <a:lnTo>
                    <a:pt x="784" y="342"/>
                  </a:lnTo>
                  <a:lnTo>
                    <a:pt x="778" y="340"/>
                  </a:lnTo>
                  <a:lnTo>
                    <a:pt x="784" y="340"/>
                  </a:lnTo>
                  <a:close/>
                  <a:moveTo>
                    <a:pt x="778" y="364"/>
                  </a:moveTo>
                  <a:lnTo>
                    <a:pt x="778" y="366"/>
                  </a:lnTo>
                  <a:lnTo>
                    <a:pt x="778" y="364"/>
                  </a:lnTo>
                  <a:close/>
                  <a:moveTo>
                    <a:pt x="772" y="356"/>
                  </a:moveTo>
                  <a:lnTo>
                    <a:pt x="776" y="354"/>
                  </a:lnTo>
                  <a:lnTo>
                    <a:pt x="772" y="356"/>
                  </a:lnTo>
                  <a:close/>
                  <a:moveTo>
                    <a:pt x="768" y="360"/>
                  </a:moveTo>
                  <a:lnTo>
                    <a:pt x="776" y="358"/>
                  </a:lnTo>
                  <a:lnTo>
                    <a:pt x="768" y="360"/>
                  </a:lnTo>
                  <a:close/>
                  <a:moveTo>
                    <a:pt x="774" y="348"/>
                  </a:moveTo>
                  <a:lnTo>
                    <a:pt x="772" y="344"/>
                  </a:lnTo>
                  <a:lnTo>
                    <a:pt x="770" y="346"/>
                  </a:lnTo>
                  <a:lnTo>
                    <a:pt x="774" y="350"/>
                  </a:lnTo>
                  <a:lnTo>
                    <a:pt x="774" y="348"/>
                  </a:lnTo>
                  <a:close/>
                  <a:moveTo>
                    <a:pt x="768" y="378"/>
                  </a:moveTo>
                  <a:lnTo>
                    <a:pt x="762" y="380"/>
                  </a:lnTo>
                  <a:lnTo>
                    <a:pt x="758" y="374"/>
                  </a:lnTo>
                  <a:lnTo>
                    <a:pt x="762" y="368"/>
                  </a:lnTo>
                  <a:lnTo>
                    <a:pt x="754" y="374"/>
                  </a:lnTo>
                  <a:lnTo>
                    <a:pt x="760" y="380"/>
                  </a:lnTo>
                  <a:lnTo>
                    <a:pt x="760" y="380"/>
                  </a:lnTo>
                  <a:lnTo>
                    <a:pt x="762" y="380"/>
                  </a:lnTo>
                  <a:lnTo>
                    <a:pt x="758" y="376"/>
                  </a:lnTo>
                  <a:lnTo>
                    <a:pt x="764" y="382"/>
                  </a:lnTo>
                  <a:lnTo>
                    <a:pt x="758" y="382"/>
                  </a:lnTo>
                  <a:lnTo>
                    <a:pt x="764" y="388"/>
                  </a:lnTo>
                  <a:lnTo>
                    <a:pt x="760" y="384"/>
                  </a:lnTo>
                  <a:lnTo>
                    <a:pt x="758" y="380"/>
                  </a:lnTo>
                  <a:lnTo>
                    <a:pt x="756" y="376"/>
                  </a:lnTo>
                  <a:lnTo>
                    <a:pt x="762" y="378"/>
                  </a:lnTo>
                  <a:lnTo>
                    <a:pt x="758" y="382"/>
                  </a:lnTo>
                  <a:lnTo>
                    <a:pt x="762" y="376"/>
                  </a:lnTo>
                  <a:lnTo>
                    <a:pt x="762" y="382"/>
                  </a:lnTo>
                  <a:lnTo>
                    <a:pt x="768" y="378"/>
                  </a:lnTo>
                  <a:close/>
                  <a:moveTo>
                    <a:pt x="768" y="340"/>
                  </a:moveTo>
                  <a:lnTo>
                    <a:pt x="770" y="342"/>
                  </a:lnTo>
                  <a:lnTo>
                    <a:pt x="778" y="342"/>
                  </a:lnTo>
                  <a:lnTo>
                    <a:pt x="772" y="346"/>
                  </a:lnTo>
                  <a:lnTo>
                    <a:pt x="770" y="342"/>
                  </a:lnTo>
                  <a:lnTo>
                    <a:pt x="768" y="340"/>
                  </a:lnTo>
                  <a:close/>
                  <a:moveTo>
                    <a:pt x="770" y="334"/>
                  </a:moveTo>
                  <a:lnTo>
                    <a:pt x="770" y="338"/>
                  </a:lnTo>
                  <a:lnTo>
                    <a:pt x="766" y="338"/>
                  </a:lnTo>
                  <a:lnTo>
                    <a:pt x="770" y="334"/>
                  </a:lnTo>
                  <a:close/>
                  <a:moveTo>
                    <a:pt x="768" y="362"/>
                  </a:moveTo>
                  <a:lnTo>
                    <a:pt x="768" y="362"/>
                  </a:lnTo>
                  <a:lnTo>
                    <a:pt x="766" y="370"/>
                  </a:lnTo>
                  <a:lnTo>
                    <a:pt x="768" y="362"/>
                  </a:lnTo>
                  <a:close/>
                  <a:moveTo>
                    <a:pt x="748" y="418"/>
                  </a:moveTo>
                  <a:lnTo>
                    <a:pt x="740" y="420"/>
                  </a:lnTo>
                  <a:lnTo>
                    <a:pt x="744" y="416"/>
                  </a:lnTo>
                  <a:lnTo>
                    <a:pt x="740" y="420"/>
                  </a:lnTo>
                  <a:lnTo>
                    <a:pt x="744" y="416"/>
                  </a:lnTo>
                  <a:lnTo>
                    <a:pt x="738" y="408"/>
                  </a:lnTo>
                  <a:lnTo>
                    <a:pt x="744" y="422"/>
                  </a:lnTo>
                  <a:lnTo>
                    <a:pt x="748" y="414"/>
                  </a:lnTo>
                  <a:lnTo>
                    <a:pt x="748" y="418"/>
                  </a:lnTo>
                  <a:close/>
                  <a:moveTo>
                    <a:pt x="714" y="484"/>
                  </a:moveTo>
                  <a:lnTo>
                    <a:pt x="716" y="484"/>
                  </a:lnTo>
                  <a:lnTo>
                    <a:pt x="712" y="478"/>
                  </a:lnTo>
                  <a:lnTo>
                    <a:pt x="716" y="482"/>
                  </a:lnTo>
                  <a:lnTo>
                    <a:pt x="714" y="478"/>
                  </a:lnTo>
                  <a:lnTo>
                    <a:pt x="714" y="480"/>
                  </a:lnTo>
                  <a:lnTo>
                    <a:pt x="716" y="476"/>
                  </a:lnTo>
                  <a:lnTo>
                    <a:pt x="712" y="478"/>
                  </a:lnTo>
                  <a:lnTo>
                    <a:pt x="710" y="478"/>
                  </a:lnTo>
                  <a:lnTo>
                    <a:pt x="706" y="484"/>
                  </a:lnTo>
                  <a:lnTo>
                    <a:pt x="714" y="484"/>
                  </a:lnTo>
                  <a:close/>
                  <a:moveTo>
                    <a:pt x="708" y="488"/>
                  </a:moveTo>
                  <a:lnTo>
                    <a:pt x="704" y="490"/>
                  </a:lnTo>
                  <a:lnTo>
                    <a:pt x="710" y="490"/>
                  </a:lnTo>
                  <a:lnTo>
                    <a:pt x="708" y="488"/>
                  </a:lnTo>
                  <a:close/>
                  <a:moveTo>
                    <a:pt x="724" y="460"/>
                  </a:moveTo>
                  <a:lnTo>
                    <a:pt x="724" y="458"/>
                  </a:lnTo>
                  <a:lnTo>
                    <a:pt x="716" y="452"/>
                  </a:lnTo>
                  <a:lnTo>
                    <a:pt x="722" y="452"/>
                  </a:lnTo>
                  <a:lnTo>
                    <a:pt x="712" y="454"/>
                  </a:lnTo>
                  <a:lnTo>
                    <a:pt x="712" y="450"/>
                  </a:lnTo>
                  <a:lnTo>
                    <a:pt x="708" y="454"/>
                  </a:lnTo>
                  <a:lnTo>
                    <a:pt x="716" y="456"/>
                  </a:lnTo>
                  <a:lnTo>
                    <a:pt x="720" y="452"/>
                  </a:lnTo>
                  <a:lnTo>
                    <a:pt x="716" y="452"/>
                  </a:lnTo>
                  <a:lnTo>
                    <a:pt x="718" y="458"/>
                  </a:lnTo>
                  <a:lnTo>
                    <a:pt x="720" y="450"/>
                  </a:lnTo>
                  <a:lnTo>
                    <a:pt x="718" y="458"/>
                  </a:lnTo>
                  <a:lnTo>
                    <a:pt x="712" y="458"/>
                  </a:lnTo>
                  <a:lnTo>
                    <a:pt x="712" y="456"/>
                  </a:lnTo>
                  <a:lnTo>
                    <a:pt x="718" y="462"/>
                  </a:lnTo>
                  <a:lnTo>
                    <a:pt x="716" y="460"/>
                  </a:lnTo>
                  <a:lnTo>
                    <a:pt x="722" y="460"/>
                  </a:lnTo>
                  <a:lnTo>
                    <a:pt x="724" y="460"/>
                  </a:lnTo>
                  <a:close/>
                  <a:moveTo>
                    <a:pt x="708" y="456"/>
                  </a:moveTo>
                  <a:lnTo>
                    <a:pt x="704" y="458"/>
                  </a:lnTo>
                  <a:lnTo>
                    <a:pt x="710" y="458"/>
                  </a:lnTo>
                  <a:lnTo>
                    <a:pt x="708" y="456"/>
                  </a:lnTo>
                  <a:close/>
                  <a:moveTo>
                    <a:pt x="710" y="448"/>
                  </a:moveTo>
                  <a:lnTo>
                    <a:pt x="702" y="444"/>
                  </a:lnTo>
                  <a:lnTo>
                    <a:pt x="704" y="450"/>
                  </a:lnTo>
                  <a:lnTo>
                    <a:pt x="704" y="442"/>
                  </a:lnTo>
                  <a:lnTo>
                    <a:pt x="698" y="444"/>
                  </a:lnTo>
                  <a:lnTo>
                    <a:pt x="710" y="448"/>
                  </a:lnTo>
                  <a:close/>
                  <a:moveTo>
                    <a:pt x="708" y="456"/>
                  </a:moveTo>
                  <a:lnTo>
                    <a:pt x="700" y="458"/>
                  </a:lnTo>
                  <a:lnTo>
                    <a:pt x="708" y="456"/>
                  </a:lnTo>
                  <a:close/>
                  <a:moveTo>
                    <a:pt x="700" y="414"/>
                  </a:moveTo>
                  <a:lnTo>
                    <a:pt x="710" y="420"/>
                  </a:lnTo>
                  <a:lnTo>
                    <a:pt x="700" y="414"/>
                  </a:lnTo>
                  <a:close/>
                  <a:moveTo>
                    <a:pt x="708" y="408"/>
                  </a:moveTo>
                  <a:lnTo>
                    <a:pt x="706" y="402"/>
                  </a:lnTo>
                  <a:lnTo>
                    <a:pt x="706" y="404"/>
                  </a:lnTo>
                  <a:lnTo>
                    <a:pt x="708" y="408"/>
                  </a:lnTo>
                  <a:close/>
                  <a:moveTo>
                    <a:pt x="700" y="438"/>
                  </a:moveTo>
                  <a:lnTo>
                    <a:pt x="706" y="442"/>
                  </a:lnTo>
                  <a:lnTo>
                    <a:pt x="710" y="438"/>
                  </a:lnTo>
                  <a:lnTo>
                    <a:pt x="700" y="440"/>
                  </a:lnTo>
                  <a:lnTo>
                    <a:pt x="708" y="442"/>
                  </a:lnTo>
                  <a:lnTo>
                    <a:pt x="702" y="438"/>
                  </a:lnTo>
                  <a:lnTo>
                    <a:pt x="700" y="438"/>
                  </a:lnTo>
                  <a:close/>
                  <a:moveTo>
                    <a:pt x="722" y="420"/>
                  </a:moveTo>
                  <a:lnTo>
                    <a:pt x="714" y="418"/>
                  </a:lnTo>
                  <a:lnTo>
                    <a:pt x="722" y="420"/>
                  </a:lnTo>
                  <a:close/>
                  <a:moveTo>
                    <a:pt x="730" y="382"/>
                  </a:moveTo>
                  <a:lnTo>
                    <a:pt x="722" y="380"/>
                  </a:lnTo>
                  <a:lnTo>
                    <a:pt x="726" y="378"/>
                  </a:lnTo>
                  <a:lnTo>
                    <a:pt x="730" y="380"/>
                  </a:lnTo>
                  <a:lnTo>
                    <a:pt x="724" y="380"/>
                  </a:lnTo>
                  <a:lnTo>
                    <a:pt x="730" y="382"/>
                  </a:lnTo>
                  <a:close/>
                  <a:moveTo>
                    <a:pt x="738" y="348"/>
                  </a:moveTo>
                  <a:lnTo>
                    <a:pt x="740" y="340"/>
                  </a:lnTo>
                  <a:lnTo>
                    <a:pt x="748" y="350"/>
                  </a:lnTo>
                  <a:lnTo>
                    <a:pt x="736" y="346"/>
                  </a:lnTo>
                  <a:lnTo>
                    <a:pt x="744" y="346"/>
                  </a:lnTo>
                  <a:lnTo>
                    <a:pt x="738" y="348"/>
                  </a:lnTo>
                  <a:close/>
                  <a:moveTo>
                    <a:pt x="730" y="368"/>
                  </a:moveTo>
                  <a:lnTo>
                    <a:pt x="732" y="370"/>
                  </a:lnTo>
                  <a:lnTo>
                    <a:pt x="732" y="366"/>
                  </a:lnTo>
                  <a:lnTo>
                    <a:pt x="736" y="376"/>
                  </a:lnTo>
                  <a:lnTo>
                    <a:pt x="738" y="372"/>
                  </a:lnTo>
                  <a:lnTo>
                    <a:pt x="740" y="374"/>
                  </a:lnTo>
                  <a:lnTo>
                    <a:pt x="738" y="370"/>
                  </a:lnTo>
                  <a:lnTo>
                    <a:pt x="732" y="374"/>
                  </a:lnTo>
                  <a:lnTo>
                    <a:pt x="730" y="368"/>
                  </a:lnTo>
                  <a:lnTo>
                    <a:pt x="730" y="368"/>
                  </a:lnTo>
                  <a:close/>
                  <a:moveTo>
                    <a:pt x="740" y="380"/>
                  </a:moveTo>
                  <a:lnTo>
                    <a:pt x="736" y="380"/>
                  </a:lnTo>
                  <a:lnTo>
                    <a:pt x="740" y="376"/>
                  </a:lnTo>
                  <a:lnTo>
                    <a:pt x="740" y="380"/>
                  </a:lnTo>
                  <a:close/>
                  <a:moveTo>
                    <a:pt x="734" y="382"/>
                  </a:moveTo>
                  <a:lnTo>
                    <a:pt x="734" y="372"/>
                  </a:lnTo>
                  <a:lnTo>
                    <a:pt x="740" y="382"/>
                  </a:lnTo>
                  <a:lnTo>
                    <a:pt x="734" y="382"/>
                  </a:lnTo>
                  <a:close/>
                  <a:moveTo>
                    <a:pt x="730" y="390"/>
                  </a:moveTo>
                  <a:lnTo>
                    <a:pt x="738" y="386"/>
                  </a:lnTo>
                  <a:lnTo>
                    <a:pt x="728" y="388"/>
                  </a:lnTo>
                  <a:lnTo>
                    <a:pt x="736" y="390"/>
                  </a:lnTo>
                  <a:lnTo>
                    <a:pt x="734" y="382"/>
                  </a:lnTo>
                  <a:lnTo>
                    <a:pt x="736" y="386"/>
                  </a:lnTo>
                  <a:lnTo>
                    <a:pt x="734" y="382"/>
                  </a:lnTo>
                  <a:lnTo>
                    <a:pt x="732" y="388"/>
                  </a:lnTo>
                  <a:lnTo>
                    <a:pt x="730" y="390"/>
                  </a:lnTo>
                  <a:close/>
                  <a:moveTo>
                    <a:pt x="730" y="408"/>
                  </a:moveTo>
                  <a:lnTo>
                    <a:pt x="722" y="408"/>
                  </a:lnTo>
                  <a:lnTo>
                    <a:pt x="732" y="404"/>
                  </a:lnTo>
                  <a:lnTo>
                    <a:pt x="730" y="408"/>
                  </a:lnTo>
                  <a:close/>
                  <a:moveTo>
                    <a:pt x="722" y="420"/>
                  </a:moveTo>
                  <a:lnTo>
                    <a:pt x="728" y="420"/>
                  </a:lnTo>
                  <a:lnTo>
                    <a:pt x="726" y="422"/>
                  </a:lnTo>
                  <a:lnTo>
                    <a:pt x="728" y="426"/>
                  </a:lnTo>
                  <a:lnTo>
                    <a:pt x="724" y="424"/>
                  </a:lnTo>
                  <a:lnTo>
                    <a:pt x="726" y="424"/>
                  </a:lnTo>
                  <a:lnTo>
                    <a:pt x="722" y="420"/>
                  </a:lnTo>
                  <a:close/>
                  <a:moveTo>
                    <a:pt x="722" y="452"/>
                  </a:moveTo>
                  <a:lnTo>
                    <a:pt x="720" y="450"/>
                  </a:lnTo>
                  <a:lnTo>
                    <a:pt x="722" y="452"/>
                  </a:lnTo>
                  <a:close/>
                  <a:moveTo>
                    <a:pt x="720" y="448"/>
                  </a:moveTo>
                  <a:lnTo>
                    <a:pt x="722" y="454"/>
                  </a:lnTo>
                  <a:lnTo>
                    <a:pt x="718" y="458"/>
                  </a:lnTo>
                  <a:lnTo>
                    <a:pt x="722" y="452"/>
                  </a:lnTo>
                  <a:lnTo>
                    <a:pt x="726" y="454"/>
                  </a:lnTo>
                  <a:lnTo>
                    <a:pt x="722" y="452"/>
                  </a:lnTo>
                  <a:lnTo>
                    <a:pt x="720" y="448"/>
                  </a:lnTo>
                  <a:close/>
                  <a:moveTo>
                    <a:pt x="736" y="402"/>
                  </a:moveTo>
                  <a:lnTo>
                    <a:pt x="736" y="404"/>
                  </a:lnTo>
                  <a:lnTo>
                    <a:pt x="740" y="406"/>
                  </a:lnTo>
                  <a:lnTo>
                    <a:pt x="736" y="406"/>
                  </a:lnTo>
                  <a:lnTo>
                    <a:pt x="736" y="402"/>
                  </a:lnTo>
                  <a:close/>
                  <a:moveTo>
                    <a:pt x="738" y="384"/>
                  </a:moveTo>
                  <a:lnTo>
                    <a:pt x="740" y="390"/>
                  </a:lnTo>
                  <a:lnTo>
                    <a:pt x="738" y="384"/>
                  </a:lnTo>
                  <a:close/>
                  <a:moveTo>
                    <a:pt x="750" y="390"/>
                  </a:moveTo>
                  <a:lnTo>
                    <a:pt x="742" y="390"/>
                  </a:lnTo>
                  <a:lnTo>
                    <a:pt x="750" y="390"/>
                  </a:lnTo>
                  <a:close/>
                  <a:moveTo>
                    <a:pt x="746" y="380"/>
                  </a:moveTo>
                  <a:lnTo>
                    <a:pt x="748" y="380"/>
                  </a:lnTo>
                  <a:lnTo>
                    <a:pt x="746" y="380"/>
                  </a:lnTo>
                  <a:close/>
                  <a:moveTo>
                    <a:pt x="742" y="414"/>
                  </a:moveTo>
                  <a:lnTo>
                    <a:pt x="746" y="412"/>
                  </a:lnTo>
                  <a:lnTo>
                    <a:pt x="746" y="410"/>
                  </a:lnTo>
                  <a:lnTo>
                    <a:pt x="740" y="402"/>
                  </a:lnTo>
                  <a:lnTo>
                    <a:pt x="742" y="414"/>
                  </a:lnTo>
                  <a:close/>
                  <a:moveTo>
                    <a:pt x="756" y="366"/>
                  </a:moveTo>
                  <a:lnTo>
                    <a:pt x="756" y="364"/>
                  </a:lnTo>
                  <a:lnTo>
                    <a:pt x="758" y="362"/>
                  </a:lnTo>
                  <a:lnTo>
                    <a:pt x="756" y="366"/>
                  </a:lnTo>
                  <a:close/>
                  <a:moveTo>
                    <a:pt x="762" y="360"/>
                  </a:moveTo>
                  <a:lnTo>
                    <a:pt x="760" y="366"/>
                  </a:lnTo>
                  <a:lnTo>
                    <a:pt x="758" y="360"/>
                  </a:lnTo>
                  <a:lnTo>
                    <a:pt x="762" y="360"/>
                  </a:lnTo>
                  <a:close/>
                  <a:moveTo>
                    <a:pt x="746" y="356"/>
                  </a:moveTo>
                  <a:lnTo>
                    <a:pt x="750" y="354"/>
                  </a:lnTo>
                  <a:lnTo>
                    <a:pt x="750" y="356"/>
                  </a:lnTo>
                  <a:lnTo>
                    <a:pt x="746" y="356"/>
                  </a:lnTo>
                  <a:close/>
                  <a:moveTo>
                    <a:pt x="736" y="368"/>
                  </a:moveTo>
                  <a:lnTo>
                    <a:pt x="746" y="376"/>
                  </a:lnTo>
                  <a:lnTo>
                    <a:pt x="748" y="372"/>
                  </a:lnTo>
                  <a:lnTo>
                    <a:pt x="752" y="378"/>
                  </a:lnTo>
                  <a:lnTo>
                    <a:pt x="754" y="370"/>
                  </a:lnTo>
                  <a:lnTo>
                    <a:pt x="750" y="372"/>
                  </a:lnTo>
                  <a:lnTo>
                    <a:pt x="748" y="372"/>
                  </a:lnTo>
                  <a:lnTo>
                    <a:pt x="736" y="368"/>
                  </a:lnTo>
                  <a:close/>
                  <a:moveTo>
                    <a:pt x="736" y="346"/>
                  </a:moveTo>
                  <a:lnTo>
                    <a:pt x="736" y="344"/>
                  </a:lnTo>
                  <a:lnTo>
                    <a:pt x="730" y="342"/>
                  </a:lnTo>
                  <a:lnTo>
                    <a:pt x="732" y="344"/>
                  </a:lnTo>
                  <a:lnTo>
                    <a:pt x="736" y="354"/>
                  </a:lnTo>
                  <a:lnTo>
                    <a:pt x="736" y="342"/>
                  </a:lnTo>
                  <a:lnTo>
                    <a:pt x="744" y="344"/>
                  </a:lnTo>
                  <a:lnTo>
                    <a:pt x="738" y="346"/>
                  </a:lnTo>
                  <a:lnTo>
                    <a:pt x="742" y="342"/>
                  </a:lnTo>
                  <a:lnTo>
                    <a:pt x="740" y="344"/>
                  </a:lnTo>
                  <a:lnTo>
                    <a:pt x="736" y="346"/>
                  </a:lnTo>
                  <a:close/>
                  <a:moveTo>
                    <a:pt x="736" y="338"/>
                  </a:moveTo>
                  <a:lnTo>
                    <a:pt x="736" y="340"/>
                  </a:lnTo>
                  <a:lnTo>
                    <a:pt x="736" y="338"/>
                  </a:lnTo>
                  <a:close/>
                  <a:moveTo>
                    <a:pt x="722" y="382"/>
                  </a:moveTo>
                  <a:lnTo>
                    <a:pt x="730" y="386"/>
                  </a:lnTo>
                  <a:lnTo>
                    <a:pt x="722" y="382"/>
                  </a:lnTo>
                  <a:close/>
                  <a:moveTo>
                    <a:pt x="732" y="336"/>
                  </a:moveTo>
                  <a:lnTo>
                    <a:pt x="732" y="340"/>
                  </a:lnTo>
                  <a:lnTo>
                    <a:pt x="734" y="336"/>
                  </a:lnTo>
                  <a:lnTo>
                    <a:pt x="732" y="336"/>
                  </a:lnTo>
                  <a:close/>
                  <a:moveTo>
                    <a:pt x="724" y="342"/>
                  </a:moveTo>
                  <a:lnTo>
                    <a:pt x="726" y="338"/>
                  </a:lnTo>
                  <a:lnTo>
                    <a:pt x="728" y="340"/>
                  </a:lnTo>
                  <a:lnTo>
                    <a:pt x="724" y="342"/>
                  </a:lnTo>
                  <a:close/>
                  <a:moveTo>
                    <a:pt x="730" y="348"/>
                  </a:moveTo>
                  <a:lnTo>
                    <a:pt x="722" y="350"/>
                  </a:lnTo>
                  <a:lnTo>
                    <a:pt x="730" y="348"/>
                  </a:lnTo>
                  <a:lnTo>
                    <a:pt x="726" y="346"/>
                  </a:lnTo>
                  <a:lnTo>
                    <a:pt x="730" y="348"/>
                  </a:lnTo>
                  <a:close/>
                  <a:moveTo>
                    <a:pt x="718" y="380"/>
                  </a:moveTo>
                  <a:lnTo>
                    <a:pt x="714" y="382"/>
                  </a:lnTo>
                  <a:lnTo>
                    <a:pt x="718" y="378"/>
                  </a:lnTo>
                  <a:lnTo>
                    <a:pt x="718" y="380"/>
                  </a:lnTo>
                  <a:close/>
                  <a:moveTo>
                    <a:pt x="702" y="364"/>
                  </a:moveTo>
                  <a:lnTo>
                    <a:pt x="712" y="370"/>
                  </a:lnTo>
                  <a:lnTo>
                    <a:pt x="722" y="374"/>
                  </a:lnTo>
                  <a:lnTo>
                    <a:pt x="716" y="370"/>
                  </a:lnTo>
                  <a:lnTo>
                    <a:pt x="720" y="372"/>
                  </a:lnTo>
                  <a:lnTo>
                    <a:pt x="712" y="368"/>
                  </a:lnTo>
                  <a:lnTo>
                    <a:pt x="702" y="364"/>
                  </a:lnTo>
                  <a:close/>
                  <a:moveTo>
                    <a:pt x="708" y="352"/>
                  </a:moveTo>
                  <a:lnTo>
                    <a:pt x="712" y="346"/>
                  </a:lnTo>
                  <a:lnTo>
                    <a:pt x="708" y="352"/>
                  </a:lnTo>
                  <a:close/>
                  <a:moveTo>
                    <a:pt x="718" y="310"/>
                  </a:moveTo>
                  <a:lnTo>
                    <a:pt x="718" y="304"/>
                  </a:lnTo>
                  <a:lnTo>
                    <a:pt x="718" y="310"/>
                  </a:lnTo>
                  <a:close/>
                  <a:moveTo>
                    <a:pt x="700" y="418"/>
                  </a:moveTo>
                  <a:lnTo>
                    <a:pt x="690" y="416"/>
                  </a:lnTo>
                  <a:lnTo>
                    <a:pt x="694" y="416"/>
                  </a:lnTo>
                  <a:lnTo>
                    <a:pt x="700" y="418"/>
                  </a:lnTo>
                  <a:close/>
                  <a:moveTo>
                    <a:pt x="696" y="424"/>
                  </a:moveTo>
                  <a:lnTo>
                    <a:pt x="690" y="426"/>
                  </a:lnTo>
                  <a:lnTo>
                    <a:pt x="698" y="418"/>
                  </a:lnTo>
                  <a:lnTo>
                    <a:pt x="696" y="424"/>
                  </a:lnTo>
                  <a:close/>
                  <a:moveTo>
                    <a:pt x="690" y="422"/>
                  </a:moveTo>
                  <a:lnTo>
                    <a:pt x="696" y="424"/>
                  </a:lnTo>
                  <a:lnTo>
                    <a:pt x="686" y="430"/>
                  </a:lnTo>
                  <a:lnTo>
                    <a:pt x="686" y="424"/>
                  </a:lnTo>
                  <a:lnTo>
                    <a:pt x="686" y="424"/>
                  </a:lnTo>
                  <a:lnTo>
                    <a:pt x="682" y="426"/>
                  </a:lnTo>
                  <a:lnTo>
                    <a:pt x="688" y="428"/>
                  </a:lnTo>
                  <a:lnTo>
                    <a:pt x="690" y="424"/>
                  </a:lnTo>
                  <a:lnTo>
                    <a:pt x="690" y="422"/>
                  </a:lnTo>
                  <a:close/>
                  <a:moveTo>
                    <a:pt x="690" y="400"/>
                  </a:moveTo>
                  <a:lnTo>
                    <a:pt x="698" y="400"/>
                  </a:lnTo>
                  <a:lnTo>
                    <a:pt x="690" y="400"/>
                  </a:lnTo>
                  <a:lnTo>
                    <a:pt x="690" y="400"/>
                  </a:lnTo>
                  <a:close/>
                  <a:moveTo>
                    <a:pt x="690" y="422"/>
                  </a:moveTo>
                  <a:lnTo>
                    <a:pt x="688" y="416"/>
                  </a:lnTo>
                  <a:lnTo>
                    <a:pt x="690" y="422"/>
                  </a:lnTo>
                  <a:close/>
                  <a:moveTo>
                    <a:pt x="686" y="406"/>
                  </a:moveTo>
                  <a:lnTo>
                    <a:pt x="686" y="406"/>
                  </a:lnTo>
                  <a:lnTo>
                    <a:pt x="676" y="404"/>
                  </a:lnTo>
                  <a:lnTo>
                    <a:pt x="680" y="396"/>
                  </a:lnTo>
                  <a:lnTo>
                    <a:pt x="670" y="400"/>
                  </a:lnTo>
                  <a:lnTo>
                    <a:pt x="668" y="396"/>
                  </a:lnTo>
                  <a:lnTo>
                    <a:pt x="666" y="400"/>
                  </a:lnTo>
                  <a:lnTo>
                    <a:pt x="672" y="406"/>
                  </a:lnTo>
                  <a:lnTo>
                    <a:pt x="678" y="404"/>
                  </a:lnTo>
                  <a:lnTo>
                    <a:pt x="672" y="406"/>
                  </a:lnTo>
                  <a:lnTo>
                    <a:pt x="672" y="396"/>
                  </a:lnTo>
                  <a:lnTo>
                    <a:pt x="680" y="398"/>
                  </a:lnTo>
                  <a:lnTo>
                    <a:pt x="676" y="406"/>
                  </a:lnTo>
                  <a:lnTo>
                    <a:pt x="676" y="410"/>
                  </a:lnTo>
                  <a:lnTo>
                    <a:pt x="686" y="406"/>
                  </a:lnTo>
                  <a:close/>
                  <a:moveTo>
                    <a:pt x="678" y="424"/>
                  </a:moveTo>
                  <a:lnTo>
                    <a:pt x="676" y="426"/>
                  </a:lnTo>
                  <a:lnTo>
                    <a:pt x="680" y="434"/>
                  </a:lnTo>
                  <a:lnTo>
                    <a:pt x="678" y="424"/>
                  </a:lnTo>
                  <a:close/>
                  <a:moveTo>
                    <a:pt x="670" y="418"/>
                  </a:moveTo>
                  <a:lnTo>
                    <a:pt x="676" y="422"/>
                  </a:lnTo>
                  <a:lnTo>
                    <a:pt x="676" y="424"/>
                  </a:lnTo>
                  <a:lnTo>
                    <a:pt x="670" y="418"/>
                  </a:lnTo>
                  <a:close/>
                  <a:moveTo>
                    <a:pt x="666" y="430"/>
                  </a:moveTo>
                  <a:lnTo>
                    <a:pt x="672" y="430"/>
                  </a:lnTo>
                  <a:lnTo>
                    <a:pt x="672" y="432"/>
                  </a:lnTo>
                  <a:lnTo>
                    <a:pt x="666" y="430"/>
                  </a:lnTo>
                  <a:close/>
                  <a:moveTo>
                    <a:pt x="672" y="416"/>
                  </a:moveTo>
                  <a:lnTo>
                    <a:pt x="674" y="418"/>
                  </a:lnTo>
                  <a:lnTo>
                    <a:pt x="672" y="416"/>
                  </a:lnTo>
                  <a:close/>
                  <a:moveTo>
                    <a:pt x="666" y="408"/>
                  </a:moveTo>
                  <a:lnTo>
                    <a:pt x="668" y="408"/>
                  </a:lnTo>
                  <a:lnTo>
                    <a:pt x="664" y="410"/>
                  </a:lnTo>
                  <a:lnTo>
                    <a:pt x="666" y="408"/>
                  </a:lnTo>
                  <a:close/>
                  <a:moveTo>
                    <a:pt x="666" y="390"/>
                  </a:moveTo>
                  <a:lnTo>
                    <a:pt x="672" y="398"/>
                  </a:lnTo>
                  <a:lnTo>
                    <a:pt x="672" y="390"/>
                  </a:lnTo>
                  <a:lnTo>
                    <a:pt x="676" y="392"/>
                  </a:lnTo>
                  <a:lnTo>
                    <a:pt x="674" y="398"/>
                  </a:lnTo>
                  <a:lnTo>
                    <a:pt x="672" y="390"/>
                  </a:lnTo>
                  <a:lnTo>
                    <a:pt x="680" y="396"/>
                  </a:lnTo>
                  <a:lnTo>
                    <a:pt x="670" y="402"/>
                  </a:lnTo>
                  <a:lnTo>
                    <a:pt x="678" y="394"/>
                  </a:lnTo>
                  <a:lnTo>
                    <a:pt x="676" y="392"/>
                  </a:lnTo>
                  <a:lnTo>
                    <a:pt x="678" y="388"/>
                  </a:lnTo>
                  <a:lnTo>
                    <a:pt x="676" y="386"/>
                  </a:lnTo>
                  <a:lnTo>
                    <a:pt x="672" y="398"/>
                  </a:lnTo>
                  <a:lnTo>
                    <a:pt x="670" y="394"/>
                  </a:lnTo>
                  <a:lnTo>
                    <a:pt x="676" y="394"/>
                  </a:lnTo>
                  <a:lnTo>
                    <a:pt x="670" y="382"/>
                  </a:lnTo>
                  <a:lnTo>
                    <a:pt x="678" y="390"/>
                  </a:lnTo>
                  <a:lnTo>
                    <a:pt x="672" y="386"/>
                  </a:lnTo>
                  <a:lnTo>
                    <a:pt x="678" y="390"/>
                  </a:lnTo>
                  <a:lnTo>
                    <a:pt x="680" y="388"/>
                  </a:lnTo>
                  <a:lnTo>
                    <a:pt x="680" y="384"/>
                  </a:lnTo>
                  <a:lnTo>
                    <a:pt x="678" y="384"/>
                  </a:lnTo>
                  <a:lnTo>
                    <a:pt x="678" y="388"/>
                  </a:lnTo>
                  <a:lnTo>
                    <a:pt x="678" y="384"/>
                  </a:lnTo>
                  <a:lnTo>
                    <a:pt x="678" y="386"/>
                  </a:lnTo>
                  <a:lnTo>
                    <a:pt x="680" y="378"/>
                  </a:lnTo>
                  <a:lnTo>
                    <a:pt x="690" y="388"/>
                  </a:lnTo>
                  <a:lnTo>
                    <a:pt x="686" y="382"/>
                  </a:lnTo>
                  <a:lnTo>
                    <a:pt x="684" y="382"/>
                  </a:lnTo>
                  <a:lnTo>
                    <a:pt x="684" y="376"/>
                  </a:lnTo>
                  <a:lnTo>
                    <a:pt x="680" y="374"/>
                  </a:lnTo>
                  <a:lnTo>
                    <a:pt x="680" y="378"/>
                  </a:lnTo>
                  <a:lnTo>
                    <a:pt x="678" y="376"/>
                  </a:lnTo>
                  <a:lnTo>
                    <a:pt x="672" y="372"/>
                  </a:lnTo>
                  <a:lnTo>
                    <a:pt x="670" y="374"/>
                  </a:lnTo>
                  <a:lnTo>
                    <a:pt x="670" y="372"/>
                  </a:lnTo>
                  <a:lnTo>
                    <a:pt x="676" y="370"/>
                  </a:lnTo>
                  <a:lnTo>
                    <a:pt x="664" y="368"/>
                  </a:lnTo>
                  <a:lnTo>
                    <a:pt x="664" y="366"/>
                  </a:lnTo>
                  <a:lnTo>
                    <a:pt x="664" y="364"/>
                  </a:lnTo>
                  <a:lnTo>
                    <a:pt x="662" y="370"/>
                  </a:lnTo>
                  <a:lnTo>
                    <a:pt x="660" y="368"/>
                  </a:lnTo>
                  <a:lnTo>
                    <a:pt x="656" y="370"/>
                  </a:lnTo>
                  <a:lnTo>
                    <a:pt x="658" y="372"/>
                  </a:lnTo>
                  <a:lnTo>
                    <a:pt x="654" y="372"/>
                  </a:lnTo>
                  <a:lnTo>
                    <a:pt x="656" y="372"/>
                  </a:lnTo>
                  <a:lnTo>
                    <a:pt x="658" y="376"/>
                  </a:lnTo>
                  <a:lnTo>
                    <a:pt x="650" y="370"/>
                  </a:lnTo>
                  <a:lnTo>
                    <a:pt x="658" y="372"/>
                  </a:lnTo>
                  <a:lnTo>
                    <a:pt x="654" y="360"/>
                  </a:lnTo>
                  <a:lnTo>
                    <a:pt x="652" y="362"/>
                  </a:lnTo>
                  <a:lnTo>
                    <a:pt x="650" y="368"/>
                  </a:lnTo>
                  <a:lnTo>
                    <a:pt x="658" y="360"/>
                  </a:lnTo>
                  <a:lnTo>
                    <a:pt x="652" y="362"/>
                  </a:lnTo>
                  <a:lnTo>
                    <a:pt x="654" y="358"/>
                  </a:lnTo>
                  <a:lnTo>
                    <a:pt x="654" y="360"/>
                  </a:lnTo>
                  <a:lnTo>
                    <a:pt x="660" y="352"/>
                  </a:lnTo>
                  <a:lnTo>
                    <a:pt x="654" y="356"/>
                  </a:lnTo>
                  <a:lnTo>
                    <a:pt x="640" y="348"/>
                  </a:lnTo>
                  <a:lnTo>
                    <a:pt x="644" y="348"/>
                  </a:lnTo>
                  <a:lnTo>
                    <a:pt x="640" y="348"/>
                  </a:lnTo>
                  <a:lnTo>
                    <a:pt x="634" y="346"/>
                  </a:lnTo>
                  <a:lnTo>
                    <a:pt x="640" y="344"/>
                  </a:lnTo>
                  <a:lnTo>
                    <a:pt x="644" y="356"/>
                  </a:lnTo>
                  <a:lnTo>
                    <a:pt x="638" y="356"/>
                  </a:lnTo>
                  <a:lnTo>
                    <a:pt x="648" y="358"/>
                  </a:lnTo>
                  <a:lnTo>
                    <a:pt x="650" y="358"/>
                  </a:lnTo>
                  <a:lnTo>
                    <a:pt x="640" y="354"/>
                  </a:lnTo>
                  <a:lnTo>
                    <a:pt x="658" y="356"/>
                  </a:lnTo>
                  <a:lnTo>
                    <a:pt x="648" y="360"/>
                  </a:lnTo>
                  <a:lnTo>
                    <a:pt x="648" y="360"/>
                  </a:lnTo>
                  <a:lnTo>
                    <a:pt x="648" y="358"/>
                  </a:lnTo>
                  <a:lnTo>
                    <a:pt x="646" y="364"/>
                  </a:lnTo>
                  <a:lnTo>
                    <a:pt x="650" y="372"/>
                  </a:lnTo>
                  <a:lnTo>
                    <a:pt x="646" y="370"/>
                  </a:lnTo>
                  <a:lnTo>
                    <a:pt x="650" y="370"/>
                  </a:lnTo>
                  <a:lnTo>
                    <a:pt x="648" y="368"/>
                  </a:lnTo>
                  <a:lnTo>
                    <a:pt x="646" y="364"/>
                  </a:lnTo>
                  <a:lnTo>
                    <a:pt x="644" y="368"/>
                  </a:lnTo>
                  <a:lnTo>
                    <a:pt x="648" y="368"/>
                  </a:lnTo>
                  <a:lnTo>
                    <a:pt x="652" y="364"/>
                  </a:lnTo>
                  <a:lnTo>
                    <a:pt x="650" y="372"/>
                  </a:lnTo>
                  <a:lnTo>
                    <a:pt x="646" y="368"/>
                  </a:lnTo>
                  <a:lnTo>
                    <a:pt x="650" y="372"/>
                  </a:lnTo>
                  <a:lnTo>
                    <a:pt x="650" y="372"/>
                  </a:lnTo>
                  <a:lnTo>
                    <a:pt x="652" y="374"/>
                  </a:lnTo>
                  <a:lnTo>
                    <a:pt x="650" y="370"/>
                  </a:lnTo>
                  <a:lnTo>
                    <a:pt x="652" y="372"/>
                  </a:lnTo>
                  <a:lnTo>
                    <a:pt x="650" y="376"/>
                  </a:lnTo>
                  <a:lnTo>
                    <a:pt x="654" y="374"/>
                  </a:lnTo>
                  <a:lnTo>
                    <a:pt x="652" y="382"/>
                  </a:lnTo>
                  <a:lnTo>
                    <a:pt x="658" y="372"/>
                  </a:lnTo>
                  <a:lnTo>
                    <a:pt x="660" y="382"/>
                  </a:lnTo>
                  <a:lnTo>
                    <a:pt x="666" y="380"/>
                  </a:lnTo>
                  <a:lnTo>
                    <a:pt x="658" y="384"/>
                  </a:lnTo>
                  <a:lnTo>
                    <a:pt x="658" y="382"/>
                  </a:lnTo>
                  <a:lnTo>
                    <a:pt x="666" y="380"/>
                  </a:lnTo>
                  <a:lnTo>
                    <a:pt x="670" y="378"/>
                  </a:lnTo>
                  <a:lnTo>
                    <a:pt x="664" y="380"/>
                  </a:lnTo>
                  <a:lnTo>
                    <a:pt x="662" y="382"/>
                  </a:lnTo>
                  <a:lnTo>
                    <a:pt x="672" y="386"/>
                  </a:lnTo>
                  <a:lnTo>
                    <a:pt x="668" y="380"/>
                  </a:lnTo>
                  <a:lnTo>
                    <a:pt x="672" y="388"/>
                  </a:lnTo>
                  <a:lnTo>
                    <a:pt x="662" y="390"/>
                  </a:lnTo>
                  <a:lnTo>
                    <a:pt x="668" y="390"/>
                  </a:lnTo>
                  <a:lnTo>
                    <a:pt x="670" y="388"/>
                  </a:lnTo>
                  <a:lnTo>
                    <a:pt x="662" y="394"/>
                  </a:lnTo>
                  <a:lnTo>
                    <a:pt x="666" y="392"/>
                  </a:lnTo>
                  <a:lnTo>
                    <a:pt x="662" y="394"/>
                  </a:lnTo>
                  <a:lnTo>
                    <a:pt x="660" y="392"/>
                  </a:lnTo>
                  <a:lnTo>
                    <a:pt x="662" y="398"/>
                  </a:lnTo>
                  <a:lnTo>
                    <a:pt x="666" y="388"/>
                  </a:lnTo>
                  <a:lnTo>
                    <a:pt x="664" y="396"/>
                  </a:lnTo>
                  <a:lnTo>
                    <a:pt x="662" y="398"/>
                  </a:lnTo>
                  <a:lnTo>
                    <a:pt x="658" y="392"/>
                  </a:lnTo>
                  <a:lnTo>
                    <a:pt x="664" y="396"/>
                  </a:lnTo>
                  <a:lnTo>
                    <a:pt x="672" y="400"/>
                  </a:lnTo>
                  <a:lnTo>
                    <a:pt x="666" y="400"/>
                  </a:lnTo>
                  <a:lnTo>
                    <a:pt x="666" y="392"/>
                  </a:lnTo>
                  <a:lnTo>
                    <a:pt x="666" y="390"/>
                  </a:lnTo>
                  <a:close/>
                  <a:moveTo>
                    <a:pt x="648" y="444"/>
                  </a:moveTo>
                  <a:lnTo>
                    <a:pt x="642" y="444"/>
                  </a:lnTo>
                  <a:lnTo>
                    <a:pt x="644" y="436"/>
                  </a:lnTo>
                  <a:lnTo>
                    <a:pt x="648" y="444"/>
                  </a:lnTo>
                  <a:lnTo>
                    <a:pt x="644" y="442"/>
                  </a:lnTo>
                  <a:lnTo>
                    <a:pt x="650" y="438"/>
                  </a:lnTo>
                  <a:lnTo>
                    <a:pt x="640" y="438"/>
                  </a:lnTo>
                  <a:lnTo>
                    <a:pt x="648" y="444"/>
                  </a:lnTo>
                  <a:lnTo>
                    <a:pt x="646" y="442"/>
                  </a:lnTo>
                  <a:lnTo>
                    <a:pt x="646" y="446"/>
                  </a:lnTo>
                  <a:lnTo>
                    <a:pt x="644" y="436"/>
                  </a:lnTo>
                  <a:lnTo>
                    <a:pt x="648" y="446"/>
                  </a:lnTo>
                  <a:lnTo>
                    <a:pt x="638" y="444"/>
                  </a:lnTo>
                  <a:lnTo>
                    <a:pt x="646" y="446"/>
                  </a:lnTo>
                  <a:lnTo>
                    <a:pt x="646" y="448"/>
                  </a:lnTo>
                  <a:lnTo>
                    <a:pt x="646" y="450"/>
                  </a:lnTo>
                  <a:lnTo>
                    <a:pt x="648" y="448"/>
                  </a:lnTo>
                  <a:lnTo>
                    <a:pt x="648" y="444"/>
                  </a:lnTo>
                  <a:lnTo>
                    <a:pt x="646" y="446"/>
                  </a:lnTo>
                  <a:lnTo>
                    <a:pt x="648" y="442"/>
                  </a:lnTo>
                  <a:lnTo>
                    <a:pt x="644" y="448"/>
                  </a:lnTo>
                  <a:lnTo>
                    <a:pt x="644" y="442"/>
                  </a:lnTo>
                  <a:lnTo>
                    <a:pt x="648" y="444"/>
                  </a:lnTo>
                  <a:close/>
                  <a:moveTo>
                    <a:pt x="636" y="480"/>
                  </a:moveTo>
                  <a:lnTo>
                    <a:pt x="648" y="486"/>
                  </a:lnTo>
                  <a:lnTo>
                    <a:pt x="636" y="480"/>
                  </a:lnTo>
                  <a:close/>
                  <a:moveTo>
                    <a:pt x="648" y="430"/>
                  </a:moveTo>
                  <a:lnTo>
                    <a:pt x="654" y="432"/>
                  </a:lnTo>
                  <a:lnTo>
                    <a:pt x="650" y="430"/>
                  </a:lnTo>
                  <a:lnTo>
                    <a:pt x="648" y="430"/>
                  </a:lnTo>
                  <a:close/>
                  <a:moveTo>
                    <a:pt x="658" y="410"/>
                  </a:moveTo>
                  <a:lnTo>
                    <a:pt x="656" y="408"/>
                  </a:lnTo>
                  <a:lnTo>
                    <a:pt x="662" y="406"/>
                  </a:lnTo>
                  <a:lnTo>
                    <a:pt x="654" y="406"/>
                  </a:lnTo>
                  <a:lnTo>
                    <a:pt x="656" y="412"/>
                  </a:lnTo>
                  <a:lnTo>
                    <a:pt x="650" y="408"/>
                  </a:lnTo>
                  <a:lnTo>
                    <a:pt x="656" y="410"/>
                  </a:lnTo>
                  <a:lnTo>
                    <a:pt x="658" y="404"/>
                  </a:lnTo>
                  <a:lnTo>
                    <a:pt x="658" y="410"/>
                  </a:lnTo>
                  <a:close/>
                  <a:moveTo>
                    <a:pt x="662" y="408"/>
                  </a:moveTo>
                  <a:lnTo>
                    <a:pt x="660" y="408"/>
                  </a:lnTo>
                  <a:lnTo>
                    <a:pt x="658" y="408"/>
                  </a:lnTo>
                  <a:lnTo>
                    <a:pt x="656" y="412"/>
                  </a:lnTo>
                  <a:lnTo>
                    <a:pt x="656" y="408"/>
                  </a:lnTo>
                  <a:lnTo>
                    <a:pt x="662" y="408"/>
                  </a:lnTo>
                  <a:close/>
                  <a:moveTo>
                    <a:pt x="664" y="406"/>
                  </a:moveTo>
                  <a:lnTo>
                    <a:pt x="658" y="404"/>
                  </a:lnTo>
                  <a:lnTo>
                    <a:pt x="654" y="404"/>
                  </a:lnTo>
                  <a:lnTo>
                    <a:pt x="664" y="406"/>
                  </a:lnTo>
                  <a:close/>
                  <a:moveTo>
                    <a:pt x="656" y="418"/>
                  </a:moveTo>
                  <a:lnTo>
                    <a:pt x="660" y="420"/>
                  </a:lnTo>
                  <a:lnTo>
                    <a:pt x="662" y="412"/>
                  </a:lnTo>
                  <a:lnTo>
                    <a:pt x="664" y="412"/>
                  </a:lnTo>
                  <a:lnTo>
                    <a:pt x="656" y="418"/>
                  </a:lnTo>
                  <a:close/>
                  <a:moveTo>
                    <a:pt x="634" y="388"/>
                  </a:moveTo>
                  <a:lnTo>
                    <a:pt x="638" y="394"/>
                  </a:lnTo>
                  <a:lnTo>
                    <a:pt x="644" y="394"/>
                  </a:lnTo>
                  <a:lnTo>
                    <a:pt x="636" y="388"/>
                  </a:lnTo>
                  <a:lnTo>
                    <a:pt x="636" y="384"/>
                  </a:lnTo>
                  <a:lnTo>
                    <a:pt x="634" y="384"/>
                  </a:lnTo>
                  <a:lnTo>
                    <a:pt x="622" y="382"/>
                  </a:lnTo>
                  <a:lnTo>
                    <a:pt x="628" y="382"/>
                  </a:lnTo>
                  <a:lnTo>
                    <a:pt x="626" y="382"/>
                  </a:lnTo>
                  <a:lnTo>
                    <a:pt x="628" y="380"/>
                  </a:lnTo>
                  <a:lnTo>
                    <a:pt x="628" y="382"/>
                  </a:lnTo>
                  <a:lnTo>
                    <a:pt x="628" y="390"/>
                  </a:lnTo>
                  <a:lnTo>
                    <a:pt x="616" y="384"/>
                  </a:lnTo>
                  <a:lnTo>
                    <a:pt x="620" y="390"/>
                  </a:lnTo>
                  <a:lnTo>
                    <a:pt x="628" y="384"/>
                  </a:lnTo>
                  <a:lnTo>
                    <a:pt x="632" y="396"/>
                  </a:lnTo>
                  <a:lnTo>
                    <a:pt x="634" y="388"/>
                  </a:lnTo>
                  <a:close/>
                  <a:moveTo>
                    <a:pt x="622" y="428"/>
                  </a:moveTo>
                  <a:lnTo>
                    <a:pt x="624" y="432"/>
                  </a:lnTo>
                  <a:lnTo>
                    <a:pt x="622" y="428"/>
                  </a:lnTo>
                  <a:close/>
                  <a:moveTo>
                    <a:pt x="616" y="432"/>
                  </a:moveTo>
                  <a:lnTo>
                    <a:pt x="612" y="426"/>
                  </a:lnTo>
                  <a:lnTo>
                    <a:pt x="622" y="436"/>
                  </a:lnTo>
                  <a:lnTo>
                    <a:pt x="616" y="432"/>
                  </a:lnTo>
                  <a:close/>
                  <a:moveTo>
                    <a:pt x="614" y="406"/>
                  </a:moveTo>
                  <a:lnTo>
                    <a:pt x="616" y="408"/>
                  </a:lnTo>
                  <a:lnTo>
                    <a:pt x="616" y="410"/>
                  </a:lnTo>
                  <a:lnTo>
                    <a:pt x="614" y="406"/>
                  </a:lnTo>
                  <a:close/>
                  <a:moveTo>
                    <a:pt x="604" y="426"/>
                  </a:moveTo>
                  <a:lnTo>
                    <a:pt x="610" y="434"/>
                  </a:lnTo>
                  <a:lnTo>
                    <a:pt x="610" y="432"/>
                  </a:lnTo>
                  <a:lnTo>
                    <a:pt x="604" y="426"/>
                  </a:lnTo>
                  <a:close/>
                  <a:moveTo>
                    <a:pt x="622" y="408"/>
                  </a:moveTo>
                  <a:lnTo>
                    <a:pt x="616" y="394"/>
                  </a:lnTo>
                  <a:lnTo>
                    <a:pt x="616" y="402"/>
                  </a:lnTo>
                  <a:lnTo>
                    <a:pt x="622" y="408"/>
                  </a:lnTo>
                  <a:close/>
                  <a:moveTo>
                    <a:pt x="612" y="430"/>
                  </a:moveTo>
                  <a:lnTo>
                    <a:pt x="618" y="432"/>
                  </a:lnTo>
                  <a:lnTo>
                    <a:pt x="614" y="426"/>
                  </a:lnTo>
                  <a:lnTo>
                    <a:pt x="612" y="430"/>
                  </a:lnTo>
                  <a:close/>
                  <a:moveTo>
                    <a:pt x="624" y="378"/>
                  </a:moveTo>
                  <a:lnTo>
                    <a:pt x="618" y="374"/>
                  </a:lnTo>
                  <a:lnTo>
                    <a:pt x="616" y="376"/>
                  </a:lnTo>
                  <a:lnTo>
                    <a:pt x="622" y="372"/>
                  </a:lnTo>
                  <a:lnTo>
                    <a:pt x="614" y="376"/>
                  </a:lnTo>
                  <a:lnTo>
                    <a:pt x="620" y="378"/>
                  </a:lnTo>
                  <a:lnTo>
                    <a:pt x="624" y="378"/>
                  </a:lnTo>
                  <a:close/>
                  <a:moveTo>
                    <a:pt x="602" y="442"/>
                  </a:moveTo>
                  <a:lnTo>
                    <a:pt x="604" y="440"/>
                  </a:lnTo>
                  <a:lnTo>
                    <a:pt x="602" y="442"/>
                  </a:lnTo>
                  <a:lnTo>
                    <a:pt x="602" y="442"/>
                  </a:lnTo>
                  <a:close/>
                  <a:moveTo>
                    <a:pt x="634" y="316"/>
                  </a:moveTo>
                  <a:lnTo>
                    <a:pt x="634" y="320"/>
                  </a:lnTo>
                  <a:lnTo>
                    <a:pt x="630" y="314"/>
                  </a:lnTo>
                  <a:lnTo>
                    <a:pt x="634" y="316"/>
                  </a:lnTo>
                  <a:close/>
                  <a:moveTo>
                    <a:pt x="622" y="372"/>
                  </a:moveTo>
                  <a:lnTo>
                    <a:pt x="624" y="380"/>
                  </a:lnTo>
                  <a:lnTo>
                    <a:pt x="626" y="370"/>
                  </a:lnTo>
                  <a:lnTo>
                    <a:pt x="622" y="372"/>
                  </a:lnTo>
                  <a:close/>
                  <a:moveTo>
                    <a:pt x="624" y="348"/>
                  </a:moveTo>
                  <a:lnTo>
                    <a:pt x="626" y="344"/>
                  </a:lnTo>
                  <a:lnTo>
                    <a:pt x="620" y="348"/>
                  </a:lnTo>
                  <a:lnTo>
                    <a:pt x="624" y="348"/>
                  </a:lnTo>
                  <a:close/>
                  <a:moveTo>
                    <a:pt x="620" y="372"/>
                  </a:moveTo>
                  <a:lnTo>
                    <a:pt x="626" y="366"/>
                  </a:lnTo>
                  <a:lnTo>
                    <a:pt x="622" y="368"/>
                  </a:lnTo>
                  <a:lnTo>
                    <a:pt x="620" y="372"/>
                  </a:lnTo>
                  <a:close/>
                  <a:moveTo>
                    <a:pt x="636" y="342"/>
                  </a:moveTo>
                  <a:lnTo>
                    <a:pt x="632" y="336"/>
                  </a:lnTo>
                  <a:lnTo>
                    <a:pt x="634" y="334"/>
                  </a:lnTo>
                  <a:lnTo>
                    <a:pt x="634" y="336"/>
                  </a:lnTo>
                  <a:lnTo>
                    <a:pt x="636" y="342"/>
                  </a:lnTo>
                  <a:close/>
                  <a:moveTo>
                    <a:pt x="636" y="342"/>
                  </a:moveTo>
                  <a:lnTo>
                    <a:pt x="636" y="338"/>
                  </a:lnTo>
                  <a:lnTo>
                    <a:pt x="632" y="332"/>
                  </a:lnTo>
                  <a:lnTo>
                    <a:pt x="634" y="340"/>
                  </a:lnTo>
                  <a:lnTo>
                    <a:pt x="634" y="338"/>
                  </a:lnTo>
                  <a:lnTo>
                    <a:pt x="638" y="340"/>
                  </a:lnTo>
                  <a:lnTo>
                    <a:pt x="642" y="338"/>
                  </a:lnTo>
                  <a:lnTo>
                    <a:pt x="640" y="334"/>
                  </a:lnTo>
                  <a:lnTo>
                    <a:pt x="636" y="342"/>
                  </a:lnTo>
                  <a:close/>
                  <a:moveTo>
                    <a:pt x="640" y="334"/>
                  </a:moveTo>
                  <a:lnTo>
                    <a:pt x="636" y="336"/>
                  </a:lnTo>
                  <a:lnTo>
                    <a:pt x="640" y="334"/>
                  </a:lnTo>
                  <a:close/>
                  <a:moveTo>
                    <a:pt x="626" y="370"/>
                  </a:moveTo>
                  <a:lnTo>
                    <a:pt x="626" y="374"/>
                  </a:lnTo>
                  <a:lnTo>
                    <a:pt x="626" y="380"/>
                  </a:lnTo>
                  <a:lnTo>
                    <a:pt x="630" y="382"/>
                  </a:lnTo>
                  <a:lnTo>
                    <a:pt x="626" y="370"/>
                  </a:lnTo>
                  <a:close/>
                  <a:moveTo>
                    <a:pt x="642" y="364"/>
                  </a:moveTo>
                  <a:lnTo>
                    <a:pt x="638" y="356"/>
                  </a:lnTo>
                  <a:lnTo>
                    <a:pt x="636" y="360"/>
                  </a:lnTo>
                  <a:lnTo>
                    <a:pt x="632" y="370"/>
                  </a:lnTo>
                  <a:lnTo>
                    <a:pt x="638" y="366"/>
                  </a:lnTo>
                  <a:lnTo>
                    <a:pt x="636" y="362"/>
                  </a:lnTo>
                  <a:lnTo>
                    <a:pt x="634" y="362"/>
                  </a:lnTo>
                  <a:lnTo>
                    <a:pt x="636" y="360"/>
                  </a:lnTo>
                  <a:lnTo>
                    <a:pt x="632" y="364"/>
                  </a:lnTo>
                  <a:lnTo>
                    <a:pt x="632" y="364"/>
                  </a:lnTo>
                  <a:lnTo>
                    <a:pt x="640" y="358"/>
                  </a:lnTo>
                  <a:lnTo>
                    <a:pt x="636" y="362"/>
                  </a:lnTo>
                  <a:lnTo>
                    <a:pt x="636" y="364"/>
                  </a:lnTo>
                  <a:lnTo>
                    <a:pt x="640" y="364"/>
                  </a:lnTo>
                  <a:lnTo>
                    <a:pt x="636" y="364"/>
                  </a:lnTo>
                  <a:lnTo>
                    <a:pt x="640" y="362"/>
                  </a:lnTo>
                  <a:lnTo>
                    <a:pt x="640" y="366"/>
                  </a:lnTo>
                  <a:lnTo>
                    <a:pt x="640" y="368"/>
                  </a:lnTo>
                  <a:lnTo>
                    <a:pt x="642" y="362"/>
                  </a:lnTo>
                  <a:lnTo>
                    <a:pt x="644" y="368"/>
                  </a:lnTo>
                  <a:lnTo>
                    <a:pt x="642" y="364"/>
                  </a:lnTo>
                  <a:close/>
                  <a:moveTo>
                    <a:pt x="638" y="370"/>
                  </a:moveTo>
                  <a:lnTo>
                    <a:pt x="644" y="374"/>
                  </a:lnTo>
                  <a:lnTo>
                    <a:pt x="644" y="374"/>
                  </a:lnTo>
                  <a:lnTo>
                    <a:pt x="638" y="370"/>
                  </a:lnTo>
                  <a:close/>
                  <a:moveTo>
                    <a:pt x="632" y="374"/>
                  </a:moveTo>
                  <a:lnTo>
                    <a:pt x="632" y="368"/>
                  </a:lnTo>
                  <a:lnTo>
                    <a:pt x="632" y="374"/>
                  </a:lnTo>
                  <a:close/>
                  <a:moveTo>
                    <a:pt x="634" y="372"/>
                  </a:moveTo>
                  <a:lnTo>
                    <a:pt x="628" y="376"/>
                  </a:lnTo>
                  <a:lnTo>
                    <a:pt x="628" y="372"/>
                  </a:lnTo>
                  <a:lnTo>
                    <a:pt x="634" y="372"/>
                  </a:lnTo>
                  <a:close/>
                  <a:moveTo>
                    <a:pt x="642" y="394"/>
                  </a:moveTo>
                  <a:lnTo>
                    <a:pt x="638" y="392"/>
                  </a:lnTo>
                  <a:lnTo>
                    <a:pt x="642" y="394"/>
                  </a:lnTo>
                  <a:close/>
                  <a:moveTo>
                    <a:pt x="628" y="430"/>
                  </a:moveTo>
                  <a:lnTo>
                    <a:pt x="636" y="424"/>
                  </a:lnTo>
                  <a:lnTo>
                    <a:pt x="634" y="430"/>
                  </a:lnTo>
                  <a:lnTo>
                    <a:pt x="628" y="430"/>
                  </a:lnTo>
                  <a:close/>
                  <a:moveTo>
                    <a:pt x="632" y="422"/>
                  </a:moveTo>
                  <a:lnTo>
                    <a:pt x="636" y="422"/>
                  </a:lnTo>
                  <a:lnTo>
                    <a:pt x="634" y="420"/>
                  </a:lnTo>
                  <a:lnTo>
                    <a:pt x="632" y="422"/>
                  </a:lnTo>
                  <a:close/>
                  <a:moveTo>
                    <a:pt x="640" y="428"/>
                  </a:moveTo>
                  <a:lnTo>
                    <a:pt x="640" y="428"/>
                  </a:lnTo>
                  <a:lnTo>
                    <a:pt x="640" y="428"/>
                  </a:lnTo>
                  <a:close/>
                  <a:moveTo>
                    <a:pt x="646" y="396"/>
                  </a:moveTo>
                  <a:lnTo>
                    <a:pt x="648" y="382"/>
                  </a:lnTo>
                  <a:lnTo>
                    <a:pt x="652" y="388"/>
                  </a:lnTo>
                  <a:lnTo>
                    <a:pt x="648" y="384"/>
                  </a:lnTo>
                  <a:lnTo>
                    <a:pt x="654" y="386"/>
                  </a:lnTo>
                  <a:lnTo>
                    <a:pt x="650" y="392"/>
                  </a:lnTo>
                  <a:lnTo>
                    <a:pt x="648" y="390"/>
                  </a:lnTo>
                  <a:lnTo>
                    <a:pt x="646" y="376"/>
                  </a:lnTo>
                  <a:lnTo>
                    <a:pt x="652" y="382"/>
                  </a:lnTo>
                  <a:lnTo>
                    <a:pt x="652" y="382"/>
                  </a:lnTo>
                  <a:lnTo>
                    <a:pt x="652" y="380"/>
                  </a:lnTo>
                  <a:lnTo>
                    <a:pt x="646" y="378"/>
                  </a:lnTo>
                  <a:lnTo>
                    <a:pt x="644" y="382"/>
                  </a:lnTo>
                  <a:lnTo>
                    <a:pt x="642" y="382"/>
                  </a:lnTo>
                  <a:lnTo>
                    <a:pt x="642" y="382"/>
                  </a:lnTo>
                  <a:lnTo>
                    <a:pt x="640" y="382"/>
                  </a:lnTo>
                  <a:lnTo>
                    <a:pt x="646" y="396"/>
                  </a:lnTo>
                  <a:close/>
                  <a:moveTo>
                    <a:pt x="654" y="378"/>
                  </a:moveTo>
                  <a:lnTo>
                    <a:pt x="650" y="376"/>
                  </a:lnTo>
                  <a:lnTo>
                    <a:pt x="646" y="382"/>
                  </a:lnTo>
                  <a:lnTo>
                    <a:pt x="654" y="378"/>
                  </a:lnTo>
                  <a:close/>
                  <a:moveTo>
                    <a:pt x="652" y="322"/>
                  </a:moveTo>
                  <a:lnTo>
                    <a:pt x="652" y="328"/>
                  </a:lnTo>
                  <a:lnTo>
                    <a:pt x="658" y="328"/>
                  </a:lnTo>
                  <a:lnTo>
                    <a:pt x="652" y="322"/>
                  </a:lnTo>
                  <a:close/>
                  <a:moveTo>
                    <a:pt x="652" y="320"/>
                  </a:moveTo>
                  <a:lnTo>
                    <a:pt x="650" y="320"/>
                  </a:lnTo>
                  <a:lnTo>
                    <a:pt x="658" y="322"/>
                  </a:lnTo>
                  <a:lnTo>
                    <a:pt x="652" y="320"/>
                  </a:lnTo>
                  <a:close/>
                  <a:moveTo>
                    <a:pt x="648" y="326"/>
                  </a:moveTo>
                  <a:lnTo>
                    <a:pt x="662" y="328"/>
                  </a:lnTo>
                  <a:lnTo>
                    <a:pt x="658" y="336"/>
                  </a:lnTo>
                  <a:lnTo>
                    <a:pt x="668" y="334"/>
                  </a:lnTo>
                  <a:lnTo>
                    <a:pt x="660" y="334"/>
                  </a:lnTo>
                  <a:lnTo>
                    <a:pt x="648" y="326"/>
                  </a:lnTo>
                  <a:close/>
                  <a:moveTo>
                    <a:pt x="686" y="298"/>
                  </a:moveTo>
                  <a:lnTo>
                    <a:pt x="690" y="302"/>
                  </a:lnTo>
                  <a:lnTo>
                    <a:pt x="682" y="296"/>
                  </a:lnTo>
                  <a:lnTo>
                    <a:pt x="674" y="298"/>
                  </a:lnTo>
                  <a:lnTo>
                    <a:pt x="680" y="304"/>
                  </a:lnTo>
                  <a:lnTo>
                    <a:pt x="682" y="304"/>
                  </a:lnTo>
                  <a:lnTo>
                    <a:pt x="678" y="302"/>
                  </a:lnTo>
                  <a:lnTo>
                    <a:pt x="688" y="302"/>
                  </a:lnTo>
                  <a:lnTo>
                    <a:pt x="686" y="298"/>
                  </a:lnTo>
                  <a:close/>
                  <a:moveTo>
                    <a:pt x="684" y="330"/>
                  </a:moveTo>
                  <a:lnTo>
                    <a:pt x="686" y="328"/>
                  </a:lnTo>
                  <a:lnTo>
                    <a:pt x="688" y="322"/>
                  </a:lnTo>
                  <a:lnTo>
                    <a:pt x="688" y="326"/>
                  </a:lnTo>
                  <a:lnTo>
                    <a:pt x="684" y="330"/>
                  </a:lnTo>
                  <a:close/>
                  <a:moveTo>
                    <a:pt x="688" y="322"/>
                  </a:moveTo>
                  <a:lnTo>
                    <a:pt x="688" y="328"/>
                  </a:lnTo>
                  <a:lnTo>
                    <a:pt x="696" y="328"/>
                  </a:lnTo>
                  <a:lnTo>
                    <a:pt x="688" y="322"/>
                  </a:lnTo>
                  <a:close/>
                  <a:moveTo>
                    <a:pt x="678" y="334"/>
                  </a:moveTo>
                  <a:lnTo>
                    <a:pt x="676" y="338"/>
                  </a:lnTo>
                  <a:lnTo>
                    <a:pt x="684" y="340"/>
                  </a:lnTo>
                  <a:lnTo>
                    <a:pt x="680" y="340"/>
                  </a:lnTo>
                  <a:lnTo>
                    <a:pt x="696" y="346"/>
                  </a:lnTo>
                  <a:lnTo>
                    <a:pt x="694" y="348"/>
                  </a:lnTo>
                  <a:lnTo>
                    <a:pt x="702" y="352"/>
                  </a:lnTo>
                  <a:lnTo>
                    <a:pt x="696" y="344"/>
                  </a:lnTo>
                  <a:lnTo>
                    <a:pt x="702" y="352"/>
                  </a:lnTo>
                  <a:lnTo>
                    <a:pt x="708" y="350"/>
                  </a:lnTo>
                  <a:lnTo>
                    <a:pt x="712" y="342"/>
                  </a:lnTo>
                  <a:lnTo>
                    <a:pt x="702" y="340"/>
                  </a:lnTo>
                  <a:lnTo>
                    <a:pt x="706" y="342"/>
                  </a:lnTo>
                  <a:lnTo>
                    <a:pt x="700" y="340"/>
                  </a:lnTo>
                  <a:lnTo>
                    <a:pt x="700" y="340"/>
                  </a:lnTo>
                  <a:lnTo>
                    <a:pt x="700" y="338"/>
                  </a:lnTo>
                  <a:lnTo>
                    <a:pt x="696" y="344"/>
                  </a:lnTo>
                  <a:lnTo>
                    <a:pt x="692" y="340"/>
                  </a:lnTo>
                  <a:lnTo>
                    <a:pt x="678" y="334"/>
                  </a:lnTo>
                  <a:close/>
                  <a:moveTo>
                    <a:pt x="698" y="334"/>
                  </a:moveTo>
                  <a:lnTo>
                    <a:pt x="702" y="340"/>
                  </a:lnTo>
                  <a:lnTo>
                    <a:pt x="700" y="332"/>
                  </a:lnTo>
                  <a:lnTo>
                    <a:pt x="698" y="334"/>
                  </a:lnTo>
                  <a:close/>
                  <a:moveTo>
                    <a:pt x="716" y="310"/>
                  </a:moveTo>
                  <a:lnTo>
                    <a:pt x="718" y="306"/>
                  </a:lnTo>
                  <a:lnTo>
                    <a:pt x="716" y="302"/>
                  </a:lnTo>
                  <a:lnTo>
                    <a:pt x="716" y="310"/>
                  </a:lnTo>
                  <a:close/>
                  <a:moveTo>
                    <a:pt x="704" y="354"/>
                  </a:moveTo>
                  <a:lnTo>
                    <a:pt x="700" y="360"/>
                  </a:lnTo>
                  <a:lnTo>
                    <a:pt x="706" y="360"/>
                  </a:lnTo>
                  <a:lnTo>
                    <a:pt x="704" y="354"/>
                  </a:lnTo>
                  <a:close/>
                  <a:moveTo>
                    <a:pt x="692" y="350"/>
                  </a:moveTo>
                  <a:lnTo>
                    <a:pt x="688" y="354"/>
                  </a:lnTo>
                  <a:lnTo>
                    <a:pt x="682" y="350"/>
                  </a:lnTo>
                  <a:lnTo>
                    <a:pt x="686" y="354"/>
                  </a:lnTo>
                  <a:lnTo>
                    <a:pt x="686" y="348"/>
                  </a:lnTo>
                  <a:lnTo>
                    <a:pt x="692" y="350"/>
                  </a:lnTo>
                  <a:close/>
                  <a:moveTo>
                    <a:pt x="676" y="336"/>
                  </a:moveTo>
                  <a:lnTo>
                    <a:pt x="678" y="334"/>
                  </a:lnTo>
                  <a:lnTo>
                    <a:pt x="684" y="332"/>
                  </a:lnTo>
                  <a:lnTo>
                    <a:pt x="678" y="332"/>
                  </a:lnTo>
                  <a:lnTo>
                    <a:pt x="676" y="336"/>
                  </a:lnTo>
                  <a:close/>
                  <a:moveTo>
                    <a:pt x="678" y="368"/>
                  </a:moveTo>
                  <a:lnTo>
                    <a:pt x="676" y="368"/>
                  </a:lnTo>
                  <a:lnTo>
                    <a:pt x="672" y="366"/>
                  </a:lnTo>
                  <a:lnTo>
                    <a:pt x="670" y="366"/>
                  </a:lnTo>
                  <a:lnTo>
                    <a:pt x="670" y="368"/>
                  </a:lnTo>
                  <a:lnTo>
                    <a:pt x="672" y="370"/>
                  </a:lnTo>
                  <a:lnTo>
                    <a:pt x="678" y="368"/>
                  </a:lnTo>
                  <a:close/>
                  <a:moveTo>
                    <a:pt x="672" y="340"/>
                  </a:moveTo>
                  <a:lnTo>
                    <a:pt x="674" y="338"/>
                  </a:lnTo>
                  <a:lnTo>
                    <a:pt x="676" y="338"/>
                  </a:lnTo>
                  <a:lnTo>
                    <a:pt x="672" y="336"/>
                  </a:lnTo>
                  <a:lnTo>
                    <a:pt x="674" y="334"/>
                  </a:lnTo>
                  <a:lnTo>
                    <a:pt x="676" y="340"/>
                  </a:lnTo>
                  <a:lnTo>
                    <a:pt x="676" y="336"/>
                  </a:lnTo>
                  <a:lnTo>
                    <a:pt x="670" y="332"/>
                  </a:lnTo>
                  <a:lnTo>
                    <a:pt x="668" y="334"/>
                  </a:lnTo>
                  <a:lnTo>
                    <a:pt x="668" y="332"/>
                  </a:lnTo>
                  <a:lnTo>
                    <a:pt x="664" y="324"/>
                  </a:lnTo>
                  <a:lnTo>
                    <a:pt x="672" y="332"/>
                  </a:lnTo>
                  <a:lnTo>
                    <a:pt x="666" y="336"/>
                  </a:lnTo>
                  <a:lnTo>
                    <a:pt x="674" y="336"/>
                  </a:lnTo>
                  <a:lnTo>
                    <a:pt x="672" y="340"/>
                  </a:lnTo>
                  <a:close/>
                  <a:moveTo>
                    <a:pt x="672" y="354"/>
                  </a:moveTo>
                  <a:lnTo>
                    <a:pt x="670" y="340"/>
                  </a:lnTo>
                  <a:lnTo>
                    <a:pt x="668" y="348"/>
                  </a:lnTo>
                  <a:lnTo>
                    <a:pt x="672" y="354"/>
                  </a:lnTo>
                  <a:close/>
                  <a:moveTo>
                    <a:pt x="662" y="368"/>
                  </a:moveTo>
                  <a:lnTo>
                    <a:pt x="662" y="364"/>
                  </a:lnTo>
                  <a:lnTo>
                    <a:pt x="662" y="368"/>
                  </a:lnTo>
                  <a:close/>
                  <a:moveTo>
                    <a:pt x="656" y="362"/>
                  </a:moveTo>
                  <a:lnTo>
                    <a:pt x="666" y="366"/>
                  </a:lnTo>
                  <a:lnTo>
                    <a:pt x="666" y="360"/>
                  </a:lnTo>
                  <a:lnTo>
                    <a:pt x="664" y="366"/>
                  </a:lnTo>
                  <a:lnTo>
                    <a:pt x="658" y="362"/>
                  </a:lnTo>
                  <a:lnTo>
                    <a:pt x="656" y="360"/>
                  </a:lnTo>
                  <a:lnTo>
                    <a:pt x="660" y="360"/>
                  </a:lnTo>
                  <a:lnTo>
                    <a:pt x="656" y="362"/>
                  </a:lnTo>
                  <a:close/>
                  <a:moveTo>
                    <a:pt x="676" y="296"/>
                  </a:moveTo>
                  <a:lnTo>
                    <a:pt x="674" y="296"/>
                  </a:lnTo>
                  <a:lnTo>
                    <a:pt x="674" y="298"/>
                  </a:lnTo>
                  <a:lnTo>
                    <a:pt x="676" y="296"/>
                  </a:lnTo>
                  <a:close/>
                  <a:moveTo>
                    <a:pt x="666" y="326"/>
                  </a:moveTo>
                  <a:lnTo>
                    <a:pt x="674" y="320"/>
                  </a:lnTo>
                  <a:lnTo>
                    <a:pt x="674" y="328"/>
                  </a:lnTo>
                  <a:lnTo>
                    <a:pt x="666" y="326"/>
                  </a:lnTo>
                  <a:close/>
                  <a:moveTo>
                    <a:pt x="678" y="334"/>
                  </a:moveTo>
                  <a:lnTo>
                    <a:pt x="674" y="330"/>
                  </a:lnTo>
                  <a:lnTo>
                    <a:pt x="678" y="338"/>
                  </a:lnTo>
                  <a:lnTo>
                    <a:pt x="678" y="334"/>
                  </a:lnTo>
                  <a:close/>
                  <a:moveTo>
                    <a:pt x="664" y="368"/>
                  </a:moveTo>
                  <a:lnTo>
                    <a:pt x="670" y="360"/>
                  </a:lnTo>
                  <a:lnTo>
                    <a:pt x="664" y="368"/>
                  </a:lnTo>
                  <a:close/>
                  <a:moveTo>
                    <a:pt x="678" y="330"/>
                  </a:moveTo>
                  <a:lnTo>
                    <a:pt x="678" y="328"/>
                  </a:lnTo>
                  <a:lnTo>
                    <a:pt x="678" y="330"/>
                  </a:lnTo>
                  <a:close/>
                  <a:moveTo>
                    <a:pt x="680" y="318"/>
                  </a:moveTo>
                  <a:lnTo>
                    <a:pt x="674" y="320"/>
                  </a:lnTo>
                  <a:lnTo>
                    <a:pt x="676" y="324"/>
                  </a:lnTo>
                  <a:lnTo>
                    <a:pt x="680" y="318"/>
                  </a:lnTo>
                  <a:close/>
                  <a:moveTo>
                    <a:pt x="686" y="290"/>
                  </a:moveTo>
                  <a:lnTo>
                    <a:pt x="688" y="290"/>
                  </a:lnTo>
                  <a:lnTo>
                    <a:pt x="686" y="290"/>
                  </a:lnTo>
                  <a:lnTo>
                    <a:pt x="686" y="290"/>
                  </a:lnTo>
                  <a:close/>
                  <a:moveTo>
                    <a:pt x="694" y="296"/>
                  </a:moveTo>
                  <a:lnTo>
                    <a:pt x="688" y="294"/>
                  </a:lnTo>
                  <a:lnTo>
                    <a:pt x="692" y="292"/>
                  </a:lnTo>
                  <a:lnTo>
                    <a:pt x="694" y="296"/>
                  </a:lnTo>
                  <a:close/>
                  <a:moveTo>
                    <a:pt x="686" y="288"/>
                  </a:moveTo>
                  <a:lnTo>
                    <a:pt x="680" y="288"/>
                  </a:lnTo>
                  <a:lnTo>
                    <a:pt x="686" y="284"/>
                  </a:lnTo>
                  <a:lnTo>
                    <a:pt x="686" y="282"/>
                  </a:lnTo>
                  <a:lnTo>
                    <a:pt x="688" y="282"/>
                  </a:lnTo>
                  <a:lnTo>
                    <a:pt x="686" y="278"/>
                  </a:lnTo>
                  <a:lnTo>
                    <a:pt x="682" y="286"/>
                  </a:lnTo>
                  <a:lnTo>
                    <a:pt x="682" y="282"/>
                  </a:lnTo>
                  <a:lnTo>
                    <a:pt x="682" y="278"/>
                  </a:lnTo>
                  <a:lnTo>
                    <a:pt x="686" y="286"/>
                  </a:lnTo>
                  <a:lnTo>
                    <a:pt x="682" y="290"/>
                  </a:lnTo>
                  <a:lnTo>
                    <a:pt x="686" y="284"/>
                  </a:lnTo>
                  <a:lnTo>
                    <a:pt x="688" y="284"/>
                  </a:lnTo>
                  <a:lnTo>
                    <a:pt x="688" y="284"/>
                  </a:lnTo>
                  <a:lnTo>
                    <a:pt x="690" y="286"/>
                  </a:lnTo>
                  <a:lnTo>
                    <a:pt x="686" y="288"/>
                  </a:lnTo>
                  <a:close/>
                  <a:moveTo>
                    <a:pt x="678" y="278"/>
                  </a:moveTo>
                  <a:lnTo>
                    <a:pt x="684" y="274"/>
                  </a:lnTo>
                  <a:lnTo>
                    <a:pt x="676" y="274"/>
                  </a:lnTo>
                  <a:lnTo>
                    <a:pt x="678" y="278"/>
                  </a:lnTo>
                  <a:close/>
                  <a:moveTo>
                    <a:pt x="688" y="256"/>
                  </a:moveTo>
                  <a:lnTo>
                    <a:pt x="694" y="254"/>
                  </a:lnTo>
                  <a:lnTo>
                    <a:pt x="694" y="254"/>
                  </a:lnTo>
                  <a:lnTo>
                    <a:pt x="686" y="260"/>
                  </a:lnTo>
                  <a:lnTo>
                    <a:pt x="692" y="258"/>
                  </a:lnTo>
                  <a:lnTo>
                    <a:pt x="688" y="256"/>
                  </a:lnTo>
                  <a:close/>
                  <a:moveTo>
                    <a:pt x="686" y="272"/>
                  </a:moveTo>
                  <a:lnTo>
                    <a:pt x="686" y="276"/>
                  </a:lnTo>
                  <a:lnTo>
                    <a:pt x="686" y="272"/>
                  </a:lnTo>
                  <a:close/>
                  <a:moveTo>
                    <a:pt x="690" y="260"/>
                  </a:moveTo>
                  <a:lnTo>
                    <a:pt x="682" y="256"/>
                  </a:lnTo>
                  <a:lnTo>
                    <a:pt x="690" y="254"/>
                  </a:lnTo>
                  <a:lnTo>
                    <a:pt x="690" y="260"/>
                  </a:lnTo>
                  <a:close/>
                  <a:moveTo>
                    <a:pt x="672" y="292"/>
                  </a:moveTo>
                  <a:lnTo>
                    <a:pt x="676" y="292"/>
                  </a:lnTo>
                  <a:lnTo>
                    <a:pt x="684" y="292"/>
                  </a:lnTo>
                  <a:lnTo>
                    <a:pt x="682" y="286"/>
                  </a:lnTo>
                  <a:lnTo>
                    <a:pt x="674" y="288"/>
                  </a:lnTo>
                  <a:lnTo>
                    <a:pt x="672" y="292"/>
                  </a:lnTo>
                  <a:close/>
                  <a:moveTo>
                    <a:pt x="668" y="298"/>
                  </a:moveTo>
                  <a:lnTo>
                    <a:pt x="678" y="298"/>
                  </a:lnTo>
                  <a:lnTo>
                    <a:pt x="668" y="298"/>
                  </a:lnTo>
                  <a:close/>
                  <a:moveTo>
                    <a:pt x="654" y="350"/>
                  </a:moveTo>
                  <a:lnTo>
                    <a:pt x="658" y="356"/>
                  </a:lnTo>
                  <a:lnTo>
                    <a:pt x="662" y="360"/>
                  </a:lnTo>
                  <a:lnTo>
                    <a:pt x="660" y="362"/>
                  </a:lnTo>
                  <a:lnTo>
                    <a:pt x="654" y="350"/>
                  </a:lnTo>
                  <a:close/>
                  <a:moveTo>
                    <a:pt x="656" y="342"/>
                  </a:moveTo>
                  <a:lnTo>
                    <a:pt x="660" y="342"/>
                  </a:lnTo>
                  <a:lnTo>
                    <a:pt x="654" y="346"/>
                  </a:lnTo>
                  <a:lnTo>
                    <a:pt x="656" y="342"/>
                  </a:lnTo>
                  <a:close/>
                  <a:moveTo>
                    <a:pt x="646" y="338"/>
                  </a:moveTo>
                  <a:lnTo>
                    <a:pt x="638" y="338"/>
                  </a:lnTo>
                  <a:lnTo>
                    <a:pt x="644" y="344"/>
                  </a:lnTo>
                  <a:lnTo>
                    <a:pt x="650" y="348"/>
                  </a:lnTo>
                  <a:lnTo>
                    <a:pt x="646" y="338"/>
                  </a:lnTo>
                  <a:lnTo>
                    <a:pt x="652" y="342"/>
                  </a:lnTo>
                  <a:lnTo>
                    <a:pt x="646" y="338"/>
                  </a:lnTo>
                  <a:close/>
                  <a:moveTo>
                    <a:pt x="682" y="388"/>
                  </a:moveTo>
                  <a:lnTo>
                    <a:pt x="684" y="396"/>
                  </a:lnTo>
                  <a:lnTo>
                    <a:pt x="686" y="398"/>
                  </a:lnTo>
                  <a:lnTo>
                    <a:pt x="682" y="388"/>
                  </a:lnTo>
                  <a:close/>
                  <a:moveTo>
                    <a:pt x="686" y="386"/>
                  </a:moveTo>
                  <a:lnTo>
                    <a:pt x="678" y="382"/>
                  </a:lnTo>
                  <a:lnTo>
                    <a:pt x="686" y="386"/>
                  </a:lnTo>
                  <a:close/>
                  <a:moveTo>
                    <a:pt x="684" y="422"/>
                  </a:moveTo>
                  <a:lnTo>
                    <a:pt x="682" y="424"/>
                  </a:lnTo>
                  <a:lnTo>
                    <a:pt x="680" y="420"/>
                  </a:lnTo>
                  <a:lnTo>
                    <a:pt x="680" y="424"/>
                  </a:lnTo>
                  <a:lnTo>
                    <a:pt x="684" y="422"/>
                  </a:lnTo>
                  <a:close/>
                  <a:moveTo>
                    <a:pt x="716" y="294"/>
                  </a:moveTo>
                  <a:lnTo>
                    <a:pt x="720" y="294"/>
                  </a:lnTo>
                  <a:lnTo>
                    <a:pt x="720" y="290"/>
                  </a:lnTo>
                  <a:lnTo>
                    <a:pt x="716" y="294"/>
                  </a:lnTo>
                  <a:close/>
                  <a:moveTo>
                    <a:pt x="722" y="268"/>
                  </a:moveTo>
                  <a:lnTo>
                    <a:pt x="716" y="268"/>
                  </a:lnTo>
                  <a:lnTo>
                    <a:pt x="722" y="268"/>
                  </a:lnTo>
                  <a:close/>
                  <a:moveTo>
                    <a:pt x="708" y="332"/>
                  </a:moveTo>
                  <a:lnTo>
                    <a:pt x="702" y="336"/>
                  </a:lnTo>
                  <a:lnTo>
                    <a:pt x="704" y="338"/>
                  </a:lnTo>
                  <a:lnTo>
                    <a:pt x="708" y="332"/>
                  </a:lnTo>
                  <a:close/>
                  <a:moveTo>
                    <a:pt x="704" y="330"/>
                  </a:moveTo>
                  <a:lnTo>
                    <a:pt x="706" y="332"/>
                  </a:lnTo>
                  <a:lnTo>
                    <a:pt x="704" y="330"/>
                  </a:lnTo>
                  <a:close/>
                  <a:moveTo>
                    <a:pt x="722" y="280"/>
                  </a:moveTo>
                  <a:lnTo>
                    <a:pt x="718" y="280"/>
                  </a:lnTo>
                  <a:lnTo>
                    <a:pt x="714" y="282"/>
                  </a:lnTo>
                  <a:lnTo>
                    <a:pt x="722" y="280"/>
                  </a:lnTo>
                  <a:close/>
                  <a:moveTo>
                    <a:pt x="692" y="332"/>
                  </a:moveTo>
                  <a:lnTo>
                    <a:pt x="690" y="332"/>
                  </a:lnTo>
                  <a:lnTo>
                    <a:pt x="696" y="326"/>
                  </a:lnTo>
                  <a:lnTo>
                    <a:pt x="696" y="326"/>
                  </a:lnTo>
                  <a:lnTo>
                    <a:pt x="690" y="326"/>
                  </a:lnTo>
                  <a:lnTo>
                    <a:pt x="694" y="330"/>
                  </a:lnTo>
                  <a:lnTo>
                    <a:pt x="696" y="332"/>
                  </a:lnTo>
                  <a:lnTo>
                    <a:pt x="698" y="336"/>
                  </a:lnTo>
                  <a:lnTo>
                    <a:pt x="692" y="332"/>
                  </a:lnTo>
                  <a:close/>
                  <a:moveTo>
                    <a:pt x="690" y="326"/>
                  </a:moveTo>
                  <a:lnTo>
                    <a:pt x="696" y="324"/>
                  </a:lnTo>
                  <a:lnTo>
                    <a:pt x="688" y="320"/>
                  </a:lnTo>
                  <a:lnTo>
                    <a:pt x="688" y="318"/>
                  </a:lnTo>
                  <a:lnTo>
                    <a:pt x="690" y="326"/>
                  </a:lnTo>
                  <a:close/>
                  <a:moveTo>
                    <a:pt x="708" y="280"/>
                  </a:moveTo>
                  <a:lnTo>
                    <a:pt x="704" y="276"/>
                  </a:lnTo>
                  <a:lnTo>
                    <a:pt x="702" y="280"/>
                  </a:lnTo>
                  <a:lnTo>
                    <a:pt x="708" y="280"/>
                  </a:lnTo>
                  <a:close/>
                  <a:moveTo>
                    <a:pt x="696" y="306"/>
                  </a:moveTo>
                  <a:lnTo>
                    <a:pt x="698" y="306"/>
                  </a:lnTo>
                  <a:lnTo>
                    <a:pt x="700" y="308"/>
                  </a:lnTo>
                  <a:lnTo>
                    <a:pt x="696" y="306"/>
                  </a:lnTo>
                  <a:close/>
                  <a:moveTo>
                    <a:pt x="694" y="228"/>
                  </a:moveTo>
                  <a:lnTo>
                    <a:pt x="690" y="220"/>
                  </a:lnTo>
                  <a:lnTo>
                    <a:pt x="694" y="222"/>
                  </a:lnTo>
                  <a:lnTo>
                    <a:pt x="694" y="226"/>
                  </a:lnTo>
                  <a:lnTo>
                    <a:pt x="694" y="228"/>
                  </a:lnTo>
                  <a:close/>
                  <a:moveTo>
                    <a:pt x="682" y="240"/>
                  </a:moveTo>
                  <a:lnTo>
                    <a:pt x="688" y="236"/>
                  </a:lnTo>
                  <a:lnTo>
                    <a:pt x="690" y="240"/>
                  </a:lnTo>
                  <a:lnTo>
                    <a:pt x="682" y="240"/>
                  </a:lnTo>
                  <a:close/>
                  <a:moveTo>
                    <a:pt x="676" y="278"/>
                  </a:moveTo>
                  <a:lnTo>
                    <a:pt x="680" y="278"/>
                  </a:lnTo>
                  <a:lnTo>
                    <a:pt x="674" y="280"/>
                  </a:lnTo>
                  <a:lnTo>
                    <a:pt x="676" y="278"/>
                  </a:lnTo>
                  <a:close/>
                  <a:moveTo>
                    <a:pt x="688" y="214"/>
                  </a:moveTo>
                  <a:lnTo>
                    <a:pt x="686" y="222"/>
                  </a:lnTo>
                  <a:lnTo>
                    <a:pt x="682" y="220"/>
                  </a:lnTo>
                  <a:lnTo>
                    <a:pt x="688" y="214"/>
                  </a:lnTo>
                  <a:close/>
                  <a:moveTo>
                    <a:pt x="660" y="316"/>
                  </a:moveTo>
                  <a:lnTo>
                    <a:pt x="658" y="316"/>
                  </a:lnTo>
                  <a:lnTo>
                    <a:pt x="660" y="316"/>
                  </a:lnTo>
                  <a:close/>
                  <a:moveTo>
                    <a:pt x="640" y="330"/>
                  </a:moveTo>
                  <a:lnTo>
                    <a:pt x="648" y="330"/>
                  </a:lnTo>
                  <a:lnTo>
                    <a:pt x="642" y="328"/>
                  </a:lnTo>
                  <a:lnTo>
                    <a:pt x="640" y="330"/>
                  </a:lnTo>
                  <a:close/>
                  <a:moveTo>
                    <a:pt x="642" y="326"/>
                  </a:moveTo>
                  <a:lnTo>
                    <a:pt x="648" y="326"/>
                  </a:lnTo>
                  <a:lnTo>
                    <a:pt x="646" y="322"/>
                  </a:lnTo>
                  <a:lnTo>
                    <a:pt x="642" y="326"/>
                  </a:lnTo>
                  <a:lnTo>
                    <a:pt x="646" y="320"/>
                  </a:lnTo>
                  <a:lnTo>
                    <a:pt x="644" y="318"/>
                  </a:lnTo>
                  <a:lnTo>
                    <a:pt x="642" y="328"/>
                  </a:lnTo>
                  <a:lnTo>
                    <a:pt x="640" y="324"/>
                  </a:lnTo>
                  <a:lnTo>
                    <a:pt x="642" y="326"/>
                  </a:lnTo>
                  <a:close/>
                  <a:moveTo>
                    <a:pt x="620" y="330"/>
                  </a:moveTo>
                  <a:lnTo>
                    <a:pt x="626" y="334"/>
                  </a:lnTo>
                  <a:lnTo>
                    <a:pt x="620" y="338"/>
                  </a:lnTo>
                  <a:lnTo>
                    <a:pt x="620" y="330"/>
                  </a:lnTo>
                  <a:close/>
                  <a:moveTo>
                    <a:pt x="622" y="334"/>
                  </a:moveTo>
                  <a:lnTo>
                    <a:pt x="624" y="340"/>
                  </a:lnTo>
                  <a:lnTo>
                    <a:pt x="622" y="334"/>
                  </a:lnTo>
                  <a:close/>
                  <a:moveTo>
                    <a:pt x="618" y="360"/>
                  </a:moveTo>
                  <a:lnTo>
                    <a:pt x="616" y="362"/>
                  </a:lnTo>
                  <a:lnTo>
                    <a:pt x="618" y="364"/>
                  </a:lnTo>
                  <a:lnTo>
                    <a:pt x="618" y="360"/>
                  </a:lnTo>
                  <a:close/>
                  <a:moveTo>
                    <a:pt x="618" y="366"/>
                  </a:moveTo>
                  <a:lnTo>
                    <a:pt x="618" y="366"/>
                  </a:lnTo>
                  <a:lnTo>
                    <a:pt x="618" y="366"/>
                  </a:lnTo>
                  <a:close/>
                  <a:moveTo>
                    <a:pt x="608" y="400"/>
                  </a:moveTo>
                  <a:lnTo>
                    <a:pt x="610" y="398"/>
                  </a:lnTo>
                  <a:lnTo>
                    <a:pt x="608" y="400"/>
                  </a:lnTo>
                  <a:close/>
                  <a:moveTo>
                    <a:pt x="620" y="324"/>
                  </a:moveTo>
                  <a:lnTo>
                    <a:pt x="622" y="326"/>
                  </a:lnTo>
                  <a:lnTo>
                    <a:pt x="616" y="326"/>
                  </a:lnTo>
                  <a:lnTo>
                    <a:pt x="620" y="324"/>
                  </a:lnTo>
                  <a:close/>
                  <a:moveTo>
                    <a:pt x="622" y="334"/>
                  </a:moveTo>
                  <a:lnTo>
                    <a:pt x="620" y="334"/>
                  </a:lnTo>
                  <a:lnTo>
                    <a:pt x="620" y="328"/>
                  </a:lnTo>
                  <a:lnTo>
                    <a:pt x="622" y="334"/>
                  </a:lnTo>
                  <a:close/>
                  <a:moveTo>
                    <a:pt x="622" y="342"/>
                  </a:moveTo>
                  <a:lnTo>
                    <a:pt x="618" y="344"/>
                  </a:lnTo>
                  <a:lnTo>
                    <a:pt x="620" y="340"/>
                  </a:lnTo>
                  <a:lnTo>
                    <a:pt x="622" y="342"/>
                  </a:lnTo>
                  <a:close/>
                  <a:moveTo>
                    <a:pt x="622" y="314"/>
                  </a:moveTo>
                  <a:lnTo>
                    <a:pt x="612" y="306"/>
                  </a:lnTo>
                  <a:lnTo>
                    <a:pt x="608" y="300"/>
                  </a:lnTo>
                  <a:lnTo>
                    <a:pt x="604" y="310"/>
                  </a:lnTo>
                  <a:lnTo>
                    <a:pt x="604" y="304"/>
                  </a:lnTo>
                  <a:lnTo>
                    <a:pt x="610" y="304"/>
                  </a:lnTo>
                  <a:lnTo>
                    <a:pt x="606" y="314"/>
                  </a:lnTo>
                  <a:lnTo>
                    <a:pt x="610" y="302"/>
                  </a:lnTo>
                  <a:lnTo>
                    <a:pt x="620" y="312"/>
                  </a:lnTo>
                  <a:lnTo>
                    <a:pt x="622" y="308"/>
                  </a:lnTo>
                  <a:lnTo>
                    <a:pt x="622" y="314"/>
                  </a:lnTo>
                  <a:close/>
                  <a:moveTo>
                    <a:pt x="594" y="412"/>
                  </a:moveTo>
                  <a:lnTo>
                    <a:pt x="594" y="418"/>
                  </a:lnTo>
                  <a:lnTo>
                    <a:pt x="598" y="416"/>
                  </a:lnTo>
                  <a:lnTo>
                    <a:pt x="600" y="412"/>
                  </a:lnTo>
                  <a:lnTo>
                    <a:pt x="594" y="412"/>
                  </a:lnTo>
                  <a:close/>
                  <a:moveTo>
                    <a:pt x="608" y="376"/>
                  </a:moveTo>
                  <a:lnTo>
                    <a:pt x="604" y="374"/>
                  </a:lnTo>
                  <a:lnTo>
                    <a:pt x="608" y="376"/>
                  </a:lnTo>
                  <a:close/>
                  <a:moveTo>
                    <a:pt x="616" y="332"/>
                  </a:moveTo>
                  <a:lnTo>
                    <a:pt x="616" y="326"/>
                  </a:lnTo>
                  <a:lnTo>
                    <a:pt x="614" y="324"/>
                  </a:lnTo>
                  <a:lnTo>
                    <a:pt x="610" y="328"/>
                  </a:lnTo>
                  <a:lnTo>
                    <a:pt x="610" y="326"/>
                  </a:lnTo>
                  <a:lnTo>
                    <a:pt x="612" y="328"/>
                  </a:lnTo>
                  <a:lnTo>
                    <a:pt x="598" y="328"/>
                  </a:lnTo>
                  <a:lnTo>
                    <a:pt x="600" y="334"/>
                  </a:lnTo>
                  <a:lnTo>
                    <a:pt x="600" y="334"/>
                  </a:lnTo>
                  <a:lnTo>
                    <a:pt x="604" y="330"/>
                  </a:lnTo>
                  <a:lnTo>
                    <a:pt x="610" y="330"/>
                  </a:lnTo>
                  <a:lnTo>
                    <a:pt x="608" y="328"/>
                  </a:lnTo>
                  <a:lnTo>
                    <a:pt x="614" y="334"/>
                  </a:lnTo>
                  <a:lnTo>
                    <a:pt x="610" y="334"/>
                  </a:lnTo>
                  <a:lnTo>
                    <a:pt x="616" y="332"/>
                  </a:lnTo>
                  <a:close/>
                  <a:moveTo>
                    <a:pt x="598" y="372"/>
                  </a:moveTo>
                  <a:lnTo>
                    <a:pt x="602" y="370"/>
                  </a:lnTo>
                  <a:lnTo>
                    <a:pt x="602" y="368"/>
                  </a:lnTo>
                  <a:lnTo>
                    <a:pt x="598" y="372"/>
                  </a:lnTo>
                  <a:close/>
                  <a:moveTo>
                    <a:pt x="594" y="390"/>
                  </a:moveTo>
                  <a:lnTo>
                    <a:pt x="602" y="386"/>
                  </a:lnTo>
                  <a:lnTo>
                    <a:pt x="594" y="390"/>
                  </a:lnTo>
                  <a:close/>
                  <a:moveTo>
                    <a:pt x="604" y="366"/>
                  </a:moveTo>
                  <a:lnTo>
                    <a:pt x="596" y="368"/>
                  </a:lnTo>
                  <a:lnTo>
                    <a:pt x="604" y="366"/>
                  </a:lnTo>
                  <a:close/>
                  <a:moveTo>
                    <a:pt x="608" y="354"/>
                  </a:moveTo>
                  <a:lnTo>
                    <a:pt x="604" y="358"/>
                  </a:lnTo>
                  <a:lnTo>
                    <a:pt x="602" y="348"/>
                  </a:lnTo>
                  <a:lnTo>
                    <a:pt x="608" y="354"/>
                  </a:lnTo>
                  <a:close/>
                  <a:moveTo>
                    <a:pt x="598" y="342"/>
                  </a:moveTo>
                  <a:lnTo>
                    <a:pt x="602" y="344"/>
                  </a:lnTo>
                  <a:lnTo>
                    <a:pt x="604" y="344"/>
                  </a:lnTo>
                  <a:lnTo>
                    <a:pt x="598" y="342"/>
                  </a:lnTo>
                  <a:close/>
                  <a:moveTo>
                    <a:pt x="598" y="350"/>
                  </a:moveTo>
                  <a:lnTo>
                    <a:pt x="592" y="352"/>
                  </a:lnTo>
                  <a:lnTo>
                    <a:pt x="598" y="358"/>
                  </a:lnTo>
                  <a:lnTo>
                    <a:pt x="598" y="350"/>
                  </a:lnTo>
                  <a:close/>
                  <a:moveTo>
                    <a:pt x="586" y="356"/>
                  </a:moveTo>
                  <a:lnTo>
                    <a:pt x="592" y="360"/>
                  </a:lnTo>
                  <a:lnTo>
                    <a:pt x="594" y="364"/>
                  </a:lnTo>
                  <a:lnTo>
                    <a:pt x="586" y="366"/>
                  </a:lnTo>
                  <a:lnTo>
                    <a:pt x="588" y="368"/>
                  </a:lnTo>
                  <a:lnTo>
                    <a:pt x="596" y="366"/>
                  </a:lnTo>
                  <a:lnTo>
                    <a:pt x="590" y="368"/>
                  </a:lnTo>
                  <a:lnTo>
                    <a:pt x="596" y="372"/>
                  </a:lnTo>
                  <a:lnTo>
                    <a:pt x="594" y="368"/>
                  </a:lnTo>
                  <a:lnTo>
                    <a:pt x="598" y="368"/>
                  </a:lnTo>
                  <a:lnTo>
                    <a:pt x="594" y="374"/>
                  </a:lnTo>
                  <a:lnTo>
                    <a:pt x="602" y="368"/>
                  </a:lnTo>
                  <a:lnTo>
                    <a:pt x="600" y="360"/>
                  </a:lnTo>
                  <a:lnTo>
                    <a:pt x="586" y="356"/>
                  </a:lnTo>
                  <a:close/>
                  <a:moveTo>
                    <a:pt x="596" y="372"/>
                  </a:moveTo>
                  <a:lnTo>
                    <a:pt x="592" y="372"/>
                  </a:lnTo>
                  <a:lnTo>
                    <a:pt x="596" y="372"/>
                  </a:lnTo>
                  <a:close/>
                  <a:moveTo>
                    <a:pt x="584" y="402"/>
                  </a:moveTo>
                  <a:lnTo>
                    <a:pt x="596" y="404"/>
                  </a:lnTo>
                  <a:lnTo>
                    <a:pt x="594" y="398"/>
                  </a:lnTo>
                  <a:lnTo>
                    <a:pt x="584" y="402"/>
                  </a:lnTo>
                  <a:close/>
                  <a:moveTo>
                    <a:pt x="592" y="398"/>
                  </a:moveTo>
                  <a:lnTo>
                    <a:pt x="596" y="398"/>
                  </a:lnTo>
                  <a:lnTo>
                    <a:pt x="592" y="398"/>
                  </a:lnTo>
                  <a:close/>
                  <a:moveTo>
                    <a:pt x="600" y="380"/>
                  </a:moveTo>
                  <a:lnTo>
                    <a:pt x="596" y="376"/>
                  </a:lnTo>
                  <a:lnTo>
                    <a:pt x="598" y="374"/>
                  </a:lnTo>
                  <a:lnTo>
                    <a:pt x="600" y="380"/>
                  </a:lnTo>
                  <a:close/>
                  <a:moveTo>
                    <a:pt x="598" y="382"/>
                  </a:moveTo>
                  <a:lnTo>
                    <a:pt x="592" y="378"/>
                  </a:lnTo>
                  <a:lnTo>
                    <a:pt x="596" y="386"/>
                  </a:lnTo>
                  <a:lnTo>
                    <a:pt x="598" y="382"/>
                  </a:lnTo>
                  <a:close/>
                  <a:moveTo>
                    <a:pt x="604" y="294"/>
                  </a:moveTo>
                  <a:lnTo>
                    <a:pt x="602" y="298"/>
                  </a:lnTo>
                  <a:lnTo>
                    <a:pt x="606" y="302"/>
                  </a:lnTo>
                  <a:lnTo>
                    <a:pt x="604" y="294"/>
                  </a:lnTo>
                  <a:close/>
                  <a:moveTo>
                    <a:pt x="582" y="366"/>
                  </a:moveTo>
                  <a:lnTo>
                    <a:pt x="590" y="366"/>
                  </a:lnTo>
                  <a:lnTo>
                    <a:pt x="588" y="372"/>
                  </a:lnTo>
                  <a:lnTo>
                    <a:pt x="582" y="366"/>
                  </a:lnTo>
                  <a:close/>
                  <a:moveTo>
                    <a:pt x="566" y="418"/>
                  </a:moveTo>
                  <a:lnTo>
                    <a:pt x="572" y="414"/>
                  </a:lnTo>
                  <a:lnTo>
                    <a:pt x="568" y="416"/>
                  </a:lnTo>
                  <a:lnTo>
                    <a:pt x="572" y="418"/>
                  </a:lnTo>
                  <a:lnTo>
                    <a:pt x="574" y="416"/>
                  </a:lnTo>
                  <a:lnTo>
                    <a:pt x="566" y="418"/>
                  </a:lnTo>
                  <a:close/>
                  <a:moveTo>
                    <a:pt x="584" y="372"/>
                  </a:moveTo>
                  <a:lnTo>
                    <a:pt x="586" y="372"/>
                  </a:lnTo>
                  <a:lnTo>
                    <a:pt x="580" y="372"/>
                  </a:lnTo>
                  <a:lnTo>
                    <a:pt x="584" y="372"/>
                  </a:lnTo>
                  <a:close/>
                  <a:moveTo>
                    <a:pt x="584" y="350"/>
                  </a:moveTo>
                  <a:lnTo>
                    <a:pt x="586" y="350"/>
                  </a:lnTo>
                  <a:lnTo>
                    <a:pt x="588" y="358"/>
                  </a:lnTo>
                  <a:lnTo>
                    <a:pt x="582" y="350"/>
                  </a:lnTo>
                  <a:lnTo>
                    <a:pt x="584" y="350"/>
                  </a:lnTo>
                  <a:close/>
                  <a:moveTo>
                    <a:pt x="568" y="366"/>
                  </a:moveTo>
                  <a:lnTo>
                    <a:pt x="582" y="362"/>
                  </a:lnTo>
                  <a:lnTo>
                    <a:pt x="572" y="358"/>
                  </a:lnTo>
                  <a:lnTo>
                    <a:pt x="568" y="366"/>
                  </a:lnTo>
                  <a:close/>
                  <a:moveTo>
                    <a:pt x="586" y="336"/>
                  </a:moveTo>
                  <a:lnTo>
                    <a:pt x="580" y="334"/>
                  </a:lnTo>
                  <a:lnTo>
                    <a:pt x="582" y="332"/>
                  </a:lnTo>
                  <a:lnTo>
                    <a:pt x="586" y="336"/>
                  </a:lnTo>
                  <a:close/>
                  <a:moveTo>
                    <a:pt x="580" y="340"/>
                  </a:moveTo>
                  <a:lnTo>
                    <a:pt x="584" y="336"/>
                  </a:lnTo>
                  <a:lnTo>
                    <a:pt x="584" y="338"/>
                  </a:lnTo>
                  <a:lnTo>
                    <a:pt x="580" y="340"/>
                  </a:lnTo>
                  <a:close/>
                  <a:moveTo>
                    <a:pt x="592" y="310"/>
                  </a:moveTo>
                  <a:lnTo>
                    <a:pt x="586" y="310"/>
                  </a:lnTo>
                  <a:lnTo>
                    <a:pt x="592" y="310"/>
                  </a:lnTo>
                  <a:close/>
                  <a:moveTo>
                    <a:pt x="578" y="368"/>
                  </a:moveTo>
                  <a:lnTo>
                    <a:pt x="576" y="372"/>
                  </a:lnTo>
                  <a:lnTo>
                    <a:pt x="578" y="362"/>
                  </a:lnTo>
                  <a:lnTo>
                    <a:pt x="578" y="368"/>
                  </a:lnTo>
                  <a:close/>
                  <a:moveTo>
                    <a:pt x="574" y="386"/>
                  </a:moveTo>
                  <a:lnTo>
                    <a:pt x="574" y="396"/>
                  </a:lnTo>
                  <a:lnTo>
                    <a:pt x="576" y="394"/>
                  </a:lnTo>
                  <a:lnTo>
                    <a:pt x="574" y="386"/>
                  </a:lnTo>
                  <a:close/>
                  <a:moveTo>
                    <a:pt x="594" y="300"/>
                  </a:moveTo>
                  <a:lnTo>
                    <a:pt x="594" y="308"/>
                  </a:lnTo>
                  <a:lnTo>
                    <a:pt x="592" y="304"/>
                  </a:lnTo>
                  <a:lnTo>
                    <a:pt x="594" y="300"/>
                  </a:lnTo>
                  <a:close/>
                  <a:moveTo>
                    <a:pt x="592" y="338"/>
                  </a:moveTo>
                  <a:lnTo>
                    <a:pt x="590" y="340"/>
                  </a:lnTo>
                  <a:lnTo>
                    <a:pt x="592" y="338"/>
                  </a:lnTo>
                  <a:close/>
                  <a:moveTo>
                    <a:pt x="600" y="302"/>
                  </a:moveTo>
                  <a:lnTo>
                    <a:pt x="596" y="292"/>
                  </a:lnTo>
                  <a:lnTo>
                    <a:pt x="590" y="298"/>
                  </a:lnTo>
                  <a:lnTo>
                    <a:pt x="594" y="302"/>
                  </a:lnTo>
                  <a:lnTo>
                    <a:pt x="600" y="302"/>
                  </a:lnTo>
                  <a:close/>
                  <a:moveTo>
                    <a:pt x="598" y="288"/>
                  </a:moveTo>
                  <a:lnTo>
                    <a:pt x="596" y="290"/>
                  </a:lnTo>
                  <a:lnTo>
                    <a:pt x="590" y="288"/>
                  </a:lnTo>
                  <a:lnTo>
                    <a:pt x="598" y="290"/>
                  </a:lnTo>
                  <a:lnTo>
                    <a:pt x="596" y="290"/>
                  </a:lnTo>
                  <a:lnTo>
                    <a:pt x="602" y="290"/>
                  </a:lnTo>
                  <a:lnTo>
                    <a:pt x="594" y="294"/>
                  </a:lnTo>
                  <a:lnTo>
                    <a:pt x="598" y="290"/>
                  </a:lnTo>
                  <a:lnTo>
                    <a:pt x="598" y="288"/>
                  </a:lnTo>
                  <a:close/>
                  <a:moveTo>
                    <a:pt x="594" y="288"/>
                  </a:moveTo>
                  <a:lnTo>
                    <a:pt x="592" y="290"/>
                  </a:lnTo>
                  <a:lnTo>
                    <a:pt x="590" y="294"/>
                  </a:lnTo>
                  <a:lnTo>
                    <a:pt x="598" y="294"/>
                  </a:lnTo>
                  <a:lnTo>
                    <a:pt x="600" y="292"/>
                  </a:lnTo>
                  <a:lnTo>
                    <a:pt x="598" y="288"/>
                  </a:lnTo>
                  <a:lnTo>
                    <a:pt x="594" y="288"/>
                  </a:lnTo>
                  <a:close/>
                  <a:moveTo>
                    <a:pt x="554" y="390"/>
                  </a:moveTo>
                  <a:lnTo>
                    <a:pt x="550" y="384"/>
                  </a:lnTo>
                  <a:lnTo>
                    <a:pt x="554" y="392"/>
                  </a:lnTo>
                  <a:lnTo>
                    <a:pt x="548" y="392"/>
                  </a:lnTo>
                  <a:lnTo>
                    <a:pt x="550" y="388"/>
                  </a:lnTo>
                  <a:lnTo>
                    <a:pt x="560" y="392"/>
                  </a:lnTo>
                  <a:lnTo>
                    <a:pt x="558" y="390"/>
                  </a:lnTo>
                  <a:lnTo>
                    <a:pt x="554" y="390"/>
                  </a:lnTo>
                  <a:close/>
                  <a:moveTo>
                    <a:pt x="558" y="394"/>
                  </a:moveTo>
                  <a:lnTo>
                    <a:pt x="550" y="386"/>
                  </a:lnTo>
                  <a:lnTo>
                    <a:pt x="558" y="394"/>
                  </a:lnTo>
                  <a:close/>
                  <a:moveTo>
                    <a:pt x="542" y="390"/>
                  </a:moveTo>
                  <a:lnTo>
                    <a:pt x="546" y="396"/>
                  </a:lnTo>
                  <a:lnTo>
                    <a:pt x="546" y="396"/>
                  </a:lnTo>
                  <a:lnTo>
                    <a:pt x="542" y="390"/>
                  </a:lnTo>
                  <a:close/>
                  <a:moveTo>
                    <a:pt x="562" y="378"/>
                  </a:moveTo>
                  <a:lnTo>
                    <a:pt x="554" y="378"/>
                  </a:lnTo>
                  <a:lnTo>
                    <a:pt x="560" y="374"/>
                  </a:lnTo>
                  <a:lnTo>
                    <a:pt x="566" y="368"/>
                  </a:lnTo>
                  <a:lnTo>
                    <a:pt x="558" y="366"/>
                  </a:lnTo>
                  <a:lnTo>
                    <a:pt x="544" y="370"/>
                  </a:lnTo>
                  <a:lnTo>
                    <a:pt x="548" y="382"/>
                  </a:lnTo>
                  <a:lnTo>
                    <a:pt x="558" y="386"/>
                  </a:lnTo>
                  <a:lnTo>
                    <a:pt x="562" y="378"/>
                  </a:lnTo>
                  <a:close/>
                  <a:moveTo>
                    <a:pt x="538" y="364"/>
                  </a:moveTo>
                  <a:lnTo>
                    <a:pt x="536" y="368"/>
                  </a:lnTo>
                  <a:lnTo>
                    <a:pt x="530" y="368"/>
                  </a:lnTo>
                  <a:lnTo>
                    <a:pt x="538" y="364"/>
                  </a:lnTo>
                  <a:close/>
                  <a:moveTo>
                    <a:pt x="538" y="356"/>
                  </a:moveTo>
                  <a:lnTo>
                    <a:pt x="540" y="354"/>
                  </a:lnTo>
                  <a:lnTo>
                    <a:pt x="538" y="356"/>
                  </a:lnTo>
                  <a:close/>
                  <a:moveTo>
                    <a:pt x="544" y="344"/>
                  </a:moveTo>
                  <a:lnTo>
                    <a:pt x="542" y="342"/>
                  </a:lnTo>
                  <a:lnTo>
                    <a:pt x="536" y="344"/>
                  </a:lnTo>
                  <a:lnTo>
                    <a:pt x="540" y="338"/>
                  </a:lnTo>
                  <a:lnTo>
                    <a:pt x="544" y="344"/>
                  </a:lnTo>
                  <a:close/>
                  <a:moveTo>
                    <a:pt x="516" y="378"/>
                  </a:moveTo>
                  <a:lnTo>
                    <a:pt x="522" y="372"/>
                  </a:lnTo>
                  <a:lnTo>
                    <a:pt x="522" y="370"/>
                  </a:lnTo>
                  <a:lnTo>
                    <a:pt x="516" y="378"/>
                  </a:lnTo>
                  <a:close/>
                  <a:moveTo>
                    <a:pt x="524" y="350"/>
                  </a:moveTo>
                  <a:lnTo>
                    <a:pt x="528" y="350"/>
                  </a:lnTo>
                  <a:lnTo>
                    <a:pt x="524" y="354"/>
                  </a:lnTo>
                  <a:lnTo>
                    <a:pt x="524" y="350"/>
                  </a:lnTo>
                  <a:close/>
                  <a:moveTo>
                    <a:pt x="538" y="312"/>
                  </a:moveTo>
                  <a:lnTo>
                    <a:pt x="536" y="312"/>
                  </a:lnTo>
                  <a:lnTo>
                    <a:pt x="534" y="306"/>
                  </a:lnTo>
                  <a:lnTo>
                    <a:pt x="538" y="310"/>
                  </a:lnTo>
                  <a:lnTo>
                    <a:pt x="534" y="312"/>
                  </a:lnTo>
                  <a:lnTo>
                    <a:pt x="534" y="306"/>
                  </a:lnTo>
                  <a:lnTo>
                    <a:pt x="536" y="308"/>
                  </a:lnTo>
                  <a:lnTo>
                    <a:pt x="534" y="312"/>
                  </a:lnTo>
                  <a:lnTo>
                    <a:pt x="532" y="308"/>
                  </a:lnTo>
                  <a:lnTo>
                    <a:pt x="538" y="312"/>
                  </a:lnTo>
                  <a:close/>
                  <a:moveTo>
                    <a:pt x="540" y="282"/>
                  </a:moveTo>
                  <a:lnTo>
                    <a:pt x="538" y="286"/>
                  </a:lnTo>
                  <a:lnTo>
                    <a:pt x="538" y="280"/>
                  </a:lnTo>
                  <a:lnTo>
                    <a:pt x="536" y="286"/>
                  </a:lnTo>
                  <a:lnTo>
                    <a:pt x="536" y="286"/>
                  </a:lnTo>
                  <a:lnTo>
                    <a:pt x="540" y="282"/>
                  </a:lnTo>
                  <a:close/>
                  <a:moveTo>
                    <a:pt x="556" y="240"/>
                  </a:moveTo>
                  <a:lnTo>
                    <a:pt x="556" y="240"/>
                  </a:lnTo>
                  <a:lnTo>
                    <a:pt x="558" y="244"/>
                  </a:lnTo>
                  <a:lnTo>
                    <a:pt x="560" y="242"/>
                  </a:lnTo>
                  <a:lnTo>
                    <a:pt x="556" y="242"/>
                  </a:lnTo>
                  <a:lnTo>
                    <a:pt x="558" y="246"/>
                  </a:lnTo>
                  <a:lnTo>
                    <a:pt x="558" y="242"/>
                  </a:lnTo>
                  <a:lnTo>
                    <a:pt x="564" y="248"/>
                  </a:lnTo>
                  <a:lnTo>
                    <a:pt x="562" y="246"/>
                  </a:lnTo>
                  <a:lnTo>
                    <a:pt x="568" y="252"/>
                  </a:lnTo>
                  <a:lnTo>
                    <a:pt x="562" y="236"/>
                  </a:lnTo>
                  <a:lnTo>
                    <a:pt x="564" y="240"/>
                  </a:lnTo>
                  <a:lnTo>
                    <a:pt x="564" y="238"/>
                  </a:lnTo>
                  <a:lnTo>
                    <a:pt x="560" y="244"/>
                  </a:lnTo>
                  <a:lnTo>
                    <a:pt x="556" y="240"/>
                  </a:lnTo>
                  <a:close/>
                  <a:moveTo>
                    <a:pt x="562" y="310"/>
                  </a:moveTo>
                  <a:lnTo>
                    <a:pt x="570" y="314"/>
                  </a:lnTo>
                  <a:lnTo>
                    <a:pt x="562" y="304"/>
                  </a:lnTo>
                  <a:lnTo>
                    <a:pt x="562" y="304"/>
                  </a:lnTo>
                  <a:lnTo>
                    <a:pt x="560" y="300"/>
                  </a:lnTo>
                  <a:lnTo>
                    <a:pt x="568" y="306"/>
                  </a:lnTo>
                  <a:lnTo>
                    <a:pt x="560" y="306"/>
                  </a:lnTo>
                  <a:lnTo>
                    <a:pt x="566" y="304"/>
                  </a:lnTo>
                  <a:lnTo>
                    <a:pt x="562" y="310"/>
                  </a:lnTo>
                  <a:close/>
                  <a:moveTo>
                    <a:pt x="550" y="300"/>
                  </a:moveTo>
                  <a:lnTo>
                    <a:pt x="554" y="302"/>
                  </a:lnTo>
                  <a:lnTo>
                    <a:pt x="548" y="302"/>
                  </a:lnTo>
                  <a:lnTo>
                    <a:pt x="548" y="300"/>
                  </a:lnTo>
                  <a:lnTo>
                    <a:pt x="542" y="300"/>
                  </a:lnTo>
                  <a:lnTo>
                    <a:pt x="546" y="298"/>
                  </a:lnTo>
                  <a:lnTo>
                    <a:pt x="544" y="298"/>
                  </a:lnTo>
                  <a:lnTo>
                    <a:pt x="544" y="306"/>
                  </a:lnTo>
                  <a:lnTo>
                    <a:pt x="550" y="302"/>
                  </a:lnTo>
                  <a:lnTo>
                    <a:pt x="548" y="302"/>
                  </a:lnTo>
                  <a:lnTo>
                    <a:pt x="546" y="306"/>
                  </a:lnTo>
                  <a:lnTo>
                    <a:pt x="548" y="304"/>
                  </a:lnTo>
                  <a:lnTo>
                    <a:pt x="550" y="300"/>
                  </a:lnTo>
                  <a:close/>
                  <a:moveTo>
                    <a:pt x="542" y="308"/>
                  </a:moveTo>
                  <a:lnTo>
                    <a:pt x="542" y="314"/>
                  </a:lnTo>
                  <a:lnTo>
                    <a:pt x="542" y="308"/>
                  </a:lnTo>
                  <a:close/>
                  <a:moveTo>
                    <a:pt x="546" y="292"/>
                  </a:moveTo>
                  <a:lnTo>
                    <a:pt x="538" y="294"/>
                  </a:lnTo>
                  <a:lnTo>
                    <a:pt x="538" y="290"/>
                  </a:lnTo>
                  <a:lnTo>
                    <a:pt x="542" y="292"/>
                  </a:lnTo>
                  <a:lnTo>
                    <a:pt x="546" y="292"/>
                  </a:lnTo>
                  <a:close/>
                  <a:moveTo>
                    <a:pt x="542" y="296"/>
                  </a:moveTo>
                  <a:lnTo>
                    <a:pt x="540" y="296"/>
                  </a:lnTo>
                  <a:lnTo>
                    <a:pt x="538" y="294"/>
                  </a:lnTo>
                  <a:lnTo>
                    <a:pt x="542" y="298"/>
                  </a:lnTo>
                  <a:lnTo>
                    <a:pt x="542" y="296"/>
                  </a:lnTo>
                  <a:close/>
                  <a:moveTo>
                    <a:pt x="540" y="294"/>
                  </a:moveTo>
                  <a:lnTo>
                    <a:pt x="538" y="298"/>
                  </a:lnTo>
                  <a:lnTo>
                    <a:pt x="540" y="300"/>
                  </a:lnTo>
                  <a:lnTo>
                    <a:pt x="540" y="294"/>
                  </a:lnTo>
                  <a:close/>
                  <a:moveTo>
                    <a:pt x="538" y="286"/>
                  </a:moveTo>
                  <a:lnTo>
                    <a:pt x="544" y="286"/>
                  </a:lnTo>
                  <a:lnTo>
                    <a:pt x="538" y="286"/>
                  </a:lnTo>
                  <a:close/>
                  <a:moveTo>
                    <a:pt x="542" y="286"/>
                  </a:moveTo>
                  <a:lnTo>
                    <a:pt x="544" y="292"/>
                  </a:lnTo>
                  <a:lnTo>
                    <a:pt x="546" y="288"/>
                  </a:lnTo>
                  <a:lnTo>
                    <a:pt x="542" y="286"/>
                  </a:lnTo>
                  <a:close/>
                  <a:moveTo>
                    <a:pt x="548" y="290"/>
                  </a:moveTo>
                  <a:lnTo>
                    <a:pt x="540" y="292"/>
                  </a:lnTo>
                  <a:lnTo>
                    <a:pt x="550" y="290"/>
                  </a:lnTo>
                  <a:lnTo>
                    <a:pt x="548" y="290"/>
                  </a:lnTo>
                  <a:close/>
                  <a:moveTo>
                    <a:pt x="558" y="272"/>
                  </a:moveTo>
                  <a:lnTo>
                    <a:pt x="556" y="270"/>
                  </a:lnTo>
                  <a:lnTo>
                    <a:pt x="558" y="272"/>
                  </a:lnTo>
                  <a:lnTo>
                    <a:pt x="558" y="272"/>
                  </a:lnTo>
                  <a:close/>
                  <a:moveTo>
                    <a:pt x="556" y="268"/>
                  </a:moveTo>
                  <a:lnTo>
                    <a:pt x="554" y="266"/>
                  </a:lnTo>
                  <a:lnTo>
                    <a:pt x="556" y="268"/>
                  </a:lnTo>
                  <a:lnTo>
                    <a:pt x="556" y="268"/>
                  </a:lnTo>
                  <a:close/>
                  <a:moveTo>
                    <a:pt x="554" y="276"/>
                  </a:moveTo>
                  <a:lnTo>
                    <a:pt x="556" y="280"/>
                  </a:lnTo>
                  <a:lnTo>
                    <a:pt x="554" y="276"/>
                  </a:lnTo>
                  <a:close/>
                  <a:moveTo>
                    <a:pt x="552" y="284"/>
                  </a:moveTo>
                  <a:lnTo>
                    <a:pt x="548" y="290"/>
                  </a:lnTo>
                  <a:lnTo>
                    <a:pt x="556" y="290"/>
                  </a:lnTo>
                  <a:lnTo>
                    <a:pt x="550" y="286"/>
                  </a:lnTo>
                  <a:lnTo>
                    <a:pt x="558" y="286"/>
                  </a:lnTo>
                  <a:lnTo>
                    <a:pt x="552" y="284"/>
                  </a:lnTo>
                  <a:close/>
                  <a:moveTo>
                    <a:pt x="560" y="256"/>
                  </a:moveTo>
                  <a:lnTo>
                    <a:pt x="564" y="260"/>
                  </a:lnTo>
                  <a:lnTo>
                    <a:pt x="560" y="256"/>
                  </a:lnTo>
                  <a:close/>
                  <a:moveTo>
                    <a:pt x="548" y="296"/>
                  </a:moveTo>
                  <a:lnTo>
                    <a:pt x="548" y="296"/>
                  </a:lnTo>
                  <a:lnTo>
                    <a:pt x="550" y="300"/>
                  </a:lnTo>
                  <a:lnTo>
                    <a:pt x="550" y="300"/>
                  </a:lnTo>
                  <a:lnTo>
                    <a:pt x="548" y="296"/>
                  </a:lnTo>
                  <a:close/>
                  <a:moveTo>
                    <a:pt x="552" y="310"/>
                  </a:moveTo>
                  <a:lnTo>
                    <a:pt x="550" y="306"/>
                  </a:lnTo>
                  <a:lnTo>
                    <a:pt x="552" y="310"/>
                  </a:lnTo>
                  <a:close/>
                  <a:moveTo>
                    <a:pt x="552" y="304"/>
                  </a:moveTo>
                  <a:lnTo>
                    <a:pt x="548" y="304"/>
                  </a:lnTo>
                  <a:lnTo>
                    <a:pt x="554" y="298"/>
                  </a:lnTo>
                  <a:lnTo>
                    <a:pt x="552" y="304"/>
                  </a:lnTo>
                  <a:close/>
                  <a:moveTo>
                    <a:pt x="554" y="294"/>
                  </a:moveTo>
                  <a:lnTo>
                    <a:pt x="552" y="298"/>
                  </a:lnTo>
                  <a:lnTo>
                    <a:pt x="554" y="294"/>
                  </a:lnTo>
                  <a:close/>
                  <a:moveTo>
                    <a:pt x="552" y="304"/>
                  </a:moveTo>
                  <a:lnTo>
                    <a:pt x="556" y="302"/>
                  </a:lnTo>
                  <a:lnTo>
                    <a:pt x="562" y="302"/>
                  </a:lnTo>
                  <a:lnTo>
                    <a:pt x="558" y="298"/>
                  </a:lnTo>
                  <a:lnTo>
                    <a:pt x="560" y="296"/>
                  </a:lnTo>
                  <a:lnTo>
                    <a:pt x="558" y="302"/>
                  </a:lnTo>
                  <a:lnTo>
                    <a:pt x="552" y="304"/>
                  </a:lnTo>
                  <a:close/>
                  <a:moveTo>
                    <a:pt x="570" y="286"/>
                  </a:moveTo>
                  <a:lnTo>
                    <a:pt x="568" y="288"/>
                  </a:lnTo>
                  <a:lnTo>
                    <a:pt x="570" y="286"/>
                  </a:lnTo>
                  <a:close/>
                  <a:moveTo>
                    <a:pt x="560" y="296"/>
                  </a:moveTo>
                  <a:lnTo>
                    <a:pt x="560" y="294"/>
                  </a:lnTo>
                  <a:lnTo>
                    <a:pt x="558" y="292"/>
                  </a:lnTo>
                  <a:lnTo>
                    <a:pt x="570" y="298"/>
                  </a:lnTo>
                  <a:lnTo>
                    <a:pt x="560" y="296"/>
                  </a:lnTo>
                  <a:close/>
                  <a:moveTo>
                    <a:pt x="568" y="260"/>
                  </a:moveTo>
                  <a:lnTo>
                    <a:pt x="560" y="256"/>
                  </a:lnTo>
                  <a:lnTo>
                    <a:pt x="566" y="258"/>
                  </a:lnTo>
                  <a:lnTo>
                    <a:pt x="566" y="262"/>
                  </a:lnTo>
                  <a:lnTo>
                    <a:pt x="568" y="260"/>
                  </a:lnTo>
                  <a:close/>
                  <a:moveTo>
                    <a:pt x="552" y="268"/>
                  </a:moveTo>
                  <a:lnTo>
                    <a:pt x="548" y="262"/>
                  </a:lnTo>
                  <a:lnTo>
                    <a:pt x="546" y="266"/>
                  </a:lnTo>
                  <a:lnTo>
                    <a:pt x="554" y="266"/>
                  </a:lnTo>
                  <a:lnTo>
                    <a:pt x="552" y="264"/>
                  </a:lnTo>
                  <a:lnTo>
                    <a:pt x="552" y="268"/>
                  </a:lnTo>
                  <a:close/>
                  <a:moveTo>
                    <a:pt x="550" y="274"/>
                  </a:moveTo>
                  <a:lnTo>
                    <a:pt x="540" y="278"/>
                  </a:lnTo>
                  <a:lnTo>
                    <a:pt x="542" y="274"/>
                  </a:lnTo>
                  <a:lnTo>
                    <a:pt x="538" y="278"/>
                  </a:lnTo>
                  <a:lnTo>
                    <a:pt x="542" y="280"/>
                  </a:lnTo>
                  <a:lnTo>
                    <a:pt x="544" y="276"/>
                  </a:lnTo>
                  <a:lnTo>
                    <a:pt x="548" y="282"/>
                  </a:lnTo>
                  <a:lnTo>
                    <a:pt x="552" y="280"/>
                  </a:lnTo>
                  <a:lnTo>
                    <a:pt x="550" y="278"/>
                  </a:lnTo>
                  <a:lnTo>
                    <a:pt x="550" y="274"/>
                  </a:lnTo>
                  <a:close/>
                  <a:moveTo>
                    <a:pt x="536" y="274"/>
                  </a:moveTo>
                  <a:lnTo>
                    <a:pt x="534" y="278"/>
                  </a:lnTo>
                  <a:lnTo>
                    <a:pt x="536" y="282"/>
                  </a:lnTo>
                  <a:lnTo>
                    <a:pt x="536" y="274"/>
                  </a:lnTo>
                  <a:close/>
                  <a:moveTo>
                    <a:pt x="536" y="290"/>
                  </a:moveTo>
                  <a:lnTo>
                    <a:pt x="538" y="288"/>
                  </a:lnTo>
                  <a:lnTo>
                    <a:pt x="540" y="288"/>
                  </a:lnTo>
                  <a:lnTo>
                    <a:pt x="536" y="290"/>
                  </a:lnTo>
                  <a:close/>
                  <a:moveTo>
                    <a:pt x="538" y="344"/>
                  </a:moveTo>
                  <a:lnTo>
                    <a:pt x="534" y="338"/>
                  </a:lnTo>
                  <a:lnTo>
                    <a:pt x="530" y="342"/>
                  </a:lnTo>
                  <a:lnTo>
                    <a:pt x="538" y="344"/>
                  </a:lnTo>
                  <a:close/>
                  <a:moveTo>
                    <a:pt x="528" y="362"/>
                  </a:moveTo>
                  <a:lnTo>
                    <a:pt x="526" y="362"/>
                  </a:lnTo>
                  <a:lnTo>
                    <a:pt x="534" y="360"/>
                  </a:lnTo>
                  <a:lnTo>
                    <a:pt x="528" y="362"/>
                  </a:lnTo>
                  <a:close/>
                  <a:moveTo>
                    <a:pt x="532" y="344"/>
                  </a:moveTo>
                  <a:lnTo>
                    <a:pt x="532" y="340"/>
                  </a:lnTo>
                  <a:lnTo>
                    <a:pt x="536" y="340"/>
                  </a:lnTo>
                  <a:lnTo>
                    <a:pt x="532" y="344"/>
                  </a:lnTo>
                  <a:close/>
                  <a:moveTo>
                    <a:pt x="542" y="324"/>
                  </a:moveTo>
                  <a:lnTo>
                    <a:pt x="544" y="324"/>
                  </a:lnTo>
                  <a:lnTo>
                    <a:pt x="542" y="324"/>
                  </a:lnTo>
                  <a:lnTo>
                    <a:pt x="548" y="318"/>
                  </a:lnTo>
                  <a:lnTo>
                    <a:pt x="544" y="320"/>
                  </a:lnTo>
                  <a:lnTo>
                    <a:pt x="546" y="326"/>
                  </a:lnTo>
                  <a:lnTo>
                    <a:pt x="542" y="326"/>
                  </a:lnTo>
                  <a:lnTo>
                    <a:pt x="540" y="326"/>
                  </a:lnTo>
                  <a:lnTo>
                    <a:pt x="540" y="322"/>
                  </a:lnTo>
                  <a:lnTo>
                    <a:pt x="540" y="316"/>
                  </a:lnTo>
                  <a:lnTo>
                    <a:pt x="542" y="322"/>
                  </a:lnTo>
                  <a:lnTo>
                    <a:pt x="542" y="324"/>
                  </a:lnTo>
                  <a:close/>
                  <a:moveTo>
                    <a:pt x="546" y="328"/>
                  </a:moveTo>
                  <a:lnTo>
                    <a:pt x="548" y="328"/>
                  </a:lnTo>
                  <a:lnTo>
                    <a:pt x="544" y="326"/>
                  </a:lnTo>
                  <a:lnTo>
                    <a:pt x="550" y="326"/>
                  </a:lnTo>
                  <a:lnTo>
                    <a:pt x="546" y="328"/>
                  </a:lnTo>
                  <a:close/>
                  <a:moveTo>
                    <a:pt x="538" y="384"/>
                  </a:moveTo>
                  <a:lnTo>
                    <a:pt x="540" y="372"/>
                  </a:lnTo>
                  <a:lnTo>
                    <a:pt x="538" y="384"/>
                  </a:lnTo>
                  <a:close/>
                  <a:moveTo>
                    <a:pt x="548" y="316"/>
                  </a:moveTo>
                  <a:lnTo>
                    <a:pt x="552" y="314"/>
                  </a:lnTo>
                  <a:lnTo>
                    <a:pt x="548" y="316"/>
                  </a:lnTo>
                  <a:lnTo>
                    <a:pt x="548" y="316"/>
                  </a:lnTo>
                  <a:close/>
                  <a:moveTo>
                    <a:pt x="546" y="332"/>
                  </a:moveTo>
                  <a:lnTo>
                    <a:pt x="552" y="334"/>
                  </a:lnTo>
                  <a:lnTo>
                    <a:pt x="552" y="326"/>
                  </a:lnTo>
                  <a:lnTo>
                    <a:pt x="546" y="332"/>
                  </a:lnTo>
                  <a:close/>
                  <a:moveTo>
                    <a:pt x="560" y="326"/>
                  </a:moveTo>
                  <a:lnTo>
                    <a:pt x="558" y="320"/>
                  </a:lnTo>
                  <a:lnTo>
                    <a:pt x="558" y="316"/>
                  </a:lnTo>
                  <a:lnTo>
                    <a:pt x="556" y="318"/>
                  </a:lnTo>
                  <a:lnTo>
                    <a:pt x="554" y="318"/>
                  </a:lnTo>
                  <a:lnTo>
                    <a:pt x="556" y="318"/>
                  </a:lnTo>
                  <a:lnTo>
                    <a:pt x="556" y="320"/>
                  </a:lnTo>
                  <a:lnTo>
                    <a:pt x="554" y="322"/>
                  </a:lnTo>
                  <a:lnTo>
                    <a:pt x="552" y="324"/>
                  </a:lnTo>
                  <a:lnTo>
                    <a:pt x="560" y="326"/>
                  </a:lnTo>
                  <a:close/>
                  <a:moveTo>
                    <a:pt x="544" y="362"/>
                  </a:moveTo>
                  <a:lnTo>
                    <a:pt x="550" y="374"/>
                  </a:lnTo>
                  <a:lnTo>
                    <a:pt x="544" y="362"/>
                  </a:lnTo>
                  <a:close/>
                  <a:moveTo>
                    <a:pt x="542" y="374"/>
                  </a:moveTo>
                  <a:lnTo>
                    <a:pt x="546" y="368"/>
                  </a:lnTo>
                  <a:lnTo>
                    <a:pt x="550" y="374"/>
                  </a:lnTo>
                  <a:lnTo>
                    <a:pt x="542" y="374"/>
                  </a:lnTo>
                  <a:close/>
                  <a:moveTo>
                    <a:pt x="562" y="330"/>
                  </a:moveTo>
                  <a:lnTo>
                    <a:pt x="568" y="340"/>
                  </a:lnTo>
                  <a:lnTo>
                    <a:pt x="566" y="334"/>
                  </a:lnTo>
                  <a:lnTo>
                    <a:pt x="566" y="342"/>
                  </a:lnTo>
                  <a:lnTo>
                    <a:pt x="574" y="342"/>
                  </a:lnTo>
                  <a:lnTo>
                    <a:pt x="568" y="338"/>
                  </a:lnTo>
                  <a:lnTo>
                    <a:pt x="566" y="326"/>
                  </a:lnTo>
                  <a:lnTo>
                    <a:pt x="558" y="330"/>
                  </a:lnTo>
                  <a:lnTo>
                    <a:pt x="562" y="330"/>
                  </a:lnTo>
                  <a:close/>
                  <a:moveTo>
                    <a:pt x="574" y="288"/>
                  </a:moveTo>
                  <a:lnTo>
                    <a:pt x="574" y="284"/>
                  </a:lnTo>
                  <a:lnTo>
                    <a:pt x="578" y="284"/>
                  </a:lnTo>
                  <a:lnTo>
                    <a:pt x="574" y="288"/>
                  </a:lnTo>
                  <a:close/>
                  <a:moveTo>
                    <a:pt x="580" y="252"/>
                  </a:moveTo>
                  <a:lnTo>
                    <a:pt x="578" y="252"/>
                  </a:lnTo>
                  <a:lnTo>
                    <a:pt x="582" y="254"/>
                  </a:lnTo>
                  <a:lnTo>
                    <a:pt x="584" y="252"/>
                  </a:lnTo>
                  <a:lnTo>
                    <a:pt x="580" y="252"/>
                  </a:lnTo>
                  <a:close/>
                  <a:moveTo>
                    <a:pt x="582" y="246"/>
                  </a:moveTo>
                  <a:lnTo>
                    <a:pt x="588" y="246"/>
                  </a:lnTo>
                  <a:lnTo>
                    <a:pt x="586" y="246"/>
                  </a:lnTo>
                  <a:lnTo>
                    <a:pt x="582" y="246"/>
                  </a:lnTo>
                  <a:close/>
                  <a:moveTo>
                    <a:pt x="582" y="254"/>
                  </a:moveTo>
                  <a:lnTo>
                    <a:pt x="576" y="258"/>
                  </a:lnTo>
                  <a:lnTo>
                    <a:pt x="582" y="254"/>
                  </a:lnTo>
                  <a:close/>
                  <a:moveTo>
                    <a:pt x="576" y="282"/>
                  </a:moveTo>
                  <a:lnTo>
                    <a:pt x="576" y="286"/>
                  </a:lnTo>
                  <a:lnTo>
                    <a:pt x="580" y="288"/>
                  </a:lnTo>
                  <a:lnTo>
                    <a:pt x="576" y="284"/>
                  </a:lnTo>
                  <a:lnTo>
                    <a:pt x="576" y="282"/>
                  </a:lnTo>
                  <a:close/>
                  <a:moveTo>
                    <a:pt x="576" y="268"/>
                  </a:moveTo>
                  <a:lnTo>
                    <a:pt x="582" y="268"/>
                  </a:lnTo>
                  <a:lnTo>
                    <a:pt x="582" y="264"/>
                  </a:lnTo>
                  <a:lnTo>
                    <a:pt x="576" y="260"/>
                  </a:lnTo>
                  <a:lnTo>
                    <a:pt x="576" y="268"/>
                  </a:lnTo>
                  <a:close/>
                  <a:moveTo>
                    <a:pt x="570" y="346"/>
                  </a:moveTo>
                  <a:lnTo>
                    <a:pt x="566" y="352"/>
                  </a:lnTo>
                  <a:lnTo>
                    <a:pt x="570" y="344"/>
                  </a:lnTo>
                  <a:lnTo>
                    <a:pt x="570" y="346"/>
                  </a:lnTo>
                  <a:close/>
                  <a:moveTo>
                    <a:pt x="568" y="344"/>
                  </a:moveTo>
                  <a:lnTo>
                    <a:pt x="570" y="338"/>
                  </a:lnTo>
                  <a:lnTo>
                    <a:pt x="568" y="346"/>
                  </a:lnTo>
                  <a:lnTo>
                    <a:pt x="568" y="344"/>
                  </a:lnTo>
                  <a:close/>
                  <a:moveTo>
                    <a:pt x="572" y="310"/>
                  </a:moveTo>
                  <a:lnTo>
                    <a:pt x="576" y="318"/>
                  </a:lnTo>
                  <a:lnTo>
                    <a:pt x="578" y="308"/>
                  </a:lnTo>
                  <a:lnTo>
                    <a:pt x="582" y="312"/>
                  </a:lnTo>
                  <a:lnTo>
                    <a:pt x="574" y="314"/>
                  </a:lnTo>
                  <a:lnTo>
                    <a:pt x="572" y="310"/>
                  </a:lnTo>
                  <a:close/>
                  <a:moveTo>
                    <a:pt x="568" y="326"/>
                  </a:moveTo>
                  <a:lnTo>
                    <a:pt x="574" y="330"/>
                  </a:lnTo>
                  <a:lnTo>
                    <a:pt x="576" y="324"/>
                  </a:lnTo>
                  <a:lnTo>
                    <a:pt x="568" y="326"/>
                  </a:lnTo>
                  <a:close/>
                  <a:moveTo>
                    <a:pt x="572" y="338"/>
                  </a:moveTo>
                  <a:lnTo>
                    <a:pt x="572" y="338"/>
                  </a:lnTo>
                  <a:lnTo>
                    <a:pt x="572" y="338"/>
                  </a:lnTo>
                  <a:close/>
                  <a:moveTo>
                    <a:pt x="576" y="348"/>
                  </a:moveTo>
                  <a:lnTo>
                    <a:pt x="568" y="346"/>
                  </a:lnTo>
                  <a:lnTo>
                    <a:pt x="576" y="348"/>
                  </a:lnTo>
                  <a:close/>
                  <a:moveTo>
                    <a:pt x="574" y="344"/>
                  </a:moveTo>
                  <a:lnTo>
                    <a:pt x="570" y="346"/>
                  </a:lnTo>
                  <a:lnTo>
                    <a:pt x="574" y="344"/>
                  </a:lnTo>
                  <a:close/>
                  <a:moveTo>
                    <a:pt x="580" y="286"/>
                  </a:moveTo>
                  <a:lnTo>
                    <a:pt x="580" y="286"/>
                  </a:lnTo>
                  <a:lnTo>
                    <a:pt x="580" y="288"/>
                  </a:lnTo>
                  <a:lnTo>
                    <a:pt x="578" y="292"/>
                  </a:lnTo>
                  <a:lnTo>
                    <a:pt x="580" y="292"/>
                  </a:lnTo>
                  <a:lnTo>
                    <a:pt x="584" y="288"/>
                  </a:lnTo>
                  <a:lnTo>
                    <a:pt x="578" y="290"/>
                  </a:lnTo>
                  <a:lnTo>
                    <a:pt x="578" y="282"/>
                  </a:lnTo>
                  <a:lnTo>
                    <a:pt x="584" y="288"/>
                  </a:lnTo>
                  <a:lnTo>
                    <a:pt x="580" y="292"/>
                  </a:lnTo>
                  <a:lnTo>
                    <a:pt x="582" y="286"/>
                  </a:lnTo>
                  <a:lnTo>
                    <a:pt x="580" y="288"/>
                  </a:lnTo>
                  <a:lnTo>
                    <a:pt x="580" y="282"/>
                  </a:lnTo>
                  <a:lnTo>
                    <a:pt x="578" y="288"/>
                  </a:lnTo>
                  <a:lnTo>
                    <a:pt x="578" y="290"/>
                  </a:lnTo>
                  <a:lnTo>
                    <a:pt x="578" y="288"/>
                  </a:lnTo>
                  <a:lnTo>
                    <a:pt x="578" y="286"/>
                  </a:lnTo>
                  <a:lnTo>
                    <a:pt x="568" y="288"/>
                  </a:lnTo>
                  <a:lnTo>
                    <a:pt x="580" y="292"/>
                  </a:lnTo>
                  <a:lnTo>
                    <a:pt x="580" y="292"/>
                  </a:lnTo>
                  <a:lnTo>
                    <a:pt x="580" y="286"/>
                  </a:lnTo>
                  <a:close/>
                  <a:moveTo>
                    <a:pt x="564" y="318"/>
                  </a:moveTo>
                  <a:lnTo>
                    <a:pt x="574" y="316"/>
                  </a:lnTo>
                  <a:lnTo>
                    <a:pt x="564" y="318"/>
                  </a:lnTo>
                  <a:close/>
                  <a:moveTo>
                    <a:pt x="578" y="272"/>
                  </a:moveTo>
                  <a:lnTo>
                    <a:pt x="588" y="266"/>
                  </a:lnTo>
                  <a:lnTo>
                    <a:pt x="584" y="270"/>
                  </a:lnTo>
                  <a:lnTo>
                    <a:pt x="578" y="272"/>
                  </a:lnTo>
                  <a:close/>
                  <a:moveTo>
                    <a:pt x="572" y="302"/>
                  </a:moveTo>
                  <a:lnTo>
                    <a:pt x="576" y="308"/>
                  </a:lnTo>
                  <a:lnTo>
                    <a:pt x="566" y="304"/>
                  </a:lnTo>
                  <a:lnTo>
                    <a:pt x="572" y="302"/>
                  </a:lnTo>
                  <a:close/>
                  <a:moveTo>
                    <a:pt x="564" y="338"/>
                  </a:moveTo>
                  <a:lnTo>
                    <a:pt x="568" y="344"/>
                  </a:lnTo>
                  <a:lnTo>
                    <a:pt x="560" y="344"/>
                  </a:lnTo>
                  <a:lnTo>
                    <a:pt x="564" y="338"/>
                  </a:lnTo>
                  <a:close/>
                  <a:moveTo>
                    <a:pt x="564" y="338"/>
                  </a:moveTo>
                  <a:lnTo>
                    <a:pt x="560" y="338"/>
                  </a:lnTo>
                  <a:lnTo>
                    <a:pt x="564" y="338"/>
                  </a:lnTo>
                  <a:close/>
                  <a:moveTo>
                    <a:pt x="562" y="372"/>
                  </a:moveTo>
                  <a:lnTo>
                    <a:pt x="564" y="364"/>
                  </a:lnTo>
                  <a:lnTo>
                    <a:pt x="560" y="364"/>
                  </a:lnTo>
                  <a:lnTo>
                    <a:pt x="558" y="356"/>
                  </a:lnTo>
                  <a:lnTo>
                    <a:pt x="558" y="364"/>
                  </a:lnTo>
                  <a:lnTo>
                    <a:pt x="562" y="360"/>
                  </a:lnTo>
                  <a:lnTo>
                    <a:pt x="556" y="362"/>
                  </a:lnTo>
                  <a:lnTo>
                    <a:pt x="560" y="362"/>
                  </a:lnTo>
                  <a:lnTo>
                    <a:pt x="564" y="364"/>
                  </a:lnTo>
                  <a:lnTo>
                    <a:pt x="562" y="362"/>
                  </a:lnTo>
                  <a:lnTo>
                    <a:pt x="562" y="372"/>
                  </a:lnTo>
                  <a:close/>
                  <a:moveTo>
                    <a:pt x="576" y="366"/>
                  </a:moveTo>
                  <a:lnTo>
                    <a:pt x="570" y="362"/>
                  </a:lnTo>
                  <a:lnTo>
                    <a:pt x="576" y="366"/>
                  </a:lnTo>
                  <a:lnTo>
                    <a:pt x="572" y="362"/>
                  </a:lnTo>
                  <a:lnTo>
                    <a:pt x="568" y="364"/>
                  </a:lnTo>
                  <a:lnTo>
                    <a:pt x="574" y="366"/>
                  </a:lnTo>
                  <a:lnTo>
                    <a:pt x="576" y="366"/>
                  </a:lnTo>
                  <a:close/>
                  <a:moveTo>
                    <a:pt x="574" y="348"/>
                  </a:moveTo>
                  <a:lnTo>
                    <a:pt x="576" y="348"/>
                  </a:lnTo>
                  <a:lnTo>
                    <a:pt x="574" y="348"/>
                  </a:lnTo>
                  <a:close/>
                  <a:moveTo>
                    <a:pt x="588" y="276"/>
                  </a:moveTo>
                  <a:lnTo>
                    <a:pt x="588" y="284"/>
                  </a:lnTo>
                  <a:lnTo>
                    <a:pt x="582" y="278"/>
                  </a:lnTo>
                  <a:lnTo>
                    <a:pt x="588" y="276"/>
                  </a:lnTo>
                  <a:close/>
                  <a:moveTo>
                    <a:pt x="600" y="242"/>
                  </a:moveTo>
                  <a:lnTo>
                    <a:pt x="600" y="244"/>
                  </a:lnTo>
                  <a:lnTo>
                    <a:pt x="600" y="242"/>
                  </a:lnTo>
                  <a:close/>
                  <a:moveTo>
                    <a:pt x="606" y="222"/>
                  </a:moveTo>
                  <a:lnTo>
                    <a:pt x="602" y="222"/>
                  </a:lnTo>
                  <a:lnTo>
                    <a:pt x="598" y="226"/>
                  </a:lnTo>
                  <a:lnTo>
                    <a:pt x="598" y="228"/>
                  </a:lnTo>
                  <a:lnTo>
                    <a:pt x="598" y="220"/>
                  </a:lnTo>
                  <a:lnTo>
                    <a:pt x="602" y="226"/>
                  </a:lnTo>
                  <a:lnTo>
                    <a:pt x="598" y="230"/>
                  </a:lnTo>
                  <a:lnTo>
                    <a:pt x="600" y="224"/>
                  </a:lnTo>
                  <a:lnTo>
                    <a:pt x="600" y="224"/>
                  </a:lnTo>
                  <a:lnTo>
                    <a:pt x="606" y="222"/>
                  </a:lnTo>
                  <a:close/>
                  <a:moveTo>
                    <a:pt x="592" y="228"/>
                  </a:moveTo>
                  <a:lnTo>
                    <a:pt x="598" y="230"/>
                  </a:lnTo>
                  <a:lnTo>
                    <a:pt x="590" y="228"/>
                  </a:lnTo>
                  <a:lnTo>
                    <a:pt x="596" y="222"/>
                  </a:lnTo>
                  <a:lnTo>
                    <a:pt x="592" y="228"/>
                  </a:lnTo>
                  <a:close/>
                  <a:moveTo>
                    <a:pt x="600" y="202"/>
                  </a:moveTo>
                  <a:lnTo>
                    <a:pt x="596" y="196"/>
                  </a:lnTo>
                  <a:lnTo>
                    <a:pt x="600" y="202"/>
                  </a:lnTo>
                  <a:close/>
                  <a:moveTo>
                    <a:pt x="604" y="220"/>
                  </a:moveTo>
                  <a:lnTo>
                    <a:pt x="604" y="218"/>
                  </a:lnTo>
                  <a:lnTo>
                    <a:pt x="604" y="220"/>
                  </a:lnTo>
                  <a:close/>
                  <a:moveTo>
                    <a:pt x="594" y="226"/>
                  </a:moveTo>
                  <a:lnTo>
                    <a:pt x="590" y="226"/>
                  </a:lnTo>
                  <a:lnTo>
                    <a:pt x="598" y="218"/>
                  </a:lnTo>
                  <a:lnTo>
                    <a:pt x="594" y="226"/>
                  </a:lnTo>
                  <a:close/>
                  <a:moveTo>
                    <a:pt x="594" y="236"/>
                  </a:moveTo>
                  <a:lnTo>
                    <a:pt x="582" y="228"/>
                  </a:lnTo>
                  <a:lnTo>
                    <a:pt x="584" y="232"/>
                  </a:lnTo>
                  <a:lnTo>
                    <a:pt x="584" y="234"/>
                  </a:lnTo>
                  <a:lnTo>
                    <a:pt x="594" y="238"/>
                  </a:lnTo>
                  <a:lnTo>
                    <a:pt x="582" y="242"/>
                  </a:lnTo>
                  <a:lnTo>
                    <a:pt x="590" y="236"/>
                  </a:lnTo>
                  <a:lnTo>
                    <a:pt x="594" y="246"/>
                  </a:lnTo>
                  <a:lnTo>
                    <a:pt x="596" y="244"/>
                  </a:lnTo>
                  <a:lnTo>
                    <a:pt x="588" y="244"/>
                  </a:lnTo>
                  <a:lnTo>
                    <a:pt x="594" y="236"/>
                  </a:lnTo>
                  <a:close/>
                  <a:moveTo>
                    <a:pt x="596" y="202"/>
                  </a:moveTo>
                  <a:lnTo>
                    <a:pt x="588" y="198"/>
                  </a:lnTo>
                  <a:lnTo>
                    <a:pt x="588" y="200"/>
                  </a:lnTo>
                  <a:lnTo>
                    <a:pt x="596" y="202"/>
                  </a:lnTo>
                  <a:close/>
                  <a:moveTo>
                    <a:pt x="606" y="192"/>
                  </a:moveTo>
                  <a:lnTo>
                    <a:pt x="600" y="186"/>
                  </a:lnTo>
                  <a:lnTo>
                    <a:pt x="602" y="186"/>
                  </a:lnTo>
                  <a:lnTo>
                    <a:pt x="606" y="192"/>
                  </a:lnTo>
                  <a:close/>
                  <a:moveTo>
                    <a:pt x="602" y="188"/>
                  </a:moveTo>
                  <a:lnTo>
                    <a:pt x="594" y="180"/>
                  </a:lnTo>
                  <a:lnTo>
                    <a:pt x="594" y="190"/>
                  </a:lnTo>
                  <a:lnTo>
                    <a:pt x="602" y="188"/>
                  </a:lnTo>
                  <a:close/>
                  <a:moveTo>
                    <a:pt x="596" y="188"/>
                  </a:moveTo>
                  <a:lnTo>
                    <a:pt x="592" y="186"/>
                  </a:lnTo>
                  <a:lnTo>
                    <a:pt x="592" y="190"/>
                  </a:lnTo>
                  <a:lnTo>
                    <a:pt x="600" y="194"/>
                  </a:lnTo>
                  <a:lnTo>
                    <a:pt x="592" y="198"/>
                  </a:lnTo>
                  <a:lnTo>
                    <a:pt x="594" y="192"/>
                  </a:lnTo>
                  <a:lnTo>
                    <a:pt x="596" y="188"/>
                  </a:lnTo>
                  <a:close/>
                  <a:moveTo>
                    <a:pt x="604" y="134"/>
                  </a:moveTo>
                  <a:lnTo>
                    <a:pt x="598" y="138"/>
                  </a:lnTo>
                  <a:lnTo>
                    <a:pt x="600" y="134"/>
                  </a:lnTo>
                  <a:lnTo>
                    <a:pt x="604" y="134"/>
                  </a:lnTo>
                  <a:close/>
                  <a:moveTo>
                    <a:pt x="580" y="234"/>
                  </a:moveTo>
                  <a:lnTo>
                    <a:pt x="584" y="234"/>
                  </a:lnTo>
                  <a:lnTo>
                    <a:pt x="582" y="230"/>
                  </a:lnTo>
                  <a:lnTo>
                    <a:pt x="580" y="234"/>
                  </a:lnTo>
                  <a:close/>
                  <a:moveTo>
                    <a:pt x="578" y="252"/>
                  </a:moveTo>
                  <a:lnTo>
                    <a:pt x="578" y="248"/>
                  </a:lnTo>
                  <a:lnTo>
                    <a:pt x="580" y="248"/>
                  </a:lnTo>
                  <a:lnTo>
                    <a:pt x="578" y="248"/>
                  </a:lnTo>
                  <a:lnTo>
                    <a:pt x="578" y="252"/>
                  </a:lnTo>
                  <a:close/>
                  <a:moveTo>
                    <a:pt x="574" y="238"/>
                  </a:moveTo>
                  <a:lnTo>
                    <a:pt x="568" y="238"/>
                  </a:lnTo>
                  <a:lnTo>
                    <a:pt x="572" y="238"/>
                  </a:lnTo>
                  <a:lnTo>
                    <a:pt x="574" y="238"/>
                  </a:lnTo>
                  <a:close/>
                  <a:moveTo>
                    <a:pt x="572" y="226"/>
                  </a:moveTo>
                  <a:lnTo>
                    <a:pt x="566" y="214"/>
                  </a:lnTo>
                  <a:lnTo>
                    <a:pt x="554" y="224"/>
                  </a:lnTo>
                  <a:lnTo>
                    <a:pt x="556" y="216"/>
                  </a:lnTo>
                  <a:lnTo>
                    <a:pt x="548" y="214"/>
                  </a:lnTo>
                  <a:lnTo>
                    <a:pt x="560" y="218"/>
                  </a:lnTo>
                  <a:lnTo>
                    <a:pt x="556" y="218"/>
                  </a:lnTo>
                  <a:lnTo>
                    <a:pt x="560" y="216"/>
                  </a:lnTo>
                  <a:lnTo>
                    <a:pt x="568" y="232"/>
                  </a:lnTo>
                  <a:lnTo>
                    <a:pt x="570" y="224"/>
                  </a:lnTo>
                  <a:lnTo>
                    <a:pt x="572" y="226"/>
                  </a:lnTo>
                  <a:close/>
                  <a:moveTo>
                    <a:pt x="552" y="210"/>
                  </a:moveTo>
                  <a:lnTo>
                    <a:pt x="554" y="214"/>
                  </a:lnTo>
                  <a:lnTo>
                    <a:pt x="552" y="208"/>
                  </a:lnTo>
                  <a:lnTo>
                    <a:pt x="552" y="210"/>
                  </a:lnTo>
                  <a:close/>
                  <a:moveTo>
                    <a:pt x="558" y="196"/>
                  </a:moveTo>
                  <a:lnTo>
                    <a:pt x="550" y="194"/>
                  </a:lnTo>
                  <a:lnTo>
                    <a:pt x="546" y="198"/>
                  </a:lnTo>
                  <a:lnTo>
                    <a:pt x="550" y="196"/>
                  </a:lnTo>
                  <a:lnTo>
                    <a:pt x="552" y="198"/>
                  </a:lnTo>
                  <a:lnTo>
                    <a:pt x="552" y="198"/>
                  </a:lnTo>
                  <a:lnTo>
                    <a:pt x="552" y="198"/>
                  </a:lnTo>
                  <a:lnTo>
                    <a:pt x="552" y="198"/>
                  </a:lnTo>
                  <a:lnTo>
                    <a:pt x="558" y="196"/>
                  </a:lnTo>
                  <a:close/>
                  <a:moveTo>
                    <a:pt x="550" y="216"/>
                  </a:moveTo>
                  <a:lnTo>
                    <a:pt x="548" y="218"/>
                  </a:lnTo>
                  <a:lnTo>
                    <a:pt x="548" y="218"/>
                  </a:lnTo>
                  <a:lnTo>
                    <a:pt x="550" y="216"/>
                  </a:lnTo>
                  <a:close/>
                  <a:moveTo>
                    <a:pt x="536" y="252"/>
                  </a:moveTo>
                  <a:lnTo>
                    <a:pt x="542" y="256"/>
                  </a:lnTo>
                  <a:lnTo>
                    <a:pt x="538" y="256"/>
                  </a:lnTo>
                  <a:lnTo>
                    <a:pt x="534" y="260"/>
                  </a:lnTo>
                  <a:lnTo>
                    <a:pt x="542" y="266"/>
                  </a:lnTo>
                  <a:lnTo>
                    <a:pt x="542" y="264"/>
                  </a:lnTo>
                  <a:lnTo>
                    <a:pt x="546" y="268"/>
                  </a:lnTo>
                  <a:lnTo>
                    <a:pt x="550" y="262"/>
                  </a:lnTo>
                  <a:lnTo>
                    <a:pt x="548" y="266"/>
                  </a:lnTo>
                  <a:lnTo>
                    <a:pt x="554" y="264"/>
                  </a:lnTo>
                  <a:lnTo>
                    <a:pt x="548" y="256"/>
                  </a:lnTo>
                  <a:lnTo>
                    <a:pt x="544" y="262"/>
                  </a:lnTo>
                  <a:lnTo>
                    <a:pt x="540" y="262"/>
                  </a:lnTo>
                  <a:lnTo>
                    <a:pt x="548" y="260"/>
                  </a:lnTo>
                  <a:lnTo>
                    <a:pt x="542" y="264"/>
                  </a:lnTo>
                  <a:lnTo>
                    <a:pt x="546" y="260"/>
                  </a:lnTo>
                  <a:lnTo>
                    <a:pt x="548" y="256"/>
                  </a:lnTo>
                  <a:lnTo>
                    <a:pt x="542" y="262"/>
                  </a:lnTo>
                  <a:lnTo>
                    <a:pt x="536" y="252"/>
                  </a:lnTo>
                  <a:close/>
                  <a:moveTo>
                    <a:pt x="528" y="276"/>
                  </a:moveTo>
                  <a:lnTo>
                    <a:pt x="530" y="276"/>
                  </a:lnTo>
                  <a:lnTo>
                    <a:pt x="532" y="278"/>
                  </a:lnTo>
                  <a:lnTo>
                    <a:pt x="528" y="276"/>
                  </a:lnTo>
                  <a:close/>
                  <a:moveTo>
                    <a:pt x="530" y="280"/>
                  </a:moveTo>
                  <a:lnTo>
                    <a:pt x="530" y="282"/>
                  </a:lnTo>
                  <a:lnTo>
                    <a:pt x="530" y="282"/>
                  </a:lnTo>
                  <a:lnTo>
                    <a:pt x="530" y="280"/>
                  </a:lnTo>
                  <a:close/>
                  <a:moveTo>
                    <a:pt x="546" y="220"/>
                  </a:moveTo>
                  <a:lnTo>
                    <a:pt x="544" y="220"/>
                  </a:lnTo>
                  <a:lnTo>
                    <a:pt x="540" y="218"/>
                  </a:lnTo>
                  <a:lnTo>
                    <a:pt x="546" y="220"/>
                  </a:lnTo>
                  <a:close/>
                  <a:moveTo>
                    <a:pt x="550" y="214"/>
                  </a:moveTo>
                  <a:lnTo>
                    <a:pt x="542" y="212"/>
                  </a:lnTo>
                  <a:lnTo>
                    <a:pt x="548" y="210"/>
                  </a:lnTo>
                  <a:lnTo>
                    <a:pt x="550" y="214"/>
                  </a:lnTo>
                  <a:lnTo>
                    <a:pt x="550" y="214"/>
                  </a:lnTo>
                  <a:close/>
                  <a:moveTo>
                    <a:pt x="550" y="182"/>
                  </a:moveTo>
                  <a:lnTo>
                    <a:pt x="548" y="184"/>
                  </a:lnTo>
                  <a:lnTo>
                    <a:pt x="548" y="182"/>
                  </a:lnTo>
                  <a:lnTo>
                    <a:pt x="544" y="186"/>
                  </a:lnTo>
                  <a:lnTo>
                    <a:pt x="550" y="182"/>
                  </a:lnTo>
                  <a:close/>
                  <a:moveTo>
                    <a:pt x="534" y="206"/>
                  </a:moveTo>
                  <a:lnTo>
                    <a:pt x="536" y="206"/>
                  </a:lnTo>
                  <a:lnTo>
                    <a:pt x="546" y="206"/>
                  </a:lnTo>
                  <a:lnTo>
                    <a:pt x="546" y="206"/>
                  </a:lnTo>
                  <a:lnTo>
                    <a:pt x="538" y="206"/>
                  </a:lnTo>
                  <a:lnTo>
                    <a:pt x="546" y="202"/>
                  </a:lnTo>
                  <a:lnTo>
                    <a:pt x="534" y="206"/>
                  </a:lnTo>
                  <a:close/>
                  <a:moveTo>
                    <a:pt x="532" y="284"/>
                  </a:moveTo>
                  <a:lnTo>
                    <a:pt x="536" y="296"/>
                  </a:lnTo>
                  <a:lnTo>
                    <a:pt x="542" y="288"/>
                  </a:lnTo>
                  <a:lnTo>
                    <a:pt x="532" y="284"/>
                  </a:lnTo>
                  <a:close/>
                  <a:moveTo>
                    <a:pt x="520" y="352"/>
                  </a:moveTo>
                  <a:lnTo>
                    <a:pt x="524" y="352"/>
                  </a:lnTo>
                  <a:lnTo>
                    <a:pt x="522" y="348"/>
                  </a:lnTo>
                  <a:lnTo>
                    <a:pt x="520" y="352"/>
                  </a:lnTo>
                  <a:close/>
                  <a:moveTo>
                    <a:pt x="540" y="410"/>
                  </a:moveTo>
                  <a:lnTo>
                    <a:pt x="544" y="412"/>
                  </a:lnTo>
                  <a:lnTo>
                    <a:pt x="544" y="410"/>
                  </a:lnTo>
                  <a:lnTo>
                    <a:pt x="546" y="404"/>
                  </a:lnTo>
                  <a:lnTo>
                    <a:pt x="548" y="408"/>
                  </a:lnTo>
                  <a:lnTo>
                    <a:pt x="542" y="402"/>
                  </a:lnTo>
                  <a:lnTo>
                    <a:pt x="542" y="408"/>
                  </a:lnTo>
                  <a:lnTo>
                    <a:pt x="542" y="412"/>
                  </a:lnTo>
                  <a:lnTo>
                    <a:pt x="542" y="406"/>
                  </a:lnTo>
                  <a:lnTo>
                    <a:pt x="540" y="410"/>
                  </a:lnTo>
                  <a:close/>
                  <a:moveTo>
                    <a:pt x="542" y="410"/>
                  </a:moveTo>
                  <a:lnTo>
                    <a:pt x="546" y="412"/>
                  </a:lnTo>
                  <a:lnTo>
                    <a:pt x="542" y="410"/>
                  </a:lnTo>
                  <a:close/>
                  <a:moveTo>
                    <a:pt x="540" y="416"/>
                  </a:moveTo>
                  <a:lnTo>
                    <a:pt x="552" y="422"/>
                  </a:lnTo>
                  <a:lnTo>
                    <a:pt x="544" y="424"/>
                  </a:lnTo>
                  <a:lnTo>
                    <a:pt x="542" y="420"/>
                  </a:lnTo>
                  <a:lnTo>
                    <a:pt x="540" y="416"/>
                  </a:lnTo>
                  <a:close/>
                  <a:moveTo>
                    <a:pt x="540" y="412"/>
                  </a:moveTo>
                  <a:lnTo>
                    <a:pt x="548" y="418"/>
                  </a:lnTo>
                  <a:lnTo>
                    <a:pt x="546" y="412"/>
                  </a:lnTo>
                  <a:lnTo>
                    <a:pt x="540" y="412"/>
                  </a:lnTo>
                  <a:close/>
                  <a:moveTo>
                    <a:pt x="550" y="430"/>
                  </a:moveTo>
                  <a:lnTo>
                    <a:pt x="552" y="430"/>
                  </a:lnTo>
                  <a:lnTo>
                    <a:pt x="548" y="426"/>
                  </a:lnTo>
                  <a:lnTo>
                    <a:pt x="548" y="426"/>
                  </a:lnTo>
                  <a:lnTo>
                    <a:pt x="544" y="432"/>
                  </a:lnTo>
                  <a:lnTo>
                    <a:pt x="540" y="420"/>
                  </a:lnTo>
                  <a:lnTo>
                    <a:pt x="546" y="426"/>
                  </a:lnTo>
                  <a:lnTo>
                    <a:pt x="550" y="430"/>
                  </a:lnTo>
                  <a:close/>
                  <a:moveTo>
                    <a:pt x="546" y="420"/>
                  </a:moveTo>
                  <a:lnTo>
                    <a:pt x="556" y="410"/>
                  </a:lnTo>
                  <a:lnTo>
                    <a:pt x="548" y="416"/>
                  </a:lnTo>
                  <a:lnTo>
                    <a:pt x="550" y="412"/>
                  </a:lnTo>
                  <a:lnTo>
                    <a:pt x="552" y="414"/>
                  </a:lnTo>
                  <a:lnTo>
                    <a:pt x="548" y="412"/>
                  </a:lnTo>
                  <a:lnTo>
                    <a:pt x="548" y="420"/>
                  </a:lnTo>
                  <a:lnTo>
                    <a:pt x="546" y="420"/>
                  </a:lnTo>
                  <a:close/>
                  <a:moveTo>
                    <a:pt x="554" y="428"/>
                  </a:moveTo>
                  <a:lnTo>
                    <a:pt x="554" y="422"/>
                  </a:lnTo>
                  <a:lnTo>
                    <a:pt x="550" y="428"/>
                  </a:lnTo>
                  <a:lnTo>
                    <a:pt x="554" y="428"/>
                  </a:lnTo>
                  <a:close/>
                  <a:moveTo>
                    <a:pt x="544" y="434"/>
                  </a:moveTo>
                  <a:lnTo>
                    <a:pt x="552" y="432"/>
                  </a:lnTo>
                  <a:lnTo>
                    <a:pt x="552" y="434"/>
                  </a:lnTo>
                  <a:lnTo>
                    <a:pt x="552" y="432"/>
                  </a:lnTo>
                  <a:lnTo>
                    <a:pt x="544" y="434"/>
                  </a:lnTo>
                  <a:close/>
                  <a:moveTo>
                    <a:pt x="560" y="418"/>
                  </a:moveTo>
                  <a:lnTo>
                    <a:pt x="554" y="418"/>
                  </a:lnTo>
                  <a:lnTo>
                    <a:pt x="554" y="418"/>
                  </a:lnTo>
                  <a:lnTo>
                    <a:pt x="556" y="418"/>
                  </a:lnTo>
                  <a:lnTo>
                    <a:pt x="560" y="418"/>
                  </a:lnTo>
                  <a:close/>
                  <a:moveTo>
                    <a:pt x="560" y="402"/>
                  </a:moveTo>
                  <a:lnTo>
                    <a:pt x="562" y="398"/>
                  </a:lnTo>
                  <a:lnTo>
                    <a:pt x="552" y="396"/>
                  </a:lnTo>
                  <a:lnTo>
                    <a:pt x="556" y="398"/>
                  </a:lnTo>
                  <a:lnTo>
                    <a:pt x="560" y="392"/>
                  </a:lnTo>
                  <a:lnTo>
                    <a:pt x="556" y="402"/>
                  </a:lnTo>
                  <a:lnTo>
                    <a:pt x="562" y="392"/>
                  </a:lnTo>
                  <a:lnTo>
                    <a:pt x="560" y="390"/>
                  </a:lnTo>
                  <a:lnTo>
                    <a:pt x="558" y="398"/>
                  </a:lnTo>
                  <a:lnTo>
                    <a:pt x="558" y="392"/>
                  </a:lnTo>
                  <a:lnTo>
                    <a:pt x="554" y="400"/>
                  </a:lnTo>
                  <a:lnTo>
                    <a:pt x="552" y="392"/>
                  </a:lnTo>
                  <a:lnTo>
                    <a:pt x="550" y="398"/>
                  </a:lnTo>
                  <a:lnTo>
                    <a:pt x="552" y="396"/>
                  </a:lnTo>
                  <a:lnTo>
                    <a:pt x="560" y="400"/>
                  </a:lnTo>
                  <a:lnTo>
                    <a:pt x="560" y="394"/>
                  </a:lnTo>
                  <a:lnTo>
                    <a:pt x="550" y="402"/>
                  </a:lnTo>
                  <a:lnTo>
                    <a:pt x="560" y="402"/>
                  </a:lnTo>
                  <a:close/>
                  <a:moveTo>
                    <a:pt x="564" y="400"/>
                  </a:moveTo>
                  <a:lnTo>
                    <a:pt x="560" y="398"/>
                  </a:lnTo>
                  <a:lnTo>
                    <a:pt x="558" y="404"/>
                  </a:lnTo>
                  <a:lnTo>
                    <a:pt x="564" y="400"/>
                  </a:lnTo>
                  <a:close/>
                  <a:moveTo>
                    <a:pt x="560" y="396"/>
                  </a:moveTo>
                  <a:lnTo>
                    <a:pt x="568" y="396"/>
                  </a:lnTo>
                  <a:lnTo>
                    <a:pt x="560" y="396"/>
                  </a:lnTo>
                  <a:close/>
                  <a:moveTo>
                    <a:pt x="566" y="400"/>
                  </a:moveTo>
                  <a:lnTo>
                    <a:pt x="562" y="394"/>
                  </a:lnTo>
                  <a:lnTo>
                    <a:pt x="564" y="402"/>
                  </a:lnTo>
                  <a:lnTo>
                    <a:pt x="566" y="398"/>
                  </a:lnTo>
                  <a:lnTo>
                    <a:pt x="566" y="400"/>
                  </a:lnTo>
                  <a:close/>
                  <a:moveTo>
                    <a:pt x="592" y="504"/>
                  </a:moveTo>
                  <a:lnTo>
                    <a:pt x="602" y="510"/>
                  </a:lnTo>
                  <a:lnTo>
                    <a:pt x="590" y="510"/>
                  </a:lnTo>
                  <a:lnTo>
                    <a:pt x="594" y="512"/>
                  </a:lnTo>
                  <a:lnTo>
                    <a:pt x="592" y="504"/>
                  </a:lnTo>
                  <a:close/>
                  <a:moveTo>
                    <a:pt x="610" y="482"/>
                  </a:moveTo>
                  <a:lnTo>
                    <a:pt x="616" y="486"/>
                  </a:lnTo>
                  <a:lnTo>
                    <a:pt x="612" y="488"/>
                  </a:lnTo>
                  <a:lnTo>
                    <a:pt x="610" y="482"/>
                  </a:lnTo>
                  <a:close/>
                  <a:moveTo>
                    <a:pt x="614" y="482"/>
                  </a:moveTo>
                  <a:lnTo>
                    <a:pt x="610" y="480"/>
                  </a:lnTo>
                  <a:lnTo>
                    <a:pt x="614" y="482"/>
                  </a:lnTo>
                  <a:close/>
                  <a:moveTo>
                    <a:pt x="622" y="438"/>
                  </a:moveTo>
                  <a:lnTo>
                    <a:pt x="626" y="436"/>
                  </a:lnTo>
                  <a:lnTo>
                    <a:pt x="622" y="438"/>
                  </a:lnTo>
                  <a:close/>
                  <a:moveTo>
                    <a:pt x="616" y="488"/>
                  </a:moveTo>
                  <a:lnTo>
                    <a:pt x="618" y="492"/>
                  </a:lnTo>
                  <a:lnTo>
                    <a:pt x="622" y="488"/>
                  </a:lnTo>
                  <a:lnTo>
                    <a:pt x="612" y="488"/>
                  </a:lnTo>
                  <a:lnTo>
                    <a:pt x="616" y="488"/>
                  </a:lnTo>
                  <a:close/>
                  <a:moveTo>
                    <a:pt x="620" y="504"/>
                  </a:moveTo>
                  <a:lnTo>
                    <a:pt x="624" y="502"/>
                  </a:lnTo>
                  <a:lnTo>
                    <a:pt x="626" y="508"/>
                  </a:lnTo>
                  <a:lnTo>
                    <a:pt x="622" y="504"/>
                  </a:lnTo>
                  <a:lnTo>
                    <a:pt x="624" y="506"/>
                  </a:lnTo>
                  <a:lnTo>
                    <a:pt x="620" y="504"/>
                  </a:lnTo>
                  <a:close/>
                  <a:moveTo>
                    <a:pt x="634" y="460"/>
                  </a:moveTo>
                  <a:lnTo>
                    <a:pt x="632" y="466"/>
                  </a:lnTo>
                  <a:lnTo>
                    <a:pt x="636" y="466"/>
                  </a:lnTo>
                  <a:lnTo>
                    <a:pt x="634" y="460"/>
                  </a:lnTo>
                  <a:close/>
                  <a:moveTo>
                    <a:pt x="650" y="406"/>
                  </a:moveTo>
                  <a:lnTo>
                    <a:pt x="644" y="402"/>
                  </a:lnTo>
                  <a:lnTo>
                    <a:pt x="644" y="402"/>
                  </a:lnTo>
                  <a:lnTo>
                    <a:pt x="642" y="406"/>
                  </a:lnTo>
                  <a:lnTo>
                    <a:pt x="646" y="404"/>
                  </a:lnTo>
                  <a:lnTo>
                    <a:pt x="642" y="408"/>
                  </a:lnTo>
                  <a:lnTo>
                    <a:pt x="650" y="406"/>
                  </a:lnTo>
                  <a:close/>
                  <a:moveTo>
                    <a:pt x="648" y="412"/>
                  </a:moveTo>
                  <a:lnTo>
                    <a:pt x="650" y="412"/>
                  </a:lnTo>
                  <a:lnTo>
                    <a:pt x="646" y="408"/>
                  </a:lnTo>
                  <a:lnTo>
                    <a:pt x="648" y="412"/>
                  </a:lnTo>
                  <a:close/>
                  <a:moveTo>
                    <a:pt x="642" y="452"/>
                  </a:moveTo>
                  <a:lnTo>
                    <a:pt x="644" y="458"/>
                  </a:lnTo>
                  <a:lnTo>
                    <a:pt x="642" y="456"/>
                  </a:lnTo>
                  <a:lnTo>
                    <a:pt x="642" y="456"/>
                  </a:lnTo>
                  <a:lnTo>
                    <a:pt x="650" y="454"/>
                  </a:lnTo>
                  <a:lnTo>
                    <a:pt x="648" y="456"/>
                  </a:lnTo>
                  <a:lnTo>
                    <a:pt x="642" y="452"/>
                  </a:lnTo>
                  <a:close/>
                  <a:moveTo>
                    <a:pt x="634" y="488"/>
                  </a:moveTo>
                  <a:lnTo>
                    <a:pt x="638" y="492"/>
                  </a:lnTo>
                  <a:lnTo>
                    <a:pt x="640" y="490"/>
                  </a:lnTo>
                  <a:lnTo>
                    <a:pt x="634" y="488"/>
                  </a:lnTo>
                  <a:close/>
                  <a:moveTo>
                    <a:pt x="668" y="440"/>
                  </a:moveTo>
                  <a:lnTo>
                    <a:pt x="666" y="436"/>
                  </a:lnTo>
                  <a:lnTo>
                    <a:pt x="668" y="436"/>
                  </a:lnTo>
                  <a:lnTo>
                    <a:pt x="668" y="440"/>
                  </a:lnTo>
                  <a:close/>
                  <a:moveTo>
                    <a:pt x="664" y="456"/>
                  </a:moveTo>
                  <a:lnTo>
                    <a:pt x="662" y="450"/>
                  </a:lnTo>
                  <a:lnTo>
                    <a:pt x="664" y="456"/>
                  </a:lnTo>
                  <a:close/>
                  <a:moveTo>
                    <a:pt x="660" y="458"/>
                  </a:moveTo>
                  <a:lnTo>
                    <a:pt x="662" y="454"/>
                  </a:lnTo>
                  <a:lnTo>
                    <a:pt x="668" y="454"/>
                  </a:lnTo>
                  <a:lnTo>
                    <a:pt x="660" y="458"/>
                  </a:lnTo>
                  <a:close/>
                  <a:moveTo>
                    <a:pt x="668" y="456"/>
                  </a:moveTo>
                  <a:lnTo>
                    <a:pt x="676" y="458"/>
                  </a:lnTo>
                  <a:lnTo>
                    <a:pt x="666" y="462"/>
                  </a:lnTo>
                  <a:lnTo>
                    <a:pt x="668" y="456"/>
                  </a:lnTo>
                  <a:close/>
                  <a:moveTo>
                    <a:pt x="682" y="440"/>
                  </a:moveTo>
                  <a:lnTo>
                    <a:pt x="684" y="440"/>
                  </a:lnTo>
                  <a:lnTo>
                    <a:pt x="682" y="436"/>
                  </a:lnTo>
                  <a:lnTo>
                    <a:pt x="678" y="436"/>
                  </a:lnTo>
                  <a:lnTo>
                    <a:pt x="674" y="438"/>
                  </a:lnTo>
                  <a:lnTo>
                    <a:pt x="674" y="432"/>
                  </a:lnTo>
                  <a:lnTo>
                    <a:pt x="672" y="432"/>
                  </a:lnTo>
                  <a:lnTo>
                    <a:pt x="670" y="436"/>
                  </a:lnTo>
                  <a:lnTo>
                    <a:pt x="674" y="432"/>
                  </a:lnTo>
                  <a:lnTo>
                    <a:pt x="666" y="434"/>
                  </a:lnTo>
                  <a:lnTo>
                    <a:pt x="672" y="434"/>
                  </a:lnTo>
                  <a:lnTo>
                    <a:pt x="682" y="440"/>
                  </a:lnTo>
                  <a:close/>
                  <a:moveTo>
                    <a:pt x="700" y="436"/>
                  </a:moveTo>
                  <a:lnTo>
                    <a:pt x="702" y="432"/>
                  </a:lnTo>
                  <a:lnTo>
                    <a:pt x="694" y="430"/>
                  </a:lnTo>
                  <a:lnTo>
                    <a:pt x="696" y="424"/>
                  </a:lnTo>
                  <a:lnTo>
                    <a:pt x="690" y="426"/>
                  </a:lnTo>
                  <a:lnTo>
                    <a:pt x="696" y="428"/>
                  </a:lnTo>
                  <a:lnTo>
                    <a:pt x="694" y="430"/>
                  </a:lnTo>
                  <a:lnTo>
                    <a:pt x="696" y="430"/>
                  </a:lnTo>
                  <a:lnTo>
                    <a:pt x="692" y="434"/>
                  </a:lnTo>
                  <a:lnTo>
                    <a:pt x="694" y="436"/>
                  </a:lnTo>
                  <a:lnTo>
                    <a:pt x="694" y="434"/>
                  </a:lnTo>
                  <a:lnTo>
                    <a:pt x="702" y="436"/>
                  </a:lnTo>
                  <a:lnTo>
                    <a:pt x="696" y="432"/>
                  </a:lnTo>
                  <a:lnTo>
                    <a:pt x="700" y="430"/>
                  </a:lnTo>
                  <a:lnTo>
                    <a:pt x="700" y="436"/>
                  </a:lnTo>
                  <a:lnTo>
                    <a:pt x="698" y="426"/>
                  </a:lnTo>
                  <a:lnTo>
                    <a:pt x="700" y="436"/>
                  </a:lnTo>
                  <a:close/>
                  <a:moveTo>
                    <a:pt x="702" y="438"/>
                  </a:moveTo>
                  <a:lnTo>
                    <a:pt x="700" y="436"/>
                  </a:lnTo>
                  <a:lnTo>
                    <a:pt x="700" y="438"/>
                  </a:lnTo>
                  <a:lnTo>
                    <a:pt x="700" y="434"/>
                  </a:lnTo>
                  <a:lnTo>
                    <a:pt x="702" y="438"/>
                  </a:lnTo>
                  <a:close/>
                  <a:moveTo>
                    <a:pt x="696" y="452"/>
                  </a:moveTo>
                  <a:lnTo>
                    <a:pt x="698" y="454"/>
                  </a:lnTo>
                  <a:lnTo>
                    <a:pt x="694" y="458"/>
                  </a:lnTo>
                  <a:lnTo>
                    <a:pt x="696" y="452"/>
                  </a:lnTo>
                  <a:close/>
                  <a:moveTo>
                    <a:pt x="712" y="500"/>
                  </a:moveTo>
                  <a:lnTo>
                    <a:pt x="712" y="498"/>
                  </a:lnTo>
                  <a:lnTo>
                    <a:pt x="714" y="502"/>
                  </a:lnTo>
                  <a:lnTo>
                    <a:pt x="706" y="500"/>
                  </a:lnTo>
                  <a:lnTo>
                    <a:pt x="712" y="500"/>
                  </a:lnTo>
                  <a:close/>
                  <a:moveTo>
                    <a:pt x="714" y="490"/>
                  </a:moveTo>
                  <a:lnTo>
                    <a:pt x="720" y="494"/>
                  </a:lnTo>
                  <a:lnTo>
                    <a:pt x="716" y="498"/>
                  </a:lnTo>
                  <a:lnTo>
                    <a:pt x="714" y="490"/>
                  </a:lnTo>
                  <a:close/>
                  <a:moveTo>
                    <a:pt x="744" y="508"/>
                  </a:moveTo>
                  <a:lnTo>
                    <a:pt x="742" y="504"/>
                  </a:lnTo>
                  <a:lnTo>
                    <a:pt x="748" y="506"/>
                  </a:lnTo>
                  <a:lnTo>
                    <a:pt x="744" y="508"/>
                  </a:lnTo>
                  <a:close/>
                  <a:moveTo>
                    <a:pt x="758" y="442"/>
                  </a:moveTo>
                  <a:lnTo>
                    <a:pt x="756" y="438"/>
                  </a:lnTo>
                  <a:lnTo>
                    <a:pt x="758" y="442"/>
                  </a:lnTo>
                  <a:close/>
                  <a:moveTo>
                    <a:pt x="770" y="392"/>
                  </a:moveTo>
                  <a:lnTo>
                    <a:pt x="778" y="386"/>
                  </a:lnTo>
                  <a:lnTo>
                    <a:pt x="772" y="390"/>
                  </a:lnTo>
                  <a:lnTo>
                    <a:pt x="768" y="392"/>
                  </a:lnTo>
                  <a:lnTo>
                    <a:pt x="770" y="392"/>
                  </a:lnTo>
                  <a:close/>
                  <a:moveTo>
                    <a:pt x="776" y="386"/>
                  </a:moveTo>
                  <a:lnTo>
                    <a:pt x="776" y="382"/>
                  </a:lnTo>
                  <a:lnTo>
                    <a:pt x="764" y="378"/>
                  </a:lnTo>
                  <a:lnTo>
                    <a:pt x="768" y="380"/>
                  </a:lnTo>
                  <a:lnTo>
                    <a:pt x="768" y="382"/>
                  </a:lnTo>
                  <a:lnTo>
                    <a:pt x="768" y="378"/>
                  </a:lnTo>
                  <a:lnTo>
                    <a:pt x="766" y="380"/>
                  </a:lnTo>
                  <a:lnTo>
                    <a:pt x="768" y="388"/>
                  </a:lnTo>
                  <a:lnTo>
                    <a:pt x="770" y="384"/>
                  </a:lnTo>
                  <a:lnTo>
                    <a:pt x="768" y="382"/>
                  </a:lnTo>
                  <a:lnTo>
                    <a:pt x="770" y="388"/>
                  </a:lnTo>
                  <a:lnTo>
                    <a:pt x="776" y="386"/>
                  </a:lnTo>
                  <a:close/>
                  <a:moveTo>
                    <a:pt x="790" y="372"/>
                  </a:moveTo>
                  <a:lnTo>
                    <a:pt x="784" y="370"/>
                  </a:lnTo>
                  <a:lnTo>
                    <a:pt x="794" y="380"/>
                  </a:lnTo>
                  <a:lnTo>
                    <a:pt x="794" y="372"/>
                  </a:lnTo>
                  <a:lnTo>
                    <a:pt x="794" y="372"/>
                  </a:lnTo>
                  <a:lnTo>
                    <a:pt x="790" y="376"/>
                  </a:lnTo>
                  <a:lnTo>
                    <a:pt x="786" y="370"/>
                  </a:lnTo>
                  <a:lnTo>
                    <a:pt x="782" y="372"/>
                  </a:lnTo>
                  <a:lnTo>
                    <a:pt x="790" y="372"/>
                  </a:lnTo>
                  <a:close/>
                  <a:moveTo>
                    <a:pt x="790" y="352"/>
                  </a:moveTo>
                  <a:lnTo>
                    <a:pt x="788" y="352"/>
                  </a:lnTo>
                  <a:lnTo>
                    <a:pt x="788" y="352"/>
                  </a:lnTo>
                  <a:lnTo>
                    <a:pt x="790" y="352"/>
                  </a:lnTo>
                  <a:lnTo>
                    <a:pt x="786" y="352"/>
                  </a:lnTo>
                  <a:lnTo>
                    <a:pt x="784" y="352"/>
                  </a:lnTo>
                  <a:lnTo>
                    <a:pt x="790" y="352"/>
                  </a:lnTo>
                  <a:close/>
                  <a:moveTo>
                    <a:pt x="788" y="362"/>
                  </a:moveTo>
                  <a:lnTo>
                    <a:pt x="788" y="362"/>
                  </a:lnTo>
                  <a:lnTo>
                    <a:pt x="792" y="366"/>
                  </a:lnTo>
                  <a:lnTo>
                    <a:pt x="788" y="362"/>
                  </a:lnTo>
                  <a:close/>
                  <a:moveTo>
                    <a:pt x="796" y="362"/>
                  </a:moveTo>
                  <a:lnTo>
                    <a:pt x="796" y="360"/>
                  </a:lnTo>
                  <a:lnTo>
                    <a:pt x="790" y="362"/>
                  </a:lnTo>
                  <a:lnTo>
                    <a:pt x="800" y="362"/>
                  </a:lnTo>
                  <a:lnTo>
                    <a:pt x="796" y="362"/>
                  </a:lnTo>
                  <a:close/>
                  <a:moveTo>
                    <a:pt x="786" y="366"/>
                  </a:moveTo>
                  <a:lnTo>
                    <a:pt x="784" y="364"/>
                  </a:lnTo>
                  <a:lnTo>
                    <a:pt x="780" y="362"/>
                  </a:lnTo>
                  <a:lnTo>
                    <a:pt x="786" y="366"/>
                  </a:lnTo>
                  <a:close/>
                  <a:moveTo>
                    <a:pt x="774" y="392"/>
                  </a:moveTo>
                  <a:lnTo>
                    <a:pt x="778" y="394"/>
                  </a:lnTo>
                  <a:lnTo>
                    <a:pt x="776" y="390"/>
                  </a:lnTo>
                  <a:lnTo>
                    <a:pt x="774" y="392"/>
                  </a:lnTo>
                  <a:close/>
                  <a:moveTo>
                    <a:pt x="786" y="354"/>
                  </a:moveTo>
                  <a:lnTo>
                    <a:pt x="784" y="352"/>
                  </a:lnTo>
                  <a:lnTo>
                    <a:pt x="786" y="358"/>
                  </a:lnTo>
                  <a:lnTo>
                    <a:pt x="786" y="350"/>
                  </a:lnTo>
                  <a:lnTo>
                    <a:pt x="786" y="354"/>
                  </a:lnTo>
                  <a:close/>
                  <a:moveTo>
                    <a:pt x="778" y="364"/>
                  </a:moveTo>
                  <a:lnTo>
                    <a:pt x="780" y="366"/>
                  </a:lnTo>
                  <a:lnTo>
                    <a:pt x="778" y="364"/>
                  </a:lnTo>
                  <a:lnTo>
                    <a:pt x="784" y="362"/>
                  </a:lnTo>
                  <a:lnTo>
                    <a:pt x="778" y="364"/>
                  </a:lnTo>
                  <a:close/>
                  <a:moveTo>
                    <a:pt x="778" y="372"/>
                  </a:moveTo>
                  <a:lnTo>
                    <a:pt x="778" y="370"/>
                  </a:lnTo>
                  <a:lnTo>
                    <a:pt x="780" y="374"/>
                  </a:lnTo>
                  <a:lnTo>
                    <a:pt x="778" y="372"/>
                  </a:lnTo>
                  <a:close/>
                  <a:moveTo>
                    <a:pt x="776" y="382"/>
                  </a:moveTo>
                  <a:lnTo>
                    <a:pt x="776" y="390"/>
                  </a:lnTo>
                  <a:lnTo>
                    <a:pt x="776" y="382"/>
                  </a:lnTo>
                  <a:close/>
                  <a:moveTo>
                    <a:pt x="772" y="440"/>
                  </a:moveTo>
                  <a:lnTo>
                    <a:pt x="766" y="438"/>
                  </a:lnTo>
                  <a:lnTo>
                    <a:pt x="772" y="440"/>
                  </a:lnTo>
                  <a:close/>
                  <a:moveTo>
                    <a:pt x="766" y="438"/>
                  </a:moveTo>
                  <a:lnTo>
                    <a:pt x="766" y="436"/>
                  </a:lnTo>
                  <a:lnTo>
                    <a:pt x="768" y="438"/>
                  </a:lnTo>
                  <a:lnTo>
                    <a:pt x="766" y="438"/>
                  </a:lnTo>
                  <a:close/>
                  <a:moveTo>
                    <a:pt x="786" y="398"/>
                  </a:moveTo>
                  <a:lnTo>
                    <a:pt x="780" y="396"/>
                  </a:lnTo>
                  <a:lnTo>
                    <a:pt x="784" y="394"/>
                  </a:lnTo>
                  <a:lnTo>
                    <a:pt x="780" y="400"/>
                  </a:lnTo>
                  <a:lnTo>
                    <a:pt x="774" y="398"/>
                  </a:lnTo>
                  <a:lnTo>
                    <a:pt x="776" y="396"/>
                  </a:lnTo>
                  <a:lnTo>
                    <a:pt x="780" y="398"/>
                  </a:lnTo>
                  <a:lnTo>
                    <a:pt x="786" y="398"/>
                  </a:lnTo>
                  <a:close/>
                  <a:moveTo>
                    <a:pt x="784" y="436"/>
                  </a:moveTo>
                  <a:lnTo>
                    <a:pt x="776" y="436"/>
                  </a:lnTo>
                  <a:lnTo>
                    <a:pt x="772" y="428"/>
                  </a:lnTo>
                  <a:lnTo>
                    <a:pt x="772" y="436"/>
                  </a:lnTo>
                  <a:lnTo>
                    <a:pt x="784" y="436"/>
                  </a:lnTo>
                  <a:close/>
                  <a:moveTo>
                    <a:pt x="786" y="430"/>
                  </a:moveTo>
                  <a:lnTo>
                    <a:pt x="778" y="426"/>
                  </a:lnTo>
                  <a:lnTo>
                    <a:pt x="786" y="430"/>
                  </a:lnTo>
                  <a:close/>
                  <a:moveTo>
                    <a:pt x="792" y="428"/>
                  </a:moveTo>
                  <a:lnTo>
                    <a:pt x="786" y="424"/>
                  </a:lnTo>
                  <a:lnTo>
                    <a:pt x="784" y="428"/>
                  </a:lnTo>
                  <a:lnTo>
                    <a:pt x="782" y="434"/>
                  </a:lnTo>
                  <a:lnTo>
                    <a:pt x="790" y="436"/>
                  </a:lnTo>
                  <a:lnTo>
                    <a:pt x="790" y="438"/>
                  </a:lnTo>
                  <a:lnTo>
                    <a:pt x="792" y="428"/>
                  </a:lnTo>
                  <a:close/>
                  <a:moveTo>
                    <a:pt x="806" y="378"/>
                  </a:moveTo>
                  <a:lnTo>
                    <a:pt x="804" y="378"/>
                  </a:lnTo>
                  <a:lnTo>
                    <a:pt x="802" y="372"/>
                  </a:lnTo>
                  <a:lnTo>
                    <a:pt x="802" y="372"/>
                  </a:lnTo>
                  <a:lnTo>
                    <a:pt x="806" y="378"/>
                  </a:lnTo>
                  <a:close/>
                  <a:moveTo>
                    <a:pt x="796" y="382"/>
                  </a:moveTo>
                  <a:lnTo>
                    <a:pt x="798" y="386"/>
                  </a:lnTo>
                  <a:lnTo>
                    <a:pt x="796" y="382"/>
                  </a:lnTo>
                  <a:close/>
                  <a:moveTo>
                    <a:pt x="798" y="348"/>
                  </a:moveTo>
                  <a:lnTo>
                    <a:pt x="796" y="354"/>
                  </a:lnTo>
                  <a:lnTo>
                    <a:pt x="796" y="352"/>
                  </a:lnTo>
                  <a:lnTo>
                    <a:pt x="796" y="354"/>
                  </a:lnTo>
                  <a:lnTo>
                    <a:pt x="796" y="360"/>
                  </a:lnTo>
                  <a:lnTo>
                    <a:pt x="798" y="348"/>
                  </a:lnTo>
                  <a:close/>
                  <a:moveTo>
                    <a:pt x="804" y="358"/>
                  </a:moveTo>
                  <a:lnTo>
                    <a:pt x="804" y="348"/>
                  </a:lnTo>
                  <a:lnTo>
                    <a:pt x="812" y="360"/>
                  </a:lnTo>
                  <a:lnTo>
                    <a:pt x="804" y="358"/>
                  </a:lnTo>
                  <a:close/>
                  <a:moveTo>
                    <a:pt x="808" y="338"/>
                  </a:moveTo>
                  <a:lnTo>
                    <a:pt x="806" y="342"/>
                  </a:lnTo>
                  <a:lnTo>
                    <a:pt x="808" y="338"/>
                  </a:lnTo>
                  <a:lnTo>
                    <a:pt x="808" y="336"/>
                  </a:lnTo>
                  <a:lnTo>
                    <a:pt x="810" y="336"/>
                  </a:lnTo>
                  <a:lnTo>
                    <a:pt x="808" y="336"/>
                  </a:lnTo>
                  <a:lnTo>
                    <a:pt x="806" y="336"/>
                  </a:lnTo>
                  <a:lnTo>
                    <a:pt x="810" y="336"/>
                  </a:lnTo>
                  <a:lnTo>
                    <a:pt x="810" y="334"/>
                  </a:lnTo>
                  <a:lnTo>
                    <a:pt x="810" y="332"/>
                  </a:lnTo>
                  <a:lnTo>
                    <a:pt x="812" y="334"/>
                  </a:lnTo>
                  <a:lnTo>
                    <a:pt x="806" y="336"/>
                  </a:lnTo>
                  <a:lnTo>
                    <a:pt x="808" y="338"/>
                  </a:lnTo>
                  <a:close/>
                  <a:moveTo>
                    <a:pt x="808" y="294"/>
                  </a:moveTo>
                  <a:lnTo>
                    <a:pt x="814" y="298"/>
                  </a:lnTo>
                  <a:lnTo>
                    <a:pt x="814" y="294"/>
                  </a:lnTo>
                  <a:lnTo>
                    <a:pt x="808" y="294"/>
                  </a:lnTo>
                  <a:close/>
                  <a:moveTo>
                    <a:pt x="804" y="332"/>
                  </a:moveTo>
                  <a:lnTo>
                    <a:pt x="800" y="336"/>
                  </a:lnTo>
                  <a:lnTo>
                    <a:pt x="802" y="334"/>
                  </a:lnTo>
                  <a:lnTo>
                    <a:pt x="806" y="340"/>
                  </a:lnTo>
                  <a:lnTo>
                    <a:pt x="804" y="332"/>
                  </a:lnTo>
                  <a:close/>
                  <a:moveTo>
                    <a:pt x="808" y="286"/>
                  </a:moveTo>
                  <a:lnTo>
                    <a:pt x="808" y="282"/>
                  </a:lnTo>
                  <a:lnTo>
                    <a:pt x="808" y="286"/>
                  </a:lnTo>
                  <a:close/>
                  <a:moveTo>
                    <a:pt x="796" y="332"/>
                  </a:moveTo>
                  <a:lnTo>
                    <a:pt x="796" y="340"/>
                  </a:lnTo>
                  <a:lnTo>
                    <a:pt x="800" y="336"/>
                  </a:lnTo>
                  <a:lnTo>
                    <a:pt x="804" y="334"/>
                  </a:lnTo>
                  <a:lnTo>
                    <a:pt x="802" y="324"/>
                  </a:lnTo>
                  <a:lnTo>
                    <a:pt x="796" y="332"/>
                  </a:lnTo>
                  <a:close/>
                  <a:moveTo>
                    <a:pt x="794" y="330"/>
                  </a:moveTo>
                  <a:lnTo>
                    <a:pt x="796" y="326"/>
                  </a:lnTo>
                  <a:lnTo>
                    <a:pt x="800" y="328"/>
                  </a:lnTo>
                  <a:lnTo>
                    <a:pt x="800" y="328"/>
                  </a:lnTo>
                  <a:lnTo>
                    <a:pt x="794" y="330"/>
                  </a:lnTo>
                  <a:close/>
                  <a:moveTo>
                    <a:pt x="794" y="330"/>
                  </a:moveTo>
                  <a:lnTo>
                    <a:pt x="788" y="336"/>
                  </a:lnTo>
                  <a:lnTo>
                    <a:pt x="778" y="330"/>
                  </a:lnTo>
                  <a:lnTo>
                    <a:pt x="786" y="334"/>
                  </a:lnTo>
                  <a:lnTo>
                    <a:pt x="786" y="330"/>
                  </a:lnTo>
                  <a:lnTo>
                    <a:pt x="784" y="334"/>
                  </a:lnTo>
                  <a:lnTo>
                    <a:pt x="786" y="334"/>
                  </a:lnTo>
                  <a:lnTo>
                    <a:pt x="786" y="332"/>
                  </a:lnTo>
                  <a:lnTo>
                    <a:pt x="788" y="332"/>
                  </a:lnTo>
                  <a:lnTo>
                    <a:pt x="790" y="330"/>
                  </a:lnTo>
                  <a:lnTo>
                    <a:pt x="790" y="338"/>
                  </a:lnTo>
                  <a:lnTo>
                    <a:pt x="792" y="340"/>
                  </a:lnTo>
                  <a:lnTo>
                    <a:pt x="788" y="340"/>
                  </a:lnTo>
                  <a:lnTo>
                    <a:pt x="790" y="338"/>
                  </a:lnTo>
                  <a:lnTo>
                    <a:pt x="788" y="344"/>
                  </a:lnTo>
                  <a:lnTo>
                    <a:pt x="792" y="348"/>
                  </a:lnTo>
                  <a:lnTo>
                    <a:pt x="788" y="342"/>
                  </a:lnTo>
                  <a:lnTo>
                    <a:pt x="790" y="338"/>
                  </a:lnTo>
                  <a:lnTo>
                    <a:pt x="798" y="340"/>
                  </a:lnTo>
                  <a:lnTo>
                    <a:pt x="800" y="340"/>
                  </a:lnTo>
                  <a:lnTo>
                    <a:pt x="790" y="340"/>
                  </a:lnTo>
                  <a:lnTo>
                    <a:pt x="786" y="340"/>
                  </a:lnTo>
                  <a:lnTo>
                    <a:pt x="786" y="336"/>
                  </a:lnTo>
                  <a:lnTo>
                    <a:pt x="794" y="330"/>
                  </a:lnTo>
                  <a:close/>
                  <a:moveTo>
                    <a:pt x="792" y="298"/>
                  </a:moveTo>
                  <a:lnTo>
                    <a:pt x="792" y="300"/>
                  </a:lnTo>
                  <a:lnTo>
                    <a:pt x="794" y="298"/>
                  </a:lnTo>
                  <a:lnTo>
                    <a:pt x="792" y="298"/>
                  </a:lnTo>
                  <a:close/>
                  <a:moveTo>
                    <a:pt x="788" y="318"/>
                  </a:moveTo>
                  <a:lnTo>
                    <a:pt x="786" y="320"/>
                  </a:lnTo>
                  <a:lnTo>
                    <a:pt x="784" y="324"/>
                  </a:lnTo>
                  <a:lnTo>
                    <a:pt x="788" y="322"/>
                  </a:lnTo>
                  <a:lnTo>
                    <a:pt x="788" y="318"/>
                  </a:lnTo>
                  <a:close/>
                  <a:moveTo>
                    <a:pt x="792" y="288"/>
                  </a:moveTo>
                  <a:lnTo>
                    <a:pt x="794" y="292"/>
                  </a:lnTo>
                  <a:lnTo>
                    <a:pt x="788" y="290"/>
                  </a:lnTo>
                  <a:lnTo>
                    <a:pt x="792" y="288"/>
                  </a:lnTo>
                  <a:close/>
                  <a:moveTo>
                    <a:pt x="778" y="320"/>
                  </a:moveTo>
                  <a:lnTo>
                    <a:pt x="778" y="316"/>
                  </a:lnTo>
                  <a:lnTo>
                    <a:pt x="778" y="318"/>
                  </a:lnTo>
                  <a:lnTo>
                    <a:pt x="780" y="312"/>
                  </a:lnTo>
                  <a:lnTo>
                    <a:pt x="776" y="318"/>
                  </a:lnTo>
                  <a:lnTo>
                    <a:pt x="768" y="312"/>
                  </a:lnTo>
                  <a:lnTo>
                    <a:pt x="766" y="320"/>
                  </a:lnTo>
                  <a:lnTo>
                    <a:pt x="768" y="316"/>
                  </a:lnTo>
                  <a:lnTo>
                    <a:pt x="770" y="318"/>
                  </a:lnTo>
                  <a:lnTo>
                    <a:pt x="774" y="318"/>
                  </a:lnTo>
                  <a:lnTo>
                    <a:pt x="774" y="322"/>
                  </a:lnTo>
                  <a:lnTo>
                    <a:pt x="778" y="320"/>
                  </a:lnTo>
                  <a:lnTo>
                    <a:pt x="776" y="310"/>
                  </a:lnTo>
                  <a:lnTo>
                    <a:pt x="776" y="322"/>
                  </a:lnTo>
                  <a:lnTo>
                    <a:pt x="778" y="316"/>
                  </a:lnTo>
                  <a:lnTo>
                    <a:pt x="778" y="318"/>
                  </a:lnTo>
                  <a:lnTo>
                    <a:pt x="778" y="316"/>
                  </a:lnTo>
                  <a:lnTo>
                    <a:pt x="776" y="318"/>
                  </a:lnTo>
                  <a:lnTo>
                    <a:pt x="776" y="320"/>
                  </a:lnTo>
                  <a:lnTo>
                    <a:pt x="778" y="318"/>
                  </a:lnTo>
                  <a:lnTo>
                    <a:pt x="776" y="322"/>
                  </a:lnTo>
                  <a:lnTo>
                    <a:pt x="784" y="326"/>
                  </a:lnTo>
                  <a:lnTo>
                    <a:pt x="774" y="320"/>
                  </a:lnTo>
                  <a:lnTo>
                    <a:pt x="774" y="322"/>
                  </a:lnTo>
                  <a:lnTo>
                    <a:pt x="780" y="320"/>
                  </a:lnTo>
                  <a:lnTo>
                    <a:pt x="784" y="328"/>
                  </a:lnTo>
                  <a:lnTo>
                    <a:pt x="782" y="320"/>
                  </a:lnTo>
                  <a:lnTo>
                    <a:pt x="782" y="324"/>
                  </a:lnTo>
                  <a:lnTo>
                    <a:pt x="786" y="318"/>
                  </a:lnTo>
                  <a:lnTo>
                    <a:pt x="778" y="320"/>
                  </a:lnTo>
                  <a:close/>
                  <a:moveTo>
                    <a:pt x="792" y="250"/>
                  </a:moveTo>
                  <a:lnTo>
                    <a:pt x="796" y="252"/>
                  </a:lnTo>
                  <a:lnTo>
                    <a:pt x="798" y="252"/>
                  </a:lnTo>
                  <a:lnTo>
                    <a:pt x="800" y="254"/>
                  </a:lnTo>
                  <a:lnTo>
                    <a:pt x="792" y="250"/>
                  </a:lnTo>
                  <a:close/>
                  <a:moveTo>
                    <a:pt x="784" y="300"/>
                  </a:moveTo>
                  <a:lnTo>
                    <a:pt x="790" y="304"/>
                  </a:lnTo>
                  <a:lnTo>
                    <a:pt x="786" y="302"/>
                  </a:lnTo>
                  <a:lnTo>
                    <a:pt x="786" y="302"/>
                  </a:lnTo>
                  <a:lnTo>
                    <a:pt x="786" y="298"/>
                  </a:lnTo>
                  <a:lnTo>
                    <a:pt x="786" y="306"/>
                  </a:lnTo>
                  <a:lnTo>
                    <a:pt x="784" y="300"/>
                  </a:lnTo>
                  <a:close/>
                  <a:moveTo>
                    <a:pt x="786" y="268"/>
                  </a:moveTo>
                  <a:lnTo>
                    <a:pt x="784" y="276"/>
                  </a:lnTo>
                  <a:lnTo>
                    <a:pt x="788" y="274"/>
                  </a:lnTo>
                  <a:lnTo>
                    <a:pt x="784" y="270"/>
                  </a:lnTo>
                  <a:lnTo>
                    <a:pt x="792" y="272"/>
                  </a:lnTo>
                  <a:lnTo>
                    <a:pt x="786" y="272"/>
                  </a:lnTo>
                  <a:lnTo>
                    <a:pt x="786" y="268"/>
                  </a:lnTo>
                  <a:close/>
                  <a:moveTo>
                    <a:pt x="778" y="302"/>
                  </a:moveTo>
                  <a:lnTo>
                    <a:pt x="784" y="304"/>
                  </a:lnTo>
                  <a:lnTo>
                    <a:pt x="778" y="302"/>
                  </a:lnTo>
                  <a:close/>
                  <a:moveTo>
                    <a:pt x="790" y="272"/>
                  </a:moveTo>
                  <a:lnTo>
                    <a:pt x="794" y="270"/>
                  </a:lnTo>
                  <a:lnTo>
                    <a:pt x="788" y="268"/>
                  </a:lnTo>
                  <a:lnTo>
                    <a:pt x="790" y="272"/>
                  </a:lnTo>
                  <a:close/>
                  <a:moveTo>
                    <a:pt x="796" y="252"/>
                  </a:moveTo>
                  <a:lnTo>
                    <a:pt x="794" y="250"/>
                  </a:lnTo>
                  <a:lnTo>
                    <a:pt x="794" y="256"/>
                  </a:lnTo>
                  <a:lnTo>
                    <a:pt x="796" y="252"/>
                  </a:lnTo>
                  <a:close/>
                  <a:moveTo>
                    <a:pt x="778" y="282"/>
                  </a:moveTo>
                  <a:lnTo>
                    <a:pt x="782" y="290"/>
                  </a:lnTo>
                  <a:lnTo>
                    <a:pt x="786" y="286"/>
                  </a:lnTo>
                  <a:lnTo>
                    <a:pt x="778" y="282"/>
                  </a:lnTo>
                  <a:close/>
                  <a:moveTo>
                    <a:pt x="782" y="264"/>
                  </a:moveTo>
                  <a:lnTo>
                    <a:pt x="784" y="272"/>
                  </a:lnTo>
                  <a:lnTo>
                    <a:pt x="782" y="274"/>
                  </a:lnTo>
                  <a:lnTo>
                    <a:pt x="782" y="264"/>
                  </a:lnTo>
                  <a:close/>
                  <a:moveTo>
                    <a:pt x="790" y="226"/>
                  </a:moveTo>
                  <a:lnTo>
                    <a:pt x="790" y="222"/>
                  </a:lnTo>
                  <a:lnTo>
                    <a:pt x="794" y="226"/>
                  </a:lnTo>
                  <a:lnTo>
                    <a:pt x="788" y="226"/>
                  </a:lnTo>
                  <a:lnTo>
                    <a:pt x="788" y="222"/>
                  </a:lnTo>
                  <a:lnTo>
                    <a:pt x="790" y="226"/>
                  </a:lnTo>
                  <a:close/>
                  <a:moveTo>
                    <a:pt x="784" y="230"/>
                  </a:moveTo>
                  <a:lnTo>
                    <a:pt x="792" y="232"/>
                  </a:lnTo>
                  <a:lnTo>
                    <a:pt x="784" y="230"/>
                  </a:lnTo>
                  <a:close/>
                  <a:moveTo>
                    <a:pt x="778" y="264"/>
                  </a:moveTo>
                  <a:lnTo>
                    <a:pt x="782" y="264"/>
                  </a:lnTo>
                  <a:lnTo>
                    <a:pt x="778" y="266"/>
                  </a:lnTo>
                  <a:lnTo>
                    <a:pt x="776" y="268"/>
                  </a:lnTo>
                  <a:lnTo>
                    <a:pt x="778" y="264"/>
                  </a:lnTo>
                  <a:close/>
                  <a:moveTo>
                    <a:pt x="766" y="302"/>
                  </a:moveTo>
                  <a:lnTo>
                    <a:pt x="766" y="298"/>
                  </a:lnTo>
                  <a:lnTo>
                    <a:pt x="772" y="308"/>
                  </a:lnTo>
                  <a:lnTo>
                    <a:pt x="772" y="312"/>
                  </a:lnTo>
                  <a:lnTo>
                    <a:pt x="768" y="308"/>
                  </a:lnTo>
                  <a:lnTo>
                    <a:pt x="772" y="312"/>
                  </a:lnTo>
                  <a:lnTo>
                    <a:pt x="772" y="306"/>
                  </a:lnTo>
                  <a:lnTo>
                    <a:pt x="774" y="306"/>
                  </a:lnTo>
                  <a:lnTo>
                    <a:pt x="774" y="300"/>
                  </a:lnTo>
                  <a:lnTo>
                    <a:pt x="782" y="310"/>
                  </a:lnTo>
                  <a:lnTo>
                    <a:pt x="778" y="302"/>
                  </a:lnTo>
                  <a:lnTo>
                    <a:pt x="784" y="310"/>
                  </a:lnTo>
                  <a:lnTo>
                    <a:pt x="784" y="306"/>
                  </a:lnTo>
                  <a:lnTo>
                    <a:pt x="780" y="306"/>
                  </a:lnTo>
                  <a:lnTo>
                    <a:pt x="776" y="298"/>
                  </a:lnTo>
                  <a:lnTo>
                    <a:pt x="772" y="310"/>
                  </a:lnTo>
                  <a:lnTo>
                    <a:pt x="772" y="300"/>
                  </a:lnTo>
                  <a:lnTo>
                    <a:pt x="770" y="302"/>
                  </a:lnTo>
                  <a:lnTo>
                    <a:pt x="766" y="302"/>
                  </a:lnTo>
                  <a:close/>
                  <a:moveTo>
                    <a:pt x="762" y="308"/>
                  </a:moveTo>
                  <a:lnTo>
                    <a:pt x="770" y="312"/>
                  </a:lnTo>
                  <a:lnTo>
                    <a:pt x="762" y="308"/>
                  </a:lnTo>
                  <a:close/>
                  <a:moveTo>
                    <a:pt x="768" y="264"/>
                  </a:moveTo>
                  <a:lnTo>
                    <a:pt x="772" y="266"/>
                  </a:lnTo>
                  <a:lnTo>
                    <a:pt x="766" y="260"/>
                  </a:lnTo>
                  <a:lnTo>
                    <a:pt x="772" y="262"/>
                  </a:lnTo>
                  <a:lnTo>
                    <a:pt x="764" y="260"/>
                  </a:lnTo>
                  <a:lnTo>
                    <a:pt x="774" y="266"/>
                  </a:lnTo>
                  <a:lnTo>
                    <a:pt x="770" y="262"/>
                  </a:lnTo>
                  <a:lnTo>
                    <a:pt x="770" y="264"/>
                  </a:lnTo>
                  <a:lnTo>
                    <a:pt x="766" y="264"/>
                  </a:lnTo>
                  <a:lnTo>
                    <a:pt x="764" y="264"/>
                  </a:lnTo>
                  <a:lnTo>
                    <a:pt x="774" y="262"/>
                  </a:lnTo>
                  <a:lnTo>
                    <a:pt x="768" y="270"/>
                  </a:lnTo>
                  <a:lnTo>
                    <a:pt x="768" y="264"/>
                  </a:lnTo>
                  <a:close/>
                  <a:moveTo>
                    <a:pt x="766" y="212"/>
                  </a:moveTo>
                  <a:lnTo>
                    <a:pt x="770" y="218"/>
                  </a:lnTo>
                  <a:lnTo>
                    <a:pt x="780" y="220"/>
                  </a:lnTo>
                  <a:lnTo>
                    <a:pt x="782" y="216"/>
                  </a:lnTo>
                  <a:lnTo>
                    <a:pt x="784" y="218"/>
                  </a:lnTo>
                  <a:lnTo>
                    <a:pt x="776" y="218"/>
                  </a:lnTo>
                  <a:lnTo>
                    <a:pt x="766" y="212"/>
                  </a:lnTo>
                  <a:close/>
                  <a:moveTo>
                    <a:pt x="758" y="264"/>
                  </a:moveTo>
                  <a:lnTo>
                    <a:pt x="764" y="266"/>
                  </a:lnTo>
                  <a:lnTo>
                    <a:pt x="754" y="264"/>
                  </a:lnTo>
                  <a:lnTo>
                    <a:pt x="758" y="264"/>
                  </a:lnTo>
                  <a:close/>
                  <a:moveTo>
                    <a:pt x="768" y="212"/>
                  </a:moveTo>
                  <a:lnTo>
                    <a:pt x="764" y="210"/>
                  </a:lnTo>
                  <a:lnTo>
                    <a:pt x="766" y="206"/>
                  </a:lnTo>
                  <a:lnTo>
                    <a:pt x="768" y="212"/>
                  </a:lnTo>
                  <a:close/>
                  <a:moveTo>
                    <a:pt x="754" y="268"/>
                  </a:moveTo>
                  <a:lnTo>
                    <a:pt x="754" y="268"/>
                  </a:lnTo>
                  <a:lnTo>
                    <a:pt x="754" y="268"/>
                  </a:lnTo>
                  <a:close/>
                  <a:moveTo>
                    <a:pt x="748" y="274"/>
                  </a:moveTo>
                  <a:lnTo>
                    <a:pt x="748" y="274"/>
                  </a:lnTo>
                  <a:lnTo>
                    <a:pt x="754" y="270"/>
                  </a:lnTo>
                  <a:lnTo>
                    <a:pt x="756" y="276"/>
                  </a:lnTo>
                  <a:lnTo>
                    <a:pt x="760" y="272"/>
                  </a:lnTo>
                  <a:lnTo>
                    <a:pt x="748" y="272"/>
                  </a:lnTo>
                  <a:lnTo>
                    <a:pt x="752" y="268"/>
                  </a:lnTo>
                  <a:lnTo>
                    <a:pt x="750" y="272"/>
                  </a:lnTo>
                  <a:lnTo>
                    <a:pt x="748" y="274"/>
                  </a:lnTo>
                  <a:close/>
                  <a:moveTo>
                    <a:pt x="742" y="316"/>
                  </a:moveTo>
                  <a:lnTo>
                    <a:pt x="746" y="318"/>
                  </a:lnTo>
                  <a:lnTo>
                    <a:pt x="730" y="324"/>
                  </a:lnTo>
                  <a:lnTo>
                    <a:pt x="726" y="328"/>
                  </a:lnTo>
                  <a:lnTo>
                    <a:pt x="740" y="328"/>
                  </a:lnTo>
                  <a:lnTo>
                    <a:pt x="746" y="330"/>
                  </a:lnTo>
                  <a:lnTo>
                    <a:pt x="750" y="326"/>
                  </a:lnTo>
                  <a:lnTo>
                    <a:pt x="752" y="328"/>
                  </a:lnTo>
                  <a:lnTo>
                    <a:pt x="756" y="328"/>
                  </a:lnTo>
                  <a:lnTo>
                    <a:pt x="746" y="326"/>
                  </a:lnTo>
                  <a:lnTo>
                    <a:pt x="750" y="318"/>
                  </a:lnTo>
                  <a:lnTo>
                    <a:pt x="752" y="318"/>
                  </a:lnTo>
                  <a:lnTo>
                    <a:pt x="740" y="316"/>
                  </a:lnTo>
                  <a:lnTo>
                    <a:pt x="746" y="316"/>
                  </a:lnTo>
                  <a:lnTo>
                    <a:pt x="742" y="316"/>
                  </a:lnTo>
                  <a:lnTo>
                    <a:pt x="742" y="316"/>
                  </a:lnTo>
                  <a:lnTo>
                    <a:pt x="742" y="316"/>
                  </a:lnTo>
                  <a:close/>
                  <a:moveTo>
                    <a:pt x="748" y="268"/>
                  </a:moveTo>
                  <a:lnTo>
                    <a:pt x="746" y="270"/>
                  </a:lnTo>
                  <a:lnTo>
                    <a:pt x="742" y="266"/>
                  </a:lnTo>
                  <a:lnTo>
                    <a:pt x="744" y="272"/>
                  </a:lnTo>
                  <a:lnTo>
                    <a:pt x="748" y="268"/>
                  </a:lnTo>
                  <a:close/>
                  <a:moveTo>
                    <a:pt x="754" y="180"/>
                  </a:moveTo>
                  <a:lnTo>
                    <a:pt x="762" y="182"/>
                  </a:lnTo>
                  <a:lnTo>
                    <a:pt x="762" y="180"/>
                  </a:lnTo>
                  <a:lnTo>
                    <a:pt x="754" y="180"/>
                  </a:lnTo>
                  <a:close/>
                  <a:moveTo>
                    <a:pt x="748" y="216"/>
                  </a:moveTo>
                  <a:lnTo>
                    <a:pt x="748" y="214"/>
                  </a:lnTo>
                  <a:lnTo>
                    <a:pt x="748" y="216"/>
                  </a:lnTo>
                  <a:close/>
                  <a:moveTo>
                    <a:pt x="748" y="176"/>
                  </a:moveTo>
                  <a:lnTo>
                    <a:pt x="746" y="178"/>
                  </a:lnTo>
                  <a:lnTo>
                    <a:pt x="752" y="180"/>
                  </a:lnTo>
                  <a:lnTo>
                    <a:pt x="748" y="172"/>
                  </a:lnTo>
                  <a:lnTo>
                    <a:pt x="748" y="176"/>
                  </a:lnTo>
                  <a:close/>
                  <a:moveTo>
                    <a:pt x="732" y="196"/>
                  </a:moveTo>
                  <a:lnTo>
                    <a:pt x="734" y="194"/>
                  </a:lnTo>
                  <a:lnTo>
                    <a:pt x="736" y="202"/>
                  </a:lnTo>
                  <a:lnTo>
                    <a:pt x="732" y="196"/>
                  </a:lnTo>
                  <a:close/>
                  <a:moveTo>
                    <a:pt x="730" y="174"/>
                  </a:moveTo>
                  <a:lnTo>
                    <a:pt x="736" y="176"/>
                  </a:lnTo>
                  <a:lnTo>
                    <a:pt x="738" y="176"/>
                  </a:lnTo>
                  <a:lnTo>
                    <a:pt x="730" y="174"/>
                  </a:lnTo>
                  <a:close/>
                  <a:moveTo>
                    <a:pt x="734" y="150"/>
                  </a:moveTo>
                  <a:lnTo>
                    <a:pt x="734" y="142"/>
                  </a:lnTo>
                  <a:lnTo>
                    <a:pt x="734" y="146"/>
                  </a:lnTo>
                  <a:lnTo>
                    <a:pt x="734" y="150"/>
                  </a:lnTo>
                  <a:close/>
                  <a:moveTo>
                    <a:pt x="722" y="214"/>
                  </a:moveTo>
                  <a:lnTo>
                    <a:pt x="714" y="218"/>
                  </a:lnTo>
                  <a:lnTo>
                    <a:pt x="714" y="210"/>
                  </a:lnTo>
                  <a:lnTo>
                    <a:pt x="710" y="204"/>
                  </a:lnTo>
                  <a:lnTo>
                    <a:pt x="712" y="212"/>
                  </a:lnTo>
                  <a:lnTo>
                    <a:pt x="708" y="212"/>
                  </a:lnTo>
                  <a:lnTo>
                    <a:pt x="714" y="218"/>
                  </a:lnTo>
                  <a:lnTo>
                    <a:pt x="706" y="214"/>
                  </a:lnTo>
                  <a:lnTo>
                    <a:pt x="706" y="222"/>
                  </a:lnTo>
                  <a:lnTo>
                    <a:pt x="712" y="218"/>
                  </a:lnTo>
                  <a:lnTo>
                    <a:pt x="714" y="222"/>
                  </a:lnTo>
                  <a:lnTo>
                    <a:pt x="722" y="218"/>
                  </a:lnTo>
                  <a:lnTo>
                    <a:pt x="724" y="230"/>
                  </a:lnTo>
                  <a:lnTo>
                    <a:pt x="730" y="228"/>
                  </a:lnTo>
                  <a:lnTo>
                    <a:pt x="726" y="228"/>
                  </a:lnTo>
                  <a:lnTo>
                    <a:pt x="730" y="234"/>
                  </a:lnTo>
                  <a:lnTo>
                    <a:pt x="732" y="224"/>
                  </a:lnTo>
                  <a:lnTo>
                    <a:pt x="724" y="228"/>
                  </a:lnTo>
                  <a:lnTo>
                    <a:pt x="732" y="228"/>
                  </a:lnTo>
                  <a:lnTo>
                    <a:pt x="730" y="230"/>
                  </a:lnTo>
                  <a:lnTo>
                    <a:pt x="732" y="232"/>
                  </a:lnTo>
                  <a:lnTo>
                    <a:pt x="736" y="234"/>
                  </a:lnTo>
                  <a:lnTo>
                    <a:pt x="726" y="236"/>
                  </a:lnTo>
                  <a:lnTo>
                    <a:pt x="732" y="238"/>
                  </a:lnTo>
                  <a:lnTo>
                    <a:pt x="728" y="244"/>
                  </a:lnTo>
                  <a:lnTo>
                    <a:pt x="730" y="234"/>
                  </a:lnTo>
                  <a:lnTo>
                    <a:pt x="730" y="238"/>
                  </a:lnTo>
                  <a:lnTo>
                    <a:pt x="726" y="240"/>
                  </a:lnTo>
                  <a:lnTo>
                    <a:pt x="734" y="242"/>
                  </a:lnTo>
                  <a:lnTo>
                    <a:pt x="732" y="246"/>
                  </a:lnTo>
                  <a:lnTo>
                    <a:pt x="734" y="246"/>
                  </a:lnTo>
                  <a:lnTo>
                    <a:pt x="736" y="246"/>
                  </a:lnTo>
                  <a:lnTo>
                    <a:pt x="740" y="246"/>
                  </a:lnTo>
                  <a:lnTo>
                    <a:pt x="734" y="242"/>
                  </a:lnTo>
                  <a:lnTo>
                    <a:pt x="738" y="238"/>
                  </a:lnTo>
                  <a:lnTo>
                    <a:pt x="736" y="234"/>
                  </a:lnTo>
                  <a:lnTo>
                    <a:pt x="734" y="230"/>
                  </a:lnTo>
                  <a:lnTo>
                    <a:pt x="736" y="234"/>
                  </a:lnTo>
                  <a:lnTo>
                    <a:pt x="740" y="232"/>
                  </a:lnTo>
                  <a:lnTo>
                    <a:pt x="744" y="234"/>
                  </a:lnTo>
                  <a:lnTo>
                    <a:pt x="744" y="232"/>
                  </a:lnTo>
                  <a:lnTo>
                    <a:pt x="744" y="234"/>
                  </a:lnTo>
                  <a:lnTo>
                    <a:pt x="740" y="230"/>
                  </a:lnTo>
                  <a:lnTo>
                    <a:pt x="738" y="230"/>
                  </a:lnTo>
                  <a:lnTo>
                    <a:pt x="746" y="228"/>
                  </a:lnTo>
                  <a:lnTo>
                    <a:pt x="744" y="234"/>
                  </a:lnTo>
                  <a:lnTo>
                    <a:pt x="748" y="232"/>
                  </a:lnTo>
                  <a:lnTo>
                    <a:pt x="750" y="230"/>
                  </a:lnTo>
                  <a:lnTo>
                    <a:pt x="748" y="230"/>
                  </a:lnTo>
                  <a:lnTo>
                    <a:pt x="752" y="222"/>
                  </a:lnTo>
                  <a:lnTo>
                    <a:pt x="744" y="220"/>
                  </a:lnTo>
                  <a:lnTo>
                    <a:pt x="738" y="216"/>
                  </a:lnTo>
                  <a:lnTo>
                    <a:pt x="742" y="226"/>
                  </a:lnTo>
                  <a:lnTo>
                    <a:pt x="736" y="224"/>
                  </a:lnTo>
                  <a:lnTo>
                    <a:pt x="734" y="220"/>
                  </a:lnTo>
                  <a:lnTo>
                    <a:pt x="738" y="224"/>
                  </a:lnTo>
                  <a:lnTo>
                    <a:pt x="738" y="224"/>
                  </a:lnTo>
                  <a:lnTo>
                    <a:pt x="742" y="226"/>
                  </a:lnTo>
                  <a:lnTo>
                    <a:pt x="732" y="228"/>
                  </a:lnTo>
                  <a:lnTo>
                    <a:pt x="738" y="222"/>
                  </a:lnTo>
                  <a:lnTo>
                    <a:pt x="730" y="222"/>
                  </a:lnTo>
                  <a:lnTo>
                    <a:pt x="728" y="222"/>
                  </a:lnTo>
                  <a:lnTo>
                    <a:pt x="724" y="216"/>
                  </a:lnTo>
                  <a:lnTo>
                    <a:pt x="728" y="218"/>
                  </a:lnTo>
                  <a:lnTo>
                    <a:pt x="728" y="226"/>
                  </a:lnTo>
                  <a:lnTo>
                    <a:pt x="726" y="218"/>
                  </a:lnTo>
                  <a:lnTo>
                    <a:pt x="720" y="216"/>
                  </a:lnTo>
                  <a:lnTo>
                    <a:pt x="722" y="214"/>
                  </a:lnTo>
                  <a:lnTo>
                    <a:pt x="722" y="214"/>
                  </a:lnTo>
                  <a:close/>
                  <a:moveTo>
                    <a:pt x="722" y="188"/>
                  </a:moveTo>
                  <a:lnTo>
                    <a:pt x="722" y="182"/>
                  </a:lnTo>
                  <a:lnTo>
                    <a:pt x="722" y="188"/>
                  </a:lnTo>
                  <a:close/>
                  <a:moveTo>
                    <a:pt x="716" y="162"/>
                  </a:moveTo>
                  <a:lnTo>
                    <a:pt x="726" y="166"/>
                  </a:lnTo>
                  <a:lnTo>
                    <a:pt x="722" y="166"/>
                  </a:lnTo>
                  <a:lnTo>
                    <a:pt x="722" y="168"/>
                  </a:lnTo>
                  <a:lnTo>
                    <a:pt x="724" y="170"/>
                  </a:lnTo>
                  <a:lnTo>
                    <a:pt x="726" y="172"/>
                  </a:lnTo>
                  <a:lnTo>
                    <a:pt x="720" y="172"/>
                  </a:lnTo>
                  <a:lnTo>
                    <a:pt x="730" y="176"/>
                  </a:lnTo>
                  <a:lnTo>
                    <a:pt x="730" y="170"/>
                  </a:lnTo>
                  <a:lnTo>
                    <a:pt x="730" y="170"/>
                  </a:lnTo>
                  <a:lnTo>
                    <a:pt x="728" y="166"/>
                  </a:lnTo>
                  <a:lnTo>
                    <a:pt x="730" y="172"/>
                  </a:lnTo>
                  <a:lnTo>
                    <a:pt x="726" y="168"/>
                  </a:lnTo>
                  <a:lnTo>
                    <a:pt x="720" y="170"/>
                  </a:lnTo>
                  <a:lnTo>
                    <a:pt x="728" y="164"/>
                  </a:lnTo>
                  <a:lnTo>
                    <a:pt x="730" y="162"/>
                  </a:lnTo>
                  <a:lnTo>
                    <a:pt x="716" y="162"/>
                  </a:lnTo>
                  <a:close/>
                  <a:moveTo>
                    <a:pt x="714" y="168"/>
                  </a:moveTo>
                  <a:lnTo>
                    <a:pt x="718" y="166"/>
                  </a:lnTo>
                  <a:lnTo>
                    <a:pt x="718" y="164"/>
                  </a:lnTo>
                  <a:lnTo>
                    <a:pt x="714" y="168"/>
                  </a:lnTo>
                  <a:close/>
                  <a:moveTo>
                    <a:pt x="716" y="176"/>
                  </a:moveTo>
                  <a:lnTo>
                    <a:pt x="720" y="172"/>
                  </a:lnTo>
                  <a:lnTo>
                    <a:pt x="718" y="176"/>
                  </a:lnTo>
                  <a:lnTo>
                    <a:pt x="716" y="176"/>
                  </a:lnTo>
                  <a:close/>
                  <a:moveTo>
                    <a:pt x="698" y="272"/>
                  </a:moveTo>
                  <a:lnTo>
                    <a:pt x="698" y="276"/>
                  </a:lnTo>
                  <a:lnTo>
                    <a:pt x="696" y="274"/>
                  </a:lnTo>
                  <a:lnTo>
                    <a:pt x="698" y="272"/>
                  </a:lnTo>
                  <a:close/>
                  <a:moveTo>
                    <a:pt x="720" y="158"/>
                  </a:moveTo>
                  <a:lnTo>
                    <a:pt x="712" y="156"/>
                  </a:lnTo>
                  <a:lnTo>
                    <a:pt x="716" y="160"/>
                  </a:lnTo>
                  <a:lnTo>
                    <a:pt x="720" y="158"/>
                  </a:lnTo>
                  <a:close/>
                  <a:moveTo>
                    <a:pt x="716" y="130"/>
                  </a:moveTo>
                  <a:lnTo>
                    <a:pt x="720" y="132"/>
                  </a:lnTo>
                  <a:lnTo>
                    <a:pt x="720" y="130"/>
                  </a:lnTo>
                  <a:lnTo>
                    <a:pt x="714" y="136"/>
                  </a:lnTo>
                  <a:lnTo>
                    <a:pt x="714" y="138"/>
                  </a:lnTo>
                  <a:lnTo>
                    <a:pt x="718" y="134"/>
                  </a:lnTo>
                  <a:lnTo>
                    <a:pt x="718" y="132"/>
                  </a:lnTo>
                  <a:lnTo>
                    <a:pt x="720" y="136"/>
                  </a:lnTo>
                  <a:lnTo>
                    <a:pt x="716" y="132"/>
                  </a:lnTo>
                  <a:lnTo>
                    <a:pt x="718" y="138"/>
                  </a:lnTo>
                  <a:lnTo>
                    <a:pt x="714" y="132"/>
                  </a:lnTo>
                  <a:lnTo>
                    <a:pt x="716" y="130"/>
                  </a:lnTo>
                  <a:close/>
                  <a:moveTo>
                    <a:pt x="704" y="170"/>
                  </a:moveTo>
                  <a:lnTo>
                    <a:pt x="698" y="168"/>
                  </a:lnTo>
                  <a:lnTo>
                    <a:pt x="702" y="172"/>
                  </a:lnTo>
                  <a:lnTo>
                    <a:pt x="702" y="164"/>
                  </a:lnTo>
                  <a:lnTo>
                    <a:pt x="696" y="174"/>
                  </a:lnTo>
                  <a:lnTo>
                    <a:pt x="694" y="178"/>
                  </a:lnTo>
                  <a:lnTo>
                    <a:pt x="702" y="174"/>
                  </a:lnTo>
                  <a:lnTo>
                    <a:pt x="706" y="176"/>
                  </a:lnTo>
                  <a:lnTo>
                    <a:pt x="710" y="176"/>
                  </a:lnTo>
                  <a:lnTo>
                    <a:pt x="706" y="178"/>
                  </a:lnTo>
                  <a:lnTo>
                    <a:pt x="704" y="170"/>
                  </a:lnTo>
                  <a:close/>
                  <a:moveTo>
                    <a:pt x="708" y="124"/>
                  </a:moveTo>
                  <a:lnTo>
                    <a:pt x="708" y="128"/>
                  </a:lnTo>
                  <a:lnTo>
                    <a:pt x="708" y="128"/>
                  </a:lnTo>
                  <a:lnTo>
                    <a:pt x="710" y="126"/>
                  </a:lnTo>
                  <a:lnTo>
                    <a:pt x="706" y="124"/>
                  </a:lnTo>
                  <a:lnTo>
                    <a:pt x="700" y="122"/>
                  </a:lnTo>
                  <a:lnTo>
                    <a:pt x="708" y="124"/>
                  </a:lnTo>
                  <a:close/>
                  <a:moveTo>
                    <a:pt x="698" y="164"/>
                  </a:moveTo>
                  <a:lnTo>
                    <a:pt x="694" y="168"/>
                  </a:lnTo>
                  <a:lnTo>
                    <a:pt x="694" y="162"/>
                  </a:lnTo>
                  <a:lnTo>
                    <a:pt x="698" y="164"/>
                  </a:lnTo>
                  <a:close/>
                  <a:moveTo>
                    <a:pt x="672" y="266"/>
                  </a:moveTo>
                  <a:lnTo>
                    <a:pt x="668" y="282"/>
                  </a:lnTo>
                  <a:lnTo>
                    <a:pt x="672" y="274"/>
                  </a:lnTo>
                  <a:lnTo>
                    <a:pt x="672" y="276"/>
                  </a:lnTo>
                  <a:lnTo>
                    <a:pt x="666" y="276"/>
                  </a:lnTo>
                  <a:lnTo>
                    <a:pt x="660" y="268"/>
                  </a:lnTo>
                  <a:lnTo>
                    <a:pt x="660" y="272"/>
                  </a:lnTo>
                  <a:lnTo>
                    <a:pt x="664" y="276"/>
                  </a:lnTo>
                  <a:lnTo>
                    <a:pt x="668" y="278"/>
                  </a:lnTo>
                  <a:lnTo>
                    <a:pt x="662" y="280"/>
                  </a:lnTo>
                  <a:lnTo>
                    <a:pt x="664" y="284"/>
                  </a:lnTo>
                  <a:lnTo>
                    <a:pt x="672" y="278"/>
                  </a:lnTo>
                  <a:lnTo>
                    <a:pt x="666" y="282"/>
                  </a:lnTo>
                  <a:lnTo>
                    <a:pt x="670" y="278"/>
                  </a:lnTo>
                  <a:lnTo>
                    <a:pt x="670" y="278"/>
                  </a:lnTo>
                  <a:lnTo>
                    <a:pt x="670" y="278"/>
                  </a:lnTo>
                  <a:lnTo>
                    <a:pt x="668" y="280"/>
                  </a:lnTo>
                  <a:lnTo>
                    <a:pt x="672" y="266"/>
                  </a:lnTo>
                  <a:close/>
                  <a:moveTo>
                    <a:pt x="682" y="174"/>
                  </a:moveTo>
                  <a:lnTo>
                    <a:pt x="688" y="170"/>
                  </a:lnTo>
                  <a:lnTo>
                    <a:pt x="688" y="172"/>
                  </a:lnTo>
                  <a:lnTo>
                    <a:pt x="682" y="174"/>
                  </a:lnTo>
                  <a:close/>
                  <a:moveTo>
                    <a:pt x="692" y="160"/>
                  </a:moveTo>
                  <a:lnTo>
                    <a:pt x="692" y="162"/>
                  </a:lnTo>
                  <a:lnTo>
                    <a:pt x="690" y="158"/>
                  </a:lnTo>
                  <a:lnTo>
                    <a:pt x="692" y="160"/>
                  </a:lnTo>
                  <a:close/>
                  <a:moveTo>
                    <a:pt x="686" y="186"/>
                  </a:moveTo>
                  <a:lnTo>
                    <a:pt x="688" y="188"/>
                  </a:lnTo>
                  <a:lnTo>
                    <a:pt x="686" y="186"/>
                  </a:lnTo>
                  <a:close/>
                  <a:moveTo>
                    <a:pt x="674" y="156"/>
                  </a:moveTo>
                  <a:lnTo>
                    <a:pt x="670" y="152"/>
                  </a:lnTo>
                  <a:lnTo>
                    <a:pt x="668" y="150"/>
                  </a:lnTo>
                  <a:lnTo>
                    <a:pt x="666" y="152"/>
                  </a:lnTo>
                  <a:lnTo>
                    <a:pt x="662" y="152"/>
                  </a:lnTo>
                  <a:lnTo>
                    <a:pt x="668" y="162"/>
                  </a:lnTo>
                  <a:lnTo>
                    <a:pt x="670" y="158"/>
                  </a:lnTo>
                  <a:lnTo>
                    <a:pt x="686" y="156"/>
                  </a:lnTo>
                  <a:lnTo>
                    <a:pt x="684" y="158"/>
                  </a:lnTo>
                  <a:lnTo>
                    <a:pt x="684" y="160"/>
                  </a:lnTo>
                  <a:lnTo>
                    <a:pt x="674" y="156"/>
                  </a:lnTo>
                  <a:close/>
                  <a:moveTo>
                    <a:pt x="680" y="142"/>
                  </a:moveTo>
                  <a:lnTo>
                    <a:pt x="686" y="142"/>
                  </a:lnTo>
                  <a:lnTo>
                    <a:pt x="688" y="146"/>
                  </a:lnTo>
                  <a:lnTo>
                    <a:pt x="690" y="142"/>
                  </a:lnTo>
                  <a:lnTo>
                    <a:pt x="688" y="142"/>
                  </a:lnTo>
                  <a:lnTo>
                    <a:pt x="688" y="140"/>
                  </a:lnTo>
                  <a:lnTo>
                    <a:pt x="686" y="140"/>
                  </a:lnTo>
                  <a:lnTo>
                    <a:pt x="680" y="142"/>
                  </a:lnTo>
                  <a:close/>
                  <a:moveTo>
                    <a:pt x="674" y="144"/>
                  </a:moveTo>
                  <a:lnTo>
                    <a:pt x="674" y="152"/>
                  </a:lnTo>
                  <a:lnTo>
                    <a:pt x="676" y="144"/>
                  </a:lnTo>
                  <a:lnTo>
                    <a:pt x="680" y="144"/>
                  </a:lnTo>
                  <a:lnTo>
                    <a:pt x="674" y="142"/>
                  </a:lnTo>
                  <a:lnTo>
                    <a:pt x="680" y="146"/>
                  </a:lnTo>
                  <a:lnTo>
                    <a:pt x="674" y="144"/>
                  </a:lnTo>
                  <a:close/>
                  <a:moveTo>
                    <a:pt x="666" y="138"/>
                  </a:moveTo>
                  <a:lnTo>
                    <a:pt x="670" y="142"/>
                  </a:lnTo>
                  <a:lnTo>
                    <a:pt x="670" y="148"/>
                  </a:lnTo>
                  <a:lnTo>
                    <a:pt x="676" y="142"/>
                  </a:lnTo>
                  <a:lnTo>
                    <a:pt x="672" y="142"/>
                  </a:lnTo>
                  <a:lnTo>
                    <a:pt x="672" y="146"/>
                  </a:lnTo>
                  <a:lnTo>
                    <a:pt x="674" y="138"/>
                  </a:lnTo>
                  <a:lnTo>
                    <a:pt x="666" y="138"/>
                  </a:lnTo>
                  <a:close/>
                  <a:moveTo>
                    <a:pt x="658" y="156"/>
                  </a:moveTo>
                  <a:lnTo>
                    <a:pt x="662" y="152"/>
                  </a:lnTo>
                  <a:lnTo>
                    <a:pt x="660" y="150"/>
                  </a:lnTo>
                  <a:lnTo>
                    <a:pt x="658" y="156"/>
                  </a:lnTo>
                  <a:close/>
                  <a:moveTo>
                    <a:pt x="650" y="206"/>
                  </a:moveTo>
                  <a:lnTo>
                    <a:pt x="652" y="216"/>
                  </a:lnTo>
                  <a:lnTo>
                    <a:pt x="650" y="216"/>
                  </a:lnTo>
                  <a:lnTo>
                    <a:pt x="650" y="206"/>
                  </a:lnTo>
                  <a:close/>
                  <a:moveTo>
                    <a:pt x="636" y="288"/>
                  </a:moveTo>
                  <a:lnTo>
                    <a:pt x="634" y="290"/>
                  </a:lnTo>
                  <a:lnTo>
                    <a:pt x="636" y="278"/>
                  </a:lnTo>
                  <a:lnTo>
                    <a:pt x="636" y="288"/>
                  </a:lnTo>
                  <a:close/>
                  <a:moveTo>
                    <a:pt x="640" y="276"/>
                  </a:moveTo>
                  <a:lnTo>
                    <a:pt x="634" y="280"/>
                  </a:lnTo>
                  <a:lnTo>
                    <a:pt x="640" y="276"/>
                  </a:lnTo>
                  <a:close/>
                  <a:moveTo>
                    <a:pt x="662" y="144"/>
                  </a:moveTo>
                  <a:lnTo>
                    <a:pt x="660" y="150"/>
                  </a:lnTo>
                  <a:lnTo>
                    <a:pt x="660" y="148"/>
                  </a:lnTo>
                  <a:lnTo>
                    <a:pt x="658" y="144"/>
                  </a:lnTo>
                  <a:lnTo>
                    <a:pt x="662" y="144"/>
                  </a:lnTo>
                  <a:close/>
                  <a:moveTo>
                    <a:pt x="652" y="154"/>
                  </a:moveTo>
                  <a:lnTo>
                    <a:pt x="656" y="148"/>
                  </a:lnTo>
                  <a:lnTo>
                    <a:pt x="658" y="148"/>
                  </a:lnTo>
                  <a:lnTo>
                    <a:pt x="652" y="154"/>
                  </a:lnTo>
                  <a:close/>
                  <a:moveTo>
                    <a:pt x="662" y="136"/>
                  </a:moveTo>
                  <a:lnTo>
                    <a:pt x="662" y="138"/>
                  </a:lnTo>
                  <a:lnTo>
                    <a:pt x="662" y="134"/>
                  </a:lnTo>
                  <a:lnTo>
                    <a:pt x="664" y="138"/>
                  </a:lnTo>
                  <a:lnTo>
                    <a:pt x="656" y="142"/>
                  </a:lnTo>
                  <a:lnTo>
                    <a:pt x="660" y="138"/>
                  </a:lnTo>
                  <a:lnTo>
                    <a:pt x="660" y="132"/>
                  </a:lnTo>
                  <a:lnTo>
                    <a:pt x="658" y="132"/>
                  </a:lnTo>
                  <a:lnTo>
                    <a:pt x="662" y="136"/>
                  </a:lnTo>
                  <a:close/>
                  <a:moveTo>
                    <a:pt x="650" y="140"/>
                  </a:moveTo>
                  <a:lnTo>
                    <a:pt x="656" y="140"/>
                  </a:lnTo>
                  <a:lnTo>
                    <a:pt x="654" y="142"/>
                  </a:lnTo>
                  <a:lnTo>
                    <a:pt x="664" y="140"/>
                  </a:lnTo>
                  <a:lnTo>
                    <a:pt x="656" y="144"/>
                  </a:lnTo>
                  <a:lnTo>
                    <a:pt x="658" y="134"/>
                  </a:lnTo>
                  <a:lnTo>
                    <a:pt x="650" y="140"/>
                  </a:lnTo>
                  <a:close/>
                  <a:moveTo>
                    <a:pt x="636" y="242"/>
                  </a:moveTo>
                  <a:lnTo>
                    <a:pt x="636" y="238"/>
                  </a:lnTo>
                  <a:lnTo>
                    <a:pt x="638" y="246"/>
                  </a:lnTo>
                  <a:lnTo>
                    <a:pt x="634" y="238"/>
                  </a:lnTo>
                  <a:lnTo>
                    <a:pt x="636" y="242"/>
                  </a:lnTo>
                  <a:close/>
                  <a:moveTo>
                    <a:pt x="636" y="214"/>
                  </a:moveTo>
                  <a:lnTo>
                    <a:pt x="638" y="214"/>
                  </a:lnTo>
                  <a:lnTo>
                    <a:pt x="638" y="212"/>
                  </a:lnTo>
                  <a:lnTo>
                    <a:pt x="636" y="214"/>
                  </a:lnTo>
                  <a:close/>
                  <a:moveTo>
                    <a:pt x="620" y="286"/>
                  </a:moveTo>
                  <a:lnTo>
                    <a:pt x="626" y="290"/>
                  </a:lnTo>
                  <a:lnTo>
                    <a:pt x="618" y="286"/>
                  </a:lnTo>
                  <a:lnTo>
                    <a:pt x="624" y="290"/>
                  </a:lnTo>
                  <a:lnTo>
                    <a:pt x="618" y="298"/>
                  </a:lnTo>
                  <a:lnTo>
                    <a:pt x="612" y="290"/>
                  </a:lnTo>
                  <a:lnTo>
                    <a:pt x="618" y="288"/>
                  </a:lnTo>
                  <a:lnTo>
                    <a:pt x="614" y="282"/>
                  </a:lnTo>
                  <a:lnTo>
                    <a:pt x="614" y="286"/>
                  </a:lnTo>
                  <a:lnTo>
                    <a:pt x="616" y="284"/>
                  </a:lnTo>
                  <a:lnTo>
                    <a:pt x="614" y="290"/>
                  </a:lnTo>
                  <a:lnTo>
                    <a:pt x="614" y="282"/>
                  </a:lnTo>
                  <a:lnTo>
                    <a:pt x="608" y="280"/>
                  </a:lnTo>
                  <a:lnTo>
                    <a:pt x="610" y="276"/>
                  </a:lnTo>
                  <a:lnTo>
                    <a:pt x="598" y="284"/>
                  </a:lnTo>
                  <a:lnTo>
                    <a:pt x="604" y="282"/>
                  </a:lnTo>
                  <a:lnTo>
                    <a:pt x="598" y="280"/>
                  </a:lnTo>
                  <a:lnTo>
                    <a:pt x="598" y="274"/>
                  </a:lnTo>
                  <a:lnTo>
                    <a:pt x="600" y="282"/>
                  </a:lnTo>
                  <a:lnTo>
                    <a:pt x="596" y="282"/>
                  </a:lnTo>
                  <a:lnTo>
                    <a:pt x="596" y="278"/>
                  </a:lnTo>
                  <a:lnTo>
                    <a:pt x="596" y="278"/>
                  </a:lnTo>
                  <a:lnTo>
                    <a:pt x="598" y="284"/>
                  </a:lnTo>
                  <a:lnTo>
                    <a:pt x="598" y="284"/>
                  </a:lnTo>
                  <a:lnTo>
                    <a:pt x="600" y="294"/>
                  </a:lnTo>
                  <a:lnTo>
                    <a:pt x="606" y="284"/>
                  </a:lnTo>
                  <a:lnTo>
                    <a:pt x="608" y="288"/>
                  </a:lnTo>
                  <a:lnTo>
                    <a:pt x="604" y="292"/>
                  </a:lnTo>
                  <a:lnTo>
                    <a:pt x="606" y="292"/>
                  </a:lnTo>
                  <a:lnTo>
                    <a:pt x="604" y="288"/>
                  </a:lnTo>
                  <a:lnTo>
                    <a:pt x="598" y="290"/>
                  </a:lnTo>
                  <a:lnTo>
                    <a:pt x="602" y="288"/>
                  </a:lnTo>
                  <a:lnTo>
                    <a:pt x="602" y="290"/>
                  </a:lnTo>
                  <a:lnTo>
                    <a:pt x="600" y="288"/>
                  </a:lnTo>
                  <a:lnTo>
                    <a:pt x="606" y="294"/>
                  </a:lnTo>
                  <a:lnTo>
                    <a:pt x="606" y="298"/>
                  </a:lnTo>
                  <a:lnTo>
                    <a:pt x="610" y="296"/>
                  </a:lnTo>
                  <a:lnTo>
                    <a:pt x="612" y="294"/>
                  </a:lnTo>
                  <a:lnTo>
                    <a:pt x="606" y="294"/>
                  </a:lnTo>
                  <a:lnTo>
                    <a:pt x="610" y="296"/>
                  </a:lnTo>
                  <a:lnTo>
                    <a:pt x="610" y="302"/>
                  </a:lnTo>
                  <a:lnTo>
                    <a:pt x="608" y="296"/>
                  </a:lnTo>
                  <a:lnTo>
                    <a:pt x="606" y="298"/>
                  </a:lnTo>
                  <a:lnTo>
                    <a:pt x="612" y="300"/>
                  </a:lnTo>
                  <a:lnTo>
                    <a:pt x="620" y="298"/>
                  </a:lnTo>
                  <a:lnTo>
                    <a:pt x="620" y="304"/>
                  </a:lnTo>
                  <a:lnTo>
                    <a:pt x="620" y="300"/>
                  </a:lnTo>
                  <a:lnTo>
                    <a:pt x="614" y="302"/>
                  </a:lnTo>
                  <a:lnTo>
                    <a:pt x="618" y="304"/>
                  </a:lnTo>
                  <a:lnTo>
                    <a:pt x="610" y="308"/>
                  </a:lnTo>
                  <a:lnTo>
                    <a:pt x="620" y="300"/>
                  </a:lnTo>
                  <a:lnTo>
                    <a:pt x="622" y="304"/>
                  </a:lnTo>
                  <a:lnTo>
                    <a:pt x="626" y="308"/>
                  </a:lnTo>
                  <a:lnTo>
                    <a:pt x="622" y="312"/>
                  </a:lnTo>
                  <a:lnTo>
                    <a:pt x="626" y="310"/>
                  </a:lnTo>
                  <a:lnTo>
                    <a:pt x="620" y="306"/>
                  </a:lnTo>
                  <a:lnTo>
                    <a:pt x="624" y="304"/>
                  </a:lnTo>
                  <a:lnTo>
                    <a:pt x="624" y="302"/>
                  </a:lnTo>
                  <a:lnTo>
                    <a:pt x="628" y="302"/>
                  </a:lnTo>
                  <a:lnTo>
                    <a:pt x="624" y="292"/>
                  </a:lnTo>
                  <a:lnTo>
                    <a:pt x="628" y="302"/>
                  </a:lnTo>
                  <a:lnTo>
                    <a:pt x="630" y="298"/>
                  </a:lnTo>
                  <a:lnTo>
                    <a:pt x="632" y="298"/>
                  </a:lnTo>
                  <a:lnTo>
                    <a:pt x="628" y="298"/>
                  </a:lnTo>
                  <a:lnTo>
                    <a:pt x="626" y="294"/>
                  </a:lnTo>
                  <a:lnTo>
                    <a:pt x="626" y="296"/>
                  </a:lnTo>
                  <a:lnTo>
                    <a:pt x="626" y="300"/>
                  </a:lnTo>
                  <a:lnTo>
                    <a:pt x="626" y="292"/>
                  </a:lnTo>
                  <a:lnTo>
                    <a:pt x="624" y="290"/>
                  </a:lnTo>
                  <a:lnTo>
                    <a:pt x="634" y="294"/>
                  </a:lnTo>
                  <a:lnTo>
                    <a:pt x="630" y="292"/>
                  </a:lnTo>
                  <a:lnTo>
                    <a:pt x="640" y="300"/>
                  </a:lnTo>
                  <a:lnTo>
                    <a:pt x="628" y="292"/>
                  </a:lnTo>
                  <a:lnTo>
                    <a:pt x="636" y="294"/>
                  </a:lnTo>
                  <a:lnTo>
                    <a:pt x="630" y="288"/>
                  </a:lnTo>
                  <a:lnTo>
                    <a:pt x="632" y="294"/>
                  </a:lnTo>
                  <a:lnTo>
                    <a:pt x="624" y="282"/>
                  </a:lnTo>
                  <a:lnTo>
                    <a:pt x="628" y="290"/>
                  </a:lnTo>
                  <a:lnTo>
                    <a:pt x="622" y="290"/>
                  </a:lnTo>
                  <a:lnTo>
                    <a:pt x="620" y="286"/>
                  </a:lnTo>
                  <a:close/>
                  <a:moveTo>
                    <a:pt x="618" y="240"/>
                  </a:moveTo>
                  <a:lnTo>
                    <a:pt x="610" y="238"/>
                  </a:lnTo>
                  <a:lnTo>
                    <a:pt x="614" y="236"/>
                  </a:lnTo>
                  <a:lnTo>
                    <a:pt x="620" y="238"/>
                  </a:lnTo>
                  <a:lnTo>
                    <a:pt x="612" y="240"/>
                  </a:lnTo>
                  <a:lnTo>
                    <a:pt x="622" y="238"/>
                  </a:lnTo>
                  <a:lnTo>
                    <a:pt x="616" y="236"/>
                  </a:lnTo>
                  <a:lnTo>
                    <a:pt x="618" y="240"/>
                  </a:lnTo>
                  <a:close/>
                  <a:moveTo>
                    <a:pt x="618" y="184"/>
                  </a:moveTo>
                  <a:lnTo>
                    <a:pt x="622" y="184"/>
                  </a:lnTo>
                  <a:lnTo>
                    <a:pt x="618" y="184"/>
                  </a:lnTo>
                  <a:close/>
                  <a:moveTo>
                    <a:pt x="610" y="218"/>
                  </a:moveTo>
                  <a:lnTo>
                    <a:pt x="614" y="224"/>
                  </a:lnTo>
                  <a:lnTo>
                    <a:pt x="622" y="226"/>
                  </a:lnTo>
                  <a:lnTo>
                    <a:pt x="622" y="230"/>
                  </a:lnTo>
                  <a:lnTo>
                    <a:pt x="620" y="224"/>
                  </a:lnTo>
                  <a:lnTo>
                    <a:pt x="616" y="218"/>
                  </a:lnTo>
                  <a:lnTo>
                    <a:pt x="620" y="218"/>
                  </a:lnTo>
                  <a:lnTo>
                    <a:pt x="622" y="210"/>
                  </a:lnTo>
                  <a:lnTo>
                    <a:pt x="610" y="218"/>
                  </a:lnTo>
                  <a:close/>
                  <a:moveTo>
                    <a:pt x="622" y="212"/>
                  </a:moveTo>
                  <a:lnTo>
                    <a:pt x="622" y="210"/>
                  </a:lnTo>
                  <a:lnTo>
                    <a:pt x="626" y="210"/>
                  </a:lnTo>
                  <a:lnTo>
                    <a:pt x="622" y="212"/>
                  </a:lnTo>
                  <a:close/>
                  <a:moveTo>
                    <a:pt x="618" y="244"/>
                  </a:moveTo>
                  <a:lnTo>
                    <a:pt x="618" y="246"/>
                  </a:lnTo>
                  <a:lnTo>
                    <a:pt x="622" y="242"/>
                  </a:lnTo>
                  <a:lnTo>
                    <a:pt x="620" y="248"/>
                  </a:lnTo>
                  <a:lnTo>
                    <a:pt x="624" y="242"/>
                  </a:lnTo>
                  <a:lnTo>
                    <a:pt x="622" y="240"/>
                  </a:lnTo>
                  <a:lnTo>
                    <a:pt x="620" y="242"/>
                  </a:lnTo>
                  <a:lnTo>
                    <a:pt x="618" y="244"/>
                  </a:lnTo>
                  <a:lnTo>
                    <a:pt x="624" y="244"/>
                  </a:lnTo>
                  <a:lnTo>
                    <a:pt x="624" y="244"/>
                  </a:lnTo>
                  <a:lnTo>
                    <a:pt x="622" y="242"/>
                  </a:lnTo>
                  <a:lnTo>
                    <a:pt x="616" y="244"/>
                  </a:lnTo>
                  <a:lnTo>
                    <a:pt x="618" y="244"/>
                  </a:lnTo>
                  <a:close/>
                  <a:moveTo>
                    <a:pt x="618" y="260"/>
                  </a:moveTo>
                  <a:lnTo>
                    <a:pt x="610" y="264"/>
                  </a:lnTo>
                  <a:lnTo>
                    <a:pt x="614" y="260"/>
                  </a:lnTo>
                  <a:lnTo>
                    <a:pt x="614" y="262"/>
                  </a:lnTo>
                  <a:lnTo>
                    <a:pt x="610" y="260"/>
                  </a:lnTo>
                  <a:lnTo>
                    <a:pt x="610" y="256"/>
                  </a:lnTo>
                  <a:lnTo>
                    <a:pt x="610" y="268"/>
                  </a:lnTo>
                  <a:lnTo>
                    <a:pt x="618" y="260"/>
                  </a:lnTo>
                  <a:close/>
                  <a:moveTo>
                    <a:pt x="610" y="268"/>
                  </a:moveTo>
                  <a:lnTo>
                    <a:pt x="616" y="270"/>
                  </a:lnTo>
                  <a:lnTo>
                    <a:pt x="612" y="276"/>
                  </a:lnTo>
                  <a:lnTo>
                    <a:pt x="610" y="268"/>
                  </a:lnTo>
                  <a:close/>
                  <a:moveTo>
                    <a:pt x="610" y="258"/>
                  </a:moveTo>
                  <a:lnTo>
                    <a:pt x="610" y="258"/>
                  </a:lnTo>
                  <a:lnTo>
                    <a:pt x="610" y="258"/>
                  </a:lnTo>
                  <a:close/>
                  <a:moveTo>
                    <a:pt x="608" y="262"/>
                  </a:moveTo>
                  <a:lnTo>
                    <a:pt x="612" y="266"/>
                  </a:lnTo>
                  <a:lnTo>
                    <a:pt x="612" y="260"/>
                  </a:lnTo>
                  <a:lnTo>
                    <a:pt x="608" y="262"/>
                  </a:lnTo>
                  <a:close/>
                  <a:moveTo>
                    <a:pt x="612" y="246"/>
                  </a:moveTo>
                  <a:lnTo>
                    <a:pt x="608" y="248"/>
                  </a:lnTo>
                  <a:lnTo>
                    <a:pt x="612" y="246"/>
                  </a:lnTo>
                  <a:close/>
                  <a:moveTo>
                    <a:pt x="610" y="244"/>
                  </a:moveTo>
                  <a:lnTo>
                    <a:pt x="606" y="238"/>
                  </a:lnTo>
                  <a:lnTo>
                    <a:pt x="610" y="244"/>
                  </a:lnTo>
                  <a:lnTo>
                    <a:pt x="610" y="244"/>
                  </a:lnTo>
                  <a:close/>
                  <a:moveTo>
                    <a:pt x="610" y="254"/>
                  </a:moveTo>
                  <a:lnTo>
                    <a:pt x="608" y="260"/>
                  </a:lnTo>
                  <a:lnTo>
                    <a:pt x="604" y="252"/>
                  </a:lnTo>
                  <a:lnTo>
                    <a:pt x="610" y="254"/>
                  </a:lnTo>
                  <a:close/>
                  <a:moveTo>
                    <a:pt x="620" y="264"/>
                  </a:moveTo>
                  <a:lnTo>
                    <a:pt x="624" y="266"/>
                  </a:lnTo>
                  <a:lnTo>
                    <a:pt x="620" y="264"/>
                  </a:lnTo>
                  <a:lnTo>
                    <a:pt x="618" y="266"/>
                  </a:lnTo>
                  <a:lnTo>
                    <a:pt x="620" y="264"/>
                  </a:lnTo>
                  <a:close/>
                  <a:moveTo>
                    <a:pt x="632" y="208"/>
                  </a:moveTo>
                  <a:lnTo>
                    <a:pt x="638" y="208"/>
                  </a:lnTo>
                  <a:lnTo>
                    <a:pt x="638" y="212"/>
                  </a:lnTo>
                  <a:lnTo>
                    <a:pt x="638" y="214"/>
                  </a:lnTo>
                  <a:lnTo>
                    <a:pt x="632" y="210"/>
                  </a:lnTo>
                  <a:lnTo>
                    <a:pt x="630" y="206"/>
                  </a:lnTo>
                  <a:lnTo>
                    <a:pt x="632" y="208"/>
                  </a:lnTo>
                  <a:close/>
                  <a:moveTo>
                    <a:pt x="620" y="254"/>
                  </a:moveTo>
                  <a:lnTo>
                    <a:pt x="624" y="260"/>
                  </a:lnTo>
                  <a:lnTo>
                    <a:pt x="622" y="262"/>
                  </a:lnTo>
                  <a:lnTo>
                    <a:pt x="620" y="254"/>
                  </a:lnTo>
                  <a:close/>
                  <a:moveTo>
                    <a:pt x="622" y="236"/>
                  </a:moveTo>
                  <a:lnTo>
                    <a:pt x="624" y="240"/>
                  </a:lnTo>
                  <a:lnTo>
                    <a:pt x="624" y="238"/>
                  </a:lnTo>
                  <a:lnTo>
                    <a:pt x="622" y="236"/>
                  </a:lnTo>
                  <a:close/>
                  <a:moveTo>
                    <a:pt x="632" y="162"/>
                  </a:moveTo>
                  <a:lnTo>
                    <a:pt x="638" y="164"/>
                  </a:lnTo>
                  <a:lnTo>
                    <a:pt x="632" y="162"/>
                  </a:lnTo>
                  <a:close/>
                  <a:moveTo>
                    <a:pt x="620" y="174"/>
                  </a:moveTo>
                  <a:lnTo>
                    <a:pt x="624" y="180"/>
                  </a:lnTo>
                  <a:lnTo>
                    <a:pt x="626" y="184"/>
                  </a:lnTo>
                  <a:lnTo>
                    <a:pt x="626" y="182"/>
                  </a:lnTo>
                  <a:lnTo>
                    <a:pt x="630" y="186"/>
                  </a:lnTo>
                  <a:lnTo>
                    <a:pt x="632" y="186"/>
                  </a:lnTo>
                  <a:lnTo>
                    <a:pt x="632" y="184"/>
                  </a:lnTo>
                  <a:lnTo>
                    <a:pt x="630" y="174"/>
                  </a:lnTo>
                  <a:lnTo>
                    <a:pt x="620" y="174"/>
                  </a:lnTo>
                  <a:close/>
                  <a:moveTo>
                    <a:pt x="610" y="212"/>
                  </a:moveTo>
                  <a:lnTo>
                    <a:pt x="614" y="222"/>
                  </a:lnTo>
                  <a:lnTo>
                    <a:pt x="610" y="212"/>
                  </a:lnTo>
                  <a:close/>
                  <a:moveTo>
                    <a:pt x="610" y="218"/>
                  </a:moveTo>
                  <a:lnTo>
                    <a:pt x="610" y="216"/>
                  </a:lnTo>
                  <a:lnTo>
                    <a:pt x="610" y="220"/>
                  </a:lnTo>
                  <a:lnTo>
                    <a:pt x="610" y="218"/>
                  </a:lnTo>
                  <a:close/>
                  <a:moveTo>
                    <a:pt x="620" y="166"/>
                  </a:moveTo>
                  <a:lnTo>
                    <a:pt x="616" y="166"/>
                  </a:lnTo>
                  <a:lnTo>
                    <a:pt x="620" y="166"/>
                  </a:lnTo>
                  <a:lnTo>
                    <a:pt x="618" y="168"/>
                  </a:lnTo>
                  <a:lnTo>
                    <a:pt x="618" y="170"/>
                  </a:lnTo>
                  <a:lnTo>
                    <a:pt x="614" y="170"/>
                  </a:lnTo>
                  <a:lnTo>
                    <a:pt x="622" y="172"/>
                  </a:lnTo>
                  <a:lnTo>
                    <a:pt x="622" y="168"/>
                  </a:lnTo>
                  <a:lnTo>
                    <a:pt x="616" y="168"/>
                  </a:lnTo>
                  <a:lnTo>
                    <a:pt x="620" y="166"/>
                  </a:lnTo>
                  <a:close/>
                  <a:moveTo>
                    <a:pt x="598" y="228"/>
                  </a:moveTo>
                  <a:lnTo>
                    <a:pt x="614" y="232"/>
                  </a:lnTo>
                  <a:lnTo>
                    <a:pt x="608" y="234"/>
                  </a:lnTo>
                  <a:lnTo>
                    <a:pt x="612" y="240"/>
                  </a:lnTo>
                  <a:lnTo>
                    <a:pt x="616" y="234"/>
                  </a:lnTo>
                  <a:lnTo>
                    <a:pt x="610" y="238"/>
                  </a:lnTo>
                  <a:lnTo>
                    <a:pt x="600" y="238"/>
                  </a:lnTo>
                  <a:lnTo>
                    <a:pt x="608" y="244"/>
                  </a:lnTo>
                  <a:lnTo>
                    <a:pt x="614" y="242"/>
                  </a:lnTo>
                  <a:lnTo>
                    <a:pt x="612" y="240"/>
                  </a:lnTo>
                  <a:lnTo>
                    <a:pt x="610" y="242"/>
                  </a:lnTo>
                  <a:lnTo>
                    <a:pt x="614" y="238"/>
                  </a:lnTo>
                  <a:lnTo>
                    <a:pt x="616" y="234"/>
                  </a:lnTo>
                  <a:lnTo>
                    <a:pt x="616" y="238"/>
                  </a:lnTo>
                  <a:lnTo>
                    <a:pt x="616" y="232"/>
                  </a:lnTo>
                  <a:lnTo>
                    <a:pt x="616" y="228"/>
                  </a:lnTo>
                  <a:lnTo>
                    <a:pt x="614" y="232"/>
                  </a:lnTo>
                  <a:lnTo>
                    <a:pt x="610" y="228"/>
                  </a:lnTo>
                  <a:lnTo>
                    <a:pt x="618" y="226"/>
                  </a:lnTo>
                  <a:lnTo>
                    <a:pt x="598" y="228"/>
                  </a:lnTo>
                  <a:close/>
                  <a:moveTo>
                    <a:pt x="608" y="228"/>
                  </a:moveTo>
                  <a:lnTo>
                    <a:pt x="602" y="232"/>
                  </a:lnTo>
                  <a:lnTo>
                    <a:pt x="604" y="232"/>
                  </a:lnTo>
                  <a:lnTo>
                    <a:pt x="608" y="228"/>
                  </a:lnTo>
                  <a:close/>
                  <a:moveTo>
                    <a:pt x="604" y="234"/>
                  </a:moveTo>
                  <a:lnTo>
                    <a:pt x="604" y="232"/>
                  </a:lnTo>
                  <a:lnTo>
                    <a:pt x="602" y="230"/>
                  </a:lnTo>
                  <a:lnTo>
                    <a:pt x="604" y="234"/>
                  </a:lnTo>
                  <a:close/>
                  <a:moveTo>
                    <a:pt x="620" y="144"/>
                  </a:moveTo>
                  <a:lnTo>
                    <a:pt x="618" y="142"/>
                  </a:lnTo>
                  <a:lnTo>
                    <a:pt x="620" y="144"/>
                  </a:lnTo>
                  <a:close/>
                  <a:moveTo>
                    <a:pt x="614" y="168"/>
                  </a:moveTo>
                  <a:lnTo>
                    <a:pt x="612" y="164"/>
                  </a:lnTo>
                  <a:lnTo>
                    <a:pt x="618" y="160"/>
                  </a:lnTo>
                  <a:lnTo>
                    <a:pt x="614" y="168"/>
                  </a:lnTo>
                  <a:close/>
                  <a:moveTo>
                    <a:pt x="602" y="184"/>
                  </a:moveTo>
                  <a:lnTo>
                    <a:pt x="608" y="190"/>
                  </a:lnTo>
                  <a:lnTo>
                    <a:pt x="600" y="194"/>
                  </a:lnTo>
                  <a:lnTo>
                    <a:pt x="604" y="186"/>
                  </a:lnTo>
                  <a:lnTo>
                    <a:pt x="602" y="184"/>
                  </a:lnTo>
                  <a:close/>
                  <a:moveTo>
                    <a:pt x="604" y="166"/>
                  </a:moveTo>
                  <a:lnTo>
                    <a:pt x="606" y="170"/>
                  </a:lnTo>
                  <a:lnTo>
                    <a:pt x="608" y="168"/>
                  </a:lnTo>
                  <a:lnTo>
                    <a:pt x="604" y="166"/>
                  </a:lnTo>
                  <a:close/>
                  <a:moveTo>
                    <a:pt x="606" y="134"/>
                  </a:moveTo>
                  <a:lnTo>
                    <a:pt x="598" y="136"/>
                  </a:lnTo>
                  <a:lnTo>
                    <a:pt x="604" y="142"/>
                  </a:lnTo>
                  <a:lnTo>
                    <a:pt x="602" y="138"/>
                  </a:lnTo>
                  <a:lnTo>
                    <a:pt x="606" y="134"/>
                  </a:lnTo>
                  <a:close/>
                  <a:moveTo>
                    <a:pt x="600" y="102"/>
                  </a:moveTo>
                  <a:lnTo>
                    <a:pt x="608" y="104"/>
                  </a:lnTo>
                  <a:lnTo>
                    <a:pt x="610" y="104"/>
                  </a:lnTo>
                  <a:lnTo>
                    <a:pt x="606" y="112"/>
                  </a:lnTo>
                  <a:lnTo>
                    <a:pt x="600" y="102"/>
                  </a:lnTo>
                  <a:close/>
                  <a:moveTo>
                    <a:pt x="588" y="132"/>
                  </a:moveTo>
                  <a:lnTo>
                    <a:pt x="592" y="138"/>
                  </a:lnTo>
                  <a:lnTo>
                    <a:pt x="596" y="136"/>
                  </a:lnTo>
                  <a:lnTo>
                    <a:pt x="598" y="128"/>
                  </a:lnTo>
                  <a:lnTo>
                    <a:pt x="588" y="132"/>
                  </a:lnTo>
                  <a:lnTo>
                    <a:pt x="590" y="124"/>
                  </a:lnTo>
                  <a:lnTo>
                    <a:pt x="588" y="132"/>
                  </a:lnTo>
                  <a:close/>
                  <a:moveTo>
                    <a:pt x="584" y="164"/>
                  </a:moveTo>
                  <a:lnTo>
                    <a:pt x="580" y="164"/>
                  </a:lnTo>
                  <a:lnTo>
                    <a:pt x="582" y="164"/>
                  </a:lnTo>
                  <a:lnTo>
                    <a:pt x="584" y="164"/>
                  </a:lnTo>
                  <a:close/>
                  <a:moveTo>
                    <a:pt x="568" y="202"/>
                  </a:moveTo>
                  <a:lnTo>
                    <a:pt x="572" y="208"/>
                  </a:lnTo>
                  <a:lnTo>
                    <a:pt x="574" y="208"/>
                  </a:lnTo>
                  <a:lnTo>
                    <a:pt x="570" y="208"/>
                  </a:lnTo>
                  <a:lnTo>
                    <a:pt x="574" y="204"/>
                  </a:lnTo>
                  <a:lnTo>
                    <a:pt x="578" y="208"/>
                  </a:lnTo>
                  <a:lnTo>
                    <a:pt x="574" y="210"/>
                  </a:lnTo>
                  <a:lnTo>
                    <a:pt x="574" y="206"/>
                  </a:lnTo>
                  <a:lnTo>
                    <a:pt x="574" y="208"/>
                  </a:lnTo>
                  <a:lnTo>
                    <a:pt x="572" y="208"/>
                  </a:lnTo>
                  <a:lnTo>
                    <a:pt x="572" y="206"/>
                  </a:lnTo>
                  <a:lnTo>
                    <a:pt x="576" y="208"/>
                  </a:lnTo>
                  <a:lnTo>
                    <a:pt x="572" y="206"/>
                  </a:lnTo>
                  <a:lnTo>
                    <a:pt x="568" y="202"/>
                  </a:lnTo>
                  <a:close/>
                  <a:moveTo>
                    <a:pt x="570" y="212"/>
                  </a:moveTo>
                  <a:lnTo>
                    <a:pt x="558" y="208"/>
                  </a:lnTo>
                  <a:lnTo>
                    <a:pt x="560" y="208"/>
                  </a:lnTo>
                  <a:lnTo>
                    <a:pt x="558" y="212"/>
                  </a:lnTo>
                  <a:lnTo>
                    <a:pt x="558" y="212"/>
                  </a:lnTo>
                  <a:lnTo>
                    <a:pt x="560" y="216"/>
                  </a:lnTo>
                  <a:lnTo>
                    <a:pt x="562" y="212"/>
                  </a:lnTo>
                  <a:lnTo>
                    <a:pt x="570" y="218"/>
                  </a:lnTo>
                  <a:lnTo>
                    <a:pt x="566" y="208"/>
                  </a:lnTo>
                  <a:lnTo>
                    <a:pt x="570" y="212"/>
                  </a:lnTo>
                  <a:close/>
                  <a:moveTo>
                    <a:pt x="562" y="158"/>
                  </a:moveTo>
                  <a:lnTo>
                    <a:pt x="568" y="162"/>
                  </a:lnTo>
                  <a:lnTo>
                    <a:pt x="574" y="152"/>
                  </a:lnTo>
                  <a:lnTo>
                    <a:pt x="562" y="158"/>
                  </a:lnTo>
                  <a:close/>
                  <a:moveTo>
                    <a:pt x="570" y="140"/>
                  </a:moveTo>
                  <a:lnTo>
                    <a:pt x="572" y="140"/>
                  </a:lnTo>
                  <a:lnTo>
                    <a:pt x="570" y="142"/>
                  </a:lnTo>
                  <a:lnTo>
                    <a:pt x="570" y="140"/>
                  </a:lnTo>
                  <a:close/>
                  <a:moveTo>
                    <a:pt x="560" y="156"/>
                  </a:moveTo>
                  <a:lnTo>
                    <a:pt x="550" y="154"/>
                  </a:lnTo>
                  <a:lnTo>
                    <a:pt x="556" y="158"/>
                  </a:lnTo>
                  <a:lnTo>
                    <a:pt x="554" y="162"/>
                  </a:lnTo>
                  <a:lnTo>
                    <a:pt x="556" y="160"/>
                  </a:lnTo>
                  <a:lnTo>
                    <a:pt x="556" y="158"/>
                  </a:lnTo>
                  <a:lnTo>
                    <a:pt x="562" y="158"/>
                  </a:lnTo>
                  <a:lnTo>
                    <a:pt x="546" y="164"/>
                  </a:lnTo>
                  <a:lnTo>
                    <a:pt x="546" y="166"/>
                  </a:lnTo>
                  <a:lnTo>
                    <a:pt x="560" y="170"/>
                  </a:lnTo>
                  <a:lnTo>
                    <a:pt x="558" y="166"/>
                  </a:lnTo>
                  <a:lnTo>
                    <a:pt x="562" y="166"/>
                  </a:lnTo>
                  <a:lnTo>
                    <a:pt x="564" y="160"/>
                  </a:lnTo>
                  <a:lnTo>
                    <a:pt x="570" y="162"/>
                  </a:lnTo>
                  <a:lnTo>
                    <a:pt x="572" y="168"/>
                  </a:lnTo>
                  <a:lnTo>
                    <a:pt x="570" y="164"/>
                  </a:lnTo>
                  <a:lnTo>
                    <a:pt x="568" y="166"/>
                  </a:lnTo>
                  <a:lnTo>
                    <a:pt x="566" y="164"/>
                  </a:lnTo>
                  <a:lnTo>
                    <a:pt x="576" y="158"/>
                  </a:lnTo>
                  <a:lnTo>
                    <a:pt x="574" y="160"/>
                  </a:lnTo>
                  <a:lnTo>
                    <a:pt x="574" y="160"/>
                  </a:lnTo>
                  <a:lnTo>
                    <a:pt x="572" y="164"/>
                  </a:lnTo>
                  <a:lnTo>
                    <a:pt x="568" y="156"/>
                  </a:lnTo>
                  <a:lnTo>
                    <a:pt x="558" y="162"/>
                  </a:lnTo>
                  <a:lnTo>
                    <a:pt x="562" y="162"/>
                  </a:lnTo>
                  <a:lnTo>
                    <a:pt x="560" y="156"/>
                  </a:lnTo>
                  <a:close/>
                  <a:moveTo>
                    <a:pt x="558" y="140"/>
                  </a:moveTo>
                  <a:lnTo>
                    <a:pt x="562" y="142"/>
                  </a:lnTo>
                  <a:lnTo>
                    <a:pt x="560" y="134"/>
                  </a:lnTo>
                  <a:lnTo>
                    <a:pt x="558" y="140"/>
                  </a:lnTo>
                  <a:close/>
                  <a:moveTo>
                    <a:pt x="550" y="126"/>
                  </a:moveTo>
                  <a:lnTo>
                    <a:pt x="550" y="128"/>
                  </a:lnTo>
                  <a:lnTo>
                    <a:pt x="552" y="132"/>
                  </a:lnTo>
                  <a:lnTo>
                    <a:pt x="558" y="136"/>
                  </a:lnTo>
                  <a:lnTo>
                    <a:pt x="554" y="132"/>
                  </a:lnTo>
                  <a:lnTo>
                    <a:pt x="550" y="126"/>
                  </a:lnTo>
                  <a:close/>
                  <a:moveTo>
                    <a:pt x="550" y="110"/>
                  </a:moveTo>
                  <a:lnTo>
                    <a:pt x="554" y="104"/>
                  </a:lnTo>
                  <a:lnTo>
                    <a:pt x="552" y="102"/>
                  </a:lnTo>
                  <a:lnTo>
                    <a:pt x="550" y="110"/>
                  </a:lnTo>
                  <a:close/>
                  <a:moveTo>
                    <a:pt x="554" y="108"/>
                  </a:moveTo>
                  <a:lnTo>
                    <a:pt x="552" y="106"/>
                  </a:lnTo>
                  <a:lnTo>
                    <a:pt x="546" y="106"/>
                  </a:lnTo>
                  <a:lnTo>
                    <a:pt x="552" y="110"/>
                  </a:lnTo>
                  <a:lnTo>
                    <a:pt x="548" y="104"/>
                  </a:lnTo>
                  <a:lnTo>
                    <a:pt x="548" y="112"/>
                  </a:lnTo>
                  <a:lnTo>
                    <a:pt x="552" y="102"/>
                  </a:lnTo>
                  <a:lnTo>
                    <a:pt x="554" y="98"/>
                  </a:lnTo>
                  <a:lnTo>
                    <a:pt x="550" y="96"/>
                  </a:lnTo>
                  <a:lnTo>
                    <a:pt x="548" y="102"/>
                  </a:lnTo>
                  <a:lnTo>
                    <a:pt x="546" y="106"/>
                  </a:lnTo>
                  <a:lnTo>
                    <a:pt x="554" y="112"/>
                  </a:lnTo>
                  <a:lnTo>
                    <a:pt x="554" y="108"/>
                  </a:lnTo>
                  <a:close/>
                  <a:moveTo>
                    <a:pt x="536" y="102"/>
                  </a:moveTo>
                  <a:lnTo>
                    <a:pt x="538" y="106"/>
                  </a:lnTo>
                  <a:lnTo>
                    <a:pt x="544" y="102"/>
                  </a:lnTo>
                  <a:lnTo>
                    <a:pt x="536" y="102"/>
                  </a:lnTo>
                  <a:close/>
                  <a:moveTo>
                    <a:pt x="530" y="116"/>
                  </a:moveTo>
                  <a:lnTo>
                    <a:pt x="538" y="120"/>
                  </a:lnTo>
                  <a:lnTo>
                    <a:pt x="536" y="114"/>
                  </a:lnTo>
                  <a:lnTo>
                    <a:pt x="534" y="108"/>
                  </a:lnTo>
                  <a:lnTo>
                    <a:pt x="530" y="116"/>
                  </a:lnTo>
                  <a:close/>
                  <a:moveTo>
                    <a:pt x="538" y="96"/>
                  </a:moveTo>
                  <a:lnTo>
                    <a:pt x="536" y="98"/>
                  </a:lnTo>
                  <a:lnTo>
                    <a:pt x="538" y="100"/>
                  </a:lnTo>
                  <a:lnTo>
                    <a:pt x="538" y="98"/>
                  </a:lnTo>
                  <a:lnTo>
                    <a:pt x="532" y="96"/>
                  </a:lnTo>
                  <a:lnTo>
                    <a:pt x="538" y="96"/>
                  </a:lnTo>
                  <a:close/>
                  <a:moveTo>
                    <a:pt x="532" y="102"/>
                  </a:moveTo>
                  <a:lnTo>
                    <a:pt x="532" y="92"/>
                  </a:lnTo>
                  <a:lnTo>
                    <a:pt x="532" y="102"/>
                  </a:lnTo>
                  <a:close/>
                  <a:moveTo>
                    <a:pt x="522" y="110"/>
                  </a:moveTo>
                  <a:lnTo>
                    <a:pt x="528" y="106"/>
                  </a:lnTo>
                  <a:lnTo>
                    <a:pt x="526" y="108"/>
                  </a:lnTo>
                  <a:lnTo>
                    <a:pt x="522" y="112"/>
                  </a:lnTo>
                  <a:lnTo>
                    <a:pt x="532" y="114"/>
                  </a:lnTo>
                  <a:lnTo>
                    <a:pt x="528" y="104"/>
                  </a:lnTo>
                  <a:lnTo>
                    <a:pt x="530" y="106"/>
                  </a:lnTo>
                  <a:lnTo>
                    <a:pt x="534" y="106"/>
                  </a:lnTo>
                  <a:lnTo>
                    <a:pt x="532" y="110"/>
                  </a:lnTo>
                  <a:lnTo>
                    <a:pt x="522" y="110"/>
                  </a:lnTo>
                  <a:close/>
                  <a:moveTo>
                    <a:pt x="532" y="96"/>
                  </a:moveTo>
                  <a:lnTo>
                    <a:pt x="530" y="96"/>
                  </a:lnTo>
                  <a:lnTo>
                    <a:pt x="532" y="96"/>
                  </a:lnTo>
                  <a:close/>
                  <a:moveTo>
                    <a:pt x="530" y="70"/>
                  </a:moveTo>
                  <a:lnTo>
                    <a:pt x="528" y="78"/>
                  </a:lnTo>
                  <a:lnTo>
                    <a:pt x="538" y="68"/>
                  </a:lnTo>
                  <a:lnTo>
                    <a:pt x="530" y="70"/>
                  </a:lnTo>
                  <a:close/>
                  <a:moveTo>
                    <a:pt x="522" y="122"/>
                  </a:moveTo>
                  <a:lnTo>
                    <a:pt x="524" y="114"/>
                  </a:lnTo>
                  <a:lnTo>
                    <a:pt x="532" y="122"/>
                  </a:lnTo>
                  <a:lnTo>
                    <a:pt x="528" y="122"/>
                  </a:lnTo>
                  <a:lnTo>
                    <a:pt x="532" y="122"/>
                  </a:lnTo>
                  <a:lnTo>
                    <a:pt x="534" y="120"/>
                  </a:lnTo>
                  <a:lnTo>
                    <a:pt x="532" y="122"/>
                  </a:lnTo>
                  <a:lnTo>
                    <a:pt x="532" y="122"/>
                  </a:lnTo>
                  <a:lnTo>
                    <a:pt x="522" y="116"/>
                  </a:lnTo>
                  <a:lnTo>
                    <a:pt x="522" y="122"/>
                  </a:lnTo>
                  <a:close/>
                  <a:moveTo>
                    <a:pt x="512" y="136"/>
                  </a:moveTo>
                  <a:lnTo>
                    <a:pt x="512" y="136"/>
                  </a:lnTo>
                  <a:lnTo>
                    <a:pt x="508" y="138"/>
                  </a:lnTo>
                  <a:lnTo>
                    <a:pt x="512" y="134"/>
                  </a:lnTo>
                  <a:lnTo>
                    <a:pt x="512" y="138"/>
                  </a:lnTo>
                  <a:lnTo>
                    <a:pt x="512" y="136"/>
                  </a:lnTo>
                  <a:close/>
                  <a:moveTo>
                    <a:pt x="526" y="66"/>
                  </a:moveTo>
                  <a:lnTo>
                    <a:pt x="534" y="74"/>
                  </a:lnTo>
                  <a:lnTo>
                    <a:pt x="526" y="66"/>
                  </a:lnTo>
                  <a:close/>
                  <a:moveTo>
                    <a:pt x="522" y="94"/>
                  </a:moveTo>
                  <a:lnTo>
                    <a:pt x="518" y="98"/>
                  </a:lnTo>
                  <a:lnTo>
                    <a:pt x="520" y="98"/>
                  </a:lnTo>
                  <a:lnTo>
                    <a:pt x="522" y="94"/>
                  </a:lnTo>
                  <a:close/>
                  <a:moveTo>
                    <a:pt x="504" y="114"/>
                  </a:moveTo>
                  <a:lnTo>
                    <a:pt x="500" y="114"/>
                  </a:lnTo>
                  <a:lnTo>
                    <a:pt x="510" y="112"/>
                  </a:lnTo>
                  <a:lnTo>
                    <a:pt x="502" y="110"/>
                  </a:lnTo>
                  <a:lnTo>
                    <a:pt x="500" y="114"/>
                  </a:lnTo>
                  <a:lnTo>
                    <a:pt x="500" y="114"/>
                  </a:lnTo>
                  <a:lnTo>
                    <a:pt x="508" y="110"/>
                  </a:lnTo>
                  <a:lnTo>
                    <a:pt x="510" y="116"/>
                  </a:lnTo>
                  <a:lnTo>
                    <a:pt x="510" y="108"/>
                  </a:lnTo>
                  <a:lnTo>
                    <a:pt x="512" y="116"/>
                  </a:lnTo>
                  <a:lnTo>
                    <a:pt x="510" y="116"/>
                  </a:lnTo>
                  <a:lnTo>
                    <a:pt x="512" y="116"/>
                  </a:lnTo>
                  <a:lnTo>
                    <a:pt x="510" y="108"/>
                  </a:lnTo>
                  <a:lnTo>
                    <a:pt x="512" y="112"/>
                  </a:lnTo>
                  <a:lnTo>
                    <a:pt x="504" y="114"/>
                  </a:lnTo>
                  <a:close/>
                  <a:moveTo>
                    <a:pt x="514" y="70"/>
                  </a:moveTo>
                  <a:lnTo>
                    <a:pt x="514" y="72"/>
                  </a:lnTo>
                  <a:lnTo>
                    <a:pt x="512" y="70"/>
                  </a:lnTo>
                  <a:lnTo>
                    <a:pt x="514" y="70"/>
                  </a:lnTo>
                  <a:close/>
                  <a:moveTo>
                    <a:pt x="490" y="170"/>
                  </a:moveTo>
                  <a:lnTo>
                    <a:pt x="494" y="166"/>
                  </a:lnTo>
                  <a:lnTo>
                    <a:pt x="494" y="164"/>
                  </a:lnTo>
                  <a:lnTo>
                    <a:pt x="492" y="166"/>
                  </a:lnTo>
                  <a:lnTo>
                    <a:pt x="494" y="170"/>
                  </a:lnTo>
                  <a:lnTo>
                    <a:pt x="490" y="170"/>
                  </a:lnTo>
                  <a:close/>
                  <a:moveTo>
                    <a:pt x="488" y="168"/>
                  </a:moveTo>
                  <a:lnTo>
                    <a:pt x="498" y="176"/>
                  </a:lnTo>
                  <a:lnTo>
                    <a:pt x="494" y="172"/>
                  </a:lnTo>
                  <a:lnTo>
                    <a:pt x="492" y="174"/>
                  </a:lnTo>
                  <a:lnTo>
                    <a:pt x="488" y="168"/>
                  </a:lnTo>
                  <a:close/>
                  <a:moveTo>
                    <a:pt x="486" y="108"/>
                  </a:moveTo>
                  <a:lnTo>
                    <a:pt x="496" y="104"/>
                  </a:lnTo>
                  <a:lnTo>
                    <a:pt x="492" y="104"/>
                  </a:lnTo>
                  <a:lnTo>
                    <a:pt x="500" y="108"/>
                  </a:lnTo>
                  <a:lnTo>
                    <a:pt x="500" y="108"/>
                  </a:lnTo>
                  <a:lnTo>
                    <a:pt x="500" y="102"/>
                  </a:lnTo>
                  <a:lnTo>
                    <a:pt x="500" y="104"/>
                  </a:lnTo>
                  <a:lnTo>
                    <a:pt x="496" y="110"/>
                  </a:lnTo>
                  <a:lnTo>
                    <a:pt x="486" y="108"/>
                  </a:lnTo>
                  <a:close/>
                  <a:moveTo>
                    <a:pt x="480" y="174"/>
                  </a:moveTo>
                  <a:lnTo>
                    <a:pt x="484" y="176"/>
                  </a:lnTo>
                  <a:lnTo>
                    <a:pt x="482" y="170"/>
                  </a:lnTo>
                  <a:lnTo>
                    <a:pt x="480" y="174"/>
                  </a:lnTo>
                  <a:close/>
                  <a:moveTo>
                    <a:pt x="482" y="114"/>
                  </a:moveTo>
                  <a:lnTo>
                    <a:pt x="488" y="110"/>
                  </a:lnTo>
                  <a:lnTo>
                    <a:pt x="486" y="110"/>
                  </a:lnTo>
                  <a:lnTo>
                    <a:pt x="488" y="108"/>
                  </a:lnTo>
                  <a:lnTo>
                    <a:pt x="482" y="114"/>
                  </a:lnTo>
                  <a:close/>
                  <a:moveTo>
                    <a:pt x="474" y="136"/>
                  </a:moveTo>
                  <a:lnTo>
                    <a:pt x="476" y="134"/>
                  </a:lnTo>
                  <a:lnTo>
                    <a:pt x="476" y="138"/>
                  </a:lnTo>
                  <a:lnTo>
                    <a:pt x="474" y="134"/>
                  </a:lnTo>
                  <a:lnTo>
                    <a:pt x="480" y="134"/>
                  </a:lnTo>
                  <a:lnTo>
                    <a:pt x="470" y="136"/>
                  </a:lnTo>
                  <a:lnTo>
                    <a:pt x="474" y="136"/>
                  </a:lnTo>
                  <a:lnTo>
                    <a:pt x="474" y="136"/>
                  </a:lnTo>
                  <a:close/>
                  <a:moveTo>
                    <a:pt x="474" y="128"/>
                  </a:moveTo>
                  <a:lnTo>
                    <a:pt x="472" y="128"/>
                  </a:lnTo>
                  <a:lnTo>
                    <a:pt x="474" y="128"/>
                  </a:lnTo>
                  <a:lnTo>
                    <a:pt x="474" y="128"/>
                  </a:lnTo>
                  <a:close/>
                  <a:moveTo>
                    <a:pt x="476" y="124"/>
                  </a:moveTo>
                  <a:lnTo>
                    <a:pt x="478" y="116"/>
                  </a:lnTo>
                  <a:lnTo>
                    <a:pt x="476" y="120"/>
                  </a:lnTo>
                  <a:lnTo>
                    <a:pt x="476" y="124"/>
                  </a:lnTo>
                  <a:close/>
                  <a:moveTo>
                    <a:pt x="470" y="98"/>
                  </a:moveTo>
                  <a:lnTo>
                    <a:pt x="474" y="94"/>
                  </a:lnTo>
                  <a:lnTo>
                    <a:pt x="470" y="100"/>
                  </a:lnTo>
                  <a:lnTo>
                    <a:pt x="470" y="98"/>
                  </a:lnTo>
                  <a:close/>
                  <a:moveTo>
                    <a:pt x="454" y="148"/>
                  </a:moveTo>
                  <a:lnTo>
                    <a:pt x="450" y="148"/>
                  </a:lnTo>
                  <a:lnTo>
                    <a:pt x="452" y="156"/>
                  </a:lnTo>
                  <a:lnTo>
                    <a:pt x="454" y="148"/>
                  </a:lnTo>
                  <a:lnTo>
                    <a:pt x="464" y="156"/>
                  </a:lnTo>
                  <a:lnTo>
                    <a:pt x="464" y="160"/>
                  </a:lnTo>
                  <a:lnTo>
                    <a:pt x="472" y="158"/>
                  </a:lnTo>
                  <a:lnTo>
                    <a:pt x="476" y="162"/>
                  </a:lnTo>
                  <a:lnTo>
                    <a:pt x="476" y="156"/>
                  </a:lnTo>
                  <a:lnTo>
                    <a:pt x="474" y="154"/>
                  </a:lnTo>
                  <a:lnTo>
                    <a:pt x="478" y="150"/>
                  </a:lnTo>
                  <a:lnTo>
                    <a:pt x="474" y="150"/>
                  </a:lnTo>
                  <a:lnTo>
                    <a:pt x="466" y="148"/>
                  </a:lnTo>
                  <a:lnTo>
                    <a:pt x="462" y="152"/>
                  </a:lnTo>
                  <a:lnTo>
                    <a:pt x="454" y="144"/>
                  </a:lnTo>
                  <a:lnTo>
                    <a:pt x="456" y="146"/>
                  </a:lnTo>
                  <a:lnTo>
                    <a:pt x="462" y="144"/>
                  </a:lnTo>
                  <a:lnTo>
                    <a:pt x="454" y="148"/>
                  </a:lnTo>
                  <a:close/>
                  <a:moveTo>
                    <a:pt x="444" y="158"/>
                  </a:moveTo>
                  <a:lnTo>
                    <a:pt x="446" y="166"/>
                  </a:lnTo>
                  <a:lnTo>
                    <a:pt x="448" y="158"/>
                  </a:lnTo>
                  <a:lnTo>
                    <a:pt x="452" y="162"/>
                  </a:lnTo>
                  <a:lnTo>
                    <a:pt x="454" y="162"/>
                  </a:lnTo>
                  <a:lnTo>
                    <a:pt x="454" y="160"/>
                  </a:lnTo>
                  <a:lnTo>
                    <a:pt x="456" y="164"/>
                  </a:lnTo>
                  <a:lnTo>
                    <a:pt x="452" y="166"/>
                  </a:lnTo>
                  <a:lnTo>
                    <a:pt x="452" y="160"/>
                  </a:lnTo>
                  <a:lnTo>
                    <a:pt x="452" y="162"/>
                  </a:lnTo>
                  <a:lnTo>
                    <a:pt x="446" y="158"/>
                  </a:lnTo>
                  <a:lnTo>
                    <a:pt x="442" y="160"/>
                  </a:lnTo>
                  <a:lnTo>
                    <a:pt x="444" y="158"/>
                  </a:lnTo>
                  <a:close/>
                  <a:moveTo>
                    <a:pt x="452" y="124"/>
                  </a:moveTo>
                  <a:lnTo>
                    <a:pt x="452" y="122"/>
                  </a:lnTo>
                  <a:lnTo>
                    <a:pt x="448" y="120"/>
                  </a:lnTo>
                  <a:lnTo>
                    <a:pt x="452" y="118"/>
                  </a:lnTo>
                  <a:lnTo>
                    <a:pt x="452" y="124"/>
                  </a:lnTo>
                  <a:close/>
                  <a:moveTo>
                    <a:pt x="454" y="100"/>
                  </a:moveTo>
                  <a:lnTo>
                    <a:pt x="454" y="100"/>
                  </a:lnTo>
                  <a:lnTo>
                    <a:pt x="448" y="100"/>
                  </a:lnTo>
                  <a:lnTo>
                    <a:pt x="452" y="100"/>
                  </a:lnTo>
                  <a:lnTo>
                    <a:pt x="454" y="100"/>
                  </a:lnTo>
                  <a:close/>
                  <a:moveTo>
                    <a:pt x="440" y="132"/>
                  </a:moveTo>
                  <a:lnTo>
                    <a:pt x="440" y="136"/>
                  </a:lnTo>
                  <a:lnTo>
                    <a:pt x="444" y="134"/>
                  </a:lnTo>
                  <a:lnTo>
                    <a:pt x="444" y="134"/>
                  </a:lnTo>
                  <a:lnTo>
                    <a:pt x="442" y="136"/>
                  </a:lnTo>
                  <a:lnTo>
                    <a:pt x="442" y="134"/>
                  </a:lnTo>
                  <a:lnTo>
                    <a:pt x="440" y="132"/>
                  </a:lnTo>
                  <a:close/>
                  <a:moveTo>
                    <a:pt x="444" y="130"/>
                  </a:moveTo>
                  <a:lnTo>
                    <a:pt x="438" y="136"/>
                  </a:lnTo>
                  <a:lnTo>
                    <a:pt x="436" y="136"/>
                  </a:lnTo>
                  <a:lnTo>
                    <a:pt x="442" y="134"/>
                  </a:lnTo>
                  <a:lnTo>
                    <a:pt x="444" y="130"/>
                  </a:lnTo>
                  <a:close/>
                  <a:moveTo>
                    <a:pt x="432" y="148"/>
                  </a:moveTo>
                  <a:lnTo>
                    <a:pt x="432" y="146"/>
                  </a:lnTo>
                  <a:lnTo>
                    <a:pt x="434" y="142"/>
                  </a:lnTo>
                  <a:lnTo>
                    <a:pt x="432" y="148"/>
                  </a:lnTo>
                  <a:close/>
                  <a:moveTo>
                    <a:pt x="430" y="164"/>
                  </a:moveTo>
                  <a:lnTo>
                    <a:pt x="424" y="164"/>
                  </a:lnTo>
                  <a:lnTo>
                    <a:pt x="424" y="166"/>
                  </a:lnTo>
                  <a:lnTo>
                    <a:pt x="426" y="164"/>
                  </a:lnTo>
                  <a:lnTo>
                    <a:pt x="432" y="162"/>
                  </a:lnTo>
                  <a:lnTo>
                    <a:pt x="426" y="164"/>
                  </a:lnTo>
                  <a:lnTo>
                    <a:pt x="430" y="166"/>
                  </a:lnTo>
                  <a:lnTo>
                    <a:pt x="430" y="164"/>
                  </a:lnTo>
                  <a:close/>
                  <a:moveTo>
                    <a:pt x="422" y="150"/>
                  </a:moveTo>
                  <a:lnTo>
                    <a:pt x="432" y="152"/>
                  </a:lnTo>
                  <a:lnTo>
                    <a:pt x="430" y="144"/>
                  </a:lnTo>
                  <a:lnTo>
                    <a:pt x="424" y="146"/>
                  </a:lnTo>
                  <a:lnTo>
                    <a:pt x="422" y="150"/>
                  </a:lnTo>
                  <a:lnTo>
                    <a:pt x="428" y="154"/>
                  </a:lnTo>
                  <a:lnTo>
                    <a:pt x="422" y="150"/>
                  </a:lnTo>
                  <a:close/>
                  <a:moveTo>
                    <a:pt x="426" y="140"/>
                  </a:moveTo>
                  <a:lnTo>
                    <a:pt x="430" y="140"/>
                  </a:lnTo>
                  <a:lnTo>
                    <a:pt x="426" y="142"/>
                  </a:lnTo>
                  <a:lnTo>
                    <a:pt x="428" y="138"/>
                  </a:lnTo>
                  <a:lnTo>
                    <a:pt x="426" y="140"/>
                  </a:lnTo>
                  <a:close/>
                  <a:moveTo>
                    <a:pt x="420" y="166"/>
                  </a:moveTo>
                  <a:lnTo>
                    <a:pt x="418" y="162"/>
                  </a:lnTo>
                  <a:lnTo>
                    <a:pt x="420" y="160"/>
                  </a:lnTo>
                  <a:lnTo>
                    <a:pt x="418" y="164"/>
                  </a:lnTo>
                  <a:lnTo>
                    <a:pt x="418" y="160"/>
                  </a:lnTo>
                  <a:lnTo>
                    <a:pt x="420" y="160"/>
                  </a:lnTo>
                  <a:lnTo>
                    <a:pt x="426" y="160"/>
                  </a:lnTo>
                  <a:lnTo>
                    <a:pt x="420" y="164"/>
                  </a:lnTo>
                  <a:lnTo>
                    <a:pt x="428" y="166"/>
                  </a:lnTo>
                  <a:lnTo>
                    <a:pt x="424" y="158"/>
                  </a:lnTo>
                  <a:lnTo>
                    <a:pt x="424" y="162"/>
                  </a:lnTo>
                  <a:lnTo>
                    <a:pt x="428" y="162"/>
                  </a:lnTo>
                  <a:lnTo>
                    <a:pt x="420" y="166"/>
                  </a:lnTo>
                  <a:close/>
                  <a:moveTo>
                    <a:pt x="430" y="96"/>
                  </a:moveTo>
                  <a:lnTo>
                    <a:pt x="430" y="100"/>
                  </a:lnTo>
                  <a:lnTo>
                    <a:pt x="430" y="96"/>
                  </a:lnTo>
                  <a:lnTo>
                    <a:pt x="430" y="102"/>
                  </a:lnTo>
                  <a:lnTo>
                    <a:pt x="430" y="98"/>
                  </a:lnTo>
                  <a:lnTo>
                    <a:pt x="436" y="102"/>
                  </a:lnTo>
                  <a:lnTo>
                    <a:pt x="432" y="96"/>
                  </a:lnTo>
                  <a:lnTo>
                    <a:pt x="430" y="96"/>
                  </a:lnTo>
                  <a:lnTo>
                    <a:pt x="430" y="96"/>
                  </a:lnTo>
                  <a:close/>
                  <a:moveTo>
                    <a:pt x="414" y="162"/>
                  </a:moveTo>
                  <a:lnTo>
                    <a:pt x="410" y="154"/>
                  </a:lnTo>
                  <a:lnTo>
                    <a:pt x="414" y="162"/>
                  </a:lnTo>
                  <a:lnTo>
                    <a:pt x="416" y="160"/>
                  </a:lnTo>
                  <a:lnTo>
                    <a:pt x="416" y="160"/>
                  </a:lnTo>
                  <a:lnTo>
                    <a:pt x="418" y="166"/>
                  </a:lnTo>
                  <a:lnTo>
                    <a:pt x="416" y="160"/>
                  </a:lnTo>
                  <a:lnTo>
                    <a:pt x="420" y="164"/>
                  </a:lnTo>
                  <a:lnTo>
                    <a:pt x="414" y="162"/>
                  </a:lnTo>
                  <a:close/>
                  <a:moveTo>
                    <a:pt x="418" y="138"/>
                  </a:moveTo>
                  <a:lnTo>
                    <a:pt x="418" y="140"/>
                  </a:lnTo>
                  <a:lnTo>
                    <a:pt x="420" y="140"/>
                  </a:lnTo>
                  <a:lnTo>
                    <a:pt x="418" y="138"/>
                  </a:lnTo>
                  <a:close/>
                  <a:moveTo>
                    <a:pt x="414" y="128"/>
                  </a:moveTo>
                  <a:lnTo>
                    <a:pt x="416" y="128"/>
                  </a:lnTo>
                  <a:lnTo>
                    <a:pt x="418" y="132"/>
                  </a:lnTo>
                  <a:lnTo>
                    <a:pt x="414" y="128"/>
                  </a:lnTo>
                  <a:close/>
                  <a:moveTo>
                    <a:pt x="416" y="110"/>
                  </a:moveTo>
                  <a:lnTo>
                    <a:pt x="420" y="102"/>
                  </a:lnTo>
                  <a:lnTo>
                    <a:pt x="416" y="104"/>
                  </a:lnTo>
                  <a:lnTo>
                    <a:pt x="416" y="108"/>
                  </a:lnTo>
                  <a:lnTo>
                    <a:pt x="418" y="112"/>
                  </a:lnTo>
                  <a:lnTo>
                    <a:pt x="416" y="110"/>
                  </a:lnTo>
                  <a:close/>
                  <a:moveTo>
                    <a:pt x="416" y="128"/>
                  </a:moveTo>
                  <a:lnTo>
                    <a:pt x="418" y="124"/>
                  </a:lnTo>
                  <a:lnTo>
                    <a:pt x="414" y="128"/>
                  </a:lnTo>
                  <a:lnTo>
                    <a:pt x="418" y="128"/>
                  </a:lnTo>
                  <a:lnTo>
                    <a:pt x="412" y="126"/>
                  </a:lnTo>
                  <a:lnTo>
                    <a:pt x="416" y="128"/>
                  </a:lnTo>
                  <a:close/>
                  <a:moveTo>
                    <a:pt x="418" y="98"/>
                  </a:moveTo>
                  <a:lnTo>
                    <a:pt x="418" y="98"/>
                  </a:lnTo>
                  <a:lnTo>
                    <a:pt x="418" y="96"/>
                  </a:lnTo>
                  <a:lnTo>
                    <a:pt x="418" y="98"/>
                  </a:lnTo>
                  <a:close/>
                  <a:moveTo>
                    <a:pt x="408" y="138"/>
                  </a:moveTo>
                  <a:lnTo>
                    <a:pt x="416" y="138"/>
                  </a:lnTo>
                  <a:lnTo>
                    <a:pt x="408" y="138"/>
                  </a:lnTo>
                  <a:close/>
                  <a:moveTo>
                    <a:pt x="400" y="164"/>
                  </a:moveTo>
                  <a:lnTo>
                    <a:pt x="404" y="164"/>
                  </a:lnTo>
                  <a:lnTo>
                    <a:pt x="402" y="158"/>
                  </a:lnTo>
                  <a:lnTo>
                    <a:pt x="400" y="164"/>
                  </a:lnTo>
                  <a:close/>
                  <a:moveTo>
                    <a:pt x="402" y="184"/>
                  </a:moveTo>
                  <a:lnTo>
                    <a:pt x="398" y="176"/>
                  </a:lnTo>
                  <a:lnTo>
                    <a:pt x="392" y="180"/>
                  </a:lnTo>
                  <a:lnTo>
                    <a:pt x="394" y="178"/>
                  </a:lnTo>
                  <a:lnTo>
                    <a:pt x="394" y="178"/>
                  </a:lnTo>
                  <a:lnTo>
                    <a:pt x="394" y="180"/>
                  </a:lnTo>
                  <a:lnTo>
                    <a:pt x="396" y="178"/>
                  </a:lnTo>
                  <a:lnTo>
                    <a:pt x="386" y="180"/>
                  </a:lnTo>
                  <a:lnTo>
                    <a:pt x="390" y="182"/>
                  </a:lnTo>
                  <a:lnTo>
                    <a:pt x="392" y="178"/>
                  </a:lnTo>
                  <a:lnTo>
                    <a:pt x="396" y="178"/>
                  </a:lnTo>
                  <a:lnTo>
                    <a:pt x="398" y="182"/>
                  </a:lnTo>
                  <a:lnTo>
                    <a:pt x="400" y="180"/>
                  </a:lnTo>
                  <a:lnTo>
                    <a:pt x="406" y="176"/>
                  </a:lnTo>
                  <a:lnTo>
                    <a:pt x="402" y="184"/>
                  </a:lnTo>
                  <a:close/>
                  <a:moveTo>
                    <a:pt x="408" y="104"/>
                  </a:moveTo>
                  <a:lnTo>
                    <a:pt x="414" y="106"/>
                  </a:lnTo>
                  <a:lnTo>
                    <a:pt x="408" y="104"/>
                  </a:lnTo>
                  <a:close/>
                  <a:moveTo>
                    <a:pt x="404" y="128"/>
                  </a:moveTo>
                  <a:lnTo>
                    <a:pt x="410" y="130"/>
                  </a:lnTo>
                  <a:lnTo>
                    <a:pt x="412" y="134"/>
                  </a:lnTo>
                  <a:lnTo>
                    <a:pt x="404" y="128"/>
                  </a:lnTo>
                  <a:close/>
                  <a:moveTo>
                    <a:pt x="402" y="122"/>
                  </a:moveTo>
                  <a:lnTo>
                    <a:pt x="404" y="120"/>
                  </a:lnTo>
                  <a:lnTo>
                    <a:pt x="404" y="120"/>
                  </a:lnTo>
                  <a:lnTo>
                    <a:pt x="402" y="122"/>
                  </a:lnTo>
                  <a:close/>
                  <a:moveTo>
                    <a:pt x="400" y="132"/>
                  </a:moveTo>
                  <a:lnTo>
                    <a:pt x="400" y="136"/>
                  </a:lnTo>
                  <a:lnTo>
                    <a:pt x="400" y="134"/>
                  </a:lnTo>
                  <a:lnTo>
                    <a:pt x="400" y="132"/>
                  </a:lnTo>
                  <a:close/>
                  <a:moveTo>
                    <a:pt x="390" y="174"/>
                  </a:moveTo>
                  <a:lnTo>
                    <a:pt x="396" y="172"/>
                  </a:lnTo>
                  <a:lnTo>
                    <a:pt x="392" y="172"/>
                  </a:lnTo>
                  <a:lnTo>
                    <a:pt x="392" y="168"/>
                  </a:lnTo>
                  <a:lnTo>
                    <a:pt x="392" y="176"/>
                  </a:lnTo>
                  <a:lnTo>
                    <a:pt x="392" y="172"/>
                  </a:lnTo>
                  <a:lnTo>
                    <a:pt x="392" y="174"/>
                  </a:lnTo>
                  <a:lnTo>
                    <a:pt x="394" y="168"/>
                  </a:lnTo>
                  <a:lnTo>
                    <a:pt x="390" y="174"/>
                  </a:lnTo>
                  <a:close/>
                  <a:moveTo>
                    <a:pt x="386" y="184"/>
                  </a:moveTo>
                  <a:lnTo>
                    <a:pt x="382" y="184"/>
                  </a:lnTo>
                  <a:lnTo>
                    <a:pt x="382" y="196"/>
                  </a:lnTo>
                  <a:lnTo>
                    <a:pt x="382" y="190"/>
                  </a:lnTo>
                  <a:lnTo>
                    <a:pt x="392" y="194"/>
                  </a:lnTo>
                  <a:lnTo>
                    <a:pt x="384" y="188"/>
                  </a:lnTo>
                  <a:lnTo>
                    <a:pt x="386" y="184"/>
                  </a:lnTo>
                  <a:close/>
                  <a:moveTo>
                    <a:pt x="388" y="148"/>
                  </a:moveTo>
                  <a:lnTo>
                    <a:pt x="390" y="150"/>
                  </a:lnTo>
                  <a:lnTo>
                    <a:pt x="388" y="148"/>
                  </a:lnTo>
                  <a:close/>
                  <a:moveTo>
                    <a:pt x="384" y="174"/>
                  </a:moveTo>
                  <a:lnTo>
                    <a:pt x="378" y="178"/>
                  </a:lnTo>
                  <a:lnTo>
                    <a:pt x="380" y="178"/>
                  </a:lnTo>
                  <a:lnTo>
                    <a:pt x="380" y="178"/>
                  </a:lnTo>
                  <a:lnTo>
                    <a:pt x="388" y="174"/>
                  </a:lnTo>
                  <a:lnTo>
                    <a:pt x="388" y="168"/>
                  </a:lnTo>
                  <a:lnTo>
                    <a:pt x="388" y="180"/>
                  </a:lnTo>
                  <a:lnTo>
                    <a:pt x="390" y="168"/>
                  </a:lnTo>
                  <a:lnTo>
                    <a:pt x="384" y="174"/>
                  </a:lnTo>
                  <a:close/>
                  <a:moveTo>
                    <a:pt x="386" y="148"/>
                  </a:moveTo>
                  <a:lnTo>
                    <a:pt x="380" y="148"/>
                  </a:lnTo>
                  <a:lnTo>
                    <a:pt x="380" y="148"/>
                  </a:lnTo>
                  <a:lnTo>
                    <a:pt x="386" y="148"/>
                  </a:lnTo>
                  <a:close/>
                  <a:moveTo>
                    <a:pt x="362" y="232"/>
                  </a:moveTo>
                  <a:lnTo>
                    <a:pt x="358" y="228"/>
                  </a:lnTo>
                  <a:lnTo>
                    <a:pt x="368" y="232"/>
                  </a:lnTo>
                  <a:lnTo>
                    <a:pt x="366" y="234"/>
                  </a:lnTo>
                  <a:lnTo>
                    <a:pt x="370" y="234"/>
                  </a:lnTo>
                  <a:lnTo>
                    <a:pt x="368" y="230"/>
                  </a:lnTo>
                  <a:lnTo>
                    <a:pt x="364" y="228"/>
                  </a:lnTo>
                  <a:lnTo>
                    <a:pt x="362" y="232"/>
                  </a:lnTo>
                  <a:close/>
                  <a:moveTo>
                    <a:pt x="378" y="178"/>
                  </a:moveTo>
                  <a:lnTo>
                    <a:pt x="374" y="184"/>
                  </a:lnTo>
                  <a:lnTo>
                    <a:pt x="378" y="178"/>
                  </a:lnTo>
                  <a:close/>
                  <a:moveTo>
                    <a:pt x="368" y="178"/>
                  </a:moveTo>
                  <a:lnTo>
                    <a:pt x="370" y="188"/>
                  </a:lnTo>
                  <a:lnTo>
                    <a:pt x="370" y="184"/>
                  </a:lnTo>
                  <a:lnTo>
                    <a:pt x="368" y="190"/>
                  </a:lnTo>
                  <a:lnTo>
                    <a:pt x="378" y="182"/>
                  </a:lnTo>
                  <a:lnTo>
                    <a:pt x="368" y="178"/>
                  </a:lnTo>
                  <a:close/>
                  <a:moveTo>
                    <a:pt x="380" y="110"/>
                  </a:moveTo>
                  <a:lnTo>
                    <a:pt x="384" y="108"/>
                  </a:lnTo>
                  <a:lnTo>
                    <a:pt x="388" y="106"/>
                  </a:lnTo>
                  <a:lnTo>
                    <a:pt x="380" y="110"/>
                  </a:lnTo>
                  <a:close/>
                  <a:moveTo>
                    <a:pt x="370" y="172"/>
                  </a:moveTo>
                  <a:lnTo>
                    <a:pt x="374" y="180"/>
                  </a:lnTo>
                  <a:lnTo>
                    <a:pt x="374" y="176"/>
                  </a:lnTo>
                  <a:lnTo>
                    <a:pt x="372" y="174"/>
                  </a:lnTo>
                  <a:lnTo>
                    <a:pt x="370" y="172"/>
                  </a:lnTo>
                  <a:close/>
                  <a:moveTo>
                    <a:pt x="378" y="146"/>
                  </a:moveTo>
                  <a:lnTo>
                    <a:pt x="380" y="146"/>
                  </a:lnTo>
                  <a:lnTo>
                    <a:pt x="378" y="146"/>
                  </a:lnTo>
                  <a:close/>
                  <a:moveTo>
                    <a:pt x="366" y="200"/>
                  </a:moveTo>
                  <a:lnTo>
                    <a:pt x="366" y="198"/>
                  </a:lnTo>
                  <a:lnTo>
                    <a:pt x="360" y="200"/>
                  </a:lnTo>
                  <a:lnTo>
                    <a:pt x="362" y="200"/>
                  </a:lnTo>
                  <a:lnTo>
                    <a:pt x="366" y="194"/>
                  </a:lnTo>
                  <a:lnTo>
                    <a:pt x="360" y="198"/>
                  </a:lnTo>
                  <a:lnTo>
                    <a:pt x="364" y="196"/>
                  </a:lnTo>
                  <a:lnTo>
                    <a:pt x="366" y="200"/>
                  </a:lnTo>
                  <a:close/>
                  <a:moveTo>
                    <a:pt x="364" y="190"/>
                  </a:moveTo>
                  <a:lnTo>
                    <a:pt x="356" y="190"/>
                  </a:lnTo>
                  <a:lnTo>
                    <a:pt x="360" y="196"/>
                  </a:lnTo>
                  <a:lnTo>
                    <a:pt x="364" y="190"/>
                  </a:lnTo>
                  <a:close/>
                  <a:moveTo>
                    <a:pt x="364" y="202"/>
                  </a:moveTo>
                  <a:lnTo>
                    <a:pt x="358" y="192"/>
                  </a:lnTo>
                  <a:lnTo>
                    <a:pt x="356" y="198"/>
                  </a:lnTo>
                  <a:lnTo>
                    <a:pt x="364" y="202"/>
                  </a:lnTo>
                  <a:close/>
                  <a:moveTo>
                    <a:pt x="370" y="140"/>
                  </a:moveTo>
                  <a:lnTo>
                    <a:pt x="370" y="146"/>
                  </a:lnTo>
                  <a:lnTo>
                    <a:pt x="370" y="148"/>
                  </a:lnTo>
                  <a:lnTo>
                    <a:pt x="370" y="140"/>
                  </a:lnTo>
                  <a:close/>
                  <a:moveTo>
                    <a:pt x="368" y="146"/>
                  </a:moveTo>
                  <a:lnTo>
                    <a:pt x="368" y="142"/>
                  </a:lnTo>
                  <a:lnTo>
                    <a:pt x="370" y="144"/>
                  </a:lnTo>
                  <a:lnTo>
                    <a:pt x="366" y="138"/>
                  </a:lnTo>
                  <a:lnTo>
                    <a:pt x="372" y="144"/>
                  </a:lnTo>
                  <a:lnTo>
                    <a:pt x="372" y="144"/>
                  </a:lnTo>
                  <a:lnTo>
                    <a:pt x="368" y="146"/>
                  </a:lnTo>
                  <a:close/>
                  <a:moveTo>
                    <a:pt x="362" y="188"/>
                  </a:moveTo>
                  <a:lnTo>
                    <a:pt x="362" y="184"/>
                  </a:lnTo>
                  <a:lnTo>
                    <a:pt x="360" y="186"/>
                  </a:lnTo>
                  <a:lnTo>
                    <a:pt x="362" y="188"/>
                  </a:lnTo>
                  <a:close/>
                  <a:moveTo>
                    <a:pt x="354" y="198"/>
                  </a:moveTo>
                  <a:lnTo>
                    <a:pt x="358" y="202"/>
                  </a:lnTo>
                  <a:lnTo>
                    <a:pt x="354" y="198"/>
                  </a:lnTo>
                  <a:lnTo>
                    <a:pt x="352" y="196"/>
                  </a:lnTo>
                  <a:lnTo>
                    <a:pt x="352" y="196"/>
                  </a:lnTo>
                  <a:lnTo>
                    <a:pt x="362" y="210"/>
                  </a:lnTo>
                  <a:lnTo>
                    <a:pt x="360" y="198"/>
                  </a:lnTo>
                  <a:lnTo>
                    <a:pt x="358" y="200"/>
                  </a:lnTo>
                  <a:lnTo>
                    <a:pt x="354" y="198"/>
                  </a:lnTo>
                  <a:close/>
                  <a:moveTo>
                    <a:pt x="354" y="206"/>
                  </a:moveTo>
                  <a:lnTo>
                    <a:pt x="350" y="202"/>
                  </a:lnTo>
                  <a:lnTo>
                    <a:pt x="346" y="206"/>
                  </a:lnTo>
                  <a:lnTo>
                    <a:pt x="354" y="206"/>
                  </a:lnTo>
                  <a:close/>
                  <a:moveTo>
                    <a:pt x="348" y="212"/>
                  </a:moveTo>
                  <a:lnTo>
                    <a:pt x="350" y="206"/>
                  </a:lnTo>
                  <a:lnTo>
                    <a:pt x="350" y="208"/>
                  </a:lnTo>
                  <a:lnTo>
                    <a:pt x="348" y="212"/>
                  </a:lnTo>
                  <a:close/>
                  <a:moveTo>
                    <a:pt x="354" y="182"/>
                  </a:moveTo>
                  <a:lnTo>
                    <a:pt x="346" y="188"/>
                  </a:lnTo>
                  <a:lnTo>
                    <a:pt x="354" y="182"/>
                  </a:lnTo>
                  <a:close/>
                  <a:moveTo>
                    <a:pt x="356" y="194"/>
                  </a:moveTo>
                  <a:lnTo>
                    <a:pt x="354" y="196"/>
                  </a:lnTo>
                  <a:lnTo>
                    <a:pt x="356" y="200"/>
                  </a:lnTo>
                  <a:lnTo>
                    <a:pt x="356" y="194"/>
                  </a:lnTo>
                  <a:close/>
                  <a:moveTo>
                    <a:pt x="358" y="140"/>
                  </a:moveTo>
                  <a:lnTo>
                    <a:pt x="362" y="144"/>
                  </a:lnTo>
                  <a:lnTo>
                    <a:pt x="362" y="140"/>
                  </a:lnTo>
                  <a:lnTo>
                    <a:pt x="360" y="144"/>
                  </a:lnTo>
                  <a:lnTo>
                    <a:pt x="372" y="140"/>
                  </a:lnTo>
                  <a:lnTo>
                    <a:pt x="362" y="142"/>
                  </a:lnTo>
                  <a:lnTo>
                    <a:pt x="358" y="140"/>
                  </a:lnTo>
                  <a:close/>
                  <a:moveTo>
                    <a:pt x="356" y="162"/>
                  </a:moveTo>
                  <a:lnTo>
                    <a:pt x="354" y="170"/>
                  </a:lnTo>
                  <a:lnTo>
                    <a:pt x="354" y="168"/>
                  </a:lnTo>
                  <a:lnTo>
                    <a:pt x="356" y="162"/>
                  </a:lnTo>
                  <a:close/>
                  <a:moveTo>
                    <a:pt x="352" y="184"/>
                  </a:moveTo>
                  <a:lnTo>
                    <a:pt x="352" y="186"/>
                  </a:lnTo>
                  <a:lnTo>
                    <a:pt x="352" y="188"/>
                  </a:lnTo>
                  <a:lnTo>
                    <a:pt x="356" y="188"/>
                  </a:lnTo>
                  <a:lnTo>
                    <a:pt x="352" y="184"/>
                  </a:lnTo>
                  <a:close/>
                  <a:moveTo>
                    <a:pt x="354" y="146"/>
                  </a:moveTo>
                  <a:lnTo>
                    <a:pt x="354" y="156"/>
                  </a:lnTo>
                  <a:lnTo>
                    <a:pt x="352" y="148"/>
                  </a:lnTo>
                  <a:lnTo>
                    <a:pt x="358" y="152"/>
                  </a:lnTo>
                  <a:lnTo>
                    <a:pt x="354" y="146"/>
                  </a:lnTo>
                  <a:close/>
                  <a:moveTo>
                    <a:pt x="338" y="214"/>
                  </a:moveTo>
                  <a:lnTo>
                    <a:pt x="342" y="216"/>
                  </a:lnTo>
                  <a:lnTo>
                    <a:pt x="338" y="216"/>
                  </a:lnTo>
                  <a:lnTo>
                    <a:pt x="340" y="214"/>
                  </a:lnTo>
                  <a:lnTo>
                    <a:pt x="340" y="212"/>
                  </a:lnTo>
                  <a:lnTo>
                    <a:pt x="350" y="214"/>
                  </a:lnTo>
                  <a:lnTo>
                    <a:pt x="344" y="218"/>
                  </a:lnTo>
                  <a:lnTo>
                    <a:pt x="350" y="220"/>
                  </a:lnTo>
                  <a:lnTo>
                    <a:pt x="348" y="220"/>
                  </a:lnTo>
                  <a:lnTo>
                    <a:pt x="350" y="220"/>
                  </a:lnTo>
                  <a:lnTo>
                    <a:pt x="352" y="222"/>
                  </a:lnTo>
                  <a:lnTo>
                    <a:pt x="360" y="228"/>
                  </a:lnTo>
                  <a:lnTo>
                    <a:pt x="360" y="234"/>
                  </a:lnTo>
                  <a:lnTo>
                    <a:pt x="360" y="220"/>
                  </a:lnTo>
                  <a:lnTo>
                    <a:pt x="368" y="222"/>
                  </a:lnTo>
                  <a:lnTo>
                    <a:pt x="362" y="218"/>
                  </a:lnTo>
                  <a:lnTo>
                    <a:pt x="358" y="220"/>
                  </a:lnTo>
                  <a:lnTo>
                    <a:pt x="358" y="218"/>
                  </a:lnTo>
                  <a:lnTo>
                    <a:pt x="348" y="214"/>
                  </a:lnTo>
                  <a:lnTo>
                    <a:pt x="350" y="216"/>
                  </a:lnTo>
                  <a:lnTo>
                    <a:pt x="346" y="216"/>
                  </a:lnTo>
                  <a:lnTo>
                    <a:pt x="346" y="220"/>
                  </a:lnTo>
                  <a:lnTo>
                    <a:pt x="342" y="208"/>
                  </a:lnTo>
                  <a:lnTo>
                    <a:pt x="346" y="210"/>
                  </a:lnTo>
                  <a:lnTo>
                    <a:pt x="340" y="212"/>
                  </a:lnTo>
                  <a:lnTo>
                    <a:pt x="344" y="210"/>
                  </a:lnTo>
                  <a:lnTo>
                    <a:pt x="342" y="212"/>
                  </a:lnTo>
                  <a:lnTo>
                    <a:pt x="334" y="210"/>
                  </a:lnTo>
                  <a:lnTo>
                    <a:pt x="346" y="214"/>
                  </a:lnTo>
                  <a:lnTo>
                    <a:pt x="336" y="208"/>
                  </a:lnTo>
                  <a:lnTo>
                    <a:pt x="338" y="214"/>
                  </a:lnTo>
                  <a:close/>
                  <a:moveTo>
                    <a:pt x="334" y="218"/>
                  </a:moveTo>
                  <a:lnTo>
                    <a:pt x="336" y="214"/>
                  </a:lnTo>
                  <a:lnTo>
                    <a:pt x="334" y="218"/>
                  </a:lnTo>
                  <a:close/>
                  <a:moveTo>
                    <a:pt x="332" y="224"/>
                  </a:moveTo>
                  <a:lnTo>
                    <a:pt x="328" y="226"/>
                  </a:lnTo>
                  <a:lnTo>
                    <a:pt x="332" y="222"/>
                  </a:lnTo>
                  <a:lnTo>
                    <a:pt x="332" y="230"/>
                  </a:lnTo>
                  <a:lnTo>
                    <a:pt x="334" y="226"/>
                  </a:lnTo>
                  <a:lnTo>
                    <a:pt x="336" y="230"/>
                  </a:lnTo>
                  <a:lnTo>
                    <a:pt x="348" y="232"/>
                  </a:lnTo>
                  <a:lnTo>
                    <a:pt x="338" y="228"/>
                  </a:lnTo>
                  <a:lnTo>
                    <a:pt x="344" y="230"/>
                  </a:lnTo>
                  <a:lnTo>
                    <a:pt x="338" y="228"/>
                  </a:lnTo>
                  <a:lnTo>
                    <a:pt x="336" y="220"/>
                  </a:lnTo>
                  <a:lnTo>
                    <a:pt x="336" y="224"/>
                  </a:lnTo>
                  <a:lnTo>
                    <a:pt x="332" y="224"/>
                  </a:lnTo>
                  <a:close/>
                  <a:moveTo>
                    <a:pt x="336" y="212"/>
                  </a:moveTo>
                  <a:lnTo>
                    <a:pt x="332" y="214"/>
                  </a:lnTo>
                  <a:lnTo>
                    <a:pt x="334" y="216"/>
                  </a:lnTo>
                  <a:lnTo>
                    <a:pt x="332" y="216"/>
                  </a:lnTo>
                  <a:lnTo>
                    <a:pt x="338" y="212"/>
                  </a:lnTo>
                  <a:lnTo>
                    <a:pt x="334" y="214"/>
                  </a:lnTo>
                  <a:lnTo>
                    <a:pt x="332" y="210"/>
                  </a:lnTo>
                  <a:lnTo>
                    <a:pt x="336" y="212"/>
                  </a:lnTo>
                  <a:close/>
                  <a:moveTo>
                    <a:pt x="338" y="200"/>
                  </a:moveTo>
                  <a:lnTo>
                    <a:pt x="334" y="196"/>
                  </a:lnTo>
                  <a:lnTo>
                    <a:pt x="330" y="202"/>
                  </a:lnTo>
                  <a:lnTo>
                    <a:pt x="334" y="204"/>
                  </a:lnTo>
                  <a:lnTo>
                    <a:pt x="330" y="208"/>
                  </a:lnTo>
                  <a:lnTo>
                    <a:pt x="336" y="202"/>
                  </a:lnTo>
                  <a:lnTo>
                    <a:pt x="334" y="208"/>
                  </a:lnTo>
                  <a:lnTo>
                    <a:pt x="338" y="204"/>
                  </a:lnTo>
                  <a:lnTo>
                    <a:pt x="334" y="198"/>
                  </a:lnTo>
                  <a:lnTo>
                    <a:pt x="334" y="202"/>
                  </a:lnTo>
                  <a:lnTo>
                    <a:pt x="336" y="200"/>
                  </a:lnTo>
                  <a:lnTo>
                    <a:pt x="334" y="202"/>
                  </a:lnTo>
                  <a:lnTo>
                    <a:pt x="338" y="200"/>
                  </a:lnTo>
                  <a:close/>
                  <a:moveTo>
                    <a:pt x="334" y="196"/>
                  </a:moveTo>
                  <a:lnTo>
                    <a:pt x="330" y="196"/>
                  </a:lnTo>
                  <a:lnTo>
                    <a:pt x="336" y="198"/>
                  </a:lnTo>
                  <a:lnTo>
                    <a:pt x="334" y="196"/>
                  </a:lnTo>
                  <a:close/>
                  <a:moveTo>
                    <a:pt x="340" y="192"/>
                  </a:moveTo>
                  <a:lnTo>
                    <a:pt x="336" y="188"/>
                  </a:lnTo>
                  <a:lnTo>
                    <a:pt x="340" y="192"/>
                  </a:lnTo>
                  <a:lnTo>
                    <a:pt x="336" y="188"/>
                  </a:lnTo>
                  <a:lnTo>
                    <a:pt x="340" y="192"/>
                  </a:lnTo>
                  <a:close/>
                  <a:moveTo>
                    <a:pt x="342" y="162"/>
                  </a:moveTo>
                  <a:lnTo>
                    <a:pt x="338" y="158"/>
                  </a:lnTo>
                  <a:lnTo>
                    <a:pt x="342" y="164"/>
                  </a:lnTo>
                  <a:lnTo>
                    <a:pt x="342" y="162"/>
                  </a:lnTo>
                  <a:lnTo>
                    <a:pt x="342" y="162"/>
                  </a:lnTo>
                  <a:close/>
                  <a:moveTo>
                    <a:pt x="342" y="128"/>
                  </a:moveTo>
                  <a:lnTo>
                    <a:pt x="344" y="130"/>
                  </a:lnTo>
                  <a:lnTo>
                    <a:pt x="348" y="134"/>
                  </a:lnTo>
                  <a:lnTo>
                    <a:pt x="342" y="128"/>
                  </a:lnTo>
                  <a:close/>
                  <a:moveTo>
                    <a:pt x="338" y="144"/>
                  </a:moveTo>
                  <a:lnTo>
                    <a:pt x="348" y="138"/>
                  </a:lnTo>
                  <a:lnTo>
                    <a:pt x="340" y="134"/>
                  </a:lnTo>
                  <a:lnTo>
                    <a:pt x="338" y="144"/>
                  </a:lnTo>
                  <a:close/>
                  <a:moveTo>
                    <a:pt x="334" y="138"/>
                  </a:moveTo>
                  <a:lnTo>
                    <a:pt x="332" y="140"/>
                  </a:lnTo>
                  <a:lnTo>
                    <a:pt x="336" y="136"/>
                  </a:lnTo>
                  <a:lnTo>
                    <a:pt x="334" y="138"/>
                  </a:lnTo>
                  <a:close/>
                  <a:moveTo>
                    <a:pt x="336" y="142"/>
                  </a:moveTo>
                  <a:lnTo>
                    <a:pt x="336" y="148"/>
                  </a:lnTo>
                  <a:lnTo>
                    <a:pt x="330" y="150"/>
                  </a:lnTo>
                  <a:lnTo>
                    <a:pt x="332" y="144"/>
                  </a:lnTo>
                  <a:lnTo>
                    <a:pt x="336" y="142"/>
                  </a:lnTo>
                  <a:close/>
                  <a:moveTo>
                    <a:pt x="318" y="194"/>
                  </a:moveTo>
                  <a:lnTo>
                    <a:pt x="322" y="198"/>
                  </a:lnTo>
                  <a:lnTo>
                    <a:pt x="324" y="196"/>
                  </a:lnTo>
                  <a:lnTo>
                    <a:pt x="318" y="204"/>
                  </a:lnTo>
                  <a:lnTo>
                    <a:pt x="326" y="200"/>
                  </a:lnTo>
                  <a:lnTo>
                    <a:pt x="324" y="200"/>
                  </a:lnTo>
                  <a:lnTo>
                    <a:pt x="322" y="196"/>
                  </a:lnTo>
                  <a:lnTo>
                    <a:pt x="324" y="202"/>
                  </a:lnTo>
                  <a:lnTo>
                    <a:pt x="322" y="206"/>
                  </a:lnTo>
                  <a:lnTo>
                    <a:pt x="326" y="204"/>
                  </a:lnTo>
                  <a:lnTo>
                    <a:pt x="324" y="204"/>
                  </a:lnTo>
                  <a:lnTo>
                    <a:pt x="326" y="196"/>
                  </a:lnTo>
                  <a:lnTo>
                    <a:pt x="330" y="198"/>
                  </a:lnTo>
                  <a:lnTo>
                    <a:pt x="330" y="196"/>
                  </a:lnTo>
                  <a:lnTo>
                    <a:pt x="320" y="196"/>
                  </a:lnTo>
                  <a:lnTo>
                    <a:pt x="322" y="202"/>
                  </a:lnTo>
                  <a:lnTo>
                    <a:pt x="324" y="192"/>
                  </a:lnTo>
                  <a:lnTo>
                    <a:pt x="324" y="198"/>
                  </a:lnTo>
                  <a:lnTo>
                    <a:pt x="318" y="194"/>
                  </a:lnTo>
                  <a:close/>
                  <a:moveTo>
                    <a:pt x="320" y="198"/>
                  </a:moveTo>
                  <a:lnTo>
                    <a:pt x="320" y="198"/>
                  </a:lnTo>
                  <a:lnTo>
                    <a:pt x="320" y="198"/>
                  </a:lnTo>
                  <a:lnTo>
                    <a:pt x="322" y="200"/>
                  </a:lnTo>
                  <a:lnTo>
                    <a:pt x="318" y="198"/>
                  </a:lnTo>
                  <a:lnTo>
                    <a:pt x="318" y="198"/>
                  </a:lnTo>
                  <a:lnTo>
                    <a:pt x="324" y="194"/>
                  </a:lnTo>
                  <a:lnTo>
                    <a:pt x="320" y="198"/>
                  </a:lnTo>
                  <a:close/>
                  <a:moveTo>
                    <a:pt x="316" y="182"/>
                  </a:moveTo>
                  <a:lnTo>
                    <a:pt x="318" y="186"/>
                  </a:lnTo>
                  <a:lnTo>
                    <a:pt x="318" y="186"/>
                  </a:lnTo>
                  <a:lnTo>
                    <a:pt x="322" y="188"/>
                  </a:lnTo>
                  <a:lnTo>
                    <a:pt x="322" y="182"/>
                  </a:lnTo>
                  <a:lnTo>
                    <a:pt x="316" y="184"/>
                  </a:lnTo>
                  <a:lnTo>
                    <a:pt x="314" y="182"/>
                  </a:lnTo>
                  <a:lnTo>
                    <a:pt x="316" y="182"/>
                  </a:lnTo>
                  <a:close/>
                  <a:moveTo>
                    <a:pt x="310" y="182"/>
                  </a:moveTo>
                  <a:lnTo>
                    <a:pt x="312" y="188"/>
                  </a:lnTo>
                  <a:lnTo>
                    <a:pt x="306" y="186"/>
                  </a:lnTo>
                  <a:lnTo>
                    <a:pt x="312" y="192"/>
                  </a:lnTo>
                  <a:lnTo>
                    <a:pt x="314" y="186"/>
                  </a:lnTo>
                  <a:lnTo>
                    <a:pt x="312" y="186"/>
                  </a:lnTo>
                  <a:lnTo>
                    <a:pt x="308" y="174"/>
                  </a:lnTo>
                  <a:lnTo>
                    <a:pt x="308" y="184"/>
                  </a:lnTo>
                  <a:lnTo>
                    <a:pt x="310" y="182"/>
                  </a:lnTo>
                  <a:close/>
                  <a:moveTo>
                    <a:pt x="310" y="196"/>
                  </a:moveTo>
                  <a:lnTo>
                    <a:pt x="312" y="198"/>
                  </a:lnTo>
                  <a:lnTo>
                    <a:pt x="310" y="190"/>
                  </a:lnTo>
                  <a:lnTo>
                    <a:pt x="310" y="196"/>
                  </a:lnTo>
                  <a:close/>
                  <a:moveTo>
                    <a:pt x="296" y="250"/>
                  </a:moveTo>
                  <a:lnTo>
                    <a:pt x="294" y="244"/>
                  </a:lnTo>
                  <a:lnTo>
                    <a:pt x="290" y="256"/>
                  </a:lnTo>
                  <a:lnTo>
                    <a:pt x="296" y="250"/>
                  </a:lnTo>
                  <a:close/>
                  <a:moveTo>
                    <a:pt x="306" y="214"/>
                  </a:moveTo>
                  <a:lnTo>
                    <a:pt x="296" y="204"/>
                  </a:lnTo>
                  <a:lnTo>
                    <a:pt x="302" y="208"/>
                  </a:lnTo>
                  <a:lnTo>
                    <a:pt x="300" y="202"/>
                  </a:lnTo>
                  <a:lnTo>
                    <a:pt x="302" y="212"/>
                  </a:lnTo>
                  <a:lnTo>
                    <a:pt x="296" y="210"/>
                  </a:lnTo>
                  <a:lnTo>
                    <a:pt x="296" y="216"/>
                  </a:lnTo>
                  <a:lnTo>
                    <a:pt x="296" y="212"/>
                  </a:lnTo>
                  <a:lnTo>
                    <a:pt x="300" y="214"/>
                  </a:lnTo>
                  <a:lnTo>
                    <a:pt x="298" y="216"/>
                  </a:lnTo>
                  <a:lnTo>
                    <a:pt x="302" y="214"/>
                  </a:lnTo>
                  <a:lnTo>
                    <a:pt x="294" y="212"/>
                  </a:lnTo>
                  <a:lnTo>
                    <a:pt x="300" y="212"/>
                  </a:lnTo>
                  <a:lnTo>
                    <a:pt x="304" y="206"/>
                  </a:lnTo>
                  <a:lnTo>
                    <a:pt x="306" y="214"/>
                  </a:lnTo>
                  <a:close/>
                  <a:moveTo>
                    <a:pt x="306" y="204"/>
                  </a:moveTo>
                  <a:lnTo>
                    <a:pt x="304" y="200"/>
                  </a:lnTo>
                  <a:lnTo>
                    <a:pt x="306" y="200"/>
                  </a:lnTo>
                  <a:lnTo>
                    <a:pt x="304" y="200"/>
                  </a:lnTo>
                  <a:lnTo>
                    <a:pt x="306" y="200"/>
                  </a:lnTo>
                  <a:lnTo>
                    <a:pt x="306" y="204"/>
                  </a:lnTo>
                  <a:close/>
                  <a:moveTo>
                    <a:pt x="298" y="226"/>
                  </a:moveTo>
                  <a:lnTo>
                    <a:pt x="302" y="230"/>
                  </a:lnTo>
                  <a:lnTo>
                    <a:pt x="300" y="222"/>
                  </a:lnTo>
                  <a:lnTo>
                    <a:pt x="298" y="226"/>
                  </a:lnTo>
                  <a:close/>
                  <a:moveTo>
                    <a:pt x="312" y="212"/>
                  </a:moveTo>
                  <a:lnTo>
                    <a:pt x="310" y="216"/>
                  </a:lnTo>
                  <a:lnTo>
                    <a:pt x="310" y="220"/>
                  </a:lnTo>
                  <a:lnTo>
                    <a:pt x="310" y="218"/>
                  </a:lnTo>
                  <a:lnTo>
                    <a:pt x="310" y="216"/>
                  </a:lnTo>
                  <a:lnTo>
                    <a:pt x="312" y="214"/>
                  </a:lnTo>
                  <a:lnTo>
                    <a:pt x="312" y="212"/>
                  </a:lnTo>
                  <a:lnTo>
                    <a:pt x="316" y="216"/>
                  </a:lnTo>
                  <a:lnTo>
                    <a:pt x="312" y="214"/>
                  </a:lnTo>
                  <a:lnTo>
                    <a:pt x="316" y="214"/>
                  </a:lnTo>
                  <a:lnTo>
                    <a:pt x="308" y="216"/>
                  </a:lnTo>
                  <a:lnTo>
                    <a:pt x="312" y="206"/>
                  </a:lnTo>
                  <a:lnTo>
                    <a:pt x="310" y="216"/>
                  </a:lnTo>
                  <a:lnTo>
                    <a:pt x="310" y="218"/>
                  </a:lnTo>
                  <a:lnTo>
                    <a:pt x="310" y="212"/>
                  </a:lnTo>
                  <a:lnTo>
                    <a:pt x="308" y="212"/>
                  </a:lnTo>
                  <a:lnTo>
                    <a:pt x="312" y="212"/>
                  </a:lnTo>
                  <a:close/>
                  <a:moveTo>
                    <a:pt x="304" y="228"/>
                  </a:moveTo>
                  <a:lnTo>
                    <a:pt x="304" y="228"/>
                  </a:lnTo>
                  <a:lnTo>
                    <a:pt x="308" y="228"/>
                  </a:lnTo>
                  <a:lnTo>
                    <a:pt x="304" y="228"/>
                  </a:lnTo>
                  <a:close/>
                  <a:moveTo>
                    <a:pt x="300" y="262"/>
                  </a:moveTo>
                  <a:lnTo>
                    <a:pt x="298" y="260"/>
                  </a:lnTo>
                  <a:lnTo>
                    <a:pt x="300" y="262"/>
                  </a:lnTo>
                  <a:close/>
                  <a:moveTo>
                    <a:pt x="286" y="262"/>
                  </a:moveTo>
                  <a:lnTo>
                    <a:pt x="280" y="268"/>
                  </a:lnTo>
                  <a:lnTo>
                    <a:pt x="286" y="266"/>
                  </a:lnTo>
                  <a:lnTo>
                    <a:pt x="282" y="262"/>
                  </a:lnTo>
                  <a:lnTo>
                    <a:pt x="284" y="268"/>
                  </a:lnTo>
                  <a:lnTo>
                    <a:pt x="288" y="268"/>
                  </a:lnTo>
                  <a:lnTo>
                    <a:pt x="292" y="274"/>
                  </a:lnTo>
                  <a:lnTo>
                    <a:pt x="294" y="274"/>
                  </a:lnTo>
                  <a:lnTo>
                    <a:pt x="294" y="270"/>
                  </a:lnTo>
                  <a:lnTo>
                    <a:pt x="296" y="266"/>
                  </a:lnTo>
                  <a:lnTo>
                    <a:pt x="294" y="272"/>
                  </a:lnTo>
                  <a:lnTo>
                    <a:pt x="292" y="268"/>
                  </a:lnTo>
                  <a:lnTo>
                    <a:pt x="300" y="272"/>
                  </a:lnTo>
                  <a:lnTo>
                    <a:pt x="296" y="270"/>
                  </a:lnTo>
                  <a:lnTo>
                    <a:pt x="300" y="264"/>
                  </a:lnTo>
                  <a:lnTo>
                    <a:pt x="302" y="266"/>
                  </a:lnTo>
                  <a:lnTo>
                    <a:pt x="300" y="268"/>
                  </a:lnTo>
                  <a:lnTo>
                    <a:pt x="300" y="266"/>
                  </a:lnTo>
                  <a:lnTo>
                    <a:pt x="306" y="264"/>
                  </a:lnTo>
                  <a:lnTo>
                    <a:pt x="300" y="264"/>
                  </a:lnTo>
                  <a:lnTo>
                    <a:pt x="300" y="268"/>
                  </a:lnTo>
                  <a:lnTo>
                    <a:pt x="298" y="264"/>
                  </a:lnTo>
                  <a:lnTo>
                    <a:pt x="292" y="268"/>
                  </a:lnTo>
                  <a:lnTo>
                    <a:pt x="292" y="262"/>
                  </a:lnTo>
                  <a:lnTo>
                    <a:pt x="284" y="264"/>
                  </a:lnTo>
                  <a:lnTo>
                    <a:pt x="286" y="262"/>
                  </a:lnTo>
                  <a:close/>
                  <a:moveTo>
                    <a:pt x="290" y="278"/>
                  </a:moveTo>
                  <a:lnTo>
                    <a:pt x="294" y="282"/>
                  </a:lnTo>
                  <a:lnTo>
                    <a:pt x="290" y="292"/>
                  </a:lnTo>
                  <a:lnTo>
                    <a:pt x="290" y="278"/>
                  </a:lnTo>
                  <a:close/>
                  <a:moveTo>
                    <a:pt x="286" y="282"/>
                  </a:moveTo>
                  <a:lnTo>
                    <a:pt x="284" y="292"/>
                  </a:lnTo>
                  <a:lnTo>
                    <a:pt x="292" y="290"/>
                  </a:lnTo>
                  <a:lnTo>
                    <a:pt x="282" y="288"/>
                  </a:lnTo>
                  <a:lnTo>
                    <a:pt x="286" y="282"/>
                  </a:lnTo>
                  <a:close/>
                  <a:moveTo>
                    <a:pt x="288" y="290"/>
                  </a:moveTo>
                  <a:lnTo>
                    <a:pt x="284" y="292"/>
                  </a:lnTo>
                  <a:lnTo>
                    <a:pt x="288" y="290"/>
                  </a:lnTo>
                  <a:close/>
                  <a:moveTo>
                    <a:pt x="288" y="290"/>
                  </a:moveTo>
                  <a:lnTo>
                    <a:pt x="284" y="298"/>
                  </a:lnTo>
                  <a:lnTo>
                    <a:pt x="288" y="290"/>
                  </a:lnTo>
                  <a:close/>
                  <a:moveTo>
                    <a:pt x="280" y="268"/>
                  </a:moveTo>
                  <a:lnTo>
                    <a:pt x="282" y="264"/>
                  </a:lnTo>
                  <a:lnTo>
                    <a:pt x="282" y="266"/>
                  </a:lnTo>
                  <a:lnTo>
                    <a:pt x="280" y="268"/>
                  </a:lnTo>
                  <a:close/>
                  <a:moveTo>
                    <a:pt x="276" y="270"/>
                  </a:moveTo>
                  <a:lnTo>
                    <a:pt x="272" y="272"/>
                  </a:lnTo>
                  <a:lnTo>
                    <a:pt x="276" y="270"/>
                  </a:lnTo>
                  <a:lnTo>
                    <a:pt x="276" y="272"/>
                  </a:lnTo>
                  <a:lnTo>
                    <a:pt x="280" y="270"/>
                  </a:lnTo>
                  <a:lnTo>
                    <a:pt x="274" y="274"/>
                  </a:lnTo>
                  <a:lnTo>
                    <a:pt x="278" y="278"/>
                  </a:lnTo>
                  <a:lnTo>
                    <a:pt x="282" y="270"/>
                  </a:lnTo>
                  <a:lnTo>
                    <a:pt x="288" y="272"/>
                  </a:lnTo>
                  <a:lnTo>
                    <a:pt x="282" y="270"/>
                  </a:lnTo>
                  <a:lnTo>
                    <a:pt x="278" y="268"/>
                  </a:lnTo>
                  <a:lnTo>
                    <a:pt x="282" y="268"/>
                  </a:lnTo>
                  <a:lnTo>
                    <a:pt x="288" y="266"/>
                  </a:lnTo>
                  <a:lnTo>
                    <a:pt x="282" y="266"/>
                  </a:lnTo>
                  <a:lnTo>
                    <a:pt x="278" y="268"/>
                  </a:lnTo>
                  <a:lnTo>
                    <a:pt x="278" y="266"/>
                  </a:lnTo>
                  <a:lnTo>
                    <a:pt x="276" y="270"/>
                  </a:lnTo>
                  <a:close/>
                  <a:moveTo>
                    <a:pt x="278" y="284"/>
                  </a:moveTo>
                  <a:lnTo>
                    <a:pt x="278" y="284"/>
                  </a:lnTo>
                  <a:lnTo>
                    <a:pt x="280" y="284"/>
                  </a:lnTo>
                  <a:lnTo>
                    <a:pt x="278" y="284"/>
                  </a:lnTo>
                  <a:close/>
                  <a:moveTo>
                    <a:pt x="276" y="286"/>
                  </a:moveTo>
                  <a:lnTo>
                    <a:pt x="268" y="290"/>
                  </a:lnTo>
                  <a:lnTo>
                    <a:pt x="276" y="296"/>
                  </a:lnTo>
                  <a:lnTo>
                    <a:pt x="276" y="286"/>
                  </a:lnTo>
                  <a:close/>
                  <a:moveTo>
                    <a:pt x="278" y="262"/>
                  </a:moveTo>
                  <a:lnTo>
                    <a:pt x="284" y="262"/>
                  </a:lnTo>
                  <a:lnTo>
                    <a:pt x="278" y="260"/>
                  </a:lnTo>
                  <a:lnTo>
                    <a:pt x="278" y="262"/>
                  </a:lnTo>
                  <a:lnTo>
                    <a:pt x="278" y="262"/>
                  </a:lnTo>
                  <a:close/>
                  <a:moveTo>
                    <a:pt x="280" y="274"/>
                  </a:moveTo>
                  <a:lnTo>
                    <a:pt x="276" y="268"/>
                  </a:lnTo>
                  <a:lnTo>
                    <a:pt x="276" y="264"/>
                  </a:lnTo>
                  <a:lnTo>
                    <a:pt x="280" y="274"/>
                  </a:lnTo>
                  <a:close/>
                  <a:moveTo>
                    <a:pt x="270" y="300"/>
                  </a:moveTo>
                  <a:lnTo>
                    <a:pt x="264" y="296"/>
                  </a:lnTo>
                  <a:lnTo>
                    <a:pt x="262" y="296"/>
                  </a:lnTo>
                  <a:lnTo>
                    <a:pt x="264" y="294"/>
                  </a:lnTo>
                  <a:lnTo>
                    <a:pt x="260" y="300"/>
                  </a:lnTo>
                  <a:lnTo>
                    <a:pt x="260" y="294"/>
                  </a:lnTo>
                  <a:lnTo>
                    <a:pt x="264" y="296"/>
                  </a:lnTo>
                  <a:lnTo>
                    <a:pt x="260" y="294"/>
                  </a:lnTo>
                  <a:lnTo>
                    <a:pt x="270" y="300"/>
                  </a:lnTo>
                  <a:close/>
                  <a:moveTo>
                    <a:pt x="270" y="298"/>
                  </a:moveTo>
                  <a:lnTo>
                    <a:pt x="274" y="298"/>
                  </a:lnTo>
                  <a:lnTo>
                    <a:pt x="274" y="292"/>
                  </a:lnTo>
                  <a:lnTo>
                    <a:pt x="274" y="298"/>
                  </a:lnTo>
                  <a:lnTo>
                    <a:pt x="270" y="300"/>
                  </a:lnTo>
                  <a:lnTo>
                    <a:pt x="270" y="298"/>
                  </a:lnTo>
                  <a:lnTo>
                    <a:pt x="268" y="304"/>
                  </a:lnTo>
                  <a:lnTo>
                    <a:pt x="272" y="300"/>
                  </a:lnTo>
                  <a:lnTo>
                    <a:pt x="270" y="300"/>
                  </a:lnTo>
                  <a:lnTo>
                    <a:pt x="270" y="300"/>
                  </a:lnTo>
                  <a:lnTo>
                    <a:pt x="270" y="298"/>
                  </a:lnTo>
                  <a:close/>
                  <a:moveTo>
                    <a:pt x="276" y="292"/>
                  </a:moveTo>
                  <a:lnTo>
                    <a:pt x="280" y="292"/>
                  </a:lnTo>
                  <a:lnTo>
                    <a:pt x="276" y="286"/>
                  </a:lnTo>
                  <a:lnTo>
                    <a:pt x="276" y="292"/>
                  </a:lnTo>
                  <a:close/>
                  <a:moveTo>
                    <a:pt x="274" y="336"/>
                  </a:moveTo>
                  <a:lnTo>
                    <a:pt x="270" y="338"/>
                  </a:lnTo>
                  <a:lnTo>
                    <a:pt x="268" y="332"/>
                  </a:lnTo>
                  <a:lnTo>
                    <a:pt x="274" y="336"/>
                  </a:lnTo>
                  <a:close/>
                  <a:moveTo>
                    <a:pt x="276" y="324"/>
                  </a:moveTo>
                  <a:lnTo>
                    <a:pt x="272" y="324"/>
                  </a:lnTo>
                  <a:lnTo>
                    <a:pt x="272" y="322"/>
                  </a:lnTo>
                  <a:lnTo>
                    <a:pt x="268" y="322"/>
                  </a:lnTo>
                  <a:lnTo>
                    <a:pt x="272" y="326"/>
                  </a:lnTo>
                  <a:lnTo>
                    <a:pt x="276" y="330"/>
                  </a:lnTo>
                  <a:lnTo>
                    <a:pt x="272" y="332"/>
                  </a:lnTo>
                  <a:lnTo>
                    <a:pt x="276" y="324"/>
                  </a:lnTo>
                  <a:close/>
                  <a:moveTo>
                    <a:pt x="268" y="350"/>
                  </a:moveTo>
                  <a:lnTo>
                    <a:pt x="272" y="358"/>
                  </a:lnTo>
                  <a:lnTo>
                    <a:pt x="272" y="362"/>
                  </a:lnTo>
                  <a:lnTo>
                    <a:pt x="274" y="356"/>
                  </a:lnTo>
                  <a:lnTo>
                    <a:pt x="274" y="356"/>
                  </a:lnTo>
                  <a:lnTo>
                    <a:pt x="268" y="350"/>
                  </a:lnTo>
                  <a:close/>
                  <a:moveTo>
                    <a:pt x="268" y="366"/>
                  </a:moveTo>
                  <a:lnTo>
                    <a:pt x="264" y="362"/>
                  </a:lnTo>
                  <a:lnTo>
                    <a:pt x="276" y="366"/>
                  </a:lnTo>
                  <a:lnTo>
                    <a:pt x="272" y="368"/>
                  </a:lnTo>
                  <a:lnTo>
                    <a:pt x="274" y="366"/>
                  </a:lnTo>
                  <a:lnTo>
                    <a:pt x="270" y="368"/>
                  </a:lnTo>
                  <a:lnTo>
                    <a:pt x="270" y="366"/>
                  </a:lnTo>
                  <a:lnTo>
                    <a:pt x="268" y="366"/>
                  </a:lnTo>
                  <a:close/>
                  <a:moveTo>
                    <a:pt x="290" y="294"/>
                  </a:moveTo>
                  <a:lnTo>
                    <a:pt x="286" y="290"/>
                  </a:lnTo>
                  <a:lnTo>
                    <a:pt x="290" y="294"/>
                  </a:lnTo>
                  <a:close/>
                  <a:moveTo>
                    <a:pt x="278" y="334"/>
                  </a:moveTo>
                  <a:lnTo>
                    <a:pt x="284" y="330"/>
                  </a:lnTo>
                  <a:lnTo>
                    <a:pt x="280" y="332"/>
                  </a:lnTo>
                  <a:lnTo>
                    <a:pt x="278" y="334"/>
                  </a:lnTo>
                  <a:close/>
                  <a:moveTo>
                    <a:pt x="290" y="302"/>
                  </a:moveTo>
                  <a:lnTo>
                    <a:pt x="288" y="304"/>
                  </a:lnTo>
                  <a:lnTo>
                    <a:pt x="292" y="304"/>
                  </a:lnTo>
                  <a:lnTo>
                    <a:pt x="282" y="302"/>
                  </a:lnTo>
                  <a:lnTo>
                    <a:pt x="290" y="302"/>
                  </a:lnTo>
                  <a:close/>
                  <a:moveTo>
                    <a:pt x="288" y="342"/>
                  </a:moveTo>
                  <a:lnTo>
                    <a:pt x="294" y="344"/>
                  </a:lnTo>
                  <a:lnTo>
                    <a:pt x="290" y="340"/>
                  </a:lnTo>
                  <a:lnTo>
                    <a:pt x="288" y="348"/>
                  </a:lnTo>
                  <a:lnTo>
                    <a:pt x="294" y="346"/>
                  </a:lnTo>
                  <a:lnTo>
                    <a:pt x="292" y="350"/>
                  </a:lnTo>
                  <a:lnTo>
                    <a:pt x="296" y="344"/>
                  </a:lnTo>
                  <a:lnTo>
                    <a:pt x="294" y="346"/>
                  </a:lnTo>
                  <a:lnTo>
                    <a:pt x="296" y="342"/>
                  </a:lnTo>
                  <a:lnTo>
                    <a:pt x="292" y="340"/>
                  </a:lnTo>
                  <a:lnTo>
                    <a:pt x="298" y="348"/>
                  </a:lnTo>
                  <a:lnTo>
                    <a:pt x="294" y="342"/>
                  </a:lnTo>
                  <a:lnTo>
                    <a:pt x="296" y="336"/>
                  </a:lnTo>
                  <a:lnTo>
                    <a:pt x="290" y="338"/>
                  </a:lnTo>
                  <a:lnTo>
                    <a:pt x="290" y="340"/>
                  </a:lnTo>
                  <a:lnTo>
                    <a:pt x="300" y="334"/>
                  </a:lnTo>
                  <a:lnTo>
                    <a:pt x="296" y="340"/>
                  </a:lnTo>
                  <a:lnTo>
                    <a:pt x="292" y="338"/>
                  </a:lnTo>
                  <a:lnTo>
                    <a:pt x="294" y="338"/>
                  </a:lnTo>
                  <a:lnTo>
                    <a:pt x="290" y="336"/>
                  </a:lnTo>
                  <a:lnTo>
                    <a:pt x="292" y="338"/>
                  </a:lnTo>
                  <a:lnTo>
                    <a:pt x="284" y="338"/>
                  </a:lnTo>
                  <a:lnTo>
                    <a:pt x="292" y="342"/>
                  </a:lnTo>
                  <a:lnTo>
                    <a:pt x="294" y="338"/>
                  </a:lnTo>
                  <a:lnTo>
                    <a:pt x="284" y="342"/>
                  </a:lnTo>
                  <a:lnTo>
                    <a:pt x="286" y="342"/>
                  </a:lnTo>
                  <a:lnTo>
                    <a:pt x="288" y="336"/>
                  </a:lnTo>
                  <a:lnTo>
                    <a:pt x="282" y="342"/>
                  </a:lnTo>
                  <a:lnTo>
                    <a:pt x="282" y="340"/>
                  </a:lnTo>
                  <a:lnTo>
                    <a:pt x="282" y="340"/>
                  </a:lnTo>
                  <a:lnTo>
                    <a:pt x="286" y="340"/>
                  </a:lnTo>
                  <a:lnTo>
                    <a:pt x="282" y="340"/>
                  </a:lnTo>
                  <a:lnTo>
                    <a:pt x="286" y="340"/>
                  </a:lnTo>
                  <a:lnTo>
                    <a:pt x="284" y="342"/>
                  </a:lnTo>
                  <a:lnTo>
                    <a:pt x="276" y="340"/>
                  </a:lnTo>
                  <a:lnTo>
                    <a:pt x="284" y="338"/>
                  </a:lnTo>
                  <a:lnTo>
                    <a:pt x="288" y="342"/>
                  </a:lnTo>
                  <a:close/>
                  <a:moveTo>
                    <a:pt x="292" y="352"/>
                  </a:moveTo>
                  <a:lnTo>
                    <a:pt x="290" y="358"/>
                  </a:lnTo>
                  <a:lnTo>
                    <a:pt x="286" y="354"/>
                  </a:lnTo>
                  <a:lnTo>
                    <a:pt x="290" y="352"/>
                  </a:lnTo>
                  <a:lnTo>
                    <a:pt x="290" y="352"/>
                  </a:lnTo>
                  <a:lnTo>
                    <a:pt x="290" y="352"/>
                  </a:lnTo>
                  <a:lnTo>
                    <a:pt x="292" y="352"/>
                  </a:lnTo>
                  <a:close/>
                  <a:moveTo>
                    <a:pt x="284" y="358"/>
                  </a:moveTo>
                  <a:lnTo>
                    <a:pt x="284" y="358"/>
                  </a:lnTo>
                  <a:lnTo>
                    <a:pt x="284" y="358"/>
                  </a:lnTo>
                  <a:close/>
                  <a:moveTo>
                    <a:pt x="290" y="350"/>
                  </a:moveTo>
                  <a:lnTo>
                    <a:pt x="288" y="344"/>
                  </a:lnTo>
                  <a:lnTo>
                    <a:pt x="286" y="348"/>
                  </a:lnTo>
                  <a:lnTo>
                    <a:pt x="282" y="346"/>
                  </a:lnTo>
                  <a:lnTo>
                    <a:pt x="290" y="350"/>
                  </a:lnTo>
                  <a:close/>
                  <a:moveTo>
                    <a:pt x="294" y="354"/>
                  </a:moveTo>
                  <a:lnTo>
                    <a:pt x="290" y="358"/>
                  </a:lnTo>
                  <a:lnTo>
                    <a:pt x="292" y="356"/>
                  </a:lnTo>
                  <a:lnTo>
                    <a:pt x="284" y="364"/>
                  </a:lnTo>
                  <a:lnTo>
                    <a:pt x="292" y="364"/>
                  </a:lnTo>
                  <a:lnTo>
                    <a:pt x="294" y="354"/>
                  </a:lnTo>
                  <a:close/>
                  <a:moveTo>
                    <a:pt x="296" y="350"/>
                  </a:moveTo>
                  <a:lnTo>
                    <a:pt x="294" y="340"/>
                  </a:lnTo>
                  <a:lnTo>
                    <a:pt x="296" y="350"/>
                  </a:lnTo>
                  <a:close/>
                  <a:moveTo>
                    <a:pt x="294" y="358"/>
                  </a:moveTo>
                  <a:lnTo>
                    <a:pt x="302" y="366"/>
                  </a:lnTo>
                  <a:lnTo>
                    <a:pt x="304" y="362"/>
                  </a:lnTo>
                  <a:lnTo>
                    <a:pt x="314" y="364"/>
                  </a:lnTo>
                  <a:lnTo>
                    <a:pt x="316" y="368"/>
                  </a:lnTo>
                  <a:lnTo>
                    <a:pt x="316" y="366"/>
                  </a:lnTo>
                  <a:lnTo>
                    <a:pt x="312" y="366"/>
                  </a:lnTo>
                  <a:lnTo>
                    <a:pt x="314" y="362"/>
                  </a:lnTo>
                  <a:lnTo>
                    <a:pt x="312" y="360"/>
                  </a:lnTo>
                  <a:lnTo>
                    <a:pt x="310" y="352"/>
                  </a:lnTo>
                  <a:lnTo>
                    <a:pt x="296" y="354"/>
                  </a:lnTo>
                  <a:lnTo>
                    <a:pt x="296" y="356"/>
                  </a:lnTo>
                  <a:lnTo>
                    <a:pt x="296" y="356"/>
                  </a:lnTo>
                  <a:lnTo>
                    <a:pt x="294" y="358"/>
                  </a:lnTo>
                  <a:close/>
                  <a:moveTo>
                    <a:pt x="312" y="372"/>
                  </a:moveTo>
                  <a:lnTo>
                    <a:pt x="312" y="376"/>
                  </a:lnTo>
                  <a:lnTo>
                    <a:pt x="312" y="368"/>
                  </a:lnTo>
                  <a:lnTo>
                    <a:pt x="312" y="372"/>
                  </a:lnTo>
                  <a:close/>
                  <a:moveTo>
                    <a:pt x="300" y="382"/>
                  </a:moveTo>
                  <a:lnTo>
                    <a:pt x="304" y="380"/>
                  </a:lnTo>
                  <a:lnTo>
                    <a:pt x="298" y="380"/>
                  </a:lnTo>
                  <a:lnTo>
                    <a:pt x="302" y="384"/>
                  </a:lnTo>
                  <a:lnTo>
                    <a:pt x="302" y="388"/>
                  </a:lnTo>
                  <a:lnTo>
                    <a:pt x="306" y="390"/>
                  </a:lnTo>
                  <a:lnTo>
                    <a:pt x="304" y="386"/>
                  </a:lnTo>
                  <a:lnTo>
                    <a:pt x="300" y="382"/>
                  </a:lnTo>
                  <a:close/>
                  <a:moveTo>
                    <a:pt x="288" y="412"/>
                  </a:moveTo>
                  <a:lnTo>
                    <a:pt x="284" y="410"/>
                  </a:lnTo>
                  <a:lnTo>
                    <a:pt x="288" y="412"/>
                  </a:lnTo>
                  <a:close/>
                  <a:moveTo>
                    <a:pt x="296" y="432"/>
                  </a:moveTo>
                  <a:lnTo>
                    <a:pt x="288" y="428"/>
                  </a:lnTo>
                  <a:lnTo>
                    <a:pt x="282" y="424"/>
                  </a:lnTo>
                  <a:lnTo>
                    <a:pt x="296" y="432"/>
                  </a:lnTo>
                  <a:lnTo>
                    <a:pt x="296" y="432"/>
                  </a:lnTo>
                  <a:close/>
                  <a:moveTo>
                    <a:pt x="298" y="436"/>
                  </a:moveTo>
                  <a:lnTo>
                    <a:pt x="296" y="440"/>
                  </a:lnTo>
                  <a:lnTo>
                    <a:pt x="298" y="436"/>
                  </a:lnTo>
                  <a:close/>
                  <a:moveTo>
                    <a:pt x="304" y="440"/>
                  </a:moveTo>
                  <a:lnTo>
                    <a:pt x="304" y="430"/>
                  </a:lnTo>
                  <a:lnTo>
                    <a:pt x="300" y="434"/>
                  </a:lnTo>
                  <a:lnTo>
                    <a:pt x="304" y="440"/>
                  </a:lnTo>
                  <a:close/>
                  <a:moveTo>
                    <a:pt x="306" y="386"/>
                  </a:moveTo>
                  <a:lnTo>
                    <a:pt x="304" y="390"/>
                  </a:lnTo>
                  <a:lnTo>
                    <a:pt x="304" y="386"/>
                  </a:lnTo>
                  <a:lnTo>
                    <a:pt x="306" y="386"/>
                  </a:lnTo>
                  <a:close/>
                  <a:moveTo>
                    <a:pt x="314" y="390"/>
                  </a:moveTo>
                  <a:lnTo>
                    <a:pt x="308" y="386"/>
                  </a:lnTo>
                  <a:lnTo>
                    <a:pt x="312" y="392"/>
                  </a:lnTo>
                  <a:lnTo>
                    <a:pt x="314" y="386"/>
                  </a:lnTo>
                  <a:lnTo>
                    <a:pt x="314" y="386"/>
                  </a:lnTo>
                  <a:lnTo>
                    <a:pt x="318" y="386"/>
                  </a:lnTo>
                  <a:lnTo>
                    <a:pt x="314" y="394"/>
                  </a:lnTo>
                  <a:lnTo>
                    <a:pt x="316" y="384"/>
                  </a:lnTo>
                  <a:lnTo>
                    <a:pt x="322" y="390"/>
                  </a:lnTo>
                  <a:lnTo>
                    <a:pt x="316" y="386"/>
                  </a:lnTo>
                  <a:lnTo>
                    <a:pt x="314" y="392"/>
                  </a:lnTo>
                  <a:lnTo>
                    <a:pt x="318" y="382"/>
                  </a:lnTo>
                  <a:lnTo>
                    <a:pt x="316" y="380"/>
                  </a:lnTo>
                  <a:lnTo>
                    <a:pt x="314" y="386"/>
                  </a:lnTo>
                  <a:lnTo>
                    <a:pt x="314" y="386"/>
                  </a:lnTo>
                  <a:lnTo>
                    <a:pt x="308" y="380"/>
                  </a:lnTo>
                  <a:lnTo>
                    <a:pt x="306" y="390"/>
                  </a:lnTo>
                  <a:lnTo>
                    <a:pt x="314" y="390"/>
                  </a:lnTo>
                  <a:close/>
                  <a:moveTo>
                    <a:pt x="320" y="452"/>
                  </a:moveTo>
                  <a:lnTo>
                    <a:pt x="314" y="448"/>
                  </a:lnTo>
                  <a:lnTo>
                    <a:pt x="310" y="454"/>
                  </a:lnTo>
                  <a:lnTo>
                    <a:pt x="314" y="448"/>
                  </a:lnTo>
                  <a:lnTo>
                    <a:pt x="308" y="448"/>
                  </a:lnTo>
                  <a:lnTo>
                    <a:pt x="308" y="436"/>
                  </a:lnTo>
                  <a:lnTo>
                    <a:pt x="302" y="442"/>
                  </a:lnTo>
                  <a:lnTo>
                    <a:pt x="296" y="444"/>
                  </a:lnTo>
                  <a:lnTo>
                    <a:pt x="304" y="442"/>
                  </a:lnTo>
                  <a:lnTo>
                    <a:pt x="310" y="448"/>
                  </a:lnTo>
                  <a:lnTo>
                    <a:pt x="306" y="442"/>
                  </a:lnTo>
                  <a:lnTo>
                    <a:pt x="310" y="446"/>
                  </a:lnTo>
                  <a:lnTo>
                    <a:pt x="320" y="452"/>
                  </a:lnTo>
                  <a:close/>
                  <a:moveTo>
                    <a:pt x="336" y="376"/>
                  </a:moveTo>
                  <a:lnTo>
                    <a:pt x="334" y="368"/>
                  </a:lnTo>
                  <a:lnTo>
                    <a:pt x="336" y="372"/>
                  </a:lnTo>
                  <a:lnTo>
                    <a:pt x="334" y="380"/>
                  </a:lnTo>
                  <a:lnTo>
                    <a:pt x="336" y="376"/>
                  </a:lnTo>
                  <a:close/>
                  <a:moveTo>
                    <a:pt x="344" y="368"/>
                  </a:moveTo>
                  <a:lnTo>
                    <a:pt x="340" y="378"/>
                  </a:lnTo>
                  <a:lnTo>
                    <a:pt x="342" y="372"/>
                  </a:lnTo>
                  <a:lnTo>
                    <a:pt x="344" y="368"/>
                  </a:lnTo>
                  <a:close/>
                  <a:moveTo>
                    <a:pt x="334" y="424"/>
                  </a:moveTo>
                  <a:lnTo>
                    <a:pt x="336" y="416"/>
                  </a:lnTo>
                  <a:lnTo>
                    <a:pt x="334" y="416"/>
                  </a:lnTo>
                  <a:lnTo>
                    <a:pt x="334" y="424"/>
                  </a:lnTo>
                  <a:close/>
                  <a:moveTo>
                    <a:pt x="338" y="432"/>
                  </a:moveTo>
                  <a:lnTo>
                    <a:pt x="344" y="432"/>
                  </a:lnTo>
                  <a:lnTo>
                    <a:pt x="342" y="430"/>
                  </a:lnTo>
                  <a:lnTo>
                    <a:pt x="344" y="430"/>
                  </a:lnTo>
                  <a:lnTo>
                    <a:pt x="342" y="434"/>
                  </a:lnTo>
                  <a:lnTo>
                    <a:pt x="342" y="424"/>
                  </a:lnTo>
                  <a:lnTo>
                    <a:pt x="344" y="426"/>
                  </a:lnTo>
                  <a:lnTo>
                    <a:pt x="350" y="428"/>
                  </a:lnTo>
                  <a:lnTo>
                    <a:pt x="344" y="424"/>
                  </a:lnTo>
                  <a:lnTo>
                    <a:pt x="340" y="426"/>
                  </a:lnTo>
                  <a:lnTo>
                    <a:pt x="340" y="430"/>
                  </a:lnTo>
                  <a:lnTo>
                    <a:pt x="340" y="428"/>
                  </a:lnTo>
                  <a:lnTo>
                    <a:pt x="342" y="426"/>
                  </a:lnTo>
                  <a:lnTo>
                    <a:pt x="340" y="428"/>
                  </a:lnTo>
                  <a:lnTo>
                    <a:pt x="340" y="422"/>
                  </a:lnTo>
                  <a:lnTo>
                    <a:pt x="338" y="430"/>
                  </a:lnTo>
                  <a:lnTo>
                    <a:pt x="340" y="424"/>
                  </a:lnTo>
                  <a:lnTo>
                    <a:pt x="334" y="424"/>
                  </a:lnTo>
                  <a:lnTo>
                    <a:pt x="342" y="430"/>
                  </a:lnTo>
                  <a:lnTo>
                    <a:pt x="338" y="428"/>
                  </a:lnTo>
                  <a:lnTo>
                    <a:pt x="334" y="430"/>
                  </a:lnTo>
                  <a:lnTo>
                    <a:pt x="336" y="430"/>
                  </a:lnTo>
                  <a:lnTo>
                    <a:pt x="338" y="430"/>
                  </a:lnTo>
                  <a:lnTo>
                    <a:pt x="332" y="424"/>
                  </a:lnTo>
                  <a:lnTo>
                    <a:pt x="328" y="426"/>
                  </a:lnTo>
                  <a:lnTo>
                    <a:pt x="332" y="428"/>
                  </a:lnTo>
                  <a:lnTo>
                    <a:pt x="336" y="428"/>
                  </a:lnTo>
                  <a:lnTo>
                    <a:pt x="334" y="424"/>
                  </a:lnTo>
                  <a:lnTo>
                    <a:pt x="338" y="428"/>
                  </a:lnTo>
                  <a:lnTo>
                    <a:pt x="336" y="432"/>
                  </a:lnTo>
                  <a:lnTo>
                    <a:pt x="332" y="430"/>
                  </a:lnTo>
                  <a:lnTo>
                    <a:pt x="330" y="432"/>
                  </a:lnTo>
                  <a:lnTo>
                    <a:pt x="338" y="432"/>
                  </a:lnTo>
                  <a:close/>
                  <a:moveTo>
                    <a:pt x="340" y="436"/>
                  </a:moveTo>
                  <a:lnTo>
                    <a:pt x="334" y="444"/>
                  </a:lnTo>
                  <a:lnTo>
                    <a:pt x="338" y="440"/>
                  </a:lnTo>
                  <a:lnTo>
                    <a:pt x="340" y="436"/>
                  </a:lnTo>
                  <a:close/>
                  <a:moveTo>
                    <a:pt x="332" y="444"/>
                  </a:moveTo>
                  <a:lnTo>
                    <a:pt x="334" y="444"/>
                  </a:lnTo>
                  <a:lnTo>
                    <a:pt x="332" y="444"/>
                  </a:lnTo>
                  <a:close/>
                  <a:moveTo>
                    <a:pt x="338" y="438"/>
                  </a:moveTo>
                  <a:lnTo>
                    <a:pt x="336" y="434"/>
                  </a:lnTo>
                  <a:lnTo>
                    <a:pt x="342" y="436"/>
                  </a:lnTo>
                  <a:lnTo>
                    <a:pt x="340" y="436"/>
                  </a:lnTo>
                  <a:lnTo>
                    <a:pt x="338" y="438"/>
                  </a:lnTo>
                  <a:close/>
                  <a:moveTo>
                    <a:pt x="344" y="440"/>
                  </a:moveTo>
                  <a:lnTo>
                    <a:pt x="338" y="448"/>
                  </a:lnTo>
                  <a:lnTo>
                    <a:pt x="338" y="446"/>
                  </a:lnTo>
                  <a:lnTo>
                    <a:pt x="336" y="450"/>
                  </a:lnTo>
                  <a:lnTo>
                    <a:pt x="338" y="442"/>
                  </a:lnTo>
                  <a:lnTo>
                    <a:pt x="344" y="440"/>
                  </a:lnTo>
                  <a:close/>
                  <a:moveTo>
                    <a:pt x="350" y="436"/>
                  </a:moveTo>
                  <a:lnTo>
                    <a:pt x="346" y="438"/>
                  </a:lnTo>
                  <a:lnTo>
                    <a:pt x="350" y="436"/>
                  </a:lnTo>
                  <a:close/>
                  <a:moveTo>
                    <a:pt x="344" y="500"/>
                  </a:moveTo>
                  <a:lnTo>
                    <a:pt x="332" y="496"/>
                  </a:lnTo>
                  <a:lnTo>
                    <a:pt x="344" y="500"/>
                  </a:lnTo>
                  <a:close/>
                  <a:moveTo>
                    <a:pt x="360" y="460"/>
                  </a:moveTo>
                  <a:lnTo>
                    <a:pt x="360" y="454"/>
                  </a:lnTo>
                  <a:lnTo>
                    <a:pt x="362" y="456"/>
                  </a:lnTo>
                  <a:lnTo>
                    <a:pt x="360" y="460"/>
                  </a:lnTo>
                  <a:close/>
                  <a:moveTo>
                    <a:pt x="368" y="454"/>
                  </a:moveTo>
                  <a:lnTo>
                    <a:pt x="362" y="446"/>
                  </a:lnTo>
                  <a:lnTo>
                    <a:pt x="360" y="452"/>
                  </a:lnTo>
                  <a:lnTo>
                    <a:pt x="362" y="448"/>
                  </a:lnTo>
                  <a:lnTo>
                    <a:pt x="360" y="442"/>
                  </a:lnTo>
                  <a:lnTo>
                    <a:pt x="348" y="442"/>
                  </a:lnTo>
                  <a:lnTo>
                    <a:pt x="342" y="438"/>
                  </a:lnTo>
                  <a:lnTo>
                    <a:pt x="346" y="444"/>
                  </a:lnTo>
                  <a:lnTo>
                    <a:pt x="338" y="448"/>
                  </a:lnTo>
                  <a:lnTo>
                    <a:pt x="354" y="446"/>
                  </a:lnTo>
                  <a:lnTo>
                    <a:pt x="360" y="452"/>
                  </a:lnTo>
                  <a:lnTo>
                    <a:pt x="362" y="456"/>
                  </a:lnTo>
                  <a:lnTo>
                    <a:pt x="364" y="454"/>
                  </a:lnTo>
                  <a:lnTo>
                    <a:pt x="368" y="454"/>
                  </a:lnTo>
                  <a:close/>
                  <a:moveTo>
                    <a:pt x="362" y="476"/>
                  </a:moveTo>
                  <a:lnTo>
                    <a:pt x="368" y="466"/>
                  </a:lnTo>
                  <a:lnTo>
                    <a:pt x="360" y="470"/>
                  </a:lnTo>
                  <a:lnTo>
                    <a:pt x="362" y="472"/>
                  </a:lnTo>
                  <a:lnTo>
                    <a:pt x="362" y="476"/>
                  </a:lnTo>
                  <a:close/>
                  <a:moveTo>
                    <a:pt x="384" y="386"/>
                  </a:moveTo>
                  <a:lnTo>
                    <a:pt x="386" y="390"/>
                  </a:lnTo>
                  <a:lnTo>
                    <a:pt x="384" y="386"/>
                  </a:lnTo>
                  <a:close/>
                  <a:moveTo>
                    <a:pt x="372" y="480"/>
                  </a:moveTo>
                  <a:lnTo>
                    <a:pt x="376" y="484"/>
                  </a:lnTo>
                  <a:lnTo>
                    <a:pt x="368" y="486"/>
                  </a:lnTo>
                  <a:lnTo>
                    <a:pt x="372" y="486"/>
                  </a:lnTo>
                  <a:lnTo>
                    <a:pt x="372" y="484"/>
                  </a:lnTo>
                  <a:lnTo>
                    <a:pt x="366" y="484"/>
                  </a:lnTo>
                  <a:lnTo>
                    <a:pt x="372" y="480"/>
                  </a:lnTo>
                  <a:close/>
                  <a:moveTo>
                    <a:pt x="376" y="444"/>
                  </a:moveTo>
                  <a:lnTo>
                    <a:pt x="376" y="442"/>
                  </a:lnTo>
                  <a:lnTo>
                    <a:pt x="382" y="440"/>
                  </a:lnTo>
                  <a:lnTo>
                    <a:pt x="386" y="442"/>
                  </a:lnTo>
                  <a:lnTo>
                    <a:pt x="380" y="444"/>
                  </a:lnTo>
                  <a:lnTo>
                    <a:pt x="378" y="444"/>
                  </a:lnTo>
                  <a:lnTo>
                    <a:pt x="380" y="450"/>
                  </a:lnTo>
                  <a:lnTo>
                    <a:pt x="376" y="444"/>
                  </a:lnTo>
                  <a:close/>
                  <a:moveTo>
                    <a:pt x="390" y="422"/>
                  </a:moveTo>
                  <a:lnTo>
                    <a:pt x="390" y="422"/>
                  </a:lnTo>
                  <a:lnTo>
                    <a:pt x="390" y="420"/>
                  </a:lnTo>
                  <a:lnTo>
                    <a:pt x="388" y="422"/>
                  </a:lnTo>
                  <a:lnTo>
                    <a:pt x="390" y="422"/>
                  </a:lnTo>
                  <a:close/>
                  <a:moveTo>
                    <a:pt x="392" y="446"/>
                  </a:moveTo>
                  <a:lnTo>
                    <a:pt x="386" y="446"/>
                  </a:lnTo>
                  <a:lnTo>
                    <a:pt x="386" y="444"/>
                  </a:lnTo>
                  <a:lnTo>
                    <a:pt x="384" y="440"/>
                  </a:lnTo>
                  <a:lnTo>
                    <a:pt x="382" y="448"/>
                  </a:lnTo>
                  <a:lnTo>
                    <a:pt x="384" y="448"/>
                  </a:lnTo>
                  <a:lnTo>
                    <a:pt x="384" y="446"/>
                  </a:lnTo>
                  <a:lnTo>
                    <a:pt x="384" y="440"/>
                  </a:lnTo>
                  <a:lnTo>
                    <a:pt x="392" y="446"/>
                  </a:lnTo>
                  <a:close/>
                  <a:moveTo>
                    <a:pt x="392" y="420"/>
                  </a:moveTo>
                  <a:lnTo>
                    <a:pt x="392" y="418"/>
                  </a:lnTo>
                  <a:lnTo>
                    <a:pt x="398" y="422"/>
                  </a:lnTo>
                  <a:lnTo>
                    <a:pt x="392" y="420"/>
                  </a:lnTo>
                  <a:close/>
                  <a:moveTo>
                    <a:pt x="396" y="420"/>
                  </a:moveTo>
                  <a:lnTo>
                    <a:pt x="394" y="420"/>
                  </a:lnTo>
                  <a:lnTo>
                    <a:pt x="396" y="416"/>
                  </a:lnTo>
                  <a:lnTo>
                    <a:pt x="392" y="426"/>
                  </a:lnTo>
                  <a:lnTo>
                    <a:pt x="398" y="420"/>
                  </a:lnTo>
                  <a:lnTo>
                    <a:pt x="394" y="420"/>
                  </a:lnTo>
                  <a:lnTo>
                    <a:pt x="384" y="416"/>
                  </a:lnTo>
                  <a:lnTo>
                    <a:pt x="390" y="412"/>
                  </a:lnTo>
                  <a:lnTo>
                    <a:pt x="386" y="412"/>
                  </a:lnTo>
                  <a:lnTo>
                    <a:pt x="392" y="412"/>
                  </a:lnTo>
                  <a:lnTo>
                    <a:pt x="384" y="412"/>
                  </a:lnTo>
                  <a:lnTo>
                    <a:pt x="384" y="416"/>
                  </a:lnTo>
                  <a:lnTo>
                    <a:pt x="388" y="410"/>
                  </a:lnTo>
                  <a:lnTo>
                    <a:pt x="382" y="420"/>
                  </a:lnTo>
                  <a:lnTo>
                    <a:pt x="388" y="416"/>
                  </a:lnTo>
                  <a:lnTo>
                    <a:pt x="394" y="414"/>
                  </a:lnTo>
                  <a:lnTo>
                    <a:pt x="386" y="422"/>
                  </a:lnTo>
                  <a:lnTo>
                    <a:pt x="394" y="418"/>
                  </a:lnTo>
                  <a:lnTo>
                    <a:pt x="392" y="426"/>
                  </a:lnTo>
                  <a:lnTo>
                    <a:pt x="388" y="418"/>
                  </a:lnTo>
                  <a:lnTo>
                    <a:pt x="394" y="416"/>
                  </a:lnTo>
                  <a:lnTo>
                    <a:pt x="392" y="420"/>
                  </a:lnTo>
                  <a:lnTo>
                    <a:pt x="396" y="420"/>
                  </a:lnTo>
                  <a:close/>
                  <a:moveTo>
                    <a:pt x="404" y="384"/>
                  </a:moveTo>
                  <a:lnTo>
                    <a:pt x="408" y="378"/>
                  </a:lnTo>
                  <a:lnTo>
                    <a:pt x="400" y="384"/>
                  </a:lnTo>
                  <a:lnTo>
                    <a:pt x="404" y="384"/>
                  </a:lnTo>
                  <a:close/>
                  <a:moveTo>
                    <a:pt x="398" y="436"/>
                  </a:moveTo>
                  <a:lnTo>
                    <a:pt x="400" y="438"/>
                  </a:lnTo>
                  <a:lnTo>
                    <a:pt x="398" y="436"/>
                  </a:lnTo>
                  <a:close/>
                  <a:moveTo>
                    <a:pt x="400" y="426"/>
                  </a:moveTo>
                  <a:lnTo>
                    <a:pt x="402" y="430"/>
                  </a:lnTo>
                  <a:lnTo>
                    <a:pt x="394" y="428"/>
                  </a:lnTo>
                  <a:lnTo>
                    <a:pt x="400" y="426"/>
                  </a:lnTo>
                  <a:close/>
                  <a:moveTo>
                    <a:pt x="410" y="392"/>
                  </a:moveTo>
                  <a:lnTo>
                    <a:pt x="414" y="386"/>
                  </a:lnTo>
                  <a:lnTo>
                    <a:pt x="416" y="382"/>
                  </a:lnTo>
                  <a:lnTo>
                    <a:pt x="410" y="388"/>
                  </a:lnTo>
                  <a:lnTo>
                    <a:pt x="414" y="380"/>
                  </a:lnTo>
                  <a:lnTo>
                    <a:pt x="406" y="390"/>
                  </a:lnTo>
                  <a:lnTo>
                    <a:pt x="414" y="378"/>
                  </a:lnTo>
                  <a:lnTo>
                    <a:pt x="414" y="376"/>
                  </a:lnTo>
                  <a:lnTo>
                    <a:pt x="420" y="376"/>
                  </a:lnTo>
                  <a:lnTo>
                    <a:pt x="414" y="380"/>
                  </a:lnTo>
                  <a:lnTo>
                    <a:pt x="420" y="380"/>
                  </a:lnTo>
                  <a:lnTo>
                    <a:pt x="416" y="384"/>
                  </a:lnTo>
                  <a:lnTo>
                    <a:pt x="432" y="380"/>
                  </a:lnTo>
                  <a:lnTo>
                    <a:pt x="430" y="384"/>
                  </a:lnTo>
                  <a:lnTo>
                    <a:pt x="428" y="388"/>
                  </a:lnTo>
                  <a:lnTo>
                    <a:pt x="432" y="388"/>
                  </a:lnTo>
                  <a:lnTo>
                    <a:pt x="432" y="386"/>
                  </a:lnTo>
                  <a:lnTo>
                    <a:pt x="432" y="392"/>
                  </a:lnTo>
                  <a:lnTo>
                    <a:pt x="428" y="394"/>
                  </a:lnTo>
                  <a:lnTo>
                    <a:pt x="430" y="388"/>
                  </a:lnTo>
                  <a:lnTo>
                    <a:pt x="428" y="396"/>
                  </a:lnTo>
                  <a:lnTo>
                    <a:pt x="432" y="396"/>
                  </a:lnTo>
                  <a:lnTo>
                    <a:pt x="434" y="400"/>
                  </a:lnTo>
                  <a:lnTo>
                    <a:pt x="432" y="400"/>
                  </a:lnTo>
                  <a:lnTo>
                    <a:pt x="438" y="398"/>
                  </a:lnTo>
                  <a:lnTo>
                    <a:pt x="438" y="398"/>
                  </a:lnTo>
                  <a:lnTo>
                    <a:pt x="448" y="406"/>
                  </a:lnTo>
                  <a:lnTo>
                    <a:pt x="440" y="398"/>
                  </a:lnTo>
                  <a:lnTo>
                    <a:pt x="438" y="406"/>
                  </a:lnTo>
                  <a:lnTo>
                    <a:pt x="444" y="410"/>
                  </a:lnTo>
                  <a:lnTo>
                    <a:pt x="448" y="406"/>
                  </a:lnTo>
                  <a:lnTo>
                    <a:pt x="446" y="406"/>
                  </a:lnTo>
                  <a:lnTo>
                    <a:pt x="454" y="404"/>
                  </a:lnTo>
                  <a:lnTo>
                    <a:pt x="450" y="394"/>
                  </a:lnTo>
                  <a:lnTo>
                    <a:pt x="442" y="394"/>
                  </a:lnTo>
                  <a:lnTo>
                    <a:pt x="448" y="404"/>
                  </a:lnTo>
                  <a:lnTo>
                    <a:pt x="444" y="400"/>
                  </a:lnTo>
                  <a:lnTo>
                    <a:pt x="438" y="396"/>
                  </a:lnTo>
                  <a:lnTo>
                    <a:pt x="430" y="384"/>
                  </a:lnTo>
                  <a:lnTo>
                    <a:pt x="436" y="386"/>
                  </a:lnTo>
                  <a:lnTo>
                    <a:pt x="430" y="380"/>
                  </a:lnTo>
                  <a:lnTo>
                    <a:pt x="432" y="378"/>
                  </a:lnTo>
                  <a:lnTo>
                    <a:pt x="430" y="370"/>
                  </a:lnTo>
                  <a:lnTo>
                    <a:pt x="432" y="370"/>
                  </a:lnTo>
                  <a:lnTo>
                    <a:pt x="434" y="372"/>
                  </a:lnTo>
                  <a:lnTo>
                    <a:pt x="432" y="370"/>
                  </a:lnTo>
                  <a:lnTo>
                    <a:pt x="428" y="368"/>
                  </a:lnTo>
                  <a:lnTo>
                    <a:pt x="430" y="366"/>
                  </a:lnTo>
                  <a:lnTo>
                    <a:pt x="440" y="366"/>
                  </a:lnTo>
                  <a:lnTo>
                    <a:pt x="432" y="372"/>
                  </a:lnTo>
                  <a:lnTo>
                    <a:pt x="430" y="366"/>
                  </a:lnTo>
                  <a:lnTo>
                    <a:pt x="438" y="366"/>
                  </a:lnTo>
                  <a:lnTo>
                    <a:pt x="430" y="362"/>
                  </a:lnTo>
                  <a:lnTo>
                    <a:pt x="432" y="366"/>
                  </a:lnTo>
                  <a:lnTo>
                    <a:pt x="426" y="364"/>
                  </a:lnTo>
                  <a:lnTo>
                    <a:pt x="418" y="368"/>
                  </a:lnTo>
                  <a:lnTo>
                    <a:pt x="416" y="362"/>
                  </a:lnTo>
                  <a:lnTo>
                    <a:pt x="414" y="366"/>
                  </a:lnTo>
                  <a:lnTo>
                    <a:pt x="416" y="368"/>
                  </a:lnTo>
                  <a:lnTo>
                    <a:pt x="412" y="366"/>
                  </a:lnTo>
                  <a:lnTo>
                    <a:pt x="408" y="360"/>
                  </a:lnTo>
                  <a:lnTo>
                    <a:pt x="410" y="368"/>
                  </a:lnTo>
                  <a:lnTo>
                    <a:pt x="412" y="364"/>
                  </a:lnTo>
                  <a:lnTo>
                    <a:pt x="404" y="364"/>
                  </a:lnTo>
                  <a:lnTo>
                    <a:pt x="410" y="374"/>
                  </a:lnTo>
                  <a:lnTo>
                    <a:pt x="420" y="378"/>
                  </a:lnTo>
                  <a:lnTo>
                    <a:pt x="416" y="376"/>
                  </a:lnTo>
                  <a:lnTo>
                    <a:pt x="418" y="374"/>
                  </a:lnTo>
                  <a:lnTo>
                    <a:pt x="418" y="380"/>
                  </a:lnTo>
                  <a:lnTo>
                    <a:pt x="422" y="372"/>
                  </a:lnTo>
                  <a:lnTo>
                    <a:pt x="416" y="372"/>
                  </a:lnTo>
                  <a:lnTo>
                    <a:pt x="416" y="376"/>
                  </a:lnTo>
                  <a:lnTo>
                    <a:pt x="410" y="384"/>
                  </a:lnTo>
                  <a:lnTo>
                    <a:pt x="406" y="376"/>
                  </a:lnTo>
                  <a:lnTo>
                    <a:pt x="412" y="376"/>
                  </a:lnTo>
                  <a:lnTo>
                    <a:pt x="404" y="374"/>
                  </a:lnTo>
                  <a:lnTo>
                    <a:pt x="410" y="372"/>
                  </a:lnTo>
                  <a:lnTo>
                    <a:pt x="402" y="378"/>
                  </a:lnTo>
                  <a:lnTo>
                    <a:pt x="400" y="374"/>
                  </a:lnTo>
                  <a:lnTo>
                    <a:pt x="402" y="374"/>
                  </a:lnTo>
                  <a:lnTo>
                    <a:pt x="400" y="374"/>
                  </a:lnTo>
                  <a:lnTo>
                    <a:pt x="400" y="374"/>
                  </a:lnTo>
                  <a:lnTo>
                    <a:pt x="398" y="372"/>
                  </a:lnTo>
                  <a:lnTo>
                    <a:pt x="398" y="372"/>
                  </a:lnTo>
                  <a:lnTo>
                    <a:pt x="392" y="374"/>
                  </a:lnTo>
                  <a:lnTo>
                    <a:pt x="400" y="378"/>
                  </a:lnTo>
                  <a:lnTo>
                    <a:pt x="402" y="380"/>
                  </a:lnTo>
                  <a:lnTo>
                    <a:pt x="398" y="378"/>
                  </a:lnTo>
                  <a:lnTo>
                    <a:pt x="406" y="380"/>
                  </a:lnTo>
                  <a:lnTo>
                    <a:pt x="406" y="386"/>
                  </a:lnTo>
                  <a:lnTo>
                    <a:pt x="402" y="382"/>
                  </a:lnTo>
                  <a:lnTo>
                    <a:pt x="406" y="386"/>
                  </a:lnTo>
                  <a:lnTo>
                    <a:pt x="404" y="390"/>
                  </a:lnTo>
                  <a:lnTo>
                    <a:pt x="410" y="388"/>
                  </a:lnTo>
                  <a:lnTo>
                    <a:pt x="410" y="392"/>
                  </a:lnTo>
                  <a:close/>
                  <a:moveTo>
                    <a:pt x="434" y="420"/>
                  </a:moveTo>
                  <a:lnTo>
                    <a:pt x="434" y="424"/>
                  </a:lnTo>
                  <a:lnTo>
                    <a:pt x="432" y="422"/>
                  </a:lnTo>
                  <a:lnTo>
                    <a:pt x="434" y="420"/>
                  </a:lnTo>
                  <a:close/>
                  <a:moveTo>
                    <a:pt x="438" y="414"/>
                  </a:moveTo>
                  <a:lnTo>
                    <a:pt x="438" y="420"/>
                  </a:lnTo>
                  <a:lnTo>
                    <a:pt x="434" y="418"/>
                  </a:lnTo>
                  <a:lnTo>
                    <a:pt x="438" y="414"/>
                  </a:lnTo>
                  <a:close/>
                  <a:moveTo>
                    <a:pt x="414" y="428"/>
                  </a:moveTo>
                  <a:lnTo>
                    <a:pt x="418" y="420"/>
                  </a:lnTo>
                  <a:lnTo>
                    <a:pt x="414" y="422"/>
                  </a:lnTo>
                  <a:lnTo>
                    <a:pt x="414" y="428"/>
                  </a:lnTo>
                  <a:close/>
                  <a:moveTo>
                    <a:pt x="410" y="416"/>
                  </a:moveTo>
                  <a:lnTo>
                    <a:pt x="414" y="416"/>
                  </a:lnTo>
                  <a:lnTo>
                    <a:pt x="416" y="414"/>
                  </a:lnTo>
                  <a:lnTo>
                    <a:pt x="410" y="416"/>
                  </a:lnTo>
                  <a:close/>
                  <a:moveTo>
                    <a:pt x="410" y="420"/>
                  </a:moveTo>
                  <a:lnTo>
                    <a:pt x="408" y="420"/>
                  </a:lnTo>
                  <a:lnTo>
                    <a:pt x="410" y="416"/>
                  </a:lnTo>
                  <a:lnTo>
                    <a:pt x="414" y="424"/>
                  </a:lnTo>
                  <a:lnTo>
                    <a:pt x="408" y="420"/>
                  </a:lnTo>
                  <a:lnTo>
                    <a:pt x="410" y="420"/>
                  </a:lnTo>
                  <a:close/>
                  <a:moveTo>
                    <a:pt x="414" y="446"/>
                  </a:moveTo>
                  <a:lnTo>
                    <a:pt x="410" y="446"/>
                  </a:lnTo>
                  <a:lnTo>
                    <a:pt x="414" y="446"/>
                  </a:lnTo>
                  <a:close/>
                  <a:moveTo>
                    <a:pt x="424" y="438"/>
                  </a:moveTo>
                  <a:lnTo>
                    <a:pt x="422" y="436"/>
                  </a:lnTo>
                  <a:lnTo>
                    <a:pt x="418" y="436"/>
                  </a:lnTo>
                  <a:lnTo>
                    <a:pt x="414" y="434"/>
                  </a:lnTo>
                  <a:lnTo>
                    <a:pt x="420" y="438"/>
                  </a:lnTo>
                  <a:lnTo>
                    <a:pt x="414" y="438"/>
                  </a:lnTo>
                  <a:lnTo>
                    <a:pt x="414" y="438"/>
                  </a:lnTo>
                  <a:lnTo>
                    <a:pt x="410" y="430"/>
                  </a:lnTo>
                  <a:lnTo>
                    <a:pt x="412" y="434"/>
                  </a:lnTo>
                  <a:lnTo>
                    <a:pt x="400" y="432"/>
                  </a:lnTo>
                  <a:lnTo>
                    <a:pt x="408" y="432"/>
                  </a:lnTo>
                  <a:lnTo>
                    <a:pt x="412" y="442"/>
                  </a:lnTo>
                  <a:lnTo>
                    <a:pt x="418" y="438"/>
                  </a:lnTo>
                  <a:lnTo>
                    <a:pt x="420" y="438"/>
                  </a:lnTo>
                  <a:lnTo>
                    <a:pt x="424" y="438"/>
                  </a:lnTo>
                  <a:close/>
                  <a:moveTo>
                    <a:pt x="426" y="440"/>
                  </a:moveTo>
                  <a:lnTo>
                    <a:pt x="422" y="438"/>
                  </a:lnTo>
                  <a:lnTo>
                    <a:pt x="416" y="438"/>
                  </a:lnTo>
                  <a:lnTo>
                    <a:pt x="426" y="440"/>
                  </a:lnTo>
                  <a:close/>
                  <a:moveTo>
                    <a:pt x="420" y="442"/>
                  </a:moveTo>
                  <a:lnTo>
                    <a:pt x="422" y="446"/>
                  </a:lnTo>
                  <a:lnTo>
                    <a:pt x="426" y="450"/>
                  </a:lnTo>
                  <a:lnTo>
                    <a:pt x="420" y="442"/>
                  </a:lnTo>
                  <a:close/>
                  <a:moveTo>
                    <a:pt x="432" y="426"/>
                  </a:moveTo>
                  <a:lnTo>
                    <a:pt x="434" y="424"/>
                  </a:lnTo>
                  <a:lnTo>
                    <a:pt x="434" y="424"/>
                  </a:lnTo>
                  <a:lnTo>
                    <a:pt x="428" y="426"/>
                  </a:lnTo>
                  <a:lnTo>
                    <a:pt x="430" y="424"/>
                  </a:lnTo>
                  <a:lnTo>
                    <a:pt x="424" y="426"/>
                  </a:lnTo>
                  <a:lnTo>
                    <a:pt x="428" y="424"/>
                  </a:lnTo>
                  <a:lnTo>
                    <a:pt x="428" y="432"/>
                  </a:lnTo>
                  <a:lnTo>
                    <a:pt x="424" y="434"/>
                  </a:lnTo>
                  <a:lnTo>
                    <a:pt x="428" y="432"/>
                  </a:lnTo>
                  <a:lnTo>
                    <a:pt x="432" y="426"/>
                  </a:lnTo>
                  <a:close/>
                  <a:moveTo>
                    <a:pt x="440" y="432"/>
                  </a:moveTo>
                  <a:lnTo>
                    <a:pt x="446" y="432"/>
                  </a:lnTo>
                  <a:lnTo>
                    <a:pt x="448" y="426"/>
                  </a:lnTo>
                  <a:lnTo>
                    <a:pt x="448" y="432"/>
                  </a:lnTo>
                  <a:lnTo>
                    <a:pt x="448" y="434"/>
                  </a:lnTo>
                  <a:lnTo>
                    <a:pt x="448" y="432"/>
                  </a:lnTo>
                  <a:lnTo>
                    <a:pt x="448" y="432"/>
                  </a:lnTo>
                  <a:lnTo>
                    <a:pt x="450" y="424"/>
                  </a:lnTo>
                  <a:lnTo>
                    <a:pt x="448" y="436"/>
                  </a:lnTo>
                  <a:lnTo>
                    <a:pt x="454" y="426"/>
                  </a:lnTo>
                  <a:lnTo>
                    <a:pt x="454" y="432"/>
                  </a:lnTo>
                  <a:lnTo>
                    <a:pt x="458" y="438"/>
                  </a:lnTo>
                  <a:lnTo>
                    <a:pt x="452" y="434"/>
                  </a:lnTo>
                  <a:lnTo>
                    <a:pt x="458" y="442"/>
                  </a:lnTo>
                  <a:lnTo>
                    <a:pt x="460" y="438"/>
                  </a:lnTo>
                  <a:lnTo>
                    <a:pt x="460" y="434"/>
                  </a:lnTo>
                  <a:lnTo>
                    <a:pt x="462" y="440"/>
                  </a:lnTo>
                  <a:lnTo>
                    <a:pt x="464" y="434"/>
                  </a:lnTo>
                  <a:lnTo>
                    <a:pt x="470" y="438"/>
                  </a:lnTo>
                  <a:lnTo>
                    <a:pt x="458" y="438"/>
                  </a:lnTo>
                  <a:lnTo>
                    <a:pt x="462" y="436"/>
                  </a:lnTo>
                  <a:lnTo>
                    <a:pt x="462" y="436"/>
                  </a:lnTo>
                  <a:lnTo>
                    <a:pt x="460" y="430"/>
                  </a:lnTo>
                  <a:lnTo>
                    <a:pt x="462" y="436"/>
                  </a:lnTo>
                  <a:lnTo>
                    <a:pt x="468" y="426"/>
                  </a:lnTo>
                  <a:lnTo>
                    <a:pt x="466" y="426"/>
                  </a:lnTo>
                  <a:lnTo>
                    <a:pt x="464" y="430"/>
                  </a:lnTo>
                  <a:lnTo>
                    <a:pt x="468" y="428"/>
                  </a:lnTo>
                  <a:lnTo>
                    <a:pt x="456" y="422"/>
                  </a:lnTo>
                  <a:lnTo>
                    <a:pt x="462" y="420"/>
                  </a:lnTo>
                  <a:lnTo>
                    <a:pt x="460" y="422"/>
                  </a:lnTo>
                  <a:lnTo>
                    <a:pt x="464" y="426"/>
                  </a:lnTo>
                  <a:lnTo>
                    <a:pt x="448" y="420"/>
                  </a:lnTo>
                  <a:lnTo>
                    <a:pt x="452" y="422"/>
                  </a:lnTo>
                  <a:lnTo>
                    <a:pt x="450" y="426"/>
                  </a:lnTo>
                  <a:lnTo>
                    <a:pt x="448" y="424"/>
                  </a:lnTo>
                  <a:lnTo>
                    <a:pt x="446" y="424"/>
                  </a:lnTo>
                  <a:lnTo>
                    <a:pt x="448" y="422"/>
                  </a:lnTo>
                  <a:lnTo>
                    <a:pt x="438" y="418"/>
                  </a:lnTo>
                  <a:lnTo>
                    <a:pt x="442" y="424"/>
                  </a:lnTo>
                  <a:lnTo>
                    <a:pt x="434" y="418"/>
                  </a:lnTo>
                  <a:lnTo>
                    <a:pt x="442" y="424"/>
                  </a:lnTo>
                  <a:lnTo>
                    <a:pt x="436" y="426"/>
                  </a:lnTo>
                  <a:lnTo>
                    <a:pt x="438" y="428"/>
                  </a:lnTo>
                  <a:lnTo>
                    <a:pt x="440" y="432"/>
                  </a:lnTo>
                  <a:close/>
                  <a:moveTo>
                    <a:pt x="468" y="436"/>
                  </a:moveTo>
                  <a:lnTo>
                    <a:pt x="466" y="434"/>
                  </a:lnTo>
                  <a:lnTo>
                    <a:pt x="466" y="436"/>
                  </a:lnTo>
                  <a:lnTo>
                    <a:pt x="468" y="436"/>
                  </a:lnTo>
                  <a:close/>
                  <a:moveTo>
                    <a:pt x="450" y="430"/>
                  </a:moveTo>
                  <a:lnTo>
                    <a:pt x="450" y="434"/>
                  </a:lnTo>
                  <a:lnTo>
                    <a:pt x="450" y="432"/>
                  </a:lnTo>
                  <a:lnTo>
                    <a:pt x="450" y="430"/>
                  </a:lnTo>
                  <a:close/>
                  <a:moveTo>
                    <a:pt x="446" y="434"/>
                  </a:moveTo>
                  <a:lnTo>
                    <a:pt x="448" y="436"/>
                  </a:lnTo>
                  <a:lnTo>
                    <a:pt x="448" y="440"/>
                  </a:lnTo>
                  <a:lnTo>
                    <a:pt x="450" y="438"/>
                  </a:lnTo>
                  <a:lnTo>
                    <a:pt x="446" y="436"/>
                  </a:lnTo>
                  <a:lnTo>
                    <a:pt x="446" y="442"/>
                  </a:lnTo>
                  <a:lnTo>
                    <a:pt x="448" y="448"/>
                  </a:lnTo>
                  <a:lnTo>
                    <a:pt x="454" y="442"/>
                  </a:lnTo>
                  <a:lnTo>
                    <a:pt x="458" y="450"/>
                  </a:lnTo>
                  <a:lnTo>
                    <a:pt x="458" y="436"/>
                  </a:lnTo>
                  <a:lnTo>
                    <a:pt x="452" y="440"/>
                  </a:lnTo>
                  <a:lnTo>
                    <a:pt x="448" y="438"/>
                  </a:lnTo>
                  <a:lnTo>
                    <a:pt x="446" y="434"/>
                  </a:lnTo>
                  <a:close/>
                  <a:moveTo>
                    <a:pt x="446" y="456"/>
                  </a:moveTo>
                  <a:lnTo>
                    <a:pt x="442" y="462"/>
                  </a:lnTo>
                  <a:lnTo>
                    <a:pt x="450" y="452"/>
                  </a:lnTo>
                  <a:lnTo>
                    <a:pt x="446" y="456"/>
                  </a:lnTo>
                  <a:close/>
                  <a:moveTo>
                    <a:pt x="438" y="498"/>
                  </a:moveTo>
                  <a:lnTo>
                    <a:pt x="438" y="506"/>
                  </a:lnTo>
                  <a:lnTo>
                    <a:pt x="440" y="506"/>
                  </a:lnTo>
                  <a:lnTo>
                    <a:pt x="438" y="500"/>
                  </a:lnTo>
                  <a:lnTo>
                    <a:pt x="434" y="502"/>
                  </a:lnTo>
                  <a:lnTo>
                    <a:pt x="436" y="498"/>
                  </a:lnTo>
                  <a:lnTo>
                    <a:pt x="440" y="500"/>
                  </a:lnTo>
                  <a:lnTo>
                    <a:pt x="434" y="498"/>
                  </a:lnTo>
                  <a:lnTo>
                    <a:pt x="434" y="504"/>
                  </a:lnTo>
                  <a:lnTo>
                    <a:pt x="438" y="498"/>
                  </a:lnTo>
                  <a:close/>
                  <a:moveTo>
                    <a:pt x="446" y="510"/>
                  </a:moveTo>
                  <a:lnTo>
                    <a:pt x="442" y="510"/>
                  </a:lnTo>
                  <a:lnTo>
                    <a:pt x="436" y="508"/>
                  </a:lnTo>
                  <a:lnTo>
                    <a:pt x="440" y="512"/>
                  </a:lnTo>
                  <a:lnTo>
                    <a:pt x="446" y="510"/>
                  </a:lnTo>
                  <a:close/>
                  <a:moveTo>
                    <a:pt x="444" y="510"/>
                  </a:moveTo>
                  <a:lnTo>
                    <a:pt x="442" y="508"/>
                  </a:lnTo>
                  <a:lnTo>
                    <a:pt x="442" y="510"/>
                  </a:lnTo>
                  <a:lnTo>
                    <a:pt x="444" y="510"/>
                  </a:lnTo>
                  <a:close/>
                  <a:moveTo>
                    <a:pt x="442" y="510"/>
                  </a:moveTo>
                  <a:lnTo>
                    <a:pt x="442" y="508"/>
                  </a:lnTo>
                  <a:lnTo>
                    <a:pt x="442" y="506"/>
                  </a:lnTo>
                  <a:lnTo>
                    <a:pt x="446" y="504"/>
                  </a:lnTo>
                  <a:lnTo>
                    <a:pt x="442" y="510"/>
                  </a:lnTo>
                  <a:close/>
                  <a:moveTo>
                    <a:pt x="460" y="468"/>
                  </a:moveTo>
                  <a:lnTo>
                    <a:pt x="458" y="460"/>
                  </a:lnTo>
                  <a:lnTo>
                    <a:pt x="454" y="460"/>
                  </a:lnTo>
                  <a:lnTo>
                    <a:pt x="458" y="460"/>
                  </a:lnTo>
                  <a:lnTo>
                    <a:pt x="456" y="460"/>
                  </a:lnTo>
                  <a:lnTo>
                    <a:pt x="454" y="460"/>
                  </a:lnTo>
                  <a:lnTo>
                    <a:pt x="454" y="460"/>
                  </a:lnTo>
                  <a:lnTo>
                    <a:pt x="454" y="466"/>
                  </a:lnTo>
                  <a:lnTo>
                    <a:pt x="450" y="458"/>
                  </a:lnTo>
                  <a:lnTo>
                    <a:pt x="448" y="460"/>
                  </a:lnTo>
                  <a:lnTo>
                    <a:pt x="448" y="462"/>
                  </a:lnTo>
                  <a:lnTo>
                    <a:pt x="460" y="466"/>
                  </a:lnTo>
                  <a:lnTo>
                    <a:pt x="460" y="468"/>
                  </a:lnTo>
                  <a:close/>
                  <a:moveTo>
                    <a:pt x="466" y="428"/>
                  </a:moveTo>
                  <a:lnTo>
                    <a:pt x="468" y="426"/>
                  </a:lnTo>
                  <a:lnTo>
                    <a:pt x="470" y="430"/>
                  </a:lnTo>
                  <a:lnTo>
                    <a:pt x="466" y="428"/>
                  </a:lnTo>
                  <a:close/>
                  <a:moveTo>
                    <a:pt x="480" y="418"/>
                  </a:moveTo>
                  <a:lnTo>
                    <a:pt x="470" y="422"/>
                  </a:lnTo>
                  <a:lnTo>
                    <a:pt x="472" y="412"/>
                  </a:lnTo>
                  <a:lnTo>
                    <a:pt x="470" y="416"/>
                  </a:lnTo>
                  <a:lnTo>
                    <a:pt x="480" y="418"/>
                  </a:lnTo>
                  <a:close/>
                  <a:moveTo>
                    <a:pt x="470" y="438"/>
                  </a:moveTo>
                  <a:lnTo>
                    <a:pt x="472" y="438"/>
                  </a:lnTo>
                  <a:lnTo>
                    <a:pt x="474" y="442"/>
                  </a:lnTo>
                  <a:lnTo>
                    <a:pt x="470" y="438"/>
                  </a:lnTo>
                  <a:close/>
                  <a:moveTo>
                    <a:pt x="472" y="460"/>
                  </a:moveTo>
                  <a:lnTo>
                    <a:pt x="472" y="466"/>
                  </a:lnTo>
                  <a:lnTo>
                    <a:pt x="474" y="464"/>
                  </a:lnTo>
                  <a:lnTo>
                    <a:pt x="474" y="464"/>
                  </a:lnTo>
                  <a:lnTo>
                    <a:pt x="472" y="460"/>
                  </a:lnTo>
                  <a:lnTo>
                    <a:pt x="470" y="456"/>
                  </a:lnTo>
                  <a:lnTo>
                    <a:pt x="470" y="464"/>
                  </a:lnTo>
                  <a:lnTo>
                    <a:pt x="472" y="458"/>
                  </a:lnTo>
                  <a:lnTo>
                    <a:pt x="468" y="464"/>
                  </a:lnTo>
                  <a:lnTo>
                    <a:pt x="472" y="460"/>
                  </a:lnTo>
                  <a:close/>
                  <a:moveTo>
                    <a:pt x="464" y="514"/>
                  </a:moveTo>
                  <a:lnTo>
                    <a:pt x="466" y="506"/>
                  </a:lnTo>
                  <a:lnTo>
                    <a:pt x="464" y="510"/>
                  </a:lnTo>
                  <a:lnTo>
                    <a:pt x="464" y="514"/>
                  </a:lnTo>
                  <a:close/>
                  <a:moveTo>
                    <a:pt x="480" y="480"/>
                  </a:moveTo>
                  <a:lnTo>
                    <a:pt x="482" y="476"/>
                  </a:lnTo>
                  <a:lnTo>
                    <a:pt x="478" y="476"/>
                  </a:lnTo>
                  <a:lnTo>
                    <a:pt x="476" y="468"/>
                  </a:lnTo>
                  <a:lnTo>
                    <a:pt x="478" y="476"/>
                  </a:lnTo>
                  <a:lnTo>
                    <a:pt x="476" y="482"/>
                  </a:lnTo>
                  <a:lnTo>
                    <a:pt x="480" y="480"/>
                  </a:lnTo>
                  <a:close/>
                  <a:moveTo>
                    <a:pt x="472" y="518"/>
                  </a:moveTo>
                  <a:lnTo>
                    <a:pt x="474" y="518"/>
                  </a:lnTo>
                  <a:lnTo>
                    <a:pt x="472" y="522"/>
                  </a:lnTo>
                  <a:lnTo>
                    <a:pt x="472" y="518"/>
                  </a:lnTo>
                  <a:close/>
                  <a:moveTo>
                    <a:pt x="492" y="460"/>
                  </a:moveTo>
                  <a:lnTo>
                    <a:pt x="488" y="454"/>
                  </a:lnTo>
                  <a:lnTo>
                    <a:pt x="490" y="452"/>
                  </a:lnTo>
                  <a:lnTo>
                    <a:pt x="492" y="460"/>
                  </a:lnTo>
                  <a:close/>
                  <a:moveTo>
                    <a:pt x="486" y="450"/>
                  </a:moveTo>
                  <a:lnTo>
                    <a:pt x="496" y="450"/>
                  </a:lnTo>
                  <a:lnTo>
                    <a:pt x="492" y="454"/>
                  </a:lnTo>
                  <a:lnTo>
                    <a:pt x="492" y="454"/>
                  </a:lnTo>
                  <a:lnTo>
                    <a:pt x="492" y="452"/>
                  </a:lnTo>
                  <a:lnTo>
                    <a:pt x="492" y="456"/>
                  </a:lnTo>
                  <a:lnTo>
                    <a:pt x="486" y="450"/>
                  </a:lnTo>
                  <a:close/>
                  <a:moveTo>
                    <a:pt x="490" y="488"/>
                  </a:moveTo>
                  <a:lnTo>
                    <a:pt x="490" y="482"/>
                  </a:lnTo>
                  <a:lnTo>
                    <a:pt x="488" y="482"/>
                  </a:lnTo>
                  <a:lnTo>
                    <a:pt x="490" y="488"/>
                  </a:lnTo>
                  <a:close/>
                  <a:moveTo>
                    <a:pt x="488" y="466"/>
                  </a:moveTo>
                  <a:lnTo>
                    <a:pt x="488" y="462"/>
                  </a:lnTo>
                  <a:lnTo>
                    <a:pt x="488" y="466"/>
                  </a:lnTo>
                  <a:close/>
                  <a:moveTo>
                    <a:pt x="506" y="466"/>
                  </a:moveTo>
                  <a:lnTo>
                    <a:pt x="500" y="456"/>
                  </a:lnTo>
                  <a:lnTo>
                    <a:pt x="500" y="456"/>
                  </a:lnTo>
                  <a:lnTo>
                    <a:pt x="498" y="456"/>
                  </a:lnTo>
                  <a:lnTo>
                    <a:pt x="504" y="460"/>
                  </a:lnTo>
                  <a:lnTo>
                    <a:pt x="486" y="454"/>
                  </a:lnTo>
                  <a:lnTo>
                    <a:pt x="496" y="464"/>
                  </a:lnTo>
                  <a:lnTo>
                    <a:pt x="502" y="458"/>
                  </a:lnTo>
                  <a:lnTo>
                    <a:pt x="506" y="466"/>
                  </a:lnTo>
                  <a:close/>
                  <a:moveTo>
                    <a:pt x="502" y="440"/>
                  </a:moveTo>
                  <a:lnTo>
                    <a:pt x="500" y="436"/>
                  </a:lnTo>
                  <a:lnTo>
                    <a:pt x="502" y="442"/>
                  </a:lnTo>
                  <a:lnTo>
                    <a:pt x="502" y="442"/>
                  </a:lnTo>
                  <a:lnTo>
                    <a:pt x="500" y="444"/>
                  </a:lnTo>
                  <a:lnTo>
                    <a:pt x="504" y="448"/>
                  </a:lnTo>
                  <a:lnTo>
                    <a:pt x="502" y="442"/>
                  </a:lnTo>
                  <a:lnTo>
                    <a:pt x="504" y="440"/>
                  </a:lnTo>
                  <a:lnTo>
                    <a:pt x="506" y="440"/>
                  </a:lnTo>
                  <a:lnTo>
                    <a:pt x="502" y="440"/>
                  </a:lnTo>
                  <a:close/>
                  <a:moveTo>
                    <a:pt x="512" y="418"/>
                  </a:moveTo>
                  <a:lnTo>
                    <a:pt x="516" y="420"/>
                  </a:lnTo>
                  <a:lnTo>
                    <a:pt x="518" y="416"/>
                  </a:lnTo>
                  <a:lnTo>
                    <a:pt x="514" y="412"/>
                  </a:lnTo>
                  <a:lnTo>
                    <a:pt x="504" y="406"/>
                  </a:lnTo>
                  <a:lnTo>
                    <a:pt x="502" y="406"/>
                  </a:lnTo>
                  <a:lnTo>
                    <a:pt x="502" y="412"/>
                  </a:lnTo>
                  <a:lnTo>
                    <a:pt x="502" y="414"/>
                  </a:lnTo>
                  <a:lnTo>
                    <a:pt x="516" y="420"/>
                  </a:lnTo>
                  <a:lnTo>
                    <a:pt x="510" y="422"/>
                  </a:lnTo>
                  <a:lnTo>
                    <a:pt x="514" y="420"/>
                  </a:lnTo>
                  <a:lnTo>
                    <a:pt x="512" y="418"/>
                  </a:lnTo>
                  <a:close/>
                  <a:moveTo>
                    <a:pt x="506" y="520"/>
                  </a:moveTo>
                  <a:lnTo>
                    <a:pt x="500" y="504"/>
                  </a:lnTo>
                  <a:lnTo>
                    <a:pt x="494" y="514"/>
                  </a:lnTo>
                  <a:lnTo>
                    <a:pt x="494" y="518"/>
                  </a:lnTo>
                  <a:lnTo>
                    <a:pt x="498" y="510"/>
                  </a:lnTo>
                  <a:lnTo>
                    <a:pt x="494" y="514"/>
                  </a:lnTo>
                  <a:lnTo>
                    <a:pt x="492" y="514"/>
                  </a:lnTo>
                  <a:lnTo>
                    <a:pt x="492" y="514"/>
                  </a:lnTo>
                  <a:lnTo>
                    <a:pt x="500" y="510"/>
                  </a:lnTo>
                  <a:lnTo>
                    <a:pt x="500" y="520"/>
                  </a:lnTo>
                  <a:lnTo>
                    <a:pt x="506" y="520"/>
                  </a:lnTo>
                  <a:close/>
                  <a:moveTo>
                    <a:pt x="514" y="464"/>
                  </a:moveTo>
                  <a:lnTo>
                    <a:pt x="512" y="462"/>
                  </a:lnTo>
                  <a:lnTo>
                    <a:pt x="512" y="464"/>
                  </a:lnTo>
                  <a:lnTo>
                    <a:pt x="512" y="462"/>
                  </a:lnTo>
                  <a:lnTo>
                    <a:pt x="508" y="466"/>
                  </a:lnTo>
                  <a:lnTo>
                    <a:pt x="514" y="464"/>
                  </a:lnTo>
                  <a:close/>
                  <a:moveTo>
                    <a:pt x="506" y="496"/>
                  </a:moveTo>
                  <a:lnTo>
                    <a:pt x="508" y="484"/>
                  </a:lnTo>
                  <a:lnTo>
                    <a:pt x="506" y="496"/>
                  </a:lnTo>
                  <a:close/>
                  <a:moveTo>
                    <a:pt x="512" y="484"/>
                  </a:moveTo>
                  <a:lnTo>
                    <a:pt x="508" y="484"/>
                  </a:lnTo>
                  <a:lnTo>
                    <a:pt x="504" y="478"/>
                  </a:lnTo>
                  <a:lnTo>
                    <a:pt x="512" y="484"/>
                  </a:lnTo>
                  <a:close/>
                  <a:moveTo>
                    <a:pt x="508" y="500"/>
                  </a:moveTo>
                  <a:lnTo>
                    <a:pt x="504" y="502"/>
                  </a:lnTo>
                  <a:lnTo>
                    <a:pt x="506" y="496"/>
                  </a:lnTo>
                  <a:lnTo>
                    <a:pt x="508" y="500"/>
                  </a:lnTo>
                  <a:close/>
                  <a:moveTo>
                    <a:pt x="516" y="440"/>
                  </a:moveTo>
                  <a:lnTo>
                    <a:pt x="518" y="436"/>
                  </a:lnTo>
                  <a:lnTo>
                    <a:pt x="518" y="438"/>
                  </a:lnTo>
                  <a:lnTo>
                    <a:pt x="512" y="434"/>
                  </a:lnTo>
                  <a:lnTo>
                    <a:pt x="518" y="434"/>
                  </a:lnTo>
                  <a:lnTo>
                    <a:pt x="518" y="438"/>
                  </a:lnTo>
                  <a:lnTo>
                    <a:pt x="514" y="440"/>
                  </a:lnTo>
                  <a:lnTo>
                    <a:pt x="516" y="440"/>
                  </a:lnTo>
                  <a:lnTo>
                    <a:pt x="512" y="444"/>
                  </a:lnTo>
                  <a:lnTo>
                    <a:pt x="516" y="442"/>
                  </a:lnTo>
                  <a:lnTo>
                    <a:pt x="516" y="440"/>
                  </a:lnTo>
                  <a:lnTo>
                    <a:pt x="516" y="434"/>
                  </a:lnTo>
                  <a:lnTo>
                    <a:pt x="514" y="446"/>
                  </a:lnTo>
                  <a:lnTo>
                    <a:pt x="518" y="442"/>
                  </a:lnTo>
                  <a:lnTo>
                    <a:pt x="516" y="440"/>
                  </a:lnTo>
                  <a:close/>
                  <a:moveTo>
                    <a:pt x="518" y="436"/>
                  </a:moveTo>
                  <a:lnTo>
                    <a:pt x="518" y="438"/>
                  </a:lnTo>
                  <a:lnTo>
                    <a:pt x="518" y="438"/>
                  </a:lnTo>
                  <a:lnTo>
                    <a:pt x="518" y="436"/>
                  </a:lnTo>
                  <a:close/>
                  <a:moveTo>
                    <a:pt x="520" y="432"/>
                  </a:moveTo>
                  <a:lnTo>
                    <a:pt x="518" y="434"/>
                  </a:lnTo>
                  <a:lnTo>
                    <a:pt x="520" y="432"/>
                  </a:lnTo>
                  <a:close/>
                  <a:moveTo>
                    <a:pt x="522" y="432"/>
                  </a:moveTo>
                  <a:lnTo>
                    <a:pt x="526" y="430"/>
                  </a:lnTo>
                  <a:lnTo>
                    <a:pt x="518" y="426"/>
                  </a:lnTo>
                  <a:lnTo>
                    <a:pt x="522" y="426"/>
                  </a:lnTo>
                  <a:lnTo>
                    <a:pt x="518" y="434"/>
                  </a:lnTo>
                  <a:lnTo>
                    <a:pt x="522" y="432"/>
                  </a:lnTo>
                  <a:close/>
                  <a:moveTo>
                    <a:pt x="524" y="428"/>
                  </a:moveTo>
                  <a:lnTo>
                    <a:pt x="524" y="426"/>
                  </a:lnTo>
                  <a:lnTo>
                    <a:pt x="520" y="430"/>
                  </a:lnTo>
                  <a:lnTo>
                    <a:pt x="524" y="428"/>
                  </a:lnTo>
                  <a:close/>
                  <a:moveTo>
                    <a:pt x="522" y="490"/>
                  </a:moveTo>
                  <a:lnTo>
                    <a:pt x="516" y="486"/>
                  </a:lnTo>
                  <a:lnTo>
                    <a:pt x="514" y="490"/>
                  </a:lnTo>
                  <a:lnTo>
                    <a:pt x="522" y="490"/>
                  </a:lnTo>
                  <a:close/>
                  <a:moveTo>
                    <a:pt x="532" y="426"/>
                  </a:moveTo>
                  <a:lnTo>
                    <a:pt x="540" y="424"/>
                  </a:lnTo>
                  <a:lnTo>
                    <a:pt x="536" y="422"/>
                  </a:lnTo>
                  <a:lnTo>
                    <a:pt x="536" y="424"/>
                  </a:lnTo>
                  <a:lnTo>
                    <a:pt x="536" y="426"/>
                  </a:lnTo>
                  <a:lnTo>
                    <a:pt x="544" y="426"/>
                  </a:lnTo>
                  <a:lnTo>
                    <a:pt x="544" y="424"/>
                  </a:lnTo>
                  <a:lnTo>
                    <a:pt x="540" y="422"/>
                  </a:lnTo>
                  <a:lnTo>
                    <a:pt x="540" y="424"/>
                  </a:lnTo>
                  <a:lnTo>
                    <a:pt x="548" y="416"/>
                  </a:lnTo>
                  <a:lnTo>
                    <a:pt x="542" y="412"/>
                  </a:lnTo>
                  <a:lnTo>
                    <a:pt x="532" y="410"/>
                  </a:lnTo>
                  <a:lnTo>
                    <a:pt x="522" y="414"/>
                  </a:lnTo>
                  <a:lnTo>
                    <a:pt x="520" y="404"/>
                  </a:lnTo>
                  <a:lnTo>
                    <a:pt x="524" y="410"/>
                  </a:lnTo>
                  <a:lnTo>
                    <a:pt x="516" y="412"/>
                  </a:lnTo>
                  <a:lnTo>
                    <a:pt x="528" y="420"/>
                  </a:lnTo>
                  <a:lnTo>
                    <a:pt x="526" y="422"/>
                  </a:lnTo>
                  <a:lnTo>
                    <a:pt x="532" y="426"/>
                  </a:lnTo>
                  <a:close/>
                  <a:moveTo>
                    <a:pt x="532" y="432"/>
                  </a:moveTo>
                  <a:lnTo>
                    <a:pt x="534" y="432"/>
                  </a:lnTo>
                  <a:lnTo>
                    <a:pt x="538" y="430"/>
                  </a:lnTo>
                  <a:lnTo>
                    <a:pt x="532" y="432"/>
                  </a:lnTo>
                  <a:close/>
                  <a:moveTo>
                    <a:pt x="530" y="506"/>
                  </a:moveTo>
                  <a:lnTo>
                    <a:pt x="524" y="502"/>
                  </a:lnTo>
                  <a:lnTo>
                    <a:pt x="524" y="504"/>
                  </a:lnTo>
                  <a:lnTo>
                    <a:pt x="520" y="508"/>
                  </a:lnTo>
                  <a:lnTo>
                    <a:pt x="530" y="506"/>
                  </a:lnTo>
                  <a:close/>
                  <a:moveTo>
                    <a:pt x="524" y="522"/>
                  </a:moveTo>
                  <a:lnTo>
                    <a:pt x="526" y="526"/>
                  </a:lnTo>
                  <a:lnTo>
                    <a:pt x="524" y="522"/>
                  </a:lnTo>
                  <a:lnTo>
                    <a:pt x="524" y="522"/>
                  </a:lnTo>
                  <a:close/>
                  <a:moveTo>
                    <a:pt x="536" y="476"/>
                  </a:moveTo>
                  <a:lnTo>
                    <a:pt x="532" y="474"/>
                  </a:lnTo>
                  <a:lnTo>
                    <a:pt x="534" y="482"/>
                  </a:lnTo>
                  <a:lnTo>
                    <a:pt x="536" y="476"/>
                  </a:lnTo>
                  <a:close/>
                  <a:moveTo>
                    <a:pt x="544" y="476"/>
                  </a:moveTo>
                  <a:lnTo>
                    <a:pt x="544" y="474"/>
                  </a:lnTo>
                  <a:lnTo>
                    <a:pt x="538" y="468"/>
                  </a:lnTo>
                  <a:lnTo>
                    <a:pt x="540" y="470"/>
                  </a:lnTo>
                  <a:lnTo>
                    <a:pt x="542" y="478"/>
                  </a:lnTo>
                  <a:lnTo>
                    <a:pt x="540" y="474"/>
                  </a:lnTo>
                  <a:lnTo>
                    <a:pt x="538" y="478"/>
                  </a:lnTo>
                  <a:lnTo>
                    <a:pt x="538" y="480"/>
                  </a:lnTo>
                  <a:lnTo>
                    <a:pt x="544" y="476"/>
                  </a:lnTo>
                  <a:close/>
                  <a:moveTo>
                    <a:pt x="554" y="442"/>
                  </a:moveTo>
                  <a:lnTo>
                    <a:pt x="560" y="452"/>
                  </a:lnTo>
                  <a:lnTo>
                    <a:pt x="558" y="446"/>
                  </a:lnTo>
                  <a:lnTo>
                    <a:pt x="562" y="448"/>
                  </a:lnTo>
                  <a:lnTo>
                    <a:pt x="546" y="442"/>
                  </a:lnTo>
                  <a:lnTo>
                    <a:pt x="554" y="442"/>
                  </a:lnTo>
                  <a:close/>
                  <a:moveTo>
                    <a:pt x="558" y="472"/>
                  </a:moveTo>
                  <a:lnTo>
                    <a:pt x="562" y="468"/>
                  </a:lnTo>
                  <a:lnTo>
                    <a:pt x="562" y="464"/>
                  </a:lnTo>
                  <a:lnTo>
                    <a:pt x="554" y="462"/>
                  </a:lnTo>
                  <a:lnTo>
                    <a:pt x="548" y="464"/>
                  </a:lnTo>
                  <a:lnTo>
                    <a:pt x="558" y="472"/>
                  </a:lnTo>
                  <a:close/>
                  <a:moveTo>
                    <a:pt x="562" y="480"/>
                  </a:moveTo>
                  <a:lnTo>
                    <a:pt x="560" y="484"/>
                  </a:lnTo>
                  <a:lnTo>
                    <a:pt x="562" y="480"/>
                  </a:lnTo>
                  <a:close/>
                  <a:moveTo>
                    <a:pt x="552" y="482"/>
                  </a:moveTo>
                  <a:lnTo>
                    <a:pt x="558" y="482"/>
                  </a:lnTo>
                  <a:lnTo>
                    <a:pt x="560" y="484"/>
                  </a:lnTo>
                  <a:lnTo>
                    <a:pt x="552" y="482"/>
                  </a:lnTo>
                  <a:close/>
                  <a:moveTo>
                    <a:pt x="546" y="550"/>
                  </a:moveTo>
                  <a:lnTo>
                    <a:pt x="546" y="552"/>
                  </a:lnTo>
                  <a:lnTo>
                    <a:pt x="546" y="550"/>
                  </a:lnTo>
                  <a:close/>
                  <a:moveTo>
                    <a:pt x="550" y="518"/>
                  </a:moveTo>
                  <a:lnTo>
                    <a:pt x="544" y="516"/>
                  </a:lnTo>
                  <a:lnTo>
                    <a:pt x="550" y="518"/>
                  </a:lnTo>
                  <a:close/>
                  <a:moveTo>
                    <a:pt x="552" y="514"/>
                  </a:moveTo>
                  <a:lnTo>
                    <a:pt x="556" y="516"/>
                  </a:lnTo>
                  <a:lnTo>
                    <a:pt x="546" y="518"/>
                  </a:lnTo>
                  <a:lnTo>
                    <a:pt x="548" y="520"/>
                  </a:lnTo>
                  <a:lnTo>
                    <a:pt x="552" y="512"/>
                  </a:lnTo>
                  <a:lnTo>
                    <a:pt x="552" y="516"/>
                  </a:lnTo>
                  <a:lnTo>
                    <a:pt x="552" y="514"/>
                  </a:lnTo>
                  <a:close/>
                  <a:moveTo>
                    <a:pt x="568" y="464"/>
                  </a:moveTo>
                  <a:lnTo>
                    <a:pt x="562" y="462"/>
                  </a:lnTo>
                  <a:lnTo>
                    <a:pt x="558" y="458"/>
                  </a:lnTo>
                  <a:lnTo>
                    <a:pt x="562" y="458"/>
                  </a:lnTo>
                  <a:lnTo>
                    <a:pt x="562" y="458"/>
                  </a:lnTo>
                  <a:lnTo>
                    <a:pt x="566" y="460"/>
                  </a:lnTo>
                  <a:lnTo>
                    <a:pt x="562" y="460"/>
                  </a:lnTo>
                  <a:lnTo>
                    <a:pt x="562" y="460"/>
                  </a:lnTo>
                  <a:lnTo>
                    <a:pt x="568" y="464"/>
                  </a:lnTo>
                  <a:close/>
                  <a:moveTo>
                    <a:pt x="574" y="440"/>
                  </a:moveTo>
                  <a:lnTo>
                    <a:pt x="570" y="440"/>
                  </a:lnTo>
                  <a:lnTo>
                    <a:pt x="570" y="438"/>
                  </a:lnTo>
                  <a:lnTo>
                    <a:pt x="574" y="440"/>
                  </a:lnTo>
                  <a:close/>
                  <a:moveTo>
                    <a:pt x="552" y="528"/>
                  </a:moveTo>
                  <a:lnTo>
                    <a:pt x="556" y="528"/>
                  </a:lnTo>
                  <a:lnTo>
                    <a:pt x="558" y="526"/>
                  </a:lnTo>
                  <a:lnTo>
                    <a:pt x="558" y="524"/>
                  </a:lnTo>
                  <a:lnTo>
                    <a:pt x="560" y="530"/>
                  </a:lnTo>
                  <a:lnTo>
                    <a:pt x="560" y="532"/>
                  </a:lnTo>
                  <a:lnTo>
                    <a:pt x="552" y="528"/>
                  </a:lnTo>
                  <a:close/>
                  <a:moveTo>
                    <a:pt x="574" y="478"/>
                  </a:moveTo>
                  <a:lnTo>
                    <a:pt x="572" y="476"/>
                  </a:lnTo>
                  <a:lnTo>
                    <a:pt x="570" y="472"/>
                  </a:lnTo>
                  <a:lnTo>
                    <a:pt x="564" y="478"/>
                  </a:lnTo>
                  <a:lnTo>
                    <a:pt x="572" y="480"/>
                  </a:lnTo>
                  <a:lnTo>
                    <a:pt x="564" y="478"/>
                  </a:lnTo>
                  <a:lnTo>
                    <a:pt x="568" y="480"/>
                  </a:lnTo>
                  <a:lnTo>
                    <a:pt x="568" y="484"/>
                  </a:lnTo>
                  <a:lnTo>
                    <a:pt x="578" y="484"/>
                  </a:lnTo>
                  <a:lnTo>
                    <a:pt x="574" y="478"/>
                  </a:lnTo>
                  <a:close/>
                  <a:moveTo>
                    <a:pt x="578" y="478"/>
                  </a:moveTo>
                  <a:lnTo>
                    <a:pt x="574" y="472"/>
                  </a:lnTo>
                  <a:lnTo>
                    <a:pt x="588" y="474"/>
                  </a:lnTo>
                  <a:lnTo>
                    <a:pt x="588" y="468"/>
                  </a:lnTo>
                  <a:lnTo>
                    <a:pt x="592" y="472"/>
                  </a:lnTo>
                  <a:lnTo>
                    <a:pt x="590" y="472"/>
                  </a:lnTo>
                  <a:lnTo>
                    <a:pt x="588" y="474"/>
                  </a:lnTo>
                  <a:lnTo>
                    <a:pt x="592" y="466"/>
                  </a:lnTo>
                  <a:lnTo>
                    <a:pt x="592" y="466"/>
                  </a:lnTo>
                  <a:lnTo>
                    <a:pt x="600" y="476"/>
                  </a:lnTo>
                  <a:lnTo>
                    <a:pt x="600" y="464"/>
                  </a:lnTo>
                  <a:lnTo>
                    <a:pt x="592" y="466"/>
                  </a:lnTo>
                  <a:lnTo>
                    <a:pt x="584" y="466"/>
                  </a:lnTo>
                  <a:lnTo>
                    <a:pt x="582" y="466"/>
                  </a:lnTo>
                  <a:lnTo>
                    <a:pt x="584" y="470"/>
                  </a:lnTo>
                  <a:lnTo>
                    <a:pt x="578" y="468"/>
                  </a:lnTo>
                  <a:lnTo>
                    <a:pt x="576" y="464"/>
                  </a:lnTo>
                  <a:lnTo>
                    <a:pt x="580" y="460"/>
                  </a:lnTo>
                  <a:lnTo>
                    <a:pt x="576" y="466"/>
                  </a:lnTo>
                  <a:lnTo>
                    <a:pt x="578" y="468"/>
                  </a:lnTo>
                  <a:lnTo>
                    <a:pt x="574" y="464"/>
                  </a:lnTo>
                  <a:lnTo>
                    <a:pt x="576" y="460"/>
                  </a:lnTo>
                  <a:lnTo>
                    <a:pt x="576" y="460"/>
                  </a:lnTo>
                  <a:lnTo>
                    <a:pt x="570" y="452"/>
                  </a:lnTo>
                  <a:lnTo>
                    <a:pt x="566" y="462"/>
                  </a:lnTo>
                  <a:lnTo>
                    <a:pt x="570" y="468"/>
                  </a:lnTo>
                  <a:lnTo>
                    <a:pt x="570" y="470"/>
                  </a:lnTo>
                  <a:lnTo>
                    <a:pt x="570" y="466"/>
                  </a:lnTo>
                  <a:lnTo>
                    <a:pt x="582" y="474"/>
                  </a:lnTo>
                  <a:lnTo>
                    <a:pt x="574" y="476"/>
                  </a:lnTo>
                  <a:lnTo>
                    <a:pt x="578" y="478"/>
                  </a:lnTo>
                  <a:close/>
                  <a:moveTo>
                    <a:pt x="594" y="470"/>
                  </a:moveTo>
                  <a:lnTo>
                    <a:pt x="596" y="470"/>
                  </a:lnTo>
                  <a:lnTo>
                    <a:pt x="594" y="470"/>
                  </a:lnTo>
                  <a:close/>
                  <a:moveTo>
                    <a:pt x="580" y="476"/>
                  </a:moveTo>
                  <a:lnTo>
                    <a:pt x="586" y="478"/>
                  </a:lnTo>
                  <a:lnTo>
                    <a:pt x="580" y="476"/>
                  </a:lnTo>
                  <a:lnTo>
                    <a:pt x="578" y="478"/>
                  </a:lnTo>
                  <a:lnTo>
                    <a:pt x="580" y="478"/>
                  </a:lnTo>
                  <a:lnTo>
                    <a:pt x="580" y="470"/>
                  </a:lnTo>
                  <a:lnTo>
                    <a:pt x="580" y="482"/>
                  </a:lnTo>
                  <a:lnTo>
                    <a:pt x="578" y="478"/>
                  </a:lnTo>
                  <a:lnTo>
                    <a:pt x="580" y="476"/>
                  </a:lnTo>
                  <a:close/>
                  <a:moveTo>
                    <a:pt x="574" y="478"/>
                  </a:moveTo>
                  <a:lnTo>
                    <a:pt x="574" y="482"/>
                  </a:lnTo>
                  <a:lnTo>
                    <a:pt x="578" y="478"/>
                  </a:lnTo>
                  <a:lnTo>
                    <a:pt x="574" y="478"/>
                  </a:lnTo>
                  <a:close/>
                  <a:moveTo>
                    <a:pt x="574" y="524"/>
                  </a:moveTo>
                  <a:lnTo>
                    <a:pt x="562" y="524"/>
                  </a:lnTo>
                  <a:lnTo>
                    <a:pt x="566" y="526"/>
                  </a:lnTo>
                  <a:lnTo>
                    <a:pt x="574" y="524"/>
                  </a:lnTo>
                  <a:close/>
                  <a:moveTo>
                    <a:pt x="570" y="520"/>
                  </a:moveTo>
                  <a:lnTo>
                    <a:pt x="568" y="518"/>
                  </a:lnTo>
                  <a:lnTo>
                    <a:pt x="570" y="520"/>
                  </a:lnTo>
                  <a:close/>
                  <a:moveTo>
                    <a:pt x="572" y="518"/>
                  </a:moveTo>
                  <a:lnTo>
                    <a:pt x="568" y="514"/>
                  </a:lnTo>
                  <a:lnTo>
                    <a:pt x="572" y="514"/>
                  </a:lnTo>
                  <a:lnTo>
                    <a:pt x="572" y="512"/>
                  </a:lnTo>
                  <a:lnTo>
                    <a:pt x="572" y="514"/>
                  </a:lnTo>
                  <a:lnTo>
                    <a:pt x="572" y="518"/>
                  </a:lnTo>
                  <a:close/>
                  <a:moveTo>
                    <a:pt x="582" y="512"/>
                  </a:moveTo>
                  <a:lnTo>
                    <a:pt x="580" y="512"/>
                  </a:lnTo>
                  <a:lnTo>
                    <a:pt x="580" y="508"/>
                  </a:lnTo>
                  <a:lnTo>
                    <a:pt x="586" y="510"/>
                  </a:lnTo>
                  <a:lnTo>
                    <a:pt x="584" y="514"/>
                  </a:lnTo>
                  <a:lnTo>
                    <a:pt x="592" y="516"/>
                  </a:lnTo>
                  <a:lnTo>
                    <a:pt x="590" y="512"/>
                  </a:lnTo>
                  <a:lnTo>
                    <a:pt x="596" y="516"/>
                  </a:lnTo>
                  <a:lnTo>
                    <a:pt x="590" y="512"/>
                  </a:lnTo>
                  <a:lnTo>
                    <a:pt x="598" y="502"/>
                  </a:lnTo>
                  <a:lnTo>
                    <a:pt x="592" y="502"/>
                  </a:lnTo>
                  <a:lnTo>
                    <a:pt x="574" y="502"/>
                  </a:lnTo>
                  <a:lnTo>
                    <a:pt x="580" y="502"/>
                  </a:lnTo>
                  <a:lnTo>
                    <a:pt x="572" y="494"/>
                  </a:lnTo>
                  <a:lnTo>
                    <a:pt x="568" y="502"/>
                  </a:lnTo>
                  <a:lnTo>
                    <a:pt x="578" y="498"/>
                  </a:lnTo>
                  <a:lnTo>
                    <a:pt x="586" y="512"/>
                  </a:lnTo>
                  <a:lnTo>
                    <a:pt x="574" y="508"/>
                  </a:lnTo>
                  <a:lnTo>
                    <a:pt x="582" y="512"/>
                  </a:lnTo>
                  <a:close/>
                  <a:moveTo>
                    <a:pt x="584" y="520"/>
                  </a:moveTo>
                  <a:lnTo>
                    <a:pt x="582" y="516"/>
                  </a:lnTo>
                  <a:lnTo>
                    <a:pt x="584" y="514"/>
                  </a:lnTo>
                  <a:lnTo>
                    <a:pt x="584" y="520"/>
                  </a:lnTo>
                  <a:close/>
                  <a:moveTo>
                    <a:pt x="580" y="526"/>
                  </a:moveTo>
                  <a:lnTo>
                    <a:pt x="590" y="530"/>
                  </a:lnTo>
                  <a:lnTo>
                    <a:pt x="590" y="526"/>
                  </a:lnTo>
                  <a:lnTo>
                    <a:pt x="594" y="532"/>
                  </a:lnTo>
                  <a:lnTo>
                    <a:pt x="596" y="522"/>
                  </a:lnTo>
                  <a:lnTo>
                    <a:pt x="588" y="520"/>
                  </a:lnTo>
                  <a:lnTo>
                    <a:pt x="580" y="526"/>
                  </a:lnTo>
                  <a:close/>
                  <a:moveTo>
                    <a:pt x="586" y="528"/>
                  </a:moveTo>
                  <a:lnTo>
                    <a:pt x="588" y="530"/>
                  </a:lnTo>
                  <a:lnTo>
                    <a:pt x="586" y="528"/>
                  </a:lnTo>
                  <a:lnTo>
                    <a:pt x="586" y="528"/>
                  </a:lnTo>
                  <a:close/>
                  <a:moveTo>
                    <a:pt x="580" y="560"/>
                  </a:moveTo>
                  <a:lnTo>
                    <a:pt x="580" y="560"/>
                  </a:lnTo>
                  <a:lnTo>
                    <a:pt x="586" y="552"/>
                  </a:lnTo>
                  <a:lnTo>
                    <a:pt x="580" y="556"/>
                  </a:lnTo>
                  <a:lnTo>
                    <a:pt x="580" y="556"/>
                  </a:lnTo>
                  <a:lnTo>
                    <a:pt x="578" y="560"/>
                  </a:lnTo>
                  <a:lnTo>
                    <a:pt x="580" y="560"/>
                  </a:lnTo>
                  <a:close/>
                  <a:moveTo>
                    <a:pt x="586" y="564"/>
                  </a:moveTo>
                  <a:lnTo>
                    <a:pt x="582" y="560"/>
                  </a:lnTo>
                  <a:lnTo>
                    <a:pt x="586" y="560"/>
                  </a:lnTo>
                  <a:lnTo>
                    <a:pt x="586" y="564"/>
                  </a:lnTo>
                  <a:close/>
                  <a:moveTo>
                    <a:pt x="594" y="566"/>
                  </a:moveTo>
                  <a:lnTo>
                    <a:pt x="590" y="562"/>
                  </a:lnTo>
                  <a:lnTo>
                    <a:pt x="590" y="556"/>
                  </a:lnTo>
                  <a:lnTo>
                    <a:pt x="590" y="556"/>
                  </a:lnTo>
                  <a:lnTo>
                    <a:pt x="592" y="566"/>
                  </a:lnTo>
                  <a:lnTo>
                    <a:pt x="586" y="562"/>
                  </a:lnTo>
                  <a:lnTo>
                    <a:pt x="590" y="564"/>
                  </a:lnTo>
                  <a:lnTo>
                    <a:pt x="588" y="566"/>
                  </a:lnTo>
                  <a:lnTo>
                    <a:pt x="594" y="566"/>
                  </a:lnTo>
                  <a:close/>
                  <a:moveTo>
                    <a:pt x="606" y="528"/>
                  </a:moveTo>
                  <a:lnTo>
                    <a:pt x="610" y="542"/>
                  </a:lnTo>
                  <a:lnTo>
                    <a:pt x="608" y="530"/>
                  </a:lnTo>
                  <a:lnTo>
                    <a:pt x="610" y="534"/>
                  </a:lnTo>
                  <a:lnTo>
                    <a:pt x="598" y="530"/>
                  </a:lnTo>
                  <a:lnTo>
                    <a:pt x="606" y="528"/>
                  </a:lnTo>
                  <a:close/>
                  <a:moveTo>
                    <a:pt x="602" y="572"/>
                  </a:moveTo>
                  <a:lnTo>
                    <a:pt x="610" y="572"/>
                  </a:lnTo>
                  <a:lnTo>
                    <a:pt x="602" y="572"/>
                  </a:lnTo>
                  <a:close/>
                  <a:moveTo>
                    <a:pt x="612" y="556"/>
                  </a:moveTo>
                  <a:lnTo>
                    <a:pt x="610" y="554"/>
                  </a:lnTo>
                  <a:lnTo>
                    <a:pt x="606" y="550"/>
                  </a:lnTo>
                  <a:lnTo>
                    <a:pt x="598" y="552"/>
                  </a:lnTo>
                  <a:lnTo>
                    <a:pt x="608" y="560"/>
                  </a:lnTo>
                  <a:lnTo>
                    <a:pt x="612" y="556"/>
                  </a:lnTo>
                  <a:close/>
                  <a:moveTo>
                    <a:pt x="616" y="546"/>
                  </a:moveTo>
                  <a:lnTo>
                    <a:pt x="614" y="540"/>
                  </a:lnTo>
                  <a:lnTo>
                    <a:pt x="610" y="548"/>
                  </a:lnTo>
                  <a:lnTo>
                    <a:pt x="610" y="554"/>
                  </a:lnTo>
                  <a:lnTo>
                    <a:pt x="612" y="550"/>
                  </a:lnTo>
                  <a:lnTo>
                    <a:pt x="618" y="548"/>
                  </a:lnTo>
                  <a:lnTo>
                    <a:pt x="612" y="546"/>
                  </a:lnTo>
                  <a:lnTo>
                    <a:pt x="612" y="544"/>
                  </a:lnTo>
                  <a:lnTo>
                    <a:pt x="616" y="546"/>
                  </a:lnTo>
                  <a:close/>
                  <a:moveTo>
                    <a:pt x="624" y="550"/>
                  </a:moveTo>
                  <a:lnTo>
                    <a:pt x="616" y="550"/>
                  </a:lnTo>
                  <a:lnTo>
                    <a:pt x="620" y="548"/>
                  </a:lnTo>
                  <a:lnTo>
                    <a:pt x="624" y="550"/>
                  </a:lnTo>
                  <a:close/>
                  <a:moveTo>
                    <a:pt x="634" y="552"/>
                  </a:moveTo>
                  <a:lnTo>
                    <a:pt x="630" y="546"/>
                  </a:lnTo>
                  <a:lnTo>
                    <a:pt x="626" y="554"/>
                  </a:lnTo>
                  <a:lnTo>
                    <a:pt x="634" y="552"/>
                  </a:lnTo>
                  <a:close/>
                  <a:moveTo>
                    <a:pt x="644" y="560"/>
                  </a:moveTo>
                  <a:lnTo>
                    <a:pt x="638" y="562"/>
                  </a:lnTo>
                  <a:lnTo>
                    <a:pt x="640" y="558"/>
                  </a:lnTo>
                  <a:lnTo>
                    <a:pt x="644" y="560"/>
                  </a:lnTo>
                  <a:close/>
                  <a:moveTo>
                    <a:pt x="656" y="570"/>
                  </a:moveTo>
                  <a:lnTo>
                    <a:pt x="652" y="572"/>
                  </a:lnTo>
                  <a:lnTo>
                    <a:pt x="656" y="570"/>
                  </a:lnTo>
                  <a:close/>
                  <a:moveTo>
                    <a:pt x="660" y="550"/>
                  </a:moveTo>
                  <a:lnTo>
                    <a:pt x="656" y="552"/>
                  </a:lnTo>
                  <a:lnTo>
                    <a:pt x="662" y="538"/>
                  </a:lnTo>
                  <a:lnTo>
                    <a:pt x="658" y="546"/>
                  </a:lnTo>
                  <a:lnTo>
                    <a:pt x="664" y="544"/>
                  </a:lnTo>
                  <a:lnTo>
                    <a:pt x="662" y="544"/>
                  </a:lnTo>
                  <a:lnTo>
                    <a:pt x="664" y="544"/>
                  </a:lnTo>
                  <a:lnTo>
                    <a:pt x="662" y="542"/>
                  </a:lnTo>
                  <a:lnTo>
                    <a:pt x="658" y="538"/>
                  </a:lnTo>
                  <a:lnTo>
                    <a:pt x="656" y="542"/>
                  </a:lnTo>
                  <a:lnTo>
                    <a:pt x="656" y="542"/>
                  </a:lnTo>
                  <a:lnTo>
                    <a:pt x="660" y="542"/>
                  </a:lnTo>
                  <a:lnTo>
                    <a:pt x="654" y="540"/>
                  </a:lnTo>
                  <a:lnTo>
                    <a:pt x="660" y="544"/>
                  </a:lnTo>
                  <a:lnTo>
                    <a:pt x="660" y="542"/>
                  </a:lnTo>
                  <a:lnTo>
                    <a:pt x="656" y="542"/>
                  </a:lnTo>
                  <a:lnTo>
                    <a:pt x="652" y="532"/>
                  </a:lnTo>
                  <a:lnTo>
                    <a:pt x="652" y="528"/>
                  </a:lnTo>
                  <a:lnTo>
                    <a:pt x="648" y="530"/>
                  </a:lnTo>
                  <a:lnTo>
                    <a:pt x="640" y="520"/>
                  </a:lnTo>
                  <a:lnTo>
                    <a:pt x="644" y="518"/>
                  </a:lnTo>
                  <a:lnTo>
                    <a:pt x="640" y="516"/>
                  </a:lnTo>
                  <a:lnTo>
                    <a:pt x="638" y="516"/>
                  </a:lnTo>
                  <a:lnTo>
                    <a:pt x="632" y="524"/>
                  </a:lnTo>
                  <a:lnTo>
                    <a:pt x="634" y="518"/>
                  </a:lnTo>
                  <a:lnTo>
                    <a:pt x="626" y="510"/>
                  </a:lnTo>
                  <a:lnTo>
                    <a:pt x="618" y="520"/>
                  </a:lnTo>
                  <a:lnTo>
                    <a:pt x="620" y="514"/>
                  </a:lnTo>
                  <a:lnTo>
                    <a:pt x="616" y="510"/>
                  </a:lnTo>
                  <a:lnTo>
                    <a:pt x="622" y="514"/>
                  </a:lnTo>
                  <a:lnTo>
                    <a:pt x="620" y="514"/>
                  </a:lnTo>
                  <a:lnTo>
                    <a:pt x="618" y="516"/>
                  </a:lnTo>
                  <a:lnTo>
                    <a:pt x="622" y="516"/>
                  </a:lnTo>
                  <a:lnTo>
                    <a:pt x="614" y="514"/>
                  </a:lnTo>
                  <a:lnTo>
                    <a:pt x="616" y="516"/>
                  </a:lnTo>
                  <a:lnTo>
                    <a:pt x="606" y="518"/>
                  </a:lnTo>
                  <a:lnTo>
                    <a:pt x="616" y="522"/>
                  </a:lnTo>
                  <a:lnTo>
                    <a:pt x="614" y="524"/>
                  </a:lnTo>
                  <a:lnTo>
                    <a:pt x="614" y="520"/>
                  </a:lnTo>
                  <a:lnTo>
                    <a:pt x="614" y="520"/>
                  </a:lnTo>
                  <a:lnTo>
                    <a:pt x="610" y="518"/>
                  </a:lnTo>
                  <a:lnTo>
                    <a:pt x="610" y="520"/>
                  </a:lnTo>
                  <a:lnTo>
                    <a:pt x="614" y="522"/>
                  </a:lnTo>
                  <a:lnTo>
                    <a:pt x="616" y="524"/>
                  </a:lnTo>
                  <a:lnTo>
                    <a:pt x="616" y="522"/>
                  </a:lnTo>
                  <a:lnTo>
                    <a:pt x="618" y="528"/>
                  </a:lnTo>
                  <a:lnTo>
                    <a:pt x="614" y="520"/>
                  </a:lnTo>
                  <a:lnTo>
                    <a:pt x="616" y="518"/>
                  </a:lnTo>
                  <a:lnTo>
                    <a:pt x="614" y="524"/>
                  </a:lnTo>
                  <a:lnTo>
                    <a:pt x="618" y="524"/>
                  </a:lnTo>
                  <a:lnTo>
                    <a:pt x="616" y="512"/>
                  </a:lnTo>
                  <a:lnTo>
                    <a:pt x="624" y="520"/>
                  </a:lnTo>
                  <a:lnTo>
                    <a:pt x="624" y="520"/>
                  </a:lnTo>
                  <a:lnTo>
                    <a:pt x="628" y="520"/>
                  </a:lnTo>
                  <a:lnTo>
                    <a:pt x="624" y="518"/>
                  </a:lnTo>
                  <a:lnTo>
                    <a:pt x="638" y="524"/>
                  </a:lnTo>
                  <a:lnTo>
                    <a:pt x="632" y="526"/>
                  </a:lnTo>
                  <a:lnTo>
                    <a:pt x="630" y="526"/>
                  </a:lnTo>
                  <a:lnTo>
                    <a:pt x="638" y="528"/>
                  </a:lnTo>
                  <a:lnTo>
                    <a:pt x="634" y="530"/>
                  </a:lnTo>
                  <a:lnTo>
                    <a:pt x="632" y="528"/>
                  </a:lnTo>
                  <a:lnTo>
                    <a:pt x="636" y="540"/>
                  </a:lnTo>
                  <a:lnTo>
                    <a:pt x="624" y="544"/>
                  </a:lnTo>
                  <a:lnTo>
                    <a:pt x="630" y="548"/>
                  </a:lnTo>
                  <a:lnTo>
                    <a:pt x="632" y="544"/>
                  </a:lnTo>
                  <a:lnTo>
                    <a:pt x="640" y="538"/>
                  </a:lnTo>
                  <a:lnTo>
                    <a:pt x="636" y="542"/>
                  </a:lnTo>
                  <a:lnTo>
                    <a:pt x="634" y="542"/>
                  </a:lnTo>
                  <a:lnTo>
                    <a:pt x="638" y="546"/>
                  </a:lnTo>
                  <a:lnTo>
                    <a:pt x="644" y="542"/>
                  </a:lnTo>
                  <a:lnTo>
                    <a:pt x="646" y="544"/>
                  </a:lnTo>
                  <a:lnTo>
                    <a:pt x="642" y="544"/>
                  </a:lnTo>
                  <a:lnTo>
                    <a:pt x="642" y="540"/>
                  </a:lnTo>
                  <a:lnTo>
                    <a:pt x="648" y="542"/>
                  </a:lnTo>
                  <a:lnTo>
                    <a:pt x="648" y="548"/>
                  </a:lnTo>
                  <a:lnTo>
                    <a:pt x="654" y="542"/>
                  </a:lnTo>
                  <a:lnTo>
                    <a:pt x="650" y="548"/>
                  </a:lnTo>
                  <a:lnTo>
                    <a:pt x="654" y="548"/>
                  </a:lnTo>
                  <a:lnTo>
                    <a:pt x="654" y="552"/>
                  </a:lnTo>
                  <a:lnTo>
                    <a:pt x="658" y="548"/>
                  </a:lnTo>
                  <a:lnTo>
                    <a:pt x="654" y="538"/>
                  </a:lnTo>
                  <a:lnTo>
                    <a:pt x="660" y="544"/>
                  </a:lnTo>
                  <a:lnTo>
                    <a:pt x="662" y="544"/>
                  </a:lnTo>
                  <a:lnTo>
                    <a:pt x="656" y="546"/>
                  </a:lnTo>
                  <a:lnTo>
                    <a:pt x="664" y="546"/>
                  </a:lnTo>
                  <a:lnTo>
                    <a:pt x="662" y="552"/>
                  </a:lnTo>
                  <a:lnTo>
                    <a:pt x="660" y="550"/>
                  </a:lnTo>
                  <a:close/>
                  <a:moveTo>
                    <a:pt x="666" y="494"/>
                  </a:moveTo>
                  <a:lnTo>
                    <a:pt x="662" y="490"/>
                  </a:lnTo>
                  <a:lnTo>
                    <a:pt x="668" y="498"/>
                  </a:lnTo>
                  <a:lnTo>
                    <a:pt x="666" y="494"/>
                  </a:lnTo>
                  <a:close/>
                  <a:moveTo>
                    <a:pt x="672" y="494"/>
                  </a:moveTo>
                  <a:lnTo>
                    <a:pt x="666" y="482"/>
                  </a:lnTo>
                  <a:lnTo>
                    <a:pt x="668" y="488"/>
                  </a:lnTo>
                  <a:lnTo>
                    <a:pt x="672" y="494"/>
                  </a:lnTo>
                  <a:close/>
                  <a:moveTo>
                    <a:pt x="656" y="516"/>
                  </a:moveTo>
                  <a:lnTo>
                    <a:pt x="660" y="514"/>
                  </a:lnTo>
                  <a:lnTo>
                    <a:pt x="658" y="522"/>
                  </a:lnTo>
                  <a:lnTo>
                    <a:pt x="656" y="516"/>
                  </a:lnTo>
                  <a:close/>
                  <a:moveTo>
                    <a:pt x="690" y="486"/>
                  </a:moveTo>
                  <a:lnTo>
                    <a:pt x="692" y="480"/>
                  </a:lnTo>
                  <a:lnTo>
                    <a:pt x="686" y="486"/>
                  </a:lnTo>
                  <a:lnTo>
                    <a:pt x="684" y="486"/>
                  </a:lnTo>
                  <a:lnTo>
                    <a:pt x="692" y="486"/>
                  </a:lnTo>
                  <a:lnTo>
                    <a:pt x="690" y="480"/>
                  </a:lnTo>
                  <a:lnTo>
                    <a:pt x="696" y="484"/>
                  </a:lnTo>
                  <a:lnTo>
                    <a:pt x="688" y="486"/>
                  </a:lnTo>
                  <a:lnTo>
                    <a:pt x="686" y="484"/>
                  </a:lnTo>
                  <a:lnTo>
                    <a:pt x="688" y="474"/>
                  </a:lnTo>
                  <a:lnTo>
                    <a:pt x="694" y="480"/>
                  </a:lnTo>
                  <a:lnTo>
                    <a:pt x="688" y="482"/>
                  </a:lnTo>
                  <a:lnTo>
                    <a:pt x="688" y="476"/>
                  </a:lnTo>
                  <a:lnTo>
                    <a:pt x="688" y="470"/>
                  </a:lnTo>
                  <a:lnTo>
                    <a:pt x="688" y="472"/>
                  </a:lnTo>
                  <a:lnTo>
                    <a:pt x="676" y="470"/>
                  </a:lnTo>
                  <a:lnTo>
                    <a:pt x="672" y="470"/>
                  </a:lnTo>
                  <a:lnTo>
                    <a:pt x="678" y="468"/>
                  </a:lnTo>
                  <a:lnTo>
                    <a:pt x="678" y="470"/>
                  </a:lnTo>
                  <a:lnTo>
                    <a:pt x="676" y="470"/>
                  </a:lnTo>
                  <a:lnTo>
                    <a:pt x="680" y="472"/>
                  </a:lnTo>
                  <a:lnTo>
                    <a:pt x="666" y="474"/>
                  </a:lnTo>
                  <a:lnTo>
                    <a:pt x="664" y="482"/>
                  </a:lnTo>
                  <a:lnTo>
                    <a:pt x="678" y="472"/>
                  </a:lnTo>
                  <a:lnTo>
                    <a:pt x="678" y="480"/>
                  </a:lnTo>
                  <a:lnTo>
                    <a:pt x="690" y="486"/>
                  </a:lnTo>
                  <a:close/>
                  <a:moveTo>
                    <a:pt x="680" y="510"/>
                  </a:moveTo>
                  <a:lnTo>
                    <a:pt x="686" y="510"/>
                  </a:lnTo>
                  <a:lnTo>
                    <a:pt x="692" y="512"/>
                  </a:lnTo>
                  <a:lnTo>
                    <a:pt x="680" y="510"/>
                  </a:lnTo>
                  <a:close/>
                  <a:moveTo>
                    <a:pt x="692" y="522"/>
                  </a:moveTo>
                  <a:lnTo>
                    <a:pt x="690" y="532"/>
                  </a:lnTo>
                  <a:lnTo>
                    <a:pt x="686" y="520"/>
                  </a:lnTo>
                  <a:lnTo>
                    <a:pt x="678" y="524"/>
                  </a:lnTo>
                  <a:lnTo>
                    <a:pt x="682" y="528"/>
                  </a:lnTo>
                  <a:lnTo>
                    <a:pt x="682" y="528"/>
                  </a:lnTo>
                  <a:lnTo>
                    <a:pt x="686" y="522"/>
                  </a:lnTo>
                  <a:lnTo>
                    <a:pt x="692" y="522"/>
                  </a:lnTo>
                  <a:close/>
                  <a:moveTo>
                    <a:pt x="692" y="530"/>
                  </a:moveTo>
                  <a:lnTo>
                    <a:pt x="702" y="528"/>
                  </a:lnTo>
                  <a:lnTo>
                    <a:pt x="694" y="528"/>
                  </a:lnTo>
                  <a:lnTo>
                    <a:pt x="696" y="528"/>
                  </a:lnTo>
                  <a:lnTo>
                    <a:pt x="692" y="528"/>
                  </a:lnTo>
                  <a:lnTo>
                    <a:pt x="698" y="530"/>
                  </a:lnTo>
                  <a:lnTo>
                    <a:pt x="696" y="532"/>
                  </a:lnTo>
                  <a:lnTo>
                    <a:pt x="690" y="532"/>
                  </a:lnTo>
                  <a:lnTo>
                    <a:pt x="694" y="524"/>
                  </a:lnTo>
                  <a:lnTo>
                    <a:pt x="696" y="532"/>
                  </a:lnTo>
                  <a:lnTo>
                    <a:pt x="694" y="534"/>
                  </a:lnTo>
                  <a:lnTo>
                    <a:pt x="698" y="538"/>
                  </a:lnTo>
                  <a:lnTo>
                    <a:pt x="696" y="536"/>
                  </a:lnTo>
                  <a:lnTo>
                    <a:pt x="696" y="536"/>
                  </a:lnTo>
                  <a:lnTo>
                    <a:pt x="700" y="538"/>
                  </a:lnTo>
                  <a:lnTo>
                    <a:pt x="698" y="530"/>
                  </a:lnTo>
                  <a:lnTo>
                    <a:pt x="696" y="534"/>
                  </a:lnTo>
                  <a:lnTo>
                    <a:pt x="698" y="528"/>
                  </a:lnTo>
                  <a:lnTo>
                    <a:pt x="702" y="532"/>
                  </a:lnTo>
                  <a:lnTo>
                    <a:pt x="692" y="530"/>
                  </a:lnTo>
                  <a:close/>
                  <a:moveTo>
                    <a:pt x="708" y="546"/>
                  </a:moveTo>
                  <a:lnTo>
                    <a:pt x="708" y="542"/>
                  </a:lnTo>
                  <a:lnTo>
                    <a:pt x="710" y="544"/>
                  </a:lnTo>
                  <a:lnTo>
                    <a:pt x="708" y="546"/>
                  </a:lnTo>
                  <a:lnTo>
                    <a:pt x="708" y="546"/>
                  </a:lnTo>
                  <a:close/>
                  <a:moveTo>
                    <a:pt x="714" y="538"/>
                  </a:moveTo>
                  <a:lnTo>
                    <a:pt x="714" y="534"/>
                  </a:lnTo>
                  <a:lnTo>
                    <a:pt x="706" y="528"/>
                  </a:lnTo>
                  <a:lnTo>
                    <a:pt x="704" y="536"/>
                  </a:lnTo>
                  <a:lnTo>
                    <a:pt x="704" y="534"/>
                  </a:lnTo>
                  <a:lnTo>
                    <a:pt x="700" y="534"/>
                  </a:lnTo>
                  <a:lnTo>
                    <a:pt x="702" y="534"/>
                  </a:lnTo>
                  <a:lnTo>
                    <a:pt x="706" y="532"/>
                  </a:lnTo>
                  <a:lnTo>
                    <a:pt x="710" y="540"/>
                  </a:lnTo>
                  <a:lnTo>
                    <a:pt x="704" y="536"/>
                  </a:lnTo>
                  <a:lnTo>
                    <a:pt x="706" y="540"/>
                  </a:lnTo>
                  <a:lnTo>
                    <a:pt x="714" y="538"/>
                  </a:lnTo>
                  <a:close/>
                  <a:moveTo>
                    <a:pt x="714" y="548"/>
                  </a:moveTo>
                  <a:lnTo>
                    <a:pt x="712" y="544"/>
                  </a:lnTo>
                  <a:lnTo>
                    <a:pt x="714" y="548"/>
                  </a:lnTo>
                  <a:close/>
                  <a:moveTo>
                    <a:pt x="800" y="236"/>
                  </a:moveTo>
                  <a:lnTo>
                    <a:pt x="794" y="228"/>
                  </a:lnTo>
                  <a:lnTo>
                    <a:pt x="800" y="236"/>
                  </a:lnTo>
                  <a:close/>
                  <a:moveTo>
                    <a:pt x="766" y="324"/>
                  </a:moveTo>
                  <a:lnTo>
                    <a:pt x="768" y="324"/>
                  </a:lnTo>
                  <a:lnTo>
                    <a:pt x="760" y="322"/>
                  </a:lnTo>
                  <a:lnTo>
                    <a:pt x="766" y="324"/>
                  </a:lnTo>
                  <a:close/>
                  <a:moveTo>
                    <a:pt x="618" y="294"/>
                  </a:moveTo>
                  <a:lnTo>
                    <a:pt x="624" y="296"/>
                  </a:lnTo>
                  <a:lnTo>
                    <a:pt x="614" y="288"/>
                  </a:lnTo>
                  <a:lnTo>
                    <a:pt x="618" y="296"/>
                  </a:lnTo>
                  <a:lnTo>
                    <a:pt x="616" y="298"/>
                  </a:lnTo>
                  <a:lnTo>
                    <a:pt x="618" y="296"/>
                  </a:lnTo>
                  <a:lnTo>
                    <a:pt x="616" y="298"/>
                  </a:lnTo>
                  <a:lnTo>
                    <a:pt x="624" y="298"/>
                  </a:lnTo>
                  <a:lnTo>
                    <a:pt x="618" y="300"/>
                  </a:lnTo>
                  <a:lnTo>
                    <a:pt x="620" y="296"/>
                  </a:lnTo>
                  <a:lnTo>
                    <a:pt x="618" y="294"/>
                  </a:lnTo>
                  <a:close/>
                  <a:moveTo>
                    <a:pt x="608" y="292"/>
                  </a:moveTo>
                  <a:lnTo>
                    <a:pt x="608" y="290"/>
                  </a:lnTo>
                  <a:lnTo>
                    <a:pt x="606" y="288"/>
                  </a:lnTo>
                  <a:lnTo>
                    <a:pt x="608" y="292"/>
                  </a:lnTo>
                  <a:close/>
                  <a:moveTo>
                    <a:pt x="666" y="376"/>
                  </a:moveTo>
                  <a:lnTo>
                    <a:pt x="668" y="380"/>
                  </a:lnTo>
                  <a:lnTo>
                    <a:pt x="666" y="376"/>
                  </a:lnTo>
                  <a:close/>
                  <a:moveTo>
                    <a:pt x="664" y="372"/>
                  </a:moveTo>
                  <a:lnTo>
                    <a:pt x="670" y="376"/>
                  </a:lnTo>
                  <a:lnTo>
                    <a:pt x="662" y="376"/>
                  </a:lnTo>
                  <a:lnTo>
                    <a:pt x="664" y="372"/>
                  </a:lnTo>
                  <a:close/>
                  <a:moveTo>
                    <a:pt x="754" y="318"/>
                  </a:moveTo>
                  <a:lnTo>
                    <a:pt x="762" y="312"/>
                  </a:lnTo>
                  <a:lnTo>
                    <a:pt x="758" y="314"/>
                  </a:lnTo>
                  <a:lnTo>
                    <a:pt x="754" y="318"/>
                  </a:lnTo>
                  <a:close/>
                  <a:moveTo>
                    <a:pt x="764" y="314"/>
                  </a:moveTo>
                  <a:lnTo>
                    <a:pt x="762" y="318"/>
                  </a:lnTo>
                  <a:lnTo>
                    <a:pt x="762" y="318"/>
                  </a:lnTo>
                  <a:lnTo>
                    <a:pt x="764" y="314"/>
                  </a:lnTo>
                  <a:close/>
                  <a:moveTo>
                    <a:pt x="760" y="310"/>
                  </a:moveTo>
                  <a:lnTo>
                    <a:pt x="760" y="314"/>
                  </a:lnTo>
                  <a:lnTo>
                    <a:pt x="760" y="318"/>
                  </a:lnTo>
                  <a:lnTo>
                    <a:pt x="760" y="310"/>
                  </a:lnTo>
                  <a:close/>
                  <a:moveTo>
                    <a:pt x="668" y="378"/>
                  </a:moveTo>
                  <a:lnTo>
                    <a:pt x="676" y="374"/>
                  </a:lnTo>
                  <a:lnTo>
                    <a:pt x="670" y="374"/>
                  </a:lnTo>
                  <a:lnTo>
                    <a:pt x="674" y="378"/>
                  </a:lnTo>
                  <a:lnTo>
                    <a:pt x="664" y="376"/>
                  </a:lnTo>
                  <a:lnTo>
                    <a:pt x="672" y="376"/>
                  </a:lnTo>
                  <a:lnTo>
                    <a:pt x="672" y="376"/>
                  </a:lnTo>
                  <a:lnTo>
                    <a:pt x="676" y="378"/>
                  </a:lnTo>
                  <a:lnTo>
                    <a:pt x="672" y="378"/>
                  </a:lnTo>
                  <a:lnTo>
                    <a:pt x="672" y="376"/>
                  </a:lnTo>
                  <a:lnTo>
                    <a:pt x="678" y="376"/>
                  </a:lnTo>
                  <a:lnTo>
                    <a:pt x="668" y="378"/>
                  </a:lnTo>
                  <a:close/>
                  <a:moveTo>
                    <a:pt x="686" y="448"/>
                  </a:moveTo>
                  <a:lnTo>
                    <a:pt x="692" y="452"/>
                  </a:lnTo>
                  <a:lnTo>
                    <a:pt x="688" y="446"/>
                  </a:lnTo>
                  <a:lnTo>
                    <a:pt x="686" y="448"/>
                  </a:lnTo>
                  <a:close/>
                  <a:moveTo>
                    <a:pt x="660" y="368"/>
                  </a:moveTo>
                  <a:lnTo>
                    <a:pt x="668" y="370"/>
                  </a:lnTo>
                  <a:lnTo>
                    <a:pt x="662" y="372"/>
                  </a:lnTo>
                  <a:lnTo>
                    <a:pt x="660" y="368"/>
                  </a:lnTo>
                  <a:close/>
                  <a:moveTo>
                    <a:pt x="666" y="370"/>
                  </a:moveTo>
                  <a:lnTo>
                    <a:pt x="672" y="374"/>
                  </a:lnTo>
                  <a:lnTo>
                    <a:pt x="676" y="380"/>
                  </a:lnTo>
                  <a:lnTo>
                    <a:pt x="666" y="370"/>
                  </a:lnTo>
                  <a:close/>
                  <a:moveTo>
                    <a:pt x="680" y="392"/>
                  </a:moveTo>
                  <a:lnTo>
                    <a:pt x="682" y="396"/>
                  </a:lnTo>
                  <a:lnTo>
                    <a:pt x="676" y="394"/>
                  </a:lnTo>
                  <a:lnTo>
                    <a:pt x="676" y="394"/>
                  </a:lnTo>
                  <a:lnTo>
                    <a:pt x="680" y="392"/>
                  </a:lnTo>
                  <a:close/>
                  <a:moveTo>
                    <a:pt x="660" y="372"/>
                  </a:moveTo>
                  <a:lnTo>
                    <a:pt x="666" y="370"/>
                  </a:lnTo>
                  <a:lnTo>
                    <a:pt x="660" y="372"/>
                  </a:lnTo>
                  <a:lnTo>
                    <a:pt x="660" y="372"/>
                  </a:lnTo>
                  <a:close/>
                  <a:moveTo>
                    <a:pt x="52" y="136"/>
                  </a:moveTo>
                  <a:lnTo>
                    <a:pt x="58" y="126"/>
                  </a:lnTo>
                  <a:lnTo>
                    <a:pt x="58" y="132"/>
                  </a:lnTo>
                  <a:lnTo>
                    <a:pt x="52" y="136"/>
                  </a:lnTo>
                  <a:close/>
                  <a:moveTo>
                    <a:pt x="138" y="124"/>
                  </a:moveTo>
                  <a:lnTo>
                    <a:pt x="138" y="130"/>
                  </a:lnTo>
                  <a:lnTo>
                    <a:pt x="132" y="120"/>
                  </a:lnTo>
                  <a:lnTo>
                    <a:pt x="128" y="120"/>
                  </a:lnTo>
                  <a:lnTo>
                    <a:pt x="114" y="110"/>
                  </a:lnTo>
                  <a:lnTo>
                    <a:pt x="106" y="80"/>
                  </a:lnTo>
                  <a:lnTo>
                    <a:pt x="104" y="44"/>
                  </a:lnTo>
                  <a:lnTo>
                    <a:pt x="110" y="8"/>
                  </a:lnTo>
                  <a:lnTo>
                    <a:pt x="116" y="0"/>
                  </a:lnTo>
                  <a:lnTo>
                    <a:pt x="128" y="34"/>
                  </a:lnTo>
                  <a:lnTo>
                    <a:pt x="130" y="68"/>
                  </a:lnTo>
                  <a:lnTo>
                    <a:pt x="134" y="66"/>
                  </a:lnTo>
                  <a:lnTo>
                    <a:pt x="130" y="66"/>
                  </a:lnTo>
                  <a:lnTo>
                    <a:pt x="134" y="66"/>
                  </a:lnTo>
                  <a:lnTo>
                    <a:pt x="132" y="66"/>
                  </a:lnTo>
                  <a:lnTo>
                    <a:pt x="128" y="66"/>
                  </a:lnTo>
                  <a:lnTo>
                    <a:pt x="138" y="68"/>
                  </a:lnTo>
                  <a:lnTo>
                    <a:pt x="134" y="70"/>
                  </a:lnTo>
                  <a:lnTo>
                    <a:pt x="134" y="72"/>
                  </a:lnTo>
                  <a:lnTo>
                    <a:pt x="128" y="72"/>
                  </a:lnTo>
                  <a:lnTo>
                    <a:pt x="144" y="92"/>
                  </a:lnTo>
                  <a:lnTo>
                    <a:pt x="144" y="120"/>
                  </a:lnTo>
                  <a:lnTo>
                    <a:pt x="146" y="118"/>
                  </a:lnTo>
                  <a:lnTo>
                    <a:pt x="140" y="120"/>
                  </a:lnTo>
                  <a:lnTo>
                    <a:pt x="140" y="126"/>
                  </a:lnTo>
                  <a:lnTo>
                    <a:pt x="136" y="124"/>
                  </a:lnTo>
                  <a:lnTo>
                    <a:pt x="140" y="118"/>
                  </a:lnTo>
                  <a:lnTo>
                    <a:pt x="136" y="120"/>
                  </a:lnTo>
                  <a:lnTo>
                    <a:pt x="128" y="126"/>
                  </a:lnTo>
                  <a:lnTo>
                    <a:pt x="134" y="116"/>
                  </a:lnTo>
                  <a:lnTo>
                    <a:pt x="140" y="116"/>
                  </a:lnTo>
                  <a:lnTo>
                    <a:pt x="134" y="124"/>
                  </a:lnTo>
                  <a:lnTo>
                    <a:pt x="138" y="124"/>
                  </a:lnTo>
                  <a:lnTo>
                    <a:pt x="140" y="124"/>
                  </a:lnTo>
                  <a:lnTo>
                    <a:pt x="140" y="114"/>
                  </a:lnTo>
                  <a:lnTo>
                    <a:pt x="140" y="126"/>
                  </a:lnTo>
                  <a:lnTo>
                    <a:pt x="142" y="126"/>
                  </a:lnTo>
                  <a:lnTo>
                    <a:pt x="140" y="124"/>
                  </a:lnTo>
                  <a:lnTo>
                    <a:pt x="144" y="120"/>
                  </a:lnTo>
                  <a:lnTo>
                    <a:pt x="142" y="120"/>
                  </a:lnTo>
                  <a:lnTo>
                    <a:pt x="142" y="124"/>
                  </a:lnTo>
                  <a:lnTo>
                    <a:pt x="138" y="122"/>
                  </a:lnTo>
                  <a:lnTo>
                    <a:pt x="146" y="126"/>
                  </a:lnTo>
                  <a:lnTo>
                    <a:pt x="140" y="124"/>
                  </a:lnTo>
                  <a:lnTo>
                    <a:pt x="138" y="124"/>
                  </a:lnTo>
                  <a:lnTo>
                    <a:pt x="146" y="126"/>
                  </a:lnTo>
                  <a:lnTo>
                    <a:pt x="138" y="126"/>
                  </a:lnTo>
                  <a:lnTo>
                    <a:pt x="146" y="124"/>
                  </a:lnTo>
                  <a:lnTo>
                    <a:pt x="142" y="124"/>
                  </a:lnTo>
                  <a:lnTo>
                    <a:pt x="140" y="122"/>
                  </a:lnTo>
                  <a:lnTo>
                    <a:pt x="138" y="124"/>
                  </a:lnTo>
                  <a:close/>
                  <a:moveTo>
                    <a:pt x="114" y="90"/>
                  </a:moveTo>
                  <a:lnTo>
                    <a:pt x="110" y="82"/>
                  </a:lnTo>
                  <a:lnTo>
                    <a:pt x="114" y="92"/>
                  </a:lnTo>
                  <a:lnTo>
                    <a:pt x="114" y="88"/>
                  </a:lnTo>
                  <a:lnTo>
                    <a:pt x="114" y="90"/>
                  </a:lnTo>
                  <a:close/>
                  <a:moveTo>
                    <a:pt x="132" y="88"/>
                  </a:moveTo>
                  <a:lnTo>
                    <a:pt x="128" y="84"/>
                  </a:lnTo>
                  <a:lnTo>
                    <a:pt x="126" y="90"/>
                  </a:lnTo>
                  <a:lnTo>
                    <a:pt x="126" y="76"/>
                  </a:lnTo>
                  <a:lnTo>
                    <a:pt x="122" y="86"/>
                  </a:lnTo>
                  <a:lnTo>
                    <a:pt x="116" y="82"/>
                  </a:lnTo>
                  <a:lnTo>
                    <a:pt x="110" y="76"/>
                  </a:lnTo>
                  <a:lnTo>
                    <a:pt x="114" y="88"/>
                  </a:lnTo>
                  <a:lnTo>
                    <a:pt x="120" y="90"/>
                  </a:lnTo>
                  <a:lnTo>
                    <a:pt x="122" y="82"/>
                  </a:lnTo>
                  <a:lnTo>
                    <a:pt x="126" y="94"/>
                  </a:lnTo>
                  <a:lnTo>
                    <a:pt x="132" y="88"/>
                  </a:lnTo>
                  <a:close/>
                  <a:moveTo>
                    <a:pt x="136" y="118"/>
                  </a:moveTo>
                  <a:lnTo>
                    <a:pt x="120" y="112"/>
                  </a:lnTo>
                  <a:lnTo>
                    <a:pt x="136" y="118"/>
                  </a:lnTo>
                  <a:close/>
                  <a:moveTo>
                    <a:pt x="136" y="112"/>
                  </a:moveTo>
                  <a:lnTo>
                    <a:pt x="136" y="110"/>
                  </a:lnTo>
                  <a:lnTo>
                    <a:pt x="136" y="108"/>
                  </a:lnTo>
                  <a:lnTo>
                    <a:pt x="136" y="112"/>
                  </a:lnTo>
                  <a:lnTo>
                    <a:pt x="134" y="112"/>
                  </a:lnTo>
                  <a:lnTo>
                    <a:pt x="132" y="110"/>
                  </a:lnTo>
                  <a:lnTo>
                    <a:pt x="132" y="108"/>
                  </a:lnTo>
                  <a:lnTo>
                    <a:pt x="136" y="112"/>
                  </a:lnTo>
                  <a:close/>
                  <a:moveTo>
                    <a:pt x="160" y="502"/>
                  </a:moveTo>
                  <a:lnTo>
                    <a:pt x="166" y="538"/>
                  </a:lnTo>
                  <a:lnTo>
                    <a:pt x="146" y="566"/>
                  </a:lnTo>
                  <a:lnTo>
                    <a:pt x="144" y="572"/>
                  </a:lnTo>
                  <a:lnTo>
                    <a:pt x="120" y="546"/>
                  </a:lnTo>
                  <a:lnTo>
                    <a:pt x="110" y="508"/>
                  </a:lnTo>
                  <a:lnTo>
                    <a:pt x="106" y="476"/>
                  </a:lnTo>
                  <a:lnTo>
                    <a:pt x="96" y="444"/>
                  </a:lnTo>
                  <a:lnTo>
                    <a:pt x="98" y="410"/>
                  </a:lnTo>
                  <a:lnTo>
                    <a:pt x="94" y="376"/>
                  </a:lnTo>
                  <a:lnTo>
                    <a:pt x="94" y="342"/>
                  </a:lnTo>
                  <a:lnTo>
                    <a:pt x="86" y="310"/>
                  </a:lnTo>
                  <a:lnTo>
                    <a:pt x="88" y="310"/>
                  </a:lnTo>
                  <a:lnTo>
                    <a:pt x="82" y="310"/>
                  </a:lnTo>
                  <a:lnTo>
                    <a:pt x="88" y="308"/>
                  </a:lnTo>
                  <a:lnTo>
                    <a:pt x="78" y="286"/>
                  </a:lnTo>
                  <a:lnTo>
                    <a:pt x="90" y="280"/>
                  </a:lnTo>
                  <a:lnTo>
                    <a:pt x="84" y="282"/>
                  </a:lnTo>
                  <a:lnTo>
                    <a:pt x="82" y="278"/>
                  </a:lnTo>
                  <a:lnTo>
                    <a:pt x="84" y="284"/>
                  </a:lnTo>
                  <a:lnTo>
                    <a:pt x="80" y="280"/>
                  </a:lnTo>
                  <a:lnTo>
                    <a:pt x="84" y="278"/>
                  </a:lnTo>
                  <a:lnTo>
                    <a:pt x="84" y="278"/>
                  </a:lnTo>
                  <a:lnTo>
                    <a:pt x="88" y="280"/>
                  </a:lnTo>
                  <a:lnTo>
                    <a:pt x="82" y="274"/>
                  </a:lnTo>
                  <a:lnTo>
                    <a:pt x="78" y="258"/>
                  </a:lnTo>
                  <a:lnTo>
                    <a:pt x="82" y="262"/>
                  </a:lnTo>
                  <a:lnTo>
                    <a:pt x="84" y="268"/>
                  </a:lnTo>
                  <a:lnTo>
                    <a:pt x="82" y="258"/>
                  </a:lnTo>
                  <a:lnTo>
                    <a:pt x="80" y="264"/>
                  </a:lnTo>
                  <a:lnTo>
                    <a:pt x="80" y="258"/>
                  </a:lnTo>
                  <a:lnTo>
                    <a:pt x="80" y="256"/>
                  </a:lnTo>
                  <a:lnTo>
                    <a:pt x="76" y="228"/>
                  </a:lnTo>
                  <a:lnTo>
                    <a:pt x="56" y="212"/>
                  </a:lnTo>
                  <a:lnTo>
                    <a:pt x="58" y="208"/>
                  </a:lnTo>
                  <a:lnTo>
                    <a:pt x="64" y="206"/>
                  </a:lnTo>
                  <a:lnTo>
                    <a:pt x="58" y="204"/>
                  </a:lnTo>
                  <a:lnTo>
                    <a:pt x="62" y="206"/>
                  </a:lnTo>
                  <a:lnTo>
                    <a:pt x="60" y="206"/>
                  </a:lnTo>
                  <a:lnTo>
                    <a:pt x="62" y="208"/>
                  </a:lnTo>
                  <a:lnTo>
                    <a:pt x="64" y="206"/>
                  </a:lnTo>
                  <a:lnTo>
                    <a:pt x="64" y="198"/>
                  </a:lnTo>
                  <a:lnTo>
                    <a:pt x="60" y="202"/>
                  </a:lnTo>
                  <a:lnTo>
                    <a:pt x="56" y="210"/>
                  </a:lnTo>
                  <a:lnTo>
                    <a:pt x="54" y="198"/>
                  </a:lnTo>
                  <a:lnTo>
                    <a:pt x="54" y="202"/>
                  </a:lnTo>
                  <a:lnTo>
                    <a:pt x="52" y="196"/>
                  </a:lnTo>
                  <a:lnTo>
                    <a:pt x="42" y="200"/>
                  </a:lnTo>
                  <a:lnTo>
                    <a:pt x="48" y="194"/>
                  </a:lnTo>
                  <a:lnTo>
                    <a:pt x="46" y="200"/>
                  </a:lnTo>
                  <a:lnTo>
                    <a:pt x="46" y="202"/>
                  </a:lnTo>
                  <a:lnTo>
                    <a:pt x="48" y="202"/>
                  </a:lnTo>
                  <a:lnTo>
                    <a:pt x="46" y="200"/>
                  </a:lnTo>
                  <a:lnTo>
                    <a:pt x="46" y="200"/>
                  </a:lnTo>
                  <a:lnTo>
                    <a:pt x="44" y="202"/>
                  </a:lnTo>
                  <a:lnTo>
                    <a:pt x="40" y="190"/>
                  </a:lnTo>
                  <a:lnTo>
                    <a:pt x="34" y="190"/>
                  </a:lnTo>
                  <a:lnTo>
                    <a:pt x="38" y="182"/>
                  </a:lnTo>
                  <a:lnTo>
                    <a:pt x="34" y="190"/>
                  </a:lnTo>
                  <a:lnTo>
                    <a:pt x="38" y="190"/>
                  </a:lnTo>
                  <a:lnTo>
                    <a:pt x="36" y="188"/>
                  </a:lnTo>
                  <a:lnTo>
                    <a:pt x="38" y="188"/>
                  </a:lnTo>
                  <a:lnTo>
                    <a:pt x="36" y="188"/>
                  </a:lnTo>
                  <a:lnTo>
                    <a:pt x="28" y="178"/>
                  </a:lnTo>
                  <a:lnTo>
                    <a:pt x="28" y="176"/>
                  </a:lnTo>
                  <a:lnTo>
                    <a:pt x="30" y="176"/>
                  </a:lnTo>
                  <a:lnTo>
                    <a:pt x="34" y="176"/>
                  </a:lnTo>
                  <a:lnTo>
                    <a:pt x="34" y="176"/>
                  </a:lnTo>
                  <a:lnTo>
                    <a:pt x="38" y="174"/>
                  </a:lnTo>
                  <a:lnTo>
                    <a:pt x="32" y="170"/>
                  </a:lnTo>
                  <a:lnTo>
                    <a:pt x="18" y="134"/>
                  </a:lnTo>
                  <a:lnTo>
                    <a:pt x="24" y="140"/>
                  </a:lnTo>
                  <a:lnTo>
                    <a:pt x="18" y="140"/>
                  </a:lnTo>
                  <a:lnTo>
                    <a:pt x="22" y="136"/>
                  </a:lnTo>
                  <a:lnTo>
                    <a:pt x="26" y="136"/>
                  </a:lnTo>
                  <a:lnTo>
                    <a:pt x="20" y="132"/>
                  </a:lnTo>
                  <a:lnTo>
                    <a:pt x="14" y="136"/>
                  </a:lnTo>
                  <a:lnTo>
                    <a:pt x="18" y="132"/>
                  </a:lnTo>
                  <a:lnTo>
                    <a:pt x="22" y="132"/>
                  </a:lnTo>
                  <a:lnTo>
                    <a:pt x="24" y="134"/>
                  </a:lnTo>
                  <a:lnTo>
                    <a:pt x="14" y="130"/>
                  </a:lnTo>
                  <a:lnTo>
                    <a:pt x="16" y="136"/>
                  </a:lnTo>
                  <a:lnTo>
                    <a:pt x="20" y="132"/>
                  </a:lnTo>
                  <a:lnTo>
                    <a:pt x="14" y="112"/>
                  </a:lnTo>
                  <a:lnTo>
                    <a:pt x="12" y="80"/>
                  </a:lnTo>
                  <a:lnTo>
                    <a:pt x="0" y="50"/>
                  </a:lnTo>
                  <a:lnTo>
                    <a:pt x="6" y="18"/>
                  </a:lnTo>
                  <a:lnTo>
                    <a:pt x="24" y="20"/>
                  </a:lnTo>
                  <a:lnTo>
                    <a:pt x="32" y="50"/>
                  </a:lnTo>
                  <a:lnTo>
                    <a:pt x="38" y="82"/>
                  </a:lnTo>
                  <a:lnTo>
                    <a:pt x="30" y="84"/>
                  </a:lnTo>
                  <a:lnTo>
                    <a:pt x="28" y="70"/>
                  </a:lnTo>
                  <a:lnTo>
                    <a:pt x="26" y="78"/>
                  </a:lnTo>
                  <a:lnTo>
                    <a:pt x="24" y="76"/>
                  </a:lnTo>
                  <a:lnTo>
                    <a:pt x="28" y="80"/>
                  </a:lnTo>
                  <a:lnTo>
                    <a:pt x="26" y="80"/>
                  </a:lnTo>
                  <a:lnTo>
                    <a:pt x="26" y="84"/>
                  </a:lnTo>
                  <a:lnTo>
                    <a:pt x="26" y="78"/>
                  </a:lnTo>
                  <a:lnTo>
                    <a:pt x="34" y="82"/>
                  </a:lnTo>
                  <a:lnTo>
                    <a:pt x="30" y="80"/>
                  </a:lnTo>
                  <a:lnTo>
                    <a:pt x="36" y="82"/>
                  </a:lnTo>
                  <a:lnTo>
                    <a:pt x="42" y="98"/>
                  </a:lnTo>
                  <a:lnTo>
                    <a:pt x="38" y="96"/>
                  </a:lnTo>
                  <a:lnTo>
                    <a:pt x="36" y="100"/>
                  </a:lnTo>
                  <a:lnTo>
                    <a:pt x="38" y="122"/>
                  </a:lnTo>
                  <a:lnTo>
                    <a:pt x="34" y="126"/>
                  </a:lnTo>
                  <a:lnTo>
                    <a:pt x="40" y="128"/>
                  </a:lnTo>
                  <a:lnTo>
                    <a:pt x="46" y="122"/>
                  </a:lnTo>
                  <a:lnTo>
                    <a:pt x="48" y="126"/>
                  </a:lnTo>
                  <a:lnTo>
                    <a:pt x="54" y="134"/>
                  </a:lnTo>
                  <a:lnTo>
                    <a:pt x="56" y="138"/>
                  </a:lnTo>
                  <a:lnTo>
                    <a:pt x="54" y="140"/>
                  </a:lnTo>
                  <a:lnTo>
                    <a:pt x="60" y="128"/>
                  </a:lnTo>
                  <a:lnTo>
                    <a:pt x="56" y="134"/>
                  </a:lnTo>
                  <a:lnTo>
                    <a:pt x="54" y="134"/>
                  </a:lnTo>
                  <a:lnTo>
                    <a:pt x="56" y="128"/>
                  </a:lnTo>
                  <a:lnTo>
                    <a:pt x="60" y="124"/>
                  </a:lnTo>
                  <a:lnTo>
                    <a:pt x="54" y="90"/>
                  </a:lnTo>
                  <a:lnTo>
                    <a:pt x="58" y="54"/>
                  </a:lnTo>
                  <a:lnTo>
                    <a:pt x="54" y="52"/>
                  </a:lnTo>
                  <a:lnTo>
                    <a:pt x="60" y="50"/>
                  </a:lnTo>
                  <a:lnTo>
                    <a:pt x="56" y="56"/>
                  </a:lnTo>
                  <a:lnTo>
                    <a:pt x="66" y="58"/>
                  </a:lnTo>
                  <a:lnTo>
                    <a:pt x="62" y="48"/>
                  </a:lnTo>
                  <a:lnTo>
                    <a:pt x="54" y="48"/>
                  </a:lnTo>
                  <a:lnTo>
                    <a:pt x="56" y="24"/>
                  </a:lnTo>
                  <a:lnTo>
                    <a:pt x="62" y="10"/>
                  </a:lnTo>
                  <a:lnTo>
                    <a:pt x="74" y="22"/>
                  </a:lnTo>
                  <a:lnTo>
                    <a:pt x="78" y="56"/>
                  </a:lnTo>
                  <a:lnTo>
                    <a:pt x="86" y="88"/>
                  </a:lnTo>
                  <a:lnTo>
                    <a:pt x="100" y="118"/>
                  </a:lnTo>
                  <a:lnTo>
                    <a:pt x="118" y="116"/>
                  </a:lnTo>
                  <a:lnTo>
                    <a:pt x="110" y="120"/>
                  </a:lnTo>
                  <a:lnTo>
                    <a:pt x="124" y="116"/>
                  </a:lnTo>
                  <a:lnTo>
                    <a:pt x="122" y="118"/>
                  </a:lnTo>
                  <a:lnTo>
                    <a:pt x="124" y="118"/>
                  </a:lnTo>
                  <a:lnTo>
                    <a:pt x="122" y="124"/>
                  </a:lnTo>
                  <a:lnTo>
                    <a:pt x="122" y="126"/>
                  </a:lnTo>
                  <a:lnTo>
                    <a:pt x="124" y="116"/>
                  </a:lnTo>
                  <a:lnTo>
                    <a:pt x="124" y="132"/>
                  </a:lnTo>
                  <a:lnTo>
                    <a:pt x="134" y="126"/>
                  </a:lnTo>
                  <a:lnTo>
                    <a:pt x="134" y="136"/>
                  </a:lnTo>
                  <a:lnTo>
                    <a:pt x="142" y="130"/>
                  </a:lnTo>
                  <a:lnTo>
                    <a:pt x="142" y="126"/>
                  </a:lnTo>
                  <a:lnTo>
                    <a:pt x="140" y="134"/>
                  </a:lnTo>
                  <a:lnTo>
                    <a:pt x="140" y="172"/>
                  </a:lnTo>
                  <a:lnTo>
                    <a:pt x="134" y="172"/>
                  </a:lnTo>
                  <a:lnTo>
                    <a:pt x="136" y="172"/>
                  </a:lnTo>
                  <a:lnTo>
                    <a:pt x="126" y="186"/>
                  </a:lnTo>
                  <a:lnTo>
                    <a:pt x="124" y="200"/>
                  </a:lnTo>
                  <a:lnTo>
                    <a:pt x="122" y="194"/>
                  </a:lnTo>
                  <a:lnTo>
                    <a:pt x="128" y="200"/>
                  </a:lnTo>
                  <a:lnTo>
                    <a:pt x="122" y="206"/>
                  </a:lnTo>
                  <a:lnTo>
                    <a:pt x="120" y="194"/>
                  </a:lnTo>
                  <a:lnTo>
                    <a:pt x="124" y="204"/>
                  </a:lnTo>
                  <a:lnTo>
                    <a:pt x="110" y="212"/>
                  </a:lnTo>
                  <a:lnTo>
                    <a:pt x="116" y="212"/>
                  </a:lnTo>
                  <a:lnTo>
                    <a:pt x="114" y="214"/>
                  </a:lnTo>
                  <a:lnTo>
                    <a:pt x="114" y="220"/>
                  </a:lnTo>
                  <a:lnTo>
                    <a:pt x="116" y="218"/>
                  </a:lnTo>
                  <a:lnTo>
                    <a:pt x="110" y="218"/>
                  </a:lnTo>
                  <a:lnTo>
                    <a:pt x="110" y="252"/>
                  </a:lnTo>
                  <a:lnTo>
                    <a:pt x="122" y="282"/>
                  </a:lnTo>
                  <a:lnTo>
                    <a:pt x="130" y="312"/>
                  </a:lnTo>
                  <a:lnTo>
                    <a:pt x="128" y="346"/>
                  </a:lnTo>
                  <a:lnTo>
                    <a:pt x="138" y="376"/>
                  </a:lnTo>
                  <a:lnTo>
                    <a:pt x="150" y="406"/>
                  </a:lnTo>
                  <a:lnTo>
                    <a:pt x="150" y="438"/>
                  </a:lnTo>
                  <a:lnTo>
                    <a:pt x="148" y="472"/>
                  </a:lnTo>
                  <a:lnTo>
                    <a:pt x="160" y="502"/>
                  </a:lnTo>
                  <a:close/>
                  <a:moveTo>
                    <a:pt x="128" y="166"/>
                  </a:moveTo>
                  <a:lnTo>
                    <a:pt x="128" y="162"/>
                  </a:lnTo>
                  <a:lnTo>
                    <a:pt x="128" y="166"/>
                  </a:lnTo>
                  <a:close/>
                  <a:moveTo>
                    <a:pt x="138" y="128"/>
                  </a:moveTo>
                  <a:lnTo>
                    <a:pt x="138" y="128"/>
                  </a:lnTo>
                  <a:lnTo>
                    <a:pt x="136" y="134"/>
                  </a:lnTo>
                  <a:lnTo>
                    <a:pt x="138" y="128"/>
                  </a:lnTo>
                  <a:close/>
                  <a:moveTo>
                    <a:pt x="128" y="166"/>
                  </a:moveTo>
                  <a:lnTo>
                    <a:pt x="130" y="168"/>
                  </a:lnTo>
                  <a:lnTo>
                    <a:pt x="134" y="162"/>
                  </a:lnTo>
                  <a:lnTo>
                    <a:pt x="128" y="166"/>
                  </a:lnTo>
                  <a:close/>
                  <a:moveTo>
                    <a:pt x="70" y="84"/>
                  </a:moveTo>
                  <a:lnTo>
                    <a:pt x="68" y="82"/>
                  </a:lnTo>
                  <a:lnTo>
                    <a:pt x="68" y="82"/>
                  </a:lnTo>
                  <a:lnTo>
                    <a:pt x="70" y="84"/>
                  </a:lnTo>
                  <a:close/>
                  <a:moveTo>
                    <a:pt x="16" y="58"/>
                  </a:moveTo>
                  <a:lnTo>
                    <a:pt x="4" y="50"/>
                  </a:lnTo>
                  <a:lnTo>
                    <a:pt x="14" y="50"/>
                  </a:lnTo>
                  <a:lnTo>
                    <a:pt x="16" y="58"/>
                  </a:lnTo>
                  <a:close/>
                  <a:moveTo>
                    <a:pt x="18" y="78"/>
                  </a:moveTo>
                  <a:lnTo>
                    <a:pt x="16" y="74"/>
                  </a:lnTo>
                  <a:lnTo>
                    <a:pt x="14" y="78"/>
                  </a:lnTo>
                  <a:lnTo>
                    <a:pt x="18" y="78"/>
                  </a:lnTo>
                  <a:close/>
                  <a:moveTo>
                    <a:pt x="32" y="90"/>
                  </a:moveTo>
                  <a:lnTo>
                    <a:pt x="34" y="86"/>
                  </a:lnTo>
                  <a:lnTo>
                    <a:pt x="32" y="88"/>
                  </a:lnTo>
                  <a:lnTo>
                    <a:pt x="24" y="82"/>
                  </a:lnTo>
                  <a:lnTo>
                    <a:pt x="24" y="84"/>
                  </a:lnTo>
                  <a:lnTo>
                    <a:pt x="28" y="86"/>
                  </a:lnTo>
                  <a:lnTo>
                    <a:pt x="32" y="90"/>
                  </a:lnTo>
                  <a:close/>
                  <a:moveTo>
                    <a:pt x="34" y="132"/>
                  </a:moveTo>
                  <a:lnTo>
                    <a:pt x="28" y="136"/>
                  </a:lnTo>
                  <a:lnTo>
                    <a:pt x="24" y="136"/>
                  </a:lnTo>
                  <a:lnTo>
                    <a:pt x="30" y="134"/>
                  </a:lnTo>
                  <a:lnTo>
                    <a:pt x="34" y="132"/>
                  </a:lnTo>
                  <a:close/>
                  <a:moveTo>
                    <a:pt x="30" y="144"/>
                  </a:moveTo>
                  <a:lnTo>
                    <a:pt x="28" y="138"/>
                  </a:lnTo>
                  <a:lnTo>
                    <a:pt x="28" y="146"/>
                  </a:lnTo>
                  <a:lnTo>
                    <a:pt x="30" y="144"/>
                  </a:lnTo>
                  <a:close/>
                  <a:moveTo>
                    <a:pt x="32" y="158"/>
                  </a:moveTo>
                  <a:lnTo>
                    <a:pt x="34" y="156"/>
                  </a:lnTo>
                  <a:lnTo>
                    <a:pt x="28" y="158"/>
                  </a:lnTo>
                  <a:lnTo>
                    <a:pt x="32" y="158"/>
                  </a:lnTo>
                  <a:close/>
                  <a:moveTo>
                    <a:pt x="38" y="138"/>
                  </a:moveTo>
                  <a:lnTo>
                    <a:pt x="38" y="140"/>
                  </a:lnTo>
                  <a:lnTo>
                    <a:pt x="38" y="140"/>
                  </a:lnTo>
                  <a:lnTo>
                    <a:pt x="36" y="138"/>
                  </a:lnTo>
                  <a:lnTo>
                    <a:pt x="36" y="138"/>
                  </a:lnTo>
                  <a:lnTo>
                    <a:pt x="32" y="138"/>
                  </a:lnTo>
                  <a:lnTo>
                    <a:pt x="38" y="138"/>
                  </a:lnTo>
                  <a:close/>
                  <a:moveTo>
                    <a:pt x="34" y="172"/>
                  </a:moveTo>
                  <a:lnTo>
                    <a:pt x="30" y="170"/>
                  </a:lnTo>
                  <a:lnTo>
                    <a:pt x="34" y="172"/>
                  </a:lnTo>
                  <a:close/>
                  <a:moveTo>
                    <a:pt x="34" y="168"/>
                  </a:moveTo>
                  <a:lnTo>
                    <a:pt x="34" y="170"/>
                  </a:lnTo>
                  <a:lnTo>
                    <a:pt x="36" y="170"/>
                  </a:lnTo>
                  <a:lnTo>
                    <a:pt x="36" y="172"/>
                  </a:lnTo>
                  <a:lnTo>
                    <a:pt x="34" y="170"/>
                  </a:lnTo>
                  <a:lnTo>
                    <a:pt x="36" y="170"/>
                  </a:lnTo>
                  <a:lnTo>
                    <a:pt x="34" y="168"/>
                  </a:lnTo>
                  <a:close/>
                  <a:moveTo>
                    <a:pt x="34" y="136"/>
                  </a:moveTo>
                  <a:lnTo>
                    <a:pt x="40" y="142"/>
                  </a:lnTo>
                  <a:lnTo>
                    <a:pt x="42" y="142"/>
                  </a:lnTo>
                  <a:lnTo>
                    <a:pt x="34" y="136"/>
                  </a:lnTo>
                  <a:close/>
                  <a:moveTo>
                    <a:pt x="40" y="160"/>
                  </a:moveTo>
                  <a:lnTo>
                    <a:pt x="46" y="156"/>
                  </a:lnTo>
                  <a:lnTo>
                    <a:pt x="36" y="162"/>
                  </a:lnTo>
                  <a:lnTo>
                    <a:pt x="40" y="160"/>
                  </a:lnTo>
                  <a:close/>
                  <a:moveTo>
                    <a:pt x="52" y="170"/>
                  </a:moveTo>
                  <a:lnTo>
                    <a:pt x="44" y="164"/>
                  </a:lnTo>
                  <a:lnTo>
                    <a:pt x="40" y="174"/>
                  </a:lnTo>
                  <a:lnTo>
                    <a:pt x="52" y="170"/>
                  </a:lnTo>
                  <a:close/>
                  <a:moveTo>
                    <a:pt x="58" y="152"/>
                  </a:moveTo>
                  <a:lnTo>
                    <a:pt x="58" y="156"/>
                  </a:lnTo>
                  <a:lnTo>
                    <a:pt x="58" y="152"/>
                  </a:lnTo>
                  <a:close/>
                  <a:moveTo>
                    <a:pt x="60" y="166"/>
                  </a:moveTo>
                  <a:lnTo>
                    <a:pt x="58" y="166"/>
                  </a:lnTo>
                  <a:lnTo>
                    <a:pt x="56" y="166"/>
                  </a:lnTo>
                  <a:lnTo>
                    <a:pt x="60" y="166"/>
                  </a:lnTo>
                  <a:close/>
                  <a:moveTo>
                    <a:pt x="76" y="156"/>
                  </a:moveTo>
                  <a:lnTo>
                    <a:pt x="70" y="152"/>
                  </a:lnTo>
                  <a:lnTo>
                    <a:pt x="70" y="154"/>
                  </a:lnTo>
                  <a:lnTo>
                    <a:pt x="68" y="146"/>
                  </a:lnTo>
                  <a:lnTo>
                    <a:pt x="62" y="144"/>
                  </a:lnTo>
                  <a:lnTo>
                    <a:pt x="64" y="144"/>
                  </a:lnTo>
                  <a:lnTo>
                    <a:pt x="62" y="142"/>
                  </a:lnTo>
                  <a:lnTo>
                    <a:pt x="60" y="150"/>
                  </a:lnTo>
                  <a:lnTo>
                    <a:pt x="54" y="146"/>
                  </a:lnTo>
                  <a:lnTo>
                    <a:pt x="42" y="144"/>
                  </a:lnTo>
                  <a:lnTo>
                    <a:pt x="38" y="142"/>
                  </a:lnTo>
                  <a:lnTo>
                    <a:pt x="44" y="144"/>
                  </a:lnTo>
                  <a:lnTo>
                    <a:pt x="46" y="138"/>
                  </a:lnTo>
                  <a:lnTo>
                    <a:pt x="58" y="150"/>
                  </a:lnTo>
                  <a:lnTo>
                    <a:pt x="60" y="150"/>
                  </a:lnTo>
                  <a:lnTo>
                    <a:pt x="60" y="148"/>
                  </a:lnTo>
                  <a:lnTo>
                    <a:pt x="64" y="150"/>
                  </a:lnTo>
                  <a:lnTo>
                    <a:pt x="62" y="150"/>
                  </a:lnTo>
                  <a:lnTo>
                    <a:pt x="76" y="156"/>
                  </a:lnTo>
                  <a:close/>
                  <a:moveTo>
                    <a:pt x="122" y="168"/>
                  </a:moveTo>
                  <a:lnTo>
                    <a:pt x="122" y="164"/>
                  </a:lnTo>
                  <a:lnTo>
                    <a:pt x="126" y="166"/>
                  </a:lnTo>
                  <a:lnTo>
                    <a:pt x="122" y="168"/>
                  </a:lnTo>
                  <a:close/>
                  <a:moveTo>
                    <a:pt x="106" y="218"/>
                  </a:moveTo>
                  <a:lnTo>
                    <a:pt x="110" y="220"/>
                  </a:lnTo>
                  <a:lnTo>
                    <a:pt x="106" y="218"/>
                  </a:lnTo>
                  <a:lnTo>
                    <a:pt x="110" y="218"/>
                  </a:lnTo>
                  <a:lnTo>
                    <a:pt x="110" y="218"/>
                  </a:lnTo>
                  <a:lnTo>
                    <a:pt x="106" y="218"/>
                  </a:lnTo>
                  <a:close/>
                  <a:moveTo>
                    <a:pt x="92" y="294"/>
                  </a:moveTo>
                  <a:lnTo>
                    <a:pt x="92" y="286"/>
                  </a:lnTo>
                  <a:lnTo>
                    <a:pt x="92" y="294"/>
                  </a:lnTo>
                  <a:lnTo>
                    <a:pt x="92" y="290"/>
                  </a:lnTo>
                  <a:lnTo>
                    <a:pt x="92" y="294"/>
                  </a:lnTo>
                  <a:close/>
                  <a:moveTo>
                    <a:pt x="94" y="292"/>
                  </a:moveTo>
                  <a:lnTo>
                    <a:pt x="90" y="294"/>
                  </a:lnTo>
                  <a:lnTo>
                    <a:pt x="92" y="298"/>
                  </a:lnTo>
                  <a:lnTo>
                    <a:pt x="94" y="292"/>
                  </a:lnTo>
                  <a:close/>
                  <a:moveTo>
                    <a:pt x="104" y="214"/>
                  </a:moveTo>
                  <a:lnTo>
                    <a:pt x="104" y="214"/>
                  </a:lnTo>
                  <a:lnTo>
                    <a:pt x="106" y="216"/>
                  </a:lnTo>
                  <a:lnTo>
                    <a:pt x="112" y="216"/>
                  </a:lnTo>
                  <a:lnTo>
                    <a:pt x="102" y="216"/>
                  </a:lnTo>
                  <a:lnTo>
                    <a:pt x="106" y="214"/>
                  </a:lnTo>
                  <a:lnTo>
                    <a:pt x="104" y="214"/>
                  </a:lnTo>
                  <a:close/>
                  <a:moveTo>
                    <a:pt x="110" y="170"/>
                  </a:moveTo>
                  <a:lnTo>
                    <a:pt x="116" y="166"/>
                  </a:lnTo>
                  <a:lnTo>
                    <a:pt x="112" y="166"/>
                  </a:lnTo>
                  <a:lnTo>
                    <a:pt x="110" y="170"/>
                  </a:lnTo>
                  <a:close/>
                  <a:moveTo>
                    <a:pt x="96" y="236"/>
                  </a:moveTo>
                  <a:lnTo>
                    <a:pt x="100" y="238"/>
                  </a:lnTo>
                  <a:lnTo>
                    <a:pt x="98" y="240"/>
                  </a:lnTo>
                  <a:lnTo>
                    <a:pt x="96" y="236"/>
                  </a:lnTo>
                  <a:close/>
                  <a:moveTo>
                    <a:pt x="104" y="210"/>
                  </a:moveTo>
                  <a:lnTo>
                    <a:pt x="98" y="210"/>
                  </a:lnTo>
                  <a:lnTo>
                    <a:pt x="100" y="212"/>
                  </a:lnTo>
                  <a:lnTo>
                    <a:pt x="104" y="210"/>
                  </a:lnTo>
                  <a:close/>
                  <a:moveTo>
                    <a:pt x="106" y="158"/>
                  </a:moveTo>
                  <a:lnTo>
                    <a:pt x="110" y="166"/>
                  </a:lnTo>
                  <a:lnTo>
                    <a:pt x="106" y="158"/>
                  </a:lnTo>
                  <a:close/>
                  <a:moveTo>
                    <a:pt x="98" y="210"/>
                  </a:moveTo>
                  <a:lnTo>
                    <a:pt x="90" y="206"/>
                  </a:lnTo>
                  <a:lnTo>
                    <a:pt x="94" y="212"/>
                  </a:lnTo>
                  <a:lnTo>
                    <a:pt x="98" y="210"/>
                  </a:lnTo>
                  <a:close/>
                  <a:moveTo>
                    <a:pt x="102" y="158"/>
                  </a:moveTo>
                  <a:lnTo>
                    <a:pt x="94" y="158"/>
                  </a:lnTo>
                  <a:lnTo>
                    <a:pt x="100" y="156"/>
                  </a:lnTo>
                  <a:lnTo>
                    <a:pt x="102" y="158"/>
                  </a:lnTo>
                  <a:close/>
                  <a:moveTo>
                    <a:pt x="104" y="146"/>
                  </a:moveTo>
                  <a:lnTo>
                    <a:pt x="98" y="150"/>
                  </a:lnTo>
                  <a:lnTo>
                    <a:pt x="100" y="152"/>
                  </a:lnTo>
                  <a:lnTo>
                    <a:pt x="92" y="152"/>
                  </a:lnTo>
                  <a:lnTo>
                    <a:pt x="102" y="152"/>
                  </a:lnTo>
                  <a:lnTo>
                    <a:pt x="102" y="148"/>
                  </a:lnTo>
                  <a:lnTo>
                    <a:pt x="104" y="146"/>
                  </a:lnTo>
                  <a:close/>
                  <a:moveTo>
                    <a:pt x="102" y="144"/>
                  </a:moveTo>
                  <a:lnTo>
                    <a:pt x="100" y="142"/>
                  </a:lnTo>
                  <a:lnTo>
                    <a:pt x="102" y="144"/>
                  </a:lnTo>
                  <a:close/>
                  <a:moveTo>
                    <a:pt x="90" y="150"/>
                  </a:moveTo>
                  <a:lnTo>
                    <a:pt x="90" y="152"/>
                  </a:lnTo>
                  <a:lnTo>
                    <a:pt x="90" y="150"/>
                  </a:lnTo>
                  <a:lnTo>
                    <a:pt x="94" y="148"/>
                  </a:lnTo>
                  <a:lnTo>
                    <a:pt x="90" y="150"/>
                  </a:lnTo>
                  <a:close/>
                  <a:moveTo>
                    <a:pt x="88" y="172"/>
                  </a:moveTo>
                  <a:lnTo>
                    <a:pt x="86" y="170"/>
                  </a:lnTo>
                  <a:lnTo>
                    <a:pt x="90" y="168"/>
                  </a:lnTo>
                  <a:lnTo>
                    <a:pt x="88" y="172"/>
                  </a:lnTo>
                  <a:close/>
                  <a:moveTo>
                    <a:pt x="76" y="152"/>
                  </a:moveTo>
                  <a:lnTo>
                    <a:pt x="72" y="156"/>
                  </a:lnTo>
                  <a:lnTo>
                    <a:pt x="76" y="152"/>
                  </a:lnTo>
                  <a:close/>
                  <a:moveTo>
                    <a:pt x="70" y="208"/>
                  </a:moveTo>
                  <a:lnTo>
                    <a:pt x="72" y="208"/>
                  </a:lnTo>
                  <a:lnTo>
                    <a:pt x="68" y="206"/>
                  </a:lnTo>
                  <a:lnTo>
                    <a:pt x="70" y="208"/>
                  </a:lnTo>
                  <a:close/>
                  <a:moveTo>
                    <a:pt x="76" y="160"/>
                  </a:moveTo>
                  <a:lnTo>
                    <a:pt x="80" y="154"/>
                  </a:lnTo>
                  <a:lnTo>
                    <a:pt x="76" y="160"/>
                  </a:lnTo>
                  <a:close/>
                  <a:moveTo>
                    <a:pt x="86" y="154"/>
                  </a:moveTo>
                  <a:lnTo>
                    <a:pt x="80" y="158"/>
                  </a:lnTo>
                  <a:lnTo>
                    <a:pt x="82" y="148"/>
                  </a:lnTo>
                  <a:lnTo>
                    <a:pt x="86" y="154"/>
                  </a:lnTo>
                  <a:close/>
                  <a:moveTo>
                    <a:pt x="78" y="164"/>
                  </a:moveTo>
                  <a:lnTo>
                    <a:pt x="86" y="170"/>
                  </a:lnTo>
                  <a:lnTo>
                    <a:pt x="88" y="166"/>
                  </a:lnTo>
                  <a:lnTo>
                    <a:pt x="86" y="166"/>
                  </a:lnTo>
                  <a:lnTo>
                    <a:pt x="78" y="164"/>
                  </a:lnTo>
                  <a:close/>
                  <a:moveTo>
                    <a:pt x="78" y="210"/>
                  </a:moveTo>
                  <a:lnTo>
                    <a:pt x="80" y="204"/>
                  </a:lnTo>
                  <a:lnTo>
                    <a:pt x="72" y="208"/>
                  </a:lnTo>
                  <a:lnTo>
                    <a:pt x="78" y="206"/>
                  </a:lnTo>
                  <a:lnTo>
                    <a:pt x="78" y="210"/>
                  </a:lnTo>
                  <a:close/>
                  <a:moveTo>
                    <a:pt x="84" y="206"/>
                  </a:moveTo>
                  <a:lnTo>
                    <a:pt x="84" y="208"/>
                  </a:lnTo>
                  <a:lnTo>
                    <a:pt x="84" y="214"/>
                  </a:lnTo>
                  <a:lnTo>
                    <a:pt x="84" y="206"/>
                  </a:lnTo>
                  <a:close/>
                  <a:moveTo>
                    <a:pt x="82" y="210"/>
                  </a:moveTo>
                  <a:lnTo>
                    <a:pt x="80" y="212"/>
                  </a:lnTo>
                  <a:lnTo>
                    <a:pt x="80" y="206"/>
                  </a:lnTo>
                  <a:lnTo>
                    <a:pt x="82" y="210"/>
                  </a:lnTo>
                  <a:close/>
                  <a:moveTo>
                    <a:pt x="82" y="220"/>
                  </a:moveTo>
                  <a:lnTo>
                    <a:pt x="76" y="226"/>
                  </a:lnTo>
                  <a:lnTo>
                    <a:pt x="84" y="222"/>
                  </a:lnTo>
                  <a:lnTo>
                    <a:pt x="74" y="218"/>
                  </a:lnTo>
                  <a:lnTo>
                    <a:pt x="82" y="220"/>
                  </a:lnTo>
                  <a:close/>
                  <a:moveTo>
                    <a:pt x="90" y="230"/>
                  </a:moveTo>
                  <a:lnTo>
                    <a:pt x="76" y="230"/>
                  </a:lnTo>
                  <a:lnTo>
                    <a:pt x="78" y="232"/>
                  </a:lnTo>
                  <a:lnTo>
                    <a:pt x="90" y="230"/>
                  </a:lnTo>
                  <a:close/>
                  <a:moveTo>
                    <a:pt x="90" y="200"/>
                  </a:moveTo>
                  <a:lnTo>
                    <a:pt x="94" y="198"/>
                  </a:lnTo>
                  <a:lnTo>
                    <a:pt x="86" y="200"/>
                  </a:lnTo>
                  <a:lnTo>
                    <a:pt x="86" y="200"/>
                  </a:lnTo>
                  <a:lnTo>
                    <a:pt x="82" y="200"/>
                  </a:lnTo>
                  <a:lnTo>
                    <a:pt x="84" y="204"/>
                  </a:lnTo>
                  <a:lnTo>
                    <a:pt x="84" y="202"/>
                  </a:lnTo>
                  <a:lnTo>
                    <a:pt x="90" y="200"/>
                  </a:lnTo>
                  <a:close/>
                  <a:moveTo>
                    <a:pt x="82" y="246"/>
                  </a:moveTo>
                  <a:lnTo>
                    <a:pt x="82" y="242"/>
                  </a:lnTo>
                  <a:lnTo>
                    <a:pt x="82" y="246"/>
                  </a:lnTo>
                  <a:lnTo>
                    <a:pt x="82" y="246"/>
                  </a:lnTo>
                  <a:close/>
                  <a:moveTo>
                    <a:pt x="88" y="226"/>
                  </a:moveTo>
                  <a:lnTo>
                    <a:pt x="94" y="226"/>
                  </a:lnTo>
                  <a:lnTo>
                    <a:pt x="90" y="230"/>
                  </a:lnTo>
                  <a:lnTo>
                    <a:pt x="88" y="226"/>
                  </a:lnTo>
                  <a:close/>
                  <a:moveTo>
                    <a:pt x="104" y="172"/>
                  </a:moveTo>
                  <a:lnTo>
                    <a:pt x="104" y="174"/>
                  </a:lnTo>
                  <a:lnTo>
                    <a:pt x="104" y="172"/>
                  </a:lnTo>
                  <a:close/>
                  <a:moveTo>
                    <a:pt x="94" y="248"/>
                  </a:moveTo>
                  <a:lnTo>
                    <a:pt x="90" y="244"/>
                  </a:lnTo>
                  <a:lnTo>
                    <a:pt x="92" y="244"/>
                  </a:lnTo>
                  <a:lnTo>
                    <a:pt x="94" y="248"/>
                  </a:lnTo>
                  <a:close/>
                  <a:moveTo>
                    <a:pt x="90" y="258"/>
                  </a:moveTo>
                  <a:lnTo>
                    <a:pt x="100" y="256"/>
                  </a:lnTo>
                  <a:lnTo>
                    <a:pt x="98" y="258"/>
                  </a:lnTo>
                  <a:lnTo>
                    <a:pt x="96" y="256"/>
                  </a:lnTo>
                  <a:lnTo>
                    <a:pt x="88" y="246"/>
                  </a:lnTo>
                  <a:lnTo>
                    <a:pt x="90" y="258"/>
                  </a:lnTo>
                  <a:close/>
                  <a:moveTo>
                    <a:pt x="86" y="278"/>
                  </a:moveTo>
                  <a:lnTo>
                    <a:pt x="92" y="276"/>
                  </a:lnTo>
                  <a:lnTo>
                    <a:pt x="84" y="276"/>
                  </a:lnTo>
                  <a:lnTo>
                    <a:pt x="88" y="274"/>
                  </a:lnTo>
                  <a:lnTo>
                    <a:pt x="86" y="278"/>
                  </a:lnTo>
                  <a:close/>
                  <a:moveTo>
                    <a:pt x="92" y="292"/>
                  </a:moveTo>
                  <a:lnTo>
                    <a:pt x="80" y="286"/>
                  </a:lnTo>
                  <a:lnTo>
                    <a:pt x="88" y="288"/>
                  </a:lnTo>
                  <a:lnTo>
                    <a:pt x="88" y="286"/>
                  </a:lnTo>
                  <a:lnTo>
                    <a:pt x="88" y="294"/>
                  </a:lnTo>
                  <a:lnTo>
                    <a:pt x="92" y="292"/>
                  </a:lnTo>
                  <a:close/>
                  <a:moveTo>
                    <a:pt x="90" y="300"/>
                  </a:moveTo>
                  <a:lnTo>
                    <a:pt x="90" y="296"/>
                  </a:lnTo>
                  <a:lnTo>
                    <a:pt x="96" y="294"/>
                  </a:lnTo>
                  <a:lnTo>
                    <a:pt x="84" y="296"/>
                  </a:lnTo>
                  <a:lnTo>
                    <a:pt x="90" y="300"/>
                  </a:lnTo>
                  <a:close/>
                  <a:moveTo>
                    <a:pt x="92" y="306"/>
                  </a:moveTo>
                  <a:lnTo>
                    <a:pt x="90" y="306"/>
                  </a:lnTo>
                  <a:lnTo>
                    <a:pt x="90" y="308"/>
                  </a:lnTo>
                  <a:lnTo>
                    <a:pt x="86" y="310"/>
                  </a:lnTo>
                  <a:lnTo>
                    <a:pt x="90" y="314"/>
                  </a:lnTo>
                  <a:lnTo>
                    <a:pt x="92" y="310"/>
                  </a:lnTo>
                  <a:lnTo>
                    <a:pt x="92" y="306"/>
                  </a:lnTo>
                  <a:close/>
                  <a:moveTo>
                    <a:pt x="110" y="256"/>
                  </a:moveTo>
                  <a:lnTo>
                    <a:pt x="114" y="254"/>
                  </a:lnTo>
                  <a:lnTo>
                    <a:pt x="106" y="254"/>
                  </a:lnTo>
                  <a:lnTo>
                    <a:pt x="110" y="256"/>
                  </a:lnTo>
                  <a:close/>
                  <a:moveTo>
                    <a:pt x="100" y="302"/>
                  </a:moveTo>
                  <a:lnTo>
                    <a:pt x="104" y="302"/>
                  </a:lnTo>
                  <a:lnTo>
                    <a:pt x="102" y="298"/>
                  </a:lnTo>
                  <a:lnTo>
                    <a:pt x="100" y="302"/>
                  </a:lnTo>
                  <a:close/>
                  <a:moveTo>
                    <a:pt x="96" y="290"/>
                  </a:moveTo>
                  <a:lnTo>
                    <a:pt x="100" y="294"/>
                  </a:lnTo>
                  <a:lnTo>
                    <a:pt x="102" y="296"/>
                  </a:lnTo>
                  <a:lnTo>
                    <a:pt x="100" y="294"/>
                  </a:lnTo>
                  <a:lnTo>
                    <a:pt x="96" y="290"/>
                  </a:lnTo>
                  <a:close/>
                  <a:moveTo>
                    <a:pt x="102" y="244"/>
                  </a:moveTo>
                  <a:lnTo>
                    <a:pt x="112" y="242"/>
                  </a:lnTo>
                  <a:lnTo>
                    <a:pt x="102" y="244"/>
                  </a:lnTo>
                  <a:close/>
                  <a:moveTo>
                    <a:pt x="106" y="244"/>
                  </a:moveTo>
                  <a:lnTo>
                    <a:pt x="110" y="254"/>
                  </a:lnTo>
                  <a:lnTo>
                    <a:pt x="106" y="244"/>
                  </a:lnTo>
                  <a:close/>
                  <a:moveTo>
                    <a:pt x="96" y="286"/>
                  </a:moveTo>
                  <a:lnTo>
                    <a:pt x="102" y="282"/>
                  </a:lnTo>
                  <a:lnTo>
                    <a:pt x="98" y="290"/>
                  </a:lnTo>
                  <a:lnTo>
                    <a:pt x="98" y="288"/>
                  </a:lnTo>
                  <a:lnTo>
                    <a:pt x="102" y="286"/>
                  </a:lnTo>
                  <a:lnTo>
                    <a:pt x="96" y="286"/>
                  </a:lnTo>
                  <a:close/>
                  <a:moveTo>
                    <a:pt x="94" y="322"/>
                  </a:moveTo>
                  <a:lnTo>
                    <a:pt x="96" y="320"/>
                  </a:lnTo>
                  <a:lnTo>
                    <a:pt x="94" y="322"/>
                  </a:lnTo>
                  <a:close/>
                  <a:moveTo>
                    <a:pt x="100" y="308"/>
                  </a:moveTo>
                  <a:lnTo>
                    <a:pt x="100" y="306"/>
                  </a:lnTo>
                  <a:lnTo>
                    <a:pt x="98" y="310"/>
                  </a:lnTo>
                  <a:lnTo>
                    <a:pt x="98" y="312"/>
                  </a:lnTo>
                  <a:lnTo>
                    <a:pt x="94" y="318"/>
                  </a:lnTo>
                  <a:lnTo>
                    <a:pt x="100" y="308"/>
                  </a:lnTo>
                  <a:close/>
                  <a:moveTo>
                    <a:pt x="102" y="294"/>
                  </a:moveTo>
                  <a:lnTo>
                    <a:pt x="112" y="294"/>
                  </a:lnTo>
                  <a:lnTo>
                    <a:pt x="112" y="290"/>
                  </a:lnTo>
                  <a:lnTo>
                    <a:pt x="110" y="288"/>
                  </a:lnTo>
                  <a:lnTo>
                    <a:pt x="106" y="284"/>
                  </a:lnTo>
                  <a:lnTo>
                    <a:pt x="106" y="288"/>
                  </a:lnTo>
                  <a:lnTo>
                    <a:pt x="106" y="292"/>
                  </a:lnTo>
                  <a:lnTo>
                    <a:pt x="106" y="300"/>
                  </a:lnTo>
                  <a:lnTo>
                    <a:pt x="108" y="294"/>
                  </a:lnTo>
                  <a:lnTo>
                    <a:pt x="106" y="292"/>
                  </a:lnTo>
                  <a:lnTo>
                    <a:pt x="106" y="292"/>
                  </a:lnTo>
                  <a:lnTo>
                    <a:pt x="112" y="294"/>
                  </a:lnTo>
                  <a:lnTo>
                    <a:pt x="102" y="294"/>
                  </a:lnTo>
                  <a:close/>
                  <a:moveTo>
                    <a:pt x="126" y="288"/>
                  </a:moveTo>
                  <a:lnTo>
                    <a:pt x="122" y="296"/>
                  </a:lnTo>
                  <a:lnTo>
                    <a:pt x="126" y="298"/>
                  </a:lnTo>
                  <a:lnTo>
                    <a:pt x="126" y="288"/>
                  </a:lnTo>
                  <a:close/>
                  <a:moveTo>
                    <a:pt x="122" y="324"/>
                  </a:moveTo>
                  <a:lnTo>
                    <a:pt x="128" y="320"/>
                  </a:lnTo>
                  <a:lnTo>
                    <a:pt x="120" y="322"/>
                  </a:lnTo>
                  <a:lnTo>
                    <a:pt x="120" y="320"/>
                  </a:lnTo>
                  <a:lnTo>
                    <a:pt x="116" y="320"/>
                  </a:lnTo>
                  <a:lnTo>
                    <a:pt x="116" y="326"/>
                  </a:lnTo>
                  <a:lnTo>
                    <a:pt x="120" y="328"/>
                  </a:lnTo>
                  <a:lnTo>
                    <a:pt x="122" y="324"/>
                  </a:lnTo>
                  <a:close/>
                  <a:moveTo>
                    <a:pt x="888" y="482"/>
                  </a:moveTo>
                  <a:lnTo>
                    <a:pt x="898" y="490"/>
                  </a:lnTo>
                  <a:lnTo>
                    <a:pt x="898" y="486"/>
                  </a:lnTo>
                  <a:lnTo>
                    <a:pt x="894" y="476"/>
                  </a:lnTo>
                  <a:lnTo>
                    <a:pt x="892" y="482"/>
                  </a:lnTo>
                  <a:lnTo>
                    <a:pt x="888" y="478"/>
                  </a:lnTo>
                  <a:lnTo>
                    <a:pt x="890" y="484"/>
                  </a:lnTo>
                  <a:lnTo>
                    <a:pt x="888" y="482"/>
                  </a:lnTo>
                  <a:close/>
                  <a:moveTo>
                    <a:pt x="864" y="606"/>
                  </a:moveTo>
                  <a:lnTo>
                    <a:pt x="860" y="636"/>
                  </a:lnTo>
                  <a:lnTo>
                    <a:pt x="842" y="656"/>
                  </a:lnTo>
                  <a:lnTo>
                    <a:pt x="830" y="680"/>
                  </a:lnTo>
                  <a:lnTo>
                    <a:pt x="808" y="700"/>
                  </a:lnTo>
                  <a:lnTo>
                    <a:pt x="780" y="706"/>
                  </a:lnTo>
                  <a:lnTo>
                    <a:pt x="776" y="678"/>
                  </a:lnTo>
                  <a:lnTo>
                    <a:pt x="778" y="650"/>
                  </a:lnTo>
                  <a:lnTo>
                    <a:pt x="790" y="622"/>
                  </a:lnTo>
                  <a:lnTo>
                    <a:pt x="804" y="596"/>
                  </a:lnTo>
                  <a:lnTo>
                    <a:pt x="810" y="598"/>
                  </a:lnTo>
                  <a:lnTo>
                    <a:pt x="812" y="600"/>
                  </a:lnTo>
                  <a:lnTo>
                    <a:pt x="824" y="584"/>
                  </a:lnTo>
                  <a:lnTo>
                    <a:pt x="822" y="582"/>
                  </a:lnTo>
                  <a:lnTo>
                    <a:pt x="822" y="580"/>
                  </a:lnTo>
                  <a:lnTo>
                    <a:pt x="828" y="580"/>
                  </a:lnTo>
                  <a:lnTo>
                    <a:pt x="824" y="576"/>
                  </a:lnTo>
                  <a:lnTo>
                    <a:pt x="832" y="586"/>
                  </a:lnTo>
                  <a:lnTo>
                    <a:pt x="822" y="582"/>
                  </a:lnTo>
                  <a:lnTo>
                    <a:pt x="822" y="576"/>
                  </a:lnTo>
                  <a:lnTo>
                    <a:pt x="822" y="578"/>
                  </a:lnTo>
                  <a:lnTo>
                    <a:pt x="828" y="584"/>
                  </a:lnTo>
                  <a:lnTo>
                    <a:pt x="824" y="580"/>
                  </a:lnTo>
                  <a:lnTo>
                    <a:pt x="838" y="554"/>
                  </a:lnTo>
                  <a:lnTo>
                    <a:pt x="856" y="528"/>
                  </a:lnTo>
                  <a:lnTo>
                    <a:pt x="874" y="502"/>
                  </a:lnTo>
                  <a:lnTo>
                    <a:pt x="882" y="510"/>
                  </a:lnTo>
                  <a:lnTo>
                    <a:pt x="882" y="506"/>
                  </a:lnTo>
                  <a:lnTo>
                    <a:pt x="880" y="504"/>
                  </a:lnTo>
                  <a:lnTo>
                    <a:pt x="888" y="490"/>
                  </a:lnTo>
                  <a:lnTo>
                    <a:pt x="894" y="492"/>
                  </a:lnTo>
                  <a:lnTo>
                    <a:pt x="890" y="482"/>
                  </a:lnTo>
                  <a:lnTo>
                    <a:pt x="894" y="492"/>
                  </a:lnTo>
                  <a:lnTo>
                    <a:pt x="898" y="492"/>
                  </a:lnTo>
                  <a:lnTo>
                    <a:pt x="894" y="490"/>
                  </a:lnTo>
                  <a:lnTo>
                    <a:pt x="890" y="496"/>
                  </a:lnTo>
                  <a:lnTo>
                    <a:pt x="894" y="496"/>
                  </a:lnTo>
                  <a:lnTo>
                    <a:pt x="896" y="492"/>
                  </a:lnTo>
                  <a:lnTo>
                    <a:pt x="898" y="492"/>
                  </a:lnTo>
                  <a:lnTo>
                    <a:pt x="898" y="492"/>
                  </a:lnTo>
                  <a:lnTo>
                    <a:pt x="904" y="496"/>
                  </a:lnTo>
                  <a:lnTo>
                    <a:pt x="898" y="492"/>
                  </a:lnTo>
                  <a:lnTo>
                    <a:pt x="898" y="488"/>
                  </a:lnTo>
                  <a:lnTo>
                    <a:pt x="896" y="484"/>
                  </a:lnTo>
                  <a:lnTo>
                    <a:pt x="902" y="490"/>
                  </a:lnTo>
                  <a:lnTo>
                    <a:pt x="900" y="488"/>
                  </a:lnTo>
                  <a:lnTo>
                    <a:pt x="902" y="490"/>
                  </a:lnTo>
                  <a:lnTo>
                    <a:pt x="910" y="490"/>
                  </a:lnTo>
                  <a:lnTo>
                    <a:pt x="904" y="492"/>
                  </a:lnTo>
                  <a:lnTo>
                    <a:pt x="906" y="496"/>
                  </a:lnTo>
                  <a:lnTo>
                    <a:pt x="906" y="492"/>
                  </a:lnTo>
                  <a:lnTo>
                    <a:pt x="910" y="494"/>
                  </a:lnTo>
                  <a:lnTo>
                    <a:pt x="906" y="496"/>
                  </a:lnTo>
                  <a:lnTo>
                    <a:pt x="904" y="488"/>
                  </a:lnTo>
                  <a:lnTo>
                    <a:pt x="908" y="486"/>
                  </a:lnTo>
                  <a:lnTo>
                    <a:pt x="898" y="490"/>
                  </a:lnTo>
                  <a:lnTo>
                    <a:pt x="898" y="484"/>
                  </a:lnTo>
                  <a:lnTo>
                    <a:pt x="900" y="484"/>
                  </a:lnTo>
                  <a:lnTo>
                    <a:pt x="892" y="476"/>
                  </a:lnTo>
                  <a:lnTo>
                    <a:pt x="900" y="474"/>
                  </a:lnTo>
                  <a:lnTo>
                    <a:pt x="890" y="472"/>
                  </a:lnTo>
                  <a:lnTo>
                    <a:pt x="896" y="470"/>
                  </a:lnTo>
                  <a:lnTo>
                    <a:pt x="898" y="474"/>
                  </a:lnTo>
                  <a:lnTo>
                    <a:pt x="892" y="472"/>
                  </a:lnTo>
                  <a:lnTo>
                    <a:pt x="900" y="468"/>
                  </a:lnTo>
                  <a:lnTo>
                    <a:pt x="908" y="432"/>
                  </a:lnTo>
                  <a:lnTo>
                    <a:pt x="906" y="406"/>
                  </a:lnTo>
                  <a:lnTo>
                    <a:pt x="920" y="380"/>
                  </a:lnTo>
                  <a:lnTo>
                    <a:pt x="936" y="356"/>
                  </a:lnTo>
                  <a:lnTo>
                    <a:pt x="942" y="356"/>
                  </a:lnTo>
                  <a:lnTo>
                    <a:pt x="938" y="368"/>
                  </a:lnTo>
                  <a:lnTo>
                    <a:pt x="936" y="354"/>
                  </a:lnTo>
                  <a:lnTo>
                    <a:pt x="942" y="360"/>
                  </a:lnTo>
                  <a:lnTo>
                    <a:pt x="946" y="362"/>
                  </a:lnTo>
                  <a:lnTo>
                    <a:pt x="946" y="364"/>
                  </a:lnTo>
                  <a:lnTo>
                    <a:pt x="942" y="354"/>
                  </a:lnTo>
                  <a:lnTo>
                    <a:pt x="946" y="358"/>
                  </a:lnTo>
                  <a:lnTo>
                    <a:pt x="946" y="354"/>
                  </a:lnTo>
                  <a:lnTo>
                    <a:pt x="946" y="358"/>
                  </a:lnTo>
                  <a:lnTo>
                    <a:pt x="948" y="356"/>
                  </a:lnTo>
                  <a:lnTo>
                    <a:pt x="942" y="354"/>
                  </a:lnTo>
                  <a:lnTo>
                    <a:pt x="946" y="350"/>
                  </a:lnTo>
                  <a:lnTo>
                    <a:pt x="940" y="352"/>
                  </a:lnTo>
                  <a:lnTo>
                    <a:pt x="942" y="348"/>
                  </a:lnTo>
                  <a:lnTo>
                    <a:pt x="944" y="354"/>
                  </a:lnTo>
                  <a:lnTo>
                    <a:pt x="948" y="344"/>
                  </a:lnTo>
                  <a:lnTo>
                    <a:pt x="950" y="340"/>
                  </a:lnTo>
                  <a:lnTo>
                    <a:pt x="956" y="334"/>
                  </a:lnTo>
                  <a:lnTo>
                    <a:pt x="950" y="336"/>
                  </a:lnTo>
                  <a:lnTo>
                    <a:pt x="948" y="340"/>
                  </a:lnTo>
                  <a:lnTo>
                    <a:pt x="946" y="336"/>
                  </a:lnTo>
                  <a:lnTo>
                    <a:pt x="970" y="302"/>
                  </a:lnTo>
                  <a:lnTo>
                    <a:pt x="1002" y="274"/>
                  </a:lnTo>
                  <a:lnTo>
                    <a:pt x="1030" y="252"/>
                  </a:lnTo>
                  <a:lnTo>
                    <a:pt x="1056" y="230"/>
                  </a:lnTo>
                  <a:lnTo>
                    <a:pt x="1092" y="222"/>
                  </a:lnTo>
                  <a:lnTo>
                    <a:pt x="1094" y="258"/>
                  </a:lnTo>
                  <a:lnTo>
                    <a:pt x="1074" y="290"/>
                  </a:lnTo>
                  <a:lnTo>
                    <a:pt x="1074" y="290"/>
                  </a:lnTo>
                  <a:lnTo>
                    <a:pt x="1072" y="290"/>
                  </a:lnTo>
                  <a:lnTo>
                    <a:pt x="1078" y="292"/>
                  </a:lnTo>
                  <a:lnTo>
                    <a:pt x="1052" y="316"/>
                  </a:lnTo>
                  <a:lnTo>
                    <a:pt x="1042" y="350"/>
                  </a:lnTo>
                  <a:lnTo>
                    <a:pt x="1036" y="346"/>
                  </a:lnTo>
                  <a:lnTo>
                    <a:pt x="1036" y="350"/>
                  </a:lnTo>
                  <a:lnTo>
                    <a:pt x="1030" y="346"/>
                  </a:lnTo>
                  <a:lnTo>
                    <a:pt x="1032" y="354"/>
                  </a:lnTo>
                  <a:lnTo>
                    <a:pt x="1034" y="354"/>
                  </a:lnTo>
                  <a:lnTo>
                    <a:pt x="1030" y="352"/>
                  </a:lnTo>
                  <a:lnTo>
                    <a:pt x="1028" y="352"/>
                  </a:lnTo>
                  <a:lnTo>
                    <a:pt x="1020" y="372"/>
                  </a:lnTo>
                  <a:lnTo>
                    <a:pt x="996" y="406"/>
                  </a:lnTo>
                  <a:lnTo>
                    <a:pt x="1000" y="412"/>
                  </a:lnTo>
                  <a:lnTo>
                    <a:pt x="1000" y="410"/>
                  </a:lnTo>
                  <a:lnTo>
                    <a:pt x="992" y="424"/>
                  </a:lnTo>
                  <a:lnTo>
                    <a:pt x="992" y="424"/>
                  </a:lnTo>
                  <a:lnTo>
                    <a:pt x="982" y="422"/>
                  </a:lnTo>
                  <a:lnTo>
                    <a:pt x="984" y="428"/>
                  </a:lnTo>
                  <a:lnTo>
                    <a:pt x="990" y="426"/>
                  </a:lnTo>
                  <a:lnTo>
                    <a:pt x="990" y="424"/>
                  </a:lnTo>
                  <a:lnTo>
                    <a:pt x="988" y="418"/>
                  </a:lnTo>
                  <a:lnTo>
                    <a:pt x="980" y="424"/>
                  </a:lnTo>
                  <a:lnTo>
                    <a:pt x="976" y="420"/>
                  </a:lnTo>
                  <a:lnTo>
                    <a:pt x="978" y="426"/>
                  </a:lnTo>
                  <a:lnTo>
                    <a:pt x="984" y="426"/>
                  </a:lnTo>
                  <a:lnTo>
                    <a:pt x="986" y="422"/>
                  </a:lnTo>
                  <a:lnTo>
                    <a:pt x="978" y="426"/>
                  </a:lnTo>
                  <a:lnTo>
                    <a:pt x="982" y="426"/>
                  </a:lnTo>
                  <a:lnTo>
                    <a:pt x="984" y="424"/>
                  </a:lnTo>
                  <a:lnTo>
                    <a:pt x="986" y="426"/>
                  </a:lnTo>
                  <a:lnTo>
                    <a:pt x="976" y="436"/>
                  </a:lnTo>
                  <a:lnTo>
                    <a:pt x="978" y="442"/>
                  </a:lnTo>
                  <a:lnTo>
                    <a:pt x="974" y="444"/>
                  </a:lnTo>
                  <a:lnTo>
                    <a:pt x="974" y="436"/>
                  </a:lnTo>
                  <a:lnTo>
                    <a:pt x="948" y="472"/>
                  </a:lnTo>
                  <a:lnTo>
                    <a:pt x="930" y="498"/>
                  </a:lnTo>
                  <a:lnTo>
                    <a:pt x="918" y="526"/>
                  </a:lnTo>
                  <a:lnTo>
                    <a:pt x="916" y="534"/>
                  </a:lnTo>
                  <a:lnTo>
                    <a:pt x="914" y="526"/>
                  </a:lnTo>
                  <a:lnTo>
                    <a:pt x="908" y="526"/>
                  </a:lnTo>
                  <a:lnTo>
                    <a:pt x="914" y="532"/>
                  </a:lnTo>
                  <a:lnTo>
                    <a:pt x="896" y="556"/>
                  </a:lnTo>
                  <a:lnTo>
                    <a:pt x="882" y="584"/>
                  </a:lnTo>
                  <a:lnTo>
                    <a:pt x="886" y="590"/>
                  </a:lnTo>
                  <a:lnTo>
                    <a:pt x="882" y="584"/>
                  </a:lnTo>
                  <a:lnTo>
                    <a:pt x="882" y="596"/>
                  </a:lnTo>
                  <a:lnTo>
                    <a:pt x="878" y="588"/>
                  </a:lnTo>
                  <a:lnTo>
                    <a:pt x="876" y="594"/>
                  </a:lnTo>
                  <a:lnTo>
                    <a:pt x="882" y="596"/>
                  </a:lnTo>
                  <a:lnTo>
                    <a:pt x="874" y="612"/>
                  </a:lnTo>
                  <a:lnTo>
                    <a:pt x="864" y="608"/>
                  </a:lnTo>
                  <a:lnTo>
                    <a:pt x="864" y="606"/>
                  </a:lnTo>
                  <a:close/>
                  <a:moveTo>
                    <a:pt x="1046" y="288"/>
                  </a:moveTo>
                  <a:lnTo>
                    <a:pt x="1040" y="284"/>
                  </a:lnTo>
                  <a:lnTo>
                    <a:pt x="1040" y="286"/>
                  </a:lnTo>
                  <a:lnTo>
                    <a:pt x="1046" y="288"/>
                  </a:lnTo>
                  <a:close/>
                  <a:moveTo>
                    <a:pt x="1046" y="294"/>
                  </a:moveTo>
                  <a:lnTo>
                    <a:pt x="1046" y="296"/>
                  </a:lnTo>
                  <a:lnTo>
                    <a:pt x="1050" y="292"/>
                  </a:lnTo>
                  <a:lnTo>
                    <a:pt x="1046" y="294"/>
                  </a:lnTo>
                  <a:close/>
                  <a:moveTo>
                    <a:pt x="1060" y="290"/>
                  </a:moveTo>
                  <a:lnTo>
                    <a:pt x="1066" y="286"/>
                  </a:lnTo>
                  <a:lnTo>
                    <a:pt x="1056" y="284"/>
                  </a:lnTo>
                  <a:lnTo>
                    <a:pt x="1056" y="288"/>
                  </a:lnTo>
                  <a:lnTo>
                    <a:pt x="1056" y="288"/>
                  </a:lnTo>
                  <a:lnTo>
                    <a:pt x="1050" y="288"/>
                  </a:lnTo>
                  <a:lnTo>
                    <a:pt x="1054" y="286"/>
                  </a:lnTo>
                  <a:lnTo>
                    <a:pt x="1052" y="282"/>
                  </a:lnTo>
                  <a:lnTo>
                    <a:pt x="1056" y="286"/>
                  </a:lnTo>
                  <a:lnTo>
                    <a:pt x="1048" y="286"/>
                  </a:lnTo>
                  <a:lnTo>
                    <a:pt x="1052" y="286"/>
                  </a:lnTo>
                  <a:lnTo>
                    <a:pt x="1048" y="286"/>
                  </a:lnTo>
                  <a:lnTo>
                    <a:pt x="1044" y="290"/>
                  </a:lnTo>
                  <a:lnTo>
                    <a:pt x="1048" y="294"/>
                  </a:lnTo>
                  <a:lnTo>
                    <a:pt x="1050" y="288"/>
                  </a:lnTo>
                  <a:lnTo>
                    <a:pt x="1048" y="286"/>
                  </a:lnTo>
                  <a:lnTo>
                    <a:pt x="1056" y="290"/>
                  </a:lnTo>
                  <a:lnTo>
                    <a:pt x="1054" y="304"/>
                  </a:lnTo>
                  <a:lnTo>
                    <a:pt x="1054" y="292"/>
                  </a:lnTo>
                  <a:lnTo>
                    <a:pt x="1054" y="294"/>
                  </a:lnTo>
                  <a:lnTo>
                    <a:pt x="1054" y="294"/>
                  </a:lnTo>
                  <a:lnTo>
                    <a:pt x="1058" y="288"/>
                  </a:lnTo>
                  <a:lnTo>
                    <a:pt x="1062" y="294"/>
                  </a:lnTo>
                  <a:lnTo>
                    <a:pt x="1064" y="298"/>
                  </a:lnTo>
                  <a:lnTo>
                    <a:pt x="1060" y="290"/>
                  </a:lnTo>
                  <a:close/>
                  <a:moveTo>
                    <a:pt x="1060" y="298"/>
                  </a:moveTo>
                  <a:lnTo>
                    <a:pt x="1064" y="298"/>
                  </a:lnTo>
                  <a:lnTo>
                    <a:pt x="1060" y="298"/>
                  </a:lnTo>
                  <a:lnTo>
                    <a:pt x="1062" y="300"/>
                  </a:lnTo>
                  <a:lnTo>
                    <a:pt x="1064" y="296"/>
                  </a:lnTo>
                  <a:lnTo>
                    <a:pt x="1060" y="298"/>
                  </a:lnTo>
                  <a:close/>
                  <a:moveTo>
                    <a:pt x="1070" y="298"/>
                  </a:moveTo>
                  <a:lnTo>
                    <a:pt x="1068" y="286"/>
                  </a:lnTo>
                  <a:lnTo>
                    <a:pt x="1060" y="296"/>
                  </a:lnTo>
                  <a:lnTo>
                    <a:pt x="1070" y="298"/>
                  </a:lnTo>
                  <a:close/>
                  <a:moveTo>
                    <a:pt x="1068" y="280"/>
                  </a:moveTo>
                  <a:lnTo>
                    <a:pt x="1064" y="286"/>
                  </a:lnTo>
                  <a:lnTo>
                    <a:pt x="1058" y="284"/>
                  </a:lnTo>
                  <a:lnTo>
                    <a:pt x="1068" y="284"/>
                  </a:lnTo>
                  <a:lnTo>
                    <a:pt x="1064" y="284"/>
                  </a:lnTo>
                  <a:lnTo>
                    <a:pt x="1066" y="288"/>
                  </a:lnTo>
                  <a:lnTo>
                    <a:pt x="1074" y="280"/>
                  </a:lnTo>
                  <a:lnTo>
                    <a:pt x="1066" y="284"/>
                  </a:lnTo>
                  <a:lnTo>
                    <a:pt x="1068" y="280"/>
                  </a:lnTo>
                  <a:close/>
                  <a:moveTo>
                    <a:pt x="1034" y="268"/>
                  </a:moveTo>
                  <a:lnTo>
                    <a:pt x="1046" y="270"/>
                  </a:lnTo>
                  <a:lnTo>
                    <a:pt x="1044" y="272"/>
                  </a:lnTo>
                  <a:lnTo>
                    <a:pt x="1048" y="270"/>
                  </a:lnTo>
                  <a:lnTo>
                    <a:pt x="1044" y="272"/>
                  </a:lnTo>
                  <a:lnTo>
                    <a:pt x="1046" y="268"/>
                  </a:lnTo>
                  <a:lnTo>
                    <a:pt x="1048" y="266"/>
                  </a:lnTo>
                  <a:lnTo>
                    <a:pt x="1058" y="278"/>
                  </a:lnTo>
                  <a:lnTo>
                    <a:pt x="1058" y="270"/>
                  </a:lnTo>
                  <a:lnTo>
                    <a:pt x="1060" y="282"/>
                  </a:lnTo>
                  <a:lnTo>
                    <a:pt x="1068" y="274"/>
                  </a:lnTo>
                  <a:lnTo>
                    <a:pt x="1068" y="278"/>
                  </a:lnTo>
                  <a:lnTo>
                    <a:pt x="1064" y="274"/>
                  </a:lnTo>
                  <a:lnTo>
                    <a:pt x="1058" y="266"/>
                  </a:lnTo>
                  <a:lnTo>
                    <a:pt x="1056" y="270"/>
                  </a:lnTo>
                  <a:lnTo>
                    <a:pt x="1054" y="274"/>
                  </a:lnTo>
                  <a:lnTo>
                    <a:pt x="1054" y="266"/>
                  </a:lnTo>
                  <a:lnTo>
                    <a:pt x="1048" y="266"/>
                  </a:lnTo>
                  <a:lnTo>
                    <a:pt x="1048" y="274"/>
                  </a:lnTo>
                  <a:lnTo>
                    <a:pt x="1048" y="270"/>
                  </a:lnTo>
                  <a:lnTo>
                    <a:pt x="1042" y="264"/>
                  </a:lnTo>
                  <a:lnTo>
                    <a:pt x="1034" y="268"/>
                  </a:lnTo>
                  <a:close/>
                  <a:moveTo>
                    <a:pt x="1034" y="288"/>
                  </a:moveTo>
                  <a:lnTo>
                    <a:pt x="1036" y="292"/>
                  </a:lnTo>
                  <a:lnTo>
                    <a:pt x="1036" y="288"/>
                  </a:lnTo>
                  <a:lnTo>
                    <a:pt x="1038" y="288"/>
                  </a:lnTo>
                  <a:lnTo>
                    <a:pt x="1036" y="290"/>
                  </a:lnTo>
                  <a:lnTo>
                    <a:pt x="1034" y="288"/>
                  </a:lnTo>
                  <a:close/>
                  <a:moveTo>
                    <a:pt x="916" y="458"/>
                  </a:moveTo>
                  <a:lnTo>
                    <a:pt x="918" y="458"/>
                  </a:lnTo>
                  <a:lnTo>
                    <a:pt x="924" y="456"/>
                  </a:lnTo>
                  <a:lnTo>
                    <a:pt x="920" y="454"/>
                  </a:lnTo>
                  <a:lnTo>
                    <a:pt x="918" y="458"/>
                  </a:lnTo>
                  <a:lnTo>
                    <a:pt x="916" y="456"/>
                  </a:lnTo>
                  <a:lnTo>
                    <a:pt x="916" y="458"/>
                  </a:lnTo>
                  <a:close/>
                  <a:moveTo>
                    <a:pt x="914" y="456"/>
                  </a:moveTo>
                  <a:lnTo>
                    <a:pt x="916" y="456"/>
                  </a:lnTo>
                  <a:lnTo>
                    <a:pt x="914" y="452"/>
                  </a:lnTo>
                  <a:lnTo>
                    <a:pt x="914" y="456"/>
                  </a:lnTo>
                  <a:close/>
                  <a:moveTo>
                    <a:pt x="918" y="452"/>
                  </a:moveTo>
                  <a:lnTo>
                    <a:pt x="920" y="450"/>
                  </a:lnTo>
                  <a:lnTo>
                    <a:pt x="918" y="444"/>
                  </a:lnTo>
                  <a:lnTo>
                    <a:pt x="918" y="452"/>
                  </a:lnTo>
                  <a:close/>
                  <a:moveTo>
                    <a:pt x="922" y="488"/>
                  </a:moveTo>
                  <a:lnTo>
                    <a:pt x="912" y="488"/>
                  </a:lnTo>
                  <a:lnTo>
                    <a:pt x="920" y="484"/>
                  </a:lnTo>
                  <a:lnTo>
                    <a:pt x="912" y="486"/>
                  </a:lnTo>
                  <a:lnTo>
                    <a:pt x="918" y="490"/>
                  </a:lnTo>
                  <a:lnTo>
                    <a:pt x="912" y="488"/>
                  </a:lnTo>
                  <a:lnTo>
                    <a:pt x="916" y="494"/>
                  </a:lnTo>
                  <a:lnTo>
                    <a:pt x="922" y="488"/>
                  </a:lnTo>
                  <a:close/>
                  <a:moveTo>
                    <a:pt x="912" y="492"/>
                  </a:moveTo>
                  <a:lnTo>
                    <a:pt x="910" y="500"/>
                  </a:lnTo>
                  <a:lnTo>
                    <a:pt x="910" y="496"/>
                  </a:lnTo>
                  <a:lnTo>
                    <a:pt x="912" y="492"/>
                  </a:lnTo>
                  <a:close/>
                  <a:moveTo>
                    <a:pt x="914" y="524"/>
                  </a:moveTo>
                  <a:lnTo>
                    <a:pt x="914" y="514"/>
                  </a:lnTo>
                  <a:lnTo>
                    <a:pt x="916" y="520"/>
                  </a:lnTo>
                  <a:lnTo>
                    <a:pt x="912" y="520"/>
                  </a:lnTo>
                  <a:lnTo>
                    <a:pt x="918" y="526"/>
                  </a:lnTo>
                  <a:lnTo>
                    <a:pt x="914" y="524"/>
                  </a:lnTo>
                  <a:close/>
                  <a:moveTo>
                    <a:pt x="932" y="482"/>
                  </a:moveTo>
                  <a:lnTo>
                    <a:pt x="930" y="476"/>
                  </a:lnTo>
                  <a:lnTo>
                    <a:pt x="924" y="480"/>
                  </a:lnTo>
                  <a:lnTo>
                    <a:pt x="932" y="482"/>
                  </a:lnTo>
                  <a:close/>
                  <a:moveTo>
                    <a:pt x="932" y="464"/>
                  </a:moveTo>
                  <a:lnTo>
                    <a:pt x="932" y="464"/>
                  </a:lnTo>
                  <a:lnTo>
                    <a:pt x="932" y="466"/>
                  </a:lnTo>
                  <a:lnTo>
                    <a:pt x="928" y="474"/>
                  </a:lnTo>
                  <a:lnTo>
                    <a:pt x="932" y="464"/>
                  </a:lnTo>
                  <a:close/>
                  <a:moveTo>
                    <a:pt x="932" y="486"/>
                  </a:moveTo>
                  <a:lnTo>
                    <a:pt x="928" y="484"/>
                  </a:lnTo>
                  <a:lnTo>
                    <a:pt x="926" y="484"/>
                  </a:lnTo>
                  <a:lnTo>
                    <a:pt x="932" y="486"/>
                  </a:lnTo>
                  <a:close/>
                  <a:moveTo>
                    <a:pt x="952" y="456"/>
                  </a:moveTo>
                  <a:lnTo>
                    <a:pt x="944" y="456"/>
                  </a:lnTo>
                  <a:lnTo>
                    <a:pt x="948" y="460"/>
                  </a:lnTo>
                  <a:lnTo>
                    <a:pt x="944" y="462"/>
                  </a:lnTo>
                  <a:lnTo>
                    <a:pt x="946" y="464"/>
                  </a:lnTo>
                  <a:lnTo>
                    <a:pt x="948" y="462"/>
                  </a:lnTo>
                  <a:lnTo>
                    <a:pt x="952" y="456"/>
                  </a:lnTo>
                  <a:close/>
                  <a:moveTo>
                    <a:pt x="960" y="400"/>
                  </a:moveTo>
                  <a:lnTo>
                    <a:pt x="960" y="398"/>
                  </a:lnTo>
                  <a:lnTo>
                    <a:pt x="960" y="398"/>
                  </a:lnTo>
                  <a:lnTo>
                    <a:pt x="962" y="396"/>
                  </a:lnTo>
                  <a:lnTo>
                    <a:pt x="958" y="392"/>
                  </a:lnTo>
                  <a:lnTo>
                    <a:pt x="956" y="398"/>
                  </a:lnTo>
                  <a:lnTo>
                    <a:pt x="958" y="400"/>
                  </a:lnTo>
                  <a:lnTo>
                    <a:pt x="960" y="400"/>
                  </a:lnTo>
                  <a:close/>
                  <a:moveTo>
                    <a:pt x="962" y="394"/>
                  </a:moveTo>
                  <a:lnTo>
                    <a:pt x="962" y="384"/>
                  </a:lnTo>
                  <a:lnTo>
                    <a:pt x="960" y="382"/>
                  </a:lnTo>
                  <a:lnTo>
                    <a:pt x="960" y="392"/>
                  </a:lnTo>
                  <a:lnTo>
                    <a:pt x="962" y="394"/>
                  </a:lnTo>
                  <a:close/>
                  <a:moveTo>
                    <a:pt x="952" y="462"/>
                  </a:moveTo>
                  <a:lnTo>
                    <a:pt x="956" y="458"/>
                  </a:lnTo>
                  <a:lnTo>
                    <a:pt x="952" y="460"/>
                  </a:lnTo>
                  <a:lnTo>
                    <a:pt x="946" y="458"/>
                  </a:lnTo>
                  <a:lnTo>
                    <a:pt x="954" y="462"/>
                  </a:lnTo>
                  <a:lnTo>
                    <a:pt x="954" y="456"/>
                  </a:lnTo>
                  <a:lnTo>
                    <a:pt x="952" y="462"/>
                  </a:lnTo>
                  <a:close/>
                  <a:moveTo>
                    <a:pt x="950" y="464"/>
                  </a:moveTo>
                  <a:lnTo>
                    <a:pt x="950" y="460"/>
                  </a:lnTo>
                  <a:lnTo>
                    <a:pt x="946" y="466"/>
                  </a:lnTo>
                  <a:lnTo>
                    <a:pt x="950" y="464"/>
                  </a:lnTo>
                  <a:close/>
                  <a:moveTo>
                    <a:pt x="952" y="462"/>
                  </a:moveTo>
                  <a:lnTo>
                    <a:pt x="956" y="462"/>
                  </a:lnTo>
                  <a:lnTo>
                    <a:pt x="952" y="462"/>
                  </a:lnTo>
                  <a:close/>
                  <a:moveTo>
                    <a:pt x="968" y="420"/>
                  </a:moveTo>
                  <a:lnTo>
                    <a:pt x="970" y="426"/>
                  </a:lnTo>
                  <a:lnTo>
                    <a:pt x="964" y="432"/>
                  </a:lnTo>
                  <a:lnTo>
                    <a:pt x="968" y="420"/>
                  </a:lnTo>
                  <a:close/>
                  <a:moveTo>
                    <a:pt x="968" y="402"/>
                  </a:moveTo>
                  <a:lnTo>
                    <a:pt x="964" y="402"/>
                  </a:lnTo>
                  <a:lnTo>
                    <a:pt x="966" y="402"/>
                  </a:lnTo>
                  <a:lnTo>
                    <a:pt x="968" y="400"/>
                  </a:lnTo>
                  <a:lnTo>
                    <a:pt x="966" y="402"/>
                  </a:lnTo>
                  <a:lnTo>
                    <a:pt x="966" y="402"/>
                  </a:lnTo>
                  <a:lnTo>
                    <a:pt x="968" y="406"/>
                  </a:lnTo>
                  <a:lnTo>
                    <a:pt x="962" y="404"/>
                  </a:lnTo>
                  <a:lnTo>
                    <a:pt x="968" y="406"/>
                  </a:lnTo>
                  <a:lnTo>
                    <a:pt x="972" y="402"/>
                  </a:lnTo>
                  <a:lnTo>
                    <a:pt x="964" y="404"/>
                  </a:lnTo>
                  <a:lnTo>
                    <a:pt x="968" y="402"/>
                  </a:lnTo>
                  <a:lnTo>
                    <a:pt x="968" y="402"/>
                  </a:lnTo>
                  <a:lnTo>
                    <a:pt x="960" y="406"/>
                  </a:lnTo>
                  <a:lnTo>
                    <a:pt x="964" y="410"/>
                  </a:lnTo>
                  <a:lnTo>
                    <a:pt x="968" y="402"/>
                  </a:lnTo>
                  <a:lnTo>
                    <a:pt x="968" y="402"/>
                  </a:lnTo>
                  <a:close/>
                  <a:moveTo>
                    <a:pt x="972" y="440"/>
                  </a:moveTo>
                  <a:lnTo>
                    <a:pt x="974" y="438"/>
                  </a:lnTo>
                  <a:lnTo>
                    <a:pt x="974" y="442"/>
                  </a:lnTo>
                  <a:lnTo>
                    <a:pt x="976" y="438"/>
                  </a:lnTo>
                  <a:lnTo>
                    <a:pt x="968" y="446"/>
                  </a:lnTo>
                  <a:lnTo>
                    <a:pt x="972" y="440"/>
                  </a:lnTo>
                  <a:close/>
                  <a:moveTo>
                    <a:pt x="976" y="420"/>
                  </a:moveTo>
                  <a:lnTo>
                    <a:pt x="974" y="414"/>
                  </a:lnTo>
                  <a:lnTo>
                    <a:pt x="976" y="418"/>
                  </a:lnTo>
                  <a:lnTo>
                    <a:pt x="978" y="416"/>
                  </a:lnTo>
                  <a:lnTo>
                    <a:pt x="976" y="414"/>
                  </a:lnTo>
                  <a:lnTo>
                    <a:pt x="976" y="410"/>
                  </a:lnTo>
                  <a:lnTo>
                    <a:pt x="976" y="420"/>
                  </a:lnTo>
                  <a:close/>
                  <a:moveTo>
                    <a:pt x="994" y="410"/>
                  </a:moveTo>
                  <a:lnTo>
                    <a:pt x="992" y="402"/>
                  </a:lnTo>
                  <a:lnTo>
                    <a:pt x="996" y="406"/>
                  </a:lnTo>
                  <a:lnTo>
                    <a:pt x="988" y="408"/>
                  </a:lnTo>
                  <a:lnTo>
                    <a:pt x="994" y="406"/>
                  </a:lnTo>
                  <a:lnTo>
                    <a:pt x="994" y="406"/>
                  </a:lnTo>
                  <a:lnTo>
                    <a:pt x="994" y="402"/>
                  </a:lnTo>
                  <a:lnTo>
                    <a:pt x="984" y="404"/>
                  </a:lnTo>
                  <a:lnTo>
                    <a:pt x="982" y="404"/>
                  </a:lnTo>
                  <a:lnTo>
                    <a:pt x="980" y="404"/>
                  </a:lnTo>
                  <a:lnTo>
                    <a:pt x="982" y="406"/>
                  </a:lnTo>
                  <a:lnTo>
                    <a:pt x="982" y="406"/>
                  </a:lnTo>
                  <a:lnTo>
                    <a:pt x="980" y="398"/>
                  </a:lnTo>
                  <a:lnTo>
                    <a:pt x="976" y="402"/>
                  </a:lnTo>
                  <a:lnTo>
                    <a:pt x="978" y="404"/>
                  </a:lnTo>
                  <a:lnTo>
                    <a:pt x="968" y="402"/>
                  </a:lnTo>
                  <a:lnTo>
                    <a:pt x="972" y="406"/>
                  </a:lnTo>
                  <a:lnTo>
                    <a:pt x="978" y="408"/>
                  </a:lnTo>
                  <a:lnTo>
                    <a:pt x="970" y="404"/>
                  </a:lnTo>
                  <a:lnTo>
                    <a:pt x="976" y="406"/>
                  </a:lnTo>
                  <a:lnTo>
                    <a:pt x="978" y="410"/>
                  </a:lnTo>
                  <a:lnTo>
                    <a:pt x="986" y="410"/>
                  </a:lnTo>
                  <a:lnTo>
                    <a:pt x="986" y="404"/>
                  </a:lnTo>
                  <a:lnTo>
                    <a:pt x="990" y="408"/>
                  </a:lnTo>
                  <a:lnTo>
                    <a:pt x="988" y="410"/>
                  </a:lnTo>
                  <a:lnTo>
                    <a:pt x="986" y="408"/>
                  </a:lnTo>
                  <a:lnTo>
                    <a:pt x="982" y="416"/>
                  </a:lnTo>
                  <a:lnTo>
                    <a:pt x="992" y="416"/>
                  </a:lnTo>
                  <a:lnTo>
                    <a:pt x="990" y="412"/>
                  </a:lnTo>
                  <a:lnTo>
                    <a:pt x="990" y="412"/>
                  </a:lnTo>
                  <a:lnTo>
                    <a:pt x="994" y="412"/>
                  </a:lnTo>
                  <a:lnTo>
                    <a:pt x="998" y="412"/>
                  </a:lnTo>
                  <a:lnTo>
                    <a:pt x="996" y="414"/>
                  </a:lnTo>
                  <a:lnTo>
                    <a:pt x="994" y="410"/>
                  </a:lnTo>
                  <a:close/>
                  <a:moveTo>
                    <a:pt x="986" y="382"/>
                  </a:moveTo>
                  <a:lnTo>
                    <a:pt x="986" y="372"/>
                  </a:lnTo>
                  <a:lnTo>
                    <a:pt x="984" y="386"/>
                  </a:lnTo>
                  <a:lnTo>
                    <a:pt x="992" y="386"/>
                  </a:lnTo>
                  <a:lnTo>
                    <a:pt x="992" y="388"/>
                  </a:lnTo>
                  <a:lnTo>
                    <a:pt x="992" y="384"/>
                  </a:lnTo>
                  <a:lnTo>
                    <a:pt x="984" y="382"/>
                  </a:lnTo>
                  <a:lnTo>
                    <a:pt x="986" y="382"/>
                  </a:lnTo>
                  <a:close/>
                  <a:moveTo>
                    <a:pt x="988" y="376"/>
                  </a:moveTo>
                  <a:lnTo>
                    <a:pt x="996" y="374"/>
                  </a:lnTo>
                  <a:lnTo>
                    <a:pt x="990" y="368"/>
                  </a:lnTo>
                  <a:lnTo>
                    <a:pt x="988" y="376"/>
                  </a:lnTo>
                  <a:close/>
                  <a:moveTo>
                    <a:pt x="990" y="372"/>
                  </a:moveTo>
                  <a:lnTo>
                    <a:pt x="992" y="368"/>
                  </a:lnTo>
                  <a:lnTo>
                    <a:pt x="988" y="372"/>
                  </a:lnTo>
                  <a:lnTo>
                    <a:pt x="990" y="372"/>
                  </a:lnTo>
                  <a:close/>
                  <a:moveTo>
                    <a:pt x="994" y="382"/>
                  </a:moveTo>
                  <a:lnTo>
                    <a:pt x="992" y="380"/>
                  </a:lnTo>
                  <a:lnTo>
                    <a:pt x="994" y="382"/>
                  </a:lnTo>
                  <a:close/>
                  <a:moveTo>
                    <a:pt x="994" y="392"/>
                  </a:moveTo>
                  <a:lnTo>
                    <a:pt x="992" y="390"/>
                  </a:lnTo>
                  <a:lnTo>
                    <a:pt x="982" y="390"/>
                  </a:lnTo>
                  <a:lnTo>
                    <a:pt x="994" y="402"/>
                  </a:lnTo>
                  <a:lnTo>
                    <a:pt x="998" y="402"/>
                  </a:lnTo>
                  <a:lnTo>
                    <a:pt x="1000" y="400"/>
                  </a:lnTo>
                  <a:lnTo>
                    <a:pt x="996" y="396"/>
                  </a:lnTo>
                  <a:lnTo>
                    <a:pt x="994" y="400"/>
                  </a:lnTo>
                  <a:lnTo>
                    <a:pt x="994" y="392"/>
                  </a:lnTo>
                  <a:close/>
                  <a:moveTo>
                    <a:pt x="998" y="386"/>
                  </a:moveTo>
                  <a:lnTo>
                    <a:pt x="998" y="388"/>
                  </a:lnTo>
                  <a:lnTo>
                    <a:pt x="994" y="386"/>
                  </a:lnTo>
                  <a:lnTo>
                    <a:pt x="998" y="386"/>
                  </a:lnTo>
                  <a:close/>
                  <a:moveTo>
                    <a:pt x="984" y="394"/>
                  </a:moveTo>
                  <a:lnTo>
                    <a:pt x="986" y="390"/>
                  </a:lnTo>
                  <a:lnTo>
                    <a:pt x="986" y="392"/>
                  </a:lnTo>
                  <a:lnTo>
                    <a:pt x="984" y="394"/>
                  </a:lnTo>
                  <a:close/>
                  <a:moveTo>
                    <a:pt x="978" y="396"/>
                  </a:moveTo>
                  <a:lnTo>
                    <a:pt x="984" y="390"/>
                  </a:lnTo>
                  <a:lnTo>
                    <a:pt x="988" y="398"/>
                  </a:lnTo>
                  <a:lnTo>
                    <a:pt x="978" y="396"/>
                  </a:lnTo>
                  <a:close/>
                  <a:moveTo>
                    <a:pt x="986" y="386"/>
                  </a:moveTo>
                  <a:lnTo>
                    <a:pt x="976" y="382"/>
                  </a:lnTo>
                  <a:lnTo>
                    <a:pt x="986" y="386"/>
                  </a:lnTo>
                  <a:close/>
                  <a:moveTo>
                    <a:pt x="1006" y="380"/>
                  </a:moveTo>
                  <a:lnTo>
                    <a:pt x="1000" y="372"/>
                  </a:lnTo>
                  <a:lnTo>
                    <a:pt x="990" y="382"/>
                  </a:lnTo>
                  <a:lnTo>
                    <a:pt x="996" y="384"/>
                  </a:lnTo>
                  <a:lnTo>
                    <a:pt x="1000" y="386"/>
                  </a:lnTo>
                  <a:lnTo>
                    <a:pt x="996" y="378"/>
                  </a:lnTo>
                  <a:lnTo>
                    <a:pt x="1006" y="386"/>
                  </a:lnTo>
                  <a:lnTo>
                    <a:pt x="1006" y="380"/>
                  </a:lnTo>
                  <a:close/>
                  <a:moveTo>
                    <a:pt x="1000" y="362"/>
                  </a:moveTo>
                  <a:lnTo>
                    <a:pt x="1006" y="364"/>
                  </a:lnTo>
                  <a:lnTo>
                    <a:pt x="1006" y="360"/>
                  </a:lnTo>
                  <a:lnTo>
                    <a:pt x="1000" y="362"/>
                  </a:lnTo>
                  <a:close/>
                  <a:moveTo>
                    <a:pt x="998" y="362"/>
                  </a:moveTo>
                  <a:lnTo>
                    <a:pt x="996" y="366"/>
                  </a:lnTo>
                  <a:lnTo>
                    <a:pt x="1004" y="368"/>
                  </a:lnTo>
                  <a:lnTo>
                    <a:pt x="996" y="366"/>
                  </a:lnTo>
                  <a:lnTo>
                    <a:pt x="1002" y="364"/>
                  </a:lnTo>
                  <a:lnTo>
                    <a:pt x="998" y="362"/>
                  </a:lnTo>
                  <a:close/>
                  <a:moveTo>
                    <a:pt x="998" y="340"/>
                  </a:moveTo>
                  <a:lnTo>
                    <a:pt x="1004" y="340"/>
                  </a:lnTo>
                  <a:lnTo>
                    <a:pt x="1002" y="346"/>
                  </a:lnTo>
                  <a:lnTo>
                    <a:pt x="998" y="340"/>
                  </a:lnTo>
                  <a:close/>
                  <a:moveTo>
                    <a:pt x="996" y="350"/>
                  </a:moveTo>
                  <a:lnTo>
                    <a:pt x="1000" y="356"/>
                  </a:lnTo>
                  <a:lnTo>
                    <a:pt x="996" y="350"/>
                  </a:lnTo>
                  <a:close/>
                  <a:moveTo>
                    <a:pt x="990" y="348"/>
                  </a:moveTo>
                  <a:lnTo>
                    <a:pt x="996" y="350"/>
                  </a:lnTo>
                  <a:lnTo>
                    <a:pt x="990" y="348"/>
                  </a:lnTo>
                  <a:lnTo>
                    <a:pt x="998" y="350"/>
                  </a:lnTo>
                  <a:lnTo>
                    <a:pt x="990" y="348"/>
                  </a:lnTo>
                  <a:close/>
                  <a:moveTo>
                    <a:pt x="994" y="330"/>
                  </a:moveTo>
                  <a:lnTo>
                    <a:pt x="998" y="336"/>
                  </a:lnTo>
                  <a:lnTo>
                    <a:pt x="992" y="332"/>
                  </a:lnTo>
                  <a:lnTo>
                    <a:pt x="994" y="330"/>
                  </a:lnTo>
                  <a:close/>
                  <a:moveTo>
                    <a:pt x="982" y="372"/>
                  </a:moveTo>
                  <a:lnTo>
                    <a:pt x="986" y="384"/>
                  </a:lnTo>
                  <a:lnTo>
                    <a:pt x="982" y="376"/>
                  </a:lnTo>
                  <a:lnTo>
                    <a:pt x="982" y="372"/>
                  </a:lnTo>
                  <a:close/>
                  <a:moveTo>
                    <a:pt x="988" y="328"/>
                  </a:moveTo>
                  <a:lnTo>
                    <a:pt x="986" y="324"/>
                  </a:lnTo>
                  <a:lnTo>
                    <a:pt x="992" y="322"/>
                  </a:lnTo>
                  <a:lnTo>
                    <a:pt x="988" y="328"/>
                  </a:lnTo>
                  <a:close/>
                  <a:moveTo>
                    <a:pt x="978" y="360"/>
                  </a:moveTo>
                  <a:lnTo>
                    <a:pt x="984" y="364"/>
                  </a:lnTo>
                  <a:lnTo>
                    <a:pt x="980" y="360"/>
                  </a:lnTo>
                  <a:lnTo>
                    <a:pt x="978" y="360"/>
                  </a:lnTo>
                  <a:close/>
                  <a:moveTo>
                    <a:pt x="976" y="366"/>
                  </a:moveTo>
                  <a:lnTo>
                    <a:pt x="980" y="366"/>
                  </a:lnTo>
                  <a:lnTo>
                    <a:pt x="976" y="366"/>
                  </a:lnTo>
                  <a:lnTo>
                    <a:pt x="978" y="364"/>
                  </a:lnTo>
                  <a:lnTo>
                    <a:pt x="986" y="364"/>
                  </a:lnTo>
                  <a:lnTo>
                    <a:pt x="978" y="366"/>
                  </a:lnTo>
                  <a:lnTo>
                    <a:pt x="976" y="366"/>
                  </a:lnTo>
                  <a:close/>
                  <a:moveTo>
                    <a:pt x="972" y="376"/>
                  </a:moveTo>
                  <a:lnTo>
                    <a:pt x="974" y="378"/>
                  </a:lnTo>
                  <a:lnTo>
                    <a:pt x="980" y="376"/>
                  </a:lnTo>
                  <a:lnTo>
                    <a:pt x="972" y="376"/>
                  </a:lnTo>
                  <a:close/>
                  <a:moveTo>
                    <a:pt x="972" y="398"/>
                  </a:moveTo>
                  <a:lnTo>
                    <a:pt x="968" y="404"/>
                  </a:lnTo>
                  <a:lnTo>
                    <a:pt x="972" y="398"/>
                  </a:lnTo>
                  <a:close/>
                  <a:moveTo>
                    <a:pt x="980" y="298"/>
                  </a:moveTo>
                  <a:lnTo>
                    <a:pt x="978" y="306"/>
                  </a:lnTo>
                  <a:lnTo>
                    <a:pt x="978" y="306"/>
                  </a:lnTo>
                  <a:lnTo>
                    <a:pt x="980" y="298"/>
                  </a:lnTo>
                  <a:close/>
                  <a:moveTo>
                    <a:pt x="966" y="360"/>
                  </a:moveTo>
                  <a:lnTo>
                    <a:pt x="964" y="350"/>
                  </a:lnTo>
                  <a:lnTo>
                    <a:pt x="958" y="358"/>
                  </a:lnTo>
                  <a:lnTo>
                    <a:pt x="966" y="360"/>
                  </a:lnTo>
                  <a:lnTo>
                    <a:pt x="966" y="364"/>
                  </a:lnTo>
                  <a:lnTo>
                    <a:pt x="970" y="362"/>
                  </a:lnTo>
                  <a:lnTo>
                    <a:pt x="968" y="366"/>
                  </a:lnTo>
                  <a:lnTo>
                    <a:pt x="966" y="370"/>
                  </a:lnTo>
                  <a:lnTo>
                    <a:pt x="972" y="370"/>
                  </a:lnTo>
                  <a:lnTo>
                    <a:pt x="970" y="354"/>
                  </a:lnTo>
                  <a:lnTo>
                    <a:pt x="966" y="360"/>
                  </a:lnTo>
                  <a:close/>
                  <a:moveTo>
                    <a:pt x="956" y="364"/>
                  </a:moveTo>
                  <a:lnTo>
                    <a:pt x="958" y="364"/>
                  </a:lnTo>
                  <a:lnTo>
                    <a:pt x="962" y="362"/>
                  </a:lnTo>
                  <a:lnTo>
                    <a:pt x="962" y="370"/>
                  </a:lnTo>
                  <a:lnTo>
                    <a:pt x="960" y="366"/>
                  </a:lnTo>
                  <a:lnTo>
                    <a:pt x="960" y="362"/>
                  </a:lnTo>
                  <a:lnTo>
                    <a:pt x="962" y="360"/>
                  </a:lnTo>
                  <a:lnTo>
                    <a:pt x="956" y="364"/>
                  </a:lnTo>
                  <a:close/>
                  <a:moveTo>
                    <a:pt x="960" y="350"/>
                  </a:moveTo>
                  <a:lnTo>
                    <a:pt x="962" y="356"/>
                  </a:lnTo>
                  <a:lnTo>
                    <a:pt x="962" y="356"/>
                  </a:lnTo>
                  <a:lnTo>
                    <a:pt x="960" y="350"/>
                  </a:lnTo>
                  <a:close/>
                  <a:moveTo>
                    <a:pt x="950" y="376"/>
                  </a:moveTo>
                  <a:lnTo>
                    <a:pt x="954" y="382"/>
                  </a:lnTo>
                  <a:lnTo>
                    <a:pt x="950" y="382"/>
                  </a:lnTo>
                  <a:lnTo>
                    <a:pt x="954" y="382"/>
                  </a:lnTo>
                  <a:lnTo>
                    <a:pt x="948" y="380"/>
                  </a:lnTo>
                  <a:lnTo>
                    <a:pt x="954" y="376"/>
                  </a:lnTo>
                  <a:lnTo>
                    <a:pt x="950" y="376"/>
                  </a:lnTo>
                  <a:close/>
                  <a:moveTo>
                    <a:pt x="954" y="346"/>
                  </a:moveTo>
                  <a:lnTo>
                    <a:pt x="956" y="352"/>
                  </a:lnTo>
                  <a:lnTo>
                    <a:pt x="954" y="356"/>
                  </a:lnTo>
                  <a:lnTo>
                    <a:pt x="960" y="356"/>
                  </a:lnTo>
                  <a:lnTo>
                    <a:pt x="960" y="346"/>
                  </a:lnTo>
                  <a:lnTo>
                    <a:pt x="948" y="350"/>
                  </a:lnTo>
                  <a:lnTo>
                    <a:pt x="954" y="346"/>
                  </a:lnTo>
                  <a:lnTo>
                    <a:pt x="948" y="346"/>
                  </a:lnTo>
                  <a:lnTo>
                    <a:pt x="954" y="346"/>
                  </a:lnTo>
                  <a:close/>
                  <a:moveTo>
                    <a:pt x="950" y="366"/>
                  </a:moveTo>
                  <a:lnTo>
                    <a:pt x="952" y="364"/>
                  </a:lnTo>
                  <a:lnTo>
                    <a:pt x="950" y="362"/>
                  </a:lnTo>
                  <a:lnTo>
                    <a:pt x="948" y="364"/>
                  </a:lnTo>
                  <a:lnTo>
                    <a:pt x="948" y="368"/>
                  </a:lnTo>
                  <a:lnTo>
                    <a:pt x="950" y="366"/>
                  </a:lnTo>
                  <a:close/>
                  <a:moveTo>
                    <a:pt x="952" y="360"/>
                  </a:moveTo>
                  <a:lnTo>
                    <a:pt x="954" y="354"/>
                  </a:lnTo>
                  <a:lnTo>
                    <a:pt x="952" y="358"/>
                  </a:lnTo>
                  <a:lnTo>
                    <a:pt x="952" y="360"/>
                  </a:lnTo>
                  <a:close/>
                  <a:moveTo>
                    <a:pt x="934" y="420"/>
                  </a:moveTo>
                  <a:lnTo>
                    <a:pt x="938" y="414"/>
                  </a:lnTo>
                  <a:lnTo>
                    <a:pt x="936" y="410"/>
                  </a:lnTo>
                  <a:lnTo>
                    <a:pt x="934" y="420"/>
                  </a:lnTo>
                  <a:close/>
                  <a:moveTo>
                    <a:pt x="938" y="360"/>
                  </a:moveTo>
                  <a:lnTo>
                    <a:pt x="942" y="364"/>
                  </a:lnTo>
                  <a:lnTo>
                    <a:pt x="942" y="356"/>
                  </a:lnTo>
                  <a:lnTo>
                    <a:pt x="938" y="360"/>
                  </a:lnTo>
                  <a:close/>
                  <a:moveTo>
                    <a:pt x="910" y="460"/>
                  </a:moveTo>
                  <a:lnTo>
                    <a:pt x="900" y="464"/>
                  </a:lnTo>
                  <a:lnTo>
                    <a:pt x="910" y="460"/>
                  </a:lnTo>
                  <a:close/>
                  <a:moveTo>
                    <a:pt x="924" y="416"/>
                  </a:moveTo>
                  <a:lnTo>
                    <a:pt x="922" y="420"/>
                  </a:lnTo>
                  <a:lnTo>
                    <a:pt x="926" y="420"/>
                  </a:lnTo>
                  <a:lnTo>
                    <a:pt x="928" y="424"/>
                  </a:lnTo>
                  <a:lnTo>
                    <a:pt x="928" y="420"/>
                  </a:lnTo>
                  <a:lnTo>
                    <a:pt x="926" y="420"/>
                  </a:lnTo>
                  <a:lnTo>
                    <a:pt x="926" y="420"/>
                  </a:lnTo>
                  <a:lnTo>
                    <a:pt x="932" y="424"/>
                  </a:lnTo>
                  <a:lnTo>
                    <a:pt x="938" y="420"/>
                  </a:lnTo>
                  <a:lnTo>
                    <a:pt x="938" y="416"/>
                  </a:lnTo>
                  <a:lnTo>
                    <a:pt x="938" y="422"/>
                  </a:lnTo>
                  <a:lnTo>
                    <a:pt x="940" y="422"/>
                  </a:lnTo>
                  <a:lnTo>
                    <a:pt x="938" y="424"/>
                  </a:lnTo>
                  <a:lnTo>
                    <a:pt x="946" y="422"/>
                  </a:lnTo>
                  <a:lnTo>
                    <a:pt x="944" y="424"/>
                  </a:lnTo>
                  <a:lnTo>
                    <a:pt x="942" y="426"/>
                  </a:lnTo>
                  <a:lnTo>
                    <a:pt x="936" y="420"/>
                  </a:lnTo>
                  <a:lnTo>
                    <a:pt x="938" y="416"/>
                  </a:lnTo>
                  <a:lnTo>
                    <a:pt x="936" y="420"/>
                  </a:lnTo>
                  <a:lnTo>
                    <a:pt x="936" y="420"/>
                  </a:lnTo>
                  <a:lnTo>
                    <a:pt x="932" y="414"/>
                  </a:lnTo>
                  <a:lnTo>
                    <a:pt x="928" y="418"/>
                  </a:lnTo>
                  <a:lnTo>
                    <a:pt x="928" y="420"/>
                  </a:lnTo>
                  <a:lnTo>
                    <a:pt x="926" y="416"/>
                  </a:lnTo>
                  <a:lnTo>
                    <a:pt x="926" y="414"/>
                  </a:lnTo>
                  <a:lnTo>
                    <a:pt x="922" y="414"/>
                  </a:lnTo>
                  <a:lnTo>
                    <a:pt x="920" y="416"/>
                  </a:lnTo>
                  <a:lnTo>
                    <a:pt x="918" y="412"/>
                  </a:lnTo>
                  <a:lnTo>
                    <a:pt x="916" y="416"/>
                  </a:lnTo>
                  <a:lnTo>
                    <a:pt x="918" y="416"/>
                  </a:lnTo>
                  <a:lnTo>
                    <a:pt x="918" y="412"/>
                  </a:lnTo>
                  <a:lnTo>
                    <a:pt x="924" y="416"/>
                  </a:lnTo>
                  <a:close/>
                  <a:moveTo>
                    <a:pt x="918" y="462"/>
                  </a:moveTo>
                  <a:lnTo>
                    <a:pt x="918" y="454"/>
                  </a:lnTo>
                  <a:lnTo>
                    <a:pt x="916" y="460"/>
                  </a:lnTo>
                  <a:lnTo>
                    <a:pt x="914" y="462"/>
                  </a:lnTo>
                  <a:lnTo>
                    <a:pt x="918" y="462"/>
                  </a:lnTo>
                  <a:close/>
                  <a:moveTo>
                    <a:pt x="902" y="550"/>
                  </a:moveTo>
                  <a:lnTo>
                    <a:pt x="896" y="556"/>
                  </a:lnTo>
                  <a:lnTo>
                    <a:pt x="892" y="550"/>
                  </a:lnTo>
                  <a:lnTo>
                    <a:pt x="892" y="558"/>
                  </a:lnTo>
                  <a:lnTo>
                    <a:pt x="900" y="552"/>
                  </a:lnTo>
                  <a:lnTo>
                    <a:pt x="902" y="558"/>
                  </a:lnTo>
                  <a:lnTo>
                    <a:pt x="894" y="552"/>
                  </a:lnTo>
                  <a:lnTo>
                    <a:pt x="902" y="550"/>
                  </a:lnTo>
                  <a:close/>
                  <a:moveTo>
                    <a:pt x="904" y="510"/>
                  </a:moveTo>
                  <a:lnTo>
                    <a:pt x="906" y="514"/>
                  </a:lnTo>
                  <a:lnTo>
                    <a:pt x="904" y="510"/>
                  </a:lnTo>
                  <a:close/>
                  <a:moveTo>
                    <a:pt x="896" y="542"/>
                  </a:moveTo>
                  <a:lnTo>
                    <a:pt x="898" y="536"/>
                  </a:lnTo>
                  <a:lnTo>
                    <a:pt x="900" y="542"/>
                  </a:lnTo>
                  <a:lnTo>
                    <a:pt x="900" y="540"/>
                  </a:lnTo>
                  <a:lnTo>
                    <a:pt x="896" y="542"/>
                  </a:lnTo>
                  <a:close/>
                  <a:moveTo>
                    <a:pt x="898" y="532"/>
                  </a:moveTo>
                  <a:lnTo>
                    <a:pt x="894" y="534"/>
                  </a:lnTo>
                  <a:lnTo>
                    <a:pt x="896" y="536"/>
                  </a:lnTo>
                  <a:lnTo>
                    <a:pt x="896" y="534"/>
                  </a:lnTo>
                  <a:lnTo>
                    <a:pt x="898" y="532"/>
                  </a:lnTo>
                  <a:close/>
                  <a:moveTo>
                    <a:pt x="896" y="500"/>
                  </a:moveTo>
                  <a:lnTo>
                    <a:pt x="900" y="496"/>
                  </a:lnTo>
                  <a:lnTo>
                    <a:pt x="896" y="510"/>
                  </a:lnTo>
                  <a:lnTo>
                    <a:pt x="898" y="502"/>
                  </a:lnTo>
                  <a:lnTo>
                    <a:pt x="902" y="498"/>
                  </a:lnTo>
                  <a:lnTo>
                    <a:pt x="894" y="498"/>
                  </a:lnTo>
                  <a:lnTo>
                    <a:pt x="892" y="498"/>
                  </a:lnTo>
                  <a:lnTo>
                    <a:pt x="896" y="500"/>
                  </a:lnTo>
                  <a:close/>
                  <a:moveTo>
                    <a:pt x="880" y="530"/>
                  </a:moveTo>
                  <a:lnTo>
                    <a:pt x="884" y="536"/>
                  </a:lnTo>
                  <a:lnTo>
                    <a:pt x="890" y="530"/>
                  </a:lnTo>
                  <a:lnTo>
                    <a:pt x="892" y="530"/>
                  </a:lnTo>
                  <a:lnTo>
                    <a:pt x="888" y="528"/>
                  </a:lnTo>
                  <a:lnTo>
                    <a:pt x="890" y="524"/>
                  </a:lnTo>
                  <a:lnTo>
                    <a:pt x="880" y="530"/>
                  </a:lnTo>
                  <a:close/>
                  <a:moveTo>
                    <a:pt x="834" y="582"/>
                  </a:moveTo>
                  <a:lnTo>
                    <a:pt x="838" y="576"/>
                  </a:lnTo>
                  <a:lnTo>
                    <a:pt x="842" y="580"/>
                  </a:lnTo>
                  <a:lnTo>
                    <a:pt x="842" y="582"/>
                  </a:lnTo>
                  <a:lnTo>
                    <a:pt x="834" y="578"/>
                  </a:lnTo>
                  <a:lnTo>
                    <a:pt x="844" y="574"/>
                  </a:lnTo>
                  <a:lnTo>
                    <a:pt x="846" y="576"/>
                  </a:lnTo>
                  <a:lnTo>
                    <a:pt x="846" y="580"/>
                  </a:lnTo>
                  <a:lnTo>
                    <a:pt x="846" y="576"/>
                  </a:lnTo>
                  <a:lnTo>
                    <a:pt x="852" y="578"/>
                  </a:lnTo>
                  <a:lnTo>
                    <a:pt x="856" y="582"/>
                  </a:lnTo>
                  <a:lnTo>
                    <a:pt x="858" y="578"/>
                  </a:lnTo>
                  <a:lnTo>
                    <a:pt x="852" y="578"/>
                  </a:lnTo>
                  <a:lnTo>
                    <a:pt x="848" y="582"/>
                  </a:lnTo>
                  <a:lnTo>
                    <a:pt x="846" y="576"/>
                  </a:lnTo>
                  <a:lnTo>
                    <a:pt x="838" y="578"/>
                  </a:lnTo>
                  <a:lnTo>
                    <a:pt x="832" y="572"/>
                  </a:lnTo>
                  <a:lnTo>
                    <a:pt x="832" y="572"/>
                  </a:lnTo>
                  <a:lnTo>
                    <a:pt x="830" y="574"/>
                  </a:lnTo>
                  <a:lnTo>
                    <a:pt x="826" y="574"/>
                  </a:lnTo>
                  <a:lnTo>
                    <a:pt x="826" y="580"/>
                  </a:lnTo>
                  <a:lnTo>
                    <a:pt x="828" y="576"/>
                  </a:lnTo>
                  <a:lnTo>
                    <a:pt x="828" y="576"/>
                  </a:lnTo>
                  <a:lnTo>
                    <a:pt x="834" y="574"/>
                  </a:lnTo>
                  <a:lnTo>
                    <a:pt x="834" y="574"/>
                  </a:lnTo>
                  <a:lnTo>
                    <a:pt x="834" y="582"/>
                  </a:lnTo>
                  <a:close/>
                  <a:moveTo>
                    <a:pt x="834" y="584"/>
                  </a:moveTo>
                  <a:lnTo>
                    <a:pt x="836" y="584"/>
                  </a:lnTo>
                  <a:lnTo>
                    <a:pt x="842" y="588"/>
                  </a:lnTo>
                  <a:lnTo>
                    <a:pt x="834" y="584"/>
                  </a:lnTo>
                  <a:close/>
                  <a:moveTo>
                    <a:pt x="828" y="608"/>
                  </a:moveTo>
                  <a:lnTo>
                    <a:pt x="828" y="604"/>
                  </a:lnTo>
                  <a:lnTo>
                    <a:pt x="830" y="596"/>
                  </a:lnTo>
                  <a:lnTo>
                    <a:pt x="828" y="602"/>
                  </a:lnTo>
                  <a:lnTo>
                    <a:pt x="822" y="600"/>
                  </a:lnTo>
                  <a:lnTo>
                    <a:pt x="828" y="608"/>
                  </a:lnTo>
                  <a:close/>
                  <a:moveTo>
                    <a:pt x="822" y="606"/>
                  </a:moveTo>
                  <a:lnTo>
                    <a:pt x="822" y="606"/>
                  </a:lnTo>
                  <a:lnTo>
                    <a:pt x="826" y="602"/>
                  </a:lnTo>
                  <a:lnTo>
                    <a:pt x="822" y="606"/>
                  </a:lnTo>
                  <a:close/>
                  <a:moveTo>
                    <a:pt x="816" y="602"/>
                  </a:moveTo>
                  <a:lnTo>
                    <a:pt x="824" y="604"/>
                  </a:lnTo>
                  <a:lnTo>
                    <a:pt x="820" y="606"/>
                  </a:lnTo>
                  <a:lnTo>
                    <a:pt x="816" y="602"/>
                  </a:lnTo>
                  <a:close/>
                  <a:moveTo>
                    <a:pt x="814" y="622"/>
                  </a:moveTo>
                  <a:lnTo>
                    <a:pt x="806" y="622"/>
                  </a:lnTo>
                  <a:lnTo>
                    <a:pt x="802" y="620"/>
                  </a:lnTo>
                  <a:lnTo>
                    <a:pt x="804" y="618"/>
                  </a:lnTo>
                  <a:lnTo>
                    <a:pt x="814" y="622"/>
                  </a:lnTo>
                  <a:close/>
                  <a:moveTo>
                    <a:pt x="820" y="606"/>
                  </a:moveTo>
                  <a:lnTo>
                    <a:pt x="818" y="604"/>
                  </a:lnTo>
                  <a:lnTo>
                    <a:pt x="812" y="604"/>
                  </a:lnTo>
                  <a:lnTo>
                    <a:pt x="820" y="606"/>
                  </a:lnTo>
                  <a:close/>
                  <a:moveTo>
                    <a:pt x="834" y="628"/>
                  </a:moveTo>
                  <a:lnTo>
                    <a:pt x="826" y="618"/>
                  </a:lnTo>
                  <a:lnTo>
                    <a:pt x="828" y="626"/>
                  </a:lnTo>
                  <a:lnTo>
                    <a:pt x="820" y="622"/>
                  </a:lnTo>
                  <a:lnTo>
                    <a:pt x="822" y="626"/>
                  </a:lnTo>
                  <a:lnTo>
                    <a:pt x="820" y="616"/>
                  </a:lnTo>
                  <a:lnTo>
                    <a:pt x="820" y="628"/>
                  </a:lnTo>
                  <a:lnTo>
                    <a:pt x="816" y="622"/>
                  </a:lnTo>
                  <a:lnTo>
                    <a:pt x="816" y="628"/>
                  </a:lnTo>
                  <a:lnTo>
                    <a:pt x="810" y="622"/>
                  </a:lnTo>
                  <a:lnTo>
                    <a:pt x="808" y="620"/>
                  </a:lnTo>
                  <a:lnTo>
                    <a:pt x="810" y="620"/>
                  </a:lnTo>
                  <a:lnTo>
                    <a:pt x="810" y="622"/>
                  </a:lnTo>
                  <a:lnTo>
                    <a:pt x="814" y="620"/>
                  </a:lnTo>
                  <a:lnTo>
                    <a:pt x="814" y="630"/>
                  </a:lnTo>
                  <a:lnTo>
                    <a:pt x="820" y="626"/>
                  </a:lnTo>
                  <a:lnTo>
                    <a:pt x="830" y="628"/>
                  </a:lnTo>
                  <a:lnTo>
                    <a:pt x="834" y="628"/>
                  </a:lnTo>
                  <a:close/>
                  <a:moveTo>
                    <a:pt x="842" y="596"/>
                  </a:moveTo>
                  <a:lnTo>
                    <a:pt x="842" y="594"/>
                  </a:lnTo>
                  <a:lnTo>
                    <a:pt x="836" y="602"/>
                  </a:lnTo>
                  <a:lnTo>
                    <a:pt x="842" y="596"/>
                  </a:lnTo>
                  <a:close/>
                  <a:moveTo>
                    <a:pt x="842" y="632"/>
                  </a:moveTo>
                  <a:lnTo>
                    <a:pt x="836" y="632"/>
                  </a:lnTo>
                  <a:lnTo>
                    <a:pt x="840" y="630"/>
                  </a:lnTo>
                  <a:lnTo>
                    <a:pt x="832" y="630"/>
                  </a:lnTo>
                  <a:lnTo>
                    <a:pt x="842" y="632"/>
                  </a:lnTo>
                  <a:close/>
                  <a:moveTo>
                    <a:pt x="854" y="596"/>
                  </a:moveTo>
                  <a:lnTo>
                    <a:pt x="850" y="596"/>
                  </a:lnTo>
                  <a:lnTo>
                    <a:pt x="852" y="594"/>
                  </a:lnTo>
                  <a:lnTo>
                    <a:pt x="846" y="590"/>
                  </a:lnTo>
                  <a:lnTo>
                    <a:pt x="842" y="594"/>
                  </a:lnTo>
                  <a:lnTo>
                    <a:pt x="846" y="586"/>
                  </a:lnTo>
                  <a:lnTo>
                    <a:pt x="838" y="580"/>
                  </a:lnTo>
                  <a:lnTo>
                    <a:pt x="848" y="588"/>
                  </a:lnTo>
                  <a:lnTo>
                    <a:pt x="846" y="584"/>
                  </a:lnTo>
                  <a:lnTo>
                    <a:pt x="836" y="584"/>
                  </a:lnTo>
                  <a:lnTo>
                    <a:pt x="836" y="590"/>
                  </a:lnTo>
                  <a:lnTo>
                    <a:pt x="838" y="588"/>
                  </a:lnTo>
                  <a:lnTo>
                    <a:pt x="840" y="588"/>
                  </a:lnTo>
                  <a:lnTo>
                    <a:pt x="838" y="588"/>
                  </a:lnTo>
                  <a:lnTo>
                    <a:pt x="842" y="588"/>
                  </a:lnTo>
                  <a:lnTo>
                    <a:pt x="842" y="582"/>
                  </a:lnTo>
                  <a:lnTo>
                    <a:pt x="840" y="596"/>
                  </a:lnTo>
                  <a:lnTo>
                    <a:pt x="840" y="592"/>
                  </a:lnTo>
                  <a:lnTo>
                    <a:pt x="838" y="592"/>
                  </a:lnTo>
                  <a:lnTo>
                    <a:pt x="844" y="596"/>
                  </a:lnTo>
                  <a:lnTo>
                    <a:pt x="846" y="592"/>
                  </a:lnTo>
                  <a:lnTo>
                    <a:pt x="844" y="596"/>
                  </a:lnTo>
                  <a:lnTo>
                    <a:pt x="854" y="596"/>
                  </a:lnTo>
                  <a:close/>
                  <a:moveTo>
                    <a:pt x="856" y="576"/>
                  </a:moveTo>
                  <a:lnTo>
                    <a:pt x="854" y="584"/>
                  </a:lnTo>
                  <a:lnTo>
                    <a:pt x="858" y="580"/>
                  </a:lnTo>
                  <a:lnTo>
                    <a:pt x="856" y="582"/>
                  </a:lnTo>
                  <a:lnTo>
                    <a:pt x="856" y="576"/>
                  </a:lnTo>
                  <a:close/>
                  <a:moveTo>
                    <a:pt x="862" y="588"/>
                  </a:moveTo>
                  <a:lnTo>
                    <a:pt x="868" y="588"/>
                  </a:lnTo>
                  <a:lnTo>
                    <a:pt x="866" y="582"/>
                  </a:lnTo>
                  <a:lnTo>
                    <a:pt x="866" y="582"/>
                  </a:lnTo>
                  <a:lnTo>
                    <a:pt x="864" y="584"/>
                  </a:lnTo>
                  <a:lnTo>
                    <a:pt x="858" y="584"/>
                  </a:lnTo>
                  <a:lnTo>
                    <a:pt x="858" y="594"/>
                  </a:lnTo>
                  <a:lnTo>
                    <a:pt x="860" y="584"/>
                  </a:lnTo>
                  <a:lnTo>
                    <a:pt x="862" y="590"/>
                  </a:lnTo>
                  <a:lnTo>
                    <a:pt x="854" y="584"/>
                  </a:lnTo>
                  <a:lnTo>
                    <a:pt x="856" y="588"/>
                  </a:lnTo>
                  <a:lnTo>
                    <a:pt x="854" y="586"/>
                  </a:lnTo>
                  <a:lnTo>
                    <a:pt x="854" y="590"/>
                  </a:lnTo>
                  <a:lnTo>
                    <a:pt x="852" y="592"/>
                  </a:lnTo>
                  <a:lnTo>
                    <a:pt x="856" y="588"/>
                  </a:lnTo>
                  <a:lnTo>
                    <a:pt x="866" y="596"/>
                  </a:lnTo>
                  <a:lnTo>
                    <a:pt x="862" y="588"/>
                  </a:lnTo>
                  <a:close/>
                  <a:moveTo>
                    <a:pt x="860" y="610"/>
                  </a:moveTo>
                  <a:lnTo>
                    <a:pt x="858" y="608"/>
                  </a:lnTo>
                  <a:lnTo>
                    <a:pt x="860" y="610"/>
                  </a:lnTo>
                  <a:close/>
                  <a:moveTo>
                    <a:pt x="868" y="604"/>
                  </a:moveTo>
                  <a:lnTo>
                    <a:pt x="866" y="606"/>
                  </a:lnTo>
                  <a:lnTo>
                    <a:pt x="868" y="604"/>
                  </a:lnTo>
                  <a:close/>
                  <a:moveTo>
                    <a:pt x="874" y="586"/>
                  </a:moveTo>
                  <a:lnTo>
                    <a:pt x="878" y="592"/>
                  </a:lnTo>
                  <a:lnTo>
                    <a:pt x="878" y="584"/>
                  </a:lnTo>
                  <a:lnTo>
                    <a:pt x="880" y="592"/>
                  </a:lnTo>
                  <a:lnTo>
                    <a:pt x="886" y="586"/>
                  </a:lnTo>
                  <a:lnTo>
                    <a:pt x="878" y="582"/>
                  </a:lnTo>
                  <a:lnTo>
                    <a:pt x="882" y="584"/>
                  </a:lnTo>
                  <a:lnTo>
                    <a:pt x="882" y="576"/>
                  </a:lnTo>
                  <a:lnTo>
                    <a:pt x="878" y="586"/>
                  </a:lnTo>
                  <a:lnTo>
                    <a:pt x="880" y="576"/>
                  </a:lnTo>
                  <a:lnTo>
                    <a:pt x="870" y="586"/>
                  </a:lnTo>
                  <a:lnTo>
                    <a:pt x="876" y="576"/>
                  </a:lnTo>
                  <a:lnTo>
                    <a:pt x="866" y="578"/>
                  </a:lnTo>
                  <a:lnTo>
                    <a:pt x="862" y="582"/>
                  </a:lnTo>
                  <a:lnTo>
                    <a:pt x="858" y="586"/>
                  </a:lnTo>
                  <a:lnTo>
                    <a:pt x="864" y="588"/>
                  </a:lnTo>
                  <a:lnTo>
                    <a:pt x="866" y="578"/>
                  </a:lnTo>
                  <a:lnTo>
                    <a:pt x="874" y="586"/>
                  </a:lnTo>
                  <a:close/>
                </a:path>
              </a:pathLst>
            </a:custGeom>
            <a:solidFill>
              <a:srgbClr val="FD84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grpSp>
          <p:nvGrpSpPr>
            <p:cNvPr id="249" name="グループ化 248"/>
            <p:cNvGrpSpPr/>
            <p:nvPr/>
          </p:nvGrpSpPr>
          <p:grpSpPr>
            <a:xfrm>
              <a:off x="-35767" y="3339480"/>
              <a:ext cx="2880320" cy="1539448"/>
              <a:chOff x="-107775" y="4374961"/>
              <a:chExt cx="2880320" cy="1539448"/>
            </a:xfrm>
          </p:grpSpPr>
          <p:pic>
            <p:nvPicPr>
              <p:cNvPr id="250" name="Picture 3" descr="C:\Users\PaPa\Pictures\デザイン集\イラスト･POP･ポスター\イベント\3.バザー\dora6.jpg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664700" y="4374961"/>
                <a:ext cx="1107845" cy="1539448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grpSp>
            <p:nvGrpSpPr>
              <p:cNvPr id="251" name="グループ化 250"/>
              <p:cNvGrpSpPr/>
              <p:nvPr/>
            </p:nvGrpSpPr>
            <p:grpSpPr>
              <a:xfrm>
                <a:off x="-107775" y="4389695"/>
                <a:ext cx="1728191" cy="852040"/>
                <a:chOff x="-241143" y="4236960"/>
                <a:chExt cx="1545331" cy="667335"/>
              </a:xfrm>
            </p:grpSpPr>
            <p:sp>
              <p:nvSpPr>
                <p:cNvPr id="252" name="雲形吹き出し 251"/>
                <p:cNvSpPr/>
                <p:nvPr/>
              </p:nvSpPr>
              <p:spPr>
                <a:xfrm>
                  <a:off x="-241143" y="4236960"/>
                  <a:ext cx="1545331" cy="667335"/>
                </a:xfrm>
                <a:prstGeom prst="cloudCallout">
                  <a:avLst>
                    <a:gd name="adj1" fmla="val 77707"/>
                    <a:gd name="adj2" fmla="val 19338"/>
                  </a:avLst>
                </a:prstGeom>
                <a:solidFill>
                  <a:srgbClr val="FFFF00"/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kumimoji="1" lang="ja-JP" altLang="en-US"/>
                </a:p>
              </p:txBody>
            </p:sp>
            <p:sp>
              <p:nvSpPr>
                <p:cNvPr id="253" name="テキスト ボックス 252"/>
                <p:cNvSpPr txBox="1"/>
                <p:nvPr/>
              </p:nvSpPr>
              <p:spPr>
                <a:xfrm>
                  <a:off x="-112366" y="4338216"/>
                  <a:ext cx="1271180" cy="378274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ja-JP" altLang="en-US" sz="1500" b="1" i="1" dirty="0">
                      <a:solidFill>
                        <a:srgbClr val="FF0000"/>
                      </a:solidFill>
                      <a:latin typeface="HG丸ｺﾞｼｯｸM-PRO" panose="020F0600000000000000" pitchFamily="50" charset="-128"/>
                      <a:ea typeface="HG丸ｺﾞｼｯｸM-PRO" panose="020F0600000000000000" pitchFamily="50" charset="-128"/>
                    </a:rPr>
                    <a:t>ご協力を</a:t>
                  </a:r>
                  <a:endParaRPr lang="en-US" altLang="ja-JP" sz="1500" b="1" i="1" dirty="0">
                    <a:solidFill>
                      <a:srgbClr val="FF0000"/>
                    </a:solidFill>
                    <a:latin typeface="HG丸ｺﾞｼｯｸM-PRO" panose="020F0600000000000000" pitchFamily="50" charset="-128"/>
                    <a:ea typeface="HG丸ｺﾞｼｯｸM-PRO" panose="020F0600000000000000" pitchFamily="50" charset="-128"/>
                  </a:endParaRPr>
                </a:p>
                <a:p>
                  <a:pPr algn="ctr"/>
                  <a:r>
                    <a:rPr lang="ja-JP" altLang="en-US" sz="1500" b="1" i="1" dirty="0">
                      <a:solidFill>
                        <a:srgbClr val="FF0000"/>
                      </a:solidFill>
                      <a:latin typeface="HG丸ｺﾞｼｯｸM-PRO" panose="020F0600000000000000" pitchFamily="50" charset="-128"/>
                      <a:ea typeface="HG丸ｺﾞｼｯｸM-PRO" panose="020F0600000000000000" pitchFamily="50" charset="-128"/>
                    </a:rPr>
                    <a:t>お願いします。</a:t>
                  </a:r>
                </a:p>
              </p:txBody>
            </p:sp>
          </p:grpSp>
        </p:grpSp>
      </p:grpSp>
      <p:pic>
        <p:nvPicPr>
          <p:cNvPr id="254" name="図 25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877" y="6020375"/>
            <a:ext cx="7560003" cy="4715724"/>
          </a:xfrm>
          <a:prstGeom prst="rect">
            <a:avLst/>
          </a:prstGeom>
        </p:spPr>
      </p:pic>
      <p:sp>
        <p:nvSpPr>
          <p:cNvPr id="255" name="Freeform 1533"/>
          <p:cNvSpPr>
            <a:spLocks/>
          </p:cNvSpPr>
          <p:nvPr/>
        </p:nvSpPr>
        <p:spPr bwMode="auto">
          <a:xfrm>
            <a:off x="-188977" y="5683540"/>
            <a:ext cx="7939216" cy="5052560"/>
          </a:xfrm>
          <a:custGeom>
            <a:avLst/>
            <a:gdLst>
              <a:gd name="T0" fmla="*/ 1408 w 1408"/>
              <a:gd name="T1" fmla="*/ 776 h 842"/>
              <a:gd name="T2" fmla="*/ 1132 w 1408"/>
              <a:gd name="T3" fmla="*/ 770 h 842"/>
              <a:gd name="T4" fmla="*/ 862 w 1408"/>
              <a:gd name="T5" fmla="*/ 810 h 842"/>
              <a:gd name="T6" fmla="*/ 590 w 1408"/>
              <a:gd name="T7" fmla="*/ 802 h 842"/>
              <a:gd name="T8" fmla="*/ 320 w 1408"/>
              <a:gd name="T9" fmla="*/ 842 h 842"/>
              <a:gd name="T10" fmla="*/ 54 w 1408"/>
              <a:gd name="T11" fmla="*/ 836 h 842"/>
              <a:gd name="T12" fmla="*/ 30 w 1408"/>
              <a:gd name="T13" fmla="*/ 694 h 842"/>
              <a:gd name="T14" fmla="*/ 44 w 1408"/>
              <a:gd name="T15" fmla="*/ 538 h 842"/>
              <a:gd name="T16" fmla="*/ 12 w 1408"/>
              <a:gd name="T17" fmla="*/ 386 h 842"/>
              <a:gd name="T18" fmla="*/ 26 w 1408"/>
              <a:gd name="T19" fmla="*/ 230 h 842"/>
              <a:gd name="T20" fmla="*/ 0 w 1408"/>
              <a:gd name="T21" fmla="*/ 66 h 842"/>
              <a:gd name="T22" fmla="*/ 278 w 1408"/>
              <a:gd name="T23" fmla="*/ 72 h 842"/>
              <a:gd name="T24" fmla="*/ 548 w 1408"/>
              <a:gd name="T25" fmla="*/ 32 h 842"/>
              <a:gd name="T26" fmla="*/ 820 w 1408"/>
              <a:gd name="T27" fmla="*/ 40 h 842"/>
              <a:gd name="T28" fmla="*/ 1088 w 1408"/>
              <a:gd name="T29" fmla="*/ 0 h 842"/>
              <a:gd name="T30" fmla="*/ 1354 w 1408"/>
              <a:gd name="T31" fmla="*/ 6 h 842"/>
              <a:gd name="T32" fmla="*/ 1380 w 1408"/>
              <a:gd name="T33" fmla="*/ 148 h 842"/>
              <a:gd name="T34" fmla="*/ 1364 w 1408"/>
              <a:gd name="T35" fmla="*/ 304 h 842"/>
              <a:gd name="T36" fmla="*/ 1398 w 1408"/>
              <a:gd name="T37" fmla="*/ 456 h 842"/>
              <a:gd name="T38" fmla="*/ 1382 w 1408"/>
              <a:gd name="T39" fmla="*/ 612 h 842"/>
              <a:gd name="T40" fmla="*/ 1408 w 1408"/>
              <a:gd name="T41" fmla="*/ 776 h 8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1408" h="842">
                <a:moveTo>
                  <a:pt x="1408" y="776"/>
                </a:moveTo>
                <a:lnTo>
                  <a:pt x="1132" y="770"/>
                </a:lnTo>
                <a:lnTo>
                  <a:pt x="862" y="810"/>
                </a:lnTo>
                <a:lnTo>
                  <a:pt x="590" y="802"/>
                </a:lnTo>
                <a:lnTo>
                  <a:pt x="320" y="842"/>
                </a:lnTo>
                <a:lnTo>
                  <a:pt x="54" y="836"/>
                </a:lnTo>
                <a:lnTo>
                  <a:pt x="30" y="694"/>
                </a:lnTo>
                <a:lnTo>
                  <a:pt x="44" y="538"/>
                </a:lnTo>
                <a:lnTo>
                  <a:pt x="12" y="386"/>
                </a:lnTo>
                <a:lnTo>
                  <a:pt x="26" y="230"/>
                </a:lnTo>
                <a:lnTo>
                  <a:pt x="0" y="66"/>
                </a:lnTo>
                <a:lnTo>
                  <a:pt x="278" y="72"/>
                </a:lnTo>
                <a:lnTo>
                  <a:pt x="548" y="32"/>
                </a:lnTo>
                <a:lnTo>
                  <a:pt x="820" y="40"/>
                </a:lnTo>
                <a:lnTo>
                  <a:pt x="1088" y="0"/>
                </a:lnTo>
                <a:lnTo>
                  <a:pt x="1354" y="6"/>
                </a:lnTo>
                <a:lnTo>
                  <a:pt x="1380" y="148"/>
                </a:lnTo>
                <a:lnTo>
                  <a:pt x="1364" y="304"/>
                </a:lnTo>
                <a:lnTo>
                  <a:pt x="1398" y="456"/>
                </a:lnTo>
                <a:lnTo>
                  <a:pt x="1382" y="612"/>
                </a:lnTo>
                <a:lnTo>
                  <a:pt x="1408" y="776"/>
                </a:lnTo>
                <a:close/>
              </a:path>
            </a:pathLst>
          </a:custGeom>
          <a:solidFill>
            <a:srgbClr val="F9D6A1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87292" tIns="43646" rIns="87292" bIns="43646" numCol="1" anchor="t" anchorCtr="0" compatLnSpc="1">
            <a:prstTxWarp prst="textNoShape">
              <a:avLst/>
            </a:prstTxWarp>
          </a:bodyPr>
          <a:lstStyle/>
          <a:p>
            <a:endParaRPr lang="ja-JP" altLang="en-US"/>
          </a:p>
        </p:txBody>
      </p:sp>
      <p:sp>
        <p:nvSpPr>
          <p:cNvPr id="257" name="Freeform 1537"/>
          <p:cNvSpPr>
            <a:spLocks/>
          </p:cNvSpPr>
          <p:nvPr/>
        </p:nvSpPr>
        <p:spPr bwMode="auto">
          <a:xfrm rot="176794">
            <a:off x="2082768" y="5683539"/>
            <a:ext cx="3345065" cy="757883"/>
          </a:xfrm>
          <a:custGeom>
            <a:avLst/>
            <a:gdLst>
              <a:gd name="T0" fmla="*/ 784 w 784"/>
              <a:gd name="T1" fmla="*/ 212 h 310"/>
              <a:gd name="T2" fmla="*/ 772 w 784"/>
              <a:gd name="T3" fmla="*/ 204 h 310"/>
              <a:gd name="T4" fmla="*/ 782 w 784"/>
              <a:gd name="T5" fmla="*/ 194 h 310"/>
              <a:gd name="T6" fmla="*/ 770 w 784"/>
              <a:gd name="T7" fmla="*/ 186 h 310"/>
              <a:gd name="T8" fmla="*/ 780 w 784"/>
              <a:gd name="T9" fmla="*/ 176 h 310"/>
              <a:gd name="T10" fmla="*/ 766 w 784"/>
              <a:gd name="T11" fmla="*/ 168 h 310"/>
              <a:gd name="T12" fmla="*/ 778 w 784"/>
              <a:gd name="T13" fmla="*/ 158 h 310"/>
              <a:gd name="T14" fmla="*/ 764 w 784"/>
              <a:gd name="T15" fmla="*/ 152 h 310"/>
              <a:gd name="T16" fmla="*/ 774 w 784"/>
              <a:gd name="T17" fmla="*/ 140 h 310"/>
              <a:gd name="T18" fmla="*/ 762 w 784"/>
              <a:gd name="T19" fmla="*/ 134 h 310"/>
              <a:gd name="T20" fmla="*/ 772 w 784"/>
              <a:gd name="T21" fmla="*/ 124 h 310"/>
              <a:gd name="T22" fmla="*/ 760 w 784"/>
              <a:gd name="T23" fmla="*/ 116 h 310"/>
              <a:gd name="T24" fmla="*/ 770 w 784"/>
              <a:gd name="T25" fmla="*/ 106 h 310"/>
              <a:gd name="T26" fmla="*/ 758 w 784"/>
              <a:gd name="T27" fmla="*/ 98 h 310"/>
              <a:gd name="T28" fmla="*/ 768 w 784"/>
              <a:gd name="T29" fmla="*/ 88 h 310"/>
              <a:gd name="T30" fmla="*/ 756 w 784"/>
              <a:gd name="T31" fmla="*/ 80 h 310"/>
              <a:gd name="T32" fmla="*/ 766 w 784"/>
              <a:gd name="T33" fmla="*/ 70 h 310"/>
              <a:gd name="T34" fmla="*/ 752 w 784"/>
              <a:gd name="T35" fmla="*/ 62 h 310"/>
              <a:gd name="T36" fmla="*/ 764 w 784"/>
              <a:gd name="T37" fmla="*/ 52 h 310"/>
              <a:gd name="T38" fmla="*/ 750 w 784"/>
              <a:gd name="T39" fmla="*/ 46 h 310"/>
              <a:gd name="T40" fmla="*/ 760 w 784"/>
              <a:gd name="T41" fmla="*/ 34 h 310"/>
              <a:gd name="T42" fmla="*/ 748 w 784"/>
              <a:gd name="T43" fmla="*/ 28 h 310"/>
              <a:gd name="T44" fmla="*/ 758 w 784"/>
              <a:gd name="T45" fmla="*/ 16 h 310"/>
              <a:gd name="T46" fmla="*/ 746 w 784"/>
              <a:gd name="T47" fmla="*/ 10 h 310"/>
              <a:gd name="T48" fmla="*/ 756 w 784"/>
              <a:gd name="T49" fmla="*/ 0 h 310"/>
              <a:gd name="T50" fmla="*/ 0 w 784"/>
              <a:gd name="T51" fmla="*/ 98 h 310"/>
              <a:gd name="T52" fmla="*/ 12 w 784"/>
              <a:gd name="T53" fmla="*/ 106 h 310"/>
              <a:gd name="T54" fmla="*/ 2 w 784"/>
              <a:gd name="T55" fmla="*/ 116 h 310"/>
              <a:gd name="T56" fmla="*/ 16 w 784"/>
              <a:gd name="T57" fmla="*/ 124 h 310"/>
              <a:gd name="T58" fmla="*/ 4 w 784"/>
              <a:gd name="T59" fmla="*/ 134 h 310"/>
              <a:gd name="T60" fmla="*/ 18 w 784"/>
              <a:gd name="T61" fmla="*/ 140 h 310"/>
              <a:gd name="T62" fmla="*/ 8 w 784"/>
              <a:gd name="T63" fmla="*/ 152 h 310"/>
              <a:gd name="T64" fmla="*/ 20 w 784"/>
              <a:gd name="T65" fmla="*/ 158 h 310"/>
              <a:gd name="T66" fmla="*/ 10 w 784"/>
              <a:gd name="T67" fmla="*/ 168 h 310"/>
              <a:gd name="T68" fmla="*/ 22 w 784"/>
              <a:gd name="T69" fmla="*/ 176 h 310"/>
              <a:gd name="T70" fmla="*/ 12 w 784"/>
              <a:gd name="T71" fmla="*/ 186 h 310"/>
              <a:gd name="T72" fmla="*/ 24 w 784"/>
              <a:gd name="T73" fmla="*/ 194 h 310"/>
              <a:gd name="T74" fmla="*/ 14 w 784"/>
              <a:gd name="T75" fmla="*/ 204 h 310"/>
              <a:gd name="T76" fmla="*/ 26 w 784"/>
              <a:gd name="T77" fmla="*/ 212 h 310"/>
              <a:gd name="T78" fmla="*/ 16 w 784"/>
              <a:gd name="T79" fmla="*/ 222 h 310"/>
              <a:gd name="T80" fmla="*/ 28 w 784"/>
              <a:gd name="T81" fmla="*/ 230 h 310"/>
              <a:gd name="T82" fmla="*/ 18 w 784"/>
              <a:gd name="T83" fmla="*/ 240 h 310"/>
              <a:gd name="T84" fmla="*/ 32 w 784"/>
              <a:gd name="T85" fmla="*/ 246 h 310"/>
              <a:gd name="T86" fmla="*/ 20 w 784"/>
              <a:gd name="T87" fmla="*/ 258 h 310"/>
              <a:gd name="T88" fmla="*/ 34 w 784"/>
              <a:gd name="T89" fmla="*/ 264 h 310"/>
              <a:gd name="T90" fmla="*/ 24 w 784"/>
              <a:gd name="T91" fmla="*/ 274 h 310"/>
              <a:gd name="T92" fmla="*/ 36 w 784"/>
              <a:gd name="T93" fmla="*/ 282 h 310"/>
              <a:gd name="T94" fmla="*/ 26 w 784"/>
              <a:gd name="T95" fmla="*/ 292 h 310"/>
              <a:gd name="T96" fmla="*/ 38 w 784"/>
              <a:gd name="T97" fmla="*/ 300 h 310"/>
              <a:gd name="T98" fmla="*/ 28 w 784"/>
              <a:gd name="T99" fmla="*/ 310 h 310"/>
              <a:gd name="T100" fmla="*/ 784 w 784"/>
              <a:gd name="T101" fmla="*/ 212 h 3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784" h="310">
                <a:moveTo>
                  <a:pt x="784" y="212"/>
                </a:moveTo>
                <a:lnTo>
                  <a:pt x="772" y="204"/>
                </a:lnTo>
                <a:lnTo>
                  <a:pt x="782" y="194"/>
                </a:lnTo>
                <a:lnTo>
                  <a:pt x="770" y="186"/>
                </a:lnTo>
                <a:lnTo>
                  <a:pt x="780" y="176"/>
                </a:lnTo>
                <a:lnTo>
                  <a:pt x="766" y="168"/>
                </a:lnTo>
                <a:lnTo>
                  <a:pt x="778" y="158"/>
                </a:lnTo>
                <a:lnTo>
                  <a:pt x="764" y="152"/>
                </a:lnTo>
                <a:lnTo>
                  <a:pt x="774" y="140"/>
                </a:lnTo>
                <a:lnTo>
                  <a:pt x="762" y="134"/>
                </a:lnTo>
                <a:lnTo>
                  <a:pt x="772" y="124"/>
                </a:lnTo>
                <a:lnTo>
                  <a:pt x="760" y="116"/>
                </a:lnTo>
                <a:lnTo>
                  <a:pt x="770" y="106"/>
                </a:lnTo>
                <a:lnTo>
                  <a:pt x="758" y="98"/>
                </a:lnTo>
                <a:lnTo>
                  <a:pt x="768" y="88"/>
                </a:lnTo>
                <a:lnTo>
                  <a:pt x="756" y="80"/>
                </a:lnTo>
                <a:lnTo>
                  <a:pt x="766" y="70"/>
                </a:lnTo>
                <a:lnTo>
                  <a:pt x="752" y="62"/>
                </a:lnTo>
                <a:lnTo>
                  <a:pt x="764" y="52"/>
                </a:lnTo>
                <a:lnTo>
                  <a:pt x="750" y="46"/>
                </a:lnTo>
                <a:lnTo>
                  <a:pt x="760" y="34"/>
                </a:lnTo>
                <a:lnTo>
                  <a:pt x="748" y="28"/>
                </a:lnTo>
                <a:lnTo>
                  <a:pt x="758" y="16"/>
                </a:lnTo>
                <a:lnTo>
                  <a:pt x="746" y="10"/>
                </a:lnTo>
                <a:lnTo>
                  <a:pt x="756" y="0"/>
                </a:lnTo>
                <a:lnTo>
                  <a:pt x="0" y="98"/>
                </a:lnTo>
                <a:lnTo>
                  <a:pt x="12" y="106"/>
                </a:lnTo>
                <a:lnTo>
                  <a:pt x="2" y="116"/>
                </a:lnTo>
                <a:lnTo>
                  <a:pt x="16" y="124"/>
                </a:lnTo>
                <a:lnTo>
                  <a:pt x="4" y="134"/>
                </a:lnTo>
                <a:lnTo>
                  <a:pt x="18" y="140"/>
                </a:lnTo>
                <a:lnTo>
                  <a:pt x="8" y="152"/>
                </a:lnTo>
                <a:lnTo>
                  <a:pt x="20" y="158"/>
                </a:lnTo>
                <a:lnTo>
                  <a:pt x="10" y="168"/>
                </a:lnTo>
                <a:lnTo>
                  <a:pt x="22" y="176"/>
                </a:lnTo>
                <a:lnTo>
                  <a:pt x="12" y="186"/>
                </a:lnTo>
                <a:lnTo>
                  <a:pt x="24" y="194"/>
                </a:lnTo>
                <a:lnTo>
                  <a:pt x="14" y="204"/>
                </a:lnTo>
                <a:lnTo>
                  <a:pt x="26" y="212"/>
                </a:lnTo>
                <a:lnTo>
                  <a:pt x="16" y="222"/>
                </a:lnTo>
                <a:lnTo>
                  <a:pt x="28" y="230"/>
                </a:lnTo>
                <a:lnTo>
                  <a:pt x="18" y="240"/>
                </a:lnTo>
                <a:lnTo>
                  <a:pt x="32" y="246"/>
                </a:lnTo>
                <a:lnTo>
                  <a:pt x="20" y="258"/>
                </a:lnTo>
                <a:lnTo>
                  <a:pt x="34" y="264"/>
                </a:lnTo>
                <a:lnTo>
                  <a:pt x="24" y="274"/>
                </a:lnTo>
                <a:lnTo>
                  <a:pt x="36" y="282"/>
                </a:lnTo>
                <a:lnTo>
                  <a:pt x="26" y="292"/>
                </a:lnTo>
                <a:lnTo>
                  <a:pt x="38" y="300"/>
                </a:lnTo>
                <a:lnTo>
                  <a:pt x="28" y="310"/>
                </a:lnTo>
                <a:lnTo>
                  <a:pt x="784" y="212"/>
                </a:lnTo>
                <a:close/>
              </a:path>
            </a:pathLst>
          </a:custGeom>
          <a:solidFill>
            <a:srgbClr val="EE8764"/>
          </a:solidFill>
          <a:ln>
            <a:noFill/>
          </a:ln>
        </p:spPr>
        <p:txBody>
          <a:bodyPr vert="horz" wrap="square" lIns="87292" tIns="43646" rIns="87292" bIns="43646" numCol="1" anchor="t" anchorCtr="0" compatLnSpc="1">
            <a:prstTxWarp prst="textNoShape">
              <a:avLst/>
            </a:prstTxWarp>
          </a:bodyPr>
          <a:lstStyle/>
          <a:p>
            <a:endParaRPr lang="ja-JP" altLang="ja-JP" b="1" dirty="0">
              <a:latin typeface="EPSON 太丸ゴシック体Ｂ" panose="020F0709000000000000" pitchFamily="49" charset="-128"/>
              <a:ea typeface="EPSON 太丸ゴシック体Ｂ" panose="020F0709000000000000" pitchFamily="49" charset="-128"/>
              <a:cs typeface="メイリオ" panose="020B0604030504040204" pitchFamily="50" charset="-128"/>
            </a:endParaRPr>
          </a:p>
        </p:txBody>
      </p:sp>
      <p:sp>
        <p:nvSpPr>
          <p:cNvPr id="258" name="正方形/長方形 257"/>
          <p:cNvSpPr/>
          <p:nvPr/>
        </p:nvSpPr>
        <p:spPr>
          <a:xfrm>
            <a:off x="128594" y="6369278"/>
            <a:ext cx="7257868" cy="1408593"/>
          </a:xfrm>
          <a:prstGeom prst="rect">
            <a:avLst/>
          </a:prstGeom>
        </p:spPr>
        <p:txBody>
          <a:bodyPr wrap="square" lIns="99569" tIns="49785" rIns="99569" bIns="49785">
            <a:spAutoFit/>
          </a:bodyPr>
          <a:lstStyle/>
          <a:p>
            <a:pPr>
              <a:lnSpc>
                <a:spcPts val="3376"/>
              </a:lnSpc>
            </a:pPr>
            <a:r>
              <a:rPr lang="en-US" altLang="ja-JP" sz="2900" b="1" i="1" dirty="0">
                <a:solidFill>
                  <a:schemeClr val="tx2">
                    <a:lumMod val="75000"/>
                  </a:schemeClr>
                </a:solidFill>
                <a:latin typeface="EPSON 太丸ゴシック体Ｂ" panose="020F0709000000000000" pitchFamily="49" charset="-128"/>
                <a:ea typeface="EPSON 太丸ゴシック体Ｂ" panose="020F0709000000000000" pitchFamily="49" charset="-128"/>
                <a:cs typeface="メイリオ" panose="020B0604030504040204" pitchFamily="50" charset="-128"/>
              </a:rPr>
              <a:t> 3</a:t>
            </a:r>
            <a:r>
              <a:rPr lang="ja-JP" altLang="ja-JP" sz="2900" b="1" i="1" dirty="0">
                <a:solidFill>
                  <a:schemeClr val="tx2">
                    <a:lumMod val="75000"/>
                  </a:schemeClr>
                </a:solidFill>
                <a:latin typeface="EPSON 太丸ゴシック体Ｂ" panose="020F0709000000000000" pitchFamily="49" charset="-128"/>
                <a:ea typeface="EPSON 太丸ゴシック体Ｂ" panose="020F0709000000000000" pitchFamily="49" charset="-128"/>
                <a:cs typeface="メイリオ" panose="020B0604030504040204" pitchFamily="50" charset="-128"/>
              </a:rPr>
              <a:t>月</a:t>
            </a:r>
            <a:r>
              <a:rPr lang="en-US" altLang="ja-JP" sz="2900" b="1" i="1" dirty="0">
                <a:solidFill>
                  <a:schemeClr val="tx2">
                    <a:lumMod val="75000"/>
                  </a:schemeClr>
                </a:solidFill>
                <a:latin typeface="EPSON 太丸ゴシック体Ｂ" panose="020F0709000000000000" pitchFamily="49" charset="-128"/>
                <a:ea typeface="EPSON 太丸ゴシック体Ｂ" panose="020F0709000000000000" pitchFamily="49" charset="-128"/>
                <a:cs typeface="メイリオ" panose="020B0604030504040204" pitchFamily="50" charset="-128"/>
              </a:rPr>
              <a:t>11</a:t>
            </a:r>
            <a:r>
              <a:rPr lang="ja-JP" altLang="ja-JP" sz="2900" b="1" i="1" dirty="0">
                <a:solidFill>
                  <a:schemeClr val="tx2">
                    <a:lumMod val="75000"/>
                  </a:schemeClr>
                </a:solidFill>
                <a:latin typeface="EPSON 太丸ゴシック体Ｂ" panose="020F0709000000000000" pitchFamily="49" charset="-128"/>
                <a:ea typeface="EPSON 太丸ゴシック体Ｂ" panose="020F0709000000000000" pitchFamily="49" charset="-128"/>
                <a:cs typeface="メイリオ" panose="020B0604030504040204" pitchFamily="50" charset="-128"/>
              </a:rPr>
              <a:t>日（</a:t>
            </a:r>
            <a:r>
              <a:rPr lang="ja-JP" altLang="en-US" sz="2900" b="1" i="1" dirty="0">
                <a:solidFill>
                  <a:schemeClr val="tx2">
                    <a:lumMod val="75000"/>
                  </a:schemeClr>
                </a:solidFill>
                <a:latin typeface="EPSON 太丸ゴシック体Ｂ" panose="020F0709000000000000" pitchFamily="49" charset="-128"/>
                <a:ea typeface="EPSON 太丸ゴシック体Ｂ" panose="020F0709000000000000" pitchFamily="49" charset="-128"/>
                <a:cs typeface="メイリオ" panose="020B0604030504040204" pitchFamily="50" charset="-128"/>
              </a:rPr>
              <a:t>日</a:t>
            </a:r>
            <a:r>
              <a:rPr lang="ja-JP" altLang="ja-JP" sz="2900" b="1" i="1" dirty="0">
                <a:solidFill>
                  <a:schemeClr val="tx2">
                    <a:lumMod val="75000"/>
                  </a:schemeClr>
                </a:solidFill>
                <a:latin typeface="EPSON 太丸ゴシック体Ｂ" panose="020F0709000000000000" pitchFamily="49" charset="-128"/>
                <a:ea typeface="EPSON 太丸ゴシック体Ｂ" panose="020F0709000000000000" pitchFamily="49" charset="-128"/>
                <a:cs typeface="メイリオ" panose="020B0604030504040204" pitchFamily="50" charset="-128"/>
              </a:rPr>
              <a:t>）10時～1</a:t>
            </a:r>
            <a:r>
              <a:rPr lang="en-US" altLang="ja-JP" sz="2900" b="1" i="1" dirty="0">
                <a:solidFill>
                  <a:schemeClr val="tx2">
                    <a:lumMod val="75000"/>
                  </a:schemeClr>
                </a:solidFill>
                <a:latin typeface="EPSON 太丸ゴシック体Ｂ" panose="020F0709000000000000" pitchFamily="49" charset="-128"/>
                <a:ea typeface="EPSON 太丸ゴシック体Ｂ" panose="020F0709000000000000" pitchFamily="49" charset="-128"/>
                <a:cs typeface="メイリオ" panose="020B0604030504040204" pitchFamily="50" charset="-128"/>
              </a:rPr>
              <a:t>2</a:t>
            </a:r>
            <a:r>
              <a:rPr lang="ja-JP" altLang="ja-JP" sz="2900" b="1" i="1" dirty="0">
                <a:solidFill>
                  <a:schemeClr val="tx2">
                    <a:lumMod val="75000"/>
                  </a:schemeClr>
                </a:solidFill>
                <a:latin typeface="EPSON 太丸ゴシック体Ｂ" panose="020F0709000000000000" pitchFamily="49" charset="-128"/>
                <a:ea typeface="EPSON 太丸ゴシック体Ｂ" panose="020F0709000000000000" pitchFamily="49" charset="-128"/>
                <a:cs typeface="メイリオ" panose="020B0604030504040204" pitchFamily="50" charset="-128"/>
              </a:rPr>
              <a:t>時、1</a:t>
            </a:r>
            <a:r>
              <a:rPr lang="en-US" altLang="ja-JP" sz="2900" b="1" i="1" dirty="0">
                <a:solidFill>
                  <a:schemeClr val="tx2">
                    <a:lumMod val="75000"/>
                  </a:schemeClr>
                </a:solidFill>
                <a:latin typeface="EPSON 太丸ゴシック体Ｂ" panose="020F0709000000000000" pitchFamily="49" charset="-128"/>
                <a:ea typeface="EPSON 太丸ゴシック体Ｂ" panose="020F0709000000000000" pitchFamily="49" charset="-128"/>
                <a:cs typeface="メイリオ" panose="020B0604030504040204" pitchFamily="50" charset="-128"/>
              </a:rPr>
              <a:t>3</a:t>
            </a:r>
            <a:r>
              <a:rPr lang="ja-JP" altLang="ja-JP" sz="2900" b="1" i="1" dirty="0">
                <a:solidFill>
                  <a:schemeClr val="tx2">
                    <a:lumMod val="75000"/>
                  </a:schemeClr>
                </a:solidFill>
                <a:latin typeface="EPSON 太丸ゴシック体Ｂ" panose="020F0709000000000000" pitchFamily="49" charset="-128"/>
                <a:ea typeface="EPSON 太丸ゴシック体Ｂ" panose="020F0709000000000000" pitchFamily="49" charset="-128"/>
                <a:cs typeface="メイリオ" panose="020B0604030504040204" pitchFamily="50" charset="-128"/>
              </a:rPr>
              <a:t>時～16時</a:t>
            </a:r>
            <a:r>
              <a:rPr lang="ja-JP" altLang="en-US" sz="2900" b="1" i="1" dirty="0">
                <a:solidFill>
                  <a:schemeClr val="tx2">
                    <a:lumMod val="75000"/>
                  </a:schemeClr>
                </a:solidFill>
                <a:latin typeface="EPSON 太丸ゴシック体Ｂ" panose="020F0709000000000000" pitchFamily="49" charset="-128"/>
                <a:ea typeface="EPSON 太丸ゴシック体Ｂ" panose="020F0709000000000000" pitchFamily="49" charset="-128"/>
                <a:cs typeface="メイリオ" panose="020B0604030504040204" pitchFamily="50" charset="-128"/>
              </a:rPr>
              <a:t>　</a:t>
            </a:r>
            <a:endParaRPr lang="en-US" altLang="ja-JP" sz="2900" b="1" i="1" dirty="0">
              <a:solidFill>
                <a:schemeClr val="tx2">
                  <a:lumMod val="75000"/>
                </a:schemeClr>
              </a:solidFill>
              <a:latin typeface="EPSON 太丸ゴシック体Ｂ" panose="020F0709000000000000" pitchFamily="49" charset="-128"/>
              <a:ea typeface="EPSON 太丸ゴシック体Ｂ" panose="020F0709000000000000" pitchFamily="49" charset="-128"/>
              <a:cs typeface="メイリオ" panose="020B0604030504040204" pitchFamily="50" charset="-128"/>
            </a:endParaRPr>
          </a:p>
          <a:p>
            <a:pPr>
              <a:lnSpc>
                <a:spcPts val="3376"/>
              </a:lnSpc>
            </a:pPr>
            <a:r>
              <a:rPr lang="en-US" altLang="ja-JP" sz="2900" b="1" i="1" dirty="0">
                <a:solidFill>
                  <a:schemeClr val="tx2">
                    <a:lumMod val="75000"/>
                  </a:schemeClr>
                </a:solidFill>
                <a:latin typeface="EPSON 太丸ゴシック体Ｂ" panose="020F0709000000000000" pitchFamily="49" charset="-128"/>
                <a:ea typeface="EPSON 太丸ゴシック体Ｂ" panose="020F0709000000000000" pitchFamily="49" charset="-128"/>
                <a:cs typeface="メイリオ" panose="020B0604030504040204" pitchFamily="50" charset="-128"/>
              </a:rPr>
              <a:t> </a:t>
            </a:r>
            <a:r>
              <a:rPr lang="ja-JP" altLang="ja-JP" sz="2900" b="1" i="1" dirty="0">
                <a:solidFill>
                  <a:schemeClr val="tx2">
                    <a:lumMod val="75000"/>
                  </a:schemeClr>
                </a:solidFill>
                <a:latin typeface="EPSON 太丸ゴシック体Ｂ" panose="020F0709000000000000" pitchFamily="49" charset="-128"/>
                <a:ea typeface="EPSON 太丸ゴシック体Ｂ" panose="020F0709000000000000" pitchFamily="49" charset="-128"/>
                <a:cs typeface="メイリオ" panose="020B0604030504040204" pitchFamily="50" charset="-128"/>
              </a:rPr>
              <a:t>3月</a:t>
            </a:r>
            <a:r>
              <a:rPr lang="en-US" altLang="ja-JP" sz="2900" b="1" i="1" dirty="0">
                <a:solidFill>
                  <a:schemeClr val="tx2">
                    <a:lumMod val="75000"/>
                  </a:schemeClr>
                </a:solidFill>
                <a:latin typeface="EPSON 太丸ゴシック体Ｂ" panose="020F0709000000000000" pitchFamily="49" charset="-128"/>
                <a:ea typeface="EPSON 太丸ゴシック体Ｂ" panose="020F0709000000000000" pitchFamily="49" charset="-128"/>
                <a:cs typeface="メイリオ" panose="020B0604030504040204" pitchFamily="50" charset="-128"/>
              </a:rPr>
              <a:t>17</a:t>
            </a:r>
            <a:r>
              <a:rPr lang="ja-JP" altLang="en-US" sz="2900" b="1" i="1" dirty="0">
                <a:solidFill>
                  <a:schemeClr val="tx2">
                    <a:lumMod val="75000"/>
                  </a:schemeClr>
                </a:solidFill>
                <a:latin typeface="EPSON 太丸ゴシック体Ｂ" panose="020F0709000000000000" pitchFamily="49" charset="-128"/>
                <a:ea typeface="EPSON 太丸ゴシック体Ｂ" panose="020F0709000000000000" pitchFamily="49" charset="-128"/>
                <a:cs typeface="メイリオ" panose="020B0604030504040204" pitchFamily="50" charset="-128"/>
              </a:rPr>
              <a:t>日（土）</a:t>
            </a:r>
            <a:r>
              <a:rPr lang="ja-JP" altLang="ja-JP" sz="2900" b="1" i="1" dirty="0">
                <a:solidFill>
                  <a:schemeClr val="tx2">
                    <a:lumMod val="75000"/>
                  </a:schemeClr>
                </a:solidFill>
                <a:latin typeface="EPSON 太丸ゴシック体Ｂ" panose="020F0709000000000000" pitchFamily="49" charset="-128"/>
                <a:ea typeface="EPSON 太丸ゴシック体Ｂ" panose="020F0709000000000000" pitchFamily="49" charset="-128"/>
                <a:cs typeface="メイリオ" panose="020B0604030504040204" pitchFamily="50" charset="-128"/>
              </a:rPr>
              <a:t>1</a:t>
            </a:r>
            <a:r>
              <a:rPr lang="en-US" altLang="ja-JP" sz="2900" b="1" i="1" dirty="0">
                <a:solidFill>
                  <a:schemeClr val="tx2">
                    <a:lumMod val="75000"/>
                  </a:schemeClr>
                </a:solidFill>
                <a:latin typeface="EPSON 太丸ゴシック体Ｂ" panose="020F0709000000000000" pitchFamily="49" charset="-128"/>
                <a:ea typeface="EPSON 太丸ゴシック体Ｂ" panose="020F0709000000000000" pitchFamily="49" charset="-128"/>
                <a:cs typeface="メイリオ" panose="020B0604030504040204" pitchFamily="50" charset="-128"/>
              </a:rPr>
              <a:t>3</a:t>
            </a:r>
            <a:r>
              <a:rPr lang="ja-JP" altLang="ja-JP" sz="2900" b="1" i="1" dirty="0">
                <a:solidFill>
                  <a:schemeClr val="tx2">
                    <a:lumMod val="75000"/>
                  </a:schemeClr>
                </a:solidFill>
                <a:latin typeface="EPSON 太丸ゴシック体Ｂ" panose="020F0709000000000000" pitchFamily="49" charset="-128"/>
                <a:ea typeface="EPSON 太丸ゴシック体Ｂ" panose="020F0709000000000000" pitchFamily="49" charset="-128"/>
                <a:cs typeface="メイリオ" panose="020B0604030504040204" pitchFamily="50" charset="-128"/>
              </a:rPr>
              <a:t>時～1</a:t>
            </a:r>
            <a:r>
              <a:rPr lang="en-US" altLang="ja-JP" sz="2900" b="1" i="1" dirty="0">
                <a:solidFill>
                  <a:schemeClr val="tx2">
                    <a:lumMod val="75000"/>
                  </a:schemeClr>
                </a:solidFill>
                <a:latin typeface="EPSON 太丸ゴシック体Ｂ" panose="020F0709000000000000" pitchFamily="49" charset="-128"/>
                <a:ea typeface="EPSON 太丸ゴシック体Ｂ" panose="020F0709000000000000" pitchFamily="49" charset="-128"/>
                <a:cs typeface="メイリオ" panose="020B0604030504040204" pitchFamily="50" charset="-128"/>
              </a:rPr>
              <a:t>7</a:t>
            </a:r>
            <a:r>
              <a:rPr lang="ja-JP" altLang="ja-JP" sz="2900" b="1" i="1" dirty="0">
                <a:solidFill>
                  <a:schemeClr val="tx2">
                    <a:lumMod val="75000"/>
                  </a:schemeClr>
                </a:solidFill>
                <a:latin typeface="EPSON 太丸ゴシック体Ｂ" panose="020F0709000000000000" pitchFamily="49" charset="-128"/>
                <a:ea typeface="EPSON 太丸ゴシック体Ｂ" panose="020F0709000000000000" pitchFamily="49" charset="-128"/>
                <a:cs typeface="メイリオ" panose="020B0604030504040204" pitchFamily="50" charset="-128"/>
              </a:rPr>
              <a:t>時</a:t>
            </a:r>
            <a:endParaRPr lang="en-US" altLang="ja-JP" sz="2900" b="1" i="1" dirty="0">
              <a:solidFill>
                <a:schemeClr val="tx2">
                  <a:lumMod val="75000"/>
                </a:schemeClr>
              </a:solidFill>
              <a:latin typeface="EPSON 太丸ゴシック体Ｂ" panose="020F0709000000000000" pitchFamily="49" charset="-128"/>
              <a:ea typeface="EPSON 太丸ゴシック体Ｂ" panose="020F0709000000000000" pitchFamily="49" charset="-128"/>
              <a:cs typeface="メイリオ" panose="020B0604030504040204" pitchFamily="50" charset="-128"/>
            </a:endParaRPr>
          </a:p>
          <a:p>
            <a:pPr algn="r">
              <a:lnSpc>
                <a:spcPts val="3376"/>
              </a:lnSpc>
            </a:pPr>
            <a:r>
              <a:rPr lang="ja-JP" altLang="ja-JP" sz="2200" b="1" i="1" u="sng" dirty="0">
                <a:solidFill>
                  <a:schemeClr val="tx2">
                    <a:lumMod val="75000"/>
                  </a:schemeClr>
                </a:solidFill>
                <a:latin typeface="EPSON 太丸ゴシック体Ｂ" panose="020F0709000000000000" pitchFamily="49" charset="-128"/>
                <a:ea typeface="EPSON 太丸ゴシック体Ｂ" panose="020F0709000000000000" pitchFamily="49" charset="-128"/>
                <a:cs typeface="メイリオ" panose="020B0604030504040204" pitchFamily="50" charset="-128"/>
              </a:rPr>
              <a:t>受付場所：バームルーム</a:t>
            </a:r>
            <a:endParaRPr lang="ja-JP" altLang="ja-JP" sz="2200" b="1" i="1" dirty="0">
              <a:solidFill>
                <a:schemeClr val="tx2">
                  <a:lumMod val="75000"/>
                </a:schemeClr>
              </a:solidFill>
              <a:latin typeface="EPSON 太丸ゴシック体Ｂ" panose="020F0709000000000000" pitchFamily="49" charset="-128"/>
              <a:ea typeface="EPSON 太丸ゴシック体Ｂ" panose="020F0709000000000000" pitchFamily="49" charset="-128"/>
              <a:cs typeface="メイリオ" panose="020B0604030504040204" pitchFamily="50" charset="-128"/>
            </a:endParaRPr>
          </a:p>
        </p:txBody>
      </p:sp>
      <p:sp>
        <p:nvSpPr>
          <p:cNvPr id="259" name="正方形/長方形 258"/>
          <p:cNvSpPr/>
          <p:nvPr/>
        </p:nvSpPr>
        <p:spPr>
          <a:xfrm>
            <a:off x="3" y="7600919"/>
            <a:ext cx="7561260" cy="2921828"/>
          </a:xfrm>
          <a:prstGeom prst="rect">
            <a:avLst/>
          </a:prstGeom>
        </p:spPr>
        <p:txBody>
          <a:bodyPr wrap="square" lIns="99569" tIns="49785" rIns="99569" bIns="49785">
            <a:spAutoFit/>
          </a:bodyPr>
          <a:lstStyle/>
          <a:p>
            <a:pPr>
              <a:lnSpc>
                <a:spcPts val="2178"/>
              </a:lnSpc>
            </a:pPr>
            <a:r>
              <a:rPr lang="ja-JP" altLang="ja-JP" sz="1600" i="1" dirty="0">
                <a:latin typeface="EPSON 太丸ゴシック体Ｂ" panose="020F0709000000000000" pitchFamily="49" charset="-128"/>
                <a:ea typeface="EPSON 太丸ゴシック体Ｂ" panose="020F0709000000000000" pitchFamily="49" charset="-128"/>
                <a:cs typeface="メイリオ" panose="020B0604030504040204" pitchFamily="50" charset="-128"/>
              </a:rPr>
              <a:t>●</a:t>
            </a:r>
            <a:r>
              <a:rPr lang="en-US" altLang="ja-JP" sz="1600" i="1" dirty="0">
                <a:latin typeface="EPSON 太丸ゴシック体Ｂ" panose="020F0709000000000000" pitchFamily="49" charset="-128"/>
                <a:ea typeface="EPSON 太丸ゴシック体Ｂ" panose="020F0709000000000000" pitchFamily="49" charset="-128"/>
                <a:cs typeface="メイリオ" panose="020B0604030504040204" pitchFamily="50" charset="-128"/>
              </a:rPr>
              <a:t> </a:t>
            </a:r>
            <a:r>
              <a:rPr lang="ja-JP" altLang="ja-JP" sz="1600" i="1" dirty="0">
                <a:latin typeface="EPSON 太丸ゴシック体Ｂ" panose="020F0709000000000000" pitchFamily="49" charset="-128"/>
                <a:ea typeface="EPSON 太丸ゴシック体Ｂ" panose="020F0709000000000000" pitchFamily="49" charset="-128"/>
                <a:cs typeface="メイリオ" panose="020B0604030504040204" pitchFamily="50" charset="-128"/>
              </a:rPr>
              <a:t>確認させて頂くこと</a:t>
            </a:r>
          </a:p>
          <a:p>
            <a:pPr>
              <a:lnSpc>
                <a:spcPts val="2178"/>
              </a:lnSpc>
            </a:pPr>
            <a:r>
              <a:rPr lang="ja-JP" altLang="en-US" sz="1600" i="1" dirty="0">
                <a:latin typeface="EPSON 太丸ゴシック体Ｂ" panose="020F0709000000000000" pitchFamily="49" charset="-128"/>
                <a:ea typeface="EPSON 太丸ゴシック体Ｂ" panose="020F0709000000000000" pitchFamily="49" charset="-128"/>
                <a:cs typeface="メイリオ" panose="020B0604030504040204" pitchFamily="50" charset="-128"/>
              </a:rPr>
              <a:t>　・</a:t>
            </a:r>
            <a:r>
              <a:rPr lang="ja-JP" altLang="ja-JP" sz="1600" i="1" dirty="0">
                <a:latin typeface="EPSON 太丸ゴシック体Ｂ" panose="020F0709000000000000" pitchFamily="49" charset="-128"/>
                <a:ea typeface="EPSON 太丸ゴシック体Ｂ" panose="020F0709000000000000" pitchFamily="49" charset="-128"/>
                <a:cs typeface="メイリオ" panose="020B0604030504040204" pitchFamily="50" charset="-128"/>
              </a:rPr>
              <a:t>すべて提供品とさせて頂きます。</a:t>
            </a:r>
          </a:p>
          <a:p>
            <a:pPr>
              <a:lnSpc>
                <a:spcPts val="2178"/>
              </a:lnSpc>
            </a:pPr>
            <a:r>
              <a:rPr lang="ja-JP" altLang="en-US" sz="1600" i="1" dirty="0">
                <a:latin typeface="EPSON 太丸ゴシック体Ｂ" panose="020F0709000000000000" pitchFamily="49" charset="-128"/>
                <a:ea typeface="EPSON 太丸ゴシック体Ｂ" panose="020F0709000000000000" pitchFamily="49" charset="-128"/>
                <a:cs typeface="メイリオ" panose="020B0604030504040204" pitchFamily="50" charset="-128"/>
              </a:rPr>
              <a:t>　・</a:t>
            </a:r>
            <a:r>
              <a:rPr lang="ja-JP" altLang="ja-JP" sz="1600" i="1" dirty="0">
                <a:latin typeface="EPSON 太丸ゴシック体Ｂ" panose="020F0709000000000000" pitchFamily="49" charset="-128"/>
                <a:ea typeface="EPSON 太丸ゴシック体Ｂ" panose="020F0709000000000000" pitchFamily="49" charset="-128"/>
                <a:cs typeface="メイリオ" panose="020B0604030504040204" pitchFamily="50" charset="-128"/>
              </a:rPr>
              <a:t>売値は主催者が決めさせて頂きます。(参考におたずねする場合も・・) </a:t>
            </a:r>
            <a:endParaRPr lang="en-US" altLang="ja-JP" sz="1600" i="1" dirty="0">
              <a:latin typeface="EPSON 太丸ゴシック体Ｂ" panose="020F0709000000000000" pitchFamily="49" charset="-128"/>
              <a:ea typeface="EPSON 太丸ゴシック体Ｂ" panose="020F0709000000000000" pitchFamily="49" charset="-128"/>
              <a:cs typeface="メイリオ" panose="020B0604030504040204" pitchFamily="50" charset="-128"/>
            </a:endParaRPr>
          </a:p>
          <a:p>
            <a:pPr>
              <a:lnSpc>
                <a:spcPts val="2178"/>
              </a:lnSpc>
            </a:pPr>
            <a:r>
              <a:rPr lang="en-US" altLang="ja-JP" sz="1600" i="1" dirty="0">
                <a:latin typeface="EPSON 太丸ゴシック体Ｂ" panose="020F0709000000000000" pitchFamily="49" charset="-128"/>
                <a:ea typeface="EPSON 太丸ゴシック体Ｂ" panose="020F0709000000000000" pitchFamily="49" charset="-128"/>
                <a:cs typeface="メイリオ" panose="020B0604030504040204" pitchFamily="50" charset="-128"/>
              </a:rPr>
              <a:t>  </a:t>
            </a:r>
            <a:r>
              <a:rPr lang="ja-JP" altLang="en-US" sz="1600" i="1" dirty="0">
                <a:latin typeface="EPSON 太丸ゴシック体Ｂ" panose="020F0709000000000000" pitchFamily="49" charset="-128"/>
                <a:ea typeface="EPSON 太丸ゴシック体Ｂ" panose="020F0709000000000000" pitchFamily="49" charset="-128"/>
                <a:cs typeface="メイリオ" panose="020B0604030504040204" pitchFamily="50" charset="-128"/>
              </a:rPr>
              <a:t>・</a:t>
            </a:r>
            <a:r>
              <a:rPr lang="ja-JP" altLang="ja-JP" sz="1600" i="1" dirty="0">
                <a:latin typeface="EPSON 太丸ゴシック体Ｂ" panose="020F0709000000000000" pitchFamily="49" charset="-128"/>
                <a:ea typeface="EPSON 太丸ゴシック体Ｂ" panose="020F0709000000000000" pitchFamily="49" charset="-128"/>
                <a:cs typeface="メイリオ" panose="020B0604030504040204" pitchFamily="50" charset="-128"/>
              </a:rPr>
              <a:t>売れ残りの処分は主催者が判断させて頂きます。</a:t>
            </a:r>
          </a:p>
          <a:p>
            <a:pPr>
              <a:lnSpc>
                <a:spcPts val="2178"/>
              </a:lnSpc>
            </a:pPr>
            <a:r>
              <a:rPr lang="ja-JP" altLang="en-US" sz="1600" i="1" dirty="0">
                <a:latin typeface="EPSON 太丸ゴシック体Ｂ" panose="020F0709000000000000" pitchFamily="49" charset="-128"/>
                <a:ea typeface="EPSON 太丸ゴシック体Ｂ" panose="020F0709000000000000" pitchFamily="49" charset="-128"/>
                <a:cs typeface="メイリオ" panose="020B0604030504040204" pitchFamily="50" charset="-128"/>
              </a:rPr>
              <a:t>　・</a:t>
            </a:r>
            <a:r>
              <a:rPr lang="ja-JP" altLang="ja-JP" sz="1600" i="1" dirty="0">
                <a:latin typeface="EPSON 太丸ゴシック体Ｂ" panose="020F0709000000000000" pitchFamily="49" charset="-128"/>
                <a:ea typeface="EPSON 太丸ゴシック体Ｂ" panose="020F0709000000000000" pitchFamily="49" charset="-128"/>
                <a:cs typeface="メイリオ" panose="020B0604030504040204" pitchFamily="50" charset="-128"/>
              </a:rPr>
              <a:t>衣類関係は(靴、バック等も)基本的には新品にかぎらせていただきます。</a:t>
            </a:r>
          </a:p>
          <a:p>
            <a:pPr>
              <a:lnSpc>
                <a:spcPts val="2178"/>
              </a:lnSpc>
            </a:pPr>
            <a:r>
              <a:rPr lang="ja-JP" altLang="ja-JP" sz="1600" i="1" dirty="0">
                <a:latin typeface="EPSON 太丸ゴシック体Ｂ" panose="020F0709000000000000" pitchFamily="49" charset="-128"/>
                <a:ea typeface="EPSON 太丸ゴシック体Ｂ" panose="020F0709000000000000" pitchFamily="49" charset="-128"/>
                <a:cs typeface="メイリオ" panose="020B0604030504040204" pitchFamily="50" charset="-128"/>
              </a:rPr>
              <a:t>●</a:t>
            </a:r>
            <a:r>
              <a:rPr lang="en-US" altLang="ja-JP" sz="1600" i="1" dirty="0">
                <a:latin typeface="EPSON 太丸ゴシック体Ｂ" panose="020F0709000000000000" pitchFamily="49" charset="-128"/>
                <a:ea typeface="EPSON 太丸ゴシック体Ｂ" panose="020F0709000000000000" pitchFamily="49" charset="-128"/>
                <a:cs typeface="メイリオ" panose="020B0604030504040204" pitchFamily="50" charset="-128"/>
              </a:rPr>
              <a:t> </a:t>
            </a:r>
            <a:r>
              <a:rPr lang="ja-JP" altLang="ja-JP" sz="1600" i="1" dirty="0">
                <a:latin typeface="EPSON 太丸ゴシック体Ｂ" panose="020F0709000000000000" pitchFamily="49" charset="-128"/>
                <a:ea typeface="EPSON 太丸ゴシック体Ｂ" panose="020F0709000000000000" pitchFamily="49" charset="-128"/>
                <a:cs typeface="メイリオ" panose="020B0604030504040204" pitchFamily="50" charset="-128"/>
              </a:rPr>
              <a:t>受付できないもの</a:t>
            </a:r>
            <a:br>
              <a:rPr lang="ja-JP" altLang="ja-JP" sz="1600" i="1" dirty="0">
                <a:latin typeface="EPSON 太丸ゴシック体Ｂ" panose="020F0709000000000000" pitchFamily="49" charset="-128"/>
                <a:ea typeface="EPSON 太丸ゴシック体Ｂ" panose="020F0709000000000000" pitchFamily="49" charset="-128"/>
                <a:cs typeface="メイリオ" panose="020B0604030504040204" pitchFamily="50" charset="-128"/>
              </a:rPr>
            </a:br>
            <a:r>
              <a:rPr lang="ja-JP" altLang="en-US" sz="1600" i="1" dirty="0">
                <a:latin typeface="EPSON 太丸ゴシック体Ｂ" panose="020F0709000000000000" pitchFamily="49" charset="-128"/>
                <a:ea typeface="EPSON 太丸ゴシック体Ｂ" panose="020F0709000000000000" pitchFamily="49" charset="-128"/>
                <a:cs typeface="メイリオ" panose="020B0604030504040204" pitchFamily="50" charset="-128"/>
              </a:rPr>
              <a:t>　 ・</a:t>
            </a:r>
            <a:r>
              <a:rPr lang="ja-JP" altLang="ja-JP" sz="1600" i="1" dirty="0">
                <a:latin typeface="EPSON 太丸ゴシック体Ｂ" panose="020F0709000000000000" pitchFamily="49" charset="-128"/>
                <a:ea typeface="EPSON 太丸ゴシック体Ｂ" panose="020F0709000000000000" pitchFamily="49" charset="-128"/>
                <a:cs typeface="メイリオ" panose="020B0604030504040204" pitchFamily="50" charset="-128"/>
              </a:rPr>
              <a:t>食品の</a:t>
            </a:r>
            <a:r>
              <a:rPr lang="ja-JP" altLang="ja-JP" sz="1600" i="1" dirty="0" err="1">
                <a:latin typeface="EPSON 太丸ゴシック体Ｂ" panose="020F0709000000000000" pitchFamily="49" charset="-128"/>
                <a:ea typeface="EPSON 太丸ゴシック体Ｂ" panose="020F0709000000000000" pitchFamily="49" charset="-128"/>
                <a:cs typeface="メイリオ" panose="020B0604030504040204" pitchFamily="50" charset="-128"/>
              </a:rPr>
              <a:t>なま</a:t>
            </a:r>
            <a:r>
              <a:rPr lang="ja-JP" altLang="ja-JP" sz="1600" i="1" dirty="0">
                <a:latin typeface="EPSON 太丸ゴシック体Ｂ" panose="020F0709000000000000" pitchFamily="49" charset="-128"/>
                <a:ea typeface="EPSON 太丸ゴシック体Ｂ" panose="020F0709000000000000" pitchFamily="49" charset="-128"/>
                <a:cs typeface="メイリオ" panose="020B0604030504040204" pitchFamily="50" charset="-128"/>
              </a:rPr>
              <a:t>もの。賞味期限の切れたもの。</a:t>
            </a:r>
            <a:endParaRPr lang="en-US" altLang="ja-JP" sz="1600" i="1" dirty="0">
              <a:latin typeface="EPSON 太丸ゴシック体Ｂ" panose="020F0709000000000000" pitchFamily="49" charset="-128"/>
              <a:ea typeface="EPSON 太丸ゴシック体Ｂ" panose="020F0709000000000000" pitchFamily="49" charset="-128"/>
              <a:cs typeface="メイリオ" panose="020B0604030504040204" pitchFamily="50" charset="-128"/>
            </a:endParaRPr>
          </a:p>
          <a:p>
            <a:pPr>
              <a:lnSpc>
                <a:spcPts val="2178"/>
              </a:lnSpc>
            </a:pPr>
            <a:r>
              <a:rPr lang="ja-JP" altLang="en-US" sz="1600" i="1" dirty="0">
                <a:latin typeface="EPSON 太丸ゴシック体Ｂ" panose="020F0709000000000000" pitchFamily="49" charset="-128"/>
                <a:ea typeface="EPSON 太丸ゴシック体Ｂ" panose="020F0709000000000000" pitchFamily="49" charset="-128"/>
                <a:cs typeface="メイリオ" panose="020B0604030504040204" pitchFamily="50" charset="-128"/>
              </a:rPr>
              <a:t>　 ・</a:t>
            </a:r>
            <a:r>
              <a:rPr lang="ja-JP" altLang="ja-JP" sz="1600" i="1" dirty="0">
                <a:latin typeface="EPSON 太丸ゴシック体Ｂ" panose="020F0709000000000000" pitchFamily="49" charset="-128"/>
                <a:ea typeface="EPSON 太丸ゴシック体Ｂ" panose="020F0709000000000000" pitchFamily="49" charset="-128"/>
                <a:cs typeface="メイリオ" panose="020B0604030504040204" pitchFamily="50" charset="-128"/>
              </a:rPr>
              <a:t>消費期限の過ぎたもの。</a:t>
            </a:r>
          </a:p>
          <a:p>
            <a:pPr>
              <a:lnSpc>
                <a:spcPts val="2178"/>
              </a:lnSpc>
            </a:pPr>
            <a:r>
              <a:rPr lang="ja-JP" altLang="en-US" sz="1600" i="1" dirty="0">
                <a:latin typeface="EPSON 太丸ゴシック体Ｂ" panose="020F0709000000000000" pitchFamily="49" charset="-128"/>
                <a:ea typeface="EPSON 太丸ゴシック体Ｂ" panose="020F0709000000000000" pitchFamily="49" charset="-128"/>
                <a:cs typeface="メイリオ" panose="020B0604030504040204" pitchFamily="50" charset="-128"/>
              </a:rPr>
              <a:t>　 ・</a:t>
            </a:r>
            <a:r>
              <a:rPr lang="ja-JP" altLang="ja-JP" sz="1600" i="1" dirty="0">
                <a:latin typeface="EPSON 太丸ゴシック体Ｂ" panose="020F0709000000000000" pitchFamily="49" charset="-128"/>
                <a:ea typeface="EPSON 太丸ゴシック体Ｂ" panose="020F0709000000000000" pitchFamily="49" charset="-128"/>
                <a:cs typeface="メイリオ" panose="020B0604030504040204" pitchFamily="50" charset="-128"/>
              </a:rPr>
              <a:t>動物などの生き物。</a:t>
            </a:r>
          </a:p>
          <a:p>
            <a:pPr>
              <a:lnSpc>
                <a:spcPts val="2178"/>
              </a:lnSpc>
            </a:pPr>
            <a:r>
              <a:rPr lang="ja-JP" altLang="en-US" sz="1600" i="1" dirty="0">
                <a:latin typeface="EPSON 太丸ゴシック体Ｂ" panose="020F0709000000000000" pitchFamily="49" charset="-128"/>
                <a:ea typeface="EPSON 太丸ゴシック体Ｂ" panose="020F0709000000000000" pitchFamily="49" charset="-128"/>
                <a:cs typeface="メイリオ" panose="020B0604030504040204" pitchFamily="50" charset="-128"/>
              </a:rPr>
              <a:t>　 ・</a:t>
            </a:r>
            <a:r>
              <a:rPr lang="ja-JP" altLang="ja-JP" sz="1600" i="1" dirty="0">
                <a:latin typeface="EPSON 太丸ゴシック体Ｂ" panose="020F0709000000000000" pitchFamily="49" charset="-128"/>
                <a:ea typeface="EPSON 太丸ゴシック体Ｂ" panose="020F0709000000000000" pitchFamily="49" charset="-128"/>
                <a:cs typeface="メイリオ" panose="020B0604030504040204" pitchFamily="50" charset="-128"/>
              </a:rPr>
              <a:t>大きな家具などは事前にご連絡ください。</a:t>
            </a:r>
            <a:r>
              <a:rPr lang="ja-JP" altLang="en-US" sz="1600" i="1" dirty="0">
                <a:latin typeface="EPSON 太丸ゴシック体Ｂ" panose="020F0709000000000000" pitchFamily="49" charset="-128"/>
                <a:ea typeface="EPSON 太丸ゴシック体Ｂ" panose="020F0709000000000000" pitchFamily="49" charset="-128"/>
                <a:cs typeface="メイリオ" panose="020B0604030504040204" pitchFamily="50" charset="-128"/>
              </a:rPr>
              <a:t>　　</a:t>
            </a:r>
          </a:p>
        </p:txBody>
      </p:sp>
      <p:sp>
        <p:nvSpPr>
          <p:cNvPr id="260" name="テキスト プレースホルダー 274"/>
          <p:cNvSpPr txBox="1">
            <a:spLocks/>
          </p:cNvSpPr>
          <p:nvPr/>
        </p:nvSpPr>
        <p:spPr>
          <a:xfrm>
            <a:off x="3911872" y="10406683"/>
            <a:ext cx="3600191" cy="381237"/>
          </a:xfrm>
          <a:prstGeom prst="rect">
            <a:avLst/>
          </a:prstGeom>
        </p:spPr>
        <p:txBody>
          <a:bodyPr vert="horz" lIns="99569" tIns="49785" rIns="99569" bIns="49785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kumimoji="1" sz="1600" b="1" kern="1200">
                <a:solidFill>
                  <a:srgbClr val="09384D"/>
                </a:solidFill>
                <a:effectLst>
                  <a:glow rad="127000">
                    <a:schemeClr val="bg1">
                      <a:alpha val="80000"/>
                    </a:schemeClr>
                  </a:glow>
                </a:effectLst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kumimoji="1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ja-JP" altLang="en-US" sz="1500" dirty="0"/>
              <a:t>主催：バームハイツ西葛西自治会</a:t>
            </a:r>
          </a:p>
        </p:txBody>
      </p:sp>
      <p:grpSp>
        <p:nvGrpSpPr>
          <p:cNvPr id="261" name="Group 1512"/>
          <p:cNvGrpSpPr>
            <a:grpSpLocks noChangeAspect="1"/>
          </p:cNvGrpSpPr>
          <p:nvPr/>
        </p:nvGrpSpPr>
        <p:grpSpPr bwMode="auto">
          <a:xfrm>
            <a:off x="6252316" y="5346700"/>
            <a:ext cx="1044794" cy="1032028"/>
            <a:chOff x="546" y="3444"/>
            <a:chExt cx="658" cy="650"/>
          </a:xfrm>
          <a:solidFill>
            <a:srgbClr val="59AA57"/>
          </a:solidFill>
        </p:grpSpPr>
        <p:sp>
          <p:nvSpPr>
            <p:cNvPr id="262" name="Freeform 1513"/>
            <p:cNvSpPr>
              <a:spLocks noEditPoints="1"/>
            </p:cNvSpPr>
            <p:nvPr userDrawn="1"/>
          </p:nvSpPr>
          <p:spPr bwMode="auto">
            <a:xfrm>
              <a:off x="546" y="3444"/>
              <a:ext cx="658" cy="650"/>
            </a:xfrm>
            <a:custGeom>
              <a:avLst/>
              <a:gdLst>
                <a:gd name="T0" fmla="*/ 0 w 658"/>
                <a:gd name="T1" fmla="*/ 498 h 650"/>
                <a:gd name="T2" fmla="*/ 110 w 658"/>
                <a:gd name="T3" fmla="*/ 196 h 650"/>
                <a:gd name="T4" fmla="*/ 428 w 658"/>
                <a:gd name="T5" fmla="*/ 482 h 650"/>
                <a:gd name="T6" fmla="*/ 100 w 658"/>
                <a:gd name="T7" fmla="*/ 142 h 650"/>
                <a:gd name="T8" fmla="*/ 92 w 658"/>
                <a:gd name="T9" fmla="*/ 154 h 650"/>
                <a:gd name="T10" fmla="*/ 108 w 658"/>
                <a:gd name="T11" fmla="*/ 308 h 650"/>
                <a:gd name="T12" fmla="*/ 374 w 658"/>
                <a:gd name="T13" fmla="*/ 530 h 650"/>
                <a:gd name="T14" fmla="*/ 312 w 658"/>
                <a:gd name="T15" fmla="*/ 536 h 650"/>
                <a:gd name="T16" fmla="*/ 302 w 658"/>
                <a:gd name="T17" fmla="*/ 494 h 650"/>
                <a:gd name="T18" fmla="*/ 214 w 658"/>
                <a:gd name="T19" fmla="*/ 434 h 650"/>
                <a:gd name="T20" fmla="*/ 186 w 658"/>
                <a:gd name="T21" fmla="*/ 384 h 650"/>
                <a:gd name="T22" fmla="*/ 152 w 658"/>
                <a:gd name="T23" fmla="*/ 356 h 650"/>
                <a:gd name="T24" fmla="*/ 142 w 658"/>
                <a:gd name="T25" fmla="*/ 334 h 650"/>
                <a:gd name="T26" fmla="*/ 156 w 658"/>
                <a:gd name="T27" fmla="*/ 334 h 650"/>
                <a:gd name="T28" fmla="*/ 198 w 658"/>
                <a:gd name="T29" fmla="*/ 164 h 650"/>
                <a:gd name="T30" fmla="*/ 230 w 658"/>
                <a:gd name="T31" fmla="*/ 278 h 650"/>
                <a:gd name="T32" fmla="*/ 252 w 658"/>
                <a:gd name="T33" fmla="*/ 306 h 650"/>
                <a:gd name="T34" fmla="*/ 314 w 658"/>
                <a:gd name="T35" fmla="*/ 276 h 650"/>
                <a:gd name="T36" fmla="*/ 354 w 658"/>
                <a:gd name="T37" fmla="*/ 320 h 650"/>
                <a:gd name="T38" fmla="*/ 378 w 658"/>
                <a:gd name="T39" fmla="*/ 392 h 650"/>
                <a:gd name="T40" fmla="*/ 394 w 658"/>
                <a:gd name="T41" fmla="*/ 460 h 650"/>
                <a:gd name="T42" fmla="*/ 382 w 658"/>
                <a:gd name="T43" fmla="*/ 486 h 650"/>
                <a:gd name="T44" fmla="*/ 366 w 658"/>
                <a:gd name="T45" fmla="*/ 430 h 650"/>
                <a:gd name="T46" fmla="*/ 334 w 658"/>
                <a:gd name="T47" fmla="*/ 392 h 650"/>
                <a:gd name="T48" fmla="*/ 346 w 658"/>
                <a:gd name="T49" fmla="*/ 452 h 650"/>
                <a:gd name="T50" fmla="*/ 406 w 658"/>
                <a:gd name="T51" fmla="*/ 376 h 650"/>
                <a:gd name="T52" fmla="*/ 400 w 658"/>
                <a:gd name="T53" fmla="*/ 362 h 650"/>
                <a:gd name="T54" fmla="*/ 314 w 658"/>
                <a:gd name="T55" fmla="*/ 396 h 650"/>
                <a:gd name="T56" fmla="*/ 252 w 658"/>
                <a:gd name="T57" fmla="*/ 416 h 650"/>
                <a:gd name="T58" fmla="*/ 214 w 658"/>
                <a:gd name="T59" fmla="*/ 330 h 650"/>
                <a:gd name="T60" fmla="*/ 216 w 658"/>
                <a:gd name="T61" fmla="*/ 380 h 650"/>
                <a:gd name="T62" fmla="*/ 254 w 658"/>
                <a:gd name="T63" fmla="*/ 350 h 650"/>
                <a:gd name="T64" fmla="*/ 286 w 658"/>
                <a:gd name="T65" fmla="*/ 338 h 650"/>
                <a:gd name="T66" fmla="*/ 304 w 658"/>
                <a:gd name="T67" fmla="*/ 332 h 650"/>
                <a:gd name="T68" fmla="*/ 286 w 658"/>
                <a:gd name="T69" fmla="*/ 436 h 650"/>
                <a:gd name="T70" fmla="*/ 310 w 658"/>
                <a:gd name="T71" fmla="*/ 286 h 650"/>
                <a:gd name="T72" fmla="*/ 254 w 658"/>
                <a:gd name="T73" fmla="*/ 324 h 650"/>
                <a:gd name="T74" fmla="*/ 194 w 658"/>
                <a:gd name="T75" fmla="*/ 298 h 650"/>
                <a:gd name="T76" fmla="*/ 190 w 658"/>
                <a:gd name="T77" fmla="*/ 240 h 650"/>
                <a:gd name="T78" fmla="*/ 208 w 658"/>
                <a:gd name="T79" fmla="*/ 262 h 650"/>
                <a:gd name="T80" fmla="*/ 182 w 658"/>
                <a:gd name="T81" fmla="*/ 312 h 650"/>
                <a:gd name="T82" fmla="*/ 204 w 658"/>
                <a:gd name="T83" fmla="*/ 450 h 650"/>
                <a:gd name="T84" fmla="*/ 366 w 658"/>
                <a:gd name="T85" fmla="*/ 492 h 650"/>
                <a:gd name="T86" fmla="*/ 410 w 658"/>
                <a:gd name="T87" fmla="*/ 424 h 650"/>
                <a:gd name="T88" fmla="*/ 504 w 658"/>
                <a:gd name="T89" fmla="*/ 330 h 650"/>
                <a:gd name="T90" fmla="*/ 432 w 658"/>
                <a:gd name="T91" fmla="*/ 268 h 650"/>
                <a:gd name="T92" fmla="*/ 350 w 658"/>
                <a:gd name="T93" fmla="*/ 372 h 650"/>
                <a:gd name="T94" fmla="*/ 318 w 658"/>
                <a:gd name="T95" fmla="*/ 326 h 650"/>
                <a:gd name="T96" fmla="*/ 274 w 658"/>
                <a:gd name="T97" fmla="*/ 274 h 650"/>
                <a:gd name="T98" fmla="*/ 262 w 658"/>
                <a:gd name="T99" fmla="*/ 290 h 650"/>
                <a:gd name="T100" fmla="*/ 242 w 658"/>
                <a:gd name="T101" fmla="*/ 198 h 650"/>
                <a:gd name="T102" fmla="*/ 218 w 658"/>
                <a:gd name="T103" fmla="*/ 118 h 650"/>
                <a:gd name="T104" fmla="*/ 154 w 658"/>
                <a:gd name="T105" fmla="*/ 180 h 650"/>
                <a:gd name="T106" fmla="*/ 150 w 658"/>
                <a:gd name="T107" fmla="*/ 276 h 650"/>
                <a:gd name="T108" fmla="*/ 64 w 658"/>
                <a:gd name="T109" fmla="*/ 426 h 650"/>
                <a:gd name="T110" fmla="*/ 98 w 658"/>
                <a:gd name="T111" fmla="*/ 430 h 650"/>
                <a:gd name="T112" fmla="*/ 182 w 658"/>
                <a:gd name="T113" fmla="*/ 414 h 650"/>
                <a:gd name="T114" fmla="*/ 166 w 658"/>
                <a:gd name="T115" fmla="*/ 434 h 650"/>
                <a:gd name="T116" fmla="*/ 200 w 658"/>
                <a:gd name="T117" fmla="*/ 482 h 650"/>
                <a:gd name="T118" fmla="*/ 268 w 658"/>
                <a:gd name="T119" fmla="*/ 496 h 650"/>
                <a:gd name="T120" fmla="*/ 266 w 658"/>
                <a:gd name="T121" fmla="*/ 572 h 650"/>
                <a:gd name="T122" fmla="*/ 314 w 658"/>
                <a:gd name="T123" fmla="*/ 558 h 650"/>
                <a:gd name="T124" fmla="*/ 378 w 658"/>
                <a:gd name="T125" fmla="*/ 580 h 6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658" h="650">
                  <a:moveTo>
                    <a:pt x="278" y="334"/>
                  </a:moveTo>
                  <a:lnTo>
                    <a:pt x="278" y="334"/>
                  </a:lnTo>
                  <a:lnTo>
                    <a:pt x="278" y="336"/>
                  </a:lnTo>
                  <a:lnTo>
                    <a:pt x="278" y="336"/>
                  </a:lnTo>
                  <a:lnTo>
                    <a:pt x="278" y="336"/>
                  </a:lnTo>
                  <a:lnTo>
                    <a:pt x="278" y="336"/>
                  </a:lnTo>
                  <a:lnTo>
                    <a:pt x="276" y="336"/>
                  </a:lnTo>
                  <a:lnTo>
                    <a:pt x="276" y="336"/>
                  </a:lnTo>
                  <a:lnTo>
                    <a:pt x="276" y="334"/>
                  </a:lnTo>
                  <a:lnTo>
                    <a:pt x="278" y="334"/>
                  </a:lnTo>
                  <a:lnTo>
                    <a:pt x="278" y="334"/>
                  </a:lnTo>
                  <a:close/>
                  <a:moveTo>
                    <a:pt x="368" y="438"/>
                  </a:moveTo>
                  <a:lnTo>
                    <a:pt x="368" y="438"/>
                  </a:lnTo>
                  <a:lnTo>
                    <a:pt x="368" y="436"/>
                  </a:lnTo>
                  <a:lnTo>
                    <a:pt x="368" y="436"/>
                  </a:lnTo>
                  <a:lnTo>
                    <a:pt x="368" y="436"/>
                  </a:lnTo>
                  <a:lnTo>
                    <a:pt x="368" y="438"/>
                  </a:lnTo>
                  <a:close/>
                  <a:moveTo>
                    <a:pt x="378" y="458"/>
                  </a:moveTo>
                  <a:lnTo>
                    <a:pt x="378" y="458"/>
                  </a:lnTo>
                  <a:lnTo>
                    <a:pt x="378" y="458"/>
                  </a:lnTo>
                  <a:lnTo>
                    <a:pt x="380" y="458"/>
                  </a:lnTo>
                  <a:lnTo>
                    <a:pt x="380" y="458"/>
                  </a:lnTo>
                  <a:lnTo>
                    <a:pt x="378" y="456"/>
                  </a:lnTo>
                  <a:lnTo>
                    <a:pt x="378" y="456"/>
                  </a:lnTo>
                  <a:lnTo>
                    <a:pt x="376" y="456"/>
                  </a:lnTo>
                  <a:lnTo>
                    <a:pt x="376" y="458"/>
                  </a:lnTo>
                  <a:lnTo>
                    <a:pt x="376" y="458"/>
                  </a:lnTo>
                  <a:lnTo>
                    <a:pt x="378" y="458"/>
                  </a:lnTo>
                  <a:lnTo>
                    <a:pt x="378" y="458"/>
                  </a:lnTo>
                  <a:close/>
                  <a:moveTo>
                    <a:pt x="372" y="444"/>
                  </a:moveTo>
                  <a:lnTo>
                    <a:pt x="372" y="444"/>
                  </a:lnTo>
                  <a:lnTo>
                    <a:pt x="374" y="442"/>
                  </a:lnTo>
                  <a:lnTo>
                    <a:pt x="374" y="442"/>
                  </a:lnTo>
                  <a:lnTo>
                    <a:pt x="372" y="444"/>
                  </a:lnTo>
                  <a:lnTo>
                    <a:pt x="372" y="444"/>
                  </a:lnTo>
                  <a:close/>
                  <a:moveTo>
                    <a:pt x="160" y="336"/>
                  </a:moveTo>
                  <a:lnTo>
                    <a:pt x="160" y="336"/>
                  </a:lnTo>
                  <a:lnTo>
                    <a:pt x="160" y="334"/>
                  </a:lnTo>
                  <a:lnTo>
                    <a:pt x="160" y="332"/>
                  </a:lnTo>
                  <a:lnTo>
                    <a:pt x="160" y="336"/>
                  </a:lnTo>
                  <a:lnTo>
                    <a:pt x="160" y="336"/>
                  </a:lnTo>
                  <a:lnTo>
                    <a:pt x="160" y="336"/>
                  </a:lnTo>
                  <a:lnTo>
                    <a:pt x="160" y="336"/>
                  </a:lnTo>
                  <a:close/>
                  <a:moveTo>
                    <a:pt x="262" y="288"/>
                  </a:moveTo>
                  <a:lnTo>
                    <a:pt x="262" y="288"/>
                  </a:lnTo>
                  <a:lnTo>
                    <a:pt x="260" y="288"/>
                  </a:lnTo>
                  <a:lnTo>
                    <a:pt x="262" y="288"/>
                  </a:lnTo>
                  <a:lnTo>
                    <a:pt x="262" y="288"/>
                  </a:lnTo>
                  <a:lnTo>
                    <a:pt x="262" y="288"/>
                  </a:lnTo>
                  <a:lnTo>
                    <a:pt x="262" y="288"/>
                  </a:lnTo>
                  <a:close/>
                  <a:moveTo>
                    <a:pt x="278" y="308"/>
                  </a:moveTo>
                  <a:lnTo>
                    <a:pt x="278" y="308"/>
                  </a:lnTo>
                  <a:lnTo>
                    <a:pt x="278" y="308"/>
                  </a:lnTo>
                  <a:lnTo>
                    <a:pt x="278" y="308"/>
                  </a:lnTo>
                  <a:lnTo>
                    <a:pt x="278" y="306"/>
                  </a:lnTo>
                  <a:lnTo>
                    <a:pt x="278" y="306"/>
                  </a:lnTo>
                  <a:lnTo>
                    <a:pt x="278" y="308"/>
                  </a:lnTo>
                  <a:lnTo>
                    <a:pt x="278" y="308"/>
                  </a:lnTo>
                  <a:close/>
                  <a:moveTo>
                    <a:pt x="372" y="440"/>
                  </a:moveTo>
                  <a:lnTo>
                    <a:pt x="372" y="440"/>
                  </a:lnTo>
                  <a:lnTo>
                    <a:pt x="372" y="438"/>
                  </a:lnTo>
                  <a:lnTo>
                    <a:pt x="372" y="438"/>
                  </a:lnTo>
                  <a:lnTo>
                    <a:pt x="370" y="438"/>
                  </a:lnTo>
                  <a:lnTo>
                    <a:pt x="370" y="438"/>
                  </a:lnTo>
                  <a:lnTo>
                    <a:pt x="372" y="440"/>
                  </a:lnTo>
                  <a:lnTo>
                    <a:pt x="372" y="440"/>
                  </a:lnTo>
                  <a:close/>
                  <a:moveTo>
                    <a:pt x="270" y="306"/>
                  </a:moveTo>
                  <a:lnTo>
                    <a:pt x="270" y="306"/>
                  </a:lnTo>
                  <a:lnTo>
                    <a:pt x="270" y="306"/>
                  </a:lnTo>
                  <a:lnTo>
                    <a:pt x="270" y="306"/>
                  </a:lnTo>
                  <a:lnTo>
                    <a:pt x="270" y="306"/>
                  </a:lnTo>
                  <a:lnTo>
                    <a:pt x="270" y="306"/>
                  </a:lnTo>
                  <a:lnTo>
                    <a:pt x="270" y="306"/>
                  </a:lnTo>
                  <a:lnTo>
                    <a:pt x="270" y="306"/>
                  </a:lnTo>
                  <a:close/>
                  <a:moveTo>
                    <a:pt x="276" y="304"/>
                  </a:moveTo>
                  <a:lnTo>
                    <a:pt x="276" y="304"/>
                  </a:lnTo>
                  <a:lnTo>
                    <a:pt x="274" y="304"/>
                  </a:lnTo>
                  <a:lnTo>
                    <a:pt x="274" y="304"/>
                  </a:lnTo>
                  <a:lnTo>
                    <a:pt x="276" y="304"/>
                  </a:lnTo>
                  <a:lnTo>
                    <a:pt x="276" y="304"/>
                  </a:lnTo>
                  <a:lnTo>
                    <a:pt x="276" y="304"/>
                  </a:lnTo>
                  <a:lnTo>
                    <a:pt x="276" y="304"/>
                  </a:lnTo>
                  <a:close/>
                  <a:moveTo>
                    <a:pt x="160" y="334"/>
                  </a:moveTo>
                  <a:lnTo>
                    <a:pt x="160" y="332"/>
                  </a:lnTo>
                  <a:lnTo>
                    <a:pt x="160" y="332"/>
                  </a:lnTo>
                  <a:lnTo>
                    <a:pt x="158" y="332"/>
                  </a:lnTo>
                  <a:lnTo>
                    <a:pt x="158" y="332"/>
                  </a:lnTo>
                  <a:lnTo>
                    <a:pt x="158" y="332"/>
                  </a:lnTo>
                  <a:lnTo>
                    <a:pt x="158" y="332"/>
                  </a:lnTo>
                  <a:lnTo>
                    <a:pt x="158" y="332"/>
                  </a:lnTo>
                  <a:lnTo>
                    <a:pt x="158" y="332"/>
                  </a:lnTo>
                  <a:lnTo>
                    <a:pt x="158" y="334"/>
                  </a:lnTo>
                  <a:lnTo>
                    <a:pt x="160" y="334"/>
                  </a:lnTo>
                  <a:close/>
                  <a:moveTo>
                    <a:pt x="230" y="350"/>
                  </a:moveTo>
                  <a:lnTo>
                    <a:pt x="228" y="350"/>
                  </a:lnTo>
                  <a:lnTo>
                    <a:pt x="228" y="350"/>
                  </a:lnTo>
                  <a:lnTo>
                    <a:pt x="228" y="350"/>
                  </a:lnTo>
                  <a:lnTo>
                    <a:pt x="228" y="352"/>
                  </a:lnTo>
                  <a:lnTo>
                    <a:pt x="228" y="352"/>
                  </a:lnTo>
                  <a:lnTo>
                    <a:pt x="230" y="350"/>
                  </a:lnTo>
                  <a:lnTo>
                    <a:pt x="230" y="350"/>
                  </a:lnTo>
                  <a:close/>
                  <a:moveTo>
                    <a:pt x="80" y="376"/>
                  </a:moveTo>
                  <a:lnTo>
                    <a:pt x="80" y="376"/>
                  </a:lnTo>
                  <a:lnTo>
                    <a:pt x="80" y="376"/>
                  </a:lnTo>
                  <a:lnTo>
                    <a:pt x="80" y="376"/>
                  </a:lnTo>
                  <a:lnTo>
                    <a:pt x="80" y="376"/>
                  </a:lnTo>
                  <a:lnTo>
                    <a:pt x="80" y="376"/>
                  </a:lnTo>
                  <a:lnTo>
                    <a:pt x="80" y="376"/>
                  </a:lnTo>
                  <a:close/>
                  <a:moveTo>
                    <a:pt x="136" y="416"/>
                  </a:moveTo>
                  <a:lnTo>
                    <a:pt x="136" y="416"/>
                  </a:lnTo>
                  <a:lnTo>
                    <a:pt x="136" y="416"/>
                  </a:lnTo>
                  <a:lnTo>
                    <a:pt x="136" y="416"/>
                  </a:lnTo>
                  <a:lnTo>
                    <a:pt x="136" y="416"/>
                  </a:lnTo>
                  <a:lnTo>
                    <a:pt x="136" y="416"/>
                  </a:lnTo>
                  <a:lnTo>
                    <a:pt x="136" y="416"/>
                  </a:lnTo>
                  <a:lnTo>
                    <a:pt x="136" y="416"/>
                  </a:lnTo>
                  <a:close/>
                  <a:moveTo>
                    <a:pt x="182" y="436"/>
                  </a:moveTo>
                  <a:lnTo>
                    <a:pt x="180" y="438"/>
                  </a:lnTo>
                  <a:lnTo>
                    <a:pt x="180" y="438"/>
                  </a:lnTo>
                  <a:lnTo>
                    <a:pt x="184" y="438"/>
                  </a:lnTo>
                  <a:lnTo>
                    <a:pt x="184" y="438"/>
                  </a:lnTo>
                  <a:lnTo>
                    <a:pt x="184" y="436"/>
                  </a:lnTo>
                  <a:lnTo>
                    <a:pt x="182" y="438"/>
                  </a:lnTo>
                  <a:lnTo>
                    <a:pt x="182" y="438"/>
                  </a:lnTo>
                  <a:lnTo>
                    <a:pt x="182" y="436"/>
                  </a:lnTo>
                  <a:lnTo>
                    <a:pt x="182" y="436"/>
                  </a:lnTo>
                  <a:lnTo>
                    <a:pt x="182" y="436"/>
                  </a:lnTo>
                  <a:close/>
                  <a:moveTo>
                    <a:pt x="158" y="390"/>
                  </a:moveTo>
                  <a:lnTo>
                    <a:pt x="158" y="390"/>
                  </a:lnTo>
                  <a:lnTo>
                    <a:pt x="160" y="390"/>
                  </a:lnTo>
                  <a:lnTo>
                    <a:pt x="160" y="390"/>
                  </a:lnTo>
                  <a:lnTo>
                    <a:pt x="158" y="388"/>
                  </a:lnTo>
                  <a:lnTo>
                    <a:pt x="158" y="388"/>
                  </a:lnTo>
                  <a:lnTo>
                    <a:pt x="158" y="390"/>
                  </a:lnTo>
                  <a:lnTo>
                    <a:pt x="158" y="390"/>
                  </a:lnTo>
                  <a:close/>
                  <a:moveTo>
                    <a:pt x="156" y="350"/>
                  </a:moveTo>
                  <a:lnTo>
                    <a:pt x="156" y="350"/>
                  </a:lnTo>
                  <a:lnTo>
                    <a:pt x="158" y="350"/>
                  </a:lnTo>
                  <a:lnTo>
                    <a:pt x="158" y="350"/>
                  </a:lnTo>
                  <a:lnTo>
                    <a:pt x="156" y="350"/>
                  </a:lnTo>
                  <a:lnTo>
                    <a:pt x="156" y="350"/>
                  </a:lnTo>
                  <a:lnTo>
                    <a:pt x="156" y="350"/>
                  </a:lnTo>
                  <a:lnTo>
                    <a:pt x="156" y="350"/>
                  </a:lnTo>
                  <a:close/>
                  <a:moveTo>
                    <a:pt x="162" y="354"/>
                  </a:moveTo>
                  <a:lnTo>
                    <a:pt x="162" y="356"/>
                  </a:lnTo>
                  <a:lnTo>
                    <a:pt x="162" y="356"/>
                  </a:lnTo>
                  <a:lnTo>
                    <a:pt x="162" y="354"/>
                  </a:lnTo>
                  <a:lnTo>
                    <a:pt x="162" y="354"/>
                  </a:lnTo>
                  <a:lnTo>
                    <a:pt x="162" y="354"/>
                  </a:lnTo>
                  <a:lnTo>
                    <a:pt x="162" y="354"/>
                  </a:lnTo>
                  <a:lnTo>
                    <a:pt x="162" y="354"/>
                  </a:lnTo>
                  <a:close/>
                  <a:moveTo>
                    <a:pt x="164" y="352"/>
                  </a:moveTo>
                  <a:lnTo>
                    <a:pt x="164" y="352"/>
                  </a:lnTo>
                  <a:lnTo>
                    <a:pt x="162" y="352"/>
                  </a:lnTo>
                  <a:lnTo>
                    <a:pt x="162" y="352"/>
                  </a:lnTo>
                  <a:lnTo>
                    <a:pt x="164" y="352"/>
                  </a:lnTo>
                  <a:lnTo>
                    <a:pt x="164" y="352"/>
                  </a:lnTo>
                  <a:close/>
                  <a:moveTo>
                    <a:pt x="174" y="360"/>
                  </a:moveTo>
                  <a:lnTo>
                    <a:pt x="174" y="360"/>
                  </a:lnTo>
                  <a:lnTo>
                    <a:pt x="174" y="360"/>
                  </a:lnTo>
                  <a:lnTo>
                    <a:pt x="172" y="360"/>
                  </a:lnTo>
                  <a:lnTo>
                    <a:pt x="172" y="360"/>
                  </a:lnTo>
                  <a:lnTo>
                    <a:pt x="172" y="360"/>
                  </a:lnTo>
                  <a:lnTo>
                    <a:pt x="172" y="360"/>
                  </a:lnTo>
                  <a:lnTo>
                    <a:pt x="174" y="360"/>
                  </a:lnTo>
                  <a:lnTo>
                    <a:pt x="174" y="360"/>
                  </a:lnTo>
                  <a:close/>
                  <a:moveTo>
                    <a:pt x="158" y="354"/>
                  </a:moveTo>
                  <a:lnTo>
                    <a:pt x="158" y="356"/>
                  </a:lnTo>
                  <a:lnTo>
                    <a:pt x="158" y="356"/>
                  </a:lnTo>
                  <a:lnTo>
                    <a:pt x="158" y="356"/>
                  </a:lnTo>
                  <a:lnTo>
                    <a:pt x="160" y="356"/>
                  </a:lnTo>
                  <a:lnTo>
                    <a:pt x="160" y="356"/>
                  </a:lnTo>
                  <a:lnTo>
                    <a:pt x="162" y="356"/>
                  </a:lnTo>
                  <a:lnTo>
                    <a:pt x="162" y="356"/>
                  </a:lnTo>
                  <a:lnTo>
                    <a:pt x="158" y="354"/>
                  </a:lnTo>
                  <a:lnTo>
                    <a:pt x="158" y="354"/>
                  </a:lnTo>
                  <a:close/>
                  <a:moveTo>
                    <a:pt x="158" y="334"/>
                  </a:moveTo>
                  <a:lnTo>
                    <a:pt x="158" y="334"/>
                  </a:lnTo>
                  <a:lnTo>
                    <a:pt x="160" y="336"/>
                  </a:lnTo>
                  <a:lnTo>
                    <a:pt x="160" y="336"/>
                  </a:lnTo>
                  <a:lnTo>
                    <a:pt x="158" y="334"/>
                  </a:lnTo>
                  <a:lnTo>
                    <a:pt x="158" y="334"/>
                  </a:lnTo>
                  <a:close/>
                  <a:moveTo>
                    <a:pt x="144" y="248"/>
                  </a:moveTo>
                  <a:lnTo>
                    <a:pt x="144" y="248"/>
                  </a:lnTo>
                  <a:lnTo>
                    <a:pt x="144" y="248"/>
                  </a:lnTo>
                  <a:lnTo>
                    <a:pt x="144" y="248"/>
                  </a:lnTo>
                  <a:lnTo>
                    <a:pt x="142" y="246"/>
                  </a:lnTo>
                  <a:lnTo>
                    <a:pt x="142" y="242"/>
                  </a:lnTo>
                  <a:lnTo>
                    <a:pt x="142" y="242"/>
                  </a:lnTo>
                  <a:lnTo>
                    <a:pt x="142" y="246"/>
                  </a:lnTo>
                  <a:lnTo>
                    <a:pt x="142" y="246"/>
                  </a:lnTo>
                  <a:lnTo>
                    <a:pt x="142" y="248"/>
                  </a:lnTo>
                  <a:lnTo>
                    <a:pt x="144" y="248"/>
                  </a:lnTo>
                  <a:lnTo>
                    <a:pt x="144" y="248"/>
                  </a:lnTo>
                  <a:close/>
                  <a:moveTo>
                    <a:pt x="100" y="310"/>
                  </a:moveTo>
                  <a:lnTo>
                    <a:pt x="100" y="310"/>
                  </a:lnTo>
                  <a:lnTo>
                    <a:pt x="102" y="310"/>
                  </a:lnTo>
                  <a:lnTo>
                    <a:pt x="102" y="310"/>
                  </a:lnTo>
                  <a:lnTo>
                    <a:pt x="102" y="310"/>
                  </a:lnTo>
                  <a:lnTo>
                    <a:pt x="102" y="310"/>
                  </a:lnTo>
                  <a:lnTo>
                    <a:pt x="100" y="308"/>
                  </a:lnTo>
                  <a:lnTo>
                    <a:pt x="100" y="310"/>
                  </a:lnTo>
                  <a:close/>
                  <a:moveTo>
                    <a:pt x="374" y="504"/>
                  </a:moveTo>
                  <a:lnTo>
                    <a:pt x="374" y="504"/>
                  </a:lnTo>
                  <a:lnTo>
                    <a:pt x="374" y="504"/>
                  </a:lnTo>
                  <a:lnTo>
                    <a:pt x="374" y="504"/>
                  </a:lnTo>
                  <a:lnTo>
                    <a:pt x="374" y="504"/>
                  </a:lnTo>
                  <a:close/>
                  <a:moveTo>
                    <a:pt x="374" y="442"/>
                  </a:moveTo>
                  <a:lnTo>
                    <a:pt x="374" y="442"/>
                  </a:lnTo>
                  <a:lnTo>
                    <a:pt x="374" y="442"/>
                  </a:lnTo>
                  <a:lnTo>
                    <a:pt x="374" y="442"/>
                  </a:lnTo>
                  <a:lnTo>
                    <a:pt x="374" y="442"/>
                  </a:lnTo>
                  <a:lnTo>
                    <a:pt x="374" y="442"/>
                  </a:lnTo>
                  <a:lnTo>
                    <a:pt x="374" y="442"/>
                  </a:lnTo>
                  <a:lnTo>
                    <a:pt x="374" y="442"/>
                  </a:lnTo>
                  <a:close/>
                  <a:moveTo>
                    <a:pt x="150" y="244"/>
                  </a:moveTo>
                  <a:lnTo>
                    <a:pt x="150" y="244"/>
                  </a:lnTo>
                  <a:lnTo>
                    <a:pt x="148" y="246"/>
                  </a:lnTo>
                  <a:lnTo>
                    <a:pt x="148" y="244"/>
                  </a:lnTo>
                  <a:lnTo>
                    <a:pt x="148" y="244"/>
                  </a:lnTo>
                  <a:lnTo>
                    <a:pt x="150" y="246"/>
                  </a:lnTo>
                  <a:lnTo>
                    <a:pt x="150" y="246"/>
                  </a:lnTo>
                  <a:lnTo>
                    <a:pt x="150" y="244"/>
                  </a:lnTo>
                  <a:lnTo>
                    <a:pt x="150" y="244"/>
                  </a:lnTo>
                  <a:close/>
                  <a:moveTo>
                    <a:pt x="438" y="430"/>
                  </a:moveTo>
                  <a:lnTo>
                    <a:pt x="438" y="430"/>
                  </a:lnTo>
                  <a:lnTo>
                    <a:pt x="436" y="430"/>
                  </a:lnTo>
                  <a:lnTo>
                    <a:pt x="436" y="430"/>
                  </a:lnTo>
                  <a:lnTo>
                    <a:pt x="436" y="430"/>
                  </a:lnTo>
                  <a:lnTo>
                    <a:pt x="436" y="430"/>
                  </a:lnTo>
                  <a:lnTo>
                    <a:pt x="438" y="430"/>
                  </a:lnTo>
                  <a:lnTo>
                    <a:pt x="438" y="430"/>
                  </a:lnTo>
                  <a:close/>
                  <a:moveTo>
                    <a:pt x="184" y="316"/>
                  </a:moveTo>
                  <a:lnTo>
                    <a:pt x="184" y="316"/>
                  </a:lnTo>
                  <a:lnTo>
                    <a:pt x="184" y="316"/>
                  </a:lnTo>
                  <a:lnTo>
                    <a:pt x="184" y="316"/>
                  </a:lnTo>
                  <a:lnTo>
                    <a:pt x="184" y="316"/>
                  </a:lnTo>
                  <a:lnTo>
                    <a:pt x="182" y="316"/>
                  </a:lnTo>
                  <a:lnTo>
                    <a:pt x="182" y="316"/>
                  </a:lnTo>
                  <a:lnTo>
                    <a:pt x="184" y="316"/>
                  </a:lnTo>
                  <a:lnTo>
                    <a:pt x="184" y="316"/>
                  </a:lnTo>
                  <a:close/>
                  <a:moveTo>
                    <a:pt x="154" y="248"/>
                  </a:moveTo>
                  <a:lnTo>
                    <a:pt x="152" y="248"/>
                  </a:lnTo>
                  <a:lnTo>
                    <a:pt x="152" y="248"/>
                  </a:lnTo>
                  <a:lnTo>
                    <a:pt x="152" y="248"/>
                  </a:lnTo>
                  <a:lnTo>
                    <a:pt x="154" y="248"/>
                  </a:lnTo>
                  <a:lnTo>
                    <a:pt x="154" y="248"/>
                  </a:lnTo>
                  <a:close/>
                  <a:moveTo>
                    <a:pt x="396" y="638"/>
                  </a:moveTo>
                  <a:lnTo>
                    <a:pt x="396" y="638"/>
                  </a:lnTo>
                  <a:lnTo>
                    <a:pt x="370" y="646"/>
                  </a:lnTo>
                  <a:lnTo>
                    <a:pt x="350" y="648"/>
                  </a:lnTo>
                  <a:lnTo>
                    <a:pt x="324" y="650"/>
                  </a:lnTo>
                  <a:lnTo>
                    <a:pt x="294" y="650"/>
                  </a:lnTo>
                  <a:lnTo>
                    <a:pt x="260" y="648"/>
                  </a:lnTo>
                  <a:lnTo>
                    <a:pt x="222" y="640"/>
                  </a:lnTo>
                  <a:lnTo>
                    <a:pt x="180" y="628"/>
                  </a:lnTo>
                  <a:lnTo>
                    <a:pt x="180" y="628"/>
                  </a:lnTo>
                  <a:lnTo>
                    <a:pt x="156" y="618"/>
                  </a:lnTo>
                  <a:lnTo>
                    <a:pt x="134" y="610"/>
                  </a:lnTo>
                  <a:lnTo>
                    <a:pt x="114" y="598"/>
                  </a:lnTo>
                  <a:lnTo>
                    <a:pt x="96" y="588"/>
                  </a:lnTo>
                  <a:lnTo>
                    <a:pt x="64" y="566"/>
                  </a:lnTo>
                  <a:lnTo>
                    <a:pt x="40" y="546"/>
                  </a:lnTo>
                  <a:lnTo>
                    <a:pt x="22" y="528"/>
                  </a:lnTo>
                  <a:lnTo>
                    <a:pt x="10" y="512"/>
                  </a:lnTo>
                  <a:lnTo>
                    <a:pt x="0" y="498"/>
                  </a:lnTo>
                  <a:lnTo>
                    <a:pt x="28" y="444"/>
                  </a:lnTo>
                  <a:lnTo>
                    <a:pt x="28" y="444"/>
                  </a:lnTo>
                  <a:lnTo>
                    <a:pt x="30" y="446"/>
                  </a:lnTo>
                  <a:lnTo>
                    <a:pt x="30" y="446"/>
                  </a:lnTo>
                  <a:lnTo>
                    <a:pt x="28" y="444"/>
                  </a:lnTo>
                  <a:lnTo>
                    <a:pt x="76" y="354"/>
                  </a:lnTo>
                  <a:lnTo>
                    <a:pt x="76" y="354"/>
                  </a:lnTo>
                  <a:lnTo>
                    <a:pt x="78" y="356"/>
                  </a:lnTo>
                  <a:lnTo>
                    <a:pt x="78" y="356"/>
                  </a:lnTo>
                  <a:lnTo>
                    <a:pt x="80" y="358"/>
                  </a:lnTo>
                  <a:lnTo>
                    <a:pt x="82" y="358"/>
                  </a:lnTo>
                  <a:lnTo>
                    <a:pt x="82" y="358"/>
                  </a:lnTo>
                  <a:lnTo>
                    <a:pt x="82" y="358"/>
                  </a:lnTo>
                  <a:lnTo>
                    <a:pt x="84" y="360"/>
                  </a:lnTo>
                  <a:lnTo>
                    <a:pt x="84" y="360"/>
                  </a:lnTo>
                  <a:lnTo>
                    <a:pt x="84" y="360"/>
                  </a:lnTo>
                  <a:lnTo>
                    <a:pt x="86" y="360"/>
                  </a:lnTo>
                  <a:lnTo>
                    <a:pt x="86" y="360"/>
                  </a:lnTo>
                  <a:lnTo>
                    <a:pt x="88" y="362"/>
                  </a:lnTo>
                  <a:lnTo>
                    <a:pt x="88" y="360"/>
                  </a:lnTo>
                  <a:lnTo>
                    <a:pt x="88" y="360"/>
                  </a:lnTo>
                  <a:lnTo>
                    <a:pt x="88" y="358"/>
                  </a:lnTo>
                  <a:lnTo>
                    <a:pt x="86" y="358"/>
                  </a:lnTo>
                  <a:lnTo>
                    <a:pt x="86" y="356"/>
                  </a:lnTo>
                  <a:lnTo>
                    <a:pt x="86" y="356"/>
                  </a:lnTo>
                  <a:lnTo>
                    <a:pt x="86" y="356"/>
                  </a:lnTo>
                  <a:lnTo>
                    <a:pt x="84" y="358"/>
                  </a:lnTo>
                  <a:lnTo>
                    <a:pt x="84" y="358"/>
                  </a:lnTo>
                  <a:lnTo>
                    <a:pt x="84" y="358"/>
                  </a:lnTo>
                  <a:lnTo>
                    <a:pt x="84" y="358"/>
                  </a:lnTo>
                  <a:lnTo>
                    <a:pt x="82" y="354"/>
                  </a:lnTo>
                  <a:lnTo>
                    <a:pt x="84" y="354"/>
                  </a:lnTo>
                  <a:lnTo>
                    <a:pt x="86" y="352"/>
                  </a:lnTo>
                  <a:lnTo>
                    <a:pt x="84" y="350"/>
                  </a:lnTo>
                  <a:lnTo>
                    <a:pt x="84" y="350"/>
                  </a:lnTo>
                  <a:lnTo>
                    <a:pt x="84" y="350"/>
                  </a:lnTo>
                  <a:lnTo>
                    <a:pt x="82" y="350"/>
                  </a:lnTo>
                  <a:lnTo>
                    <a:pt x="80" y="348"/>
                  </a:lnTo>
                  <a:lnTo>
                    <a:pt x="84" y="338"/>
                  </a:lnTo>
                  <a:lnTo>
                    <a:pt x="84" y="338"/>
                  </a:lnTo>
                  <a:lnTo>
                    <a:pt x="86" y="338"/>
                  </a:lnTo>
                  <a:lnTo>
                    <a:pt x="84" y="338"/>
                  </a:lnTo>
                  <a:lnTo>
                    <a:pt x="98" y="314"/>
                  </a:lnTo>
                  <a:lnTo>
                    <a:pt x="98" y="314"/>
                  </a:lnTo>
                  <a:lnTo>
                    <a:pt x="100" y="314"/>
                  </a:lnTo>
                  <a:lnTo>
                    <a:pt x="102" y="314"/>
                  </a:lnTo>
                  <a:lnTo>
                    <a:pt x="102" y="314"/>
                  </a:lnTo>
                  <a:lnTo>
                    <a:pt x="104" y="316"/>
                  </a:lnTo>
                  <a:lnTo>
                    <a:pt x="104" y="316"/>
                  </a:lnTo>
                  <a:lnTo>
                    <a:pt x="102" y="316"/>
                  </a:lnTo>
                  <a:lnTo>
                    <a:pt x="102" y="316"/>
                  </a:lnTo>
                  <a:lnTo>
                    <a:pt x="106" y="316"/>
                  </a:lnTo>
                  <a:lnTo>
                    <a:pt x="108" y="318"/>
                  </a:lnTo>
                  <a:lnTo>
                    <a:pt x="108" y="318"/>
                  </a:lnTo>
                  <a:lnTo>
                    <a:pt x="102" y="310"/>
                  </a:lnTo>
                  <a:lnTo>
                    <a:pt x="102" y="310"/>
                  </a:lnTo>
                  <a:lnTo>
                    <a:pt x="100" y="308"/>
                  </a:lnTo>
                  <a:lnTo>
                    <a:pt x="128" y="256"/>
                  </a:lnTo>
                  <a:lnTo>
                    <a:pt x="128" y="256"/>
                  </a:lnTo>
                  <a:lnTo>
                    <a:pt x="128" y="256"/>
                  </a:lnTo>
                  <a:lnTo>
                    <a:pt x="128" y="256"/>
                  </a:lnTo>
                  <a:lnTo>
                    <a:pt x="130" y="252"/>
                  </a:lnTo>
                  <a:lnTo>
                    <a:pt x="130" y="252"/>
                  </a:lnTo>
                  <a:lnTo>
                    <a:pt x="132" y="250"/>
                  </a:lnTo>
                  <a:lnTo>
                    <a:pt x="132" y="254"/>
                  </a:lnTo>
                  <a:lnTo>
                    <a:pt x="132" y="254"/>
                  </a:lnTo>
                  <a:lnTo>
                    <a:pt x="134" y="252"/>
                  </a:lnTo>
                  <a:lnTo>
                    <a:pt x="138" y="254"/>
                  </a:lnTo>
                  <a:lnTo>
                    <a:pt x="136" y="250"/>
                  </a:lnTo>
                  <a:lnTo>
                    <a:pt x="136" y="252"/>
                  </a:lnTo>
                  <a:lnTo>
                    <a:pt x="134" y="252"/>
                  </a:lnTo>
                  <a:lnTo>
                    <a:pt x="134" y="252"/>
                  </a:lnTo>
                  <a:lnTo>
                    <a:pt x="134" y="250"/>
                  </a:lnTo>
                  <a:lnTo>
                    <a:pt x="134" y="250"/>
                  </a:lnTo>
                  <a:lnTo>
                    <a:pt x="136" y="250"/>
                  </a:lnTo>
                  <a:lnTo>
                    <a:pt x="134" y="250"/>
                  </a:lnTo>
                  <a:lnTo>
                    <a:pt x="134" y="250"/>
                  </a:lnTo>
                  <a:lnTo>
                    <a:pt x="134" y="252"/>
                  </a:lnTo>
                  <a:lnTo>
                    <a:pt x="134" y="252"/>
                  </a:lnTo>
                  <a:lnTo>
                    <a:pt x="134" y="252"/>
                  </a:lnTo>
                  <a:lnTo>
                    <a:pt x="132" y="250"/>
                  </a:lnTo>
                  <a:lnTo>
                    <a:pt x="132" y="248"/>
                  </a:lnTo>
                  <a:lnTo>
                    <a:pt x="136" y="240"/>
                  </a:lnTo>
                  <a:lnTo>
                    <a:pt x="140" y="242"/>
                  </a:lnTo>
                  <a:lnTo>
                    <a:pt x="140" y="242"/>
                  </a:lnTo>
                  <a:lnTo>
                    <a:pt x="140" y="242"/>
                  </a:lnTo>
                  <a:lnTo>
                    <a:pt x="140" y="242"/>
                  </a:lnTo>
                  <a:lnTo>
                    <a:pt x="140" y="242"/>
                  </a:lnTo>
                  <a:lnTo>
                    <a:pt x="140" y="242"/>
                  </a:lnTo>
                  <a:lnTo>
                    <a:pt x="142" y="242"/>
                  </a:lnTo>
                  <a:lnTo>
                    <a:pt x="142" y="242"/>
                  </a:lnTo>
                  <a:lnTo>
                    <a:pt x="140" y="246"/>
                  </a:lnTo>
                  <a:lnTo>
                    <a:pt x="144" y="250"/>
                  </a:lnTo>
                  <a:lnTo>
                    <a:pt x="144" y="250"/>
                  </a:lnTo>
                  <a:lnTo>
                    <a:pt x="144" y="248"/>
                  </a:lnTo>
                  <a:lnTo>
                    <a:pt x="144" y="248"/>
                  </a:lnTo>
                  <a:lnTo>
                    <a:pt x="146" y="248"/>
                  </a:lnTo>
                  <a:lnTo>
                    <a:pt x="146" y="252"/>
                  </a:lnTo>
                  <a:lnTo>
                    <a:pt x="146" y="252"/>
                  </a:lnTo>
                  <a:lnTo>
                    <a:pt x="148" y="252"/>
                  </a:lnTo>
                  <a:lnTo>
                    <a:pt x="150" y="252"/>
                  </a:lnTo>
                  <a:lnTo>
                    <a:pt x="150" y="254"/>
                  </a:lnTo>
                  <a:lnTo>
                    <a:pt x="152" y="254"/>
                  </a:lnTo>
                  <a:lnTo>
                    <a:pt x="152" y="254"/>
                  </a:lnTo>
                  <a:lnTo>
                    <a:pt x="154" y="258"/>
                  </a:lnTo>
                  <a:lnTo>
                    <a:pt x="154" y="258"/>
                  </a:lnTo>
                  <a:lnTo>
                    <a:pt x="156" y="256"/>
                  </a:lnTo>
                  <a:lnTo>
                    <a:pt x="156" y="254"/>
                  </a:lnTo>
                  <a:lnTo>
                    <a:pt x="156" y="254"/>
                  </a:lnTo>
                  <a:lnTo>
                    <a:pt x="156" y="252"/>
                  </a:lnTo>
                  <a:lnTo>
                    <a:pt x="158" y="252"/>
                  </a:lnTo>
                  <a:lnTo>
                    <a:pt x="158" y="252"/>
                  </a:lnTo>
                  <a:lnTo>
                    <a:pt x="156" y="250"/>
                  </a:lnTo>
                  <a:lnTo>
                    <a:pt x="154" y="250"/>
                  </a:lnTo>
                  <a:lnTo>
                    <a:pt x="154" y="248"/>
                  </a:lnTo>
                  <a:lnTo>
                    <a:pt x="154" y="248"/>
                  </a:lnTo>
                  <a:lnTo>
                    <a:pt x="154" y="248"/>
                  </a:lnTo>
                  <a:lnTo>
                    <a:pt x="154" y="248"/>
                  </a:lnTo>
                  <a:lnTo>
                    <a:pt x="154" y="248"/>
                  </a:lnTo>
                  <a:lnTo>
                    <a:pt x="156" y="248"/>
                  </a:lnTo>
                  <a:lnTo>
                    <a:pt x="156" y="248"/>
                  </a:lnTo>
                  <a:lnTo>
                    <a:pt x="154" y="246"/>
                  </a:lnTo>
                  <a:lnTo>
                    <a:pt x="152" y="244"/>
                  </a:lnTo>
                  <a:lnTo>
                    <a:pt x="150" y="244"/>
                  </a:lnTo>
                  <a:lnTo>
                    <a:pt x="148" y="242"/>
                  </a:lnTo>
                  <a:lnTo>
                    <a:pt x="148" y="242"/>
                  </a:lnTo>
                  <a:lnTo>
                    <a:pt x="146" y="240"/>
                  </a:lnTo>
                  <a:lnTo>
                    <a:pt x="146" y="242"/>
                  </a:lnTo>
                  <a:lnTo>
                    <a:pt x="146" y="244"/>
                  </a:lnTo>
                  <a:lnTo>
                    <a:pt x="146" y="244"/>
                  </a:lnTo>
                  <a:lnTo>
                    <a:pt x="146" y="244"/>
                  </a:lnTo>
                  <a:lnTo>
                    <a:pt x="146" y="244"/>
                  </a:lnTo>
                  <a:lnTo>
                    <a:pt x="146" y="244"/>
                  </a:lnTo>
                  <a:lnTo>
                    <a:pt x="146" y="244"/>
                  </a:lnTo>
                  <a:lnTo>
                    <a:pt x="146" y="242"/>
                  </a:lnTo>
                  <a:lnTo>
                    <a:pt x="144" y="240"/>
                  </a:lnTo>
                  <a:lnTo>
                    <a:pt x="144" y="240"/>
                  </a:lnTo>
                  <a:lnTo>
                    <a:pt x="144" y="240"/>
                  </a:lnTo>
                  <a:lnTo>
                    <a:pt x="142" y="240"/>
                  </a:lnTo>
                  <a:lnTo>
                    <a:pt x="142" y="240"/>
                  </a:lnTo>
                  <a:lnTo>
                    <a:pt x="142" y="238"/>
                  </a:lnTo>
                  <a:lnTo>
                    <a:pt x="142" y="238"/>
                  </a:lnTo>
                  <a:lnTo>
                    <a:pt x="140" y="238"/>
                  </a:lnTo>
                  <a:lnTo>
                    <a:pt x="140" y="240"/>
                  </a:lnTo>
                  <a:lnTo>
                    <a:pt x="140" y="240"/>
                  </a:lnTo>
                  <a:lnTo>
                    <a:pt x="140" y="240"/>
                  </a:lnTo>
                  <a:lnTo>
                    <a:pt x="140" y="240"/>
                  </a:lnTo>
                  <a:lnTo>
                    <a:pt x="138" y="240"/>
                  </a:lnTo>
                  <a:lnTo>
                    <a:pt x="138" y="240"/>
                  </a:lnTo>
                  <a:lnTo>
                    <a:pt x="136" y="240"/>
                  </a:lnTo>
                  <a:lnTo>
                    <a:pt x="162" y="192"/>
                  </a:lnTo>
                  <a:lnTo>
                    <a:pt x="162" y="192"/>
                  </a:lnTo>
                  <a:lnTo>
                    <a:pt x="162" y="194"/>
                  </a:lnTo>
                  <a:lnTo>
                    <a:pt x="162" y="194"/>
                  </a:lnTo>
                  <a:lnTo>
                    <a:pt x="164" y="194"/>
                  </a:lnTo>
                  <a:lnTo>
                    <a:pt x="164" y="194"/>
                  </a:lnTo>
                  <a:lnTo>
                    <a:pt x="162" y="194"/>
                  </a:lnTo>
                  <a:lnTo>
                    <a:pt x="162" y="192"/>
                  </a:lnTo>
                  <a:lnTo>
                    <a:pt x="164" y="186"/>
                  </a:lnTo>
                  <a:lnTo>
                    <a:pt x="130" y="200"/>
                  </a:lnTo>
                  <a:lnTo>
                    <a:pt x="130" y="200"/>
                  </a:lnTo>
                  <a:lnTo>
                    <a:pt x="130" y="198"/>
                  </a:lnTo>
                  <a:lnTo>
                    <a:pt x="130" y="200"/>
                  </a:lnTo>
                  <a:lnTo>
                    <a:pt x="130" y="200"/>
                  </a:lnTo>
                  <a:lnTo>
                    <a:pt x="130" y="198"/>
                  </a:lnTo>
                  <a:lnTo>
                    <a:pt x="130" y="198"/>
                  </a:lnTo>
                  <a:lnTo>
                    <a:pt x="130" y="198"/>
                  </a:lnTo>
                  <a:lnTo>
                    <a:pt x="130" y="198"/>
                  </a:lnTo>
                  <a:lnTo>
                    <a:pt x="130" y="198"/>
                  </a:lnTo>
                  <a:lnTo>
                    <a:pt x="130" y="198"/>
                  </a:lnTo>
                  <a:lnTo>
                    <a:pt x="130" y="198"/>
                  </a:lnTo>
                  <a:lnTo>
                    <a:pt x="130" y="198"/>
                  </a:lnTo>
                  <a:lnTo>
                    <a:pt x="130" y="194"/>
                  </a:lnTo>
                  <a:lnTo>
                    <a:pt x="130" y="198"/>
                  </a:lnTo>
                  <a:lnTo>
                    <a:pt x="130" y="198"/>
                  </a:lnTo>
                  <a:lnTo>
                    <a:pt x="130" y="198"/>
                  </a:lnTo>
                  <a:lnTo>
                    <a:pt x="130" y="198"/>
                  </a:lnTo>
                  <a:lnTo>
                    <a:pt x="130" y="198"/>
                  </a:lnTo>
                  <a:lnTo>
                    <a:pt x="130" y="194"/>
                  </a:lnTo>
                  <a:lnTo>
                    <a:pt x="128" y="192"/>
                  </a:lnTo>
                  <a:lnTo>
                    <a:pt x="128" y="192"/>
                  </a:lnTo>
                  <a:lnTo>
                    <a:pt x="130" y="190"/>
                  </a:lnTo>
                  <a:lnTo>
                    <a:pt x="130" y="190"/>
                  </a:lnTo>
                  <a:lnTo>
                    <a:pt x="130" y="190"/>
                  </a:lnTo>
                  <a:lnTo>
                    <a:pt x="130" y="190"/>
                  </a:lnTo>
                  <a:lnTo>
                    <a:pt x="128" y="188"/>
                  </a:lnTo>
                  <a:lnTo>
                    <a:pt x="126" y="188"/>
                  </a:lnTo>
                  <a:lnTo>
                    <a:pt x="124" y="188"/>
                  </a:lnTo>
                  <a:lnTo>
                    <a:pt x="122" y="186"/>
                  </a:lnTo>
                  <a:lnTo>
                    <a:pt x="122" y="186"/>
                  </a:lnTo>
                  <a:lnTo>
                    <a:pt x="122" y="186"/>
                  </a:lnTo>
                  <a:lnTo>
                    <a:pt x="122" y="188"/>
                  </a:lnTo>
                  <a:lnTo>
                    <a:pt x="122" y="188"/>
                  </a:lnTo>
                  <a:lnTo>
                    <a:pt x="124" y="188"/>
                  </a:lnTo>
                  <a:lnTo>
                    <a:pt x="126" y="190"/>
                  </a:lnTo>
                  <a:lnTo>
                    <a:pt x="126" y="190"/>
                  </a:lnTo>
                  <a:lnTo>
                    <a:pt x="126" y="192"/>
                  </a:lnTo>
                  <a:lnTo>
                    <a:pt x="126" y="192"/>
                  </a:lnTo>
                  <a:lnTo>
                    <a:pt x="126" y="192"/>
                  </a:lnTo>
                  <a:lnTo>
                    <a:pt x="126" y="194"/>
                  </a:lnTo>
                  <a:lnTo>
                    <a:pt x="126" y="196"/>
                  </a:lnTo>
                  <a:lnTo>
                    <a:pt x="126" y="196"/>
                  </a:lnTo>
                  <a:lnTo>
                    <a:pt x="126" y="194"/>
                  </a:lnTo>
                  <a:lnTo>
                    <a:pt x="126" y="194"/>
                  </a:lnTo>
                  <a:lnTo>
                    <a:pt x="128" y="196"/>
                  </a:lnTo>
                  <a:lnTo>
                    <a:pt x="128" y="198"/>
                  </a:lnTo>
                  <a:lnTo>
                    <a:pt x="128" y="198"/>
                  </a:lnTo>
                  <a:lnTo>
                    <a:pt x="126" y="198"/>
                  </a:lnTo>
                  <a:lnTo>
                    <a:pt x="126" y="200"/>
                  </a:lnTo>
                  <a:lnTo>
                    <a:pt x="126" y="200"/>
                  </a:lnTo>
                  <a:lnTo>
                    <a:pt x="124" y="200"/>
                  </a:lnTo>
                  <a:lnTo>
                    <a:pt x="124" y="198"/>
                  </a:lnTo>
                  <a:lnTo>
                    <a:pt x="124" y="196"/>
                  </a:lnTo>
                  <a:lnTo>
                    <a:pt x="124" y="196"/>
                  </a:lnTo>
                  <a:lnTo>
                    <a:pt x="122" y="198"/>
                  </a:lnTo>
                  <a:lnTo>
                    <a:pt x="120" y="196"/>
                  </a:lnTo>
                  <a:lnTo>
                    <a:pt x="118" y="196"/>
                  </a:lnTo>
                  <a:lnTo>
                    <a:pt x="114" y="196"/>
                  </a:lnTo>
                  <a:lnTo>
                    <a:pt x="114" y="196"/>
                  </a:lnTo>
                  <a:lnTo>
                    <a:pt x="114" y="196"/>
                  </a:lnTo>
                  <a:lnTo>
                    <a:pt x="114" y="196"/>
                  </a:lnTo>
                  <a:lnTo>
                    <a:pt x="116" y="194"/>
                  </a:lnTo>
                  <a:lnTo>
                    <a:pt x="116" y="194"/>
                  </a:lnTo>
                  <a:lnTo>
                    <a:pt x="114" y="196"/>
                  </a:lnTo>
                  <a:lnTo>
                    <a:pt x="114" y="198"/>
                  </a:lnTo>
                  <a:lnTo>
                    <a:pt x="114" y="198"/>
                  </a:lnTo>
                  <a:lnTo>
                    <a:pt x="114" y="198"/>
                  </a:lnTo>
                  <a:lnTo>
                    <a:pt x="114" y="198"/>
                  </a:lnTo>
                  <a:lnTo>
                    <a:pt x="114" y="198"/>
                  </a:lnTo>
                  <a:lnTo>
                    <a:pt x="114" y="198"/>
                  </a:lnTo>
                  <a:lnTo>
                    <a:pt x="114" y="198"/>
                  </a:lnTo>
                  <a:lnTo>
                    <a:pt x="114" y="198"/>
                  </a:lnTo>
                  <a:lnTo>
                    <a:pt x="114" y="198"/>
                  </a:lnTo>
                  <a:lnTo>
                    <a:pt x="114" y="198"/>
                  </a:lnTo>
                  <a:lnTo>
                    <a:pt x="116" y="196"/>
                  </a:lnTo>
                  <a:lnTo>
                    <a:pt x="116" y="196"/>
                  </a:lnTo>
                  <a:lnTo>
                    <a:pt x="118" y="198"/>
                  </a:lnTo>
                  <a:lnTo>
                    <a:pt x="120" y="200"/>
                  </a:lnTo>
                  <a:lnTo>
                    <a:pt x="124" y="202"/>
                  </a:lnTo>
                  <a:lnTo>
                    <a:pt x="126" y="200"/>
                  </a:lnTo>
                  <a:lnTo>
                    <a:pt x="126" y="200"/>
                  </a:lnTo>
                  <a:lnTo>
                    <a:pt x="126" y="202"/>
                  </a:lnTo>
                  <a:lnTo>
                    <a:pt x="122" y="204"/>
                  </a:lnTo>
                  <a:lnTo>
                    <a:pt x="120" y="204"/>
                  </a:lnTo>
                  <a:lnTo>
                    <a:pt x="120" y="204"/>
                  </a:lnTo>
                  <a:lnTo>
                    <a:pt x="118" y="204"/>
                  </a:lnTo>
                  <a:lnTo>
                    <a:pt x="118" y="204"/>
                  </a:lnTo>
                  <a:lnTo>
                    <a:pt x="118" y="202"/>
                  </a:lnTo>
                  <a:lnTo>
                    <a:pt x="118" y="200"/>
                  </a:lnTo>
                  <a:lnTo>
                    <a:pt x="118" y="200"/>
                  </a:lnTo>
                  <a:lnTo>
                    <a:pt x="118" y="200"/>
                  </a:lnTo>
                  <a:lnTo>
                    <a:pt x="120" y="200"/>
                  </a:lnTo>
                  <a:lnTo>
                    <a:pt x="118" y="200"/>
                  </a:lnTo>
                  <a:lnTo>
                    <a:pt x="118" y="200"/>
                  </a:lnTo>
                  <a:lnTo>
                    <a:pt x="116" y="198"/>
                  </a:lnTo>
                  <a:lnTo>
                    <a:pt x="118" y="200"/>
                  </a:lnTo>
                  <a:lnTo>
                    <a:pt x="118" y="200"/>
                  </a:lnTo>
                  <a:lnTo>
                    <a:pt x="116" y="200"/>
                  </a:lnTo>
                  <a:lnTo>
                    <a:pt x="114" y="200"/>
                  </a:lnTo>
                  <a:lnTo>
                    <a:pt x="114" y="200"/>
                  </a:lnTo>
                  <a:lnTo>
                    <a:pt x="112" y="198"/>
                  </a:lnTo>
                  <a:lnTo>
                    <a:pt x="112" y="196"/>
                  </a:lnTo>
                  <a:lnTo>
                    <a:pt x="112" y="196"/>
                  </a:lnTo>
                  <a:lnTo>
                    <a:pt x="110" y="198"/>
                  </a:lnTo>
                  <a:lnTo>
                    <a:pt x="110" y="196"/>
                  </a:lnTo>
                  <a:lnTo>
                    <a:pt x="110" y="196"/>
                  </a:lnTo>
                  <a:lnTo>
                    <a:pt x="110" y="196"/>
                  </a:lnTo>
                  <a:lnTo>
                    <a:pt x="110" y="196"/>
                  </a:lnTo>
                  <a:lnTo>
                    <a:pt x="108" y="198"/>
                  </a:lnTo>
                  <a:lnTo>
                    <a:pt x="108" y="196"/>
                  </a:lnTo>
                  <a:lnTo>
                    <a:pt x="108" y="196"/>
                  </a:lnTo>
                  <a:lnTo>
                    <a:pt x="106" y="194"/>
                  </a:lnTo>
                  <a:lnTo>
                    <a:pt x="104" y="192"/>
                  </a:lnTo>
                  <a:lnTo>
                    <a:pt x="102" y="192"/>
                  </a:lnTo>
                  <a:lnTo>
                    <a:pt x="102" y="198"/>
                  </a:lnTo>
                  <a:lnTo>
                    <a:pt x="102" y="198"/>
                  </a:lnTo>
                  <a:lnTo>
                    <a:pt x="104" y="198"/>
                  </a:lnTo>
                  <a:lnTo>
                    <a:pt x="104" y="198"/>
                  </a:lnTo>
                  <a:lnTo>
                    <a:pt x="104" y="198"/>
                  </a:lnTo>
                  <a:lnTo>
                    <a:pt x="104" y="198"/>
                  </a:lnTo>
                  <a:lnTo>
                    <a:pt x="104" y="198"/>
                  </a:lnTo>
                  <a:lnTo>
                    <a:pt x="104" y="196"/>
                  </a:lnTo>
                  <a:lnTo>
                    <a:pt x="104" y="198"/>
                  </a:lnTo>
                  <a:lnTo>
                    <a:pt x="108" y="198"/>
                  </a:lnTo>
                  <a:lnTo>
                    <a:pt x="108" y="198"/>
                  </a:lnTo>
                  <a:lnTo>
                    <a:pt x="114" y="204"/>
                  </a:lnTo>
                  <a:lnTo>
                    <a:pt x="114" y="204"/>
                  </a:lnTo>
                  <a:lnTo>
                    <a:pt x="114" y="204"/>
                  </a:lnTo>
                  <a:lnTo>
                    <a:pt x="114" y="202"/>
                  </a:lnTo>
                  <a:lnTo>
                    <a:pt x="114" y="202"/>
                  </a:lnTo>
                  <a:lnTo>
                    <a:pt x="116" y="204"/>
                  </a:lnTo>
                  <a:lnTo>
                    <a:pt x="118" y="206"/>
                  </a:lnTo>
                  <a:lnTo>
                    <a:pt x="108" y="210"/>
                  </a:lnTo>
                  <a:lnTo>
                    <a:pt x="108" y="210"/>
                  </a:lnTo>
                  <a:lnTo>
                    <a:pt x="104" y="208"/>
                  </a:lnTo>
                  <a:lnTo>
                    <a:pt x="104" y="208"/>
                  </a:lnTo>
                  <a:lnTo>
                    <a:pt x="102" y="208"/>
                  </a:lnTo>
                  <a:lnTo>
                    <a:pt x="104" y="210"/>
                  </a:lnTo>
                  <a:lnTo>
                    <a:pt x="104" y="210"/>
                  </a:lnTo>
                  <a:lnTo>
                    <a:pt x="106" y="210"/>
                  </a:lnTo>
                  <a:lnTo>
                    <a:pt x="66" y="224"/>
                  </a:lnTo>
                  <a:lnTo>
                    <a:pt x="0" y="84"/>
                  </a:lnTo>
                  <a:lnTo>
                    <a:pt x="0" y="84"/>
                  </a:lnTo>
                  <a:lnTo>
                    <a:pt x="28" y="66"/>
                  </a:lnTo>
                  <a:lnTo>
                    <a:pt x="56" y="50"/>
                  </a:lnTo>
                  <a:lnTo>
                    <a:pt x="82" y="38"/>
                  </a:lnTo>
                  <a:lnTo>
                    <a:pt x="108" y="28"/>
                  </a:lnTo>
                  <a:lnTo>
                    <a:pt x="130" y="18"/>
                  </a:lnTo>
                  <a:lnTo>
                    <a:pt x="152" y="12"/>
                  </a:lnTo>
                  <a:lnTo>
                    <a:pt x="192" y="4"/>
                  </a:lnTo>
                  <a:lnTo>
                    <a:pt x="222" y="0"/>
                  </a:lnTo>
                  <a:lnTo>
                    <a:pt x="246" y="0"/>
                  </a:lnTo>
                  <a:lnTo>
                    <a:pt x="264" y="2"/>
                  </a:lnTo>
                  <a:lnTo>
                    <a:pt x="264" y="2"/>
                  </a:lnTo>
                  <a:lnTo>
                    <a:pt x="270" y="16"/>
                  </a:lnTo>
                  <a:lnTo>
                    <a:pt x="274" y="28"/>
                  </a:lnTo>
                  <a:lnTo>
                    <a:pt x="280" y="40"/>
                  </a:lnTo>
                  <a:lnTo>
                    <a:pt x="288" y="50"/>
                  </a:lnTo>
                  <a:lnTo>
                    <a:pt x="304" y="68"/>
                  </a:lnTo>
                  <a:lnTo>
                    <a:pt x="320" y="82"/>
                  </a:lnTo>
                  <a:lnTo>
                    <a:pt x="334" y="94"/>
                  </a:lnTo>
                  <a:lnTo>
                    <a:pt x="348" y="100"/>
                  </a:lnTo>
                  <a:lnTo>
                    <a:pt x="360" y="106"/>
                  </a:lnTo>
                  <a:lnTo>
                    <a:pt x="360" y="106"/>
                  </a:lnTo>
                  <a:lnTo>
                    <a:pt x="372" y="110"/>
                  </a:lnTo>
                  <a:lnTo>
                    <a:pt x="388" y="112"/>
                  </a:lnTo>
                  <a:lnTo>
                    <a:pt x="406" y="112"/>
                  </a:lnTo>
                  <a:lnTo>
                    <a:pt x="428" y="112"/>
                  </a:lnTo>
                  <a:lnTo>
                    <a:pt x="452" y="106"/>
                  </a:lnTo>
                  <a:lnTo>
                    <a:pt x="464" y="102"/>
                  </a:lnTo>
                  <a:lnTo>
                    <a:pt x="476" y="98"/>
                  </a:lnTo>
                  <a:lnTo>
                    <a:pt x="488" y="90"/>
                  </a:lnTo>
                  <a:lnTo>
                    <a:pt x="500" y="82"/>
                  </a:lnTo>
                  <a:lnTo>
                    <a:pt x="500" y="82"/>
                  </a:lnTo>
                  <a:lnTo>
                    <a:pt x="516" y="92"/>
                  </a:lnTo>
                  <a:lnTo>
                    <a:pt x="534" y="108"/>
                  </a:lnTo>
                  <a:lnTo>
                    <a:pt x="556" y="130"/>
                  </a:lnTo>
                  <a:lnTo>
                    <a:pt x="580" y="160"/>
                  </a:lnTo>
                  <a:lnTo>
                    <a:pt x="594" y="178"/>
                  </a:lnTo>
                  <a:lnTo>
                    <a:pt x="608" y="200"/>
                  </a:lnTo>
                  <a:lnTo>
                    <a:pt x="620" y="224"/>
                  </a:lnTo>
                  <a:lnTo>
                    <a:pt x="634" y="250"/>
                  </a:lnTo>
                  <a:lnTo>
                    <a:pt x="646" y="278"/>
                  </a:lnTo>
                  <a:lnTo>
                    <a:pt x="658" y="310"/>
                  </a:lnTo>
                  <a:lnTo>
                    <a:pt x="576" y="352"/>
                  </a:lnTo>
                  <a:lnTo>
                    <a:pt x="576" y="352"/>
                  </a:lnTo>
                  <a:lnTo>
                    <a:pt x="572" y="350"/>
                  </a:lnTo>
                  <a:lnTo>
                    <a:pt x="570" y="350"/>
                  </a:lnTo>
                  <a:lnTo>
                    <a:pt x="570" y="350"/>
                  </a:lnTo>
                  <a:lnTo>
                    <a:pt x="570" y="350"/>
                  </a:lnTo>
                  <a:lnTo>
                    <a:pt x="568" y="348"/>
                  </a:lnTo>
                  <a:lnTo>
                    <a:pt x="568" y="348"/>
                  </a:lnTo>
                  <a:lnTo>
                    <a:pt x="568" y="348"/>
                  </a:lnTo>
                  <a:lnTo>
                    <a:pt x="568" y="348"/>
                  </a:lnTo>
                  <a:lnTo>
                    <a:pt x="568" y="350"/>
                  </a:lnTo>
                  <a:lnTo>
                    <a:pt x="568" y="350"/>
                  </a:lnTo>
                  <a:lnTo>
                    <a:pt x="570" y="350"/>
                  </a:lnTo>
                  <a:lnTo>
                    <a:pt x="572" y="352"/>
                  </a:lnTo>
                  <a:lnTo>
                    <a:pt x="570" y="354"/>
                  </a:lnTo>
                  <a:lnTo>
                    <a:pt x="570" y="354"/>
                  </a:lnTo>
                  <a:lnTo>
                    <a:pt x="570" y="354"/>
                  </a:lnTo>
                  <a:lnTo>
                    <a:pt x="570" y="354"/>
                  </a:lnTo>
                  <a:lnTo>
                    <a:pt x="568" y="354"/>
                  </a:lnTo>
                  <a:lnTo>
                    <a:pt x="568" y="354"/>
                  </a:lnTo>
                  <a:lnTo>
                    <a:pt x="568" y="352"/>
                  </a:lnTo>
                  <a:lnTo>
                    <a:pt x="568" y="352"/>
                  </a:lnTo>
                  <a:lnTo>
                    <a:pt x="568" y="354"/>
                  </a:lnTo>
                  <a:lnTo>
                    <a:pt x="568" y="356"/>
                  </a:lnTo>
                  <a:lnTo>
                    <a:pt x="518" y="380"/>
                  </a:lnTo>
                  <a:lnTo>
                    <a:pt x="512" y="370"/>
                  </a:lnTo>
                  <a:lnTo>
                    <a:pt x="512" y="370"/>
                  </a:lnTo>
                  <a:lnTo>
                    <a:pt x="512" y="370"/>
                  </a:lnTo>
                  <a:lnTo>
                    <a:pt x="512" y="372"/>
                  </a:lnTo>
                  <a:lnTo>
                    <a:pt x="512" y="372"/>
                  </a:lnTo>
                  <a:lnTo>
                    <a:pt x="512" y="370"/>
                  </a:lnTo>
                  <a:lnTo>
                    <a:pt x="512" y="366"/>
                  </a:lnTo>
                  <a:lnTo>
                    <a:pt x="512" y="366"/>
                  </a:lnTo>
                  <a:lnTo>
                    <a:pt x="510" y="368"/>
                  </a:lnTo>
                  <a:lnTo>
                    <a:pt x="512" y="370"/>
                  </a:lnTo>
                  <a:lnTo>
                    <a:pt x="464" y="290"/>
                  </a:lnTo>
                  <a:lnTo>
                    <a:pt x="458" y="324"/>
                  </a:lnTo>
                  <a:lnTo>
                    <a:pt x="458" y="324"/>
                  </a:lnTo>
                  <a:lnTo>
                    <a:pt x="456" y="324"/>
                  </a:lnTo>
                  <a:lnTo>
                    <a:pt x="454" y="324"/>
                  </a:lnTo>
                  <a:lnTo>
                    <a:pt x="454" y="324"/>
                  </a:lnTo>
                  <a:lnTo>
                    <a:pt x="456" y="326"/>
                  </a:lnTo>
                  <a:lnTo>
                    <a:pt x="456" y="326"/>
                  </a:lnTo>
                  <a:lnTo>
                    <a:pt x="454" y="328"/>
                  </a:lnTo>
                  <a:lnTo>
                    <a:pt x="454" y="328"/>
                  </a:lnTo>
                  <a:lnTo>
                    <a:pt x="454" y="326"/>
                  </a:lnTo>
                  <a:lnTo>
                    <a:pt x="454" y="324"/>
                  </a:lnTo>
                  <a:lnTo>
                    <a:pt x="452" y="326"/>
                  </a:lnTo>
                  <a:lnTo>
                    <a:pt x="452" y="320"/>
                  </a:lnTo>
                  <a:lnTo>
                    <a:pt x="452" y="322"/>
                  </a:lnTo>
                  <a:lnTo>
                    <a:pt x="452" y="322"/>
                  </a:lnTo>
                  <a:lnTo>
                    <a:pt x="450" y="322"/>
                  </a:lnTo>
                  <a:lnTo>
                    <a:pt x="450" y="322"/>
                  </a:lnTo>
                  <a:lnTo>
                    <a:pt x="448" y="322"/>
                  </a:lnTo>
                  <a:lnTo>
                    <a:pt x="448" y="322"/>
                  </a:lnTo>
                  <a:lnTo>
                    <a:pt x="450" y="320"/>
                  </a:lnTo>
                  <a:lnTo>
                    <a:pt x="450" y="320"/>
                  </a:lnTo>
                  <a:lnTo>
                    <a:pt x="448" y="320"/>
                  </a:lnTo>
                  <a:lnTo>
                    <a:pt x="448" y="318"/>
                  </a:lnTo>
                  <a:lnTo>
                    <a:pt x="446" y="314"/>
                  </a:lnTo>
                  <a:lnTo>
                    <a:pt x="444" y="314"/>
                  </a:lnTo>
                  <a:lnTo>
                    <a:pt x="444" y="314"/>
                  </a:lnTo>
                  <a:lnTo>
                    <a:pt x="444" y="318"/>
                  </a:lnTo>
                  <a:lnTo>
                    <a:pt x="444" y="318"/>
                  </a:lnTo>
                  <a:lnTo>
                    <a:pt x="444" y="316"/>
                  </a:lnTo>
                  <a:lnTo>
                    <a:pt x="442" y="314"/>
                  </a:lnTo>
                  <a:lnTo>
                    <a:pt x="442" y="314"/>
                  </a:lnTo>
                  <a:lnTo>
                    <a:pt x="444" y="316"/>
                  </a:lnTo>
                  <a:lnTo>
                    <a:pt x="442" y="318"/>
                  </a:lnTo>
                  <a:lnTo>
                    <a:pt x="442" y="318"/>
                  </a:lnTo>
                  <a:lnTo>
                    <a:pt x="442" y="316"/>
                  </a:lnTo>
                  <a:lnTo>
                    <a:pt x="442" y="322"/>
                  </a:lnTo>
                  <a:lnTo>
                    <a:pt x="442" y="322"/>
                  </a:lnTo>
                  <a:lnTo>
                    <a:pt x="442" y="322"/>
                  </a:lnTo>
                  <a:lnTo>
                    <a:pt x="444" y="322"/>
                  </a:lnTo>
                  <a:lnTo>
                    <a:pt x="444" y="324"/>
                  </a:lnTo>
                  <a:lnTo>
                    <a:pt x="444" y="324"/>
                  </a:lnTo>
                  <a:lnTo>
                    <a:pt x="446" y="324"/>
                  </a:lnTo>
                  <a:lnTo>
                    <a:pt x="446" y="324"/>
                  </a:lnTo>
                  <a:lnTo>
                    <a:pt x="446" y="324"/>
                  </a:lnTo>
                  <a:lnTo>
                    <a:pt x="448" y="326"/>
                  </a:lnTo>
                  <a:lnTo>
                    <a:pt x="450" y="328"/>
                  </a:lnTo>
                  <a:lnTo>
                    <a:pt x="450" y="330"/>
                  </a:lnTo>
                  <a:lnTo>
                    <a:pt x="450" y="332"/>
                  </a:lnTo>
                  <a:lnTo>
                    <a:pt x="450" y="332"/>
                  </a:lnTo>
                  <a:lnTo>
                    <a:pt x="450" y="334"/>
                  </a:lnTo>
                  <a:lnTo>
                    <a:pt x="450" y="334"/>
                  </a:lnTo>
                  <a:lnTo>
                    <a:pt x="450" y="332"/>
                  </a:lnTo>
                  <a:lnTo>
                    <a:pt x="452" y="334"/>
                  </a:lnTo>
                  <a:lnTo>
                    <a:pt x="452" y="334"/>
                  </a:lnTo>
                  <a:lnTo>
                    <a:pt x="450" y="334"/>
                  </a:lnTo>
                  <a:lnTo>
                    <a:pt x="452" y="336"/>
                  </a:lnTo>
                  <a:lnTo>
                    <a:pt x="452" y="336"/>
                  </a:lnTo>
                  <a:lnTo>
                    <a:pt x="452" y="334"/>
                  </a:lnTo>
                  <a:lnTo>
                    <a:pt x="454" y="332"/>
                  </a:lnTo>
                  <a:lnTo>
                    <a:pt x="456" y="332"/>
                  </a:lnTo>
                  <a:lnTo>
                    <a:pt x="456" y="336"/>
                  </a:lnTo>
                  <a:lnTo>
                    <a:pt x="456" y="336"/>
                  </a:lnTo>
                  <a:lnTo>
                    <a:pt x="454" y="336"/>
                  </a:lnTo>
                  <a:lnTo>
                    <a:pt x="452" y="336"/>
                  </a:lnTo>
                  <a:lnTo>
                    <a:pt x="452" y="336"/>
                  </a:lnTo>
                  <a:lnTo>
                    <a:pt x="454" y="338"/>
                  </a:lnTo>
                  <a:lnTo>
                    <a:pt x="454" y="338"/>
                  </a:lnTo>
                  <a:lnTo>
                    <a:pt x="454" y="342"/>
                  </a:lnTo>
                  <a:lnTo>
                    <a:pt x="454" y="342"/>
                  </a:lnTo>
                  <a:lnTo>
                    <a:pt x="454" y="342"/>
                  </a:lnTo>
                  <a:lnTo>
                    <a:pt x="454" y="342"/>
                  </a:lnTo>
                  <a:lnTo>
                    <a:pt x="454" y="342"/>
                  </a:lnTo>
                  <a:lnTo>
                    <a:pt x="452" y="342"/>
                  </a:lnTo>
                  <a:lnTo>
                    <a:pt x="452" y="342"/>
                  </a:lnTo>
                  <a:lnTo>
                    <a:pt x="452" y="340"/>
                  </a:lnTo>
                  <a:lnTo>
                    <a:pt x="452" y="340"/>
                  </a:lnTo>
                  <a:lnTo>
                    <a:pt x="452" y="342"/>
                  </a:lnTo>
                  <a:lnTo>
                    <a:pt x="452" y="342"/>
                  </a:lnTo>
                  <a:lnTo>
                    <a:pt x="454" y="344"/>
                  </a:lnTo>
                  <a:lnTo>
                    <a:pt x="448" y="372"/>
                  </a:lnTo>
                  <a:lnTo>
                    <a:pt x="448" y="372"/>
                  </a:lnTo>
                  <a:lnTo>
                    <a:pt x="448" y="372"/>
                  </a:lnTo>
                  <a:lnTo>
                    <a:pt x="444" y="400"/>
                  </a:lnTo>
                  <a:lnTo>
                    <a:pt x="444" y="400"/>
                  </a:lnTo>
                  <a:lnTo>
                    <a:pt x="442" y="400"/>
                  </a:lnTo>
                  <a:lnTo>
                    <a:pt x="442" y="398"/>
                  </a:lnTo>
                  <a:lnTo>
                    <a:pt x="442" y="398"/>
                  </a:lnTo>
                  <a:lnTo>
                    <a:pt x="442" y="400"/>
                  </a:lnTo>
                  <a:lnTo>
                    <a:pt x="442" y="400"/>
                  </a:lnTo>
                  <a:lnTo>
                    <a:pt x="444" y="400"/>
                  </a:lnTo>
                  <a:lnTo>
                    <a:pt x="442" y="410"/>
                  </a:lnTo>
                  <a:lnTo>
                    <a:pt x="442" y="410"/>
                  </a:lnTo>
                  <a:lnTo>
                    <a:pt x="436" y="408"/>
                  </a:lnTo>
                  <a:lnTo>
                    <a:pt x="436" y="408"/>
                  </a:lnTo>
                  <a:lnTo>
                    <a:pt x="436" y="410"/>
                  </a:lnTo>
                  <a:lnTo>
                    <a:pt x="436" y="410"/>
                  </a:lnTo>
                  <a:lnTo>
                    <a:pt x="436" y="414"/>
                  </a:lnTo>
                  <a:lnTo>
                    <a:pt x="436" y="414"/>
                  </a:lnTo>
                  <a:lnTo>
                    <a:pt x="440" y="416"/>
                  </a:lnTo>
                  <a:lnTo>
                    <a:pt x="438" y="430"/>
                  </a:lnTo>
                  <a:lnTo>
                    <a:pt x="436" y="428"/>
                  </a:lnTo>
                  <a:lnTo>
                    <a:pt x="436" y="430"/>
                  </a:lnTo>
                  <a:lnTo>
                    <a:pt x="436" y="430"/>
                  </a:lnTo>
                  <a:lnTo>
                    <a:pt x="436" y="428"/>
                  </a:lnTo>
                  <a:lnTo>
                    <a:pt x="434" y="430"/>
                  </a:lnTo>
                  <a:lnTo>
                    <a:pt x="434" y="430"/>
                  </a:lnTo>
                  <a:lnTo>
                    <a:pt x="434" y="430"/>
                  </a:lnTo>
                  <a:lnTo>
                    <a:pt x="434" y="430"/>
                  </a:lnTo>
                  <a:lnTo>
                    <a:pt x="434" y="430"/>
                  </a:lnTo>
                  <a:lnTo>
                    <a:pt x="436" y="432"/>
                  </a:lnTo>
                  <a:lnTo>
                    <a:pt x="438" y="432"/>
                  </a:lnTo>
                  <a:lnTo>
                    <a:pt x="438" y="432"/>
                  </a:lnTo>
                  <a:lnTo>
                    <a:pt x="434" y="450"/>
                  </a:lnTo>
                  <a:lnTo>
                    <a:pt x="434" y="450"/>
                  </a:lnTo>
                  <a:lnTo>
                    <a:pt x="434" y="450"/>
                  </a:lnTo>
                  <a:lnTo>
                    <a:pt x="434" y="450"/>
                  </a:lnTo>
                  <a:lnTo>
                    <a:pt x="434" y="452"/>
                  </a:lnTo>
                  <a:lnTo>
                    <a:pt x="434" y="452"/>
                  </a:lnTo>
                  <a:lnTo>
                    <a:pt x="434" y="452"/>
                  </a:lnTo>
                  <a:lnTo>
                    <a:pt x="434" y="450"/>
                  </a:lnTo>
                  <a:lnTo>
                    <a:pt x="434" y="450"/>
                  </a:lnTo>
                  <a:lnTo>
                    <a:pt x="432" y="452"/>
                  </a:lnTo>
                  <a:lnTo>
                    <a:pt x="430" y="452"/>
                  </a:lnTo>
                  <a:lnTo>
                    <a:pt x="430" y="452"/>
                  </a:lnTo>
                  <a:lnTo>
                    <a:pt x="430" y="450"/>
                  </a:lnTo>
                  <a:lnTo>
                    <a:pt x="432" y="450"/>
                  </a:lnTo>
                  <a:lnTo>
                    <a:pt x="432" y="450"/>
                  </a:lnTo>
                  <a:lnTo>
                    <a:pt x="432" y="448"/>
                  </a:lnTo>
                  <a:lnTo>
                    <a:pt x="430" y="448"/>
                  </a:lnTo>
                  <a:lnTo>
                    <a:pt x="428" y="448"/>
                  </a:lnTo>
                  <a:lnTo>
                    <a:pt x="426" y="448"/>
                  </a:lnTo>
                  <a:lnTo>
                    <a:pt x="426" y="450"/>
                  </a:lnTo>
                  <a:lnTo>
                    <a:pt x="426" y="450"/>
                  </a:lnTo>
                  <a:lnTo>
                    <a:pt x="426" y="448"/>
                  </a:lnTo>
                  <a:lnTo>
                    <a:pt x="426" y="448"/>
                  </a:lnTo>
                  <a:lnTo>
                    <a:pt x="426" y="448"/>
                  </a:lnTo>
                  <a:lnTo>
                    <a:pt x="430" y="450"/>
                  </a:lnTo>
                  <a:lnTo>
                    <a:pt x="432" y="454"/>
                  </a:lnTo>
                  <a:lnTo>
                    <a:pt x="432" y="454"/>
                  </a:lnTo>
                  <a:lnTo>
                    <a:pt x="434" y="452"/>
                  </a:lnTo>
                  <a:lnTo>
                    <a:pt x="434" y="454"/>
                  </a:lnTo>
                  <a:lnTo>
                    <a:pt x="434" y="454"/>
                  </a:lnTo>
                  <a:lnTo>
                    <a:pt x="434" y="452"/>
                  </a:lnTo>
                  <a:lnTo>
                    <a:pt x="432" y="466"/>
                  </a:lnTo>
                  <a:lnTo>
                    <a:pt x="432" y="466"/>
                  </a:lnTo>
                  <a:lnTo>
                    <a:pt x="432" y="466"/>
                  </a:lnTo>
                  <a:lnTo>
                    <a:pt x="430" y="468"/>
                  </a:lnTo>
                  <a:lnTo>
                    <a:pt x="430" y="468"/>
                  </a:lnTo>
                  <a:lnTo>
                    <a:pt x="432" y="468"/>
                  </a:lnTo>
                  <a:lnTo>
                    <a:pt x="428" y="484"/>
                  </a:lnTo>
                  <a:lnTo>
                    <a:pt x="428" y="484"/>
                  </a:lnTo>
                  <a:lnTo>
                    <a:pt x="428" y="482"/>
                  </a:lnTo>
                  <a:lnTo>
                    <a:pt x="428" y="478"/>
                  </a:lnTo>
                  <a:lnTo>
                    <a:pt x="428" y="478"/>
                  </a:lnTo>
                  <a:lnTo>
                    <a:pt x="428" y="480"/>
                  </a:lnTo>
                  <a:lnTo>
                    <a:pt x="428" y="484"/>
                  </a:lnTo>
                  <a:lnTo>
                    <a:pt x="428" y="482"/>
                  </a:lnTo>
                  <a:lnTo>
                    <a:pt x="428" y="482"/>
                  </a:lnTo>
                  <a:lnTo>
                    <a:pt x="428" y="484"/>
                  </a:lnTo>
                  <a:lnTo>
                    <a:pt x="428" y="490"/>
                  </a:lnTo>
                  <a:lnTo>
                    <a:pt x="428" y="490"/>
                  </a:lnTo>
                  <a:lnTo>
                    <a:pt x="424" y="488"/>
                  </a:lnTo>
                  <a:lnTo>
                    <a:pt x="424" y="488"/>
                  </a:lnTo>
                  <a:lnTo>
                    <a:pt x="426" y="490"/>
                  </a:lnTo>
                  <a:lnTo>
                    <a:pt x="428" y="490"/>
                  </a:lnTo>
                  <a:lnTo>
                    <a:pt x="426" y="500"/>
                  </a:lnTo>
                  <a:lnTo>
                    <a:pt x="426" y="500"/>
                  </a:lnTo>
                  <a:lnTo>
                    <a:pt x="424" y="496"/>
                  </a:lnTo>
                  <a:lnTo>
                    <a:pt x="424" y="496"/>
                  </a:lnTo>
                  <a:lnTo>
                    <a:pt x="418" y="496"/>
                  </a:lnTo>
                  <a:lnTo>
                    <a:pt x="414" y="494"/>
                  </a:lnTo>
                  <a:lnTo>
                    <a:pt x="414" y="494"/>
                  </a:lnTo>
                  <a:lnTo>
                    <a:pt x="414" y="494"/>
                  </a:lnTo>
                  <a:lnTo>
                    <a:pt x="414" y="496"/>
                  </a:lnTo>
                  <a:lnTo>
                    <a:pt x="414" y="496"/>
                  </a:lnTo>
                  <a:lnTo>
                    <a:pt x="416" y="496"/>
                  </a:lnTo>
                  <a:lnTo>
                    <a:pt x="416" y="496"/>
                  </a:lnTo>
                  <a:lnTo>
                    <a:pt x="420" y="500"/>
                  </a:lnTo>
                  <a:lnTo>
                    <a:pt x="426" y="502"/>
                  </a:lnTo>
                  <a:lnTo>
                    <a:pt x="422" y="518"/>
                  </a:lnTo>
                  <a:lnTo>
                    <a:pt x="422" y="518"/>
                  </a:lnTo>
                  <a:lnTo>
                    <a:pt x="422" y="518"/>
                  </a:lnTo>
                  <a:lnTo>
                    <a:pt x="422" y="518"/>
                  </a:lnTo>
                  <a:lnTo>
                    <a:pt x="422" y="516"/>
                  </a:lnTo>
                  <a:lnTo>
                    <a:pt x="422" y="516"/>
                  </a:lnTo>
                  <a:lnTo>
                    <a:pt x="422" y="514"/>
                  </a:lnTo>
                  <a:lnTo>
                    <a:pt x="422" y="514"/>
                  </a:lnTo>
                  <a:lnTo>
                    <a:pt x="422" y="516"/>
                  </a:lnTo>
                  <a:lnTo>
                    <a:pt x="422" y="518"/>
                  </a:lnTo>
                  <a:lnTo>
                    <a:pt x="422" y="518"/>
                  </a:lnTo>
                  <a:lnTo>
                    <a:pt x="422" y="518"/>
                  </a:lnTo>
                  <a:lnTo>
                    <a:pt x="410" y="582"/>
                  </a:lnTo>
                  <a:lnTo>
                    <a:pt x="410" y="582"/>
                  </a:lnTo>
                  <a:lnTo>
                    <a:pt x="410" y="582"/>
                  </a:lnTo>
                  <a:lnTo>
                    <a:pt x="410" y="582"/>
                  </a:lnTo>
                  <a:lnTo>
                    <a:pt x="400" y="636"/>
                  </a:lnTo>
                  <a:lnTo>
                    <a:pt x="400" y="636"/>
                  </a:lnTo>
                  <a:lnTo>
                    <a:pt x="396" y="634"/>
                  </a:lnTo>
                  <a:lnTo>
                    <a:pt x="396" y="634"/>
                  </a:lnTo>
                  <a:lnTo>
                    <a:pt x="396" y="634"/>
                  </a:lnTo>
                  <a:lnTo>
                    <a:pt x="396" y="634"/>
                  </a:lnTo>
                  <a:lnTo>
                    <a:pt x="394" y="630"/>
                  </a:lnTo>
                  <a:lnTo>
                    <a:pt x="394" y="628"/>
                  </a:lnTo>
                  <a:lnTo>
                    <a:pt x="392" y="628"/>
                  </a:lnTo>
                  <a:lnTo>
                    <a:pt x="392" y="628"/>
                  </a:lnTo>
                  <a:lnTo>
                    <a:pt x="392" y="628"/>
                  </a:lnTo>
                  <a:lnTo>
                    <a:pt x="390" y="630"/>
                  </a:lnTo>
                  <a:lnTo>
                    <a:pt x="390" y="630"/>
                  </a:lnTo>
                  <a:lnTo>
                    <a:pt x="390" y="634"/>
                  </a:lnTo>
                  <a:lnTo>
                    <a:pt x="390" y="634"/>
                  </a:lnTo>
                  <a:lnTo>
                    <a:pt x="390" y="634"/>
                  </a:lnTo>
                  <a:lnTo>
                    <a:pt x="394" y="636"/>
                  </a:lnTo>
                  <a:lnTo>
                    <a:pt x="396" y="638"/>
                  </a:lnTo>
                  <a:lnTo>
                    <a:pt x="396" y="638"/>
                  </a:lnTo>
                  <a:close/>
                  <a:moveTo>
                    <a:pt x="586" y="340"/>
                  </a:moveTo>
                  <a:lnTo>
                    <a:pt x="586" y="340"/>
                  </a:lnTo>
                  <a:lnTo>
                    <a:pt x="586" y="340"/>
                  </a:lnTo>
                  <a:lnTo>
                    <a:pt x="586" y="342"/>
                  </a:lnTo>
                  <a:lnTo>
                    <a:pt x="588" y="342"/>
                  </a:lnTo>
                  <a:lnTo>
                    <a:pt x="588" y="342"/>
                  </a:lnTo>
                  <a:lnTo>
                    <a:pt x="588" y="340"/>
                  </a:lnTo>
                  <a:lnTo>
                    <a:pt x="588" y="340"/>
                  </a:lnTo>
                  <a:lnTo>
                    <a:pt x="588" y="340"/>
                  </a:lnTo>
                  <a:lnTo>
                    <a:pt x="586" y="340"/>
                  </a:lnTo>
                  <a:lnTo>
                    <a:pt x="586" y="340"/>
                  </a:lnTo>
                  <a:lnTo>
                    <a:pt x="586" y="340"/>
                  </a:lnTo>
                  <a:lnTo>
                    <a:pt x="588" y="338"/>
                  </a:lnTo>
                  <a:lnTo>
                    <a:pt x="586" y="340"/>
                  </a:lnTo>
                  <a:lnTo>
                    <a:pt x="586" y="340"/>
                  </a:lnTo>
                  <a:lnTo>
                    <a:pt x="586" y="340"/>
                  </a:lnTo>
                  <a:lnTo>
                    <a:pt x="586" y="340"/>
                  </a:lnTo>
                  <a:close/>
                  <a:moveTo>
                    <a:pt x="24" y="132"/>
                  </a:moveTo>
                  <a:lnTo>
                    <a:pt x="24" y="128"/>
                  </a:lnTo>
                  <a:lnTo>
                    <a:pt x="22" y="126"/>
                  </a:lnTo>
                  <a:lnTo>
                    <a:pt x="22" y="126"/>
                  </a:lnTo>
                  <a:lnTo>
                    <a:pt x="24" y="132"/>
                  </a:lnTo>
                  <a:lnTo>
                    <a:pt x="24" y="132"/>
                  </a:lnTo>
                  <a:close/>
                  <a:moveTo>
                    <a:pt x="98" y="208"/>
                  </a:moveTo>
                  <a:lnTo>
                    <a:pt x="100" y="208"/>
                  </a:lnTo>
                  <a:lnTo>
                    <a:pt x="98" y="208"/>
                  </a:lnTo>
                  <a:lnTo>
                    <a:pt x="98" y="208"/>
                  </a:lnTo>
                  <a:close/>
                  <a:moveTo>
                    <a:pt x="138" y="132"/>
                  </a:moveTo>
                  <a:lnTo>
                    <a:pt x="138" y="132"/>
                  </a:lnTo>
                  <a:lnTo>
                    <a:pt x="140" y="134"/>
                  </a:lnTo>
                  <a:lnTo>
                    <a:pt x="140" y="134"/>
                  </a:lnTo>
                  <a:lnTo>
                    <a:pt x="140" y="132"/>
                  </a:lnTo>
                  <a:lnTo>
                    <a:pt x="140" y="132"/>
                  </a:lnTo>
                  <a:lnTo>
                    <a:pt x="140" y="132"/>
                  </a:lnTo>
                  <a:lnTo>
                    <a:pt x="138" y="132"/>
                  </a:lnTo>
                  <a:lnTo>
                    <a:pt x="138" y="132"/>
                  </a:lnTo>
                  <a:close/>
                  <a:moveTo>
                    <a:pt x="130" y="148"/>
                  </a:moveTo>
                  <a:lnTo>
                    <a:pt x="130" y="152"/>
                  </a:lnTo>
                  <a:lnTo>
                    <a:pt x="130" y="152"/>
                  </a:lnTo>
                  <a:lnTo>
                    <a:pt x="132" y="154"/>
                  </a:lnTo>
                  <a:lnTo>
                    <a:pt x="134" y="154"/>
                  </a:lnTo>
                  <a:lnTo>
                    <a:pt x="134" y="154"/>
                  </a:lnTo>
                  <a:lnTo>
                    <a:pt x="134" y="154"/>
                  </a:lnTo>
                  <a:lnTo>
                    <a:pt x="132" y="152"/>
                  </a:lnTo>
                  <a:lnTo>
                    <a:pt x="134" y="150"/>
                  </a:lnTo>
                  <a:lnTo>
                    <a:pt x="134" y="150"/>
                  </a:lnTo>
                  <a:lnTo>
                    <a:pt x="132" y="150"/>
                  </a:lnTo>
                  <a:lnTo>
                    <a:pt x="130" y="148"/>
                  </a:lnTo>
                  <a:lnTo>
                    <a:pt x="130" y="148"/>
                  </a:lnTo>
                  <a:close/>
                  <a:moveTo>
                    <a:pt x="132" y="140"/>
                  </a:moveTo>
                  <a:lnTo>
                    <a:pt x="134" y="142"/>
                  </a:lnTo>
                  <a:lnTo>
                    <a:pt x="134" y="142"/>
                  </a:lnTo>
                  <a:lnTo>
                    <a:pt x="132" y="140"/>
                  </a:lnTo>
                  <a:lnTo>
                    <a:pt x="132" y="140"/>
                  </a:lnTo>
                  <a:lnTo>
                    <a:pt x="132" y="140"/>
                  </a:lnTo>
                  <a:close/>
                  <a:moveTo>
                    <a:pt x="130" y="138"/>
                  </a:moveTo>
                  <a:lnTo>
                    <a:pt x="132" y="138"/>
                  </a:lnTo>
                  <a:lnTo>
                    <a:pt x="130" y="140"/>
                  </a:lnTo>
                  <a:lnTo>
                    <a:pt x="130" y="140"/>
                  </a:lnTo>
                  <a:lnTo>
                    <a:pt x="132" y="138"/>
                  </a:lnTo>
                  <a:lnTo>
                    <a:pt x="132" y="138"/>
                  </a:lnTo>
                  <a:lnTo>
                    <a:pt x="132" y="138"/>
                  </a:lnTo>
                  <a:lnTo>
                    <a:pt x="130" y="138"/>
                  </a:lnTo>
                  <a:lnTo>
                    <a:pt x="130" y="138"/>
                  </a:lnTo>
                  <a:close/>
                  <a:moveTo>
                    <a:pt x="126" y="156"/>
                  </a:moveTo>
                  <a:lnTo>
                    <a:pt x="126" y="152"/>
                  </a:lnTo>
                  <a:lnTo>
                    <a:pt x="126" y="152"/>
                  </a:lnTo>
                  <a:lnTo>
                    <a:pt x="124" y="154"/>
                  </a:lnTo>
                  <a:lnTo>
                    <a:pt x="124" y="154"/>
                  </a:lnTo>
                  <a:lnTo>
                    <a:pt x="126" y="156"/>
                  </a:lnTo>
                  <a:lnTo>
                    <a:pt x="126" y="156"/>
                  </a:lnTo>
                  <a:close/>
                  <a:moveTo>
                    <a:pt x="124" y="156"/>
                  </a:moveTo>
                  <a:lnTo>
                    <a:pt x="124" y="156"/>
                  </a:lnTo>
                  <a:lnTo>
                    <a:pt x="124" y="156"/>
                  </a:lnTo>
                  <a:lnTo>
                    <a:pt x="124" y="156"/>
                  </a:lnTo>
                  <a:close/>
                  <a:moveTo>
                    <a:pt x="134" y="122"/>
                  </a:moveTo>
                  <a:lnTo>
                    <a:pt x="136" y="124"/>
                  </a:lnTo>
                  <a:lnTo>
                    <a:pt x="134" y="122"/>
                  </a:lnTo>
                  <a:lnTo>
                    <a:pt x="134" y="122"/>
                  </a:lnTo>
                  <a:close/>
                  <a:moveTo>
                    <a:pt x="120" y="162"/>
                  </a:moveTo>
                  <a:lnTo>
                    <a:pt x="120" y="162"/>
                  </a:lnTo>
                  <a:lnTo>
                    <a:pt x="122" y="164"/>
                  </a:lnTo>
                  <a:lnTo>
                    <a:pt x="122" y="164"/>
                  </a:lnTo>
                  <a:lnTo>
                    <a:pt x="122" y="162"/>
                  </a:lnTo>
                  <a:lnTo>
                    <a:pt x="120" y="162"/>
                  </a:lnTo>
                  <a:lnTo>
                    <a:pt x="120" y="162"/>
                  </a:lnTo>
                  <a:close/>
                  <a:moveTo>
                    <a:pt x="120" y="160"/>
                  </a:moveTo>
                  <a:lnTo>
                    <a:pt x="118" y="158"/>
                  </a:lnTo>
                  <a:lnTo>
                    <a:pt x="118" y="158"/>
                  </a:lnTo>
                  <a:lnTo>
                    <a:pt x="120" y="160"/>
                  </a:lnTo>
                  <a:lnTo>
                    <a:pt x="118" y="162"/>
                  </a:lnTo>
                  <a:lnTo>
                    <a:pt x="118" y="164"/>
                  </a:lnTo>
                  <a:lnTo>
                    <a:pt x="120" y="168"/>
                  </a:lnTo>
                  <a:lnTo>
                    <a:pt x="120" y="168"/>
                  </a:lnTo>
                  <a:lnTo>
                    <a:pt x="122" y="166"/>
                  </a:lnTo>
                  <a:lnTo>
                    <a:pt x="122" y="164"/>
                  </a:lnTo>
                  <a:lnTo>
                    <a:pt x="122" y="166"/>
                  </a:lnTo>
                  <a:lnTo>
                    <a:pt x="122" y="166"/>
                  </a:lnTo>
                  <a:lnTo>
                    <a:pt x="120" y="166"/>
                  </a:lnTo>
                  <a:lnTo>
                    <a:pt x="118" y="164"/>
                  </a:lnTo>
                  <a:lnTo>
                    <a:pt x="118" y="164"/>
                  </a:lnTo>
                  <a:lnTo>
                    <a:pt x="120" y="160"/>
                  </a:lnTo>
                  <a:lnTo>
                    <a:pt x="120" y="160"/>
                  </a:lnTo>
                  <a:lnTo>
                    <a:pt x="120" y="160"/>
                  </a:lnTo>
                  <a:lnTo>
                    <a:pt x="120" y="160"/>
                  </a:lnTo>
                  <a:close/>
                  <a:moveTo>
                    <a:pt x="110" y="170"/>
                  </a:moveTo>
                  <a:lnTo>
                    <a:pt x="114" y="174"/>
                  </a:lnTo>
                  <a:lnTo>
                    <a:pt x="112" y="170"/>
                  </a:lnTo>
                  <a:lnTo>
                    <a:pt x="110" y="170"/>
                  </a:lnTo>
                  <a:close/>
                  <a:moveTo>
                    <a:pt x="114" y="162"/>
                  </a:moveTo>
                  <a:lnTo>
                    <a:pt x="114" y="162"/>
                  </a:lnTo>
                  <a:lnTo>
                    <a:pt x="114" y="162"/>
                  </a:lnTo>
                  <a:lnTo>
                    <a:pt x="114" y="160"/>
                  </a:lnTo>
                  <a:lnTo>
                    <a:pt x="114" y="160"/>
                  </a:lnTo>
                  <a:lnTo>
                    <a:pt x="114" y="162"/>
                  </a:lnTo>
                  <a:lnTo>
                    <a:pt x="114" y="162"/>
                  </a:lnTo>
                  <a:lnTo>
                    <a:pt x="114" y="162"/>
                  </a:lnTo>
                  <a:close/>
                  <a:moveTo>
                    <a:pt x="114" y="170"/>
                  </a:moveTo>
                  <a:lnTo>
                    <a:pt x="114" y="170"/>
                  </a:lnTo>
                  <a:lnTo>
                    <a:pt x="112" y="170"/>
                  </a:lnTo>
                  <a:lnTo>
                    <a:pt x="114" y="170"/>
                  </a:lnTo>
                  <a:close/>
                  <a:moveTo>
                    <a:pt x="130" y="118"/>
                  </a:moveTo>
                  <a:lnTo>
                    <a:pt x="132" y="120"/>
                  </a:lnTo>
                  <a:lnTo>
                    <a:pt x="132" y="116"/>
                  </a:lnTo>
                  <a:lnTo>
                    <a:pt x="132" y="116"/>
                  </a:lnTo>
                  <a:lnTo>
                    <a:pt x="132" y="118"/>
                  </a:lnTo>
                  <a:lnTo>
                    <a:pt x="130" y="118"/>
                  </a:lnTo>
                  <a:lnTo>
                    <a:pt x="130" y="118"/>
                  </a:lnTo>
                  <a:close/>
                  <a:moveTo>
                    <a:pt x="114" y="158"/>
                  </a:moveTo>
                  <a:lnTo>
                    <a:pt x="116" y="160"/>
                  </a:lnTo>
                  <a:lnTo>
                    <a:pt x="116" y="160"/>
                  </a:lnTo>
                  <a:lnTo>
                    <a:pt x="116" y="158"/>
                  </a:lnTo>
                  <a:lnTo>
                    <a:pt x="114" y="158"/>
                  </a:lnTo>
                  <a:lnTo>
                    <a:pt x="114" y="158"/>
                  </a:lnTo>
                  <a:lnTo>
                    <a:pt x="114" y="158"/>
                  </a:lnTo>
                  <a:lnTo>
                    <a:pt x="114" y="158"/>
                  </a:lnTo>
                  <a:close/>
                  <a:moveTo>
                    <a:pt x="114" y="148"/>
                  </a:moveTo>
                  <a:lnTo>
                    <a:pt x="114" y="148"/>
                  </a:lnTo>
                  <a:lnTo>
                    <a:pt x="114" y="146"/>
                  </a:lnTo>
                  <a:lnTo>
                    <a:pt x="114" y="146"/>
                  </a:lnTo>
                  <a:lnTo>
                    <a:pt x="114" y="148"/>
                  </a:lnTo>
                  <a:lnTo>
                    <a:pt x="114" y="148"/>
                  </a:lnTo>
                  <a:lnTo>
                    <a:pt x="114" y="148"/>
                  </a:lnTo>
                  <a:lnTo>
                    <a:pt x="112" y="148"/>
                  </a:lnTo>
                  <a:lnTo>
                    <a:pt x="112" y="148"/>
                  </a:lnTo>
                  <a:lnTo>
                    <a:pt x="114" y="148"/>
                  </a:lnTo>
                  <a:lnTo>
                    <a:pt x="116" y="150"/>
                  </a:lnTo>
                  <a:lnTo>
                    <a:pt x="116" y="150"/>
                  </a:lnTo>
                  <a:lnTo>
                    <a:pt x="116" y="148"/>
                  </a:lnTo>
                  <a:lnTo>
                    <a:pt x="114" y="148"/>
                  </a:lnTo>
                  <a:lnTo>
                    <a:pt x="114" y="148"/>
                  </a:lnTo>
                  <a:close/>
                  <a:moveTo>
                    <a:pt x="116" y="146"/>
                  </a:moveTo>
                  <a:lnTo>
                    <a:pt x="116" y="144"/>
                  </a:lnTo>
                  <a:lnTo>
                    <a:pt x="116" y="144"/>
                  </a:lnTo>
                  <a:lnTo>
                    <a:pt x="114" y="144"/>
                  </a:lnTo>
                  <a:lnTo>
                    <a:pt x="114" y="144"/>
                  </a:lnTo>
                  <a:lnTo>
                    <a:pt x="114" y="144"/>
                  </a:lnTo>
                  <a:lnTo>
                    <a:pt x="116" y="146"/>
                  </a:lnTo>
                  <a:lnTo>
                    <a:pt x="116" y="146"/>
                  </a:lnTo>
                  <a:close/>
                  <a:moveTo>
                    <a:pt x="128" y="96"/>
                  </a:moveTo>
                  <a:lnTo>
                    <a:pt x="128" y="96"/>
                  </a:lnTo>
                  <a:lnTo>
                    <a:pt x="130" y="102"/>
                  </a:lnTo>
                  <a:lnTo>
                    <a:pt x="130" y="98"/>
                  </a:lnTo>
                  <a:lnTo>
                    <a:pt x="128" y="96"/>
                  </a:lnTo>
                  <a:close/>
                  <a:moveTo>
                    <a:pt x="106" y="140"/>
                  </a:moveTo>
                  <a:lnTo>
                    <a:pt x="102" y="136"/>
                  </a:lnTo>
                  <a:lnTo>
                    <a:pt x="102" y="136"/>
                  </a:lnTo>
                  <a:lnTo>
                    <a:pt x="104" y="142"/>
                  </a:lnTo>
                  <a:lnTo>
                    <a:pt x="102" y="142"/>
                  </a:lnTo>
                  <a:lnTo>
                    <a:pt x="104" y="144"/>
                  </a:lnTo>
                  <a:lnTo>
                    <a:pt x="104" y="144"/>
                  </a:lnTo>
                  <a:lnTo>
                    <a:pt x="106" y="144"/>
                  </a:lnTo>
                  <a:lnTo>
                    <a:pt x="106" y="144"/>
                  </a:lnTo>
                  <a:lnTo>
                    <a:pt x="106" y="146"/>
                  </a:lnTo>
                  <a:lnTo>
                    <a:pt x="104" y="146"/>
                  </a:lnTo>
                  <a:lnTo>
                    <a:pt x="106" y="148"/>
                  </a:lnTo>
                  <a:lnTo>
                    <a:pt x="106" y="148"/>
                  </a:lnTo>
                  <a:lnTo>
                    <a:pt x="106" y="148"/>
                  </a:lnTo>
                  <a:lnTo>
                    <a:pt x="104" y="148"/>
                  </a:lnTo>
                  <a:lnTo>
                    <a:pt x="104" y="148"/>
                  </a:lnTo>
                  <a:lnTo>
                    <a:pt x="104" y="148"/>
                  </a:lnTo>
                  <a:lnTo>
                    <a:pt x="104" y="148"/>
                  </a:lnTo>
                  <a:lnTo>
                    <a:pt x="106" y="150"/>
                  </a:lnTo>
                  <a:lnTo>
                    <a:pt x="108" y="150"/>
                  </a:lnTo>
                  <a:lnTo>
                    <a:pt x="108" y="150"/>
                  </a:lnTo>
                  <a:lnTo>
                    <a:pt x="108" y="144"/>
                  </a:lnTo>
                  <a:lnTo>
                    <a:pt x="106" y="138"/>
                  </a:lnTo>
                  <a:lnTo>
                    <a:pt x="106" y="138"/>
                  </a:lnTo>
                  <a:lnTo>
                    <a:pt x="106" y="140"/>
                  </a:lnTo>
                  <a:lnTo>
                    <a:pt x="106" y="140"/>
                  </a:lnTo>
                  <a:close/>
                  <a:moveTo>
                    <a:pt x="98" y="172"/>
                  </a:moveTo>
                  <a:lnTo>
                    <a:pt x="98" y="172"/>
                  </a:lnTo>
                  <a:lnTo>
                    <a:pt x="98" y="172"/>
                  </a:lnTo>
                  <a:lnTo>
                    <a:pt x="100" y="174"/>
                  </a:lnTo>
                  <a:lnTo>
                    <a:pt x="100" y="174"/>
                  </a:lnTo>
                  <a:lnTo>
                    <a:pt x="98" y="172"/>
                  </a:lnTo>
                  <a:lnTo>
                    <a:pt x="98" y="172"/>
                  </a:lnTo>
                  <a:lnTo>
                    <a:pt x="98" y="172"/>
                  </a:lnTo>
                  <a:close/>
                  <a:moveTo>
                    <a:pt x="100" y="140"/>
                  </a:moveTo>
                  <a:lnTo>
                    <a:pt x="100" y="140"/>
                  </a:lnTo>
                  <a:lnTo>
                    <a:pt x="100" y="142"/>
                  </a:lnTo>
                  <a:lnTo>
                    <a:pt x="100" y="142"/>
                  </a:lnTo>
                  <a:lnTo>
                    <a:pt x="100" y="142"/>
                  </a:lnTo>
                  <a:lnTo>
                    <a:pt x="100" y="142"/>
                  </a:lnTo>
                  <a:lnTo>
                    <a:pt x="100" y="142"/>
                  </a:lnTo>
                  <a:lnTo>
                    <a:pt x="102" y="146"/>
                  </a:lnTo>
                  <a:lnTo>
                    <a:pt x="102" y="146"/>
                  </a:lnTo>
                  <a:lnTo>
                    <a:pt x="100" y="142"/>
                  </a:lnTo>
                  <a:lnTo>
                    <a:pt x="100" y="142"/>
                  </a:lnTo>
                  <a:lnTo>
                    <a:pt x="100" y="142"/>
                  </a:lnTo>
                  <a:lnTo>
                    <a:pt x="100" y="140"/>
                  </a:lnTo>
                  <a:close/>
                  <a:moveTo>
                    <a:pt x="96" y="162"/>
                  </a:moveTo>
                  <a:lnTo>
                    <a:pt x="94" y="162"/>
                  </a:lnTo>
                  <a:lnTo>
                    <a:pt x="94" y="162"/>
                  </a:lnTo>
                  <a:lnTo>
                    <a:pt x="96" y="162"/>
                  </a:lnTo>
                  <a:lnTo>
                    <a:pt x="98" y="162"/>
                  </a:lnTo>
                  <a:lnTo>
                    <a:pt x="98" y="162"/>
                  </a:lnTo>
                  <a:lnTo>
                    <a:pt x="96" y="162"/>
                  </a:lnTo>
                  <a:lnTo>
                    <a:pt x="96" y="162"/>
                  </a:lnTo>
                  <a:close/>
                  <a:moveTo>
                    <a:pt x="98" y="126"/>
                  </a:moveTo>
                  <a:lnTo>
                    <a:pt x="98" y="126"/>
                  </a:lnTo>
                  <a:lnTo>
                    <a:pt x="96" y="128"/>
                  </a:lnTo>
                  <a:lnTo>
                    <a:pt x="96" y="128"/>
                  </a:lnTo>
                  <a:lnTo>
                    <a:pt x="96" y="126"/>
                  </a:lnTo>
                  <a:lnTo>
                    <a:pt x="96" y="126"/>
                  </a:lnTo>
                  <a:lnTo>
                    <a:pt x="96" y="128"/>
                  </a:lnTo>
                  <a:lnTo>
                    <a:pt x="98" y="130"/>
                  </a:lnTo>
                  <a:lnTo>
                    <a:pt x="98" y="130"/>
                  </a:lnTo>
                  <a:lnTo>
                    <a:pt x="98" y="132"/>
                  </a:lnTo>
                  <a:lnTo>
                    <a:pt x="98" y="132"/>
                  </a:lnTo>
                  <a:lnTo>
                    <a:pt x="98" y="132"/>
                  </a:lnTo>
                  <a:lnTo>
                    <a:pt x="96" y="134"/>
                  </a:lnTo>
                  <a:lnTo>
                    <a:pt x="96" y="134"/>
                  </a:lnTo>
                  <a:lnTo>
                    <a:pt x="96" y="134"/>
                  </a:lnTo>
                  <a:lnTo>
                    <a:pt x="98" y="134"/>
                  </a:lnTo>
                  <a:lnTo>
                    <a:pt x="98" y="134"/>
                  </a:lnTo>
                  <a:lnTo>
                    <a:pt x="100" y="132"/>
                  </a:lnTo>
                  <a:lnTo>
                    <a:pt x="100" y="130"/>
                  </a:lnTo>
                  <a:lnTo>
                    <a:pt x="98" y="130"/>
                  </a:lnTo>
                  <a:lnTo>
                    <a:pt x="98" y="130"/>
                  </a:lnTo>
                  <a:lnTo>
                    <a:pt x="100" y="128"/>
                  </a:lnTo>
                  <a:lnTo>
                    <a:pt x="98" y="126"/>
                  </a:lnTo>
                  <a:lnTo>
                    <a:pt x="98" y="126"/>
                  </a:lnTo>
                  <a:close/>
                  <a:moveTo>
                    <a:pt x="94" y="136"/>
                  </a:moveTo>
                  <a:lnTo>
                    <a:pt x="94" y="136"/>
                  </a:lnTo>
                  <a:lnTo>
                    <a:pt x="94" y="136"/>
                  </a:lnTo>
                  <a:lnTo>
                    <a:pt x="94" y="136"/>
                  </a:lnTo>
                  <a:close/>
                  <a:moveTo>
                    <a:pt x="92" y="134"/>
                  </a:moveTo>
                  <a:lnTo>
                    <a:pt x="92" y="134"/>
                  </a:lnTo>
                  <a:lnTo>
                    <a:pt x="92" y="134"/>
                  </a:lnTo>
                  <a:lnTo>
                    <a:pt x="92" y="132"/>
                  </a:lnTo>
                  <a:lnTo>
                    <a:pt x="92" y="130"/>
                  </a:lnTo>
                  <a:lnTo>
                    <a:pt x="90" y="130"/>
                  </a:lnTo>
                  <a:lnTo>
                    <a:pt x="90" y="132"/>
                  </a:lnTo>
                  <a:lnTo>
                    <a:pt x="90" y="132"/>
                  </a:lnTo>
                  <a:lnTo>
                    <a:pt x="88" y="132"/>
                  </a:lnTo>
                  <a:lnTo>
                    <a:pt x="86" y="130"/>
                  </a:lnTo>
                  <a:lnTo>
                    <a:pt x="86" y="128"/>
                  </a:lnTo>
                  <a:lnTo>
                    <a:pt x="86" y="128"/>
                  </a:lnTo>
                  <a:lnTo>
                    <a:pt x="86" y="130"/>
                  </a:lnTo>
                  <a:lnTo>
                    <a:pt x="86" y="130"/>
                  </a:lnTo>
                  <a:lnTo>
                    <a:pt x="84" y="128"/>
                  </a:lnTo>
                  <a:lnTo>
                    <a:pt x="84" y="128"/>
                  </a:lnTo>
                  <a:lnTo>
                    <a:pt x="82" y="128"/>
                  </a:lnTo>
                  <a:lnTo>
                    <a:pt x="82" y="128"/>
                  </a:lnTo>
                  <a:lnTo>
                    <a:pt x="82" y="130"/>
                  </a:lnTo>
                  <a:lnTo>
                    <a:pt x="82" y="130"/>
                  </a:lnTo>
                  <a:lnTo>
                    <a:pt x="82" y="130"/>
                  </a:lnTo>
                  <a:lnTo>
                    <a:pt x="82" y="130"/>
                  </a:lnTo>
                  <a:lnTo>
                    <a:pt x="82" y="130"/>
                  </a:lnTo>
                  <a:lnTo>
                    <a:pt x="80" y="130"/>
                  </a:lnTo>
                  <a:lnTo>
                    <a:pt x="80" y="130"/>
                  </a:lnTo>
                  <a:lnTo>
                    <a:pt x="84" y="134"/>
                  </a:lnTo>
                  <a:lnTo>
                    <a:pt x="84" y="134"/>
                  </a:lnTo>
                  <a:lnTo>
                    <a:pt x="82" y="136"/>
                  </a:lnTo>
                  <a:lnTo>
                    <a:pt x="82" y="136"/>
                  </a:lnTo>
                  <a:lnTo>
                    <a:pt x="80" y="136"/>
                  </a:lnTo>
                  <a:lnTo>
                    <a:pt x="82" y="138"/>
                  </a:lnTo>
                  <a:lnTo>
                    <a:pt x="82" y="138"/>
                  </a:lnTo>
                  <a:lnTo>
                    <a:pt x="84" y="136"/>
                  </a:lnTo>
                  <a:lnTo>
                    <a:pt x="84" y="134"/>
                  </a:lnTo>
                  <a:lnTo>
                    <a:pt x="84" y="134"/>
                  </a:lnTo>
                  <a:lnTo>
                    <a:pt x="86" y="136"/>
                  </a:lnTo>
                  <a:lnTo>
                    <a:pt x="84" y="134"/>
                  </a:lnTo>
                  <a:lnTo>
                    <a:pt x="84" y="134"/>
                  </a:lnTo>
                  <a:lnTo>
                    <a:pt x="88" y="136"/>
                  </a:lnTo>
                  <a:lnTo>
                    <a:pt x="88" y="136"/>
                  </a:lnTo>
                  <a:lnTo>
                    <a:pt x="88" y="132"/>
                  </a:lnTo>
                  <a:lnTo>
                    <a:pt x="88" y="132"/>
                  </a:lnTo>
                  <a:lnTo>
                    <a:pt x="90" y="134"/>
                  </a:lnTo>
                  <a:lnTo>
                    <a:pt x="90" y="136"/>
                  </a:lnTo>
                  <a:lnTo>
                    <a:pt x="90" y="136"/>
                  </a:lnTo>
                  <a:lnTo>
                    <a:pt x="92" y="134"/>
                  </a:lnTo>
                  <a:lnTo>
                    <a:pt x="92" y="134"/>
                  </a:lnTo>
                  <a:lnTo>
                    <a:pt x="92" y="134"/>
                  </a:lnTo>
                  <a:close/>
                  <a:moveTo>
                    <a:pt x="70" y="176"/>
                  </a:moveTo>
                  <a:lnTo>
                    <a:pt x="70" y="176"/>
                  </a:lnTo>
                  <a:lnTo>
                    <a:pt x="68" y="178"/>
                  </a:lnTo>
                  <a:lnTo>
                    <a:pt x="68" y="178"/>
                  </a:lnTo>
                  <a:lnTo>
                    <a:pt x="68" y="178"/>
                  </a:lnTo>
                  <a:lnTo>
                    <a:pt x="70" y="178"/>
                  </a:lnTo>
                  <a:lnTo>
                    <a:pt x="70" y="180"/>
                  </a:lnTo>
                  <a:lnTo>
                    <a:pt x="70" y="176"/>
                  </a:lnTo>
                  <a:close/>
                  <a:moveTo>
                    <a:pt x="82" y="134"/>
                  </a:moveTo>
                  <a:lnTo>
                    <a:pt x="82" y="134"/>
                  </a:lnTo>
                  <a:lnTo>
                    <a:pt x="80" y="134"/>
                  </a:lnTo>
                  <a:lnTo>
                    <a:pt x="80" y="136"/>
                  </a:lnTo>
                  <a:lnTo>
                    <a:pt x="82" y="134"/>
                  </a:lnTo>
                  <a:close/>
                  <a:moveTo>
                    <a:pt x="78" y="110"/>
                  </a:moveTo>
                  <a:lnTo>
                    <a:pt x="80" y="116"/>
                  </a:lnTo>
                  <a:lnTo>
                    <a:pt x="80" y="116"/>
                  </a:lnTo>
                  <a:lnTo>
                    <a:pt x="80" y="116"/>
                  </a:lnTo>
                  <a:lnTo>
                    <a:pt x="80" y="116"/>
                  </a:lnTo>
                  <a:lnTo>
                    <a:pt x="80" y="116"/>
                  </a:lnTo>
                  <a:lnTo>
                    <a:pt x="80" y="116"/>
                  </a:lnTo>
                  <a:lnTo>
                    <a:pt x="80" y="116"/>
                  </a:lnTo>
                  <a:lnTo>
                    <a:pt x="80" y="114"/>
                  </a:lnTo>
                  <a:lnTo>
                    <a:pt x="82" y="116"/>
                  </a:lnTo>
                  <a:lnTo>
                    <a:pt x="84" y="116"/>
                  </a:lnTo>
                  <a:lnTo>
                    <a:pt x="84" y="116"/>
                  </a:lnTo>
                  <a:lnTo>
                    <a:pt x="92" y="122"/>
                  </a:lnTo>
                  <a:lnTo>
                    <a:pt x="92" y="122"/>
                  </a:lnTo>
                  <a:lnTo>
                    <a:pt x="90" y="122"/>
                  </a:lnTo>
                  <a:lnTo>
                    <a:pt x="90" y="120"/>
                  </a:lnTo>
                  <a:lnTo>
                    <a:pt x="90" y="120"/>
                  </a:lnTo>
                  <a:lnTo>
                    <a:pt x="94" y="122"/>
                  </a:lnTo>
                  <a:lnTo>
                    <a:pt x="94" y="122"/>
                  </a:lnTo>
                  <a:lnTo>
                    <a:pt x="94" y="124"/>
                  </a:lnTo>
                  <a:lnTo>
                    <a:pt x="94" y="124"/>
                  </a:lnTo>
                  <a:lnTo>
                    <a:pt x="96" y="124"/>
                  </a:lnTo>
                  <a:lnTo>
                    <a:pt x="98" y="122"/>
                  </a:lnTo>
                  <a:lnTo>
                    <a:pt x="98" y="122"/>
                  </a:lnTo>
                  <a:lnTo>
                    <a:pt x="100" y="122"/>
                  </a:lnTo>
                  <a:lnTo>
                    <a:pt x="98" y="122"/>
                  </a:lnTo>
                  <a:lnTo>
                    <a:pt x="96" y="124"/>
                  </a:lnTo>
                  <a:lnTo>
                    <a:pt x="96" y="124"/>
                  </a:lnTo>
                  <a:lnTo>
                    <a:pt x="94" y="122"/>
                  </a:lnTo>
                  <a:lnTo>
                    <a:pt x="94" y="120"/>
                  </a:lnTo>
                  <a:lnTo>
                    <a:pt x="94" y="118"/>
                  </a:lnTo>
                  <a:lnTo>
                    <a:pt x="94" y="118"/>
                  </a:lnTo>
                  <a:lnTo>
                    <a:pt x="90" y="118"/>
                  </a:lnTo>
                  <a:lnTo>
                    <a:pt x="90" y="118"/>
                  </a:lnTo>
                  <a:lnTo>
                    <a:pt x="90" y="116"/>
                  </a:lnTo>
                  <a:lnTo>
                    <a:pt x="88" y="114"/>
                  </a:lnTo>
                  <a:lnTo>
                    <a:pt x="88" y="114"/>
                  </a:lnTo>
                  <a:lnTo>
                    <a:pt x="88" y="116"/>
                  </a:lnTo>
                  <a:lnTo>
                    <a:pt x="86" y="114"/>
                  </a:lnTo>
                  <a:lnTo>
                    <a:pt x="86" y="114"/>
                  </a:lnTo>
                  <a:lnTo>
                    <a:pt x="86" y="116"/>
                  </a:lnTo>
                  <a:lnTo>
                    <a:pt x="86" y="114"/>
                  </a:lnTo>
                  <a:lnTo>
                    <a:pt x="86" y="116"/>
                  </a:lnTo>
                  <a:lnTo>
                    <a:pt x="86" y="114"/>
                  </a:lnTo>
                  <a:lnTo>
                    <a:pt x="86" y="114"/>
                  </a:lnTo>
                  <a:lnTo>
                    <a:pt x="82" y="112"/>
                  </a:lnTo>
                  <a:lnTo>
                    <a:pt x="82" y="110"/>
                  </a:lnTo>
                  <a:lnTo>
                    <a:pt x="78" y="110"/>
                  </a:lnTo>
                  <a:close/>
                  <a:moveTo>
                    <a:pt x="74" y="126"/>
                  </a:moveTo>
                  <a:lnTo>
                    <a:pt x="74" y="126"/>
                  </a:lnTo>
                  <a:lnTo>
                    <a:pt x="76" y="126"/>
                  </a:lnTo>
                  <a:lnTo>
                    <a:pt x="74" y="126"/>
                  </a:lnTo>
                  <a:close/>
                  <a:moveTo>
                    <a:pt x="70" y="128"/>
                  </a:moveTo>
                  <a:lnTo>
                    <a:pt x="72" y="128"/>
                  </a:lnTo>
                  <a:lnTo>
                    <a:pt x="72" y="128"/>
                  </a:lnTo>
                  <a:lnTo>
                    <a:pt x="72" y="128"/>
                  </a:lnTo>
                  <a:lnTo>
                    <a:pt x="70" y="128"/>
                  </a:lnTo>
                  <a:lnTo>
                    <a:pt x="70" y="128"/>
                  </a:lnTo>
                  <a:close/>
                  <a:moveTo>
                    <a:pt x="74" y="186"/>
                  </a:moveTo>
                  <a:lnTo>
                    <a:pt x="72" y="186"/>
                  </a:lnTo>
                  <a:lnTo>
                    <a:pt x="72" y="186"/>
                  </a:lnTo>
                  <a:lnTo>
                    <a:pt x="70" y="186"/>
                  </a:lnTo>
                  <a:lnTo>
                    <a:pt x="70" y="186"/>
                  </a:lnTo>
                  <a:lnTo>
                    <a:pt x="72" y="184"/>
                  </a:lnTo>
                  <a:lnTo>
                    <a:pt x="72" y="184"/>
                  </a:lnTo>
                  <a:lnTo>
                    <a:pt x="72" y="184"/>
                  </a:lnTo>
                  <a:lnTo>
                    <a:pt x="70" y="182"/>
                  </a:lnTo>
                  <a:lnTo>
                    <a:pt x="70" y="182"/>
                  </a:lnTo>
                  <a:lnTo>
                    <a:pt x="68" y="182"/>
                  </a:lnTo>
                  <a:lnTo>
                    <a:pt x="68" y="182"/>
                  </a:lnTo>
                  <a:lnTo>
                    <a:pt x="68" y="180"/>
                  </a:lnTo>
                  <a:lnTo>
                    <a:pt x="66" y="182"/>
                  </a:lnTo>
                  <a:lnTo>
                    <a:pt x="66" y="182"/>
                  </a:lnTo>
                  <a:lnTo>
                    <a:pt x="62" y="180"/>
                  </a:lnTo>
                  <a:lnTo>
                    <a:pt x="62" y="180"/>
                  </a:lnTo>
                  <a:lnTo>
                    <a:pt x="64" y="180"/>
                  </a:lnTo>
                  <a:lnTo>
                    <a:pt x="66" y="180"/>
                  </a:lnTo>
                  <a:lnTo>
                    <a:pt x="66" y="178"/>
                  </a:lnTo>
                  <a:lnTo>
                    <a:pt x="66" y="178"/>
                  </a:lnTo>
                  <a:lnTo>
                    <a:pt x="64" y="178"/>
                  </a:lnTo>
                  <a:lnTo>
                    <a:pt x="62" y="178"/>
                  </a:lnTo>
                  <a:lnTo>
                    <a:pt x="62" y="176"/>
                  </a:lnTo>
                  <a:lnTo>
                    <a:pt x="62" y="176"/>
                  </a:lnTo>
                  <a:lnTo>
                    <a:pt x="62" y="176"/>
                  </a:lnTo>
                  <a:lnTo>
                    <a:pt x="60" y="176"/>
                  </a:lnTo>
                  <a:lnTo>
                    <a:pt x="60" y="176"/>
                  </a:lnTo>
                  <a:lnTo>
                    <a:pt x="60" y="176"/>
                  </a:lnTo>
                  <a:lnTo>
                    <a:pt x="60" y="176"/>
                  </a:lnTo>
                  <a:lnTo>
                    <a:pt x="56" y="174"/>
                  </a:lnTo>
                  <a:lnTo>
                    <a:pt x="52" y="176"/>
                  </a:lnTo>
                  <a:lnTo>
                    <a:pt x="52" y="176"/>
                  </a:lnTo>
                  <a:lnTo>
                    <a:pt x="52" y="176"/>
                  </a:lnTo>
                  <a:lnTo>
                    <a:pt x="54" y="176"/>
                  </a:lnTo>
                  <a:lnTo>
                    <a:pt x="54" y="176"/>
                  </a:lnTo>
                  <a:lnTo>
                    <a:pt x="54" y="176"/>
                  </a:lnTo>
                  <a:lnTo>
                    <a:pt x="54" y="178"/>
                  </a:lnTo>
                  <a:lnTo>
                    <a:pt x="54" y="178"/>
                  </a:lnTo>
                  <a:lnTo>
                    <a:pt x="52" y="178"/>
                  </a:lnTo>
                  <a:lnTo>
                    <a:pt x="52" y="178"/>
                  </a:lnTo>
                  <a:lnTo>
                    <a:pt x="54" y="180"/>
                  </a:lnTo>
                  <a:lnTo>
                    <a:pt x="58" y="184"/>
                  </a:lnTo>
                  <a:lnTo>
                    <a:pt x="58" y="182"/>
                  </a:lnTo>
                  <a:lnTo>
                    <a:pt x="58" y="182"/>
                  </a:lnTo>
                  <a:lnTo>
                    <a:pt x="58" y="182"/>
                  </a:lnTo>
                  <a:lnTo>
                    <a:pt x="58" y="182"/>
                  </a:lnTo>
                  <a:lnTo>
                    <a:pt x="58" y="184"/>
                  </a:lnTo>
                  <a:lnTo>
                    <a:pt x="60" y="184"/>
                  </a:lnTo>
                  <a:lnTo>
                    <a:pt x="60" y="184"/>
                  </a:lnTo>
                  <a:lnTo>
                    <a:pt x="60" y="184"/>
                  </a:lnTo>
                  <a:lnTo>
                    <a:pt x="62" y="182"/>
                  </a:lnTo>
                  <a:lnTo>
                    <a:pt x="62" y="182"/>
                  </a:lnTo>
                  <a:lnTo>
                    <a:pt x="62" y="184"/>
                  </a:lnTo>
                  <a:lnTo>
                    <a:pt x="62" y="184"/>
                  </a:lnTo>
                  <a:lnTo>
                    <a:pt x="62" y="184"/>
                  </a:lnTo>
                  <a:lnTo>
                    <a:pt x="62" y="184"/>
                  </a:lnTo>
                  <a:lnTo>
                    <a:pt x="64" y="184"/>
                  </a:lnTo>
                  <a:lnTo>
                    <a:pt x="64" y="182"/>
                  </a:lnTo>
                  <a:lnTo>
                    <a:pt x="64" y="182"/>
                  </a:lnTo>
                  <a:lnTo>
                    <a:pt x="68" y="184"/>
                  </a:lnTo>
                  <a:lnTo>
                    <a:pt x="70" y="186"/>
                  </a:lnTo>
                  <a:lnTo>
                    <a:pt x="70" y="186"/>
                  </a:lnTo>
                  <a:lnTo>
                    <a:pt x="70" y="186"/>
                  </a:lnTo>
                  <a:lnTo>
                    <a:pt x="70" y="184"/>
                  </a:lnTo>
                  <a:lnTo>
                    <a:pt x="70" y="184"/>
                  </a:lnTo>
                  <a:lnTo>
                    <a:pt x="70" y="184"/>
                  </a:lnTo>
                  <a:lnTo>
                    <a:pt x="70" y="184"/>
                  </a:lnTo>
                  <a:lnTo>
                    <a:pt x="70" y="186"/>
                  </a:lnTo>
                  <a:lnTo>
                    <a:pt x="70" y="186"/>
                  </a:lnTo>
                  <a:lnTo>
                    <a:pt x="70" y="186"/>
                  </a:lnTo>
                  <a:lnTo>
                    <a:pt x="72" y="186"/>
                  </a:lnTo>
                  <a:lnTo>
                    <a:pt x="72" y="186"/>
                  </a:lnTo>
                  <a:lnTo>
                    <a:pt x="72" y="186"/>
                  </a:lnTo>
                  <a:lnTo>
                    <a:pt x="74" y="186"/>
                  </a:lnTo>
                  <a:lnTo>
                    <a:pt x="74" y="186"/>
                  </a:lnTo>
                  <a:close/>
                  <a:moveTo>
                    <a:pt x="90" y="142"/>
                  </a:moveTo>
                  <a:lnTo>
                    <a:pt x="92" y="142"/>
                  </a:lnTo>
                  <a:lnTo>
                    <a:pt x="92" y="140"/>
                  </a:lnTo>
                  <a:lnTo>
                    <a:pt x="92" y="140"/>
                  </a:lnTo>
                  <a:lnTo>
                    <a:pt x="90" y="140"/>
                  </a:lnTo>
                  <a:lnTo>
                    <a:pt x="88" y="140"/>
                  </a:lnTo>
                  <a:lnTo>
                    <a:pt x="90" y="142"/>
                  </a:lnTo>
                  <a:lnTo>
                    <a:pt x="90" y="142"/>
                  </a:lnTo>
                  <a:lnTo>
                    <a:pt x="90" y="142"/>
                  </a:lnTo>
                  <a:lnTo>
                    <a:pt x="90" y="142"/>
                  </a:lnTo>
                  <a:close/>
                  <a:moveTo>
                    <a:pt x="68" y="218"/>
                  </a:moveTo>
                  <a:lnTo>
                    <a:pt x="68" y="216"/>
                  </a:lnTo>
                  <a:lnTo>
                    <a:pt x="68" y="216"/>
                  </a:lnTo>
                  <a:lnTo>
                    <a:pt x="66" y="216"/>
                  </a:lnTo>
                  <a:lnTo>
                    <a:pt x="66" y="216"/>
                  </a:lnTo>
                  <a:lnTo>
                    <a:pt x="66" y="220"/>
                  </a:lnTo>
                  <a:lnTo>
                    <a:pt x="66" y="220"/>
                  </a:lnTo>
                  <a:lnTo>
                    <a:pt x="66" y="218"/>
                  </a:lnTo>
                  <a:lnTo>
                    <a:pt x="66" y="218"/>
                  </a:lnTo>
                  <a:lnTo>
                    <a:pt x="68" y="220"/>
                  </a:lnTo>
                  <a:lnTo>
                    <a:pt x="68" y="220"/>
                  </a:lnTo>
                  <a:lnTo>
                    <a:pt x="68" y="218"/>
                  </a:lnTo>
                  <a:lnTo>
                    <a:pt x="68" y="218"/>
                  </a:lnTo>
                  <a:lnTo>
                    <a:pt x="68" y="218"/>
                  </a:lnTo>
                  <a:close/>
                  <a:moveTo>
                    <a:pt x="92" y="154"/>
                  </a:moveTo>
                  <a:lnTo>
                    <a:pt x="92" y="154"/>
                  </a:lnTo>
                  <a:lnTo>
                    <a:pt x="92" y="154"/>
                  </a:lnTo>
                  <a:lnTo>
                    <a:pt x="92" y="154"/>
                  </a:lnTo>
                  <a:lnTo>
                    <a:pt x="92" y="152"/>
                  </a:lnTo>
                  <a:lnTo>
                    <a:pt x="92" y="152"/>
                  </a:lnTo>
                  <a:lnTo>
                    <a:pt x="92" y="154"/>
                  </a:lnTo>
                  <a:lnTo>
                    <a:pt x="92" y="154"/>
                  </a:lnTo>
                  <a:lnTo>
                    <a:pt x="88" y="154"/>
                  </a:lnTo>
                  <a:lnTo>
                    <a:pt x="88" y="154"/>
                  </a:lnTo>
                  <a:lnTo>
                    <a:pt x="90" y="154"/>
                  </a:lnTo>
                  <a:lnTo>
                    <a:pt x="90" y="156"/>
                  </a:lnTo>
                  <a:lnTo>
                    <a:pt x="90" y="156"/>
                  </a:lnTo>
                  <a:lnTo>
                    <a:pt x="90" y="156"/>
                  </a:lnTo>
                  <a:lnTo>
                    <a:pt x="90" y="154"/>
                  </a:lnTo>
                  <a:lnTo>
                    <a:pt x="92" y="154"/>
                  </a:lnTo>
                  <a:lnTo>
                    <a:pt x="92" y="154"/>
                  </a:lnTo>
                  <a:lnTo>
                    <a:pt x="92" y="154"/>
                  </a:lnTo>
                  <a:close/>
                  <a:moveTo>
                    <a:pt x="100" y="136"/>
                  </a:moveTo>
                  <a:lnTo>
                    <a:pt x="102" y="136"/>
                  </a:lnTo>
                  <a:lnTo>
                    <a:pt x="100" y="136"/>
                  </a:lnTo>
                  <a:lnTo>
                    <a:pt x="100" y="136"/>
                  </a:lnTo>
                  <a:close/>
                  <a:moveTo>
                    <a:pt x="72" y="220"/>
                  </a:moveTo>
                  <a:lnTo>
                    <a:pt x="72" y="220"/>
                  </a:lnTo>
                  <a:lnTo>
                    <a:pt x="72" y="220"/>
                  </a:lnTo>
                  <a:lnTo>
                    <a:pt x="72" y="220"/>
                  </a:lnTo>
                  <a:lnTo>
                    <a:pt x="72" y="220"/>
                  </a:lnTo>
                  <a:lnTo>
                    <a:pt x="72" y="220"/>
                  </a:lnTo>
                  <a:lnTo>
                    <a:pt x="72" y="220"/>
                  </a:lnTo>
                  <a:lnTo>
                    <a:pt x="72" y="220"/>
                  </a:lnTo>
                  <a:lnTo>
                    <a:pt x="70" y="220"/>
                  </a:lnTo>
                  <a:lnTo>
                    <a:pt x="72" y="220"/>
                  </a:lnTo>
                  <a:close/>
                  <a:moveTo>
                    <a:pt x="72" y="220"/>
                  </a:moveTo>
                  <a:lnTo>
                    <a:pt x="72" y="220"/>
                  </a:lnTo>
                  <a:lnTo>
                    <a:pt x="70" y="222"/>
                  </a:lnTo>
                  <a:lnTo>
                    <a:pt x="70" y="222"/>
                  </a:lnTo>
                  <a:lnTo>
                    <a:pt x="72" y="222"/>
                  </a:lnTo>
                  <a:lnTo>
                    <a:pt x="72" y="222"/>
                  </a:lnTo>
                  <a:lnTo>
                    <a:pt x="72" y="222"/>
                  </a:lnTo>
                  <a:lnTo>
                    <a:pt x="72" y="220"/>
                  </a:lnTo>
                  <a:lnTo>
                    <a:pt x="72" y="220"/>
                  </a:lnTo>
                  <a:lnTo>
                    <a:pt x="72" y="220"/>
                  </a:lnTo>
                  <a:close/>
                  <a:moveTo>
                    <a:pt x="96" y="172"/>
                  </a:moveTo>
                  <a:lnTo>
                    <a:pt x="96" y="172"/>
                  </a:lnTo>
                  <a:lnTo>
                    <a:pt x="94" y="172"/>
                  </a:lnTo>
                  <a:lnTo>
                    <a:pt x="92" y="170"/>
                  </a:lnTo>
                  <a:lnTo>
                    <a:pt x="92" y="170"/>
                  </a:lnTo>
                  <a:lnTo>
                    <a:pt x="92" y="170"/>
                  </a:lnTo>
                  <a:lnTo>
                    <a:pt x="92" y="172"/>
                  </a:lnTo>
                  <a:lnTo>
                    <a:pt x="90" y="170"/>
                  </a:lnTo>
                  <a:lnTo>
                    <a:pt x="90" y="174"/>
                  </a:lnTo>
                  <a:lnTo>
                    <a:pt x="90" y="174"/>
                  </a:lnTo>
                  <a:lnTo>
                    <a:pt x="92" y="174"/>
                  </a:lnTo>
                  <a:lnTo>
                    <a:pt x="92" y="174"/>
                  </a:lnTo>
                  <a:lnTo>
                    <a:pt x="94" y="174"/>
                  </a:lnTo>
                  <a:lnTo>
                    <a:pt x="94" y="172"/>
                  </a:lnTo>
                  <a:lnTo>
                    <a:pt x="94" y="174"/>
                  </a:lnTo>
                  <a:lnTo>
                    <a:pt x="96" y="172"/>
                  </a:lnTo>
                  <a:close/>
                  <a:moveTo>
                    <a:pt x="96" y="176"/>
                  </a:moveTo>
                  <a:lnTo>
                    <a:pt x="96" y="176"/>
                  </a:lnTo>
                  <a:lnTo>
                    <a:pt x="96" y="174"/>
                  </a:lnTo>
                  <a:lnTo>
                    <a:pt x="98" y="178"/>
                  </a:lnTo>
                  <a:lnTo>
                    <a:pt x="98" y="178"/>
                  </a:lnTo>
                  <a:lnTo>
                    <a:pt x="98" y="176"/>
                  </a:lnTo>
                  <a:lnTo>
                    <a:pt x="98" y="176"/>
                  </a:lnTo>
                  <a:lnTo>
                    <a:pt x="98" y="174"/>
                  </a:lnTo>
                  <a:lnTo>
                    <a:pt x="98" y="174"/>
                  </a:lnTo>
                  <a:lnTo>
                    <a:pt x="98" y="174"/>
                  </a:lnTo>
                  <a:lnTo>
                    <a:pt x="96" y="174"/>
                  </a:lnTo>
                  <a:lnTo>
                    <a:pt x="96" y="174"/>
                  </a:lnTo>
                  <a:lnTo>
                    <a:pt x="96" y="176"/>
                  </a:lnTo>
                  <a:lnTo>
                    <a:pt x="96" y="176"/>
                  </a:lnTo>
                  <a:close/>
                  <a:moveTo>
                    <a:pt x="90" y="194"/>
                  </a:moveTo>
                  <a:lnTo>
                    <a:pt x="90" y="194"/>
                  </a:lnTo>
                  <a:lnTo>
                    <a:pt x="90" y="196"/>
                  </a:lnTo>
                  <a:lnTo>
                    <a:pt x="90" y="196"/>
                  </a:lnTo>
                  <a:lnTo>
                    <a:pt x="90" y="196"/>
                  </a:lnTo>
                  <a:lnTo>
                    <a:pt x="90" y="196"/>
                  </a:lnTo>
                  <a:lnTo>
                    <a:pt x="90" y="194"/>
                  </a:lnTo>
                  <a:lnTo>
                    <a:pt x="90" y="194"/>
                  </a:lnTo>
                  <a:close/>
                  <a:moveTo>
                    <a:pt x="98" y="180"/>
                  </a:moveTo>
                  <a:lnTo>
                    <a:pt x="98" y="180"/>
                  </a:lnTo>
                  <a:lnTo>
                    <a:pt x="98" y="178"/>
                  </a:lnTo>
                  <a:lnTo>
                    <a:pt x="96" y="176"/>
                  </a:lnTo>
                  <a:lnTo>
                    <a:pt x="96" y="176"/>
                  </a:lnTo>
                  <a:lnTo>
                    <a:pt x="94" y="178"/>
                  </a:lnTo>
                  <a:lnTo>
                    <a:pt x="96" y="180"/>
                  </a:lnTo>
                  <a:lnTo>
                    <a:pt x="96" y="180"/>
                  </a:lnTo>
                  <a:lnTo>
                    <a:pt x="96" y="180"/>
                  </a:lnTo>
                  <a:lnTo>
                    <a:pt x="98" y="180"/>
                  </a:lnTo>
                  <a:lnTo>
                    <a:pt x="98" y="180"/>
                  </a:lnTo>
                  <a:close/>
                  <a:moveTo>
                    <a:pt x="108" y="156"/>
                  </a:moveTo>
                  <a:lnTo>
                    <a:pt x="108" y="156"/>
                  </a:lnTo>
                  <a:lnTo>
                    <a:pt x="106" y="158"/>
                  </a:lnTo>
                  <a:lnTo>
                    <a:pt x="106" y="158"/>
                  </a:lnTo>
                  <a:lnTo>
                    <a:pt x="108" y="160"/>
                  </a:lnTo>
                  <a:lnTo>
                    <a:pt x="110" y="160"/>
                  </a:lnTo>
                  <a:lnTo>
                    <a:pt x="108" y="156"/>
                  </a:lnTo>
                  <a:close/>
                  <a:moveTo>
                    <a:pt x="94" y="210"/>
                  </a:moveTo>
                  <a:lnTo>
                    <a:pt x="94" y="210"/>
                  </a:lnTo>
                  <a:lnTo>
                    <a:pt x="94" y="210"/>
                  </a:lnTo>
                  <a:lnTo>
                    <a:pt x="94" y="210"/>
                  </a:lnTo>
                  <a:lnTo>
                    <a:pt x="94" y="210"/>
                  </a:lnTo>
                  <a:close/>
                  <a:moveTo>
                    <a:pt x="104" y="190"/>
                  </a:moveTo>
                  <a:lnTo>
                    <a:pt x="104" y="190"/>
                  </a:lnTo>
                  <a:lnTo>
                    <a:pt x="102" y="186"/>
                  </a:lnTo>
                  <a:lnTo>
                    <a:pt x="102" y="186"/>
                  </a:lnTo>
                  <a:lnTo>
                    <a:pt x="102" y="188"/>
                  </a:lnTo>
                  <a:lnTo>
                    <a:pt x="102" y="188"/>
                  </a:lnTo>
                  <a:lnTo>
                    <a:pt x="100" y="188"/>
                  </a:lnTo>
                  <a:lnTo>
                    <a:pt x="100" y="188"/>
                  </a:lnTo>
                  <a:lnTo>
                    <a:pt x="100" y="190"/>
                  </a:lnTo>
                  <a:lnTo>
                    <a:pt x="102" y="190"/>
                  </a:lnTo>
                  <a:lnTo>
                    <a:pt x="102" y="190"/>
                  </a:lnTo>
                  <a:lnTo>
                    <a:pt x="102" y="190"/>
                  </a:lnTo>
                  <a:lnTo>
                    <a:pt x="104" y="190"/>
                  </a:lnTo>
                  <a:lnTo>
                    <a:pt x="104" y="190"/>
                  </a:lnTo>
                  <a:close/>
                  <a:moveTo>
                    <a:pt x="120" y="186"/>
                  </a:moveTo>
                  <a:lnTo>
                    <a:pt x="118" y="184"/>
                  </a:lnTo>
                  <a:lnTo>
                    <a:pt x="118" y="184"/>
                  </a:lnTo>
                  <a:lnTo>
                    <a:pt x="118" y="186"/>
                  </a:lnTo>
                  <a:lnTo>
                    <a:pt x="118" y="186"/>
                  </a:lnTo>
                  <a:lnTo>
                    <a:pt x="118" y="186"/>
                  </a:lnTo>
                  <a:lnTo>
                    <a:pt x="118" y="186"/>
                  </a:lnTo>
                  <a:lnTo>
                    <a:pt x="116" y="184"/>
                  </a:lnTo>
                  <a:lnTo>
                    <a:pt x="116" y="182"/>
                  </a:lnTo>
                  <a:lnTo>
                    <a:pt x="116" y="182"/>
                  </a:lnTo>
                  <a:lnTo>
                    <a:pt x="116" y="182"/>
                  </a:lnTo>
                  <a:lnTo>
                    <a:pt x="114" y="184"/>
                  </a:lnTo>
                  <a:lnTo>
                    <a:pt x="114" y="184"/>
                  </a:lnTo>
                  <a:lnTo>
                    <a:pt x="114" y="182"/>
                  </a:lnTo>
                  <a:lnTo>
                    <a:pt x="112" y="182"/>
                  </a:lnTo>
                  <a:lnTo>
                    <a:pt x="112" y="182"/>
                  </a:lnTo>
                  <a:lnTo>
                    <a:pt x="112" y="182"/>
                  </a:lnTo>
                  <a:lnTo>
                    <a:pt x="112" y="180"/>
                  </a:lnTo>
                  <a:lnTo>
                    <a:pt x="112" y="180"/>
                  </a:lnTo>
                  <a:lnTo>
                    <a:pt x="112" y="182"/>
                  </a:lnTo>
                  <a:lnTo>
                    <a:pt x="112" y="182"/>
                  </a:lnTo>
                  <a:lnTo>
                    <a:pt x="110" y="178"/>
                  </a:lnTo>
                  <a:lnTo>
                    <a:pt x="108" y="180"/>
                  </a:lnTo>
                  <a:lnTo>
                    <a:pt x="108" y="180"/>
                  </a:lnTo>
                  <a:lnTo>
                    <a:pt x="104" y="178"/>
                  </a:lnTo>
                  <a:lnTo>
                    <a:pt x="104" y="180"/>
                  </a:lnTo>
                  <a:lnTo>
                    <a:pt x="104" y="180"/>
                  </a:lnTo>
                  <a:lnTo>
                    <a:pt x="102" y="178"/>
                  </a:lnTo>
                  <a:lnTo>
                    <a:pt x="102" y="178"/>
                  </a:lnTo>
                  <a:lnTo>
                    <a:pt x="102" y="180"/>
                  </a:lnTo>
                  <a:lnTo>
                    <a:pt x="102" y="178"/>
                  </a:lnTo>
                  <a:lnTo>
                    <a:pt x="102" y="178"/>
                  </a:lnTo>
                  <a:lnTo>
                    <a:pt x="102" y="180"/>
                  </a:lnTo>
                  <a:lnTo>
                    <a:pt x="102" y="180"/>
                  </a:lnTo>
                  <a:lnTo>
                    <a:pt x="102" y="180"/>
                  </a:lnTo>
                  <a:lnTo>
                    <a:pt x="100" y="180"/>
                  </a:lnTo>
                  <a:lnTo>
                    <a:pt x="100" y="180"/>
                  </a:lnTo>
                  <a:lnTo>
                    <a:pt x="98" y="180"/>
                  </a:lnTo>
                  <a:lnTo>
                    <a:pt x="98" y="180"/>
                  </a:lnTo>
                  <a:lnTo>
                    <a:pt x="104" y="184"/>
                  </a:lnTo>
                  <a:lnTo>
                    <a:pt x="104" y="184"/>
                  </a:lnTo>
                  <a:lnTo>
                    <a:pt x="108" y="186"/>
                  </a:lnTo>
                  <a:lnTo>
                    <a:pt x="112" y="188"/>
                  </a:lnTo>
                  <a:lnTo>
                    <a:pt x="112" y="186"/>
                  </a:lnTo>
                  <a:lnTo>
                    <a:pt x="114" y="188"/>
                  </a:lnTo>
                  <a:lnTo>
                    <a:pt x="114" y="188"/>
                  </a:lnTo>
                  <a:lnTo>
                    <a:pt x="114" y="186"/>
                  </a:lnTo>
                  <a:lnTo>
                    <a:pt x="114" y="186"/>
                  </a:lnTo>
                  <a:lnTo>
                    <a:pt x="114" y="186"/>
                  </a:lnTo>
                  <a:lnTo>
                    <a:pt x="114" y="188"/>
                  </a:lnTo>
                  <a:lnTo>
                    <a:pt x="114" y="188"/>
                  </a:lnTo>
                  <a:lnTo>
                    <a:pt x="112" y="188"/>
                  </a:lnTo>
                  <a:lnTo>
                    <a:pt x="112" y="188"/>
                  </a:lnTo>
                  <a:lnTo>
                    <a:pt x="114" y="188"/>
                  </a:lnTo>
                  <a:lnTo>
                    <a:pt x="114" y="188"/>
                  </a:lnTo>
                  <a:lnTo>
                    <a:pt x="116" y="190"/>
                  </a:lnTo>
                  <a:lnTo>
                    <a:pt x="118" y="190"/>
                  </a:lnTo>
                  <a:lnTo>
                    <a:pt x="116" y="186"/>
                  </a:lnTo>
                  <a:lnTo>
                    <a:pt x="116" y="186"/>
                  </a:lnTo>
                  <a:lnTo>
                    <a:pt x="118" y="186"/>
                  </a:lnTo>
                  <a:lnTo>
                    <a:pt x="118" y="186"/>
                  </a:lnTo>
                  <a:lnTo>
                    <a:pt x="118" y="188"/>
                  </a:lnTo>
                  <a:lnTo>
                    <a:pt x="118" y="186"/>
                  </a:lnTo>
                  <a:lnTo>
                    <a:pt x="118" y="186"/>
                  </a:lnTo>
                  <a:lnTo>
                    <a:pt x="120" y="186"/>
                  </a:lnTo>
                  <a:lnTo>
                    <a:pt x="120" y="186"/>
                  </a:lnTo>
                  <a:lnTo>
                    <a:pt x="120" y="186"/>
                  </a:lnTo>
                  <a:close/>
                  <a:moveTo>
                    <a:pt x="122" y="180"/>
                  </a:moveTo>
                  <a:lnTo>
                    <a:pt x="122" y="178"/>
                  </a:lnTo>
                  <a:lnTo>
                    <a:pt x="120" y="180"/>
                  </a:lnTo>
                  <a:lnTo>
                    <a:pt x="120" y="180"/>
                  </a:lnTo>
                  <a:lnTo>
                    <a:pt x="116" y="174"/>
                  </a:lnTo>
                  <a:lnTo>
                    <a:pt x="116" y="176"/>
                  </a:lnTo>
                  <a:lnTo>
                    <a:pt x="114" y="172"/>
                  </a:lnTo>
                  <a:lnTo>
                    <a:pt x="114" y="172"/>
                  </a:lnTo>
                  <a:lnTo>
                    <a:pt x="114" y="176"/>
                  </a:lnTo>
                  <a:lnTo>
                    <a:pt x="116" y="178"/>
                  </a:lnTo>
                  <a:lnTo>
                    <a:pt x="120" y="182"/>
                  </a:lnTo>
                  <a:lnTo>
                    <a:pt x="122" y="182"/>
                  </a:lnTo>
                  <a:lnTo>
                    <a:pt x="122" y="182"/>
                  </a:lnTo>
                  <a:lnTo>
                    <a:pt x="122" y="180"/>
                  </a:lnTo>
                  <a:lnTo>
                    <a:pt x="122" y="180"/>
                  </a:lnTo>
                  <a:lnTo>
                    <a:pt x="122" y="180"/>
                  </a:lnTo>
                  <a:close/>
                  <a:moveTo>
                    <a:pt x="126" y="170"/>
                  </a:moveTo>
                  <a:lnTo>
                    <a:pt x="126" y="168"/>
                  </a:lnTo>
                  <a:lnTo>
                    <a:pt x="124" y="170"/>
                  </a:lnTo>
                  <a:lnTo>
                    <a:pt x="126" y="170"/>
                  </a:lnTo>
                  <a:close/>
                  <a:moveTo>
                    <a:pt x="120" y="190"/>
                  </a:moveTo>
                  <a:lnTo>
                    <a:pt x="120" y="192"/>
                  </a:lnTo>
                  <a:lnTo>
                    <a:pt x="120" y="192"/>
                  </a:lnTo>
                  <a:lnTo>
                    <a:pt x="120" y="192"/>
                  </a:lnTo>
                  <a:lnTo>
                    <a:pt x="120" y="192"/>
                  </a:lnTo>
                  <a:lnTo>
                    <a:pt x="120" y="192"/>
                  </a:lnTo>
                  <a:lnTo>
                    <a:pt x="120" y="194"/>
                  </a:lnTo>
                  <a:lnTo>
                    <a:pt x="120" y="194"/>
                  </a:lnTo>
                  <a:lnTo>
                    <a:pt x="120" y="194"/>
                  </a:lnTo>
                  <a:lnTo>
                    <a:pt x="120" y="194"/>
                  </a:lnTo>
                  <a:lnTo>
                    <a:pt x="122" y="192"/>
                  </a:lnTo>
                  <a:lnTo>
                    <a:pt x="120" y="192"/>
                  </a:lnTo>
                  <a:lnTo>
                    <a:pt x="120" y="192"/>
                  </a:lnTo>
                  <a:lnTo>
                    <a:pt x="120" y="190"/>
                  </a:lnTo>
                  <a:lnTo>
                    <a:pt x="120" y="190"/>
                  </a:lnTo>
                  <a:lnTo>
                    <a:pt x="120" y="190"/>
                  </a:lnTo>
                  <a:close/>
                  <a:moveTo>
                    <a:pt x="132" y="166"/>
                  </a:moveTo>
                  <a:lnTo>
                    <a:pt x="132" y="166"/>
                  </a:lnTo>
                  <a:lnTo>
                    <a:pt x="130" y="164"/>
                  </a:lnTo>
                  <a:lnTo>
                    <a:pt x="128" y="162"/>
                  </a:lnTo>
                  <a:lnTo>
                    <a:pt x="126" y="162"/>
                  </a:lnTo>
                  <a:lnTo>
                    <a:pt x="126" y="160"/>
                  </a:lnTo>
                  <a:lnTo>
                    <a:pt x="126" y="160"/>
                  </a:lnTo>
                  <a:lnTo>
                    <a:pt x="124" y="158"/>
                  </a:lnTo>
                  <a:lnTo>
                    <a:pt x="122" y="160"/>
                  </a:lnTo>
                  <a:lnTo>
                    <a:pt x="122" y="162"/>
                  </a:lnTo>
                  <a:lnTo>
                    <a:pt x="122" y="162"/>
                  </a:lnTo>
                  <a:lnTo>
                    <a:pt x="124" y="164"/>
                  </a:lnTo>
                  <a:lnTo>
                    <a:pt x="126" y="162"/>
                  </a:lnTo>
                  <a:lnTo>
                    <a:pt x="126" y="162"/>
                  </a:lnTo>
                  <a:lnTo>
                    <a:pt x="128" y="166"/>
                  </a:lnTo>
                  <a:lnTo>
                    <a:pt x="128" y="168"/>
                  </a:lnTo>
                  <a:lnTo>
                    <a:pt x="128" y="166"/>
                  </a:lnTo>
                  <a:lnTo>
                    <a:pt x="130" y="166"/>
                  </a:lnTo>
                  <a:lnTo>
                    <a:pt x="130" y="166"/>
                  </a:lnTo>
                  <a:lnTo>
                    <a:pt x="130" y="166"/>
                  </a:lnTo>
                  <a:lnTo>
                    <a:pt x="132" y="166"/>
                  </a:lnTo>
                  <a:lnTo>
                    <a:pt x="132" y="166"/>
                  </a:lnTo>
                  <a:close/>
                  <a:moveTo>
                    <a:pt x="138" y="150"/>
                  </a:moveTo>
                  <a:lnTo>
                    <a:pt x="138" y="150"/>
                  </a:lnTo>
                  <a:lnTo>
                    <a:pt x="136" y="148"/>
                  </a:lnTo>
                  <a:lnTo>
                    <a:pt x="136" y="150"/>
                  </a:lnTo>
                  <a:lnTo>
                    <a:pt x="138" y="150"/>
                  </a:lnTo>
                  <a:close/>
                  <a:moveTo>
                    <a:pt x="132" y="190"/>
                  </a:moveTo>
                  <a:lnTo>
                    <a:pt x="132" y="190"/>
                  </a:lnTo>
                  <a:lnTo>
                    <a:pt x="134" y="188"/>
                  </a:lnTo>
                  <a:lnTo>
                    <a:pt x="132" y="186"/>
                  </a:lnTo>
                  <a:lnTo>
                    <a:pt x="132" y="186"/>
                  </a:lnTo>
                  <a:lnTo>
                    <a:pt x="132" y="186"/>
                  </a:lnTo>
                  <a:lnTo>
                    <a:pt x="132" y="188"/>
                  </a:lnTo>
                  <a:lnTo>
                    <a:pt x="132" y="190"/>
                  </a:lnTo>
                  <a:lnTo>
                    <a:pt x="132" y="190"/>
                  </a:lnTo>
                  <a:close/>
                  <a:moveTo>
                    <a:pt x="138" y="244"/>
                  </a:moveTo>
                  <a:lnTo>
                    <a:pt x="138" y="244"/>
                  </a:lnTo>
                  <a:lnTo>
                    <a:pt x="138" y="242"/>
                  </a:lnTo>
                  <a:lnTo>
                    <a:pt x="136" y="242"/>
                  </a:lnTo>
                  <a:lnTo>
                    <a:pt x="136" y="242"/>
                  </a:lnTo>
                  <a:lnTo>
                    <a:pt x="136" y="244"/>
                  </a:lnTo>
                  <a:lnTo>
                    <a:pt x="138" y="244"/>
                  </a:lnTo>
                  <a:lnTo>
                    <a:pt x="138" y="244"/>
                  </a:lnTo>
                  <a:close/>
                  <a:moveTo>
                    <a:pt x="104" y="306"/>
                  </a:moveTo>
                  <a:lnTo>
                    <a:pt x="104" y="306"/>
                  </a:lnTo>
                  <a:lnTo>
                    <a:pt x="102" y="308"/>
                  </a:lnTo>
                  <a:lnTo>
                    <a:pt x="102" y="308"/>
                  </a:lnTo>
                  <a:lnTo>
                    <a:pt x="104" y="306"/>
                  </a:lnTo>
                  <a:close/>
                  <a:moveTo>
                    <a:pt x="108" y="308"/>
                  </a:moveTo>
                  <a:lnTo>
                    <a:pt x="106" y="308"/>
                  </a:lnTo>
                  <a:lnTo>
                    <a:pt x="106" y="308"/>
                  </a:lnTo>
                  <a:lnTo>
                    <a:pt x="106" y="310"/>
                  </a:lnTo>
                  <a:lnTo>
                    <a:pt x="106" y="310"/>
                  </a:lnTo>
                  <a:lnTo>
                    <a:pt x="104" y="310"/>
                  </a:lnTo>
                  <a:lnTo>
                    <a:pt x="104" y="310"/>
                  </a:lnTo>
                  <a:lnTo>
                    <a:pt x="104" y="310"/>
                  </a:lnTo>
                  <a:lnTo>
                    <a:pt x="104" y="310"/>
                  </a:lnTo>
                  <a:lnTo>
                    <a:pt x="106" y="312"/>
                  </a:lnTo>
                  <a:lnTo>
                    <a:pt x="106" y="312"/>
                  </a:lnTo>
                  <a:lnTo>
                    <a:pt x="106" y="312"/>
                  </a:lnTo>
                  <a:lnTo>
                    <a:pt x="106" y="310"/>
                  </a:lnTo>
                  <a:lnTo>
                    <a:pt x="106" y="310"/>
                  </a:lnTo>
                  <a:lnTo>
                    <a:pt x="108" y="310"/>
                  </a:lnTo>
                  <a:lnTo>
                    <a:pt x="108" y="310"/>
                  </a:lnTo>
                  <a:lnTo>
                    <a:pt x="108" y="312"/>
                  </a:lnTo>
                  <a:lnTo>
                    <a:pt x="108" y="312"/>
                  </a:lnTo>
                  <a:lnTo>
                    <a:pt x="108" y="308"/>
                  </a:lnTo>
                  <a:lnTo>
                    <a:pt x="108" y="308"/>
                  </a:lnTo>
                  <a:close/>
                  <a:moveTo>
                    <a:pt x="406" y="556"/>
                  </a:moveTo>
                  <a:lnTo>
                    <a:pt x="406" y="556"/>
                  </a:lnTo>
                  <a:lnTo>
                    <a:pt x="408" y="556"/>
                  </a:lnTo>
                  <a:lnTo>
                    <a:pt x="406" y="554"/>
                  </a:lnTo>
                  <a:lnTo>
                    <a:pt x="406" y="554"/>
                  </a:lnTo>
                  <a:lnTo>
                    <a:pt x="406" y="554"/>
                  </a:lnTo>
                  <a:lnTo>
                    <a:pt x="406" y="556"/>
                  </a:lnTo>
                  <a:lnTo>
                    <a:pt x="406" y="556"/>
                  </a:lnTo>
                  <a:close/>
                  <a:moveTo>
                    <a:pt x="414" y="504"/>
                  </a:moveTo>
                  <a:lnTo>
                    <a:pt x="414" y="504"/>
                  </a:lnTo>
                  <a:lnTo>
                    <a:pt x="416" y="504"/>
                  </a:lnTo>
                  <a:lnTo>
                    <a:pt x="414" y="502"/>
                  </a:lnTo>
                  <a:lnTo>
                    <a:pt x="414" y="502"/>
                  </a:lnTo>
                  <a:lnTo>
                    <a:pt x="414" y="504"/>
                  </a:lnTo>
                  <a:lnTo>
                    <a:pt x="414" y="504"/>
                  </a:lnTo>
                  <a:close/>
                  <a:moveTo>
                    <a:pt x="408" y="516"/>
                  </a:moveTo>
                  <a:lnTo>
                    <a:pt x="410" y="518"/>
                  </a:lnTo>
                  <a:lnTo>
                    <a:pt x="410" y="518"/>
                  </a:lnTo>
                  <a:lnTo>
                    <a:pt x="410" y="516"/>
                  </a:lnTo>
                  <a:lnTo>
                    <a:pt x="410" y="516"/>
                  </a:lnTo>
                  <a:lnTo>
                    <a:pt x="408" y="516"/>
                  </a:lnTo>
                  <a:close/>
                  <a:moveTo>
                    <a:pt x="394" y="544"/>
                  </a:moveTo>
                  <a:lnTo>
                    <a:pt x="400" y="548"/>
                  </a:lnTo>
                  <a:lnTo>
                    <a:pt x="400" y="548"/>
                  </a:lnTo>
                  <a:lnTo>
                    <a:pt x="398" y="548"/>
                  </a:lnTo>
                  <a:lnTo>
                    <a:pt x="398" y="550"/>
                  </a:lnTo>
                  <a:lnTo>
                    <a:pt x="398" y="548"/>
                  </a:lnTo>
                  <a:lnTo>
                    <a:pt x="398" y="548"/>
                  </a:lnTo>
                  <a:lnTo>
                    <a:pt x="402" y="550"/>
                  </a:lnTo>
                  <a:lnTo>
                    <a:pt x="406" y="554"/>
                  </a:lnTo>
                  <a:lnTo>
                    <a:pt x="406" y="550"/>
                  </a:lnTo>
                  <a:lnTo>
                    <a:pt x="406" y="550"/>
                  </a:lnTo>
                  <a:lnTo>
                    <a:pt x="404" y="550"/>
                  </a:lnTo>
                  <a:lnTo>
                    <a:pt x="402" y="548"/>
                  </a:lnTo>
                  <a:lnTo>
                    <a:pt x="402" y="546"/>
                  </a:lnTo>
                  <a:lnTo>
                    <a:pt x="398" y="544"/>
                  </a:lnTo>
                  <a:lnTo>
                    <a:pt x="398" y="544"/>
                  </a:lnTo>
                  <a:lnTo>
                    <a:pt x="400" y="544"/>
                  </a:lnTo>
                  <a:lnTo>
                    <a:pt x="400" y="544"/>
                  </a:lnTo>
                  <a:lnTo>
                    <a:pt x="400" y="544"/>
                  </a:lnTo>
                  <a:lnTo>
                    <a:pt x="398" y="544"/>
                  </a:lnTo>
                  <a:lnTo>
                    <a:pt x="394" y="544"/>
                  </a:lnTo>
                  <a:lnTo>
                    <a:pt x="394" y="544"/>
                  </a:lnTo>
                  <a:close/>
                  <a:moveTo>
                    <a:pt x="392" y="566"/>
                  </a:moveTo>
                  <a:lnTo>
                    <a:pt x="392" y="566"/>
                  </a:lnTo>
                  <a:lnTo>
                    <a:pt x="394" y="570"/>
                  </a:lnTo>
                  <a:lnTo>
                    <a:pt x="392" y="566"/>
                  </a:lnTo>
                  <a:close/>
                  <a:moveTo>
                    <a:pt x="418" y="480"/>
                  </a:moveTo>
                  <a:lnTo>
                    <a:pt x="418" y="480"/>
                  </a:lnTo>
                  <a:lnTo>
                    <a:pt x="416" y="478"/>
                  </a:lnTo>
                  <a:lnTo>
                    <a:pt x="418" y="480"/>
                  </a:lnTo>
                  <a:lnTo>
                    <a:pt x="418" y="480"/>
                  </a:lnTo>
                  <a:lnTo>
                    <a:pt x="418" y="480"/>
                  </a:lnTo>
                  <a:lnTo>
                    <a:pt x="418" y="480"/>
                  </a:lnTo>
                  <a:lnTo>
                    <a:pt x="418" y="480"/>
                  </a:lnTo>
                  <a:close/>
                  <a:moveTo>
                    <a:pt x="386" y="546"/>
                  </a:moveTo>
                  <a:lnTo>
                    <a:pt x="386" y="546"/>
                  </a:lnTo>
                  <a:lnTo>
                    <a:pt x="392" y="548"/>
                  </a:lnTo>
                  <a:lnTo>
                    <a:pt x="392" y="548"/>
                  </a:lnTo>
                  <a:lnTo>
                    <a:pt x="392" y="546"/>
                  </a:lnTo>
                  <a:lnTo>
                    <a:pt x="392" y="546"/>
                  </a:lnTo>
                  <a:lnTo>
                    <a:pt x="392" y="546"/>
                  </a:lnTo>
                  <a:lnTo>
                    <a:pt x="388" y="546"/>
                  </a:lnTo>
                  <a:lnTo>
                    <a:pt x="386" y="542"/>
                  </a:lnTo>
                  <a:lnTo>
                    <a:pt x="386" y="542"/>
                  </a:lnTo>
                  <a:lnTo>
                    <a:pt x="382" y="542"/>
                  </a:lnTo>
                  <a:lnTo>
                    <a:pt x="382" y="542"/>
                  </a:lnTo>
                  <a:lnTo>
                    <a:pt x="386" y="544"/>
                  </a:lnTo>
                  <a:lnTo>
                    <a:pt x="386" y="544"/>
                  </a:lnTo>
                  <a:lnTo>
                    <a:pt x="384" y="546"/>
                  </a:lnTo>
                  <a:lnTo>
                    <a:pt x="384" y="546"/>
                  </a:lnTo>
                  <a:lnTo>
                    <a:pt x="380" y="544"/>
                  </a:lnTo>
                  <a:lnTo>
                    <a:pt x="380" y="544"/>
                  </a:lnTo>
                  <a:lnTo>
                    <a:pt x="382" y="546"/>
                  </a:lnTo>
                  <a:lnTo>
                    <a:pt x="382" y="548"/>
                  </a:lnTo>
                  <a:lnTo>
                    <a:pt x="382" y="548"/>
                  </a:lnTo>
                  <a:lnTo>
                    <a:pt x="384" y="546"/>
                  </a:lnTo>
                  <a:lnTo>
                    <a:pt x="386" y="548"/>
                  </a:lnTo>
                  <a:lnTo>
                    <a:pt x="384" y="548"/>
                  </a:lnTo>
                  <a:lnTo>
                    <a:pt x="384" y="548"/>
                  </a:lnTo>
                  <a:lnTo>
                    <a:pt x="382" y="548"/>
                  </a:lnTo>
                  <a:lnTo>
                    <a:pt x="382" y="548"/>
                  </a:lnTo>
                  <a:lnTo>
                    <a:pt x="384" y="550"/>
                  </a:lnTo>
                  <a:lnTo>
                    <a:pt x="386" y="550"/>
                  </a:lnTo>
                  <a:lnTo>
                    <a:pt x="386" y="550"/>
                  </a:lnTo>
                  <a:lnTo>
                    <a:pt x="386" y="548"/>
                  </a:lnTo>
                  <a:lnTo>
                    <a:pt x="386" y="548"/>
                  </a:lnTo>
                  <a:lnTo>
                    <a:pt x="386" y="548"/>
                  </a:lnTo>
                  <a:lnTo>
                    <a:pt x="386" y="546"/>
                  </a:lnTo>
                  <a:lnTo>
                    <a:pt x="386" y="546"/>
                  </a:lnTo>
                  <a:close/>
                  <a:moveTo>
                    <a:pt x="384" y="550"/>
                  </a:moveTo>
                  <a:lnTo>
                    <a:pt x="384" y="550"/>
                  </a:lnTo>
                  <a:lnTo>
                    <a:pt x="382" y="550"/>
                  </a:lnTo>
                  <a:lnTo>
                    <a:pt x="382" y="550"/>
                  </a:lnTo>
                  <a:lnTo>
                    <a:pt x="382" y="550"/>
                  </a:lnTo>
                  <a:lnTo>
                    <a:pt x="382" y="554"/>
                  </a:lnTo>
                  <a:lnTo>
                    <a:pt x="382" y="554"/>
                  </a:lnTo>
                  <a:lnTo>
                    <a:pt x="384" y="554"/>
                  </a:lnTo>
                  <a:lnTo>
                    <a:pt x="384" y="554"/>
                  </a:lnTo>
                  <a:lnTo>
                    <a:pt x="384" y="554"/>
                  </a:lnTo>
                  <a:lnTo>
                    <a:pt x="384" y="552"/>
                  </a:lnTo>
                  <a:lnTo>
                    <a:pt x="384" y="550"/>
                  </a:lnTo>
                  <a:lnTo>
                    <a:pt x="384" y="550"/>
                  </a:lnTo>
                  <a:close/>
                  <a:moveTo>
                    <a:pt x="390" y="538"/>
                  </a:moveTo>
                  <a:lnTo>
                    <a:pt x="390" y="538"/>
                  </a:lnTo>
                  <a:lnTo>
                    <a:pt x="388" y="534"/>
                  </a:lnTo>
                  <a:lnTo>
                    <a:pt x="388" y="534"/>
                  </a:lnTo>
                  <a:lnTo>
                    <a:pt x="386" y="536"/>
                  </a:lnTo>
                  <a:lnTo>
                    <a:pt x="386" y="536"/>
                  </a:lnTo>
                  <a:lnTo>
                    <a:pt x="388" y="538"/>
                  </a:lnTo>
                  <a:lnTo>
                    <a:pt x="390" y="540"/>
                  </a:lnTo>
                  <a:lnTo>
                    <a:pt x="390" y="540"/>
                  </a:lnTo>
                  <a:lnTo>
                    <a:pt x="390" y="540"/>
                  </a:lnTo>
                  <a:lnTo>
                    <a:pt x="390" y="540"/>
                  </a:lnTo>
                  <a:lnTo>
                    <a:pt x="392" y="540"/>
                  </a:lnTo>
                  <a:lnTo>
                    <a:pt x="392" y="540"/>
                  </a:lnTo>
                  <a:lnTo>
                    <a:pt x="392" y="538"/>
                  </a:lnTo>
                  <a:lnTo>
                    <a:pt x="390" y="538"/>
                  </a:lnTo>
                  <a:lnTo>
                    <a:pt x="392" y="538"/>
                  </a:lnTo>
                  <a:lnTo>
                    <a:pt x="392" y="538"/>
                  </a:lnTo>
                  <a:lnTo>
                    <a:pt x="392" y="536"/>
                  </a:lnTo>
                  <a:lnTo>
                    <a:pt x="392" y="536"/>
                  </a:lnTo>
                  <a:lnTo>
                    <a:pt x="390" y="536"/>
                  </a:lnTo>
                  <a:lnTo>
                    <a:pt x="390" y="536"/>
                  </a:lnTo>
                  <a:lnTo>
                    <a:pt x="390" y="536"/>
                  </a:lnTo>
                  <a:lnTo>
                    <a:pt x="390" y="538"/>
                  </a:lnTo>
                  <a:lnTo>
                    <a:pt x="390" y="538"/>
                  </a:lnTo>
                  <a:close/>
                  <a:moveTo>
                    <a:pt x="384" y="542"/>
                  </a:moveTo>
                  <a:lnTo>
                    <a:pt x="382" y="542"/>
                  </a:lnTo>
                  <a:lnTo>
                    <a:pt x="384" y="542"/>
                  </a:lnTo>
                  <a:lnTo>
                    <a:pt x="384" y="542"/>
                  </a:lnTo>
                  <a:close/>
                  <a:moveTo>
                    <a:pt x="392" y="516"/>
                  </a:moveTo>
                  <a:lnTo>
                    <a:pt x="390" y="516"/>
                  </a:lnTo>
                  <a:lnTo>
                    <a:pt x="390" y="516"/>
                  </a:lnTo>
                  <a:lnTo>
                    <a:pt x="390" y="518"/>
                  </a:lnTo>
                  <a:lnTo>
                    <a:pt x="390" y="518"/>
                  </a:lnTo>
                  <a:lnTo>
                    <a:pt x="392" y="516"/>
                  </a:lnTo>
                  <a:lnTo>
                    <a:pt x="392" y="516"/>
                  </a:lnTo>
                  <a:close/>
                  <a:moveTo>
                    <a:pt x="390" y="548"/>
                  </a:moveTo>
                  <a:lnTo>
                    <a:pt x="390" y="550"/>
                  </a:lnTo>
                  <a:lnTo>
                    <a:pt x="390" y="550"/>
                  </a:lnTo>
                  <a:lnTo>
                    <a:pt x="390" y="548"/>
                  </a:lnTo>
                  <a:close/>
                  <a:moveTo>
                    <a:pt x="382" y="574"/>
                  </a:moveTo>
                  <a:lnTo>
                    <a:pt x="384" y="574"/>
                  </a:lnTo>
                  <a:lnTo>
                    <a:pt x="384" y="574"/>
                  </a:lnTo>
                  <a:lnTo>
                    <a:pt x="382" y="574"/>
                  </a:lnTo>
                  <a:close/>
                  <a:moveTo>
                    <a:pt x="402" y="522"/>
                  </a:moveTo>
                  <a:lnTo>
                    <a:pt x="402" y="522"/>
                  </a:lnTo>
                  <a:lnTo>
                    <a:pt x="400" y="520"/>
                  </a:lnTo>
                  <a:lnTo>
                    <a:pt x="400" y="520"/>
                  </a:lnTo>
                  <a:lnTo>
                    <a:pt x="400" y="520"/>
                  </a:lnTo>
                  <a:lnTo>
                    <a:pt x="400" y="516"/>
                  </a:lnTo>
                  <a:lnTo>
                    <a:pt x="400" y="516"/>
                  </a:lnTo>
                  <a:lnTo>
                    <a:pt x="400" y="518"/>
                  </a:lnTo>
                  <a:lnTo>
                    <a:pt x="396" y="512"/>
                  </a:lnTo>
                  <a:lnTo>
                    <a:pt x="396" y="512"/>
                  </a:lnTo>
                  <a:lnTo>
                    <a:pt x="394" y="514"/>
                  </a:lnTo>
                  <a:lnTo>
                    <a:pt x="394" y="516"/>
                  </a:lnTo>
                  <a:lnTo>
                    <a:pt x="394" y="516"/>
                  </a:lnTo>
                  <a:lnTo>
                    <a:pt x="392" y="514"/>
                  </a:lnTo>
                  <a:lnTo>
                    <a:pt x="390" y="514"/>
                  </a:lnTo>
                  <a:lnTo>
                    <a:pt x="390" y="514"/>
                  </a:lnTo>
                  <a:lnTo>
                    <a:pt x="392" y="516"/>
                  </a:lnTo>
                  <a:lnTo>
                    <a:pt x="394" y="516"/>
                  </a:lnTo>
                  <a:lnTo>
                    <a:pt x="396" y="516"/>
                  </a:lnTo>
                  <a:lnTo>
                    <a:pt x="396" y="518"/>
                  </a:lnTo>
                  <a:lnTo>
                    <a:pt x="396" y="516"/>
                  </a:lnTo>
                  <a:lnTo>
                    <a:pt x="396" y="516"/>
                  </a:lnTo>
                  <a:lnTo>
                    <a:pt x="396" y="516"/>
                  </a:lnTo>
                  <a:lnTo>
                    <a:pt x="396" y="516"/>
                  </a:lnTo>
                  <a:lnTo>
                    <a:pt x="396" y="514"/>
                  </a:lnTo>
                  <a:lnTo>
                    <a:pt x="396" y="514"/>
                  </a:lnTo>
                  <a:lnTo>
                    <a:pt x="400" y="518"/>
                  </a:lnTo>
                  <a:lnTo>
                    <a:pt x="400" y="518"/>
                  </a:lnTo>
                  <a:lnTo>
                    <a:pt x="400" y="518"/>
                  </a:lnTo>
                  <a:lnTo>
                    <a:pt x="400" y="520"/>
                  </a:lnTo>
                  <a:lnTo>
                    <a:pt x="400" y="520"/>
                  </a:lnTo>
                  <a:lnTo>
                    <a:pt x="396" y="518"/>
                  </a:lnTo>
                  <a:lnTo>
                    <a:pt x="392" y="516"/>
                  </a:lnTo>
                  <a:lnTo>
                    <a:pt x="392" y="518"/>
                  </a:lnTo>
                  <a:lnTo>
                    <a:pt x="392" y="518"/>
                  </a:lnTo>
                  <a:lnTo>
                    <a:pt x="398" y="522"/>
                  </a:lnTo>
                  <a:lnTo>
                    <a:pt x="398" y="520"/>
                  </a:lnTo>
                  <a:lnTo>
                    <a:pt x="398" y="520"/>
                  </a:lnTo>
                  <a:lnTo>
                    <a:pt x="400" y="522"/>
                  </a:lnTo>
                  <a:lnTo>
                    <a:pt x="400" y="524"/>
                  </a:lnTo>
                  <a:lnTo>
                    <a:pt x="402" y="522"/>
                  </a:lnTo>
                  <a:close/>
                  <a:moveTo>
                    <a:pt x="394" y="508"/>
                  </a:moveTo>
                  <a:lnTo>
                    <a:pt x="394" y="508"/>
                  </a:lnTo>
                  <a:lnTo>
                    <a:pt x="392" y="506"/>
                  </a:lnTo>
                  <a:lnTo>
                    <a:pt x="392" y="504"/>
                  </a:lnTo>
                  <a:lnTo>
                    <a:pt x="392" y="504"/>
                  </a:lnTo>
                  <a:lnTo>
                    <a:pt x="392" y="506"/>
                  </a:lnTo>
                  <a:lnTo>
                    <a:pt x="390" y="506"/>
                  </a:lnTo>
                  <a:lnTo>
                    <a:pt x="390" y="504"/>
                  </a:lnTo>
                  <a:lnTo>
                    <a:pt x="390" y="504"/>
                  </a:lnTo>
                  <a:lnTo>
                    <a:pt x="388" y="506"/>
                  </a:lnTo>
                  <a:lnTo>
                    <a:pt x="388" y="506"/>
                  </a:lnTo>
                  <a:lnTo>
                    <a:pt x="388" y="508"/>
                  </a:lnTo>
                  <a:lnTo>
                    <a:pt x="390" y="508"/>
                  </a:lnTo>
                  <a:lnTo>
                    <a:pt x="394" y="508"/>
                  </a:lnTo>
                  <a:lnTo>
                    <a:pt x="394" y="508"/>
                  </a:lnTo>
                  <a:close/>
                  <a:moveTo>
                    <a:pt x="390" y="512"/>
                  </a:moveTo>
                  <a:lnTo>
                    <a:pt x="388" y="514"/>
                  </a:lnTo>
                  <a:lnTo>
                    <a:pt x="388" y="514"/>
                  </a:lnTo>
                  <a:lnTo>
                    <a:pt x="390" y="514"/>
                  </a:lnTo>
                  <a:lnTo>
                    <a:pt x="390" y="512"/>
                  </a:lnTo>
                  <a:lnTo>
                    <a:pt x="390" y="512"/>
                  </a:lnTo>
                  <a:close/>
                  <a:moveTo>
                    <a:pt x="376" y="530"/>
                  </a:moveTo>
                  <a:lnTo>
                    <a:pt x="380" y="530"/>
                  </a:lnTo>
                  <a:lnTo>
                    <a:pt x="380" y="530"/>
                  </a:lnTo>
                  <a:lnTo>
                    <a:pt x="380" y="530"/>
                  </a:lnTo>
                  <a:lnTo>
                    <a:pt x="380" y="530"/>
                  </a:lnTo>
                  <a:lnTo>
                    <a:pt x="382" y="532"/>
                  </a:lnTo>
                  <a:lnTo>
                    <a:pt x="382" y="532"/>
                  </a:lnTo>
                  <a:lnTo>
                    <a:pt x="380" y="530"/>
                  </a:lnTo>
                  <a:lnTo>
                    <a:pt x="380" y="530"/>
                  </a:lnTo>
                  <a:lnTo>
                    <a:pt x="380" y="530"/>
                  </a:lnTo>
                  <a:lnTo>
                    <a:pt x="380" y="530"/>
                  </a:lnTo>
                  <a:lnTo>
                    <a:pt x="380" y="530"/>
                  </a:lnTo>
                  <a:lnTo>
                    <a:pt x="378" y="524"/>
                  </a:lnTo>
                  <a:lnTo>
                    <a:pt x="378" y="524"/>
                  </a:lnTo>
                  <a:lnTo>
                    <a:pt x="380" y="526"/>
                  </a:lnTo>
                  <a:lnTo>
                    <a:pt x="384" y="526"/>
                  </a:lnTo>
                  <a:lnTo>
                    <a:pt x="384" y="526"/>
                  </a:lnTo>
                  <a:lnTo>
                    <a:pt x="382" y="526"/>
                  </a:lnTo>
                  <a:lnTo>
                    <a:pt x="380" y="524"/>
                  </a:lnTo>
                  <a:lnTo>
                    <a:pt x="382" y="524"/>
                  </a:lnTo>
                  <a:lnTo>
                    <a:pt x="380" y="520"/>
                  </a:lnTo>
                  <a:lnTo>
                    <a:pt x="380" y="520"/>
                  </a:lnTo>
                  <a:lnTo>
                    <a:pt x="380" y="522"/>
                  </a:lnTo>
                  <a:lnTo>
                    <a:pt x="380" y="522"/>
                  </a:lnTo>
                  <a:lnTo>
                    <a:pt x="378" y="522"/>
                  </a:lnTo>
                  <a:lnTo>
                    <a:pt x="376" y="522"/>
                  </a:lnTo>
                  <a:lnTo>
                    <a:pt x="376" y="522"/>
                  </a:lnTo>
                  <a:lnTo>
                    <a:pt x="378" y="526"/>
                  </a:lnTo>
                  <a:lnTo>
                    <a:pt x="378" y="526"/>
                  </a:lnTo>
                  <a:lnTo>
                    <a:pt x="378" y="526"/>
                  </a:lnTo>
                  <a:lnTo>
                    <a:pt x="376" y="526"/>
                  </a:lnTo>
                  <a:lnTo>
                    <a:pt x="376" y="528"/>
                  </a:lnTo>
                  <a:lnTo>
                    <a:pt x="374" y="528"/>
                  </a:lnTo>
                  <a:lnTo>
                    <a:pt x="374" y="528"/>
                  </a:lnTo>
                  <a:lnTo>
                    <a:pt x="376" y="528"/>
                  </a:lnTo>
                  <a:lnTo>
                    <a:pt x="376" y="530"/>
                  </a:lnTo>
                  <a:lnTo>
                    <a:pt x="376" y="530"/>
                  </a:lnTo>
                  <a:close/>
                  <a:moveTo>
                    <a:pt x="374" y="528"/>
                  </a:moveTo>
                  <a:lnTo>
                    <a:pt x="374" y="530"/>
                  </a:lnTo>
                  <a:lnTo>
                    <a:pt x="374" y="532"/>
                  </a:lnTo>
                  <a:lnTo>
                    <a:pt x="374" y="528"/>
                  </a:lnTo>
                  <a:close/>
                  <a:moveTo>
                    <a:pt x="376" y="516"/>
                  </a:moveTo>
                  <a:lnTo>
                    <a:pt x="376" y="516"/>
                  </a:lnTo>
                  <a:lnTo>
                    <a:pt x="376" y="516"/>
                  </a:lnTo>
                  <a:lnTo>
                    <a:pt x="376" y="516"/>
                  </a:lnTo>
                  <a:lnTo>
                    <a:pt x="376" y="516"/>
                  </a:lnTo>
                  <a:lnTo>
                    <a:pt x="376" y="514"/>
                  </a:lnTo>
                  <a:lnTo>
                    <a:pt x="374" y="516"/>
                  </a:lnTo>
                  <a:lnTo>
                    <a:pt x="376" y="516"/>
                  </a:lnTo>
                  <a:lnTo>
                    <a:pt x="376" y="516"/>
                  </a:lnTo>
                  <a:lnTo>
                    <a:pt x="376" y="516"/>
                  </a:lnTo>
                  <a:lnTo>
                    <a:pt x="376" y="518"/>
                  </a:lnTo>
                  <a:lnTo>
                    <a:pt x="376" y="518"/>
                  </a:lnTo>
                  <a:lnTo>
                    <a:pt x="376" y="516"/>
                  </a:lnTo>
                  <a:close/>
                  <a:moveTo>
                    <a:pt x="380" y="510"/>
                  </a:moveTo>
                  <a:lnTo>
                    <a:pt x="380" y="510"/>
                  </a:lnTo>
                  <a:lnTo>
                    <a:pt x="380" y="508"/>
                  </a:lnTo>
                  <a:lnTo>
                    <a:pt x="380" y="508"/>
                  </a:lnTo>
                  <a:lnTo>
                    <a:pt x="378" y="510"/>
                  </a:lnTo>
                  <a:lnTo>
                    <a:pt x="378" y="510"/>
                  </a:lnTo>
                  <a:lnTo>
                    <a:pt x="376" y="506"/>
                  </a:lnTo>
                  <a:lnTo>
                    <a:pt x="374" y="504"/>
                  </a:lnTo>
                  <a:lnTo>
                    <a:pt x="374" y="504"/>
                  </a:lnTo>
                  <a:lnTo>
                    <a:pt x="372" y="504"/>
                  </a:lnTo>
                  <a:lnTo>
                    <a:pt x="370" y="502"/>
                  </a:lnTo>
                  <a:lnTo>
                    <a:pt x="370" y="502"/>
                  </a:lnTo>
                  <a:lnTo>
                    <a:pt x="372" y="504"/>
                  </a:lnTo>
                  <a:lnTo>
                    <a:pt x="372" y="504"/>
                  </a:lnTo>
                  <a:lnTo>
                    <a:pt x="372" y="504"/>
                  </a:lnTo>
                  <a:lnTo>
                    <a:pt x="374" y="504"/>
                  </a:lnTo>
                  <a:lnTo>
                    <a:pt x="374" y="504"/>
                  </a:lnTo>
                  <a:lnTo>
                    <a:pt x="374" y="506"/>
                  </a:lnTo>
                  <a:lnTo>
                    <a:pt x="374" y="506"/>
                  </a:lnTo>
                  <a:lnTo>
                    <a:pt x="374" y="506"/>
                  </a:lnTo>
                  <a:lnTo>
                    <a:pt x="374" y="506"/>
                  </a:lnTo>
                  <a:lnTo>
                    <a:pt x="376" y="506"/>
                  </a:lnTo>
                  <a:lnTo>
                    <a:pt x="376" y="508"/>
                  </a:lnTo>
                  <a:lnTo>
                    <a:pt x="376" y="508"/>
                  </a:lnTo>
                  <a:lnTo>
                    <a:pt x="376" y="508"/>
                  </a:lnTo>
                  <a:lnTo>
                    <a:pt x="376" y="508"/>
                  </a:lnTo>
                  <a:lnTo>
                    <a:pt x="376" y="510"/>
                  </a:lnTo>
                  <a:lnTo>
                    <a:pt x="378" y="512"/>
                  </a:lnTo>
                  <a:lnTo>
                    <a:pt x="376" y="512"/>
                  </a:lnTo>
                  <a:lnTo>
                    <a:pt x="376" y="512"/>
                  </a:lnTo>
                  <a:lnTo>
                    <a:pt x="378" y="510"/>
                  </a:lnTo>
                  <a:lnTo>
                    <a:pt x="380" y="510"/>
                  </a:lnTo>
                  <a:lnTo>
                    <a:pt x="380" y="510"/>
                  </a:lnTo>
                  <a:close/>
                  <a:moveTo>
                    <a:pt x="360" y="514"/>
                  </a:moveTo>
                  <a:lnTo>
                    <a:pt x="360" y="514"/>
                  </a:lnTo>
                  <a:lnTo>
                    <a:pt x="354" y="512"/>
                  </a:lnTo>
                  <a:lnTo>
                    <a:pt x="356" y="510"/>
                  </a:lnTo>
                  <a:lnTo>
                    <a:pt x="354" y="510"/>
                  </a:lnTo>
                  <a:lnTo>
                    <a:pt x="354" y="510"/>
                  </a:lnTo>
                  <a:lnTo>
                    <a:pt x="354" y="510"/>
                  </a:lnTo>
                  <a:lnTo>
                    <a:pt x="352" y="510"/>
                  </a:lnTo>
                  <a:lnTo>
                    <a:pt x="352" y="510"/>
                  </a:lnTo>
                  <a:lnTo>
                    <a:pt x="354" y="510"/>
                  </a:lnTo>
                  <a:lnTo>
                    <a:pt x="354" y="512"/>
                  </a:lnTo>
                  <a:lnTo>
                    <a:pt x="354" y="514"/>
                  </a:lnTo>
                  <a:lnTo>
                    <a:pt x="354" y="514"/>
                  </a:lnTo>
                  <a:lnTo>
                    <a:pt x="356" y="514"/>
                  </a:lnTo>
                  <a:lnTo>
                    <a:pt x="358" y="514"/>
                  </a:lnTo>
                  <a:lnTo>
                    <a:pt x="358" y="516"/>
                  </a:lnTo>
                  <a:lnTo>
                    <a:pt x="360" y="514"/>
                  </a:lnTo>
                  <a:lnTo>
                    <a:pt x="360" y="514"/>
                  </a:lnTo>
                  <a:close/>
                  <a:moveTo>
                    <a:pt x="336" y="556"/>
                  </a:moveTo>
                  <a:lnTo>
                    <a:pt x="338" y="556"/>
                  </a:lnTo>
                  <a:lnTo>
                    <a:pt x="338" y="556"/>
                  </a:lnTo>
                  <a:lnTo>
                    <a:pt x="336" y="556"/>
                  </a:lnTo>
                  <a:close/>
                  <a:moveTo>
                    <a:pt x="354" y="498"/>
                  </a:moveTo>
                  <a:lnTo>
                    <a:pt x="354" y="498"/>
                  </a:lnTo>
                  <a:lnTo>
                    <a:pt x="354" y="498"/>
                  </a:lnTo>
                  <a:lnTo>
                    <a:pt x="354" y="498"/>
                  </a:lnTo>
                  <a:lnTo>
                    <a:pt x="354" y="496"/>
                  </a:lnTo>
                  <a:lnTo>
                    <a:pt x="350" y="494"/>
                  </a:lnTo>
                  <a:lnTo>
                    <a:pt x="350" y="494"/>
                  </a:lnTo>
                  <a:lnTo>
                    <a:pt x="352" y="494"/>
                  </a:lnTo>
                  <a:lnTo>
                    <a:pt x="350" y="492"/>
                  </a:lnTo>
                  <a:lnTo>
                    <a:pt x="350" y="494"/>
                  </a:lnTo>
                  <a:lnTo>
                    <a:pt x="350" y="494"/>
                  </a:lnTo>
                  <a:lnTo>
                    <a:pt x="350" y="492"/>
                  </a:lnTo>
                  <a:lnTo>
                    <a:pt x="350" y="492"/>
                  </a:lnTo>
                  <a:lnTo>
                    <a:pt x="348" y="494"/>
                  </a:lnTo>
                  <a:lnTo>
                    <a:pt x="348" y="494"/>
                  </a:lnTo>
                  <a:lnTo>
                    <a:pt x="346" y="494"/>
                  </a:lnTo>
                  <a:lnTo>
                    <a:pt x="346" y="494"/>
                  </a:lnTo>
                  <a:lnTo>
                    <a:pt x="346" y="494"/>
                  </a:lnTo>
                  <a:lnTo>
                    <a:pt x="346" y="496"/>
                  </a:lnTo>
                  <a:lnTo>
                    <a:pt x="346" y="496"/>
                  </a:lnTo>
                  <a:lnTo>
                    <a:pt x="348" y="494"/>
                  </a:lnTo>
                  <a:lnTo>
                    <a:pt x="348" y="494"/>
                  </a:lnTo>
                  <a:lnTo>
                    <a:pt x="348" y="496"/>
                  </a:lnTo>
                  <a:lnTo>
                    <a:pt x="348" y="498"/>
                  </a:lnTo>
                  <a:lnTo>
                    <a:pt x="346" y="498"/>
                  </a:lnTo>
                  <a:lnTo>
                    <a:pt x="348" y="500"/>
                  </a:lnTo>
                  <a:lnTo>
                    <a:pt x="350" y="498"/>
                  </a:lnTo>
                  <a:lnTo>
                    <a:pt x="350" y="498"/>
                  </a:lnTo>
                  <a:lnTo>
                    <a:pt x="348" y="498"/>
                  </a:lnTo>
                  <a:lnTo>
                    <a:pt x="348" y="498"/>
                  </a:lnTo>
                  <a:lnTo>
                    <a:pt x="352" y="498"/>
                  </a:lnTo>
                  <a:lnTo>
                    <a:pt x="352" y="498"/>
                  </a:lnTo>
                  <a:lnTo>
                    <a:pt x="354" y="500"/>
                  </a:lnTo>
                  <a:lnTo>
                    <a:pt x="354" y="500"/>
                  </a:lnTo>
                  <a:lnTo>
                    <a:pt x="354" y="498"/>
                  </a:lnTo>
                  <a:lnTo>
                    <a:pt x="356" y="498"/>
                  </a:lnTo>
                  <a:lnTo>
                    <a:pt x="354" y="498"/>
                  </a:lnTo>
                  <a:lnTo>
                    <a:pt x="354" y="498"/>
                  </a:lnTo>
                  <a:close/>
                  <a:moveTo>
                    <a:pt x="330" y="566"/>
                  </a:moveTo>
                  <a:lnTo>
                    <a:pt x="330" y="566"/>
                  </a:lnTo>
                  <a:lnTo>
                    <a:pt x="330" y="566"/>
                  </a:lnTo>
                  <a:lnTo>
                    <a:pt x="330" y="566"/>
                  </a:lnTo>
                  <a:close/>
                  <a:moveTo>
                    <a:pt x="348" y="506"/>
                  </a:moveTo>
                  <a:lnTo>
                    <a:pt x="348" y="506"/>
                  </a:lnTo>
                  <a:lnTo>
                    <a:pt x="350" y="504"/>
                  </a:lnTo>
                  <a:lnTo>
                    <a:pt x="350" y="504"/>
                  </a:lnTo>
                  <a:lnTo>
                    <a:pt x="348" y="504"/>
                  </a:lnTo>
                  <a:lnTo>
                    <a:pt x="348" y="506"/>
                  </a:lnTo>
                  <a:lnTo>
                    <a:pt x="348" y="506"/>
                  </a:lnTo>
                  <a:lnTo>
                    <a:pt x="346" y="506"/>
                  </a:lnTo>
                  <a:lnTo>
                    <a:pt x="344" y="506"/>
                  </a:lnTo>
                  <a:lnTo>
                    <a:pt x="344" y="506"/>
                  </a:lnTo>
                  <a:lnTo>
                    <a:pt x="346" y="506"/>
                  </a:lnTo>
                  <a:lnTo>
                    <a:pt x="346" y="506"/>
                  </a:lnTo>
                  <a:lnTo>
                    <a:pt x="348" y="506"/>
                  </a:lnTo>
                  <a:lnTo>
                    <a:pt x="348" y="506"/>
                  </a:lnTo>
                  <a:lnTo>
                    <a:pt x="348" y="506"/>
                  </a:lnTo>
                  <a:close/>
                  <a:moveTo>
                    <a:pt x="346" y="508"/>
                  </a:moveTo>
                  <a:lnTo>
                    <a:pt x="346" y="508"/>
                  </a:lnTo>
                  <a:lnTo>
                    <a:pt x="346" y="510"/>
                  </a:lnTo>
                  <a:lnTo>
                    <a:pt x="346" y="510"/>
                  </a:lnTo>
                  <a:lnTo>
                    <a:pt x="346" y="510"/>
                  </a:lnTo>
                  <a:lnTo>
                    <a:pt x="346" y="510"/>
                  </a:lnTo>
                  <a:lnTo>
                    <a:pt x="346" y="508"/>
                  </a:lnTo>
                  <a:lnTo>
                    <a:pt x="346" y="508"/>
                  </a:lnTo>
                  <a:close/>
                  <a:moveTo>
                    <a:pt x="344" y="506"/>
                  </a:moveTo>
                  <a:lnTo>
                    <a:pt x="344" y="506"/>
                  </a:lnTo>
                  <a:lnTo>
                    <a:pt x="344" y="506"/>
                  </a:lnTo>
                  <a:lnTo>
                    <a:pt x="344" y="506"/>
                  </a:lnTo>
                  <a:lnTo>
                    <a:pt x="344" y="506"/>
                  </a:lnTo>
                  <a:close/>
                  <a:moveTo>
                    <a:pt x="344" y="492"/>
                  </a:moveTo>
                  <a:lnTo>
                    <a:pt x="344" y="492"/>
                  </a:lnTo>
                  <a:lnTo>
                    <a:pt x="348" y="492"/>
                  </a:lnTo>
                  <a:lnTo>
                    <a:pt x="344" y="488"/>
                  </a:lnTo>
                  <a:lnTo>
                    <a:pt x="344" y="488"/>
                  </a:lnTo>
                  <a:lnTo>
                    <a:pt x="344" y="488"/>
                  </a:lnTo>
                  <a:lnTo>
                    <a:pt x="342" y="488"/>
                  </a:lnTo>
                  <a:lnTo>
                    <a:pt x="342" y="490"/>
                  </a:lnTo>
                  <a:lnTo>
                    <a:pt x="342" y="490"/>
                  </a:lnTo>
                  <a:lnTo>
                    <a:pt x="342" y="490"/>
                  </a:lnTo>
                  <a:lnTo>
                    <a:pt x="342" y="490"/>
                  </a:lnTo>
                  <a:lnTo>
                    <a:pt x="340" y="490"/>
                  </a:lnTo>
                  <a:lnTo>
                    <a:pt x="340" y="490"/>
                  </a:lnTo>
                  <a:lnTo>
                    <a:pt x="342" y="490"/>
                  </a:lnTo>
                  <a:lnTo>
                    <a:pt x="342" y="490"/>
                  </a:lnTo>
                  <a:lnTo>
                    <a:pt x="344" y="492"/>
                  </a:lnTo>
                  <a:lnTo>
                    <a:pt x="344" y="492"/>
                  </a:lnTo>
                  <a:lnTo>
                    <a:pt x="342" y="494"/>
                  </a:lnTo>
                  <a:lnTo>
                    <a:pt x="342" y="494"/>
                  </a:lnTo>
                  <a:lnTo>
                    <a:pt x="342" y="494"/>
                  </a:lnTo>
                  <a:lnTo>
                    <a:pt x="342" y="494"/>
                  </a:lnTo>
                  <a:lnTo>
                    <a:pt x="342" y="492"/>
                  </a:lnTo>
                  <a:lnTo>
                    <a:pt x="342" y="492"/>
                  </a:lnTo>
                  <a:lnTo>
                    <a:pt x="340" y="492"/>
                  </a:lnTo>
                  <a:lnTo>
                    <a:pt x="340" y="492"/>
                  </a:lnTo>
                  <a:lnTo>
                    <a:pt x="340" y="492"/>
                  </a:lnTo>
                  <a:lnTo>
                    <a:pt x="340" y="492"/>
                  </a:lnTo>
                  <a:lnTo>
                    <a:pt x="342" y="494"/>
                  </a:lnTo>
                  <a:lnTo>
                    <a:pt x="340" y="494"/>
                  </a:lnTo>
                  <a:lnTo>
                    <a:pt x="340" y="494"/>
                  </a:lnTo>
                  <a:lnTo>
                    <a:pt x="342" y="496"/>
                  </a:lnTo>
                  <a:lnTo>
                    <a:pt x="342" y="498"/>
                  </a:lnTo>
                  <a:lnTo>
                    <a:pt x="342" y="498"/>
                  </a:lnTo>
                  <a:lnTo>
                    <a:pt x="340" y="496"/>
                  </a:lnTo>
                  <a:lnTo>
                    <a:pt x="340" y="498"/>
                  </a:lnTo>
                  <a:lnTo>
                    <a:pt x="342" y="498"/>
                  </a:lnTo>
                  <a:lnTo>
                    <a:pt x="342" y="498"/>
                  </a:lnTo>
                  <a:lnTo>
                    <a:pt x="342" y="496"/>
                  </a:lnTo>
                  <a:lnTo>
                    <a:pt x="342" y="496"/>
                  </a:lnTo>
                  <a:lnTo>
                    <a:pt x="340" y="494"/>
                  </a:lnTo>
                  <a:lnTo>
                    <a:pt x="342" y="494"/>
                  </a:lnTo>
                  <a:lnTo>
                    <a:pt x="342" y="494"/>
                  </a:lnTo>
                  <a:lnTo>
                    <a:pt x="342" y="494"/>
                  </a:lnTo>
                  <a:lnTo>
                    <a:pt x="342" y="494"/>
                  </a:lnTo>
                  <a:lnTo>
                    <a:pt x="342" y="494"/>
                  </a:lnTo>
                  <a:lnTo>
                    <a:pt x="342" y="494"/>
                  </a:lnTo>
                  <a:lnTo>
                    <a:pt x="342" y="494"/>
                  </a:lnTo>
                  <a:lnTo>
                    <a:pt x="342" y="494"/>
                  </a:lnTo>
                  <a:lnTo>
                    <a:pt x="344" y="496"/>
                  </a:lnTo>
                  <a:lnTo>
                    <a:pt x="344" y="492"/>
                  </a:lnTo>
                  <a:close/>
                  <a:moveTo>
                    <a:pt x="326" y="528"/>
                  </a:moveTo>
                  <a:lnTo>
                    <a:pt x="326" y="528"/>
                  </a:lnTo>
                  <a:lnTo>
                    <a:pt x="328" y="530"/>
                  </a:lnTo>
                  <a:lnTo>
                    <a:pt x="328" y="532"/>
                  </a:lnTo>
                  <a:lnTo>
                    <a:pt x="330" y="532"/>
                  </a:lnTo>
                  <a:lnTo>
                    <a:pt x="330" y="528"/>
                  </a:lnTo>
                  <a:lnTo>
                    <a:pt x="330" y="528"/>
                  </a:lnTo>
                  <a:lnTo>
                    <a:pt x="328" y="528"/>
                  </a:lnTo>
                  <a:lnTo>
                    <a:pt x="326" y="528"/>
                  </a:lnTo>
                  <a:lnTo>
                    <a:pt x="326" y="528"/>
                  </a:lnTo>
                  <a:close/>
                  <a:moveTo>
                    <a:pt x="330" y="526"/>
                  </a:moveTo>
                  <a:lnTo>
                    <a:pt x="330" y="526"/>
                  </a:lnTo>
                  <a:lnTo>
                    <a:pt x="330" y="524"/>
                  </a:lnTo>
                  <a:lnTo>
                    <a:pt x="330" y="524"/>
                  </a:lnTo>
                  <a:lnTo>
                    <a:pt x="330" y="524"/>
                  </a:lnTo>
                  <a:lnTo>
                    <a:pt x="330" y="526"/>
                  </a:lnTo>
                  <a:lnTo>
                    <a:pt x="330" y="526"/>
                  </a:lnTo>
                  <a:close/>
                  <a:moveTo>
                    <a:pt x="340" y="502"/>
                  </a:moveTo>
                  <a:lnTo>
                    <a:pt x="340" y="502"/>
                  </a:lnTo>
                  <a:lnTo>
                    <a:pt x="338" y="500"/>
                  </a:lnTo>
                  <a:lnTo>
                    <a:pt x="338" y="500"/>
                  </a:lnTo>
                  <a:lnTo>
                    <a:pt x="338" y="500"/>
                  </a:lnTo>
                  <a:lnTo>
                    <a:pt x="338" y="500"/>
                  </a:lnTo>
                  <a:lnTo>
                    <a:pt x="336" y="500"/>
                  </a:lnTo>
                  <a:lnTo>
                    <a:pt x="336" y="498"/>
                  </a:lnTo>
                  <a:lnTo>
                    <a:pt x="334" y="500"/>
                  </a:lnTo>
                  <a:lnTo>
                    <a:pt x="338" y="504"/>
                  </a:lnTo>
                  <a:lnTo>
                    <a:pt x="338" y="504"/>
                  </a:lnTo>
                  <a:lnTo>
                    <a:pt x="338" y="502"/>
                  </a:lnTo>
                  <a:lnTo>
                    <a:pt x="338" y="502"/>
                  </a:lnTo>
                  <a:lnTo>
                    <a:pt x="338" y="504"/>
                  </a:lnTo>
                  <a:lnTo>
                    <a:pt x="340" y="502"/>
                  </a:lnTo>
                  <a:close/>
                  <a:moveTo>
                    <a:pt x="336" y="488"/>
                  </a:moveTo>
                  <a:lnTo>
                    <a:pt x="336" y="488"/>
                  </a:lnTo>
                  <a:lnTo>
                    <a:pt x="338" y="488"/>
                  </a:lnTo>
                  <a:lnTo>
                    <a:pt x="338" y="486"/>
                  </a:lnTo>
                  <a:lnTo>
                    <a:pt x="338" y="486"/>
                  </a:lnTo>
                  <a:lnTo>
                    <a:pt x="336" y="486"/>
                  </a:lnTo>
                  <a:lnTo>
                    <a:pt x="336" y="486"/>
                  </a:lnTo>
                  <a:lnTo>
                    <a:pt x="336" y="486"/>
                  </a:lnTo>
                  <a:lnTo>
                    <a:pt x="336" y="484"/>
                  </a:lnTo>
                  <a:lnTo>
                    <a:pt x="336" y="484"/>
                  </a:lnTo>
                  <a:lnTo>
                    <a:pt x="330" y="482"/>
                  </a:lnTo>
                  <a:lnTo>
                    <a:pt x="326" y="480"/>
                  </a:lnTo>
                  <a:lnTo>
                    <a:pt x="326" y="480"/>
                  </a:lnTo>
                  <a:lnTo>
                    <a:pt x="326" y="478"/>
                  </a:lnTo>
                  <a:lnTo>
                    <a:pt x="324" y="478"/>
                  </a:lnTo>
                  <a:lnTo>
                    <a:pt x="324" y="478"/>
                  </a:lnTo>
                  <a:lnTo>
                    <a:pt x="326" y="480"/>
                  </a:lnTo>
                  <a:lnTo>
                    <a:pt x="326" y="480"/>
                  </a:lnTo>
                  <a:lnTo>
                    <a:pt x="330" y="482"/>
                  </a:lnTo>
                  <a:lnTo>
                    <a:pt x="332" y="486"/>
                  </a:lnTo>
                  <a:lnTo>
                    <a:pt x="334" y="484"/>
                  </a:lnTo>
                  <a:lnTo>
                    <a:pt x="334" y="484"/>
                  </a:lnTo>
                  <a:lnTo>
                    <a:pt x="334" y="486"/>
                  </a:lnTo>
                  <a:lnTo>
                    <a:pt x="336" y="488"/>
                  </a:lnTo>
                  <a:lnTo>
                    <a:pt x="336" y="488"/>
                  </a:lnTo>
                  <a:close/>
                  <a:moveTo>
                    <a:pt x="328" y="504"/>
                  </a:moveTo>
                  <a:lnTo>
                    <a:pt x="330" y="504"/>
                  </a:lnTo>
                  <a:lnTo>
                    <a:pt x="330" y="504"/>
                  </a:lnTo>
                  <a:lnTo>
                    <a:pt x="328" y="504"/>
                  </a:lnTo>
                  <a:close/>
                  <a:moveTo>
                    <a:pt x="326" y="498"/>
                  </a:moveTo>
                  <a:lnTo>
                    <a:pt x="326" y="500"/>
                  </a:lnTo>
                  <a:lnTo>
                    <a:pt x="326" y="500"/>
                  </a:lnTo>
                  <a:lnTo>
                    <a:pt x="326" y="498"/>
                  </a:lnTo>
                  <a:lnTo>
                    <a:pt x="326" y="496"/>
                  </a:lnTo>
                  <a:lnTo>
                    <a:pt x="326" y="496"/>
                  </a:lnTo>
                  <a:lnTo>
                    <a:pt x="326" y="498"/>
                  </a:lnTo>
                  <a:lnTo>
                    <a:pt x="326" y="498"/>
                  </a:lnTo>
                  <a:close/>
                  <a:moveTo>
                    <a:pt x="312" y="536"/>
                  </a:moveTo>
                  <a:lnTo>
                    <a:pt x="312" y="536"/>
                  </a:lnTo>
                  <a:lnTo>
                    <a:pt x="310" y="538"/>
                  </a:lnTo>
                  <a:lnTo>
                    <a:pt x="312" y="538"/>
                  </a:lnTo>
                  <a:lnTo>
                    <a:pt x="312" y="538"/>
                  </a:lnTo>
                  <a:lnTo>
                    <a:pt x="312" y="536"/>
                  </a:lnTo>
                  <a:lnTo>
                    <a:pt x="312" y="536"/>
                  </a:lnTo>
                  <a:close/>
                  <a:moveTo>
                    <a:pt x="318" y="520"/>
                  </a:moveTo>
                  <a:lnTo>
                    <a:pt x="316" y="518"/>
                  </a:lnTo>
                  <a:lnTo>
                    <a:pt x="316" y="520"/>
                  </a:lnTo>
                  <a:lnTo>
                    <a:pt x="318" y="520"/>
                  </a:lnTo>
                  <a:close/>
                  <a:moveTo>
                    <a:pt x="326" y="482"/>
                  </a:moveTo>
                  <a:lnTo>
                    <a:pt x="326" y="482"/>
                  </a:lnTo>
                  <a:lnTo>
                    <a:pt x="324" y="484"/>
                  </a:lnTo>
                  <a:lnTo>
                    <a:pt x="324" y="484"/>
                  </a:lnTo>
                  <a:lnTo>
                    <a:pt x="326" y="484"/>
                  </a:lnTo>
                  <a:lnTo>
                    <a:pt x="326" y="482"/>
                  </a:lnTo>
                  <a:lnTo>
                    <a:pt x="326" y="482"/>
                  </a:lnTo>
                  <a:close/>
                  <a:moveTo>
                    <a:pt x="286" y="540"/>
                  </a:moveTo>
                  <a:lnTo>
                    <a:pt x="286" y="540"/>
                  </a:lnTo>
                  <a:lnTo>
                    <a:pt x="288" y="540"/>
                  </a:lnTo>
                  <a:lnTo>
                    <a:pt x="288" y="540"/>
                  </a:lnTo>
                  <a:lnTo>
                    <a:pt x="286" y="540"/>
                  </a:lnTo>
                  <a:lnTo>
                    <a:pt x="286" y="542"/>
                  </a:lnTo>
                  <a:lnTo>
                    <a:pt x="284" y="538"/>
                  </a:lnTo>
                  <a:lnTo>
                    <a:pt x="284" y="538"/>
                  </a:lnTo>
                  <a:lnTo>
                    <a:pt x="284" y="540"/>
                  </a:lnTo>
                  <a:lnTo>
                    <a:pt x="284" y="540"/>
                  </a:lnTo>
                  <a:lnTo>
                    <a:pt x="286" y="542"/>
                  </a:lnTo>
                  <a:lnTo>
                    <a:pt x="286" y="540"/>
                  </a:lnTo>
                  <a:close/>
                  <a:moveTo>
                    <a:pt x="282" y="550"/>
                  </a:moveTo>
                  <a:lnTo>
                    <a:pt x="282" y="550"/>
                  </a:lnTo>
                  <a:lnTo>
                    <a:pt x="278" y="546"/>
                  </a:lnTo>
                  <a:lnTo>
                    <a:pt x="278" y="546"/>
                  </a:lnTo>
                  <a:lnTo>
                    <a:pt x="278" y="546"/>
                  </a:lnTo>
                  <a:lnTo>
                    <a:pt x="276" y="546"/>
                  </a:lnTo>
                  <a:lnTo>
                    <a:pt x="276" y="546"/>
                  </a:lnTo>
                  <a:lnTo>
                    <a:pt x="278" y="550"/>
                  </a:lnTo>
                  <a:lnTo>
                    <a:pt x="278" y="552"/>
                  </a:lnTo>
                  <a:lnTo>
                    <a:pt x="280" y="550"/>
                  </a:lnTo>
                  <a:lnTo>
                    <a:pt x="280" y="550"/>
                  </a:lnTo>
                  <a:lnTo>
                    <a:pt x="280" y="550"/>
                  </a:lnTo>
                  <a:lnTo>
                    <a:pt x="282" y="550"/>
                  </a:lnTo>
                  <a:lnTo>
                    <a:pt x="282" y="550"/>
                  </a:lnTo>
                  <a:lnTo>
                    <a:pt x="282" y="550"/>
                  </a:lnTo>
                  <a:close/>
                  <a:moveTo>
                    <a:pt x="274" y="550"/>
                  </a:moveTo>
                  <a:lnTo>
                    <a:pt x="274" y="550"/>
                  </a:lnTo>
                  <a:lnTo>
                    <a:pt x="276" y="550"/>
                  </a:lnTo>
                  <a:lnTo>
                    <a:pt x="274" y="550"/>
                  </a:lnTo>
                  <a:close/>
                  <a:moveTo>
                    <a:pt x="286" y="534"/>
                  </a:moveTo>
                  <a:lnTo>
                    <a:pt x="288" y="536"/>
                  </a:lnTo>
                  <a:lnTo>
                    <a:pt x="286" y="538"/>
                  </a:lnTo>
                  <a:lnTo>
                    <a:pt x="286" y="538"/>
                  </a:lnTo>
                  <a:lnTo>
                    <a:pt x="286" y="538"/>
                  </a:lnTo>
                  <a:lnTo>
                    <a:pt x="288" y="536"/>
                  </a:lnTo>
                  <a:lnTo>
                    <a:pt x="290" y="534"/>
                  </a:lnTo>
                  <a:lnTo>
                    <a:pt x="286" y="534"/>
                  </a:lnTo>
                  <a:lnTo>
                    <a:pt x="286" y="534"/>
                  </a:lnTo>
                  <a:close/>
                  <a:moveTo>
                    <a:pt x="290" y="526"/>
                  </a:moveTo>
                  <a:lnTo>
                    <a:pt x="290" y="526"/>
                  </a:lnTo>
                  <a:lnTo>
                    <a:pt x="290" y="526"/>
                  </a:lnTo>
                  <a:lnTo>
                    <a:pt x="290" y="526"/>
                  </a:lnTo>
                  <a:lnTo>
                    <a:pt x="290" y="524"/>
                  </a:lnTo>
                  <a:lnTo>
                    <a:pt x="288" y="524"/>
                  </a:lnTo>
                  <a:lnTo>
                    <a:pt x="290" y="526"/>
                  </a:lnTo>
                  <a:close/>
                  <a:moveTo>
                    <a:pt x="300" y="516"/>
                  </a:moveTo>
                  <a:lnTo>
                    <a:pt x="300" y="516"/>
                  </a:lnTo>
                  <a:lnTo>
                    <a:pt x="300" y="514"/>
                  </a:lnTo>
                  <a:lnTo>
                    <a:pt x="298" y="514"/>
                  </a:lnTo>
                  <a:lnTo>
                    <a:pt x="294" y="514"/>
                  </a:lnTo>
                  <a:lnTo>
                    <a:pt x="294" y="514"/>
                  </a:lnTo>
                  <a:lnTo>
                    <a:pt x="296" y="516"/>
                  </a:lnTo>
                  <a:lnTo>
                    <a:pt x="300" y="516"/>
                  </a:lnTo>
                  <a:lnTo>
                    <a:pt x="300" y="516"/>
                  </a:lnTo>
                  <a:close/>
                  <a:moveTo>
                    <a:pt x="302" y="494"/>
                  </a:moveTo>
                  <a:lnTo>
                    <a:pt x="300" y="498"/>
                  </a:lnTo>
                  <a:lnTo>
                    <a:pt x="300" y="498"/>
                  </a:lnTo>
                  <a:lnTo>
                    <a:pt x="302" y="498"/>
                  </a:lnTo>
                  <a:lnTo>
                    <a:pt x="304" y="498"/>
                  </a:lnTo>
                  <a:lnTo>
                    <a:pt x="304" y="498"/>
                  </a:lnTo>
                  <a:lnTo>
                    <a:pt x="304" y="498"/>
                  </a:lnTo>
                  <a:lnTo>
                    <a:pt x="306" y="498"/>
                  </a:lnTo>
                  <a:lnTo>
                    <a:pt x="306" y="498"/>
                  </a:lnTo>
                  <a:lnTo>
                    <a:pt x="306" y="496"/>
                  </a:lnTo>
                  <a:lnTo>
                    <a:pt x="306" y="496"/>
                  </a:lnTo>
                  <a:lnTo>
                    <a:pt x="306" y="496"/>
                  </a:lnTo>
                  <a:lnTo>
                    <a:pt x="308" y="494"/>
                  </a:lnTo>
                  <a:lnTo>
                    <a:pt x="308" y="494"/>
                  </a:lnTo>
                  <a:lnTo>
                    <a:pt x="308" y="496"/>
                  </a:lnTo>
                  <a:lnTo>
                    <a:pt x="308" y="496"/>
                  </a:lnTo>
                  <a:lnTo>
                    <a:pt x="308" y="496"/>
                  </a:lnTo>
                  <a:lnTo>
                    <a:pt x="308" y="496"/>
                  </a:lnTo>
                  <a:lnTo>
                    <a:pt x="308" y="496"/>
                  </a:lnTo>
                  <a:lnTo>
                    <a:pt x="310" y="498"/>
                  </a:lnTo>
                  <a:lnTo>
                    <a:pt x="310" y="498"/>
                  </a:lnTo>
                  <a:lnTo>
                    <a:pt x="308" y="500"/>
                  </a:lnTo>
                  <a:lnTo>
                    <a:pt x="308" y="502"/>
                  </a:lnTo>
                  <a:lnTo>
                    <a:pt x="308" y="502"/>
                  </a:lnTo>
                  <a:lnTo>
                    <a:pt x="310" y="500"/>
                  </a:lnTo>
                  <a:lnTo>
                    <a:pt x="310" y="502"/>
                  </a:lnTo>
                  <a:lnTo>
                    <a:pt x="310" y="502"/>
                  </a:lnTo>
                  <a:lnTo>
                    <a:pt x="312" y="502"/>
                  </a:lnTo>
                  <a:lnTo>
                    <a:pt x="310" y="500"/>
                  </a:lnTo>
                  <a:lnTo>
                    <a:pt x="310" y="500"/>
                  </a:lnTo>
                  <a:lnTo>
                    <a:pt x="312" y="498"/>
                  </a:lnTo>
                  <a:lnTo>
                    <a:pt x="312" y="496"/>
                  </a:lnTo>
                  <a:lnTo>
                    <a:pt x="312" y="496"/>
                  </a:lnTo>
                  <a:lnTo>
                    <a:pt x="310" y="496"/>
                  </a:lnTo>
                  <a:lnTo>
                    <a:pt x="308" y="496"/>
                  </a:lnTo>
                  <a:lnTo>
                    <a:pt x="308" y="496"/>
                  </a:lnTo>
                  <a:lnTo>
                    <a:pt x="308" y="496"/>
                  </a:lnTo>
                  <a:lnTo>
                    <a:pt x="310" y="494"/>
                  </a:lnTo>
                  <a:lnTo>
                    <a:pt x="310" y="494"/>
                  </a:lnTo>
                  <a:lnTo>
                    <a:pt x="312" y="494"/>
                  </a:lnTo>
                  <a:lnTo>
                    <a:pt x="312" y="494"/>
                  </a:lnTo>
                  <a:lnTo>
                    <a:pt x="314" y="494"/>
                  </a:lnTo>
                  <a:lnTo>
                    <a:pt x="314" y="494"/>
                  </a:lnTo>
                  <a:lnTo>
                    <a:pt x="312" y="492"/>
                  </a:lnTo>
                  <a:lnTo>
                    <a:pt x="308" y="492"/>
                  </a:lnTo>
                  <a:lnTo>
                    <a:pt x="308" y="490"/>
                  </a:lnTo>
                  <a:lnTo>
                    <a:pt x="308" y="490"/>
                  </a:lnTo>
                  <a:lnTo>
                    <a:pt x="308" y="492"/>
                  </a:lnTo>
                  <a:lnTo>
                    <a:pt x="308" y="492"/>
                  </a:lnTo>
                  <a:lnTo>
                    <a:pt x="308" y="492"/>
                  </a:lnTo>
                  <a:lnTo>
                    <a:pt x="308" y="492"/>
                  </a:lnTo>
                  <a:lnTo>
                    <a:pt x="308" y="494"/>
                  </a:lnTo>
                  <a:lnTo>
                    <a:pt x="308" y="494"/>
                  </a:lnTo>
                  <a:lnTo>
                    <a:pt x="308" y="494"/>
                  </a:lnTo>
                  <a:lnTo>
                    <a:pt x="306" y="494"/>
                  </a:lnTo>
                  <a:lnTo>
                    <a:pt x="306" y="494"/>
                  </a:lnTo>
                  <a:lnTo>
                    <a:pt x="306" y="492"/>
                  </a:lnTo>
                  <a:lnTo>
                    <a:pt x="306" y="488"/>
                  </a:lnTo>
                  <a:lnTo>
                    <a:pt x="306" y="486"/>
                  </a:lnTo>
                  <a:lnTo>
                    <a:pt x="306" y="484"/>
                  </a:lnTo>
                  <a:lnTo>
                    <a:pt x="306" y="484"/>
                  </a:lnTo>
                  <a:lnTo>
                    <a:pt x="306" y="484"/>
                  </a:lnTo>
                  <a:lnTo>
                    <a:pt x="304" y="484"/>
                  </a:lnTo>
                  <a:lnTo>
                    <a:pt x="304" y="484"/>
                  </a:lnTo>
                  <a:lnTo>
                    <a:pt x="304" y="484"/>
                  </a:lnTo>
                  <a:lnTo>
                    <a:pt x="304" y="484"/>
                  </a:lnTo>
                  <a:lnTo>
                    <a:pt x="304" y="482"/>
                  </a:lnTo>
                  <a:lnTo>
                    <a:pt x="306" y="480"/>
                  </a:lnTo>
                  <a:lnTo>
                    <a:pt x="306" y="480"/>
                  </a:lnTo>
                  <a:lnTo>
                    <a:pt x="306" y="478"/>
                  </a:lnTo>
                  <a:lnTo>
                    <a:pt x="306" y="478"/>
                  </a:lnTo>
                  <a:lnTo>
                    <a:pt x="302" y="476"/>
                  </a:lnTo>
                  <a:lnTo>
                    <a:pt x="298" y="472"/>
                  </a:lnTo>
                  <a:lnTo>
                    <a:pt x="298" y="472"/>
                  </a:lnTo>
                  <a:lnTo>
                    <a:pt x="300" y="472"/>
                  </a:lnTo>
                  <a:lnTo>
                    <a:pt x="300" y="472"/>
                  </a:lnTo>
                  <a:lnTo>
                    <a:pt x="300" y="470"/>
                  </a:lnTo>
                  <a:lnTo>
                    <a:pt x="298" y="470"/>
                  </a:lnTo>
                  <a:lnTo>
                    <a:pt x="294" y="468"/>
                  </a:lnTo>
                  <a:lnTo>
                    <a:pt x="294" y="470"/>
                  </a:lnTo>
                  <a:lnTo>
                    <a:pt x="294" y="470"/>
                  </a:lnTo>
                  <a:lnTo>
                    <a:pt x="292" y="468"/>
                  </a:lnTo>
                  <a:lnTo>
                    <a:pt x="290" y="466"/>
                  </a:lnTo>
                  <a:lnTo>
                    <a:pt x="290" y="466"/>
                  </a:lnTo>
                  <a:lnTo>
                    <a:pt x="288" y="466"/>
                  </a:lnTo>
                  <a:lnTo>
                    <a:pt x="286" y="466"/>
                  </a:lnTo>
                  <a:lnTo>
                    <a:pt x="282" y="464"/>
                  </a:lnTo>
                  <a:lnTo>
                    <a:pt x="282" y="464"/>
                  </a:lnTo>
                  <a:lnTo>
                    <a:pt x="284" y="464"/>
                  </a:lnTo>
                  <a:lnTo>
                    <a:pt x="284" y="464"/>
                  </a:lnTo>
                  <a:lnTo>
                    <a:pt x="284" y="464"/>
                  </a:lnTo>
                  <a:lnTo>
                    <a:pt x="284" y="464"/>
                  </a:lnTo>
                  <a:lnTo>
                    <a:pt x="284" y="464"/>
                  </a:lnTo>
                  <a:lnTo>
                    <a:pt x="286" y="464"/>
                  </a:lnTo>
                  <a:lnTo>
                    <a:pt x="286" y="464"/>
                  </a:lnTo>
                  <a:lnTo>
                    <a:pt x="284" y="464"/>
                  </a:lnTo>
                  <a:lnTo>
                    <a:pt x="284" y="462"/>
                  </a:lnTo>
                  <a:lnTo>
                    <a:pt x="284" y="460"/>
                  </a:lnTo>
                  <a:lnTo>
                    <a:pt x="282" y="462"/>
                  </a:lnTo>
                  <a:lnTo>
                    <a:pt x="282" y="462"/>
                  </a:lnTo>
                  <a:lnTo>
                    <a:pt x="284" y="464"/>
                  </a:lnTo>
                  <a:lnTo>
                    <a:pt x="284" y="464"/>
                  </a:lnTo>
                  <a:lnTo>
                    <a:pt x="282" y="464"/>
                  </a:lnTo>
                  <a:lnTo>
                    <a:pt x="282" y="464"/>
                  </a:lnTo>
                  <a:lnTo>
                    <a:pt x="280" y="464"/>
                  </a:lnTo>
                  <a:lnTo>
                    <a:pt x="278" y="462"/>
                  </a:lnTo>
                  <a:lnTo>
                    <a:pt x="276" y="462"/>
                  </a:lnTo>
                  <a:lnTo>
                    <a:pt x="276" y="464"/>
                  </a:lnTo>
                  <a:lnTo>
                    <a:pt x="276" y="464"/>
                  </a:lnTo>
                  <a:lnTo>
                    <a:pt x="276" y="464"/>
                  </a:lnTo>
                  <a:lnTo>
                    <a:pt x="278" y="466"/>
                  </a:lnTo>
                  <a:lnTo>
                    <a:pt x="278" y="468"/>
                  </a:lnTo>
                  <a:lnTo>
                    <a:pt x="278" y="468"/>
                  </a:lnTo>
                  <a:lnTo>
                    <a:pt x="278" y="468"/>
                  </a:lnTo>
                  <a:lnTo>
                    <a:pt x="276" y="466"/>
                  </a:lnTo>
                  <a:lnTo>
                    <a:pt x="276" y="466"/>
                  </a:lnTo>
                  <a:lnTo>
                    <a:pt x="276" y="466"/>
                  </a:lnTo>
                  <a:lnTo>
                    <a:pt x="276" y="466"/>
                  </a:lnTo>
                  <a:lnTo>
                    <a:pt x="276" y="466"/>
                  </a:lnTo>
                  <a:lnTo>
                    <a:pt x="276" y="466"/>
                  </a:lnTo>
                  <a:lnTo>
                    <a:pt x="274" y="468"/>
                  </a:lnTo>
                  <a:lnTo>
                    <a:pt x="274" y="468"/>
                  </a:lnTo>
                  <a:lnTo>
                    <a:pt x="272" y="470"/>
                  </a:lnTo>
                  <a:lnTo>
                    <a:pt x="272" y="470"/>
                  </a:lnTo>
                  <a:lnTo>
                    <a:pt x="274" y="468"/>
                  </a:lnTo>
                  <a:lnTo>
                    <a:pt x="274" y="468"/>
                  </a:lnTo>
                  <a:lnTo>
                    <a:pt x="276" y="470"/>
                  </a:lnTo>
                  <a:lnTo>
                    <a:pt x="276" y="470"/>
                  </a:lnTo>
                  <a:lnTo>
                    <a:pt x="276" y="470"/>
                  </a:lnTo>
                  <a:lnTo>
                    <a:pt x="278" y="472"/>
                  </a:lnTo>
                  <a:lnTo>
                    <a:pt x="278" y="472"/>
                  </a:lnTo>
                  <a:lnTo>
                    <a:pt x="278" y="470"/>
                  </a:lnTo>
                  <a:lnTo>
                    <a:pt x="278" y="468"/>
                  </a:lnTo>
                  <a:lnTo>
                    <a:pt x="278" y="468"/>
                  </a:lnTo>
                  <a:lnTo>
                    <a:pt x="278" y="468"/>
                  </a:lnTo>
                  <a:lnTo>
                    <a:pt x="278" y="468"/>
                  </a:lnTo>
                  <a:lnTo>
                    <a:pt x="278" y="468"/>
                  </a:lnTo>
                  <a:lnTo>
                    <a:pt x="278" y="470"/>
                  </a:lnTo>
                  <a:lnTo>
                    <a:pt x="280" y="472"/>
                  </a:lnTo>
                  <a:lnTo>
                    <a:pt x="280" y="470"/>
                  </a:lnTo>
                  <a:lnTo>
                    <a:pt x="280" y="470"/>
                  </a:lnTo>
                  <a:lnTo>
                    <a:pt x="280" y="468"/>
                  </a:lnTo>
                  <a:lnTo>
                    <a:pt x="280" y="466"/>
                  </a:lnTo>
                  <a:lnTo>
                    <a:pt x="280" y="466"/>
                  </a:lnTo>
                  <a:lnTo>
                    <a:pt x="284" y="468"/>
                  </a:lnTo>
                  <a:lnTo>
                    <a:pt x="286" y="470"/>
                  </a:lnTo>
                  <a:lnTo>
                    <a:pt x="286" y="470"/>
                  </a:lnTo>
                  <a:lnTo>
                    <a:pt x="288" y="470"/>
                  </a:lnTo>
                  <a:lnTo>
                    <a:pt x="288" y="470"/>
                  </a:lnTo>
                  <a:lnTo>
                    <a:pt x="288" y="470"/>
                  </a:lnTo>
                  <a:lnTo>
                    <a:pt x="290" y="472"/>
                  </a:lnTo>
                  <a:lnTo>
                    <a:pt x="292" y="474"/>
                  </a:lnTo>
                  <a:lnTo>
                    <a:pt x="292" y="474"/>
                  </a:lnTo>
                  <a:lnTo>
                    <a:pt x="290" y="474"/>
                  </a:lnTo>
                  <a:lnTo>
                    <a:pt x="290" y="476"/>
                  </a:lnTo>
                  <a:lnTo>
                    <a:pt x="290" y="476"/>
                  </a:lnTo>
                  <a:lnTo>
                    <a:pt x="290" y="474"/>
                  </a:lnTo>
                  <a:lnTo>
                    <a:pt x="290" y="478"/>
                  </a:lnTo>
                  <a:lnTo>
                    <a:pt x="290" y="476"/>
                  </a:lnTo>
                  <a:lnTo>
                    <a:pt x="290" y="476"/>
                  </a:lnTo>
                  <a:lnTo>
                    <a:pt x="292" y="478"/>
                  </a:lnTo>
                  <a:lnTo>
                    <a:pt x="294" y="482"/>
                  </a:lnTo>
                  <a:lnTo>
                    <a:pt x="294" y="482"/>
                  </a:lnTo>
                  <a:lnTo>
                    <a:pt x="292" y="482"/>
                  </a:lnTo>
                  <a:lnTo>
                    <a:pt x="292" y="484"/>
                  </a:lnTo>
                  <a:lnTo>
                    <a:pt x="290" y="488"/>
                  </a:lnTo>
                  <a:lnTo>
                    <a:pt x="290" y="488"/>
                  </a:lnTo>
                  <a:lnTo>
                    <a:pt x="284" y="486"/>
                  </a:lnTo>
                  <a:lnTo>
                    <a:pt x="288" y="490"/>
                  </a:lnTo>
                  <a:lnTo>
                    <a:pt x="288" y="490"/>
                  </a:lnTo>
                  <a:lnTo>
                    <a:pt x="290" y="488"/>
                  </a:lnTo>
                  <a:lnTo>
                    <a:pt x="290" y="486"/>
                  </a:lnTo>
                  <a:lnTo>
                    <a:pt x="290" y="486"/>
                  </a:lnTo>
                  <a:lnTo>
                    <a:pt x="292" y="486"/>
                  </a:lnTo>
                  <a:lnTo>
                    <a:pt x="292" y="486"/>
                  </a:lnTo>
                  <a:lnTo>
                    <a:pt x="294" y="486"/>
                  </a:lnTo>
                  <a:lnTo>
                    <a:pt x="294" y="486"/>
                  </a:lnTo>
                  <a:lnTo>
                    <a:pt x="294" y="488"/>
                  </a:lnTo>
                  <a:lnTo>
                    <a:pt x="292" y="490"/>
                  </a:lnTo>
                  <a:lnTo>
                    <a:pt x="290" y="488"/>
                  </a:lnTo>
                  <a:lnTo>
                    <a:pt x="292" y="490"/>
                  </a:lnTo>
                  <a:lnTo>
                    <a:pt x="292" y="490"/>
                  </a:lnTo>
                  <a:lnTo>
                    <a:pt x="294" y="490"/>
                  </a:lnTo>
                  <a:lnTo>
                    <a:pt x="296" y="492"/>
                  </a:lnTo>
                  <a:lnTo>
                    <a:pt x="296" y="492"/>
                  </a:lnTo>
                  <a:lnTo>
                    <a:pt x="298" y="492"/>
                  </a:lnTo>
                  <a:lnTo>
                    <a:pt x="298" y="492"/>
                  </a:lnTo>
                  <a:lnTo>
                    <a:pt x="296" y="492"/>
                  </a:lnTo>
                  <a:lnTo>
                    <a:pt x="296" y="492"/>
                  </a:lnTo>
                  <a:lnTo>
                    <a:pt x="296" y="490"/>
                  </a:lnTo>
                  <a:lnTo>
                    <a:pt x="296" y="490"/>
                  </a:lnTo>
                  <a:lnTo>
                    <a:pt x="298" y="490"/>
                  </a:lnTo>
                  <a:lnTo>
                    <a:pt x="298" y="490"/>
                  </a:lnTo>
                  <a:lnTo>
                    <a:pt x="298" y="490"/>
                  </a:lnTo>
                  <a:lnTo>
                    <a:pt x="298" y="490"/>
                  </a:lnTo>
                  <a:lnTo>
                    <a:pt x="298" y="490"/>
                  </a:lnTo>
                  <a:lnTo>
                    <a:pt x="298" y="492"/>
                  </a:lnTo>
                  <a:lnTo>
                    <a:pt x="300" y="494"/>
                  </a:lnTo>
                  <a:lnTo>
                    <a:pt x="302" y="494"/>
                  </a:lnTo>
                  <a:close/>
                  <a:moveTo>
                    <a:pt x="280" y="490"/>
                  </a:moveTo>
                  <a:lnTo>
                    <a:pt x="278" y="492"/>
                  </a:lnTo>
                  <a:lnTo>
                    <a:pt x="280" y="492"/>
                  </a:lnTo>
                  <a:lnTo>
                    <a:pt x="280" y="490"/>
                  </a:lnTo>
                  <a:close/>
                  <a:moveTo>
                    <a:pt x="282" y="472"/>
                  </a:moveTo>
                  <a:lnTo>
                    <a:pt x="282" y="472"/>
                  </a:lnTo>
                  <a:lnTo>
                    <a:pt x="282" y="474"/>
                  </a:lnTo>
                  <a:lnTo>
                    <a:pt x="282" y="474"/>
                  </a:lnTo>
                  <a:lnTo>
                    <a:pt x="282" y="474"/>
                  </a:lnTo>
                  <a:lnTo>
                    <a:pt x="284" y="474"/>
                  </a:lnTo>
                  <a:lnTo>
                    <a:pt x="282" y="472"/>
                  </a:lnTo>
                  <a:close/>
                  <a:moveTo>
                    <a:pt x="272" y="488"/>
                  </a:moveTo>
                  <a:lnTo>
                    <a:pt x="272" y="488"/>
                  </a:lnTo>
                  <a:lnTo>
                    <a:pt x="270" y="488"/>
                  </a:lnTo>
                  <a:lnTo>
                    <a:pt x="270" y="490"/>
                  </a:lnTo>
                  <a:lnTo>
                    <a:pt x="272" y="488"/>
                  </a:lnTo>
                  <a:lnTo>
                    <a:pt x="274" y="490"/>
                  </a:lnTo>
                  <a:lnTo>
                    <a:pt x="274" y="490"/>
                  </a:lnTo>
                  <a:lnTo>
                    <a:pt x="272" y="486"/>
                  </a:lnTo>
                  <a:lnTo>
                    <a:pt x="272" y="484"/>
                  </a:lnTo>
                  <a:lnTo>
                    <a:pt x="272" y="484"/>
                  </a:lnTo>
                  <a:lnTo>
                    <a:pt x="270" y="486"/>
                  </a:lnTo>
                  <a:lnTo>
                    <a:pt x="270" y="486"/>
                  </a:lnTo>
                  <a:lnTo>
                    <a:pt x="270" y="488"/>
                  </a:lnTo>
                  <a:lnTo>
                    <a:pt x="268" y="488"/>
                  </a:lnTo>
                  <a:lnTo>
                    <a:pt x="270" y="490"/>
                  </a:lnTo>
                  <a:lnTo>
                    <a:pt x="270" y="490"/>
                  </a:lnTo>
                  <a:lnTo>
                    <a:pt x="270" y="486"/>
                  </a:lnTo>
                  <a:lnTo>
                    <a:pt x="270" y="486"/>
                  </a:lnTo>
                  <a:lnTo>
                    <a:pt x="272" y="486"/>
                  </a:lnTo>
                  <a:lnTo>
                    <a:pt x="272" y="486"/>
                  </a:lnTo>
                  <a:lnTo>
                    <a:pt x="272" y="488"/>
                  </a:lnTo>
                  <a:lnTo>
                    <a:pt x="272" y="488"/>
                  </a:lnTo>
                  <a:close/>
                  <a:moveTo>
                    <a:pt x="272" y="450"/>
                  </a:moveTo>
                  <a:lnTo>
                    <a:pt x="272" y="450"/>
                  </a:lnTo>
                  <a:lnTo>
                    <a:pt x="272" y="450"/>
                  </a:lnTo>
                  <a:lnTo>
                    <a:pt x="272" y="448"/>
                  </a:lnTo>
                  <a:lnTo>
                    <a:pt x="272" y="448"/>
                  </a:lnTo>
                  <a:lnTo>
                    <a:pt x="270" y="448"/>
                  </a:lnTo>
                  <a:lnTo>
                    <a:pt x="270" y="448"/>
                  </a:lnTo>
                  <a:lnTo>
                    <a:pt x="268" y="448"/>
                  </a:lnTo>
                  <a:lnTo>
                    <a:pt x="270" y="446"/>
                  </a:lnTo>
                  <a:lnTo>
                    <a:pt x="270" y="446"/>
                  </a:lnTo>
                  <a:lnTo>
                    <a:pt x="268" y="448"/>
                  </a:lnTo>
                  <a:lnTo>
                    <a:pt x="268" y="448"/>
                  </a:lnTo>
                  <a:lnTo>
                    <a:pt x="268" y="448"/>
                  </a:lnTo>
                  <a:lnTo>
                    <a:pt x="268" y="448"/>
                  </a:lnTo>
                  <a:lnTo>
                    <a:pt x="268" y="450"/>
                  </a:lnTo>
                  <a:lnTo>
                    <a:pt x="270" y="452"/>
                  </a:lnTo>
                  <a:lnTo>
                    <a:pt x="270" y="452"/>
                  </a:lnTo>
                  <a:lnTo>
                    <a:pt x="272" y="450"/>
                  </a:lnTo>
                  <a:lnTo>
                    <a:pt x="272" y="450"/>
                  </a:lnTo>
                  <a:close/>
                  <a:moveTo>
                    <a:pt x="268" y="458"/>
                  </a:moveTo>
                  <a:lnTo>
                    <a:pt x="268" y="460"/>
                  </a:lnTo>
                  <a:lnTo>
                    <a:pt x="268" y="460"/>
                  </a:lnTo>
                  <a:lnTo>
                    <a:pt x="268" y="458"/>
                  </a:lnTo>
                  <a:close/>
                  <a:moveTo>
                    <a:pt x="262" y="458"/>
                  </a:moveTo>
                  <a:lnTo>
                    <a:pt x="262" y="458"/>
                  </a:lnTo>
                  <a:lnTo>
                    <a:pt x="266" y="458"/>
                  </a:lnTo>
                  <a:lnTo>
                    <a:pt x="266" y="458"/>
                  </a:lnTo>
                  <a:lnTo>
                    <a:pt x="264" y="458"/>
                  </a:lnTo>
                  <a:lnTo>
                    <a:pt x="262" y="460"/>
                  </a:lnTo>
                  <a:lnTo>
                    <a:pt x="260" y="456"/>
                  </a:lnTo>
                  <a:lnTo>
                    <a:pt x="260" y="456"/>
                  </a:lnTo>
                  <a:lnTo>
                    <a:pt x="260" y="458"/>
                  </a:lnTo>
                  <a:lnTo>
                    <a:pt x="262" y="458"/>
                  </a:lnTo>
                  <a:lnTo>
                    <a:pt x="262" y="460"/>
                  </a:lnTo>
                  <a:lnTo>
                    <a:pt x="262" y="458"/>
                  </a:lnTo>
                  <a:close/>
                  <a:moveTo>
                    <a:pt x="256" y="472"/>
                  </a:moveTo>
                  <a:lnTo>
                    <a:pt x="254" y="472"/>
                  </a:lnTo>
                  <a:lnTo>
                    <a:pt x="252" y="470"/>
                  </a:lnTo>
                  <a:lnTo>
                    <a:pt x="252" y="472"/>
                  </a:lnTo>
                  <a:lnTo>
                    <a:pt x="252" y="472"/>
                  </a:lnTo>
                  <a:lnTo>
                    <a:pt x="254" y="472"/>
                  </a:lnTo>
                  <a:lnTo>
                    <a:pt x="254" y="472"/>
                  </a:lnTo>
                  <a:lnTo>
                    <a:pt x="256" y="474"/>
                  </a:lnTo>
                  <a:lnTo>
                    <a:pt x="256" y="474"/>
                  </a:lnTo>
                  <a:lnTo>
                    <a:pt x="256" y="472"/>
                  </a:lnTo>
                  <a:lnTo>
                    <a:pt x="256" y="472"/>
                  </a:lnTo>
                  <a:lnTo>
                    <a:pt x="256" y="472"/>
                  </a:lnTo>
                  <a:close/>
                  <a:moveTo>
                    <a:pt x="260" y="468"/>
                  </a:moveTo>
                  <a:lnTo>
                    <a:pt x="260" y="468"/>
                  </a:lnTo>
                  <a:lnTo>
                    <a:pt x="254" y="464"/>
                  </a:lnTo>
                  <a:lnTo>
                    <a:pt x="254" y="464"/>
                  </a:lnTo>
                  <a:lnTo>
                    <a:pt x="254" y="464"/>
                  </a:lnTo>
                  <a:lnTo>
                    <a:pt x="252" y="464"/>
                  </a:lnTo>
                  <a:lnTo>
                    <a:pt x="252" y="464"/>
                  </a:lnTo>
                  <a:lnTo>
                    <a:pt x="254" y="468"/>
                  </a:lnTo>
                  <a:lnTo>
                    <a:pt x="256" y="470"/>
                  </a:lnTo>
                  <a:lnTo>
                    <a:pt x="256" y="468"/>
                  </a:lnTo>
                  <a:lnTo>
                    <a:pt x="258" y="468"/>
                  </a:lnTo>
                  <a:lnTo>
                    <a:pt x="258" y="468"/>
                  </a:lnTo>
                  <a:lnTo>
                    <a:pt x="258" y="468"/>
                  </a:lnTo>
                  <a:lnTo>
                    <a:pt x="260" y="468"/>
                  </a:lnTo>
                  <a:lnTo>
                    <a:pt x="260" y="468"/>
                  </a:lnTo>
                  <a:close/>
                  <a:moveTo>
                    <a:pt x="252" y="468"/>
                  </a:moveTo>
                  <a:lnTo>
                    <a:pt x="250" y="468"/>
                  </a:lnTo>
                  <a:lnTo>
                    <a:pt x="252" y="468"/>
                  </a:lnTo>
                  <a:lnTo>
                    <a:pt x="252" y="468"/>
                  </a:lnTo>
                  <a:close/>
                  <a:moveTo>
                    <a:pt x="260" y="454"/>
                  </a:moveTo>
                  <a:lnTo>
                    <a:pt x="260" y="454"/>
                  </a:lnTo>
                  <a:lnTo>
                    <a:pt x="258" y="454"/>
                  </a:lnTo>
                  <a:lnTo>
                    <a:pt x="256" y="454"/>
                  </a:lnTo>
                  <a:lnTo>
                    <a:pt x="258" y="460"/>
                  </a:lnTo>
                  <a:lnTo>
                    <a:pt x="258" y="460"/>
                  </a:lnTo>
                  <a:lnTo>
                    <a:pt x="260" y="458"/>
                  </a:lnTo>
                  <a:lnTo>
                    <a:pt x="260" y="456"/>
                  </a:lnTo>
                  <a:lnTo>
                    <a:pt x="258" y="456"/>
                  </a:lnTo>
                  <a:lnTo>
                    <a:pt x="260" y="456"/>
                  </a:lnTo>
                  <a:lnTo>
                    <a:pt x="260" y="456"/>
                  </a:lnTo>
                  <a:lnTo>
                    <a:pt x="260" y="454"/>
                  </a:lnTo>
                  <a:lnTo>
                    <a:pt x="260" y="454"/>
                  </a:lnTo>
                  <a:lnTo>
                    <a:pt x="260" y="454"/>
                  </a:lnTo>
                  <a:lnTo>
                    <a:pt x="262" y="454"/>
                  </a:lnTo>
                  <a:lnTo>
                    <a:pt x="262" y="450"/>
                  </a:lnTo>
                  <a:lnTo>
                    <a:pt x="262" y="450"/>
                  </a:lnTo>
                  <a:lnTo>
                    <a:pt x="262" y="450"/>
                  </a:lnTo>
                  <a:lnTo>
                    <a:pt x="262" y="450"/>
                  </a:lnTo>
                  <a:lnTo>
                    <a:pt x="262" y="448"/>
                  </a:lnTo>
                  <a:lnTo>
                    <a:pt x="262" y="448"/>
                  </a:lnTo>
                  <a:lnTo>
                    <a:pt x="256" y="446"/>
                  </a:lnTo>
                  <a:lnTo>
                    <a:pt x="254" y="446"/>
                  </a:lnTo>
                  <a:lnTo>
                    <a:pt x="252" y="442"/>
                  </a:lnTo>
                  <a:lnTo>
                    <a:pt x="252" y="442"/>
                  </a:lnTo>
                  <a:lnTo>
                    <a:pt x="250" y="444"/>
                  </a:lnTo>
                  <a:lnTo>
                    <a:pt x="250" y="444"/>
                  </a:lnTo>
                  <a:lnTo>
                    <a:pt x="250" y="444"/>
                  </a:lnTo>
                  <a:lnTo>
                    <a:pt x="250" y="442"/>
                  </a:lnTo>
                  <a:lnTo>
                    <a:pt x="248" y="440"/>
                  </a:lnTo>
                  <a:lnTo>
                    <a:pt x="248" y="440"/>
                  </a:lnTo>
                  <a:lnTo>
                    <a:pt x="248" y="440"/>
                  </a:lnTo>
                  <a:lnTo>
                    <a:pt x="248" y="440"/>
                  </a:lnTo>
                  <a:lnTo>
                    <a:pt x="246" y="440"/>
                  </a:lnTo>
                  <a:lnTo>
                    <a:pt x="248" y="440"/>
                  </a:lnTo>
                  <a:lnTo>
                    <a:pt x="248" y="440"/>
                  </a:lnTo>
                  <a:lnTo>
                    <a:pt x="248" y="444"/>
                  </a:lnTo>
                  <a:lnTo>
                    <a:pt x="250" y="446"/>
                  </a:lnTo>
                  <a:lnTo>
                    <a:pt x="252" y="448"/>
                  </a:lnTo>
                  <a:lnTo>
                    <a:pt x="252" y="450"/>
                  </a:lnTo>
                  <a:lnTo>
                    <a:pt x="252" y="450"/>
                  </a:lnTo>
                  <a:lnTo>
                    <a:pt x="248" y="448"/>
                  </a:lnTo>
                  <a:lnTo>
                    <a:pt x="244" y="448"/>
                  </a:lnTo>
                  <a:lnTo>
                    <a:pt x="244" y="448"/>
                  </a:lnTo>
                  <a:lnTo>
                    <a:pt x="246" y="450"/>
                  </a:lnTo>
                  <a:lnTo>
                    <a:pt x="248" y="450"/>
                  </a:lnTo>
                  <a:lnTo>
                    <a:pt x="250" y="452"/>
                  </a:lnTo>
                  <a:lnTo>
                    <a:pt x="252" y="454"/>
                  </a:lnTo>
                  <a:lnTo>
                    <a:pt x="254" y="454"/>
                  </a:lnTo>
                  <a:lnTo>
                    <a:pt x="254" y="450"/>
                  </a:lnTo>
                  <a:lnTo>
                    <a:pt x="254" y="450"/>
                  </a:lnTo>
                  <a:lnTo>
                    <a:pt x="256" y="452"/>
                  </a:lnTo>
                  <a:lnTo>
                    <a:pt x="260" y="454"/>
                  </a:lnTo>
                  <a:lnTo>
                    <a:pt x="260" y="454"/>
                  </a:lnTo>
                  <a:close/>
                  <a:moveTo>
                    <a:pt x="238" y="460"/>
                  </a:moveTo>
                  <a:lnTo>
                    <a:pt x="238" y="462"/>
                  </a:lnTo>
                  <a:lnTo>
                    <a:pt x="238" y="462"/>
                  </a:lnTo>
                  <a:lnTo>
                    <a:pt x="238" y="460"/>
                  </a:lnTo>
                  <a:lnTo>
                    <a:pt x="238" y="460"/>
                  </a:lnTo>
                  <a:lnTo>
                    <a:pt x="238" y="460"/>
                  </a:lnTo>
                  <a:lnTo>
                    <a:pt x="238" y="460"/>
                  </a:lnTo>
                  <a:close/>
                  <a:moveTo>
                    <a:pt x="242" y="448"/>
                  </a:moveTo>
                  <a:lnTo>
                    <a:pt x="242" y="446"/>
                  </a:lnTo>
                  <a:lnTo>
                    <a:pt x="242" y="448"/>
                  </a:lnTo>
                  <a:lnTo>
                    <a:pt x="242" y="448"/>
                  </a:lnTo>
                  <a:close/>
                  <a:moveTo>
                    <a:pt x="248" y="444"/>
                  </a:moveTo>
                  <a:lnTo>
                    <a:pt x="248" y="444"/>
                  </a:lnTo>
                  <a:lnTo>
                    <a:pt x="244" y="444"/>
                  </a:lnTo>
                  <a:lnTo>
                    <a:pt x="244" y="442"/>
                  </a:lnTo>
                  <a:lnTo>
                    <a:pt x="244" y="442"/>
                  </a:lnTo>
                  <a:lnTo>
                    <a:pt x="244" y="442"/>
                  </a:lnTo>
                  <a:lnTo>
                    <a:pt x="244" y="444"/>
                  </a:lnTo>
                  <a:lnTo>
                    <a:pt x="242" y="446"/>
                  </a:lnTo>
                  <a:lnTo>
                    <a:pt x="242" y="446"/>
                  </a:lnTo>
                  <a:lnTo>
                    <a:pt x="248" y="444"/>
                  </a:lnTo>
                  <a:lnTo>
                    <a:pt x="248" y="444"/>
                  </a:lnTo>
                  <a:close/>
                  <a:moveTo>
                    <a:pt x="234" y="458"/>
                  </a:moveTo>
                  <a:lnTo>
                    <a:pt x="236" y="460"/>
                  </a:lnTo>
                  <a:lnTo>
                    <a:pt x="234" y="458"/>
                  </a:lnTo>
                  <a:lnTo>
                    <a:pt x="234" y="458"/>
                  </a:lnTo>
                  <a:lnTo>
                    <a:pt x="234" y="460"/>
                  </a:lnTo>
                  <a:lnTo>
                    <a:pt x="234" y="460"/>
                  </a:lnTo>
                  <a:lnTo>
                    <a:pt x="234" y="458"/>
                  </a:lnTo>
                  <a:close/>
                  <a:moveTo>
                    <a:pt x="236" y="444"/>
                  </a:moveTo>
                  <a:lnTo>
                    <a:pt x="236" y="444"/>
                  </a:lnTo>
                  <a:lnTo>
                    <a:pt x="240" y="444"/>
                  </a:lnTo>
                  <a:lnTo>
                    <a:pt x="240" y="446"/>
                  </a:lnTo>
                  <a:lnTo>
                    <a:pt x="240" y="444"/>
                  </a:lnTo>
                  <a:lnTo>
                    <a:pt x="240" y="444"/>
                  </a:lnTo>
                  <a:lnTo>
                    <a:pt x="240" y="442"/>
                  </a:lnTo>
                  <a:lnTo>
                    <a:pt x="242" y="440"/>
                  </a:lnTo>
                  <a:lnTo>
                    <a:pt x="242" y="440"/>
                  </a:lnTo>
                  <a:lnTo>
                    <a:pt x="242" y="438"/>
                  </a:lnTo>
                  <a:lnTo>
                    <a:pt x="242" y="438"/>
                  </a:lnTo>
                  <a:lnTo>
                    <a:pt x="238" y="438"/>
                  </a:lnTo>
                  <a:lnTo>
                    <a:pt x="238" y="438"/>
                  </a:lnTo>
                  <a:lnTo>
                    <a:pt x="236" y="438"/>
                  </a:lnTo>
                  <a:lnTo>
                    <a:pt x="234" y="438"/>
                  </a:lnTo>
                  <a:lnTo>
                    <a:pt x="234" y="436"/>
                  </a:lnTo>
                  <a:lnTo>
                    <a:pt x="234" y="438"/>
                  </a:lnTo>
                  <a:lnTo>
                    <a:pt x="234" y="438"/>
                  </a:lnTo>
                  <a:lnTo>
                    <a:pt x="232" y="438"/>
                  </a:lnTo>
                  <a:lnTo>
                    <a:pt x="230" y="438"/>
                  </a:lnTo>
                  <a:lnTo>
                    <a:pt x="230" y="438"/>
                  </a:lnTo>
                  <a:lnTo>
                    <a:pt x="234" y="440"/>
                  </a:lnTo>
                  <a:lnTo>
                    <a:pt x="236" y="442"/>
                  </a:lnTo>
                  <a:lnTo>
                    <a:pt x="236" y="444"/>
                  </a:lnTo>
                  <a:lnTo>
                    <a:pt x="236" y="444"/>
                  </a:lnTo>
                  <a:lnTo>
                    <a:pt x="238" y="444"/>
                  </a:lnTo>
                  <a:lnTo>
                    <a:pt x="236" y="444"/>
                  </a:lnTo>
                  <a:close/>
                  <a:moveTo>
                    <a:pt x="218" y="478"/>
                  </a:moveTo>
                  <a:lnTo>
                    <a:pt x="220" y="478"/>
                  </a:lnTo>
                  <a:lnTo>
                    <a:pt x="220" y="478"/>
                  </a:lnTo>
                  <a:lnTo>
                    <a:pt x="220" y="476"/>
                  </a:lnTo>
                  <a:lnTo>
                    <a:pt x="220" y="474"/>
                  </a:lnTo>
                  <a:lnTo>
                    <a:pt x="222" y="472"/>
                  </a:lnTo>
                  <a:lnTo>
                    <a:pt x="222" y="472"/>
                  </a:lnTo>
                  <a:lnTo>
                    <a:pt x="220" y="472"/>
                  </a:lnTo>
                  <a:lnTo>
                    <a:pt x="218" y="472"/>
                  </a:lnTo>
                  <a:lnTo>
                    <a:pt x="220" y="474"/>
                  </a:lnTo>
                  <a:lnTo>
                    <a:pt x="220" y="474"/>
                  </a:lnTo>
                  <a:lnTo>
                    <a:pt x="218" y="474"/>
                  </a:lnTo>
                  <a:lnTo>
                    <a:pt x="216" y="472"/>
                  </a:lnTo>
                  <a:lnTo>
                    <a:pt x="216" y="470"/>
                  </a:lnTo>
                  <a:lnTo>
                    <a:pt x="214" y="470"/>
                  </a:lnTo>
                  <a:lnTo>
                    <a:pt x="214" y="470"/>
                  </a:lnTo>
                  <a:lnTo>
                    <a:pt x="216" y="474"/>
                  </a:lnTo>
                  <a:lnTo>
                    <a:pt x="220" y="476"/>
                  </a:lnTo>
                  <a:lnTo>
                    <a:pt x="220" y="476"/>
                  </a:lnTo>
                  <a:lnTo>
                    <a:pt x="220" y="476"/>
                  </a:lnTo>
                  <a:lnTo>
                    <a:pt x="218" y="478"/>
                  </a:lnTo>
                  <a:lnTo>
                    <a:pt x="218" y="478"/>
                  </a:lnTo>
                  <a:close/>
                  <a:moveTo>
                    <a:pt x="218" y="464"/>
                  </a:moveTo>
                  <a:lnTo>
                    <a:pt x="216" y="466"/>
                  </a:lnTo>
                  <a:lnTo>
                    <a:pt x="216" y="466"/>
                  </a:lnTo>
                  <a:lnTo>
                    <a:pt x="218" y="466"/>
                  </a:lnTo>
                  <a:lnTo>
                    <a:pt x="220" y="466"/>
                  </a:lnTo>
                  <a:lnTo>
                    <a:pt x="224" y="468"/>
                  </a:lnTo>
                  <a:lnTo>
                    <a:pt x="224" y="468"/>
                  </a:lnTo>
                  <a:lnTo>
                    <a:pt x="220" y="464"/>
                  </a:lnTo>
                  <a:lnTo>
                    <a:pt x="216" y="464"/>
                  </a:lnTo>
                  <a:lnTo>
                    <a:pt x="218" y="464"/>
                  </a:lnTo>
                  <a:close/>
                  <a:moveTo>
                    <a:pt x="210" y="466"/>
                  </a:moveTo>
                  <a:lnTo>
                    <a:pt x="210" y="466"/>
                  </a:lnTo>
                  <a:lnTo>
                    <a:pt x="210" y="466"/>
                  </a:lnTo>
                  <a:lnTo>
                    <a:pt x="210" y="466"/>
                  </a:lnTo>
                  <a:lnTo>
                    <a:pt x="210" y="466"/>
                  </a:lnTo>
                  <a:lnTo>
                    <a:pt x="210" y="466"/>
                  </a:lnTo>
                  <a:lnTo>
                    <a:pt x="212" y="464"/>
                  </a:lnTo>
                  <a:lnTo>
                    <a:pt x="210" y="462"/>
                  </a:lnTo>
                  <a:lnTo>
                    <a:pt x="210" y="462"/>
                  </a:lnTo>
                  <a:lnTo>
                    <a:pt x="210" y="464"/>
                  </a:lnTo>
                  <a:lnTo>
                    <a:pt x="210" y="466"/>
                  </a:lnTo>
                  <a:lnTo>
                    <a:pt x="210" y="466"/>
                  </a:lnTo>
                  <a:close/>
                  <a:moveTo>
                    <a:pt x="216" y="438"/>
                  </a:moveTo>
                  <a:lnTo>
                    <a:pt x="216" y="438"/>
                  </a:lnTo>
                  <a:lnTo>
                    <a:pt x="216" y="438"/>
                  </a:lnTo>
                  <a:lnTo>
                    <a:pt x="216" y="438"/>
                  </a:lnTo>
                  <a:lnTo>
                    <a:pt x="216" y="438"/>
                  </a:lnTo>
                  <a:lnTo>
                    <a:pt x="216" y="438"/>
                  </a:lnTo>
                  <a:lnTo>
                    <a:pt x="216" y="438"/>
                  </a:lnTo>
                  <a:lnTo>
                    <a:pt x="216" y="438"/>
                  </a:lnTo>
                  <a:lnTo>
                    <a:pt x="216" y="438"/>
                  </a:lnTo>
                  <a:lnTo>
                    <a:pt x="216" y="438"/>
                  </a:lnTo>
                  <a:lnTo>
                    <a:pt x="216" y="438"/>
                  </a:lnTo>
                  <a:lnTo>
                    <a:pt x="214" y="436"/>
                  </a:lnTo>
                  <a:lnTo>
                    <a:pt x="214" y="434"/>
                  </a:lnTo>
                  <a:lnTo>
                    <a:pt x="214" y="434"/>
                  </a:lnTo>
                  <a:lnTo>
                    <a:pt x="212" y="434"/>
                  </a:lnTo>
                  <a:lnTo>
                    <a:pt x="212" y="434"/>
                  </a:lnTo>
                  <a:lnTo>
                    <a:pt x="212" y="434"/>
                  </a:lnTo>
                  <a:lnTo>
                    <a:pt x="210" y="432"/>
                  </a:lnTo>
                  <a:lnTo>
                    <a:pt x="210" y="432"/>
                  </a:lnTo>
                  <a:lnTo>
                    <a:pt x="212" y="432"/>
                  </a:lnTo>
                  <a:lnTo>
                    <a:pt x="210" y="432"/>
                  </a:lnTo>
                  <a:lnTo>
                    <a:pt x="210" y="432"/>
                  </a:lnTo>
                  <a:lnTo>
                    <a:pt x="210" y="432"/>
                  </a:lnTo>
                  <a:lnTo>
                    <a:pt x="210" y="432"/>
                  </a:lnTo>
                  <a:lnTo>
                    <a:pt x="208" y="432"/>
                  </a:lnTo>
                  <a:lnTo>
                    <a:pt x="206" y="432"/>
                  </a:lnTo>
                  <a:lnTo>
                    <a:pt x="206" y="432"/>
                  </a:lnTo>
                  <a:lnTo>
                    <a:pt x="208" y="434"/>
                  </a:lnTo>
                  <a:lnTo>
                    <a:pt x="208" y="436"/>
                  </a:lnTo>
                  <a:lnTo>
                    <a:pt x="210" y="434"/>
                  </a:lnTo>
                  <a:lnTo>
                    <a:pt x="210" y="436"/>
                  </a:lnTo>
                  <a:lnTo>
                    <a:pt x="210" y="436"/>
                  </a:lnTo>
                  <a:lnTo>
                    <a:pt x="212" y="436"/>
                  </a:lnTo>
                  <a:lnTo>
                    <a:pt x="212" y="436"/>
                  </a:lnTo>
                  <a:lnTo>
                    <a:pt x="216" y="438"/>
                  </a:lnTo>
                  <a:close/>
                  <a:moveTo>
                    <a:pt x="200" y="476"/>
                  </a:moveTo>
                  <a:lnTo>
                    <a:pt x="200" y="476"/>
                  </a:lnTo>
                  <a:lnTo>
                    <a:pt x="200" y="474"/>
                  </a:lnTo>
                  <a:lnTo>
                    <a:pt x="200" y="474"/>
                  </a:lnTo>
                  <a:lnTo>
                    <a:pt x="200" y="474"/>
                  </a:lnTo>
                  <a:lnTo>
                    <a:pt x="200" y="476"/>
                  </a:lnTo>
                  <a:lnTo>
                    <a:pt x="200" y="476"/>
                  </a:lnTo>
                  <a:close/>
                  <a:moveTo>
                    <a:pt x="204" y="462"/>
                  </a:moveTo>
                  <a:lnTo>
                    <a:pt x="204" y="464"/>
                  </a:lnTo>
                  <a:lnTo>
                    <a:pt x="204" y="464"/>
                  </a:lnTo>
                  <a:lnTo>
                    <a:pt x="204" y="464"/>
                  </a:lnTo>
                  <a:lnTo>
                    <a:pt x="204" y="464"/>
                  </a:lnTo>
                  <a:lnTo>
                    <a:pt x="204" y="464"/>
                  </a:lnTo>
                  <a:lnTo>
                    <a:pt x="204" y="464"/>
                  </a:lnTo>
                  <a:lnTo>
                    <a:pt x="204" y="462"/>
                  </a:lnTo>
                  <a:lnTo>
                    <a:pt x="204" y="462"/>
                  </a:lnTo>
                  <a:close/>
                  <a:moveTo>
                    <a:pt x="200" y="456"/>
                  </a:moveTo>
                  <a:lnTo>
                    <a:pt x="202" y="456"/>
                  </a:lnTo>
                  <a:lnTo>
                    <a:pt x="198" y="454"/>
                  </a:lnTo>
                  <a:lnTo>
                    <a:pt x="198" y="454"/>
                  </a:lnTo>
                  <a:lnTo>
                    <a:pt x="200" y="454"/>
                  </a:lnTo>
                  <a:lnTo>
                    <a:pt x="200" y="456"/>
                  </a:lnTo>
                  <a:lnTo>
                    <a:pt x="200" y="456"/>
                  </a:lnTo>
                  <a:close/>
                  <a:moveTo>
                    <a:pt x="230" y="358"/>
                  </a:moveTo>
                  <a:lnTo>
                    <a:pt x="230" y="358"/>
                  </a:lnTo>
                  <a:lnTo>
                    <a:pt x="232" y="356"/>
                  </a:lnTo>
                  <a:lnTo>
                    <a:pt x="232" y="356"/>
                  </a:lnTo>
                  <a:lnTo>
                    <a:pt x="232" y="356"/>
                  </a:lnTo>
                  <a:lnTo>
                    <a:pt x="234" y="358"/>
                  </a:lnTo>
                  <a:lnTo>
                    <a:pt x="232" y="360"/>
                  </a:lnTo>
                  <a:lnTo>
                    <a:pt x="232" y="360"/>
                  </a:lnTo>
                  <a:lnTo>
                    <a:pt x="232" y="360"/>
                  </a:lnTo>
                  <a:lnTo>
                    <a:pt x="234" y="362"/>
                  </a:lnTo>
                  <a:lnTo>
                    <a:pt x="232" y="364"/>
                  </a:lnTo>
                  <a:lnTo>
                    <a:pt x="232" y="364"/>
                  </a:lnTo>
                  <a:lnTo>
                    <a:pt x="234" y="362"/>
                  </a:lnTo>
                  <a:lnTo>
                    <a:pt x="236" y="362"/>
                  </a:lnTo>
                  <a:lnTo>
                    <a:pt x="238" y="362"/>
                  </a:lnTo>
                  <a:lnTo>
                    <a:pt x="240" y="360"/>
                  </a:lnTo>
                  <a:lnTo>
                    <a:pt x="240" y="360"/>
                  </a:lnTo>
                  <a:lnTo>
                    <a:pt x="240" y="358"/>
                  </a:lnTo>
                  <a:lnTo>
                    <a:pt x="240" y="358"/>
                  </a:lnTo>
                  <a:lnTo>
                    <a:pt x="246" y="362"/>
                  </a:lnTo>
                  <a:lnTo>
                    <a:pt x="246" y="362"/>
                  </a:lnTo>
                  <a:lnTo>
                    <a:pt x="246" y="360"/>
                  </a:lnTo>
                  <a:lnTo>
                    <a:pt x="246" y="360"/>
                  </a:lnTo>
                  <a:lnTo>
                    <a:pt x="246" y="358"/>
                  </a:lnTo>
                  <a:lnTo>
                    <a:pt x="248" y="360"/>
                  </a:lnTo>
                  <a:lnTo>
                    <a:pt x="250" y="362"/>
                  </a:lnTo>
                  <a:lnTo>
                    <a:pt x="250" y="358"/>
                  </a:lnTo>
                  <a:lnTo>
                    <a:pt x="254" y="360"/>
                  </a:lnTo>
                  <a:lnTo>
                    <a:pt x="254" y="360"/>
                  </a:lnTo>
                  <a:lnTo>
                    <a:pt x="254" y="360"/>
                  </a:lnTo>
                  <a:lnTo>
                    <a:pt x="254" y="360"/>
                  </a:lnTo>
                  <a:lnTo>
                    <a:pt x="254" y="360"/>
                  </a:lnTo>
                  <a:lnTo>
                    <a:pt x="252" y="362"/>
                  </a:lnTo>
                  <a:lnTo>
                    <a:pt x="252" y="362"/>
                  </a:lnTo>
                  <a:lnTo>
                    <a:pt x="254" y="362"/>
                  </a:lnTo>
                  <a:lnTo>
                    <a:pt x="256" y="362"/>
                  </a:lnTo>
                  <a:lnTo>
                    <a:pt x="256" y="362"/>
                  </a:lnTo>
                  <a:lnTo>
                    <a:pt x="256" y="358"/>
                  </a:lnTo>
                  <a:lnTo>
                    <a:pt x="256" y="358"/>
                  </a:lnTo>
                  <a:lnTo>
                    <a:pt x="254" y="360"/>
                  </a:lnTo>
                  <a:lnTo>
                    <a:pt x="254" y="360"/>
                  </a:lnTo>
                  <a:lnTo>
                    <a:pt x="252" y="356"/>
                  </a:lnTo>
                  <a:lnTo>
                    <a:pt x="250" y="354"/>
                  </a:lnTo>
                  <a:lnTo>
                    <a:pt x="250" y="354"/>
                  </a:lnTo>
                  <a:lnTo>
                    <a:pt x="250" y="354"/>
                  </a:lnTo>
                  <a:lnTo>
                    <a:pt x="248" y="352"/>
                  </a:lnTo>
                  <a:lnTo>
                    <a:pt x="248" y="352"/>
                  </a:lnTo>
                  <a:lnTo>
                    <a:pt x="248" y="354"/>
                  </a:lnTo>
                  <a:lnTo>
                    <a:pt x="248" y="354"/>
                  </a:lnTo>
                  <a:lnTo>
                    <a:pt x="248" y="352"/>
                  </a:lnTo>
                  <a:lnTo>
                    <a:pt x="248" y="352"/>
                  </a:lnTo>
                  <a:lnTo>
                    <a:pt x="248" y="352"/>
                  </a:lnTo>
                  <a:lnTo>
                    <a:pt x="248" y="352"/>
                  </a:lnTo>
                  <a:lnTo>
                    <a:pt x="248" y="350"/>
                  </a:lnTo>
                  <a:lnTo>
                    <a:pt x="248" y="350"/>
                  </a:lnTo>
                  <a:lnTo>
                    <a:pt x="244" y="348"/>
                  </a:lnTo>
                  <a:lnTo>
                    <a:pt x="242" y="348"/>
                  </a:lnTo>
                  <a:lnTo>
                    <a:pt x="242" y="348"/>
                  </a:lnTo>
                  <a:lnTo>
                    <a:pt x="242" y="350"/>
                  </a:lnTo>
                  <a:lnTo>
                    <a:pt x="242" y="350"/>
                  </a:lnTo>
                  <a:lnTo>
                    <a:pt x="244" y="352"/>
                  </a:lnTo>
                  <a:lnTo>
                    <a:pt x="244" y="354"/>
                  </a:lnTo>
                  <a:lnTo>
                    <a:pt x="242" y="352"/>
                  </a:lnTo>
                  <a:lnTo>
                    <a:pt x="242" y="352"/>
                  </a:lnTo>
                  <a:lnTo>
                    <a:pt x="242" y="352"/>
                  </a:lnTo>
                  <a:lnTo>
                    <a:pt x="242" y="354"/>
                  </a:lnTo>
                  <a:lnTo>
                    <a:pt x="244" y="354"/>
                  </a:lnTo>
                  <a:lnTo>
                    <a:pt x="244" y="354"/>
                  </a:lnTo>
                  <a:lnTo>
                    <a:pt x="244" y="354"/>
                  </a:lnTo>
                  <a:lnTo>
                    <a:pt x="246" y="354"/>
                  </a:lnTo>
                  <a:lnTo>
                    <a:pt x="246" y="356"/>
                  </a:lnTo>
                  <a:lnTo>
                    <a:pt x="246" y="356"/>
                  </a:lnTo>
                  <a:lnTo>
                    <a:pt x="242" y="354"/>
                  </a:lnTo>
                  <a:lnTo>
                    <a:pt x="240" y="354"/>
                  </a:lnTo>
                  <a:lnTo>
                    <a:pt x="238" y="354"/>
                  </a:lnTo>
                  <a:lnTo>
                    <a:pt x="234" y="352"/>
                  </a:lnTo>
                  <a:lnTo>
                    <a:pt x="234" y="352"/>
                  </a:lnTo>
                  <a:lnTo>
                    <a:pt x="236" y="356"/>
                  </a:lnTo>
                  <a:lnTo>
                    <a:pt x="236" y="356"/>
                  </a:lnTo>
                  <a:lnTo>
                    <a:pt x="228" y="352"/>
                  </a:lnTo>
                  <a:lnTo>
                    <a:pt x="228" y="352"/>
                  </a:lnTo>
                  <a:lnTo>
                    <a:pt x="228" y="352"/>
                  </a:lnTo>
                  <a:lnTo>
                    <a:pt x="230" y="352"/>
                  </a:lnTo>
                  <a:lnTo>
                    <a:pt x="230" y="352"/>
                  </a:lnTo>
                  <a:lnTo>
                    <a:pt x="230" y="352"/>
                  </a:lnTo>
                  <a:lnTo>
                    <a:pt x="230" y="352"/>
                  </a:lnTo>
                  <a:lnTo>
                    <a:pt x="230" y="352"/>
                  </a:lnTo>
                  <a:lnTo>
                    <a:pt x="230" y="350"/>
                  </a:lnTo>
                  <a:lnTo>
                    <a:pt x="230" y="350"/>
                  </a:lnTo>
                  <a:lnTo>
                    <a:pt x="228" y="350"/>
                  </a:lnTo>
                  <a:lnTo>
                    <a:pt x="228" y="350"/>
                  </a:lnTo>
                  <a:lnTo>
                    <a:pt x="228" y="350"/>
                  </a:lnTo>
                  <a:lnTo>
                    <a:pt x="228" y="350"/>
                  </a:lnTo>
                  <a:lnTo>
                    <a:pt x="228" y="350"/>
                  </a:lnTo>
                  <a:lnTo>
                    <a:pt x="228" y="350"/>
                  </a:lnTo>
                  <a:lnTo>
                    <a:pt x="228" y="350"/>
                  </a:lnTo>
                  <a:lnTo>
                    <a:pt x="228" y="352"/>
                  </a:lnTo>
                  <a:lnTo>
                    <a:pt x="228" y="352"/>
                  </a:lnTo>
                  <a:lnTo>
                    <a:pt x="228" y="352"/>
                  </a:lnTo>
                  <a:lnTo>
                    <a:pt x="228" y="350"/>
                  </a:lnTo>
                  <a:lnTo>
                    <a:pt x="226" y="352"/>
                  </a:lnTo>
                  <a:lnTo>
                    <a:pt x="226" y="352"/>
                  </a:lnTo>
                  <a:lnTo>
                    <a:pt x="228" y="352"/>
                  </a:lnTo>
                  <a:lnTo>
                    <a:pt x="228" y="352"/>
                  </a:lnTo>
                  <a:lnTo>
                    <a:pt x="228" y="352"/>
                  </a:lnTo>
                  <a:lnTo>
                    <a:pt x="230" y="354"/>
                  </a:lnTo>
                  <a:lnTo>
                    <a:pt x="230" y="354"/>
                  </a:lnTo>
                  <a:lnTo>
                    <a:pt x="230" y="354"/>
                  </a:lnTo>
                  <a:lnTo>
                    <a:pt x="230" y="356"/>
                  </a:lnTo>
                  <a:lnTo>
                    <a:pt x="230" y="356"/>
                  </a:lnTo>
                  <a:lnTo>
                    <a:pt x="230" y="356"/>
                  </a:lnTo>
                  <a:lnTo>
                    <a:pt x="228" y="356"/>
                  </a:lnTo>
                  <a:lnTo>
                    <a:pt x="228" y="356"/>
                  </a:lnTo>
                  <a:lnTo>
                    <a:pt x="230" y="358"/>
                  </a:lnTo>
                  <a:lnTo>
                    <a:pt x="230" y="358"/>
                  </a:lnTo>
                  <a:lnTo>
                    <a:pt x="230" y="358"/>
                  </a:lnTo>
                  <a:lnTo>
                    <a:pt x="230" y="358"/>
                  </a:lnTo>
                  <a:close/>
                  <a:moveTo>
                    <a:pt x="222" y="374"/>
                  </a:moveTo>
                  <a:lnTo>
                    <a:pt x="222" y="374"/>
                  </a:lnTo>
                  <a:lnTo>
                    <a:pt x="224" y="376"/>
                  </a:lnTo>
                  <a:lnTo>
                    <a:pt x="222" y="374"/>
                  </a:lnTo>
                  <a:close/>
                  <a:moveTo>
                    <a:pt x="198" y="428"/>
                  </a:moveTo>
                  <a:lnTo>
                    <a:pt x="198" y="428"/>
                  </a:lnTo>
                  <a:lnTo>
                    <a:pt x="196" y="428"/>
                  </a:lnTo>
                  <a:lnTo>
                    <a:pt x="194" y="428"/>
                  </a:lnTo>
                  <a:lnTo>
                    <a:pt x="194" y="428"/>
                  </a:lnTo>
                  <a:lnTo>
                    <a:pt x="194" y="428"/>
                  </a:lnTo>
                  <a:lnTo>
                    <a:pt x="194" y="428"/>
                  </a:lnTo>
                  <a:lnTo>
                    <a:pt x="194" y="428"/>
                  </a:lnTo>
                  <a:lnTo>
                    <a:pt x="194" y="428"/>
                  </a:lnTo>
                  <a:lnTo>
                    <a:pt x="194" y="426"/>
                  </a:lnTo>
                  <a:lnTo>
                    <a:pt x="194" y="426"/>
                  </a:lnTo>
                  <a:lnTo>
                    <a:pt x="194" y="426"/>
                  </a:lnTo>
                  <a:lnTo>
                    <a:pt x="194" y="426"/>
                  </a:lnTo>
                  <a:lnTo>
                    <a:pt x="194" y="426"/>
                  </a:lnTo>
                  <a:lnTo>
                    <a:pt x="192" y="426"/>
                  </a:lnTo>
                  <a:lnTo>
                    <a:pt x="192" y="424"/>
                  </a:lnTo>
                  <a:lnTo>
                    <a:pt x="190" y="422"/>
                  </a:lnTo>
                  <a:lnTo>
                    <a:pt x="190" y="422"/>
                  </a:lnTo>
                  <a:lnTo>
                    <a:pt x="190" y="424"/>
                  </a:lnTo>
                  <a:lnTo>
                    <a:pt x="192" y="426"/>
                  </a:lnTo>
                  <a:lnTo>
                    <a:pt x="192" y="426"/>
                  </a:lnTo>
                  <a:lnTo>
                    <a:pt x="192" y="426"/>
                  </a:lnTo>
                  <a:lnTo>
                    <a:pt x="192" y="426"/>
                  </a:lnTo>
                  <a:lnTo>
                    <a:pt x="192" y="426"/>
                  </a:lnTo>
                  <a:lnTo>
                    <a:pt x="192" y="426"/>
                  </a:lnTo>
                  <a:lnTo>
                    <a:pt x="192" y="426"/>
                  </a:lnTo>
                  <a:lnTo>
                    <a:pt x="192" y="426"/>
                  </a:lnTo>
                  <a:lnTo>
                    <a:pt x="190" y="426"/>
                  </a:lnTo>
                  <a:lnTo>
                    <a:pt x="188" y="426"/>
                  </a:lnTo>
                  <a:lnTo>
                    <a:pt x="188" y="428"/>
                  </a:lnTo>
                  <a:lnTo>
                    <a:pt x="188" y="428"/>
                  </a:lnTo>
                  <a:lnTo>
                    <a:pt x="188" y="428"/>
                  </a:lnTo>
                  <a:lnTo>
                    <a:pt x="190" y="428"/>
                  </a:lnTo>
                  <a:lnTo>
                    <a:pt x="192" y="430"/>
                  </a:lnTo>
                  <a:lnTo>
                    <a:pt x="192" y="428"/>
                  </a:lnTo>
                  <a:lnTo>
                    <a:pt x="192" y="428"/>
                  </a:lnTo>
                  <a:lnTo>
                    <a:pt x="194" y="430"/>
                  </a:lnTo>
                  <a:lnTo>
                    <a:pt x="196" y="430"/>
                  </a:lnTo>
                  <a:lnTo>
                    <a:pt x="196" y="430"/>
                  </a:lnTo>
                  <a:lnTo>
                    <a:pt x="196" y="430"/>
                  </a:lnTo>
                  <a:lnTo>
                    <a:pt x="196" y="430"/>
                  </a:lnTo>
                  <a:lnTo>
                    <a:pt x="198" y="428"/>
                  </a:lnTo>
                  <a:lnTo>
                    <a:pt x="198" y="428"/>
                  </a:lnTo>
                  <a:close/>
                  <a:moveTo>
                    <a:pt x="188" y="434"/>
                  </a:moveTo>
                  <a:lnTo>
                    <a:pt x="186" y="434"/>
                  </a:lnTo>
                  <a:lnTo>
                    <a:pt x="186" y="434"/>
                  </a:lnTo>
                  <a:lnTo>
                    <a:pt x="186" y="436"/>
                  </a:lnTo>
                  <a:lnTo>
                    <a:pt x="188" y="436"/>
                  </a:lnTo>
                  <a:lnTo>
                    <a:pt x="188" y="436"/>
                  </a:lnTo>
                  <a:lnTo>
                    <a:pt x="188" y="432"/>
                  </a:lnTo>
                  <a:lnTo>
                    <a:pt x="190" y="430"/>
                  </a:lnTo>
                  <a:lnTo>
                    <a:pt x="190" y="430"/>
                  </a:lnTo>
                  <a:lnTo>
                    <a:pt x="186" y="428"/>
                  </a:lnTo>
                  <a:lnTo>
                    <a:pt x="184" y="428"/>
                  </a:lnTo>
                  <a:lnTo>
                    <a:pt x="184" y="428"/>
                  </a:lnTo>
                  <a:lnTo>
                    <a:pt x="184" y="428"/>
                  </a:lnTo>
                  <a:lnTo>
                    <a:pt x="184" y="426"/>
                  </a:lnTo>
                  <a:lnTo>
                    <a:pt x="182" y="426"/>
                  </a:lnTo>
                  <a:lnTo>
                    <a:pt x="182" y="426"/>
                  </a:lnTo>
                  <a:lnTo>
                    <a:pt x="182" y="426"/>
                  </a:lnTo>
                  <a:lnTo>
                    <a:pt x="184" y="428"/>
                  </a:lnTo>
                  <a:lnTo>
                    <a:pt x="184" y="428"/>
                  </a:lnTo>
                  <a:lnTo>
                    <a:pt x="184" y="428"/>
                  </a:lnTo>
                  <a:lnTo>
                    <a:pt x="184" y="428"/>
                  </a:lnTo>
                  <a:lnTo>
                    <a:pt x="184" y="428"/>
                  </a:lnTo>
                  <a:lnTo>
                    <a:pt x="186" y="430"/>
                  </a:lnTo>
                  <a:lnTo>
                    <a:pt x="186" y="430"/>
                  </a:lnTo>
                  <a:lnTo>
                    <a:pt x="186" y="430"/>
                  </a:lnTo>
                  <a:lnTo>
                    <a:pt x="188" y="432"/>
                  </a:lnTo>
                  <a:lnTo>
                    <a:pt x="188" y="432"/>
                  </a:lnTo>
                  <a:lnTo>
                    <a:pt x="186" y="432"/>
                  </a:lnTo>
                  <a:lnTo>
                    <a:pt x="188" y="434"/>
                  </a:lnTo>
                  <a:close/>
                  <a:moveTo>
                    <a:pt x="198" y="396"/>
                  </a:moveTo>
                  <a:lnTo>
                    <a:pt x="198" y="396"/>
                  </a:lnTo>
                  <a:lnTo>
                    <a:pt x="198" y="394"/>
                  </a:lnTo>
                  <a:lnTo>
                    <a:pt x="196" y="392"/>
                  </a:lnTo>
                  <a:lnTo>
                    <a:pt x="198" y="390"/>
                  </a:lnTo>
                  <a:lnTo>
                    <a:pt x="198" y="390"/>
                  </a:lnTo>
                  <a:lnTo>
                    <a:pt x="196" y="390"/>
                  </a:lnTo>
                  <a:lnTo>
                    <a:pt x="196" y="390"/>
                  </a:lnTo>
                  <a:lnTo>
                    <a:pt x="196" y="392"/>
                  </a:lnTo>
                  <a:lnTo>
                    <a:pt x="196" y="392"/>
                  </a:lnTo>
                  <a:lnTo>
                    <a:pt x="194" y="392"/>
                  </a:lnTo>
                  <a:lnTo>
                    <a:pt x="194" y="390"/>
                  </a:lnTo>
                  <a:lnTo>
                    <a:pt x="192" y="388"/>
                  </a:lnTo>
                  <a:lnTo>
                    <a:pt x="190" y="390"/>
                  </a:lnTo>
                  <a:lnTo>
                    <a:pt x="190" y="390"/>
                  </a:lnTo>
                  <a:lnTo>
                    <a:pt x="192" y="392"/>
                  </a:lnTo>
                  <a:lnTo>
                    <a:pt x="196" y="394"/>
                  </a:lnTo>
                  <a:lnTo>
                    <a:pt x="196" y="394"/>
                  </a:lnTo>
                  <a:lnTo>
                    <a:pt x="196" y="394"/>
                  </a:lnTo>
                  <a:lnTo>
                    <a:pt x="196" y="396"/>
                  </a:lnTo>
                  <a:lnTo>
                    <a:pt x="198" y="396"/>
                  </a:lnTo>
                  <a:close/>
                  <a:moveTo>
                    <a:pt x="194" y="398"/>
                  </a:moveTo>
                  <a:lnTo>
                    <a:pt x="196" y="400"/>
                  </a:lnTo>
                  <a:lnTo>
                    <a:pt x="196" y="400"/>
                  </a:lnTo>
                  <a:lnTo>
                    <a:pt x="196" y="398"/>
                  </a:lnTo>
                  <a:lnTo>
                    <a:pt x="194" y="398"/>
                  </a:lnTo>
                  <a:lnTo>
                    <a:pt x="194" y="398"/>
                  </a:lnTo>
                  <a:close/>
                  <a:moveTo>
                    <a:pt x="186" y="384"/>
                  </a:moveTo>
                  <a:lnTo>
                    <a:pt x="186" y="384"/>
                  </a:lnTo>
                  <a:lnTo>
                    <a:pt x="186" y="384"/>
                  </a:lnTo>
                  <a:lnTo>
                    <a:pt x="186" y="384"/>
                  </a:lnTo>
                  <a:lnTo>
                    <a:pt x="186" y="384"/>
                  </a:lnTo>
                  <a:lnTo>
                    <a:pt x="188" y="384"/>
                  </a:lnTo>
                  <a:lnTo>
                    <a:pt x="188" y="382"/>
                  </a:lnTo>
                  <a:lnTo>
                    <a:pt x="186" y="380"/>
                  </a:lnTo>
                  <a:lnTo>
                    <a:pt x="186" y="380"/>
                  </a:lnTo>
                  <a:lnTo>
                    <a:pt x="186" y="382"/>
                  </a:lnTo>
                  <a:lnTo>
                    <a:pt x="186" y="384"/>
                  </a:lnTo>
                  <a:lnTo>
                    <a:pt x="186" y="384"/>
                  </a:lnTo>
                  <a:close/>
                  <a:moveTo>
                    <a:pt x="194" y="358"/>
                  </a:moveTo>
                  <a:lnTo>
                    <a:pt x="194" y="358"/>
                  </a:lnTo>
                  <a:lnTo>
                    <a:pt x="192" y="356"/>
                  </a:lnTo>
                  <a:lnTo>
                    <a:pt x="192" y="358"/>
                  </a:lnTo>
                  <a:lnTo>
                    <a:pt x="192" y="358"/>
                  </a:lnTo>
                  <a:lnTo>
                    <a:pt x="192" y="358"/>
                  </a:lnTo>
                  <a:lnTo>
                    <a:pt x="192" y="358"/>
                  </a:lnTo>
                  <a:lnTo>
                    <a:pt x="192" y="358"/>
                  </a:lnTo>
                  <a:lnTo>
                    <a:pt x="192" y="358"/>
                  </a:lnTo>
                  <a:lnTo>
                    <a:pt x="192" y="358"/>
                  </a:lnTo>
                  <a:lnTo>
                    <a:pt x="192" y="358"/>
                  </a:lnTo>
                  <a:lnTo>
                    <a:pt x="192" y="358"/>
                  </a:lnTo>
                  <a:lnTo>
                    <a:pt x="192" y="358"/>
                  </a:lnTo>
                  <a:lnTo>
                    <a:pt x="194" y="358"/>
                  </a:lnTo>
                  <a:lnTo>
                    <a:pt x="194" y="358"/>
                  </a:lnTo>
                  <a:close/>
                  <a:moveTo>
                    <a:pt x="194" y="356"/>
                  </a:moveTo>
                  <a:lnTo>
                    <a:pt x="194" y="356"/>
                  </a:lnTo>
                  <a:lnTo>
                    <a:pt x="194" y="356"/>
                  </a:lnTo>
                  <a:lnTo>
                    <a:pt x="192" y="356"/>
                  </a:lnTo>
                  <a:lnTo>
                    <a:pt x="192" y="356"/>
                  </a:lnTo>
                  <a:lnTo>
                    <a:pt x="194" y="356"/>
                  </a:lnTo>
                  <a:lnTo>
                    <a:pt x="194" y="356"/>
                  </a:lnTo>
                  <a:lnTo>
                    <a:pt x="194" y="356"/>
                  </a:lnTo>
                  <a:lnTo>
                    <a:pt x="194" y="356"/>
                  </a:lnTo>
                  <a:lnTo>
                    <a:pt x="194" y="356"/>
                  </a:lnTo>
                  <a:lnTo>
                    <a:pt x="194" y="356"/>
                  </a:lnTo>
                  <a:lnTo>
                    <a:pt x="192" y="354"/>
                  </a:lnTo>
                  <a:lnTo>
                    <a:pt x="190" y="352"/>
                  </a:lnTo>
                  <a:lnTo>
                    <a:pt x="190" y="352"/>
                  </a:lnTo>
                  <a:lnTo>
                    <a:pt x="190" y="352"/>
                  </a:lnTo>
                  <a:lnTo>
                    <a:pt x="190" y="352"/>
                  </a:lnTo>
                  <a:lnTo>
                    <a:pt x="190" y="352"/>
                  </a:lnTo>
                  <a:lnTo>
                    <a:pt x="188" y="350"/>
                  </a:lnTo>
                  <a:lnTo>
                    <a:pt x="188" y="350"/>
                  </a:lnTo>
                  <a:lnTo>
                    <a:pt x="188" y="350"/>
                  </a:lnTo>
                  <a:lnTo>
                    <a:pt x="188" y="350"/>
                  </a:lnTo>
                  <a:lnTo>
                    <a:pt x="188" y="350"/>
                  </a:lnTo>
                  <a:lnTo>
                    <a:pt x="188" y="350"/>
                  </a:lnTo>
                  <a:lnTo>
                    <a:pt x="188" y="350"/>
                  </a:lnTo>
                  <a:lnTo>
                    <a:pt x="186" y="350"/>
                  </a:lnTo>
                  <a:lnTo>
                    <a:pt x="182" y="350"/>
                  </a:lnTo>
                  <a:lnTo>
                    <a:pt x="182" y="350"/>
                  </a:lnTo>
                  <a:lnTo>
                    <a:pt x="184" y="352"/>
                  </a:lnTo>
                  <a:lnTo>
                    <a:pt x="186" y="354"/>
                  </a:lnTo>
                  <a:lnTo>
                    <a:pt x="186" y="354"/>
                  </a:lnTo>
                  <a:lnTo>
                    <a:pt x="186" y="354"/>
                  </a:lnTo>
                  <a:lnTo>
                    <a:pt x="186" y="354"/>
                  </a:lnTo>
                  <a:lnTo>
                    <a:pt x="188" y="354"/>
                  </a:lnTo>
                  <a:lnTo>
                    <a:pt x="190" y="354"/>
                  </a:lnTo>
                  <a:lnTo>
                    <a:pt x="194" y="356"/>
                  </a:lnTo>
                  <a:close/>
                  <a:moveTo>
                    <a:pt x="182" y="380"/>
                  </a:moveTo>
                  <a:lnTo>
                    <a:pt x="180" y="382"/>
                  </a:lnTo>
                  <a:lnTo>
                    <a:pt x="180" y="382"/>
                  </a:lnTo>
                  <a:lnTo>
                    <a:pt x="180" y="382"/>
                  </a:lnTo>
                  <a:lnTo>
                    <a:pt x="180" y="382"/>
                  </a:lnTo>
                  <a:lnTo>
                    <a:pt x="180" y="382"/>
                  </a:lnTo>
                  <a:lnTo>
                    <a:pt x="182" y="382"/>
                  </a:lnTo>
                  <a:lnTo>
                    <a:pt x="182" y="380"/>
                  </a:lnTo>
                  <a:lnTo>
                    <a:pt x="182" y="380"/>
                  </a:lnTo>
                  <a:close/>
                  <a:moveTo>
                    <a:pt x="176" y="374"/>
                  </a:moveTo>
                  <a:lnTo>
                    <a:pt x="178" y="374"/>
                  </a:lnTo>
                  <a:lnTo>
                    <a:pt x="174" y="372"/>
                  </a:lnTo>
                  <a:lnTo>
                    <a:pt x="174" y="372"/>
                  </a:lnTo>
                  <a:lnTo>
                    <a:pt x="176" y="372"/>
                  </a:lnTo>
                  <a:lnTo>
                    <a:pt x="176" y="374"/>
                  </a:lnTo>
                  <a:lnTo>
                    <a:pt x="176" y="374"/>
                  </a:lnTo>
                  <a:close/>
                  <a:moveTo>
                    <a:pt x="168" y="380"/>
                  </a:moveTo>
                  <a:lnTo>
                    <a:pt x="170" y="378"/>
                  </a:lnTo>
                  <a:lnTo>
                    <a:pt x="166" y="376"/>
                  </a:lnTo>
                  <a:lnTo>
                    <a:pt x="166" y="376"/>
                  </a:lnTo>
                  <a:lnTo>
                    <a:pt x="166" y="378"/>
                  </a:lnTo>
                  <a:lnTo>
                    <a:pt x="164" y="378"/>
                  </a:lnTo>
                  <a:lnTo>
                    <a:pt x="164" y="378"/>
                  </a:lnTo>
                  <a:lnTo>
                    <a:pt x="166" y="380"/>
                  </a:lnTo>
                  <a:lnTo>
                    <a:pt x="168" y="380"/>
                  </a:lnTo>
                  <a:lnTo>
                    <a:pt x="168" y="380"/>
                  </a:lnTo>
                  <a:lnTo>
                    <a:pt x="168" y="380"/>
                  </a:lnTo>
                  <a:lnTo>
                    <a:pt x="168" y="380"/>
                  </a:lnTo>
                  <a:close/>
                  <a:moveTo>
                    <a:pt x="160" y="370"/>
                  </a:moveTo>
                  <a:lnTo>
                    <a:pt x="160" y="370"/>
                  </a:lnTo>
                  <a:lnTo>
                    <a:pt x="160" y="370"/>
                  </a:lnTo>
                  <a:lnTo>
                    <a:pt x="160" y="370"/>
                  </a:lnTo>
                  <a:lnTo>
                    <a:pt x="160" y="372"/>
                  </a:lnTo>
                  <a:lnTo>
                    <a:pt x="162" y="374"/>
                  </a:lnTo>
                  <a:lnTo>
                    <a:pt x="162" y="374"/>
                  </a:lnTo>
                  <a:lnTo>
                    <a:pt x="162" y="370"/>
                  </a:lnTo>
                  <a:lnTo>
                    <a:pt x="162" y="368"/>
                  </a:lnTo>
                  <a:lnTo>
                    <a:pt x="162" y="368"/>
                  </a:lnTo>
                  <a:lnTo>
                    <a:pt x="160" y="368"/>
                  </a:lnTo>
                  <a:lnTo>
                    <a:pt x="160" y="368"/>
                  </a:lnTo>
                  <a:lnTo>
                    <a:pt x="160" y="368"/>
                  </a:lnTo>
                  <a:lnTo>
                    <a:pt x="160" y="368"/>
                  </a:lnTo>
                  <a:lnTo>
                    <a:pt x="160" y="368"/>
                  </a:lnTo>
                  <a:lnTo>
                    <a:pt x="160" y="368"/>
                  </a:lnTo>
                  <a:lnTo>
                    <a:pt x="160" y="366"/>
                  </a:lnTo>
                  <a:lnTo>
                    <a:pt x="162" y="366"/>
                  </a:lnTo>
                  <a:lnTo>
                    <a:pt x="162" y="366"/>
                  </a:lnTo>
                  <a:lnTo>
                    <a:pt x="160" y="364"/>
                  </a:lnTo>
                  <a:lnTo>
                    <a:pt x="156" y="362"/>
                  </a:lnTo>
                  <a:lnTo>
                    <a:pt x="158" y="364"/>
                  </a:lnTo>
                  <a:lnTo>
                    <a:pt x="158" y="366"/>
                  </a:lnTo>
                  <a:lnTo>
                    <a:pt x="158" y="366"/>
                  </a:lnTo>
                  <a:lnTo>
                    <a:pt x="156" y="366"/>
                  </a:lnTo>
                  <a:lnTo>
                    <a:pt x="156" y="366"/>
                  </a:lnTo>
                  <a:lnTo>
                    <a:pt x="158" y="366"/>
                  </a:lnTo>
                  <a:lnTo>
                    <a:pt x="158" y="366"/>
                  </a:lnTo>
                  <a:lnTo>
                    <a:pt x="158" y="366"/>
                  </a:lnTo>
                  <a:lnTo>
                    <a:pt x="160" y="370"/>
                  </a:lnTo>
                  <a:lnTo>
                    <a:pt x="160" y="370"/>
                  </a:lnTo>
                  <a:lnTo>
                    <a:pt x="160" y="370"/>
                  </a:lnTo>
                  <a:lnTo>
                    <a:pt x="160" y="370"/>
                  </a:lnTo>
                  <a:lnTo>
                    <a:pt x="160" y="370"/>
                  </a:lnTo>
                  <a:close/>
                  <a:moveTo>
                    <a:pt x="150" y="390"/>
                  </a:moveTo>
                  <a:lnTo>
                    <a:pt x="150" y="390"/>
                  </a:lnTo>
                  <a:lnTo>
                    <a:pt x="150" y="388"/>
                  </a:lnTo>
                  <a:lnTo>
                    <a:pt x="148" y="386"/>
                  </a:lnTo>
                  <a:lnTo>
                    <a:pt x="148" y="386"/>
                  </a:lnTo>
                  <a:lnTo>
                    <a:pt x="144" y="384"/>
                  </a:lnTo>
                  <a:lnTo>
                    <a:pt x="144" y="384"/>
                  </a:lnTo>
                  <a:lnTo>
                    <a:pt x="148" y="386"/>
                  </a:lnTo>
                  <a:lnTo>
                    <a:pt x="148" y="386"/>
                  </a:lnTo>
                  <a:lnTo>
                    <a:pt x="148" y="388"/>
                  </a:lnTo>
                  <a:lnTo>
                    <a:pt x="148" y="390"/>
                  </a:lnTo>
                  <a:lnTo>
                    <a:pt x="150" y="390"/>
                  </a:lnTo>
                  <a:lnTo>
                    <a:pt x="150" y="390"/>
                  </a:lnTo>
                  <a:close/>
                  <a:moveTo>
                    <a:pt x="146" y="392"/>
                  </a:moveTo>
                  <a:lnTo>
                    <a:pt x="144" y="392"/>
                  </a:lnTo>
                  <a:lnTo>
                    <a:pt x="144" y="394"/>
                  </a:lnTo>
                  <a:lnTo>
                    <a:pt x="146" y="392"/>
                  </a:lnTo>
                  <a:close/>
                  <a:moveTo>
                    <a:pt x="142" y="390"/>
                  </a:moveTo>
                  <a:lnTo>
                    <a:pt x="142" y="394"/>
                  </a:lnTo>
                  <a:lnTo>
                    <a:pt x="142" y="394"/>
                  </a:lnTo>
                  <a:lnTo>
                    <a:pt x="142" y="392"/>
                  </a:lnTo>
                  <a:lnTo>
                    <a:pt x="142" y="390"/>
                  </a:lnTo>
                  <a:lnTo>
                    <a:pt x="142" y="390"/>
                  </a:lnTo>
                  <a:close/>
                  <a:moveTo>
                    <a:pt x="154" y="380"/>
                  </a:moveTo>
                  <a:lnTo>
                    <a:pt x="152" y="378"/>
                  </a:lnTo>
                  <a:lnTo>
                    <a:pt x="152" y="380"/>
                  </a:lnTo>
                  <a:lnTo>
                    <a:pt x="152" y="380"/>
                  </a:lnTo>
                  <a:lnTo>
                    <a:pt x="154" y="380"/>
                  </a:lnTo>
                  <a:lnTo>
                    <a:pt x="154" y="380"/>
                  </a:lnTo>
                  <a:close/>
                  <a:moveTo>
                    <a:pt x="158" y="360"/>
                  </a:moveTo>
                  <a:lnTo>
                    <a:pt x="158" y="360"/>
                  </a:lnTo>
                  <a:lnTo>
                    <a:pt x="156" y="360"/>
                  </a:lnTo>
                  <a:lnTo>
                    <a:pt x="156" y="360"/>
                  </a:lnTo>
                  <a:lnTo>
                    <a:pt x="158" y="362"/>
                  </a:lnTo>
                  <a:lnTo>
                    <a:pt x="158" y="362"/>
                  </a:lnTo>
                  <a:lnTo>
                    <a:pt x="158" y="360"/>
                  </a:lnTo>
                  <a:lnTo>
                    <a:pt x="158" y="360"/>
                  </a:lnTo>
                  <a:close/>
                  <a:moveTo>
                    <a:pt x="162" y="362"/>
                  </a:moveTo>
                  <a:lnTo>
                    <a:pt x="162" y="362"/>
                  </a:lnTo>
                  <a:lnTo>
                    <a:pt x="160" y="362"/>
                  </a:lnTo>
                  <a:lnTo>
                    <a:pt x="160" y="360"/>
                  </a:lnTo>
                  <a:lnTo>
                    <a:pt x="160" y="360"/>
                  </a:lnTo>
                  <a:lnTo>
                    <a:pt x="160" y="362"/>
                  </a:lnTo>
                  <a:lnTo>
                    <a:pt x="162" y="362"/>
                  </a:lnTo>
                  <a:lnTo>
                    <a:pt x="162" y="362"/>
                  </a:lnTo>
                  <a:close/>
                  <a:moveTo>
                    <a:pt x="166" y="366"/>
                  </a:moveTo>
                  <a:lnTo>
                    <a:pt x="166" y="366"/>
                  </a:lnTo>
                  <a:lnTo>
                    <a:pt x="164" y="366"/>
                  </a:lnTo>
                  <a:lnTo>
                    <a:pt x="162" y="366"/>
                  </a:lnTo>
                  <a:lnTo>
                    <a:pt x="162" y="366"/>
                  </a:lnTo>
                  <a:lnTo>
                    <a:pt x="164" y="366"/>
                  </a:lnTo>
                  <a:lnTo>
                    <a:pt x="166" y="366"/>
                  </a:lnTo>
                  <a:lnTo>
                    <a:pt x="166" y="366"/>
                  </a:lnTo>
                  <a:close/>
                  <a:moveTo>
                    <a:pt x="168" y="370"/>
                  </a:moveTo>
                  <a:lnTo>
                    <a:pt x="168" y="370"/>
                  </a:lnTo>
                  <a:lnTo>
                    <a:pt x="168" y="368"/>
                  </a:lnTo>
                  <a:lnTo>
                    <a:pt x="168" y="366"/>
                  </a:lnTo>
                  <a:lnTo>
                    <a:pt x="168" y="366"/>
                  </a:lnTo>
                  <a:lnTo>
                    <a:pt x="168" y="366"/>
                  </a:lnTo>
                  <a:lnTo>
                    <a:pt x="170" y="366"/>
                  </a:lnTo>
                  <a:lnTo>
                    <a:pt x="170" y="366"/>
                  </a:lnTo>
                  <a:lnTo>
                    <a:pt x="170" y="364"/>
                  </a:lnTo>
                  <a:lnTo>
                    <a:pt x="172" y="364"/>
                  </a:lnTo>
                  <a:lnTo>
                    <a:pt x="172" y="364"/>
                  </a:lnTo>
                  <a:lnTo>
                    <a:pt x="172" y="366"/>
                  </a:lnTo>
                  <a:lnTo>
                    <a:pt x="172" y="366"/>
                  </a:lnTo>
                  <a:lnTo>
                    <a:pt x="172" y="366"/>
                  </a:lnTo>
                  <a:lnTo>
                    <a:pt x="174" y="368"/>
                  </a:lnTo>
                  <a:lnTo>
                    <a:pt x="174" y="368"/>
                  </a:lnTo>
                  <a:lnTo>
                    <a:pt x="172" y="366"/>
                  </a:lnTo>
                  <a:lnTo>
                    <a:pt x="172" y="366"/>
                  </a:lnTo>
                  <a:lnTo>
                    <a:pt x="172" y="364"/>
                  </a:lnTo>
                  <a:lnTo>
                    <a:pt x="172" y="364"/>
                  </a:lnTo>
                  <a:lnTo>
                    <a:pt x="172" y="364"/>
                  </a:lnTo>
                  <a:lnTo>
                    <a:pt x="172" y="364"/>
                  </a:lnTo>
                  <a:lnTo>
                    <a:pt x="170" y="364"/>
                  </a:lnTo>
                  <a:lnTo>
                    <a:pt x="170" y="364"/>
                  </a:lnTo>
                  <a:lnTo>
                    <a:pt x="172" y="364"/>
                  </a:lnTo>
                  <a:lnTo>
                    <a:pt x="172" y="362"/>
                  </a:lnTo>
                  <a:lnTo>
                    <a:pt x="174" y="364"/>
                  </a:lnTo>
                  <a:lnTo>
                    <a:pt x="174" y="364"/>
                  </a:lnTo>
                  <a:lnTo>
                    <a:pt x="174" y="362"/>
                  </a:lnTo>
                  <a:lnTo>
                    <a:pt x="174" y="364"/>
                  </a:lnTo>
                  <a:lnTo>
                    <a:pt x="174" y="364"/>
                  </a:lnTo>
                  <a:lnTo>
                    <a:pt x="174" y="362"/>
                  </a:lnTo>
                  <a:lnTo>
                    <a:pt x="174" y="362"/>
                  </a:lnTo>
                  <a:lnTo>
                    <a:pt x="174" y="360"/>
                  </a:lnTo>
                  <a:lnTo>
                    <a:pt x="174" y="360"/>
                  </a:lnTo>
                  <a:lnTo>
                    <a:pt x="174" y="360"/>
                  </a:lnTo>
                  <a:lnTo>
                    <a:pt x="172" y="354"/>
                  </a:lnTo>
                  <a:lnTo>
                    <a:pt x="172" y="356"/>
                  </a:lnTo>
                  <a:lnTo>
                    <a:pt x="172" y="356"/>
                  </a:lnTo>
                  <a:lnTo>
                    <a:pt x="166" y="354"/>
                  </a:lnTo>
                  <a:lnTo>
                    <a:pt x="166" y="354"/>
                  </a:lnTo>
                  <a:lnTo>
                    <a:pt x="164" y="354"/>
                  </a:lnTo>
                  <a:lnTo>
                    <a:pt x="166" y="354"/>
                  </a:lnTo>
                  <a:lnTo>
                    <a:pt x="166" y="354"/>
                  </a:lnTo>
                  <a:lnTo>
                    <a:pt x="166" y="350"/>
                  </a:lnTo>
                  <a:lnTo>
                    <a:pt x="166" y="348"/>
                  </a:lnTo>
                  <a:lnTo>
                    <a:pt x="166" y="348"/>
                  </a:lnTo>
                  <a:lnTo>
                    <a:pt x="164" y="346"/>
                  </a:lnTo>
                  <a:lnTo>
                    <a:pt x="162" y="346"/>
                  </a:lnTo>
                  <a:lnTo>
                    <a:pt x="162" y="346"/>
                  </a:lnTo>
                  <a:lnTo>
                    <a:pt x="162" y="346"/>
                  </a:lnTo>
                  <a:lnTo>
                    <a:pt x="160" y="344"/>
                  </a:lnTo>
                  <a:lnTo>
                    <a:pt x="160" y="344"/>
                  </a:lnTo>
                  <a:lnTo>
                    <a:pt x="160" y="344"/>
                  </a:lnTo>
                  <a:lnTo>
                    <a:pt x="160" y="344"/>
                  </a:lnTo>
                  <a:lnTo>
                    <a:pt x="162" y="346"/>
                  </a:lnTo>
                  <a:lnTo>
                    <a:pt x="162" y="346"/>
                  </a:lnTo>
                  <a:lnTo>
                    <a:pt x="162" y="346"/>
                  </a:lnTo>
                  <a:lnTo>
                    <a:pt x="162" y="346"/>
                  </a:lnTo>
                  <a:lnTo>
                    <a:pt x="162" y="346"/>
                  </a:lnTo>
                  <a:lnTo>
                    <a:pt x="162" y="348"/>
                  </a:lnTo>
                  <a:lnTo>
                    <a:pt x="162" y="348"/>
                  </a:lnTo>
                  <a:lnTo>
                    <a:pt x="164" y="348"/>
                  </a:lnTo>
                  <a:lnTo>
                    <a:pt x="164" y="350"/>
                  </a:lnTo>
                  <a:lnTo>
                    <a:pt x="164" y="350"/>
                  </a:lnTo>
                  <a:lnTo>
                    <a:pt x="162" y="350"/>
                  </a:lnTo>
                  <a:lnTo>
                    <a:pt x="162" y="350"/>
                  </a:lnTo>
                  <a:lnTo>
                    <a:pt x="160" y="348"/>
                  </a:lnTo>
                  <a:lnTo>
                    <a:pt x="160" y="348"/>
                  </a:lnTo>
                  <a:lnTo>
                    <a:pt x="158" y="348"/>
                  </a:lnTo>
                  <a:lnTo>
                    <a:pt x="158" y="348"/>
                  </a:lnTo>
                  <a:lnTo>
                    <a:pt x="160" y="348"/>
                  </a:lnTo>
                  <a:lnTo>
                    <a:pt x="160" y="350"/>
                  </a:lnTo>
                  <a:lnTo>
                    <a:pt x="160" y="350"/>
                  </a:lnTo>
                  <a:lnTo>
                    <a:pt x="158" y="350"/>
                  </a:lnTo>
                  <a:lnTo>
                    <a:pt x="158" y="350"/>
                  </a:lnTo>
                  <a:lnTo>
                    <a:pt x="158" y="348"/>
                  </a:lnTo>
                  <a:lnTo>
                    <a:pt x="156" y="348"/>
                  </a:lnTo>
                  <a:lnTo>
                    <a:pt x="156" y="348"/>
                  </a:lnTo>
                  <a:lnTo>
                    <a:pt x="156" y="348"/>
                  </a:lnTo>
                  <a:lnTo>
                    <a:pt x="156" y="348"/>
                  </a:lnTo>
                  <a:lnTo>
                    <a:pt x="156" y="348"/>
                  </a:lnTo>
                  <a:lnTo>
                    <a:pt x="156" y="350"/>
                  </a:lnTo>
                  <a:lnTo>
                    <a:pt x="156" y="350"/>
                  </a:lnTo>
                  <a:lnTo>
                    <a:pt x="156" y="350"/>
                  </a:lnTo>
                  <a:lnTo>
                    <a:pt x="156" y="350"/>
                  </a:lnTo>
                  <a:lnTo>
                    <a:pt x="156" y="350"/>
                  </a:lnTo>
                  <a:lnTo>
                    <a:pt x="154" y="352"/>
                  </a:lnTo>
                  <a:lnTo>
                    <a:pt x="150" y="352"/>
                  </a:lnTo>
                  <a:lnTo>
                    <a:pt x="152" y="356"/>
                  </a:lnTo>
                  <a:lnTo>
                    <a:pt x="152" y="356"/>
                  </a:lnTo>
                  <a:lnTo>
                    <a:pt x="154" y="354"/>
                  </a:lnTo>
                  <a:lnTo>
                    <a:pt x="154" y="354"/>
                  </a:lnTo>
                  <a:lnTo>
                    <a:pt x="158" y="356"/>
                  </a:lnTo>
                  <a:lnTo>
                    <a:pt x="158" y="360"/>
                  </a:lnTo>
                  <a:lnTo>
                    <a:pt x="158" y="360"/>
                  </a:lnTo>
                  <a:lnTo>
                    <a:pt x="158" y="360"/>
                  </a:lnTo>
                  <a:lnTo>
                    <a:pt x="158" y="360"/>
                  </a:lnTo>
                  <a:lnTo>
                    <a:pt x="160" y="360"/>
                  </a:lnTo>
                  <a:lnTo>
                    <a:pt x="160" y="360"/>
                  </a:lnTo>
                  <a:lnTo>
                    <a:pt x="158" y="362"/>
                  </a:lnTo>
                  <a:lnTo>
                    <a:pt x="160" y="360"/>
                  </a:lnTo>
                  <a:lnTo>
                    <a:pt x="160" y="360"/>
                  </a:lnTo>
                  <a:lnTo>
                    <a:pt x="160" y="360"/>
                  </a:lnTo>
                  <a:lnTo>
                    <a:pt x="160" y="360"/>
                  </a:lnTo>
                  <a:lnTo>
                    <a:pt x="160" y="358"/>
                  </a:lnTo>
                  <a:lnTo>
                    <a:pt x="162" y="356"/>
                  </a:lnTo>
                  <a:lnTo>
                    <a:pt x="162" y="356"/>
                  </a:lnTo>
                  <a:lnTo>
                    <a:pt x="162" y="358"/>
                  </a:lnTo>
                  <a:lnTo>
                    <a:pt x="162" y="358"/>
                  </a:lnTo>
                  <a:lnTo>
                    <a:pt x="162" y="358"/>
                  </a:lnTo>
                  <a:lnTo>
                    <a:pt x="162" y="358"/>
                  </a:lnTo>
                  <a:lnTo>
                    <a:pt x="162" y="358"/>
                  </a:lnTo>
                  <a:lnTo>
                    <a:pt x="162" y="358"/>
                  </a:lnTo>
                  <a:lnTo>
                    <a:pt x="162" y="360"/>
                  </a:lnTo>
                  <a:lnTo>
                    <a:pt x="162" y="360"/>
                  </a:lnTo>
                  <a:lnTo>
                    <a:pt x="162" y="360"/>
                  </a:lnTo>
                  <a:lnTo>
                    <a:pt x="164" y="358"/>
                  </a:lnTo>
                  <a:lnTo>
                    <a:pt x="164" y="358"/>
                  </a:lnTo>
                  <a:lnTo>
                    <a:pt x="164" y="362"/>
                  </a:lnTo>
                  <a:lnTo>
                    <a:pt x="162" y="364"/>
                  </a:lnTo>
                  <a:lnTo>
                    <a:pt x="162" y="364"/>
                  </a:lnTo>
                  <a:lnTo>
                    <a:pt x="164" y="366"/>
                  </a:lnTo>
                  <a:lnTo>
                    <a:pt x="164" y="366"/>
                  </a:lnTo>
                  <a:lnTo>
                    <a:pt x="164" y="366"/>
                  </a:lnTo>
                  <a:lnTo>
                    <a:pt x="166" y="366"/>
                  </a:lnTo>
                  <a:lnTo>
                    <a:pt x="166" y="368"/>
                  </a:lnTo>
                  <a:lnTo>
                    <a:pt x="166" y="368"/>
                  </a:lnTo>
                  <a:lnTo>
                    <a:pt x="168" y="370"/>
                  </a:lnTo>
                  <a:lnTo>
                    <a:pt x="168" y="370"/>
                  </a:lnTo>
                  <a:close/>
                  <a:moveTo>
                    <a:pt x="150" y="338"/>
                  </a:moveTo>
                  <a:lnTo>
                    <a:pt x="150" y="338"/>
                  </a:lnTo>
                  <a:lnTo>
                    <a:pt x="152" y="338"/>
                  </a:lnTo>
                  <a:lnTo>
                    <a:pt x="152" y="336"/>
                  </a:lnTo>
                  <a:lnTo>
                    <a:pt x="152" y="338"/>
                  </a:lnTo>
                  <a:lnTo>
                    <a:pt x="150" y="336"/>
                  </a:lnTo>
                  <a:lnTo>
                    <a:pt x="150" y="336"/>
                  </a:lnTo>
                  <a:lnTo>
                    <a:pt x="150" y="336"/>
                  </a:lnTo>
                  <a:lnTo>
                    <a:pt x="148" y="334"/>
                  </a:lnTo>
                  <a:lnTo>
                    <a:pt x="148" y="334"/>
                  </a:lnTo>
                  <a:lnTo>
                    <a:pt x="146" y="336"/>
                  </a:lnTo>
                  <a:lnTo>
                    <a:pt x="146" y="336"/>
                  </a:lnTo>
                  <a:lnTo>
                    <a:pt x="146" y="336"/>
                  </a:lnTo>
                  <a:lnTo>
                    <a:pt x="146" y="336"/>
                  </a:lnTo>
                  <a:lnTo>
                    <a:pt x="150" y="338"/>
                  </a:lnTo>
                  <a:lnTo>
                    <a:pt x="150" y="338"/>
                  </a:lnTo>
                  <a:lnTo>
                    <a:pt x="150" y="338"/>
                  </a:lnTo>
                  <a:lnTo>
                    <a:pt x="150" y="338"/>
                  </a:lnTo>
                  <a:close/>
                  <a:moveTo>
                    <a:pt x="146" y="342"/>
                  </a:moveTo>
                  <a:lnTo>
                    <a:pt x="146" y="342"/>
                  </a:lnTo>
                  <a:lnTo>
                    <a:pt x="148" y="340"/>
                  </a:lnTo>
                  <a:lnTo>
                    <a:pt x="146" y="340"/>
                  </a:lnTo>
                  <a:lnTo>
                    <a:pt x="146" y="340"/>
                  </a:lnTo>
                  <a:lnTo>
                    <a:pt x="146" y="342"/>
                  </a:lnTo>
                  <a:lnTo>
                    <a:pt x="146" y="342"/>
                  </a:lnTo>
                  <a:close/>
                  <a:moveTo>
                    <a:pt x="134" y="360"/>
                  </a:moveTo>
                  <a:lnTo>
                    <a:pt x="136" y="358"/>
                  </a:lnTo>
                  <a:lnTo>
                    <a:pt x="136" y="358"/>
                  </a:lnTo>
                  <a:lnTo>
                    <a:pt x="134" y="360"/>
                  </a:lnTo>
                  <a:lnTo>
                    <a:pt x="134" y="358"/>
                  </a:lnTo>
                  <a:lnTo>
                    <a:pt x="134" y="358"/>
                  </a:lnTo>
                  <a:lnTo>
                    <a:pt x="134" y="358"/>
                  </a:lnTo>
                  <a:lnTo>
                    <a:pt x="134" y="358"/>
                  </a:lnTo>
                  <a:lnTo>
                    <a:pt x="134" y="358"/>
                  </a:lnTo>
                  <a:lnTo>
                    <a:pt x="130" y="356"/>
                  </a:lnTo>
                  <a:lnTo>
                    <a:pt x="130" y="358"/>
                  </a:lnTo>
                  <a:lnTo>
                    <a:pt x="130" y="358"/>
                  </a:lnTo>
                  <a:lnTo>
                    <a:pt x="128" y="356"/>
                  </a:lnTo>
                  <a:lnTo>
                    <a:pt x="126" y="354"/>
                  </a:lnTo>
                  <a:lnTo>
                    <a:pt x="126" y="354"/>
                  </a:lnTo>
                  <a:lnTo>
                    <a:pt x="128" y="354"/>
                  </a:lnTo>
                  <a:lnTo>
                    <a:pt x="126" y="356"/>
                  </a:lnTo>
                  <a:lnTo>
                    <a:pt x="126" y="356"/>
                  </a:lnTo>
                  <a:lnTo>
                    <a:pt x="126" y="356"/>
                  </a:lnTo>
                  <a:lnTo>
                    <a:pt x="124" y="354"/>
                  </a:lnTo>
                  <a:lnTo>
                    <a:pt x="124" y="354"/>
                  </a:lnTo>
                  <a:lnTo>
                    <a:pt x="124" y="352"/>
                  </a:lnTo>
                  <a:lnTo>
                    <a:pt x="124" y="352"/>
                  </a:lnTo>
                  <a:lnTo>
                    <a:pt x="122" y="354"/>
                  </a:lnTo>
                  <a:lnTo>
                    <a:pt x="124" y="354"/>
                  </a:lnTo>
                  <a:lnTo>
                    <a:pt x="124" y="354"/>
                  </a:lnTo>
                  <a:lnTo>
                    <a:pt x="126" y="356"/>
                  </a:lnTo>
                  <a:lnTo>
                    <a:pt x="128" y="360"/>
                  </a:lnTo>
                  <a:lnTo>
                    <a:pt x="128" y="360"/>
                  </a:lnTo>
                  <a:lnTo>
                    <a:pt x="128" y="358"/>
                  </a:lnTo>
                  <a:lnTo>
                    <a:pt x="128" y="358"/>
                  </a:lnTo>
                  <a:lnTo>
                    <a:pt x="128" y="360"/>
                  </a:lnTo>
                  <a:lnTo>
                    <a:pt x="128" y="360"/>
                  </a:lnTo>
                  <a:lnTo>
                    <a:pt x="128" y="360"/>
                  </a:lnTo>
                  <a:lnTo>
                    <a:pt x="128" y="360"/>
                  </a:lnTo>
                  <a:lnTo>
                    <a:pt x="128" y="360"/>
                  </a:lnTo>
                  <a:lnTo>
                    <a:pt x="130" y="360"/>
                  </a:lnTo>
                  <a:lnTo>
                    <a:pt x="130" y="360"/>
                  </a:lnTo>
                  <a:lnTo>
                    <a:pt x="130" y="360"/>
                  </a:lnTo>
                  <a:lnTo>
                    <a:pt x="130" y="360"/>
                  </a:lnTo>
                  <a:lnTo>
                    <a:pt x="130" y="360"/>
                  </a:lnTo>
                  <a:lnTo>
                    <a:pt x="130" y="360"/>
                  </a:lnTo>
                  <a:lnTo>
                    <a:pt x="130" y="356"/>
                  </a:lnTo>
                  <a:lnTo>
                    <a:pt x="130" y="356"/>
                  </a:lnTo>
                  <a:lnTo>
                    <a:pt x="132" y="360"/>
                  </a:lnTo>
                  <a:lnTo>
                    <a:pt x="134" y="360"/>
                  </a:lnTo>
                  <a:lnTo>
                    <a:pt x="134" y="360"/>
                  </a:lnTo>
                  <a:close/>
                  <a:moveTo>
                    <a:pt x="130" y="370"/>
                  </a:moveTo>
                  <a:lnTo>
                    <a:pt x="130" y="370"/>
                  </a:lnTo>
                  <a:lnTo>
                    <a:pt x="130" y="372"/>
                  </a:lnTo>
                  <a:lnTo>
                    <a:pt x="130" y="372"/>
                  </a:lnTo>
                  <a:lnTo>
                    <a:pt x="130" y="372"/>
                  </a:lnTo>
                  <a:lnTo>
                    <a:pt x="130" y="372"/>
                  </a:lnTo>
                  <a:lnTo>
                    <a:pt x="130" y="370"/>
                  </a:lnTo>
                  <a:lnTo>
                    <a:pt x="130" y="370"/>
                  </a:lnTo>
                  <a:close/>
                  <a:moveTo>
                    <a:pt x="106" y="418"/>
                  </a:moveTo>
                  <a:lnTo>
                    <a:pt x="106" y="418"/>
                  </a:lnTo>
                  <a:lnTo>
                    <a:pt x="106" y="420"/>
                  </a:lnTo>
                  <a:lnTo>
                    <a:pt x="106" y="420"/>
                  </a:lnTo>
                  <a:lnTo>
                    <a:pt x="108" y="420"/>
                  </a:lnTo>
                  <a:lnTo>
                    <a:pt x="106" y="418"/>
                  </a:lnTo>
                  <a:close/>
                  <a:moveTo>
                    <a:pt x="114" y="406"/>
                  </a:moveTo>
                  <a:lnTo>
                    <a:pt x="114" y="406"/>
                  </a:lnTo>
                  <a:lnTo>
                    <a:pt x="112" y="406"/>
                  </a:lnTo>
                  <a:lnTo>
                    <a:pt x="112" y="406"/>
                  </a:lnTo>
                  <a:lnTo>
                    <a:pt x="112" y="406"/>
                  </a:lnTo>
                  <a:lnTo>
                    <a:pt x="112" y="406"/>
                  </a:lnTo>
                  <a:lnTo>
                    <a:pt x="114" y="406"/>
                  </a:lnTo>
                  <a:lnTo>
                    <a:pt x="114" y="406"/>
                  </a:lnTo>
                  <a:close/>
                  <a:moveTo>
                    <a:pt x="114" y="404"/>
                  </a:moveTo>
                  <a:lnTo>
                    <a:pt x="114" y="404"/>
                  </a:lnTo>
                  <a:lnTo>
                    <a:pt x="114" y="404"/>
                  </a:lnTo>
                  <a:lnTo>
                    <a:pt x="112" y="404"/>
                  </a:lnTo>
                  <a:lnTo>
                    <a:pt x="112" y="404"/>
                  </a:lnTo>
                  <a:lnTo>
                    <a:pt x="114" y="404"/>
                  </a:lnTo>
                  <a:lnTo>
                    <a:pt x="114" y="404"/>
                  </a:lnTo>
                  <a:close/>
                  <a:moveTo>
                    <a:pt x="120" y="386"/>
                  </a:moveTo>
                  <a:lnTo>
                    <a:pt x="120" y="386"/>
                  </a:lnTo>
                  <a:lnTo>
                    <a:pt x="120" y="384"/>
                  </a:lnTo>
                  <a:lnTo>
                    <a:pt x="118" y="386"/>
                  </a:lnTo>
                  <a:lnTo>
                    <a:pt x="118" y="386"/>
                  </a:lnTo>
                  <a:lnTo>
                    <a:pt x="118" y="386"/>
                  </a:lnTo>
                  <a:lnTo>
                    <a:pt x="118" y="386"/>
                  </a:lnTo>
                  <a:lnTo>
                    <a:pt x="118" y="386"/>
                  </a:lnTo>
                  <a:lnTo>
                    <a:pt x="118" y="386"/>
                  </a:lnTo>
                  <a:lnTo>
                    <a:pt x="120" y="386"/>
                  </a:lnTo>
                  <a:lnTo>
                    <a:pt x="120" y="386"/>
                  </a:lnTo>
                  <a:close/>
                  <a:moveTo>
                    <a:pt x="124" y="374"/>
                  </a:moveTo>
                  <a:lnTo>
                    <a:pt x="124" y="374"/>
                  </a:lnTo>
                  <a:lnTo>
                    <a:pt x="124" y="374"/>
                  </a:lnTo>
                  <a:lnTo>
                    <a:pt x="122" y="374"/>
                  </a:lnTo>
                  <a:lnTo>
                    <a:pt x="122" y="374"/>
                  </a:lnTo>
                  <a:lnTo>
                    <a:pt x="122" y="376"/>
                  </a:lnTo>
                  <a:lnTo>
                    <a:pt x="124" y="374"/>
                  </a:lnTo>
                  <a:lnTo>
                    <a:pt x="124" y="374"/>
                  </a:lnTo>
                  <a:close/>
                  <a:moveTo>
                    <a:pt x="128" y="370"/>
                  </a:moveTo>
                  <a:lnTo>
                    <a:pt x="128" y="370"/>
                  </a:lnTo>
                  <a:lnTo>
                    <a:pt x="126" y="368"/>
                  </a:lnTo>
                  <a:lnTo>
                    <a:pt x="124" y="366"/>
                  </a:lnTo>
                  <a:lnTo>
                    <a:pt x="124" y="368"/>
                  </a:lnTo>
                  <a:lnTo>
                    <a:pt x="124" y="368"/>
                  </a:lnTo>
                  <a:lnTo>
                    <a:pt x="122" y="368"/>
                  </a:lnTo>
                  <a:lnTo>
                    <a:pt x="122" y="368"/>
                  </a:lnTo>
                  <a:lnTo>
                    <a:pt x="126" y="368"/>
                  </a:lnTo>
                  <a:lnTo>
                    <a:pt x="128" y="370"/>
                  </a:lnTo>
                  <a:lnTo>
                    <a:pt x="128" y="370"/>
                  </a:lnTo>
                  <a:close/>
                  <a:moveTo>
                    <a:pt x="102" y="420"/>
                  </a:moveTo>
                  <a:lnTo>
                    <a:pt x="104" y="420"/>
                  </a:lnTo>
                  <a:lnTo>
                    <a:pt x="102" y="418"/>
                  </a:lnTo>
                  <a:lnTo>
                    <a:pt x="102" y="420"/>
                  </a:lnTo>
                  <a:close/>
                  <a:moveTo>
                    <a:pt x="98" y="422"/>
                  </a:moveTo>
                  <a:lnTo>
                    <a:pt x="98" y="422"/>
                  </a:lnTo>
                  <a:lnTo>
                    <a:pt x="98" y="424"/>
                  </a:lnTo>
                  <a:lnTo>
                    <a:pt x="98" y="424"/>
                  </a:lnTo>
                  <a:lnTo>
                    <a:pt x="100" y="424"/>
                  </a:lnTo>
                  <a:lnTo>
                    <a:pt x="100" y="424"/>
                  </a:lnTo>
                  <a:lnTo>
                    <a:pt x="100" y="424"/>
                  </a:lnTo>
                  <a:lnTo>
                    <a:pt x="98" y="422"/>
                  </a:lnTo>
                  <a:lnTo>
                    <a:pt x="98" y="422"/>
                  </a:lnTo>
                  <a:close/>
                  <a:moveTo>
                    <a:pt x="128" y="364"/>
                  </a:moveTo>
                  <a:lnTo>
                    <a:pt x="128" y="364"/>
                  </a:lnTo>
                  <a:lnTo>
                    <a:pt x="128" y="364"/>
                  </a:lnTo>
                  <a:lnTo>
                    <a:pt x="126" y="364"/>
                  </a:lnTo>
                  <a:lnTo>
                    <a:pt x="126" y="364"/>
                  </a:lnTo>
                  <a:lnTo>
                    <a:pt x="128" y="366"/>
                  </a:lnTo>
                  <a:lnTo>
                    <a:pt x="128" y="364"/>
                  </a:lnTo>
                  <a:lnTo>
                    <a:pt x="128" y="364"/>
                  </a:lnTo>
                  <a:close/>
                  <a:moveTo>
                    <a:pt x="108" y="398"/>
                  </a:moveTo>
                  <a:lnTo>
                    <a:pt x="108" y="398"/>
                  </a:lnTo>
                  <a:lnTo>
                    <a:pt x="108" y="398"/>
                  </a:lnTo>
                  <a:lnTo>
                    <a:pt x="108" y="398"/>
                  </a:lnTo>
                  <a:lnTo>
                    <a:pt x="108" y="398"/>
                  </a:lnTo>
                  <a:lnTo>
                    <a:pt x="108" y="398"/>
                  </a:lnTo>
                  <a:lnTo>
                    <a:pt x="110" y="398"/>
                  </a:lnTo>
                  <a:lnTo>
                    <a:pt x="110" y="398"/>
                  </a:lnTo>
                  <a:lnTo>
                    <a:pt x="108" y="398"/>
                  </a:lnTo>
                  <a:lnTo>
                    <a:pt x="108" y="398"/>
                  </a:lnTo>
                  <a:lnTo>
                    <a:pt x="108" y="398"/>
                  </a:lnTo>
                  <a:close/>
                  <a:moveTo>
                    <a:pt x="134" y="326"/>
                  </a:moveTo>
                  <a:lnTo>
                    <a:pt x="132" y="324"/>
                  </a:lnTo>
                  <a:lnTo>
                    <a:pt x="132" y="324"/>
                  </a:lnTo>
                  <a:lnTo>
                    <a:pt x="132" y="326"/>
                  </a:lnTo>
                  <a:lnTo>
                    <a:pt x="132" y="326"/>
                  </a:lnTo>
                  <a:lnTo>
                    <a:pt x="132" y="326"/>
                  </a:lnTo>
                  <a:lnTo>
                    <a:pt x="134" y="326"/>
                  </a:lnTo>
                  <a:lnTo>
                    <a:pt x="134" y="326"/>
                  </a:lnTo>
                  <a:close/>
                  <a:moveTo>
                    <a:pt x="130" y="344"/>
                  </a:moveTo>
                  <a:lnTo>
                    <a:pt x="132" y="344"/>
                  </a:lnTo>
                  <a:lnTo>
                    <a:pt x="132" y="342"/>
                  </a:lnTo>
                  <a:lnTo>
                    <a:pt x="132" y="342"/>
                  </a:lnTo>
                  <a:lnTo>
                    <a:pt x="132" y="344"/>
                  </a:lnTo>
                  <a:lnTo>
                    <a:pt x="130" y="344"/>
                  </a:lnTo>
                  <a:lnTo>
                    <a:pt x="130" y="344"/>
                  </a:lnTo>
                  <a:lnTo>
                    <a:pt x="130" y="344"/>
                  </a:lnTo>
                  <a:lnTo>
                    <a:pt x="130" y="344"/>
                  </a:lnTo>
                  <a:lnTo>
                    <a:pt x="130" y="344"/>
                  </a:lnTo>
                  <a:close/>
                  <a:moveTo>
                    <a:pt x="140" y="332"/>
                  </a:moveTo>
                  <a:lnTo>
                    <a:pt x="140" y="332"/>
                  </a:lnTo>
                  <a:lnTo>
                    <a:pt x="138" y="330"/>
                  </a:lnTo>
                  <a:lnTo>
                    <a:pt x="138" y="330"/>
                  </a:lnTo>
                  <a:lnTo>
                    <a:pt x="138" y="332"/>
                  </a:lnTo>
                  <a:lnTo>
                    <a:pt x="140" y="332"/>
                  </a:lnTo>
                  <a:close/>
                  <a:moveTo>
                    <a:pt x="134" y="342"/>
                  </a:moveTo>
                  <a:lnTo>
                    <a:pt x="134" y="342"/>
                  </a:lnTo>
                  <a:lnTo>
                    <a:pt x="136" y="340"/>
                  </a:lnTo>
                  <a:lnTo>
                    <a:pt x="134" y="342"/>
                  </a:lnTo>
                  <a:close/>
                  <a:moveTo>
                    <a:pt x="146" y="318"/>
                  </a:moveTo>
                  <a:lnTo>
                    <a:pt x="146" y="316"/>
                  </a:lnTo>
                  <a:lnTo>
                    <a:pt x="144" y="318"/>
                  </a:lnTo>
                  <a:lnTo>
                    <a:pt x="146" y="318"/>
                  </a:lnTo>
                  <a:close/>
                  <a:moveTo>
                    <a:pt x="120" y="402"/>
                  </a:moveTo>
                  <a:lnTo>
                    <a:pt x="120" y="404"/>
                  </a:lnTo>
                  <a:lnTo>
                    <a:pt x="120" y="404"/>
                  </a:lnTo>
                  <a:lnTo>
                    <a:pt x="120" y="402"/>
                  </a:lnTo>
                  <a:close/>
                  <a:moveTo>
                    <a:pt x="110" y="438"/>
                  </a:moveTo>
                  <a:lnTo>
                    <a:pt x="110" y="438"/>
                  </a:lnTo>
                  <a:lnTo>
                    <a:pt x="110" y="436"/>
                  </a:lnTo>
                  <a:lnTo>
                    <a:pt x="112" y="438"/>
                  </a:lnTo>
                  <a:lnTo>
                    <a:pt x="110" y="436"/>
                  </a:lnTo>
                  <a:lnTo>
                    <a:pt x="110" y="436"/>
                  </a:lnTo>
                  <a:lnTo>
                    <a:pt x="110" y="436"/>
                  </a:lnTo>
                  <a:lnTo>
                    <a:pt x="108" y="438"/>
                  </a:lnTo>
                  <a:lnTo>
                    <a:pt x="108" y="436"/>
                  </a:lnTo>
                  <a:lnTo>
                    <a:pt x="108" y="436"/>
                  </a:lnTo>
                  <a:lnTo>
                    <a:pt x="108" y="438"/>
                  </a:lnTo>
                  <a:lnTo>
                    <a:pt x="110" y="438"/>
                  </a:lnTo>
                  <a:lnTo>
                    <a:pt x="110" y="438"/>
                  </a:lnTo>
                  <a:close/>
                  <a:moveTo>
                    <a:pt x="124" y="402"/>
                  </a:moveTo>
                  <a:lnTo>
                    <a:pt x="122" y="400"/>
                  </a:lnTo>
                  <a:lnTo>
                    <a:pt x="122" y="402"/>
                  </a:lnTo>
                  <a:lnTo>
                    <a:pt x="124" y="402"/>
                  </a:lnTo>
                  <a:close/>
                  <a:moveTo>
                    <a:pt x="146" y="334"/>
                  </a:moveTo>
                  <a:lnTo>
                    <a:pt x="146" y="334"/>
                  </a:lnTo>
                  <a:lnTo>
                    <a:pt x="144" y="332"/>
                  </a:lnTo>
                  <a:lnTo>
                    <a:pt x="142" y="334"/>
                  </a:lnTo>
                  <a:lnTo>
                    <a:pt x="142" y="334"/>
                  </a:lnTo>
                  <a:lnTo>
                    <a:pt x="142" y="334"/>
                  </a:lnTo>
                  <a:lnTo>
                    <a:pt x="142" y="336"/>
                  </a:lnTo>
                  <a:lnTo>
                    <a:pt x="142" y="336"/>
                  </a:lnTo>
                  <a:lnTo>
                    <a:pt x="142" y="334"/>
                  </a:lnTo>
                  <a:lnTo>
                    <a:pt x="142" y="334"/>
                  </a:lnTo>
                  <a:lnTo>
                    <a:pt x="142" y="334"/>
                  </a:lnTo>
                  <a:lnTo>
                    <a:pt x="144" y="336"/>
                  </a:lnTo>
                  <a:lnTo>
                    <a:pt x="144" y="336"/>
                  </a:lnTo>
                  <a:lnTo>
                    <a:pt x="146" y="334"/>
                  </a:lnTo>
                  <a:lnTo>
                    <a:pt x="146" y="334"/>
                  </a:lnTo>
                  <a:close/>
                  <a:moveTo>
                    <a:pt x="148" y="324"/>
                  </a:moveTo>
                  <a:lnTo>
                    <a:pt x="148" y="324"/>
                  </a:lnTo>
                  <a:lnTo>
                    <a:pt x="150" y="326"/>
                  </a:lnTo>
                  <a:lnTo>
                    <a:pt x="150" y="324"/>
                  </a:lnTo>
                  <a:lnTo>
                    <a:pt x="150" y="324"/>
                  </a:lnTo>
                  <a:lnTo>
                    <a:pt x="150" y="324"/>
                  </a:lnTo>
                  <a:lnTo>
                    <a:pt x="148" y="324"/>
                  </a:lnTo>
                  <a:lnTo>
                    <a:pt x="148" y="324"/>
                  </a:lnTo>
                  <a:lnTo>
                    <a:pt x="148" y="322"/>
                  </a:lnTo>
                  <a:lnTo>
                    <a:pt x="146" y="320"/>
                  </a:lnTo>
                  <a:lnTo>
                    <a:pt x="146" y="320"/>
                  </a:lnTo>
                  <a:lnTo>
                    <a:pt x="148" y="322"/>
                  </a:lnTo>
                  <a:lnTo>
                    <a:pt x="148" y="324"/>
                  </a:lnTo>
                  <a:lnTo>
                    <a:pt x="148" y="324"/>
                  </a:lnTo>
                  <a:close/>
                  <a:moveTo>
                    <a:pt x="148" y="332"/>
                  </a:moveTo>
                  <a:lnTo>
                    <a:pt x="148" y="332"/>
                  </a:lnTo>
                  <a:lnTo>
                    <a:pt x="148" y="330"/>
                  </a:lnTo>
                  <a:lnTo>
                    <a:pt x="148" y="330"/>
                  </a:lnTo>
                  <a:lnTo>
                    <a:pt x="148" y="330"/>
                  </a:lnTo>
                  <a:lnTo>
                    <a:pt x="146" y="328"/>
                  </a:lnTo>
                  <a:lnTo>
                    <a:pt x="146" y="328"/>
                  </a:lnTo>
                  <a:lnTo>
                    <a:pt x="146" y="328"/>
                  </a:lnTo>
                  <a:lnTo>
                    <a:pt x="146" y="328"/>
                  </a:lnTo>
                  <a:lnTo>
                    <a:pt x="146" y="328"/>
                  </a:lnTo>
                  <a:lnTo>
                    <a:pt x="146" y="328"/>
                  </a:lnTo>
                  <a:lnTo>
                    <a:pt x="146" y="330"/>
                  </a:lnTo>
                  <a:lnTo>
                    <a:pt x="146" y="328"/>
                  </a:lnTo>
                  <a:lnTo>
                    <a:pt x="146" y="328"/>
                  </a:lnTo>
                  <a:lnTo>
                    <a:pt x="146" y="328"/>
                  </a:lnTo>
                  <a:lnTo>
                    <a:pt x="148" y="332"/>
                  </a:lnTo>
                  <a:close/>
                  <a:moveTo>
                    <a:pt x="154" y="332"/>
                  </a:moveTo>
                  <a:lnTo>
                    <a:pt x="156" y="336"/>
                  </a:lnTo>
                  <a:lnTo>
                    <a:pt x="156" y="336"/>
                  </a:lnTo>
                  <a:lnTo>
                    <a:pt x="158" y="336"/>
                  </a:lnTo>
                  <a:lnTo>
                    <a:pt x="158" y="336"/>
                  </a:lnTo>
                  <a:lnTo>
                    <a:pt x="160" y="336"/>
                  </a:lnTo>
                  <a:lnTo>
                    <a:pt x="160" y="338"/>
                  </a:lnTo>
                  <a:lnTo>
                    <a:pt x="164" y="338"/>
                  </a:lnTo>
                  <a:lnTo>
                    <a:pt x="164" y="338"/>
                  </a:lnTo>
                  <a:lnTo>
                    <a:pt x="162" y="336"/>
                  </a:lnTo>
                  <a:lnTo>
                    <a:pt x="162" y="336"/>
                  </a:lnTo>
                  <a:lnTo>
                    <a:pt x="162" y="336"/>
                  </a:lnTo>
                  <a:lnTo>
                    <a:pt x="172" y="338"/>
                  </a:lnTo>
                  <a:lnTo>
                    <a:pt x="172" y="338"/>
                  </a:lnTo>
                  <a:lnTo>
                    <a:pt x="168" y="336"/>
                  </a:lnTo>
                  <a:lnTo>
                    <a:pt x="166" y="334"/>
                  </a:lnTo>
                  <a:lnTo>
                    <a:pt x="166" y="334"/>
                  </a:lnTo>
                  <a:lnTo>
                    <a:pt x="166" y="332"/>
                  </a:lnTo>
                  <a:lnTo>
                    <a:pt x="166" y="332"/>
                  </a:lnTo>
                  <a:lnTo>
                    <a:pt x="166" y="330"/>
                  </a:lnTo>
                  <a:lnTo>
                    <a:pt x="164" y="330"/>
                  </a:lnTo>
                  <a:lnTo>
                    <a:pt x="164" y="330"/>
                  </a:lnTo>
                  <a:lnTo>
                    <a:pt x="164" y="332"/>
                  </a:lnTo>
                  <a:lnTo>
                    <a:pt x="164" y="332"/>
                  </a:lnTo>
                  <a:lnTo>
                    <a:pt x="164" y="332"/>
                  </a:lnTo>
                  <a:lnTo>
                    <a:pt x="164" y="330"/>
                  </a:lnTo>
                  <a:lnTo>
                    <a:pt x="164" y="330"/>
                  </a:lnTo>
                  <a:lnTo>
                    <a:pt x="160" y="328"/>
                  </a:lnTo>
                  <a:lnTo>
                    <a:pt x="160" y="328"/>
                  </a:lnTo>
                  <a:lnTo>
                    <a:pt x="156" y="324"/>
                  </a:lnTo>
                  <a:lnTo>
                    <a:pt x="154" y="322"/>
                  </a:lnTo>
                  <a:lnTo>
                    <a:pt x="156" y="320"/>
                  </a:lnTo>
                  <a:lnTo>
                    <a:pt x="156" y="320"/>
                  </a:lnTo>
                  <a:lnTo>
                    <a:pt x="156" y="320"/>
                  </a:lnTo>
                  <a:lnTo>
                    <a:pt x="156" y="320"/>
                  </a:lnTo>
                  <a:lnTo>
                    <a:pt x="156" y="320"/>
                  </a:lnTo>
                  <a:lnTo>
                    <a:pt x="156" y="320"/>
                  </a:lnTo>
                  <a:lnTo>
                    <a:pt x="156" y="320"/>
                  </a:lnTo>
                  <a:lnTo>
                    <a:pt x="156" y="320"/>
                  </a:lnTo>
                  <a:lnTo>
                    <a:pt x="158" y="318"/>
                  </a:lnTo>
                  <a:lnTo>
                    <a:pt x="158" y="318"/>
                  </a:lnTo>
                  <a:lnTo>
                    <a:pt x="158" y="318"/>
                  </a:lnTo>
                  <a:lnTo>
                    <a:pt x="158" y="318"/>
                  </a:lnTo>
                  <a:lnTo>
                    <a:pt x="158" y="316"/>
                  </a:lnTo>
                  <a:lnTo>
                    <a:pt x="156" y="316"/>
                  </a:lnTo>
                  <a:lnTo>
                    <a:pt x="156" y="314"/>
                  </a:lnTo>
                  <a:lnTo>
                    <a:pt x="154" y="312"/>
                  </a:lnTo>
                  <a:lnTo>
                    <a:pt x="156" y="314"/>
                  </a:lnTo>
                  <a:lnTo>
                    <a:pt x="156" y="314"/>
                  </a:lnTo>
                  <a:lnTo>
                    <a:pt x="156" y="310"/>
                  </a:lnTo>
                  <a:lnTo>
                    <a:pt x="156" y="310"/>
                  </a:lnTo>
                  <a:lnTo>
                    <a:pt x="158" y="310"/>
                  </a:lnTo>
                  <a:lnTo>
                    <a:pt x="158" y="310"/>
                  </a:lnTo>
                  <a:lnTo>
                    <a:pt x="158" y="310"/>
                  </a:lnTo>
                  <a:lnTo>
                    <a:pt x="158" y="310"/>
                  </a:lnTo>
                  <a:lnTo>
                    <a:pt x="158" y="310"/>
                  </a:lnTo>
                  <a:lnTo>
                    <a:pt x="158" y="308"/>
                  </a:lnTo>
                  <a:lnTo>
                    <a:pt x="158" y="304"/>
                  </a:lnTo>
                  <a:lnTo>
                    <a:pt x="160" y="306"/>
                  </a:lnTo>
                  <a:lnTo>
                    <a:pt x="160" y="306"/>
                  </a:lnTo>
                  <a:lnTo>
                    <a:pt x="160" y="306"/>
                  </a:lnTo>
                  <a:lnTo>
                    <a:pt x="160" y="306"/>
                  </a:lnTo>
                  <a:lnTo>
                    <a:pt x="160" y="306"/>
                  </a:lnTo>
                  <a:lnTo>
                    <a:pt x="160" y="306"/>
                  </a:lnTo>
                  <a:lnTo>
                    <a:pt x="158" y="304"/>
                  </a:lnTo>
                  <a:lnTo>
                    <a:pt x="158" y="304"/>
                  </a:lnTo>
                  <a:lnTo>
                    <a:pt x="156" y="302"/>
                  </a:lnTo>
                  <a:lnTo>
                    <a:pt x="154" y="302"/>
                  </a:lnTo>
                  <a:lnTo>
                    <a:pt x="154" y="300"/>
                  </a:lnTo>
                  <a:lnTo>
                    <a:pt x="154" y="300"/>
                  </a:lnTo>
                  <a:lnTo>
                    <a:pt x="152" y="302"/>
                  </a:lnTo>
                  <a:lnTo>
                    <a:pt x="152" y="302"/>
                  </a:lnTo>
                  <a:lnTo>
                    <a:pt x="152" y="300"/>
                  </a:lnTo>
                  <a:lnTo>
                    <a:pt x="150" y="298"/>
                  </a:lnTo>
                  <a:lnTo>
                    <a:pt x="148" y="298"/>
                  </a:lnTo>
                  <a:lnTo>
                    <a:pt x="148" y="298"/>
                  </a:lnTo>
                  <a:lnTo>
                    <a:pt x="148" y="298"/>
                  </a:lnTo>
                  <a:lnTo>
                    <a:pt x="146" y="300"/>
                  </a:lnTo>
                  <a:lnTo>
                    <a:pt x="146" y="300"/>
                  </a:lnTo>
                  <a:lnTo>
                    <a:pt x="146" y="298"/>
                  </a:lnTo>
                  <a:lnTo>
                    <a:pt x="146" y="298"/>
                  </a:lnTo>
                  <a:lnTo>
                    <a:pt x="146" y="300"/>
                  </a:lnTo>
                  <a:lnTo>
                    <a:pt x="146" y="300"/>
                  </a:lnTo>
                  <a:lnTo>
                    <a:pt x="144" y="300"/>
                  </a:lnTo>
                  <a:lnTo>
                    <a:pt x="142" y="298"/>
                  </a:lnTo>
                  <a:lnTo>
                    <a:pt x="142" y="300"/>
                  </a:lnTo>
                  <a:lnTo>
                    <a:pt x="142" y="300"/>
                  </a:lnTo>
                  <a:lnTo>
                    <a:pt x="140" y="300"/>
                  </a:lnTo>
                  <a:lnTo>
                    <a:pt x="142" y="298"/>
                  </a:lnTo>
                  <a:lnTo>
                    <a:pt x="142" y="298"/>
                  </a:lnTo>
                  <a:lnTo>
                    <a:pt x="142" y="298"/>
                  </a:lnTo>
                  <a:lnTo>
                    <a:pt x="142" y="298"/>
                  </a:lnTo>
                  <a:lnTo>
                    <a:pt x="142" y="298"/>
                  </a:lnTo>
                  <a:lnTo>
                    <a:pt x="142" y="298"/>
                  </a:lnTo>
                  <a:lnTo>
                    <a:pt x="142" y="298"/>
                  </a:lnTo>
                  <a:lnTo>
                    <a:pt x="142" y="298"/>
                  </a:lnTo>
                  <a:lnTo>
                    <a:pt x="142" y="298"/>
                  </a:lnTo>
                  <a:lnTo>
                    <a:pt x="138" y="296"/>
                  </a:lnTo>
                  <a:lnTo>
                    <a:pt x="136" y="292"/>
                  </a:lnTo>
                  <a:lnTo>
                    <a:pt x="136" y="292"/>
                  </a:lnTo>
                  <a:lnTo>
                    <a:pt x="136" y="294"/>
                  </a:lnTo>
                  <a:lnTo>
                    <a:pt x="134" y="294"/>
                  </a:lnTo>
                  <a:lnTo>
                    <a:pt x="134" y="294"/>
                  </a:lnTo>
                  <a:lnTo>
                    <a:pt x="134" y="294"/>
                  </a:lnTo>
                  <a:lnTo>
                    <a:pt x="134" y="296"/>
                  </a:lnTo>
                  <a:lnTo>
                    <a:pt x="136" y="296"/>
                  </a:lnTo>
                  <a:lnTo>
                    <a:pt x="140" y="300"/>
                  </a:lnTo>
                  <a:lnTo>
                    <a:pt x="140" y="300"/>
                  </a:lnTo>
                  <a:lnTo>
                    <a:pt x="138" y="302"/>
                  </a:lnTo>
                  <a:lnTo>
                    <a:pt x="140" y="302"/>
                  </a:lnTo>
                  <a:lnTo>
                    <a:pt x="140" y="304"/>
                  </a:lnTo>
                  <a:lnTo>
                    <a:pt x="140" y="304"/>
                  </a:lnTo>
                  <a:lnTo>
                    <a:pt x="140" y="304"/>
                  </a:lnTo>
                  <a:lnTo>
                    <a:pt x="140" y="302"/>
                  </a:lnTo>
                  <a:lnTo>
                    <a:pt x="140" y="302"/>
                  </a:lnTo>
                  <a:lnTo>
                    <a:pt x="140" y="302"/>
                  </a:lnTo>
                  <a:lnTo>
                    <a:pt x="140" y="302"/>
                  </a:lnTo>
                  <a:lnTo>
                    <a:pt x="144" y="306"/>
                  </a:lnTo>
                  <a:lnTo>
                    <a:pt x="146" y="306"/>
                  </a:lnTo>
                  <a:lnTo>
                    <a:pt x="146" y="306"/>
                  </a:lnTo>
                  <a:lnTo>
                    <a:pt x="146" y="306"/>
                  </a:lnTo>
                  <a:lnTo>
                    <a:pt x="146" y="306"/>
                  </a:lnTo>
                  <a:lnTo>
                    <a:pt x="146" y="308"/>
                  </a:lnTo>
                  <a:lnTo>
                    <a:pt x="146" y="308"/>
                  </a:lnTo>
                  <a:lnTo>
                    <a:pt x="146" y="308"/>
                  </a:lnTo>
                  <a:lnTo>
                    <a:pt x="146" y="308"/>
                  </a:lnTo>
                  <a:lnTo>
                    <a:pt x="144" y="308"/>
                  </a:lnTo>
                  <a:lnTo>
                    <a:pt x="142" y="306"/>
                  </a:lnTo>
                  <a:lnTo>
                    <a:pt x="142" y="306"/>
                  </a:lnTo>
                  <a:lnTo>
                    <a:pt x="144" y="308"/>
                  </a:lnTo>
                  <a:lnTo>
                    <a:pt x="144" y="308"/>
                  </a:lnTo>
                  <a:lnTo>
                    <a:pt x="140" y="308"/>
                  </a:lnTo>
                  <a:lnTo>
                    <a:pt x="134" y="308"/>
                  </a:lnTo>
                  <a:lnTo>
                    <a:pt x="134" y="308"/>
                  </a:lnTo>
                  <a:lnTo>
                    <a:pt x="134" y="302"/>
                  </a:lnTo>
                  <a:lnTo>
                    <a:pt x="132" y="304"/>
                  </a:lnTo>
                  <a:lnTo>
                    <a:pt x="132" y="304"/>
                  </a:lnTo>
                  <a:lnTo>
                    <a:pt x="132" y="308"/>
                  </a:lnTo>
                  <a:lnTo>
                    <a:pt x="130" y="308"/>
                  </a:lnTo>
                  <a:lnTo>
                    <a:pt x="130" y="308"/>
                  </a:lnTo>
                  <a:lnTo>
                    <a:pt x="130" y="308"/>
                  </a:lnTo>
                  <a:lnTo>
                    <a:pt x="132" y="310"/>
                  </a:lnTo>
                  <a:lnTo>
                    <a:pt x="134" y="308"/>
                  </a:lnTo>
                  <a:lnTo>
                    <a:pt x="134" y="308"/>
                  </a:lnTo>
                  <a:lnTo>
                    <a:pt x="134" y="310"/>
                  </a:lnTo>
                  <a:lnTo>
                    <a:pt x="134" y="312"/>
                  </a:lnTo>
                  <a:lnTo>
                    <a:pt x="134" y="312"/>
                  </a:lnTo>
                  <a:lnTo>
                    <a:pt x="134" y="314"/>
                  </a:lnTo>
                  <a:lnTo>
                    <a:pt x="134" y="314"/>
                  </a:lnTo>
                  <a:lnTo>
                    <a:pt x="134" y="312"/>
                  </a:lnTo>
                  <a:lnTo>
                    <a:pt x="134" y="312"/>
                  </a:lnTo>
                  <a:lnTo>
                    <a:pt x="134" y="314"/>
                  </a:lnTo>
                  <a:lnTo>
                    <a:pt x="134" y="314"/>
                  </a:lnTo>
                  <a:lnTo>
                    <a:pt x="134" y="314"/>
                  </a:lnTo>
                  <a:lnTo>
                    <a:pt x="134" y="314"/>
                  </a:lnTo>
                  <a:lnTo>
                    <a:pt x="134" y="314"/>
                  </a:lnTo>
                  <a:lnTo>
                    <a:pt x="134" y="316"/>
                  </a:lnTo>
                  <a:lnTo>
                    <a:pt x="134" y="316"/>
                  </a:lnTo>
                  <a:lnTo>
                    <a:pt x="136" y="318"/>
                  </a:lnTo>
                  <a:lnTo>
                    <a:pt x="136" y="318"/>
                  </a:lnTo>
                  <a:lnTo>
                    <a:pt x="136" y="318"/>
                  </a:lnTo>
                  <a:lnTo>
                    <a:pt x="138" y="320"/>
                  </a:lnTo>
                  <a:lnTo>
                    <a:pt x="140" y="322"/>
                  </a:lnTo>
                  <a:lnTo>
                    <a:pt x="140" y="320"/>
                  </a:lnTo>
                  <a:lnTo>
                    <a:pt x="140" y="320"/>
                  </a:lnTo>
                  <a:lnTo>
                    <a:pt x="142" y="322"/>
                  </a:lnTo>
                  <a:lnTo>
                    <a:pt x="142" y="322"/>
                  </a:lnTo>
                  <a:lnTo>
                    <a:pt x="142" y="320"/>
                  </a:lnTo>
                  <a:lnTo>
                    <a:pt x="142" y="318"/>
                  </a:lnTo>
                  <a:lnTo>
                    <a:pt x="142" y="318"/>
                  </a:lnTo>
                  <a:lnTo>
                    <a:pt x="138" y="316"/>
                  </a:lnTo>
                  <a:lnTo>
                    <a:pt x="138" y="316"/>
                  </a:lnTo>
                  <a:lnTo>
                    <a:pt x="138" y="314"/>
                  </a:lnTo>
                  <a:lnTo>
                    <a:pt x="140" y="314"/>
                  </a:lnTo>
                  <a:lnTo>
                    <a:pt x="136" y="314"/>
                  </a:lnTo>
                  <a:lnTo>
                    <a:pt x="136" y="314"/>
                  </a:lnTo>
                  <a:lnTo>
                    <a:pt x="138" y="312"/>
                  </a:lnTo>
                  <a:lnTo>
                    <a:pt x="138" y="310"/>
                  </a:lnTo>
                  <a:lnTo>
                    <a:pt x="140" y="308"/>
                  </a:lnTo>
                  <a:lnTo>
                    <a:pt x="140" y="310"/>
                  </a:lnTo>
                  <a:lnTo>
                    <a:pt x="140" y="310"/>
                  </a:lnTo>
                  <a:lnTo>
                    <a:pt x="142" y="308"/>
                  </a:lnTo>
                  <a:lnTo>
                    <a:pt x="142" y="308"/>
                  </a:lnTo>
                  <a:lnTo>
                    <a:pt x="142" y="310"/>
                  </a:lnTo>
                  <a:lnTo>
                    <a:pt x="142" y="310"/>
                  </a:lnTo>
                  <a:lnTo>
                    <a:pt x="142" y="310"/>
                  </a:lnTo>
                  <a:lnTo>
                    <a:pt x="142" y="312"/>
                  </a:lnTo>
                  <a:lnTo>
                    <a:pt x="142" y="312"/>
                  </a:lnTo>
                  <a:lnTo>
                    <a:pt x="144" y="312"/>
                  </a:lnTo>
                  <a:lnTo>
                    <a:pt x="146" y="312"/>
                  </a:lnTo>
                  <a:lnTo>
                    <a:pt x="146" y="312"/>
                  </a:lnTo>
                  <a:lnTo>
                    <a:pt x="146" y="312"/>
                  </a:lnTo>
                  <a:lnTo>
                    <a:pt x="144" y="314"/>
                  </a:lnTo>
                  <a:lnTo>
                    <a:pt x="144" y="314"/>
                  </a:lnTo>
                  <a:lnTo>
                    <a:pt x="150" y="316"/>
                  </a:lnTo>
                  <a:lnTo>
                    <a:pt x="150" y="316"/>
                  </a:lnTo>
                  <a:lnTo>
                    <a:pt x="148" y="316"/>
                  </a:lnTo>
                  <a:lnTo>
                    <a:pt x="148" y="316"/>
                  </a:lnTo>
                  <a:lnTo>
                    <a:pt x="150" y="316"/>
                  </a:lnTo>
                  <a:lnTo>
                    <a:pt x="150" y="316"/>
                  </a:lnTo>
                  <a:lnTo>
                    <a:pt x="154" y="318"/>
                  </a:lnTo>
                  <a:lnTo>
                    <a:pt x="154" y="318"/>
                  </a:lnTo>
                  <a:lnTo>
                    <a:pt x="154" y="318"/>
                  </a:lnTo>
                  <a:lnTo>
                    <a:pt x="154" y="318"/>
                  </a:lnTo>
                  <a:lnTo>
                    <a:pt x="154" y="320"/>
                  </a:lnTo>
                  <a:lnTo>
                    <a:pt x="152" y="320"/>
                  </a:lnTo>
                  <a:lnTo>
                    <a:pt x="152" y="320"/>
                  </a:lnTo>
                  <a:lnTo>
                    <a:pt x="152" y="320"/>
                  </a:lnTo>
                  <a:lnTo>
                    <a:pt x="152" y="320"/>
                  </a:lnTo>
                  <a:lnTo>
                    <a:pt x="150" y="324"/>
                  </a:lnTo>
                  <a:lnTo>
                    <a:pt x="150" y="324"/>
                  </a:lnTo>
                  <a:lnTo>
                    <a:pt x="150" y="322"/>
                  </a:lnTo>
                  <a:lnTo>
                    <a:pt x="150" y="322"/>
                  </a:lnTo>
                  <a:lnTo>
                    <a:pt x="150" y="322"/>
                  </a:lnTo>
                  <a:lnTo>
                    <a:pt x="152" y="324"/>
                  </a:lnTo>
                  <a:lnTo>
                    <a:pt x="152" y="328"/>
                  </a:lnTo>
                  <a:lnTo>
                    <a:pt x="152" y="328"/>
                  </a:lnTo>
                  <a:lnTo>
                    <a:pt x="154" y="330"/>
                  </a:lnTo>
                  <a:lnTo>
                    <a:pt x="154" y="328"/>
                  </a:lnTo>
                  <a:lnTo>
                    <a:pt x="154" y="328"/>
                  </a:lnTo>
                  <a:lnTo>
                    <a:pt x="158" y="332"/>
                  </a:lnTo>
                  <a:lnTo>
                    <a:pt x="158" y="332"/>
                  </a:lnTo>
                  <a:lnTo>
                    <a:pt x="158" y="334"/>
                  </a:lnTo>
                  <a:lnTo>
                    <a:pt x="158" y="334"/>
                  </a:lnTo>
                  <a:lnTo>
                    <a:pt x="156" y="334"/>
                  </a:lnTo>
                  <a:lnTo>
                    <a:pt x="156" y="334"/>
                  </a:lnTo>
                  <a:lnTo>
                    <a:pt x="156" y="334"/>
                  </a:lnTo>
                  <a:lnTo>
                    <a:pt x="156" y="334"/>
                  </a:lnTo>
                  <a:lnTo>
                    <a:pt x="156" y="334"/>
                  </a:lnTo>
                  <a:lnTo>
                    <a:pt x="156" y="334"/>
                  </a:lnTo>
                  <a:lnTo>
                    <a:pt x="156" y="334"/>
                  </a:lnTo>
                  <a:lnTo>
                    <a:pt x="156" y="334"/>
                  </a:lnTo>
                  <a:lnTo>
                    <a:pt x="156" y="332"/>
                  </a:lnTo>
                  <a:lnTo>
                    <a:pt x="156" y="330"/>
                  </a:lnTo>
                  <a:lnTo>
                    <a:pt x="154" y="330"/>
                  </a:lnTo>
                  <a:lnTo>
                    <a:pt x="154" y="330"/>
                  </a:lnTo>
                  <a:lnTo>
                    <a:pt x="154" y="332"/>
                  </a:lnTo>
                  <a:lnTo>
                    <a:pt x="152" y="332"/>
                  </a:lnTo>
                  <a:lnTo>
                    <a:pt x="152" y="332"/>
                  </a:lnTo>
                  <a:lnTo>
                    <a:pt x="152" y="332"/>
                  </a:lnTo>
                  <a:lnTo>
                    <a:pt x="152" y="330"/>
                  </a:lnTo>
                  <a:lnTo>
                    <a:pt x="150" y="330"/>
                  </a:lnTo>
                  <a:lnTo>
                    <a:pt x="150" y="330"/>
                  </a:lnTo>
                  <a:lnTo>
                    <a:pt x="150" y="330"/>
                  </a:lnTo>
                  <a:lnTo>
                    <a:pt x="150" y="330"/>
                  </a:lnTo>
                  <a:lnTo>
                    <a:pt x="150" y="332"/>
                  </a:lnTo>
                  <a:lnTo>
                    <a:pt x="150" y="332"/>
                  </a:lnTo>
                  <a:lnTo>
                    <a:pt x="150" y="332"/>
                  </a:lnTo>
                  <a:lnTo>
                    <a:pt x="152" y="332"/>
                  </a:lnTo>
                  <a:lnTo>
                    <a:pt x="154" y="334"/>
                  </a:lnTo>
                  <a:lnTo>
                    <a:pt x="154" y="332"/>
                  </a:lnTo>
                  <a:lnTo>
                    <a:pt x="154" y="332"/>
                  </a:lnTo>
                  <a:close/>
                  <a:moveTo>
                    <a:pt x="128" y="314"/>
                  </a:moveTo>
                  <a:lnTo>
                    <a:pt x="128" y="314"/>
                  </a:lnTo>
                  <a:lnTo>
                    <a:pt x="130" y="312"/>
                  </a:lnTo>
                  <a:lnTo>
                    <a:pt x="132" y="314"/>
                  </a:lnTo>
                  <a:lnTo>
                    <a:pt x="132" y="314"/>
                  </a:lnTo>
                  <a:lnTo>
                    <a:pt x="130" y="312"/>
                  </a:lnTo>
                  <a:lnTo>
                    <a:pt x="130" y="308"/>
                  </a:lnTo>
                  <a:lnTo>
                    <a:pt x="130" y="308"/>
                  </a:lnTo>
                  <a:lnTo>
                    <a:pt x="130" y="308"/>
                  </a:lnTo>
                  <a:lnTo>
                    <a:pt x="130" y="308"/>
                  </a:lnTo>
                  <a:lnTo>
                    <a:pt x="130" y="308"/>
                  </a:lnTo>
                  <a:lnTo>
                    <a:pt x="126" y="310"/>
                  </a:lnTo>
                  <a:lnTo>
                    <a:pt x="126" y="310"/>
                  </a:lnTo>
                  <a:lnTo>
                    <a:pt x="126" y="312"/>
                  </a:lnTo>
                  <a:lnTo>
                    <a:pt x="128" y="314"/>
                  </a:lnTo>
                  <a:lnTo>
                    <a:pt x="128" y="314"/>
                  </a:lnTo>
                  <a:lnTo>
                    <a:pt x="128" y="314"/>
                  </a:lnTo>
                  <a:lnTo>
                    <a:pt x="128" y="314"/>
                  </a:lnTo>
                  <a:lnTo>
                    <a:pt x="126" y="312"/>
                  </a:lnTo>
                  <a:lnTo>
                    <a:pt x="126" y="312"/>
                  </a:lnTo>
                  <a:lnTo>
                    <a:pt x="126" y="316"/>
                  </a:lnTo>
                  <a:lnTo>
                    <a:pt x="128" y="316"/>
                  </a:lnTo>
                  <a:lnTo>
                    <a:pt x="128" y="316"/>
                  </a:lnTo>
                  <a:lnTo>
                    <a:pt x="128" y="314"/>
                  </a:lnTo>
                  <a:lnTo>
                    <a:pt x="128" y="314"/>
                  </a:lnTo>
                  <a:lnTo>
                    <a:pt x="128" y="314"/>
                  </a:lnTo>
                  <a:lnTo>
                    <a:pt x="128" y="314"/>
                  </a:lnTo>
                  <a:lnTo>
                    <a:pt x="128" y="314"/>
                  </a:lnTo>
                  <a:lnTo>
                    <a:pt x="128" y="314"/>
                  </a:lnTo>
                  <a:close/>
                  <a:moveTo>
                    <a:pt x="114" y="338"/>
                  </a:moveTo>
                  <a:lnTo>
                    <a:pt x="118" y="340"/>
                  </a:lnTo>
                  <a:lnTo>
                    <a:pt x="118" y="340"/>
                  </a:lnTo>
                  <a:lnTo>
                    <a:pt x="116" y="338"/>
                  </a:lnTo>
                  <a:lnTo>
                    <a:pt x="118" y="338"/>
                  </a:lnTo>
                  <a:lnTo>
                    <a:pt x="118" y="338"/>
                  </a:lnTo>
                  <a:lnTo>
                    <a:pt x="116" y="338"/>
                  </a:lnTo>
                  <a:lnTo>
                    <a:pt x="116" y="336"/>
                  </a:lnTo>
                  <a:lnTo>
                    <a:pt x="114" y="334"/>
                  </a:lnTo>
                  <a:lnTo>
                    <a:pt x="114" y="334"/>
                  </a:lnTo>
                  <a:lnTo>
                    <a:pt x="112" y="334"/>
                  </a:lnTo>
                  <a:lnTo>
                    <a:pt x="110" y="334"/>
                  </a:lnTo>
                  <a:lnTo>
                    <a:pt x="110" y="334"/>
                  </a:lnTo>
                  <a:lnTo>
                    <a:pt x="112" y="336"/>
                  </a:lnTo>
                  <a:lnTo>
                    <a:pt x="112" y="336"/>
                  </a:lnTo>
                  <a:lnTo>
                    <a:pt x="114" y="334"/>
                  </a:lnTo>
                  <a:lnTo>
                    <a:pt x="114" y="336"/>
                  </a:lnTo>
                  <a:lnTo>
                    <a:pt x="114" y="338"/>
                  </a:lnTo>
                  <a:lnTo>
                    <a:pt x="114" y="338"/>
                  </a:lnTo>
                  <a:lnTo>
                    <a:pt x="114" y="340"/>
                  </a:lnTo>
                  <a:lnTo>
                    <a:pt x="114" y="338"/>
                  </a:lnTo>
                  <a:close/>
                  <a:moveTo>
                    <a:pt x="114" y="334"/>
                  </a:moveTo>
                  <a:lnTo>
                    <a:pt x="114" y="334"/>
                  </a:lnTo>
                  <a:lnTo>
                    <a:pt x="112" y="332"/>
                  </a:lnTo>
                  <a:lnTo>
                    <a:pt x="112" y="332"/>
                  </a:lnTo>
                  <a:lnTo>
                    <a:pt x="112" y="332"/>
                  </a:lnTo>
                  <a:lnTo>
                    <a:pt x="112" y="332"/>
                  </a:lnTo>
                  <a:lnTo>
                    <a:pt x="114" y="334"/>
                  </a:lnTo>
                  <a:lnTo>
                    <a:pt x="114" y="334"/>
                  </a:lnTo>
                  <a:close/>
                  <a:moveTo>
                    <a:pt x="126" y="308"/>
                  </a:moveTo>
                  <a:lnTo>
                    <a:pt x="126" y="308"/>
                  </a:lnTo>
                  <a:lnTo>
                    <a:pt x="126" y="306"/>
                  </a:lnTo>
                  <a:lnTo>
                    <a:pt x="124" y="304"/>
                  </a:lnTo>
                  <a:lnTo>
                    <a:pt x="124" y="304"/>
                  </a:lnTo>
                  <a:lnTo>
                    <a:pt x="122" y="302"/>
                  </a:lnTo>
                  <a:lnTo>
                    <a:pt x="122" y="302"/>
                  </a:lnTo>
                  <a:lnTo>
                    <a:pt x="124" y="304"/>
                  </a:lnTo>
                  <a:lnTo>
                    <a:pt x="124" y="304"/>
                  </a:lnTo>
                  <a:lnTo>
                    <a:pt x="124" y="306"/>
                  </a:lnTo>
                  <a:lnTo>
                    <a:pt x="126" y="308"/>
                  </a:lnTo>
                  <a:lnTo>
                    <a:pt x="126" y="308"/>
                  </a:lnTo>
                  <a:lnTo>
                    <a:pt x="126" y="308"/>
                  </a:lnTo>
                  <a:close/>
                  <a:moveTo>
                    <a:pt x="122" y="310"/>
                  </a:moveTo>
                  <a:lnTo>
                    <a:pt x="122" y="310"/>
                  </a:lnTo>
                  <a:lnTo>
                    <a:pt x="122" y="314"/>
                  </a:lnTo>
                  <a:lnTo>
                    <a:pt x="122" y="310"/>
                  </a:lnTo>
                  <a:close/>
                  <a:moveTo>
                    <a:pt x="128" y="292"/>
                  </a:moveTo>
                  <a:lnTo>
                    <a:pt x="126" y="290"/>
                  </a:lnTo>
                  <a:lnTo>
                    <a:pt x="126" y="290"/>
                  </a:lnTo>
                  <a:lnTo>
                    <a:pt x="128" y="292"/>
                  </a:lnTo>
                  <a:close/>
                  <a:moveTo>
                    <a:pt x="124" y="300"/>
                  </a:moveTo>
                  <a:lnTo>
                    <a:pt x="126" y="302"/>
                  </a:lnTo>
                  <a:lnTo>
                    <a:pt x="126" y="302"/>
                  </a:lnTo>
                  <a:lnTo>
                    <a:pt x="124" y="300"/>
                  </a:lnTo>
                  <a:close/>
                  <a:moveTo>
                    <a:pt x="118" y="308"/>
                  </a:moveTo>
                  <a:lnTo>
                    <a:pt x="120" y="312"/>
                  </a:lnTo>
                  <a:lnTo>
                    <a:pt x="120" y="312"/>
                  </a:lnTo>
                  <a:lnTo>
                    <a:pt x="120" y="310"/>
                  </a:lnTo>
                  <a:lnTo>
                    <a:pt x="118" y="308"/>
                  </a:lnTo>
                  <a:lnTo>
                    <a:pt x="118" y="308"/>
                  </a:lnTo>
                  <a:close/>
                  <a:moveTo>
                    <a:pt x="138" y="276"/>
                  </a:moveTo>
                  <a:lnTo>
                    <a:pt x="138" y="276"/>
                  </a:lnTo>
                  <a:lnTo>
                    <a:pt x="138" y="278"/>
                  </a:lnTo>
                  <a:lnTo>
                    <a:pt x="138" y="280"/>
                  </a:lnTo>
                  <a:lnTo>
                    <a:pt x="138" y="280"/>
                  </a:lnTo>
                  <a:lnTo>
                    <a:pt x="138" y="278"/>
                  </a:lnTo>
                  <a:lnTo>
                    <a:pt x="138" y="276"/>
                  </a:lnTo>
                  <a:lnTo>
                    <a:pt x="138" y="276"/>
                  </a:lnTo>
                  <a:close/>
                  <a:moveTo>
                    <a:pt x="134" y="298"/>
                  </a:moveTo>
                  <a:lnTo>
                    <a:pt x="134" y="298"/>
                  </a:lnTo>
                  <a:lnTo>
                    <a:pt x="132" y="298"/>
                  </a:lnTo>
                  <a:lnTo>
                    <a:pt x="134" y="300"/>
                  </a:lnTo>
                  <a:lnTo>
                    <a:pt x="136" y="298"/>
                  </a:lnTo>
                  <a:lnTo>
                    <a:pt x="134" y="298"/>
                  </a:lnTo>
                  <a:lnTo>
                    <a:pt x="134" y="298"/>
                  </a:lnTo>
                  <a:close/>
                  <a:moveTo>
                    <a:pt x="132" y="312"/>
                  </a:moveTo>
                  <a:lnTo>
                    <a:pt x="132" y="310"/>
                  </a:lnTo>
                  <a:lnTo>
                    <a:pt x="132" y="310"/>
                  </a:lnTo>
                  <a:lnTo>
                    <a:pt x="132" y="310"/>
                  </a:lnTo>
                  <a:lnTo>
                    <a:pt x="132" y="310"/>
                  </a:lnTo>
                  <a:lnTo>
                    <a:pt x="132" y="312"/>
                  </a:lnTo>
                  <a:lnTo>
                    <a:pt x="132" y="312"/>
                  </a:lnTo>
                  <a:close/>
                  <a:moveTo>
                    <a:pt x="130" y="320"/>
                  </a:moveTo>
                  <a:lnTo>
                    <a:pt x="130" y="320"/>
                  </a:lnTo>
                  <a:lnTo>
                    <a:pt x="130" y="322"/>
                  </a:lnTo>
                  <a:lnTo>
                    <a:pt x="130" y="322"/>
                  </a:lnTo>
                  <a:lnTo>
                    <a:pt x="130" y="322"/>
                  </a:lnTo>
                  <a:lnTo>
                    <a:pt x="130" y="320"/>
                  </a:lnTo>
                  <a:close/>
                  <a:moveTo>
                    <a:pt x="118" y="348"/>
                  </a:moveTo>
                  <a:lnTo>
                    <a:pt x="120" y="350"/>
                  </a:lnTo>
                  <a:lnTo>
                    <a:pt x="120" y="348"/>
                  </a:lnTo>
                  <a:lnTo>
                    <a:pt x="120" y="348"/>
                  </a:lnTo>
                  <a:lnTo>
                    <a:pt x="120" y="350"/>
                  </a:lnTo>
                  <a:lnTo>
                    <a:pt x="120" y="348"/>
                  </a:lnTo>
                  <a:lnTo>
                    <a:pt x="118" y="348"/>
                  </a:lnTo>
                  <a:lnTo>
                    <a:pt x="118" y="348"/>
                  </a:lnTo>
                  <a:lnTo>
                    <a:pt x="118" y="348"/>
                  </a:lnTo>
                  <a:close/>
                  <a:moveTo>
                    <a:pt x="118" y="352"/>
                  </a:moveTo>
                  <a:lnTo>
                    <a:pt x="118" y="352"/>
                  </a:lnTo>
                  <a:lnTo>
                    <a:pt x="118" y="352"/>
                  </a:lnTo>
                  <a:lnTo>
                    <a:pt x="118" y="352"/>
                  </a:lnTo>
                  <a:lnTo>
                    <a:pt x="118" y="352"/>
                  </a:lnTo>
                  <a:lnTo>
                    <a:pt x="118" y="352"/>
                  </a:lnTo>
                  <a:lnTo>
                    <a:pt x="118" y="352"/>
                  </a:lnTo>
                  <a:lnTo>
                    <a:pt x="118" y="352"/>
                  </a:lnTo>
                  <a:lnTo>
                    <a:pt x="118" y="354"/>
                  </a:lnTo>
                  <a:lnTo>
                    <a:pt x="118" y="354"/>
                  </a:lnTo>
                  <a:lnTo>
                    <a:pt x="120" y="352"/>
                  </a:lnTo>
                  <a:lnTo>
                    <a:pt x="118" y="350"/>
                  </a:lnTo>
                  <a:lnTo>
                    <a:pt x="118" y="350"/>
                  </a:lnTo>
                  <a:lnTo>
                    <a:pt x="118" y="350"/>
                  </a:lnTo>
                  <a:lnTo>
                    <a:pt x="118" y="350"/>
                  </a:lnTo>
                  <a:lnTo>
                    <a:pt x="116" y="350"/>
                  </a:lnTo>
                  <a:lnTo>
                    <a:pt x="118" y="352"/>
                  </a:lnTo>
                  <a:lnTo>
                    <a:pt x="118" y="352"/>
                  </a:lnTo>
                  <a:close/>
                  <a:moveTo>
                    <a:pt x="130" y="326"/>
                  </a:moveTo>
                  <a:lnTo>
                    <a:pt x="128" y="324"/>
                  </a:lnTo>
                  <a:lnTo>
                    <a:pt x="128" y="326"/>
                  </a:lnTo>
                  <a:lnTo>
                    <a:pt x="130" y="326"/>
                  </a:lnTo>
                  <a:close/>
                  <a:moveTo>
                    <a:pt x="136" y="298"/>
                  </a:moveTo>
                  <a:lnTo>
                    <a:pt x="136" y="300"/>
                  </a:lnTo>
                  <a:lnTo>
                    <a:pt x="136" y="298"/>
                  </a:lnTo>
                  <a:lnTo>
                    <a:pt x="136" y="298"/>
                  </a:lnTo>
                  <a:close/>
                  <a:moveTo>
                    <a:pt x="142" y="282"/>
                  </a:moveTo>
                  <a:lnTo>
                    <a:pt x="140" y="280"/>
                  </a:lnTo>
                  <a:lnTo>
                    <a:pt x="140" y="282"/>
                  </a:lnTo>
                  <a:lnTo>
                    <a:pt x="140" y="282"/>
                  </a:lnTo>
                  <a:lnTo>
                    <a:pt x="142" y="282"/>
                  </a:lnTo>
                  <a:lnTo>
                    <a:pt x="142" y="282"/>
                  </a:lnTo>
                  <a:lnTo>
                    <a:pt x="142" y="282"/>
                  </a:lnTo>
                  <a:lnTo>
                    <a:pt x="142" y="282"/>
                  </a:lnTo>
                  <a:close/>
                  <a:moveTo>
                    <a:pt x="140" y="284"/>
                  </a:moveTo>
                  <a:lnTo>
                    <a:pt x="140" y="284"/>
                  </a:lnTo>
                  <a:lnTo>
                    <a:pt x="140" y="284"/>
                  </a:lnTo>
                  <a:lnTo>
                    <a:pt x="142" y="284"/>
                  </a:lnTo>
                  <a:lnTo>
                    <a:pt x="142" y="284"/>
                  </a:lnTo>
                  <a:lnTo>
                    <a:pt x="140" y="284"/>
                  </a:lnTo>
                  <a:lnTo>
                    <a:pt x="140" y="284"/>
                  </a:lnTo>
                  <a:lnTo>
                    <a:pt x="140" y="284"/>
                  </a:lnTo>
                  <a:close/>
                  <a:moveTo>
                    <a:pt x="138" y="286"/>
                  </a:moveTo>
                  <a:lnTo>
                    <a:pt x="136" y="288"/>
                  </a:lnTo>
                  <a:lnTo>
                    <a:pt x="138" y="288"/>
                  </a:lnTo>
                  <a:lnTo>
                    <a:pt x="138" y="286"/>
                  </a:lnTo>
                  <a:close/>
                  <a:moveTo>
                    <a:pt x="154" y="268"/>
                  </a:moveTo>
                  <a:lnTo>
                    <a:pt x="154" y="268"/>
                  </a:lnTo>
                  <a:lnTo>
                    <a:pt x="154" y="268"/>
                  </a:lnTo>
                  <a:lnTo>
                    <a:pt x="154" y="266"/>
                  </a:lnTo>
                  <a:lnTo>
                    <a:pt x="154" y="266"/>
                  </a:lnTo>
                  <a:lnTo>
                    <a:pt x="154" y="268"/>
                  </a:lnTo>
                  <a:lnTo>
                    <a:pt x="154" y="268"/>
                  </a:lnTo>
                  <a:lnTo>
                    <a:pt x="154" y="268"/>
                  </a:lnTo>
                  <a:close/>
                  <a:moveTo>
                    <a:pt x="152" y="280"/>
                  </a:moveTo>
                  <a:lnTo>
                    <a:pt x="152" y="280"/>
                  </a:lnTo>
                  <a:lnTo>
                    <a:pt x="152" y="280"/>
                  </a:lnTo>
                  <a:lnTo>
                    <a:pt x="152" y="280"/>
                  </a:lnTo>
                  <a:lnTo>
                    <a:pt x="152" y="280"/>
                  </a:lnTo>
                  <a:lnTo>
                    <a:pt x="152" y="280"/>
                  </a:lnTo>
                  <a:lnTo>
                    <a:pt x="152" y="280"/>
                  </a:lnTo>
                  <a:lnTo>
                    <a:pt x="152" y="280"/>
                  </a:lnTo>
                  <a:lnTo>
                    <a:pt x="152" y="280"/>
                  </a:lnTo>
                  <a:lnTo>
                    <a:pt x="154" y="280"/>
                  </a:lnTo>
                  <a:lnTo>
                    <a:pt x="154" y="280"/>
                  </a:lnTo>
                  <a:lnTo>
                    <a:pt x="154" y="276"/>
                  </a:lnTo>
                  <a:lnTo>
                    <a:pt x="152" y="280"/>
                  </a:lnTo>
                  <a:close/>
                  <a:moveTo>
                    <a:pt x="174" y="218"/>
                  </a:moveTo>
                  <a:lnTo>
                    <a:pt x="174" y="218"/>
                  </a:lnTo>
                  <a:lnTo>
                    <a:pt x="174" y="216"/>
                  </a:lnTo>
                  <a:lnTo>
                    <a:pt x="174" y="216"/>
                  </a:lnTo>
                  <a:lnTo>
                    <a:pt x="174" y="214"/>
                  </a:lnTo>
                  <a:lnTo>
                    <a:pt x="174" y="214"/>
                  </a:lnTo>
                  <a:lnTo>
                    <a:pt x="172" y="214"/>
                  </a:lnTo>
                  <a:lnTo>
                    <a:pt x="172" y="216"/>
                  </a:lnTo>
                  <a:lnTo>
                    <a:pt x="172" y="218"/>
                  </a:lnTo>
                  <a:lnTo>
                    <a:pt x="170" y="216"/>
                  </a:lnTo>
                  <a:lnTo>
                    <a:pt x="170" y="216"/>
                  </a:lnTo>
                  <a:lnTo>
                    <a:pt x="172" y="218"/>
                  </a:lnTo>
                  <a:lnTo>
                    <a:pt x="172" y="218"/>
                  </a:lnTo>
                  <a:lnTo>
                    <a:pt x="174" y="218"/>
                  </a:lnTo>
                  <a:lnTo>
                    <a:pt x="174" y="218"/>
                  </a:lnTo>
                  <a:close/>
                  <a:moveTo>
                    <a:pt x="172" y="218"/>
                  </a:moveTo>
                  <a:lnTo>
                    <a:pt x="172" y="222"/>
                  </a:lnTo>
                  <a:lnTo>
                    <a:pt x="172" y="222"/>
                  </a:lnTo>
                  <a:lnTo>
                    <a:pt x="172" y="220"/>
                  </a:lnTo>
                  <a:lnTo>
                    <a:pt x="172" y="218"/>
                  </a:lnTo>
                  <a:lnTo>
                    <a:pt x="172" y="218"/>
                  </a:lnTo>
                  <a:close/>
                  <a:moveTo>
                    <a:pt x="170" y="222"/>
                  </a:moveTo>
                  <a:lnTo>
                    <a:pt x="170" y="222"/>
                  </a:lnTo>
                  <a:lnTo>
                    <a:pt x="168" y="220"/>
                  </a:lnTo>
                  <a:lnTo>
                    <a:pt x="168" y="224"/>
                  </a:lnTo>
                  <a:lnTo>
                    <a:pt x="170" y="222"/>
                  </a:lnTo>
                  <a:lnTo>
                    <a:pt x="170" y="222"/>
                  </a:lnTo>
                  <a:close/>
                  <a:moveTo>
                    <a:pt x="182" y="192"/>
                  </a:moveTo>
                  <a:lnTo>
                    <a:pt x="182" y="192"/>
                  </a:lnTo>
                  <a:lnTo>
                    <a:pt x="180" y="192"/>
                  </a:lnTo>
                  <a:lnTo>
                    <a:pt x="180" y="194"/>
                  </a:lnTo>
                  <a:lnTo>
                    <a:pt x="180" y="194"/>
                  </a:lnTo>
                  <a:lnTo>
                    <a:pt x="182" y="192"/>
                  </a:lnTo>
                  <a:lnTo>
                    <a:pt x="182" y="192"/>
                  </a:lnTo>
                  <a:close/>
                  <a:moveTo>
                    <a:pt x="158" y="262"/>
                  </a:moveTo>
                  <a:lnTo>
                    <a:pt x="162" y="264"/>
                  </a:lnTo>
                  <a:lnTo>
                    <a:pt x="160" y="262"/>
                  </a:lnTo>
                  <a:lnTo>
                    <a:pt x="158" y="262"/>
                  </a:lnTo>
                  <a:close/>
                  <a:moveTo>
                    <a:pt x="186" y="196"/>
                  </a:moveTo>
                  <a:lnTo>
                    <a:pt x="186" y="196"/>
                  </a:lnTo>
                  <a:lnTo>
                    <a:pt x="186" y="194"/>
                  </a:lnTo>
                  <a:lnTo>
                    <a:pt x="186" y="194"/>
                  </a:lnTo>
                  <a:lnTo>
                    <a:pt x="186" y="196"/>
                  </a:lnTo>
                  <a:lnTo>
                    <a:pt x="186" y="196"/>
                  </a:lnTo>
                  <a:close/>
                  <a:moveTo>
                    <a:pt x="198" y="164"/>
                  </a:moveTo>
                  <a:lnTo>
                    <a:pt x="198" y="164"/>
                  </a:lnTo>
                  <a:lnTo>
                    <a:pt x="196" y="166"/>
                  </a:lnTo>
                  <a:lnTo>
                    <a:pt x="196" y="166"/>
                  </a:lnTo>
                  <a:lnTo>
                    <a:pt x="196" y="166"/>
                  </a:lnTo>
                  <a:lnTo>
                    <a:pt x="198" y="166"/>
                  </a:lnTo>
                  <a:lnTo>
                    <a:pt x="198" y="164"/>
                  </a:lnTo>
                  <a:lnTo>
                    <a:pt x="198" y="164"/>
                  </a:lnTo>
                  <a:close/>
                  <a:moveTo>
                    <a:pt x="178" y="216"/>
                  </a:moveTo>
                  <a:lnTo>
                    <a:pt x="180" y="218"/>
                  </a:lnTo>
                  <a:lnTo>
                    <a:pt x="180" y="218"/>
                  </a:lnTo>
                  <a:lnTo>
                    <a:pt x="178" y="218"/>
                  </a:lnTo>
                  <a:lnTo>
                    <a:pt x="180" y="216"/>
                  </a:lnTo>
                  <a:lnTo>
                    <a:pt x="180" y="216"/>
                  </a:lnTo>
                  <a:lnTo>
                    <a:pt x="180" y="218"/>
                  </a:lnTo>
                  <a:lnTo>
                    <a:pt x="180" y="220"/>
                  </a:lnTo>
                  <a:lnTo>
                    <a:pt x="180" y="220"/>
                  </a:lnTo>
                  <a:lnTo>
                    <a:pt x="182" y="220"/>
                  </a:lnTo>
                  <a:lnTo>
                    <a:pt x="184" y="222"/>
                  </a:lnTo>
                  <a:lnTo>
                    <a:pt x="184" y="222"/>
                  </a:lnTo>
                  <a:lnTo>
                    <a:pt x="186" y="218"/>
                  </a:lnTo>
                  <a:lnTo>
                    <a:pt x="186" y="216"/>
                  </a:lnTo>
                  <a:lnTo>
                    <a:pt x="186" y="216"/>
                  </a:lnTo>
                  <a:lnTo>
                    <a:pt x="186" y="218"/>
                  </a:lnTo>
                  <a:lnTo>
                    <a:pt x="186" y="218"/>
                  </a:lnTo>
                  <a:lnTo>
                    <a:pt x="184" y="218"/>
                  </a:lnTo>
                  <a:lnTo>
                    <a:pt x="184" y="216"/>
                  </a:lnTo>
                  <a:lnTo>
                    <a:pt x="184" y="216"/>
                  </a:lnTo>
                  <a:lnTo>
                    <a:pt x="178" y="216"/>
                  </a:lnTo>
                  <a:lnTo>
                    <a:pt x="178" y="216"/>
                  </a:lnTo>
                  <a:close/>
                  <a:moveTo>
                    <a:pt x="192" y="200"/>
                  </a:moveTo>
                  <a:lnTo>
                    <a:pt x="192" y="200"/>
                  </a:lnTo>
                  <a:lnTo>
                    <a:pt x="192" y="198"/>
                  </a:lnTo>
                  <a:lnTo>
                    <a:pt x="190" y="196"/>
                  </a:lnTo>
                  <a:lnTo>
                    <a:pt x="190" y="196"/>
                  </a:lnTo>
                  <a:lnTo>
                    <a:pt x="192" y="198"/>
                  </a:lnTo>
                  <a:lnTo>
                    <a:pt x="192" y="200"/>
                  </a:lnTo>
                  <a:lnTo>
                    <a:pt x="192" y="200"/>
                  </a:lnTo>
                  <a:close/>
                  <a:moveTo>
                    <a:pt x="188" y="222"/>
                  </a:moveTo>
                  <a:lnTo>
                    <a:pt x="188" y="222"/>
                  </a:lnTo>
                  <a:lnTo>
                    <a:pt x="188" y="222"/>
                  </a:lnTo>
                  <a:lnTo>
                    <a:pt x="188" y="222"/>
                  </a:lnTo>
                  <a:lnTo>
                    <a:pt x="188" y="222"/>
                  </a:lnTo>
                  <a:lnTo>
                    <a:pt x="188" y="224"/>
                  </a:lnTo>
                  <a:lnTo>
                    <a:pt x="188" y="224"/>
                  </a:lnTo>
                  <a:lnTo>
                    <a:pt x="188" y="224"/>
                  </a:lnTo>
                  <a:lnTo>
                    <a:pt x="188" y="224"/>
                  </a:lnTo>
                  <a:lnTo>
                    <a:pt x="190" y="224"/>
                  </a:lnTo>
                  <a:lnTo>
                    <a:pt x="192" y="224"/>
                  </a:lnTo>
                  <a:lnTo>
                    <a:pt x="194" y="226"/>
                  </a:lnTo>
                  <a:lnTo>
                    <a:pt x="194" y="226"/>
                  </a:lnTo>
                  <a:lnTo>
                    <a:pt x="196" y="226"/>
                  </a:lnTo>
                  <a:lnTo>
                    <a:pt x="196" y="224"/>
                  </a:lnTo>
                  <a:lnTo>
                    <a:pt x="194" y="224"/>
                  </a:lnTo>
                  <a:lnTo>
                    <a:pt x="194" y="224"/>
                  </a:lnTo>
                  <a:lnTo>
                    <a:pt x="194" y="222"/>
                  </a:lnTo>
                  <a:lnTo>
                    <a:pt x="194" y="222"/>
                  </a:lnTo>
                  <a:lnTo>
                    <a:pt x="190" y="224"/>
                  </a:lnTo>
                  <a:lnTo>
                    <a:pt x="188" y="224"/>
                  </a:lnTo>
                  <a:lnTo>
                    <a:pt x="188" y="224"/>
                  </a:lnTo>
                  <a:lnTo>
                    <a:pt x="188" y="222"/>
                  </a:lnTo>
                  <a:lnTo>
                    <a:pt x="188" y="222"/>
                  </a:lnTo>
                  <a:close/>
                  <a:moveTo>
                    <a:pt x="204" y="186"/>
                  </a:moveTo>
                  <a:lnTo>
                    <a:pt x="204" y="188"/>
                  </a:lnTo>
                  <a:lnTo>
                    <a:pt x="206" y="188"/>
                  </a:lnTo>
                  <a:lnTo>
                    <a:pt x="204" y="186"/>
                  </a:lnTo>
                  <a:close/>
                  <a:moveTo>
                    <a:pt x="220" y="140"/>
                  </a:moveTo>
                  <a:lnTo>
                    <a:pt x="220" y="140"/>
                  </a:lnTo>
                  <a:lnTo>
                    <a:pt x="220" y="140"/>
                  </a:lnTo>
                  <a:lnTo>
                    <a:pt x="220" y="140"/>
                  </a:lnTo>
                  <a:close/>
                  <a:moveTo>
                    <a:pt x="230" y="132"/>
                  </a:moveTo>
                  <a:lnTo>
                    <a:pt x="230" y="132"/>
                  </a:lnTo>
                  <a:lnTo>
                    <a:pt x="232" y="132"/>
                  </a:lnTo>
                  <a:lnTo>
                    <a:pt x="234" y="132"/>
                  </a:lnTo>
                  <a:lnTo>
                    <a:pt x="234" y="132"/>
                  </a:lnTo>
                  <a:lnTo>
                    <a:pt x="234" y="136"/>
                  </a:lnTo>
                  <a:lnTo>
                    <a:pt x="234" y="138"/>
                  </a:lnTo>
                  <a:lnTo>
                    <a:pt x="236" y="136"/>
                  </a:lnTo>
                  <a:lnTo>
                    <a:pt x="238" y="136"/>
                  </a:lnTo>
                  <a:lnTo>
                    <a:pt x="238" y="136"/>
                  </a:lnTo>
                  <a:lnTo>
                    <a:pt x="238" y="136"/>
                  </a:lnTo>
                  <a:lnTo>
                    <a:pt x="240" y="136"/>
                  </a:lnTo>
                  <a:lnTo>
                    <a:pt x="240" y="136"/>
                  </a:lnTo>
                  <a:lnTo>
                    <a:pt x="238" y="134"/>
                  </a:lnTo>
                  <a:lnTo>
                    <a:pt x="236" y="132"/>
                  </a:lnTo>
                  <a:lnTo>
                    <a:pt x="234" y="132"/>
                  </a:lnTo>
                  <a:lnTo>
                    <a:pt x="232" y="130"/>
                  </a:lnTo>
                  <a:lnTo>
                    <a:pt x="232" y="130"/>
                  </a:lnTo>
                  <a:lnTo>
                    <a:pt x="230" y="128"/>
                  </a:lnTo>
                  <a:lnTo>
                    <a:pt x="230" y="130"/>
                  </a:lnTo>
                  <a:lnTo>
                    <a:pt x="230" y="132"/>
                  </a:lnTo>
                  <a:lnTo>
                    <a:pt x="230" y="132"/>
                  </a:lnTo>
                  <a:close/>
                  <a:moveTo>
                    <a:pt x="232" y="126"/>
                  </a:moveTo>
                  <a:lnTo>
                    <a:pt x="232" y="122"/>
                  </a:lnTo>
                  <a:lnTo>
                    <a:pt x="232" y="122"/>
                  </a:lnTo>
                  <a:lnTo>
                    <a:pt x="232" y="124"/>
                  </a:lnTo>
                  <a:lnTo>
                    <a:pt x="232" y="124"/>
                  </a:lnTo>
                  <a:lnTo>
                    <a:pt x="232" y="126"/>
                  </a:lnTo>
                  <a:lnTo>
                    <a:pt x="232" y="126"/>
                  </a:lnTo>
                  <a:close/>
                  <a:moveTo>
                    <a:pt x="212" y="226"/>
                  </a:moveTo>
                  <a:lnTo>
                    <a:pt x="212" y="226"/>
                  </a:lnTo>
                  <a:lnTo>
                    <a:pt x="210" y="226"/>
                  </a:lnTo>
                  <a:lnTo>
                    <a:pt x="208" y="226"/>
                  </a:lnTo>
                  <a:lnTo>
                    <a:pt x="206" y="224"/>
                  </a:lnTo>
                  <a:lnTo>
                    <a:pt x="206" y="224"/>
                  </a:lnTo>
                  <a:lnTo>
                    <a:pt x="206" y="224"/>
                  </a:lnTo>
                  <a:lnTo>
                    <a:pt x="206" y="226"/>
                  </a:lnTo>
                  <a:lnTo>
                    <a:pt x="204" y="226"/>
                  </a:lnTo>
                  <a:lnTo>
                    <a:pt x="204" y="226"/>
                  </a:lnTo>
                  <a:lnTo>
                    <a:pt x="204" y="226"/>
                  </a:lnTo>
                  <a:lnTo>
                    <a:pt x="206" y="228"/>
                  </a:lnTo>
                  <a:lnTo>
                    <a:pt x="208" y="228"/>
                  </a:lnTo>
                  <a:lnTo>
                    <a:pt x="210" y="230"/>
                  </a:lnTo>
                  <a:lnTo>
                    <a:pt x="210" y="230"/>
                  </a:lnTo>
                  <a:lnTo>
                    <a:pt x="212" y="230"/>
                  </a:lnTo>
                  <a:lnTo>
                    <a:pt x="212" y="228"/>
                  </a:lnTo>
                  <a:lnTo>
                    <a:pt x="212" y="224"/>
                  </a:lnTo>
                  <a:lnTo>
                    <a:pt x="214" y="224"/>
                  </a:lnTo>
                  <a:lnTo>
                    <a:pt x="214" y="222"/>
                  </a:lnTo>
                  <a:lnTo>
                    <a:pt x="214" y="222"/>
                  </a:lnTo>
                  <a:lnTo>
                    <a:pt x="212" y="224"/>
                  </a:lnTo>
                  <a:lnTo>
                    <a:pt x="212" y="226"/>
                  </a:lnTo>
                  <a:lnTo>
                    <a:pt x="212" y="226"/>
                  </a:lnTo>
                  <a:close/>
                  <a:moveTo>
                    <a:pt x="214" y="230"/>
                  </a:moveTo>
                  <a:lnTo>
                    <a:pt x="212" y="230"/>
                  </a:lnTo>
                  <a:lnTo>
                    <a:pt x="214" y="230"/>
                  </a:lnTo>
                  <a:lnTo>
                    <a:pt x="212" y="228"/>
                  </a:lnTo>
                  <a:lnTo>
                    <a:pt x="214" y="230"/>
                  </a:lnTo>
                  <a:close/>
                  <a:moveTo>
                    <a:pt x="210" y="232"/>
                  </a:moveTo>
                  <a:lnTo>
                    <a:pt x="210" y="232"/>
                  </a:lnTo>
                  <a:lnTo>
                    <a:pt x="208" y="230"/>
                  </a:lnTo>
                  <a:lnTo>
                    <a:pt x="204" y="228"/>
                  </a:lnTo>
                  <a:lnTo>
                    <a:pt x="204" y="228"/>
                  </a:lnTo>
                  <a:lnTo>
                    <a:pt x="202" y="228"/>
                  </a:lnTo>
                  <a:lnTo>
                    <a:pt x="202" y="228"/>
                  </a:lnTo>
                  <a:lnTo>
                    <a:pt x="202" y="230"/>
                  </a:lnTo>
                  <a:lnTo>
                    <a:pt x="202" y="230"/>
                  </a:lnTo>
                  <a:lnTo>
                    <a:pt x="202" y="230"/>
                  </a:lnTo>
                  <a:lnTo>
                    <a:pt x="206" y="232"/>
                  </a:lnTo>
                  <a:lnTo>
                    <a:pt x="208" y="236"/>
                  </a:lnTo>
                  <a:lnTo>
                    <a:pt x="208" y="236"/>
                  </a:lnTo>
                  <a:lnTo>
                    <a:pt x="208" y="236"/>
                  </a:lnTo>
                  <a:lnTo>
                    <a:pt x="208" y="236"/>
                  </a:lnTo>
                  <a:lnTo>
                    <a:pt x="208" y="236"/>
                  </a:lnTo>
                  <a:lnTo>
                    <a:pt x="208" y="236"/>
                  </a:lnTo>
                  <a:lnTo>
                    <a:pt x="210" y="234"/>
                  </a:lnTo>
                  <a:lnTo>
                    <a:pt x="210" y="234"/>
                  </a:lnTo>
                  <a:lnTo>
                    <a:pt x="210" y="234"/>
                  </a:lnTo>
                  <a:lnTo>
                    <a:pt x="212" y="236"/>
                  </a:lnTo>
                  <a:lnTo>
                    <a:pt x="212" y="236"/>
                  </a:lnTo>
                  <a:lnTo>
                    <a:pt x="212" y="234"/>
                  </a:lnTo>
                  <a:lnTo>
                    <a:pt x="210" y="232"/>
                  </a:lnTo>
                  <a:lnTo>
                    <a:pt x="210" y="232"/>
                  </a:lnTo>
                  <a:close/>
                  <a:moveTo>
                    <a:pt x="232" y="218"/>
                  </a:moveTo>
                  <a:lnTo>
                    <a:pt x="232" y="218"/>
                  </a:lnTo>
                  <a:lnTo>
                    <a:pt x="230" y="216"/>
                  </a:lnTo>
                  <a:lnTo>
                    <a:pt x="230" y="216"/>
                  </a:lnTo>
                  <a:lnTo>
                    <a:pt x="230" y="216"/>
                  </a:lnTo>
                  <a:lnTo>
                    <a:pt x="230" y="216"/>
                  </a:lnTo>
                  <a:lnTo>
                    <a:pt x="230" y="216"/>
                  </a:lnTo>
                  <a:lnTo>
                    <a:pt x="230" y="216"/>
                  </a:lnTo>
                  <a:lnTo>
                    <a:pt x="230" y="218"/>
                  </a:lnTo>
                  <a:lnTo>
                    <a:pt x="230" y="216"/>
                  </a:lnTo>
                  <a:lnTo>
                    <a:pt x="230" y="216"/>
                  </a:lnTo>
                  <a:lnTo>
                    <a:pt x="230" y="216"/>
                  </a:lnTo>
                  <a:lnTo>
                    <a:pt x="230" y="220"/>
                  </a:lnTo>
                  <a:lnTo>
                    <a:pt x="230" y="220"/>
                  </a:lnTo>
                  <a:lnTo>
                    <a:pt x="232" y="218"/>
                  </a:lnTo>
                  <a:lnTo>
                    <a:pt x="232" y="218"/>
                  </a:lnTo>
                  <a:lnTo>
                    <a:pt x="232" y="218"/>
                  </a:lnTo>
                  <a:close/>
                  <a:moveTo>
                    <a:pt x="236" y="208"/>
                  </a:moveTo>
                  <a:lnTo>
                    <a:pt x="236" y="208"/>
                  </a:lnTo>
                  <a:lnTo>
                    <a:pt x="236" y="208"/>
                  </a:lnTo>
                  <a:lnTo>
                    <a:pt x="236" y="208"/>
                  </a:lnTo>
                  <a:close/>
                  <a:moveTo>
                    <a:pt x="228" y="224"/>
                  </a:moveTo>
                  <a:lnTo>
                    <a:pt x="230" y="224"/>
                  </a:lnTo>
                  <a:lnTo>
                    <a:pt x="234" y="226"/>
                  </a:lnTo>
                  <a:lnTo>
                    <a:pt x="234" y="226"/>
                  </a:lnTo>
                  <a:lnTo>
                    <a:pt x="234" y="226"/>
                  </a:lnTo>
                  <a:lnTo>
                    <a:pt x="234" y="226"/>
                  </a:lnTo>
                  <a:lnTo>
                    <a:pt x="236" y="226"/>
                  </a:lnTo>
                  <a:lnTo>
                    <a:pt x="236" y="224"/>
                  </a:lnTo>
                  <a:lnTo>
                    <a:pt x="234" y="226"/>
                  </a:lnTo>
                  <a:lnTo>
                    <a:pt x="234" y="224"/>
                  </a:lnTo>
                  <a:lnTo>
                    <a:pt x="232" y="224"/>
                  </a:lnTo>
                  <a:lnTo>
                    <a:pt x="232" y="224"/>
                  </a:lnTo>
                  <a:lnTo>
                    <a:pt x="232" y="222"/>
                  </a:lnTo>
                  <a:lnTo>
                    <a:pt x="232" y="222"/>
                  </a:lnTo>
                  <a:lnTo>
                    <a:pt x="230" y="224"/>
                  </a:lnTo>
                  <a:lnTo>
                    <a:pt x="230" y="224"/>
                  </a:lnTo>
                  <a:lnTo>
                    <a:pt x="228" y="224"/>
                  </a:lnTo>
                  <a:lnTo>
                    <a:pt x="228" y="224"/>
                  </a:lnTo>
                  <a:close/>
                  <a:moveTo>
                    <a:pt x="232" y="228"/>
                  </a:moveTo>
                  <a:lnTo>
                    <a:pt x="232" y="228"/>
                  </a:lnTo>
                  <a:lnTo>
                    <a:pt x="230" y="228"/>
                  </a:lnTo>
                  <a:lnTo>
                    <a:pt x="230" y="228"/>
                  </a:lnTo>
                  <a:lnTo>
                    <a:pt x="230" y="228"/>
                  </a:lnTo>
                  <a:lnTo>
                    <a:pt x="230" y="228"/>
                  </a:lnTo>
                  <a:lnTo>
                    <a:pt x="230" y="228"/>
                  </a:lnTo>
                  <a:lnTo>
                    <a:pt x="230" y="228"/>
                  </a:lnTo>
                  <a:lnTo>
                    <a:pt x="230" y="228"/>
                  </a:lnTo>
                  <a:lnTo>
                    <a:pt x="230" y="228"/>
                  </a:lnTo>
                  <a:lnTo>
                    <a:pt x="230" y="228"/>
                  </a:lnTo>
                  <a:lnTo>
                    <a:pt x="230" y="230"/>
                  </a:lnTo>
                  <a:lnTo>
                    <a:pt x="230" y="230"/>
                  </a:lnTo>
                  <a:lnTo>
                    <a:pt x="232" y="228"/>
                  </a:lnTo>
                  <a:lnTo>
                    <a:pt x="232" y="228"/>
                  </a:lnTo>
                  <a:close/>
                  <a:moveTo>
                    <a:pt x="224" y="246"/>
                  </a:moveTo>
                  <a:lnTo>
                    <a:pt x="224" y="246"/>
                  </a:lnTo>
                  <a:lnTo>
                    <a:pt x="224" y="246"/>
                  </a:lnTo>
                  <a:lnTo>
                    <a:pt x="226" y="246"/>
                  </a:lnTo>
                  <a:lnTo>
                    <a:pt x="226" y="248"/>
                  </a:lnTo>
                  <a:lnTo>
                    <a:pt x="226" y="248"/>
                  </a:lnTo>
                  <a:lnTo>
                    <a:pt x="224" y="248"/>
                  </a:lnTo>
                  <a:lnTo>
                    <a:pt x="224" y="248"/>
                  </a:lnTo>
                  <a:lnTo>
                    <a:pt x="224" y="248"/>
                  </a:lnTo>
                  <a:lnTo>
                    <a:pt x="224" y="248"/>
                  </a:lnTo>
                  <a:lnTo>
                    <a:pt x="226" y="250"/>
                  </a:lnTo>
                  <a:lnTo>
                    <a:pt x="226" y="252"/>
                  </a:lnTo>
                  <a:lnTo>
                    <a:pt x="226" y="252"/>
                  </a:lnTo>
                  <a:lnTo>
                    <a:pt x="226" y="252"/>
                  </a:lnTo>
                  <a:lnTo>
                    <a:pt x="228" y="250"/>
                  </a:lnTo>
                  <a:lnTo>
                    <a:pt x="228" y="248"/>
                  </a:lnTo>
                  <a:lnTo>
                    <a:pt x="226" y="246"/>
                  </a:lnTo>
                  <a:lnTo>
                    <a:pt x="226" y="246"/>
                  </a:lnTo>
                  <a:lnTo>
                    <a:pt x="226" y="246"/>
                  </a:lnTo>
                  <a:lnTo>
                    <a:pt x="224" y="246"/>
                  </a:lnTo>
                  <a:lnTo>
                    <a:pt x="224" y="246"/>
                  </a:lnTo>
                  <a:close/>
                  <a:moveTo>
                    <a:pt x="238" y="234"/>
                  </a:moveTo>
                  <a:lnTo>
                    <a:pt x="238" y="234"/>
                  </a:lnTo>
                  <a:lnTo>
                    <a:pt x="238" y="232"/>
                  </a:lnTo>
                  <a:lnTo>
                    <a:pt x="238" y="232"/>
                  </a:lnTo>
                  <a:lnTo>
                    <a:pt x="238" y="234"/>
                  </a:lnTo>
                  <a:close/>
                  <a:moveTo>
                    <a:pt x="240" y="232"/>
                  </a:moveTo>
                  <a:lnTo>
                    <a:pt x="240" y="232"/>
                  </a:lnTo>
                  <a:lnTo>
                    <a:pt x="238" y="230"/>
                  </a:lnTo>
                  <a:lnTo>
                    <a:pt x="238" y="230"/>
                  </a:lnTo>
                  <a:lnTo>
                    <a:pt x="238" y="230"/>
                  </a:lnTo>
                  <a:lnTo>
                    <a:pt x="238" y="230"/>
                  </a:lnTo>
                  <a:lnTo>
                    <a:pt x="240" y="232"/>
                  </a:lnTo>
                  <a:lnTo>
                    <a:pt x="240" y="232"/>
                  </a:lnTo>
                  <a:close/>
                  <a:moveTo>
                    <a:pt x="238" y="228"/>
                  </a:moveTo>
                  <a:lnTo>
                    <a:pt x="238" y="228"/>
                  </a:lnTo>
                  <a:lnTo>
                    <a:pt x="238" y="224"/>
                  </a:lnTo>
                  <a:lnTo>
                    <a:pt x="236" y="226"/>
                  </a:lnTo>
                  <a:lnTo>
                    <a:pt x="236" y="226"/>
                  </a:lnTo>
                  <a:lnTo>
                    <a:pt x="238" y="226"/>
                  </a:lnTo>
                  <a:lnTo>
                    <a:pt x="238" y="226"/>
                  </a:lnTo>
                  <a:lnTo>
                    <a:pt x="238" y="228"/>
                  </a:lnTo>
                  <a:lnTo>
                    <a:pt x="238" y="228"/>
                  </a:lnTo>
                  <a:close/>
                  <a:moveTo>
                    <a:pt x="226" y="256"/>
                  </a:moveTo>
                  <a:lnTo>
                    <a:pt x="226" y="256"/>
                  </a:lnTo>
                  <a:lnTo>
                    <a:pt x="226" y="258"/>
                  </a:lnTo>
                  <a:lnTo>
                    <a:pt x="228" y="258"/>
                  </a:lnTo>
                  <a:lnTo>
                    <a:pt x="228" y="258"/>
                  </a:lnTo>
                  <a:lnTo>
                    <a:pt x="228" y="256"/>
                  </a:lnTo>
                  <a:lnTo>
                    <a:pt x="226" y="256"/>
                  </a:lnTo>
                  <a:close/>
                  <a:moveTo>
                    <a:pt x="212" y="272"/>
                  </a:moveTo>
                  <a:lnTo>
                    <a:pt x="212" y="272"/>
                  </a:lnTo>
                  <a:lnTo>
                    <a:pt x="212" y="274"/>
                  </a:lnTo>
                  <a:lnTo>
                    <a:pt x="212" y="274"/>
                  </a:lnTo>
                  <a:lnTo>
                    <a:pt x="216" y="276"/>
                  </a:lnTo>
                  <a:lnTo>
                    <a:pt x="222" y="280"/>
                  </a:lnTo>
                  <a:lnTo>
                    <a:pt x="222" y="280"/>
                  </a:lnTo>
                  <a:lnTo>
                    <a:pt x="222" y="278"/>
                  </a:lnTo>
                  <a:lnTo>
                    <a:pt x="222" y="278"/>
                  </a:lnTo>
                  <a:lnTo>
                    <a:pt x="224" y="276"/>
                  </a:lnTo>
                  <a:lnTo>
                    <a:pt x="224" y="278"/>
                  </a:lnTo>
                  <a:lnTo>
                    <a:pt x="226" y="280"/>
                  </a:lnTo>
                  <a:lnTo>
                    <a:pt x="228" y="276"/>
                  </a:lnTo>
                  <a:lnTo>
                    <a:pt x="230" y="278"/>
                  </a:lnTo>
                  <a:lnTo>
                    <a:pt x="230" y="278"/>
                  </a:lnTo>
                  <a:lnTo>
                    <a:pt x="230" y="278"/>
                  </a:lnTo>
                  <a:lnTo>
                    <a:pt x="230" y="278"/>
                  </a:lnTo>
                  <a:lnTo>
                    <a:pt x="230" y="278"/>
                  </a:lnTo>
                  <a:lnTo>
                    <a:pt x="230" y="280"/>
                  </a:lnTo>
                  <a:lnTo>
                    <a:pt x="230" y="280"/>
                  </a:lnTo>
                  <a:lnTo>
                    <a:pt x="232" y="280"/>
                  </a:lnTo>
                  <a:lnTo>
                    <a:pt x="232" y="280"/>
                  </a:lnTo>
                  <a:lnTo>
                    <a:pt x="232" y="280"/>
                  </a:lnTo>
                  <a:lnTo>
                    <a:pt x="232" y="278"/>
                  </a:lnTo>
                  <a:lnTo>
                    <a:pt x="232" y="278"/>
                  </a:lnTo>
                  <a:lnTo>
                    <a:pt x="234" y="278"/>
                  </a:lnTo>
                  <a:lnTo>
                    <a:pt x="234" y="278"/>
                  </a:lnTo>
                  <a:lnTo>
                    <a:pt x="234" y="276"/>
                  </a:lnTo>
                  <a:lnTo>
                    <a:pt x="232" y="274"/>
                  </a:lnTo>
                  <a:lnTo>
                    <a:pt x="232" y="274"/>
                  </a:lnTo>
                  <a:lnTo>
                    <a:pt x="228" y="272"/>
                  </a:lnTo>
                  <a:lnTo>
                    <a:pt x="228" y="272"/>
                  </a:lnTo>
                  <a:lnTo>
                    <a:pt x="232" y="274"/>
                  </a:lnTo>
                  <a:lnTo>
                    <a:pt x="232" y="274"/>
                  </a:lnTo>
                  <a:lnTo>
                    <a:pt x="232" y="276"/>
                  </a:lnTo>
                  <a:lnTo>
                    <a:pt x="232" y="278"/>
                  </a:lnTo>
                  <a:lnTo>
                    <a:pt x="232" y="278"/>
                  </a:lnTo>
                  <a:lnTo>
                    <a:pt x="232" y="278"/>
                  </a:lnTo>
                  <a:lnTo>
                    <a:pt x="232" y="278"/>
                  </a:lnTo>
                  <a:lnTo>
                    <a:pt x="230" y="276"/>
                  </a:lnTo>
                  <a:lnTo>
                    <a:pt x="226" y="272"/>
                  </a:lnTo>
                  <a:lnTo>
                    <a:pt x="226" y="272"/>
                  </a:lnTo>
                  <a:lnTo>
                    <a:pt x="226" y="272"/>
                  </a:lnTo>
                  <a:lnTo>
                    <a:pt x="226" y="270"/>
                  </a:lnTo>
                  <a:lnTo>
                    <a:pt x="226" y="270"/>
                  </a:lnTo>
                  <a:lnTo>
                    <a:pt x="226" y="272"/>
                  </a:lnTo>
                  <a:lnTo>
                    <a:pt x="226" y="272"/>
                  </a:lnTo>
                  <a:lnTo>
                    <a:pt x="224" y="270"/>
                  </a:lnTo>
                  <a:lnTo>
                    <a:pt x="224" y="268"/>
                  </a:lnTo>
                  <a:lnTo>
                    <a:pt x="224" y="268"/>
                  </a:lnTo>
                  <a:lnTo>
                    <a:pt x="222" y="266"/>
                  </a:lnTo>
                  <a:lnTo>
                    <a:pt x="218" y="266"/>
                  </a:lnTo>
                  <a:lnTo>
                    <a:pt x="218" y="266"/>
                  </a:lnTo>
                  <a:lnTo>
                    <a:pt x="218" y="268"/>
                  </a:lnTo>
                  <a:lnTo>
                    <a:pt x="220" y="268"/>
                  </a:lnTo>
                  <a:lnTo>
                    <a:pt x="222" y="270"/>
                  </a:lnTo>
                  <a:lnTo>
                    <a:pt x="222" y="272"/>
                  </a:lnTo>
                  <a:lnTo>
                    <a:pt x="220" y="270"/>
                  </a:lnTo>
                  <a:lnTo>
                    <a:pt x="220" y="270"/>
                  </a:lnTo>
                  <a:lnTo>
                    <a:pt x="218" y="270"/>
                  </a:lnTo>
                  <a:lnTo>
                    <a:pt x="218" y="272"/>
                  </a:lnTo>
                  <a:lnTo>
                    <a:pt x="222" y="272"/>
                  </a:lnTo>
                  <a:lnTo>
                    <a:pt x="222" y="272"/>
                  </a:lnTo>
                  <a:lnTo>
                    <a:pt x="222" y="272"/>
                  </a:lnTo>
                  <a:lnTo>
                    <a:pt x="222" y="272"/>
                  </a:lnTo>
                  <a:lnTo>
                    <a:pt x="222" y="274"/>
                  </a:lnTo>
                  <a:lnTo>
                    <a:pt x="222" y="274"/>
                  </a:lnTo>
                  <a:lnTo>
                    <a:pt x="220" y="274"/>
                  </a:lnTo>
                  <a:lnTo>
                    <a:pt x="216" y="272"/>
                  </a:lnTo>
                  <a:lnTo>
                    <a:pt x="214" y="272"/>
                  </a:lnTo>
                  <a:lnTo>
                    <a:pt x="212" y="272"/>
                  </a:lnTo>
                  <a:lnTo>
                    <a:pt x="212" y="272"/>
                  </a:lnTo>
                  <a:close/>
                  <a:moveTo>
                    <a:pt x="240" y="238"/>
                  </a:moveTo>
                  <a:lnTo>
                    <a:pt x="238" y="236"/>
                  </a:lnTo>
                  <a:lnTo>
                    <a:pt x="238" y="236"/>
                  </a:lnTo>
                  <a:lnTo>
                    <a:pt x="240" y="238"/>
                  </a:lnTo>
                  <a:lnTo>
                    <a:pt x="240" y="238"/>
                  </a:lnTo>
                  <a:lnTo>
                    <a:pt x="240" y="238"/>
                  </a:lnTo>
                  <a:lnTo>
                    <a:pt x="240" y="240"/>
                  </a:lnTo>
                  <a:lnTo>
                    <a:pt x="238" y="242"/>
                  </a:lnTo>
                  <a:lnTo>
                    <a:pt x="238" y="242"/>
                  </a:lnTo>
                  <a:lnTo>
                    <a:pt x="240" y="242"/>
                  </a:lnTo>
                  <a:lnTo>
                    <a:pt x="246" y="244"/>
                  </a:lnTo>
                  <a:lnTo>
                    <a:pt x="244" y="242"/>
                  </a:lnTo>
                  <a:lnTo>
                    <a:pt x="244" y="242"/>
                  </a:lnTo>
                  <a:lnTo>
                    <a:pt x="246" y="242"/>
                  </a:lnTo>
                  <a:lnTo>
                    <a:pt x="246" y="244"/>
                  </a:lnTo>
                  <a:lnTo>
                    <a:pt x="246" y="244"/>
                  </a:lnTo>
                  <a:lnTo>
                    <a:pt x="246" y="246"/>
                  </a:lnTo>
                  <a:lnTo>
                    <a:pt x="246" y="246"/>
                  </a:lnTo>
                  <a:lnTo>
                    <a:pt x="246" y="246"/>
                  </a:lnTo>
                  <a:lnTo>
                    <a:pt x="248" y="244"/>
                  </a:lnTo>
                  <a:lnTo>
                    <a:pt x="248" y="244"/>
                  </a:lnTo>
                  <a:lnTo>
                    <a:pt x="248" y="246"/>
                  </a:lnTo>
                  <a:lnTo>
                    <a:pt x="248" y="246"/>
                  </a:lnTo>
                  <a:lnTo>
                    <a:pt x="248" y="246"/>
                  </a:lnTo>
                  <a:lnTo>
                    <a:pt x="248" y="248"/>
                  </a:lnTo>
                  <a:lnTo>
                    <a:pt x="250" y="248"/>
                  </a:lnTo>
                  <a:lnTo>
                    <a:pt x="252" y="248"/>
                  </a:lnTo>
                  <a:lnTo>
                    <a:pt x="252" y="250"/>
                  </a:lnTo>
                  <a:lnTo>
                    <a:pt x="250" y="250"/>
                  </a:lnTo>
                  <a:lnTo>
                    <a:pt x="250" y="250"/>
                  </a:lnTo>
                  <a:lnTo>
                    <a:pt x="252" y="250"/>
                  </a:lnTo>
                  <a:lnTo>
                    <a:pt x="252" y="250"/>
                  </a:lnTo>
                  <a:lnTo>
                    <a:pt x="252" y="250"/>
                  </a:lnTo>
                  <a:lnTo>
                    <a:pt x="252" y="250"/>
                  </a:lnTo>
                  <a:lnTo>
                    <a:pt x="252" y="250"/>
                  </a:lnTo>
                  <a:lnTo>
                    <a:pt x="252" y="248"/>
                  </a:lnTo>
                  <a:lnTo>
                    <a:pt x="252" y="248"/>
                  </a:lnTo>
                  <a:lnTo>
                    <a:pt x="254" y="248"/>
                  </a:lnTo>
                  <a:lnTo>
                    <a:pt x="254" y="250"/>
                  </a:lnTo>
                  <a:lnTo>
                    <a:pt x="254" y="248"/>
                  </a:lnTo>
                  <a:lnTo>
                    <a:pt x="254" y="248"/>
                  </a:lnTo>
                  <a:lnTo>
                    <a:pt x="254" y="250"/>
                  </a:lnTo>
                  <a:lnTo>
                    <a:pt x="256" y="250"/>
                  </a:lnTo>
                  <a:lnTo>
                    <a:pt x="258" y="250"/>
                  </a:lnTo>
                  <a:lnTo>
                    <a:pt x="258" y="250"/>
                  </a:lnTo>
                  <a:lnTo>
                    <a:pt x="258" y="248"/>
                  </a:lnTo>
                  <a:lnTo>
                    <a:pt x="258" y="248"/>
                  </a:lnTo>
                  <a:lnTo>
                    <a:pt x="256" y="246"/>
                  </a:lnTo>
                  <a:lnTo>
                    <a:pt x="256" y="248"/>
                  </a:lnTo>
                  <a:lnTo>
                    <a:pt x="256" y="248"/>
                  </a:lnTo>
                  <a:lnTo>
                    <a:pt x="254" y="248"/>
                  </a:lnTo>
                  <a:lnTo>
                    <a:pt x="254" y="246"/>
                  </a:lnTo>
                  <a:lnTo>
                    <a:pt x="252" y="246"/>
                  </a:lnTo>
                  <a:lnTo>
                    <a:pt x="252" y="244"/>
                  </a:lnTo>
                  <a:lnTo>
                    <a:pt x="252" y="244"/>
                  </a:lnTo>
                  <a:lnTo>
                    <a:pt x="244" y="236"/>
                  </a:lnTo>
                  <a:lnTo>
                    <a:pt x="244" y="236"/>
                  </a:lnTo>
                  <a:lnTo>
                    <a:pt x="242" y="236"/>
                  </a:lnTo>
                  <a:lnTo>
                    <a:pt x="242" y="236"/>
                  </a:lnTo>
                  <a:lnTo>
                    <a:pt x="244" y="236"/>
                  </a:lnTo>
                  <a:lnTo>
                    <a:pt x="244" y="238"/>
                  </a:lnTo>
                  <a:lnTo>
                    <a:pt x="244" y="238"/>
                  </a:lnTo>
                  <a:lnTo>
                    <a:pt x="240" y="236"/>
                  </a:lnTo>
                  <a:lnTo>
                    <a:pt x="240" y="238"/>
                  </a:lnTo>
                  <a:close/>
                  <a:moveTo>
                    <a:pt x="252" y="238"/>
                  </a:moveTo>
                  <a:lnTo>
                    <a:pt x="252" y="238"/>
                  </a:lnTo>
                  <a:lnTo>
                    <a:pt x="254" y="238"/>
                  </a:lnTo>
                  <a:lnTo>
                    <a:pt x="256" y="236"/>
                  </a:lnTo>
                  <a:lnTo>
                    <a:pt x="256" y="234"/>
                  </a:lnTo>
                  <a:lnTo>
                    <a:pt x="254" y="232"/>
                  </a:lnTo>
                  <a:lnTo>
                    <a:pt x="254" y="232"/>
                  </a:lnTo>
                  <a:lnTo>
                    <a:pt x="254" y="234"/>
                  </a:lnTo>
                  <a:lnTo>
                    <a:pt x="254" y="236"/>
                  </a:lnTo>
                  <a:lnTo>
                    <a:pt x="252" y="236"/>
                  </a:lnTo>
                  <a:lnTo>
                    <a:pt x="252" y="238"/>
                  </a:lnTo>
                  <a:lnTo>
                    <a:pt x="252" y="238"/>
                  </a:lnTo>
                  <a:close/>
                  <a:moveTo>
                    <a:pt x="260" y="238"/>
                  </a:moveTo>
                  <a:lnTo>
                    <a:pt x="260" y="238"/>
                  </a:lnTo>
                  <a:lnTo>
                    <a:pt x="262" y="238"/>
                  </a:lnTo>
                  <a:lnTo>
                    <a:pt x="260" y="236"/>
                  </a:lnTo>
                  <a:lnTo>
                    <a:pt x="260" y="236"/>
                  </a:lnTo>
                  <a:lnTo>
                    <a:pt x="260" y="236"/>
                  </a:lnTo>
                  <a:lnTo>
                    <a:pt x="260" y="238"/>
                  </a:lnTo>
                  <a:lnTo>
                    <a:pt x="260" y="238"/>
                  </a:lnTo>
                  <a:close/>
                  <a:moveTo>
                    <a:pt x="252" y="268"/>
                  </a:moveTo>
                  <a:lnTo>
                    <a:pt x="254" y="266"/>
                  </a:lnTo>
                  <a:lnTo>
                    <a:pt x="250" y="264"/>
                  </a:lnTo>
                  <a:lnTo>
                    <a:pt x="250" y="264"/>
                  </a:lnTo>
                  <a:lnTo>
                    <a:pt x="248" y="266"/>
                  </a:lnTo>
                  <a:lnTo>
                    <a:pt x="248" y="266"/>
                  </a:lnTo>
                  <a:lnTo>
                    <a:pt x="248" y="266"/>
                  </a:lnTo>
                  <a:lnTo>
                    <a:pt x="250" y="268"/>
                  </a:lnTo>
                  <a:lnTo>
                    <a:pt x="252" y="268"/>
                  </a:lnTo>
                  <a:lnTo>
                    <a:pt x="252" y="268"/>
                  </a:lnTo>
                  <a:lnTo>
                    <a:pt x="252" y="268"/>
                  </a:lnTo>
                  <a:lnTo>
                    <a:pt x="252" y="268"/>
                  </a:lnTo>
                  <a:close/>
                  <a:moveTo>
                    <a:pt x="246" y="254"/>
                  </a:moveTo>
                  <a:lnTo>
                    <a:pt x="246" y="254"/>
                  </a:lnTo>
                  <a:lnTo>
                    <a:pt x="248" y="254"/>
                  </a:lnTo>
                  <a:lnTo>
                    <a:pt x="250" y="254"/>
                  </a:lnTo>
                  <a:lnTo>
                    <a:pt x="250" y="254"/>
                  </a:lnTo>
                  <a:lnTo>
                    <a:pt x="248" y="254"/>
                  </a:lnTo>
                  <a:lnTo>
                    <a:pt x="246" y="254"/>
                  </a:lnTo>
                  <a:lnTo>
                    <a:pt x="246" y="254"/>
                  </a:lnTo>
                  <a:close/>
                  <a:moveTo>
                    <a:pt x="244" y="256"/>
                  </a:moveTo>
                  <a:lnTo>
                    <a:pt x="244" y="258"/>
                  </a:lnTo>
                  <a:lnTo>
                    <a:pt x="244" y="258"/>
                  </a:lnTo>
                  <a:lnTo>
                    <a:pt x="244" y="256"/>
                  </a:lnTo>
                  <a:close/>
                  <a:moveTo>
                    <a:pt x="234" y="270"/>
                  </a:moveTo>
                  <a:lnTo>
                    <a:pt x="234" y="270"/>
                  </a:lnTo>
                  <a:lnTo>
                    <a:pt x="232" y="270"/>
                  </a:lnTo>
                  <a:lnTo>
                    <a:pt x="230" y="270"/>
                  </a:lnTo>
                  <a:lnTo>
                    <a:pt x="232" y="272"/>
                  </a:lnTo>
                  <a:lnTo>
                    <a:pt x="232" y="272"/>
                  </a:lnTo>
                  <a:lnTo>
                    <a:pt x="234" y="272"/>
                  </a:lnTo>
                  <a:lnTo>
                    <a:pt x="234" y="270"/>
                  </a:lnTo>
                  <a:lnTo>
                    <a:pt x="234" y="270"/>
                  </a:lnTo>
                  <a:close/>
                  <a:moveTo>
                    <a:pt x="236" y="260"/>
                  </a:moveTo>
                  <a:lnTo>
                    <a:pt x="236" y="258"/>
                  </a:lnTo>
                  <a:lnTo>
                    <a:pt x="236" y="258"/>
                  </a:lnTo>
                  <a:lnTo>
                    <a:pt x="236" y="260"/>
                  </a:lnTo>
                  <a:close/>
                  <a:moveTo>
                    <a:pt x="228" y="268"/>
                  </a:moveTo>
                  <a:lnTo>
                    <a:pt x="228" y="270"/>
                  </a:lnTo>
                  <a:lnTo>
                    <a:pt x="228" y="270"/>
                  </a:lnTo>
                  <a:lnTo>
                    <a:pt x="228" y="268"/>
                  </a:lnTo>
                  <a:close/>
                  <a:moveTo>
                    <a:pt x="224" y="308"/>
                  </a:moveTo>
                  <a:lnTo>
                    <a:pt x="224" y="306"/>
                  </a:lnTo>
                  <a:lnTo>
                    <a:pt x="224" y="306"/>
                  </a:lnTo>
                  <a:lnTo>
                    <a:pt x="222" y="308"/>
                  </a:lnTo>
                  <a:lnTo>
                    <a:pt x="222" y="306"/>
                  </a:lnTo>
                  <a:lnTo>
                    <a:pt x="222" y="304"/>
                  </a:lnTo>
                  <a:lnTo>
                    <a:pt x="222" y="304"/>
                  </a:lnTo>
                  <a:lnTo>
                    <a:pt x="220" y="304"/>
                  </a:lnTo>
                  <a:lnTo>
                    <a:pt x="218" y="304"/>
                  </a:lnTo>
                  <a:lnTo>
                    <a:pt x="218" y="304"/>
                  </a:lnTo>
                  <a:lnTo>
                    <a:pt x="218" y="306"/>
                  </a:lnTo>
                  <a:lnTo>
                    <a:pt x="218" y="306"/>
                  </a:lnTo>
                  <a:lnTo>
                    <a:pt x="220" y="304"/>
                  </a:lnTo>
                  <a:lnTo>
                    <a:pt x="220" y="306"/>
                  </a:lnTo>
                  <a:lnTo>
                    <a:pt x="220" y="308"/>
                  </a:lnTo>
                  <a:lnTo>
                    <a:pt x="220" y="308"/>
                  </a:lnTo>
                  <a:lnTo>
                    <a:pt x="220" y="310"/>
                  </a:lnTo>
                  <a:lnTo>
                    <a:pt x="220" y="308"/>
                  </a:lnTo>
                  <a:lnTo>
                    <a:pt x="224" y="310"/>
                  </a:lnTo>
                  <a:lnTo>
                    <a:pt x="224" y="310"/>
                  </a:lnTo>
                  <a:lnTo>
                    <a:pt x="224" y="308"/>
                  </a:lnTo>
                  <a:lnTo>
                    <a:pt x="224" y="308"/>
                  </a:lnTo>
                  <a:close/>
                  <a:moveTo>
                    <a:pt x="230" y="306"/>
                  </a:moveTo>
                  <a:lnTo>
                    <a:pt x="230" y="306"/>
                  </a:lnTo>
                  <a:lnTo>
                    <a:pt x="228" y="308"/>
                  </a:lnTo>
                  <a:lnTo>
                    <a:pt x="228" y="308"/>
                  </a:lnTo>
                  <a:lnTo>
                    <a:pt x="228" y="308"/>
                  </a:lnTo>
                  <a:lnTo>
                    <a:pt x="228" y="308"/>
                  </a:lnTo>
                  <a:lnTo>
                    <a:pt x="230" y="310"/>
                  </a:lnTo>
                  <a:lnTo>
                    <a:pt x="232" y="310"/>
                  </a:lnTo>
                  <a:lnTo>
                    <a:pt x="232" y="312"/>
                  </a:lnTo>
                  <a:lnTo>
                    <a:pt x="232" y="312"/>
                  </a:lnTo>
                  <a:lnTo>
                    <a:pt x="234" y="312"/>
                  </a:lnTo>
                  <a:lnTo>
                    <a:pt x="234" y="310"/>
                  </a:lnTo>
                  <a:lnTo>
                    <a:pt x="234" y="306"/>
                  </a:lnTo>
                  <a:lnTo>
                    <a:pt x="236" y="306"/>
                  </a:lnTo>
                  <a:lnTo>
                    <a:pt x="236" y="304"/>
                  </a:lnTo>
                  <a:lnTo>
                    <a:pt x="236" y="304"/>
                  </a:lnTo>
                  <a:lnTo>
                    <a:pt x="234" y="306"/>
                  </a:lnTo>
                  <a:lnTo>
                    <a:pt x="234" y="306"/>
                  </a:lnTo>
                  <a:lnTo>
                    <a:pt x="234" y="306"/>
                  </a:lnTo>
                  <a:lnTo>
                    <a:pt x="232" y="308"/>
                  </a:lnTo>
                  <a:lnTo>
                    <a:pt x="232" y="308"/>
                  </a:lnTo>
                  <a:lnTo>
                    <a:pt x="228" y="306"/>
                  </a:lnTo>
                  <a:lnTo>
                    <a:pt x="230" y="306"/>
                  </a:lnTo>
                  <a:close/>
                  <a:moveTo>
                    <a:pt x="236" y="296"/>
                  </a:moveTo>
                  <a:lnTo>
                    <a:pt x="236" y="296"/>
                  </a:lnTo>
                  <a:lnTo>
                    <a:pt x="236" y="294"/>
                  </a:lnTo>
                  <a:lnTo>
                    <a:pt x="234" y="294"/>
                  </a:lnTo>
                  <a:lnTo>
                    <a:pt x="234" y="294"/>
                  </a:lnTo>
                  <a:lnTo>
                    <a:pt x="234" y="294"/>
                  </a:lnTo>
                  <a:lnTo>
                    <a:pt x="236" y="296"/>
                  </a:lnTo>
                  <a:lnTo>
                    <a:pt x="236" y="296"/>
                  </a:lnTo>
                  <a:close/>
                  <a:moveTo>
                    <a:pt x="238" y="296"/>
                  </a:moveTo>
                  <a:lnTo>
                    <a:pt x="238" y="296"/>
                  </a:lnTo>
                  <a:lnTo>
                    <a:pt x="238" y="296"/>
                  </a:lnTo>
                  <a:lnTo>
                    <a:pt x="238" y="296"/>
                  </a:lnTo>
                  <a:lnTo>
                    <a:pt x="238" y="296"/>
                  </a:lnTo>
                  <a:lnTo>
                    <a:pt x="238" y="296"/>
                  </a:lnTo>
                  <a:close/>
                  <a:moveTo>
                    <a:pt x="250" y="310"/>
                  </a:moveTo>
                  <a:lnTo>
                    <a:pt x="250" y="310"/>
                  </a:lnTo>
                  <a:lnTo>
                    <a:pt x="250" y="310"/>
                  </a:lnTo>
                  <a:lnTo>
                    <a:pt x="248" y="308"/>
                  </a:lnTo>
                  <a:lnTo>
                    <a:pt x="244" y="308"/>
                  </a:lnTo>
                  <a:lnTo>
                    <a:pt x="244" y="308"/>
                  </a:lnTo>
                  <a:lnTo>
                    <a:pt x="246" y="308"/>
                  </a:lnTo>
                  <a:lnTo>
                    <a:pt x="248" y="310"/>
                  </a:lnTo>
                  <a:lnTo>
                    <a:pt x="250" y="310"/>
                  </a:lnTo>
                  <a:lnTo>
                    <a:pt x="250" y="310"/>
                  </a:lnTo>
                  <a:lnTo>
                    <a:pt x="250" y="310"/>
                  </a:lnTo>
                  <a:lnTo>
                    <a:pt x="252" y="310"/>
                  </a:lnTo>
                  <a:lnTo>
                    <a:pt x="252" y="310"/>
                  </a:lnTo>
                  <a:lnTo>
                    <a:pt x="252" y="308"/>
                  </a:lnTo>
                  <a:lnTo>
                    <a:pt x="252" y="306"/>
                  </a:lnTo>
                  <a:lnTo>
                    <a:pt x="256" y="308"/>
                  </a:lnTo>
                  <a:lnTo>
                    <a:pt x="256" y="308"/>
                  </a:lnTo>
                  <a:lnTo>
                    <a:pt x="256" y="306"/>
                  </a:lnTo>
                  <a:lnTo>
                    <a:pt x="256" y="304"/>
                  </a:lnTo>
                  <a:lnTo>
                    <a:pt x="256" y="302"/>
                  </a:lnTo>
                  <a:lnTo>
                    <a:pt x="254" y="302"/>
                  </a:lnTo>
                  <a:lnTo>
                    <a:pt x="254" y="302"/>
                  </a:lnTo>
                  <a:lnTo>
                    <a:pt x="252" y="304"/>
                  </a:lnTo>
                  <a:lnTo>
                    <a:pt x="252" y="306"/>
                  </a:lnTo>
                  <a:lnTo>
                    <a:pt x="252" y="306"/>
                  </a:lnTo>
                  <a:lnTo>
                    <a:pt x="252" y="306"/>
                  </a:lnTo>
                  <a:lnTo>
                    <a:pt x="252" y="306"/>
                  </a:lnTo>
                  <a:lnTo>
                    <a:pt x="252" y="306"/>
                  </a:lnTo>
                  <a:lnTo>
                    <a:pt x="250" y="304"/>
                  </a:lnTo>
                  <a:lnTo>
                    <a:pt x="252" y="304"/>
                  </a:lnTo>
                  <a:lnTo>
                    <a:pt x="250" y="304"/>
                  </a:lnTo>
                  <a:lnTo>
                    <a:pt x="250" y="304"/>
                  </a:lnTo>
                  <a:lnTo>
                    <a:pt x="250" y="302"/>
                  </a:lnTo>
                  <a:lnTo>
                    <a:pt x="250" y="302"/>
                  </a:lnTo>
                  <a:lnTo>
                    <a:pt x="248" y="304"/>
                  </a:lnTo>
                  <a:lnTo>
                    <a:pt x="248" y="304"/>
                  </a:lnTo>
                  <a:lnTo>
                    <a:pt x="250" y="306"/>
                  </a:lnTo>
                  <a:lnTo>
                    <a:pt x="252" y="308"/>
                  </a:lnTo>
                  <a:lnTo>
                    <a:pt x="250" y="308"/>
                  </a:lnTo>
                  <a:lnTo>
                    <a:pt x="250" y="308"/>
                  </a:lnTo>
                  <a:lnTo>
                    <a:pt x="250" y="310"/>
                  </a:lnTo>
                  <a:lnTo>
                    <a:pt x="250" y="310"/>
                  </a:lnTo>
                  <a:close/>
                  <a:moveTo>
                    <a:pt x="252" y="302"/>
                  </a:moveTo>
                  <a:lnTo>
                    <a:pt x="252" y="302"/>
                  </a:lnTo>
                  <a:lnTo>
                    <a:pt x="250" y="300"/>
                  </a:lnTo>
                  <a:lnTo>
                    <a:pt x="248" y="300"/>
                  </a:lnTo>
                  <a:lnTo>
                    <a:pt x="248" y="302"/>
                  </a:lnTo>
                  <a:lnTo>
                    <a:pt x="252" y="302"/>
                  </a:lnTo>
                  <a:close/>
                  <a:moveTo>
                    <a:pt x="264" y="320"/>
                  </a:moveTo>
                  <a:lnTo>
                    <a:pt x="264" y="320"/>
                  </a:lnTo>
                  <a:lnTo>
                    <a:pt x="260" y="322"/>
                  </a:lnTo>
                  <a:lnTo>
                    <a:pt x="258" y="322"/>
                  </a:lnTo>
                  <a:lnTo>
                    <a:pt x="258" y="326"/>
                  </a:lnTo>
                  <a:lnTo>
                    <a:pt x="258" y="326"/>
                  </a:lnTo>
                  <a:lnTo>
                    <a:pt x="260" y="324"/>
                  </a:lnTo>
                  <a:lnTo>
                    <a:pt x="260" y="324"/>
                  </a:lnTo>
                  <a:lnTo>
                    <a:pt x="264" y="326"/>
                  </a:lnTo>
                  <a:lnTo>
                    <a:pt x="266" y="330"/>
                  </a:lnTo>
                  <a:lnTo>
                    <a:pt x="266" y="330"/>
                  </a:lnTo>
                  <a:lnTo>
                    <a:pt x="266" y="330"/>
                  </a:lnTo>
                  <a:lnTo>
                    <a:pt x="266" y="330"/>
                  </a:lnTo>
                  <a:lnTo>
                    <a:pt x="266" y="330"/>
                  </a:lnTo>
                  <a:lnTo>
                    <a:pt x="266" y="330"/>
                  </a:lnTo>
                  <a:lnTo>
                    <a:pt x="266" y="332"/>
                  </a:lnTo>
                  <a:lnTo>
                    <a:pt x="266" y="330"/>
                  </a:lnTo>
                  <a:lnTo>
                    <a:pt x="266" y="330"/>
                  </a:lnTo>
                  <a:lnTo>
                    <a:pt x="266" y="330"/>
                  </a:lnTo>
                  <a:lnTo>
                    <a:pt x="266" y="330"/>
                  </a:lnTo>
                  <a:lnTo>
                    <a:pt x="268" y="328"/>
                  </a:lnTo>
                  <a:lnTo>
                    <a:pt x="268" y="326"/>
                  </a:lnTo>
                  <a:lnTo>
                    <a:pt x="268" y="326"/>
                  </a:lnTo>
                  <a:lnTo>
                    <a:pt x="268" y="328"/>
                  </a:lnTo>
                  <a:lnTo>
                    <a:pt x="270" y="330"/>
                  </a:lnTo>
                  <a:lnTo>
                    <a:pt x="270" y="330"/>
                  </a:lnTo>
                  <a:lnTo>
                    <a:pt x="270" y="330"/>
                  </a:lnTo>
                  <a:lnTo>
                    <a:pt x="270" y="328"/>
                  </a:lnTo>
                  <a:lnTo>
                    <a:pt x="270" y="328"/>
                  </a:lnTo>
                  <a:lnTo>
                    <a:pt x="270" y="332"/>
                  </a:lnTo>
                  <a:lnTo>
                    <a:pt x="268" y="334"/>
                  </a:lnTo>
                  <a:lnTo>
                    <a:pt x="268" y="334"/>
                  </a:lnTo>
                  <a:lnTo>
                    <a:pt x="272" y="336"/>
                  </a:lnTo>
                  <a:lnTo>
                    <a:pt x="272" y="336"/>
                  </a:lnTo>
                  <a:lnTo>
                    <a:pt x="272" y="336"/>
                  </a:lnTo>
                  <a:lnTo>
                    <a:pt x="272" y="336"/>
                  </a:lnTo>
                  <a:lnTo>
                    <a:pt x="274" y="338"/>
                  </a:lnTo>
                  <a:lnTo>
                    <a:pt x="274" y="338"/>
                  </a:lnTo>
                  <a:lnTo>
                    <a:pt x="274" y="340"/>
                  </a:lnTo>
                  <a:lnTo>
                    <a:pt x="274" y="340"/>
                  </a:lnTo>
                  <a:lnTo>
                    <a:pt x="274" y="338"/>
                  </a:lnTo>
                  <a:lnTo>
                    <a:pt x="274" y="336"/>
                  </a:lnTo>
                  <a:lnTo>
                    <a:pt x="274" y="336"/>
                  </a:lnTo>
                  <a:lnTo>
                    <a:pt x="274" y="336"/>
                  </a:lnTo>
                  <a:lnTo>
                    <a:pt x="276" y="336"/>
                  </a:lnTo>
                  <a:lnTo>
                    <a:pt x="276" y="336"/>
                  </a:lnTo>
                  <a:lnTo>
                    <a:pt x="282" y="340"/>
                  </a:lnTo>
                  <a:lnTo>
                    <a:pt x="282" y="340"/>
                  </a:lnTo>
                  <a:lnTo>
                    <a:pt x="282" y="340"/>
                  </a:lnTo>
                  <a:lnTo>
                    <a:pt x="282" y="338"/>
                  </a:lnTo>
                  <a:lnTo>
                    <a:pt x="282" y="338"/>
                  </a:lnTo>
                  <a:lnTo>
                    <a:pt x="280" y="338"/>
                  </a:lnTo>
                  <a:lnTo>
                    <a:pt x="280" y="336"/>
                  </a:lnTo>
                  <a:lnTo>
                    <a:pt x="280" y="336"/>
                  </a:lnTo>
                  <a:lnTo>
                    <a:pt x="278" y="336"/>
                  </a:lnTo>
                  <a:lnTo>
                    <a:pt x="280" y="336"/>
                  </a:lnTo>
                  <a:lnTo>
                    <a:pt x="280" y="336"/>
                  </a:lnTo>
                  <a:lnTo>
                    <a:pt x="278" y="336"/>
                  </a:lnTo>
                  <a:lnTo>
                    <a:pt x="278" y="336"/>
                  </a:lnTo>
                  <a:lnTo>
                    <a:pt x="278" y="336"/>
                  </a:lnTo>
                  <a:lnTo>
                    <a:pt x="278" y="336"/>
                  </a:lnTo>
                  <a:lnTo>
                    <a:pt x="278" y="334"/>
                  </a:lnTo>
                  <a:lnTo>
                    <a:pt x="278" y="334"/>
                  </a:lnTo>
                  <a:lnTo>
                    <a:pt x="278" y="334"/>
                  </a:lnTo>
                  <a:lnTo>
                    <a:pt x="278" y="334"/>
                  </a:lnTo>
                  <a:lnTo>
                    <a:pt x="278" y="334"/>
                  </a:lnTo>
                  <a:lnTo>
                    <a:pt x="278" y="334"/>
                  </a:lnTo>
                  <a:lnTo>
                    <a:pt x="278" y="334"/>
                  </a:lnTo>
                  <a:lnTo>
                    <a:pt x="278" y="332"/>
                  </a:lnTo>
                  <a:lnTo>
                    <a:pt x="280" y="334"/>
                  </a:lnTo>
                  <a:lnTo>
                    <a:pt x="280" y="334"/>
                  </a:lnTo>
                  <a:lnTo>
                    <a:pt x="280" y="332"/>
                  </a:lnTo>
                  <a:lnTo>
                    <a:pt x="282" y="334"/>
                  </a:lnTo>
                  <a:lnTo>
                    <a:pt x="282" y="334"/>
                  </a:lnTo>
                  <a:lnTo>
                    <a:pt x="282" y="332"/>
                  </a:lnTo>
                  <a:lnTo>
                    <a:pt x="280" y="330"/>
                  </a:lnTo>
                  <a:lnTo>
                    <a:pt x="280" y="330"/>
                  </a:lnTo>
                  <a:lnTo>
                    <a:pt x="280" y="330"/>
                  </a:lnTo>
                  <a:lnTo>
                    <a:pt x="280" y="328"/>
                  </a:lnTo>
                  <a:lnTo>
                    <a:pt x="280" y="324"/>
                  </a:lnTo>
                  <a:lnTo>
                    <a:pt x="278" y="326"/>
                  </a:lnTo>
                  <a:lnTo>
                    <a:pt x="278" y="326"/>
                  </a:lnTo>
                  <a:lnTo>
                    <a:pt x="272" y="324"/>
                  </a:lnTo>
                  <a:lnTo>
                    <a:pt x="272" y="326"/>
                  </a:lnTo>
                  <a:lnTo>
                    <a:pt x="268" y="324"/>
                  </a:lnTo>
                  <a:lnTo>
                    <a:pt x="268" y="324"/>
                  </a:lnTo>
                  <a:lnTo>
                    <a:pt x="268" y="326"/>
                  </a:lnTo>
                  <a:lnTo>
                    <a:pt x="268" y="326"/>
                  </a:lnTo>
                  <a:lnTo>
                    <a:pt x="268" y="326"/>
                  </a:lnTo>
                  <a:lnTo>
                    <a:pt x="266" y="326"/>
                  </a:lnTo>
                  <a:lnTo>
                    <a:pt x="264" y="326"/>
                  </a:lnTo>
                  <a:lnTo>
                    <a:pt x="266" y="324"/>
                  </a:lnTo>
                  <a:lnTo>
                    <a:pt x="266" y="324"/>
                  </a:lnTo>
                  <a:lnTo>
                    <a:pt x="264" y="322"/>
                  </a:lnTo>
                  <a:lnTo>
                    <a:pt x="264" y="320"/>
                  </a:lnTo>
                  <a:lnTo>
                    <a:pt x="264" y="320"/>
                  </a:lnTo>
                  <a:lnTo>
                    <a:pt x="266" y="320"/>
                  </a:lnTo>
                  <a:lnTo>
                    <a:pt x="266" y="322"/>
                  </a:lnTo>
                  <a:lnTo>
                    <a:pt x="266" y="322"/>
                  </a:lnTo>
                  <a:lnTo>
                    <a:pt x="266" y="318"/>
                  </a:lnTo>
                  <a:lnTo>
                    <a:pt x="262" y="318"/>
                  </a:lnTo>
                  <a:lnTo>
                    <a:pt x="262" y="318"/>
                  </a:lnTo>
                  <a:lnTo>
                    <a:pt x="262" y="318"/>
                  </a:lnTo>
                  <a:lnTo>
                    <a:pt x="262" y="320"/>
                  </a:lnTo>
                  <a:lnTo>
                    <a:pt x="262" y="320"/>
                  </a:lnTo>
                  <a:lnTo>
                    <a:pt x="264" y="320"/>
                  </a:lnTo>
                  <a:lnTo>
                    <a:pt x="264" y="320"/>
                  </a:lnTo>
                  <a:close/>
                  <a:moveTo>
                    <a:pt x="276" y="314"/>
                  </a:moveTo>
                  <a:lnTo>
                    <a:pt x="276" y="314"/>
                  </a:lnTo>
                  <a:lnTo>
                    <a:pt x="274" y="314"/>
                  </a:lnTo>
                  <a:lnTo>
                    <a:pt x="274" y="314"/>
                  </a:lnTo>
                  <a:lnTo>
                    <a:pt x="272" y="314"/>
                  </a:lnTo>
                  <a:lnTo>
                    <a:pt x="272" y="316"/>
                  </a:lnTo>
                  <a:lnTo>
                    <a:pt x="272" y="316"/>
                  </a:lnTo>
                  <a:lnTo>
                    <a:pt x="272" y="316"/>
                  </a:lnTo>
                  <a:lnTo>
                    <a:pt x="274" y="316"/>
                  </a:lnTo>
                  <a:lnTo>
                    <a:pt x="276" y="318"/>
                  </a:lnTo>
                  <a:lnTo>
                    <a:pt x="276" y="316"/>
                  </a:lnTo>
                  <a:lnTo>
                    <a:pt x="276" y="316"/>
                  </a:lnTo>
                  <a:lnTo>
                    <a:pt x="278" y="318"/>
                  </a:lnTo>
                  <a:lnTo>
                    <a:pt x="280" y="318"/>
                  </a:lnTo>
                  <a:lnTo>
                    <a:pt x="280" y="318"/>
                  </a:lnTo>
                  <a:lnTo>
                    <a:pt x="280" y="318"/>
                  </a:lnTo>
                  <a:lnTo>
                    <a:pt x="280" y="318"/>
                  </a:lnTo>
                  <a:lnTo>
                    <a:pt x="282" y="316"/>
                  </a:lnTo>
                  <a:lnTo>
                    <a:pt x="282" y="316"/>
                  </a:lnTo>
                  <a:lnTo>
                    <a:pt x="278" y="316"/>
                  </a:lnTo>
                  <a:lnTo>
                    <a:pt x="278" y="316"/>
                  </a:lnTo>
                  <a:lnTo>
                    <a:pt x="276" y="314"/>
                  </a:lnTo>
                  <a:lnTo>
                    <a:pt x="276" y="314"/>
                  </a:lnTo>
                  <a:lnTo>
                    <a:pt x="278" y="314"/>
                  </a:lnTo>
                  <a:lnTo>
                    <a:pt x="278" y="314"/>
                  </a:lnTo>
                  <a:lnTo>
                    <a:pt x="278" y="314"/>
                  </a:lnTo>
                  <a:lnTo>
                    <a:pt x="276" y="314"/>
                  </a:lnTo>
                  <a:lnTo>
                    <a:pt x="274" y="312"/>
                  </a:lnTo>
                  <a:lnTo>
                    <a:pt x="274" y="310"/>
                  </a:lnTo>
                  <a:lnTo>
                    <a:pt x="274" y="310"/>
                  </a:lnTo>
                  <a:lnTo>
                    <a:pt x="274" y="312"/>
                  </a:lnTo>
                  <a:lnTo>
                    <a:pt x="276" y="314"/>
                  </a:lnTo>
                  <a:lnTo>
                    <a:pt x="276" y="314"/>
                  </a:lnTo>
                  <a:close/>
                  <a:moveTo>
                    <a:pt x="314" y="194"/>
                  </a:moveTo>
                  <a:lnTo>
                    <a:pt x="314" y="194"/>
                  </a:lnTo>
                  <a:lnTo>
                    <a:pt x="312" y="196"/>
                  </a:lnTo>
                  <a:lnTo>
                    <a:pt x="310" y="196"/>
                  </a:lnTo>
                  <a:lnTo>
                    <a:pt x="310" y="196"/>
                  </a:lnTo>
                  <a:lnTo>
                    <a:pt x="312" y="196"/>
                  </a:lnTo>
                  <a:lnTo>
                    <a:pt x="314" y="198"/>
                  </a:lnTo>
                  <a:lnTo>
                    <a:pt x="316" y="198"/>
                  </a:lnTo>
                  <a:lnTo>
                    <a:pt x="316" y="200"/>
                  </a:lnTo>
                  <a:lnTo>
                    <a:pt x="316" y="200"/>
                  </a:lnTo>
                  <a:lnTo>
                    <a:pt x="318" y="200"/>
                  </a:lnTo>
                  <a:lnTo>
                    <a:pt x="318" y="198"/>
                  </a:lnTo>
                  <a:lnTo>
                    <a:pt x="318" y="194"/>
                  </a:lnTo>
                  <a:lnTo>
                    <a:pt x="320" y="194"/>
                  </a:lnTo>
                  <a:lnTo>
                    <a:pt x="320" y="192"/>
                  </a:lnTo>
                  <a:lnTo>
                    <a:pt x="320" y="192"/>
                  </a:lnTo>
                  <a:lnTo>
                    <a:pt x="318" y="194"/>
                  </a:lnTo>
                  <a:lnTo>
                    <a:pt x="318" y="194"/>
                  </a:lnTo>
                  <a:lnTo>
                    <a:pt x="318" y="194"/>
                  </a:lnTo>
                  <a:lnTo>
                    <a:pt x="316" y="196"/>
                  </a:lnTo>
                  <a:lnTo>
                    <a:pt x="314" y="194"/>
                  </a:lnTo>
                  <a:lnTo>
                    <a:pt x="312" y="194"/>
                  </a:lnTo>
                  <a:lnTo>
                    <a:pt x="314" y="194"/>
                  </a:lnTo>
                  <a:close/>
                  <a:moveTo>
                    <a:pt x="308" y="200"/>
                  </a:moveTo>
                  <a:lnTo>
                    <a:pt x="310" y="200"/>
                  </a:lnTo>
                  <a:lnTo>
                    <a:pt x="310" y="200"/>
                  </a:lnTo>
                  <a:lnTo>
                    <a:pt x="314" y="202"/>
                  </a:lnTo>
                  <a:lnTo>
                    <a:pt x="316" y="206"/>
                  </a:lnTo>
                  <a:lnTo>
                    <a:pt x="316" y="206"/>
                  </a:lnTo>
                  <a:lnTo>
                    <a:pt x="316" y="206"/>
                  </a:lnTo>
                  <a:lnTo>
                    <a:pt x="316" y="206"/>
                  </a:lnTo>
                  <a:lnTo>
                    <a:pt x="316" y="206"/>
                  </a:lnTo>
                  <a:lnTo>
                    <a:pt x="316" y="206"/>
                  </a:lnTo>
                  <a:lnTo>
                    <a:pt x="316" y="204"/>
                  </a:lnTo>
                  <a:lnTo>
                    <a:pt x="316" y="204"/>
                  </a:lnTo>
                  <a:lnTo>
                    <a:pt x="316" y="204"/>
                  </a:lnTo>
                  <a:lnTo>
                    <a:pt x="318" y="206"/>
                  </a:lnTo>
                  <a:lnTo>
                    <a:pt x="318" y="206"/>
                  </a:lnTo>
                  <a:lnTo>
                    <a:pt x="318" y="204"/>
                  </a:lnTo>
                  <a:lnTo>
                    <a:pt x="316" y="200"/>
                  </a:lnTo>
                  <a:lnTo>
                    <a:pt x="316" y="200"/>
                  </a:lnTo>
                  <a:lnTo>
                    <a:pt x="314" y="200"/>
                  </a:lnTo>
                  <a:lnTo>
                    <a:pt x="310" y="198"/>
                  </a:lnTo>
                  <a:lnTo>
                    <a:pt x="310" y="198"/>
                  </a:lnTo>
                  <a:lnTo>
                    <a:pt x="308" y="198"/>
                  </a:lnTo>
                  <a:lnTo>
                    <a:pt x="308" y="198"/>
                  </a:lnTo>
                  <a:lnTo>
                    <a:pt x="308" y="200"/>
                  </a:lnTo>
                  <a:lnTo>
                    <a:pt x="308" y="200"/>
                  </a:lnTo>
                  <a:close/>
                  <a:moveTo>
                    <a:pt x="320" y="200"/>
                  </a:moveTo>
                  <a:lnTo>
                    <a:pt x="320" y="200"/>
                  </a:lnTo>
                  <a:lnTo>
                    <a:pt x="320" y="200"/>
                  </a:lnTo>
                  <a:lnTo>
                    <a:pt x="320" y="198"/>
                  </a:lnTo>
                  <a:lnTo>
                    <a:pt x="320" y="200"/>
                  </a:lnTo>
                  <a:close/>
                  <a:moveTo>
                    <a:pt x="306" y="274"/>
                  </a:moveTo>
                  <a:lnTo>
                    <a:pt x="306" y="274"/>
                  </a:lnTo>
                  <a:lnTo>
                    <a:pt x="304" y="274"/>
                  </a:lnTo>
                  <a:lnTo>
                    <a:pt x="304" y="274"/>
                  </a:lnTo>
                  <a:lnTo>
                    <a:pt x="306" y="276"/>
                  </a:lnTo>
                  <a:lnTo>
                    <a:pt x="308" y="276"/>
                  </a:lnTo>
                  <a:lnTo>
                    <a:pt x="308" y="276"/>
                  </a:lnTo>
                  <a:lnTo>
                    <a:pt x="308" y="276"/>
                  </a:lnTo>
                  <a:lnTo>
                    <a:pt x="306" y="274"/>
                  </a:lnTo>
                  <a:lnTo>
                    <a:pt x="306" y="274"/>
                  </a:lnTo>
                  <a:lnTo>
                    <a:pt x="306" y="274"/>
                  </a:lnTo>
                  <a:close/>
                  <a:moveTo>
                    <a:pt x="314" y="256"/>
                  </a:moveTo>
                  <a:lnTo>
                    <a:pt x="314" y="256"/>
                  </a:lnTo>
                  <a:lnTo>
                    <a:pt x="314" y="254"/>
                  </a:lnTo>
                  <a:lnTo>
                    <a:pt x="314" y="254"/>
                  </a:lnTo>
                  <a:lnTo>
                    <a:pt x="314" y="256"/>
                  </a:lnTo>
                  <a:lnTo>
                    <a:pt x="314" y="256"/>
                  </a:lnTo>
                  <a:lnTo>
                    <a:pt x="314" y="256"/>
                  </a:lnTo>
                  <a:close/>
                  <a:moveTo>
                    <a:pt x="310" y="274"/>
                  </a:moveTo>
                  <a:lnTo>
                    <a:pt x="310" y="274"/>
                  </a:lnTo>
                  <a:lnTo>
                    <a:pt x="308" y="272"/>
                  </a:lnTo>
                  <a:lnTo>
                    <a:pt x="308" y="274"/>
                  </a:lnTo>
                  <a:lnTo>
                    <a:pt x="308" y="274"/>
                  </a:lnTo>
                  <a:lnTo>
                    <a:pt x="310" y="274"/>
                  </a:lnTo>
                  <a:lnTo>
                    <a:pt x="310" y="274"/>
                  </a:lnTo>
                  <a:lnTo>
                    <a:pt x="310" y="274"/>
                  </a:lnTo>
                  <a:lnTo>
                    <a:pt x="312" y="276"/>
                  </a:lnTo>
                  <a:lnTo>
                    <a:pt x="310" y="278"/>
                  </a:lnTo>
                  <a:lnTo>
                    <a:pt x="310" y="278"/>
                  </a:lnTo>
                  <a:lnTo>
                    <a:pt x="310" y="278"/>
                  </a:lnTo>
                  <a:lnTo>
                    <a:pt x="312" y="276"/>
                  </a:lnTo>
                  <a:lnTo>
                    <a:pt x="312" y="274"/>
                  </a:lnTo>
                  <a:lnTo>
                    <a:pt x="310" y="276"/>
                  </a:lnTo>
                  <a:lnTo>
                    <a:pt x="310" y="276"/>
                  </a:lnTo>
                  <a:lnTo>
                    <a:pt x="310" y="274"/>
                  </a:lnTo>
                  <a:lnTo>
                    <a:pt x="310" y="274"/>
                  </a:lnTo>
                  <a:lnTo>
                    <a:pt x="312" y="274"/>
                  </a:lnTo>
                  <a:lnTo>
                    <a:pt x="312" y="274"/>
                  </a:lnTo>
                  <a:lnTo>
                    <a:pt x="310" y="274"/>
                  </a:lnTo>
                  <a:lnTo>
                    <a:pt x="310" y="274"/>
                  </a:lnTo>
                  <a:lnTo>
                    <a:pt x="310" y="274"/>
                  </a:lnTo>
                  <a:lnTo>
                    <a:pt x="310" y="272"/>
                  </a:lnTo>
                  <a:lnTo>
                    <a:pt x="310" y="274"/>
                  </a:lnTo>
                  <a:close/>
                  <a:moveTo>
                    <a:pt x="314" y="258"/>
                  </a:moveTo>
                  <a:lnTo>
                    <a:pt x="318" y="256"/>
                  </a:lnTo>
                  <a:lnTo>
                    <a:pt x="316" y="258"/>
                  </a:lnTo>
                  <a:lnTo>
                    <a:pt x="316" y="256"/>
                  </a:lnTo>
                  <a:lnTo>
                    <a:pt x="314" y="258"/>
                  </a:lnTo>
                  <a:close/>
                  <a:moveTo>
                    <a:pt x="320" y="276"/>
                  </a:moveTo>
                  <a:lnTo>
                    <a:pt x="320" y="276"/>
                  </a:lnTo>
                  <a:lnTo>
                    <a:pt x="314" y="276"/>
                  </a:lnTo>
                  <a:lnTo>
                    <a:pt x="314" y="276"/>
                  </a:lnTo>
                  <a:lnTo>
                    <a:pt x="314" y="278"/>
                  </a:lnTo>
                  <a:lnTo>
                    <a:pt x="316" y="278"/>
                  </a:lnTo>
                  <a:lnTo>
                    <a:pt x="318" y="278"/>
                  </a:lnTo>
                  <a:lnTo>
                    <a:pt x="318" y="280"/>
                  </a:lnTo>
                  <a:lnTo>
                    <a:pt x="318" y="280"/>
                  </a:lnTo>
                  <a:lnTo>
                    <a:pt x="320" y="278"/>
                  </a:lnTo>
                  <a:lnTo>
                    <a:pt x="320" y="278"/>
                  </a:lnTo>
                  <a:lnTo>
                    <a:pt x="318" y="278"/>
                  </a:lnTo>
                  <a:lnTo>
                    <a:pt x="318" y="278"/>
                  </a:lnTo>
                  <a:lnTo>
                    <a:pt x="318" y="276"/>
                  </a:lnTo>
                  <a:lnTo>
                    <a:pt x="320" y="276"/>
                  </a:lnTo>
                  <a:lnTo>
                    <a:pt x="320" y="276"/>
                  </a:lnTo>
                  <a:close/>
                  <a:moveTo>
                    <a:pt x="324" y="284"/>
                  </a:moveTo>
                  <a:lnTo>
                    <a:pt x="324" y="284"/>
                  </a:lnTo>
                  <a:lnTo>
                    <a:pt x="322" y="284"/>
                  </a:lnTo>
                  <a:lnTo>
                    <a:pt x="320" y="282"/>
                  </a:lnTo>
                  <a:lnTo>
                    <a:pt x="320" y="282"/>
                  </a:lnTo>
                  <a:lnTo>
                    <a:pt x="318" y="282"/>
                  </a:lnTo>
                  <a:lnTo>
                    <a:pt x="318" y="286"/>
                  </a:lnTo>
                  <a:lnTo>
                    <a:pt x="318" y="286"/>
                  </a:lnTo>
                  <a:lnTo>
                    <a:pt x="318" y="284"/>
                  </a:lnTo>
                  <a:lnTo>
                    <a:pt x="318" y="284"/>
                  </a:lnTo>
                  <a:lnTo>
                    <a:pt x="318" y="284"/>
                  </a:lnTo>
                  <a:lnTo>
                    <a:pt x="318" y="284"/>
                  </a:lnTo>
                  <a:lnTo>
                    <a:pt x="318" y="284"/>
                  </a:lnTo>
                  <a:lnTo>
                    <a:pt x="320" y="286"/>
                  </a:lnTo>
                  <a:lnTo>
                    <a:pt x="320" y="286"/>
                  </a:lnTo>
                  <a:lnTo>
                    <a:pt x="320" y="286"/>
                  </a:lnTo>
                  <a:lnTo>
                    <a:pt x="322" y="286"/>
                  </a:lnTo>
                  <a:lnTo>
                    <a:pt x="326" y="288"/>
                  </a:lnTo>
                  <a:lnTo>
                    <a:pt x="326" y="288"/>
                  </a:lnTo>
                  <a:lnTo>
                    <a:pt x="326" y="286"/>
                  </a:lnTo>
                  <a:lnTo>
                    <a:pt x="326" y="286"/>
                  </a:lnTo>
                  <a:lnTo>
                    <a:pt x="326" y="286"/>
                  </a:lnTo>
                  <a:lnTo>
                    <a:pt x="326" y="284"/>
                  </a:lnTo>
                  <a:lnTo>
                    <a:pt x="326" y="284"/>
                  </a:lnTo>
                  <a:lnTo>
                    <a:pt x="324" y="284"/>
                  </a:lnTo>
                  <a:lnTo>
                    <a:pt x="324" y="284"/>
                  </a:lnTo>
                  <a:lnTo>
                    <a:pt x="324" y="284"/>
                  </a:lnTo>
                  <a:close/>
                  <a:moveTo>
                    <a:pt x="320" y="320"/>
                  </a:moveTo>
                  <a:lnTo>
                    <a:pt x="320" y="320"/>
                  </a:lnTo>
                  <a:lnTo>
                    <a:pt x="322" y="322"/>
                  </a:lnTo>
                  <a:lnTo>
                    <a:pt x="322" y="322"/>
                  </a:lnTo>
                  <a:lnTo>
                    <a:pt x="322" y="320"/>
                  </a:lnTo>
                  <a:lnTo>
                    <a:pt x="320" y="320"/>
                  </a:lnTo>
                  <a:lnTo>
                    <a:pt x="320" y="320"/>
                  </a:lnTo>
                  <a:close/>
                  <a:moveTo>
                    <a:pt x="324" y="310"/>
                  </a:moveTo>
                  <a:lnTo>
                    <a:pt x="324" y="306"/>
                  </a:lnTo>
                  <a:lnTo>
                    <a:pt x="324" y="306"/>
                  </a:lnTo>
                  <a:lnTo>
                    <a:pt x="324" y="308"/>
                  </a:lnTo>
                  <a:lnTo>
                    <a:pt x="324" y="308"/>
                  </a:lnTo>
                  <a:lnTo>
                    <a:pt x="324" y="310"/>
                  </a:lnTo>
                  <a:lnTo>
                    <a:pt x="324" y="310"/>
                  </a:lnTo>
                  <a:close/>
                  <a:moveTo>
                    <a:pt x="330" y="302"/>
                  </a:moveTo>
                  <a:lnTo>
                    <a:pt x="330" y="302"/>
                  </a:lnTo>
                  <a:lnTo>
                    <a:pt x="328" y="298"/>
                  </a:lnTo>
                  <a:lnTo>
                    <a:pt x="326" y="296"/>
                  </a:lnTo>
                  <a:lnTo>
                    <a:pt x="322" y="294"/>
                  </a:lnTo>
                  <a:lnTo>
                    <a:pt x="320" y="290"/>
                  </a:lnTo>
                  <a:lnTo>
                    <a:pt x="320" y="290"/>
                  </a:lnTo>
                  <a:lnTo>
                    <a:pt x="318" y="290"/>
                  </a:lnTo>
                  <a:lnTo>
                    <a:pt x="316" y="290"/>
                  </a:lnTo>
                  <a:lnTo>
                    <a:pt x="314" y="288"/>
                  </a:lnTo>
                  <a:lnTo>
                    <a:pt x="312" y="288"/>
                  </a:lnTo>
                  <a:lnTo>
                    <a:pt x="314" y="288"/>
                  </a:lnTo>
                  <a:lnTo>
                    <a:pt x="314" y="288"/>
                  </a:lnTo>
                  <a:lnTo>
                    <a:pt x="314" y="290"/>
                  </a:lnTo>
                  <a:lnTo>
                    <a:pt x="314" y="290"/>
                  </a:lnTo>
                  <a:lnTo>
                    <a:pt x="316" y="290"/>
                  </a:lnTo>
                  <a:lnTo>
                    <a:pt x="316" y="290"/>
                  </a:lnTo>
                  <a:lnTo>
                    <a:pt x="320" y="294"/>
                  </a:lnTo>
                  <a:lnTo>
                    <a:pt x="326" y="298"/>
                  </a:lnTo>
                  <a:lnTo>
                    <a:pt x="326" y="298"/>
                  </a:lnTo>
                  <a:lnTo>
                    <a:pt x="326" y="296"/>
                  </a:lnTo>
                  <a:lnTo>
                    <a:pt x="326" y="296"/>
                  </a:lnTo>
                  <a:lnTo>
                    <a:pt x="328" y="298"/>
                  </a:lnTo>
                  <a:lnTo>
                    <a:pt x="330" y="302"/>
                  </a:lnTo>
                  <a:lnTo>
                    <a:pt x="330" y="302"/>
                  </a:lnTo>
                  <a:close/>
                  <a:moveTo>
                    <a:pt x="310" y="362"/>
                  </a:moveTo>
                  <a:lnTo>
                    <a:pt x="310" y="362"/>
                  </a:lnTo>
                  <a:lnTo>
                    <a:pt x="310" y="360"/>
                  </a:lnTo>
                  <a:lnTo>
                    <a:pt x="310" y="362"/>
                  </a:lnTo>
                  <a:close/>
                  <a:moveTo>
                    <a:pt x="314" y="348"/>
                  </a:moveTo>
                  <a:lnTo>
                    <a:pt x="316" y="348"/>
                  </a:lnTo>
                  <a:lnTo>
                    <a:pt x="314" y="348"/>
                  </a:lnTo>
                  <a:lnTo>
                    <a:pt x="314" y="348"/>
                  </a:lnTo>
                  <a:close/>
                  <a:moveTo>
                    <a:pt x="306" y="370"/>
                  </a:moveTo>
                  <a:lnTo>
                    <a:pt x="306" y="370"/>
                  </a:lnTo>
                  <a:lnTo>
                    <a:pt x="310" y="372"/>
                  </a:lnTo>
                  <a:lnTo>
                    <a:pt x="310" y="372"/>
                  </a:lnTo>
                  <a:lnTo>
                    <a:pt x="306" y="370"/>
                  </a:lnTo>
                  <a:lnTo>
                    <a:pt x="306" y="370"/>
                  </a:lnTo>
                  <a:close/>
                  <a:moveTo>
                    <a:pt x="336" y="308"/>
                  </a:moveTo>
                  <a:lnTo>
                    <a:pt x="336" y="308"/>
                  </a:lnTo>
                  <a:lnTo>
                    <a:pt x="336" y="308"/>
                  </a:lnTo>
                  <a:lnTo>
                    <a:pt x="336" y="308"/>
                  </a:lnTo>
                  <a:lnTo>
                    <a:pt x="336" y="312"/>
                  </a:lnTo>
                  <a:lnTo>
                    <a:pt x="336" y="312"/>
                  </a:lnTo>
                  <a:lnTo>
                    <a:pt x="336" y="312"/>
                  </a:lnTo>
                  <a:lnTo>
                    <a:pt x="334" y="314"/>
                  </a:lnTo>
                  <a:lnTo>
                    <a:pt x="334" y="314"/>
                  </a:lnTo>
                  <a:lnTo>
                    <a:pt x="336" y="314"/>
                  </a:lnTo>
                  <a:lnTo>
                    <a:pt x="336" y="314"/>
                  </a:lnTo>
                  <a:lnTo>
                    <a:pt x="336" y="314"/>
                  </a:lnTo>
                  <a:lnTo>
                    <a:pt x="338" y="318"/>
                  </a:lnTo>
                  <a:lnTo>
                    <a:pt x="340" y="318"/>
                  </a:lnTo>
                  <a:lnTo>
                    <a:pt x="342" y="320"/>
                  </a:lnTo>
                  <a:lnTo>
                    <a:pt x="342" y="318"/>
                  </a:lnTo>
                  <a:lnTo>
                    <a:pt x="340" y="318"/>
                  </a:lnTo>
                  <a:lnTo>
                    <a:pt x="340" y="318"/>
                  </a:lnTo>
                  <a:lnTo>
                    <a:pt x="340" y="316"/>
                  </a:lnTo>
                  <a:lnTo>
                    <a:pt x="340" y="314"/>
                  </a:lnTo>
                  <a:lnTo>
                    <a:pt x="338" y="312"/>
                  </a:lnTo>
                  <a:lnTo>
                    <a:pt x="340" y="310"/>
                  </a:lnTo>
                  <a:lnTo>
                    <a:pt x="340" y="310"/>
                  </a:lnTo>
                  <a:lnTo>
                    <a:pt x="336" y="306"/>
                  </a:lnTo>
                  <a:lnTo>
                    <a:pt x="336" y="306"/>
                  </a:lnTo>
                  <a:lnTo>
                    <a:pt x="336" y="308"/>
                  </a:lnTo>
                  <a:lnTo>
                    <a:pt x="336" y="308"/>
                  </a:lnTo>
                  <a:close/>
                  <a:moveTo>
                    <a:pt x="348" y="282"/>
                  </a:moveTo>
                  <a:lnTo>
                    <a:pt x="350" y="278"/>
                  </a:lnTo>
                  <a:lnTo>
                    <a:pt x="348" y="278"/>
                  </a:lnTo>
                  <a:lnTo>
                    <a:pt x="348" y="278"/>
                  </a:lnTo>
                  <a:lnTo>
                    <a:pt x="348" y="280"/>
                  </a:lnTo>
                  <a:lnTo>
                    <a:pt x="348" y="282"/>
                  </a:lnTo>
                  <a:lnTo>
                    <a:pt x="348" y="282"/>
                  </a:lnTo>
                  <a:close/>
                  <a:moveTo>
                    <a:pt x="370" y="232"/>
                  </a:moveTo>
                  <a:lnTo>
                    <a:pt x="370" y="230"/>
                  </a:lnTo>
                  <a:lnTo>
                    <a:pt x="368" y="230"/>
                  </a:lnTo>
                  <a:lnTo>
                    <a:pt x="368" y="230"/>
                  </a:lnTo>
                  <a:lnTo>
                    <a:pt x="370" y="232"/>
                  </a:lnTo>
                  <a:lnTo>
                    <a:pt x="370" y="232"/>
                  </a:lnTo>
                  <a:close/>
                  <a:moveTo>
                    <a:pt x="354" y="272"/>
                  </a:moveTo>
                  <a:lnTo>
                    <a:pt x="358" y="272"/>
                  </a:lnTo>
                  <a:lnTo>
                    <a:pt x="358" y="272"/>
                  </a:lnTo>
                  <a:lnTo>
                    <a:pt x="356" y="270"/>
                  </a:lnTo>
                  <a:lnTo>
                    <a:pt x="356" y="270"/>
                  </a:lnTo>
                  <a:lnTo>
                    <a:pt x="354" y="272"/>
                  </a:lnTo>
                  <a:close/>
                  <a:moveTo>
                    <a:pt x="356" y="274"/>
                  </a:moveTo>
                  <a:lnTo>
                    <a:pt x="358" y="274"/>
                  </a:lnTo>
                  <a:lnTo>
                    <a:pt x="358" y="274"/>
                  </a:lnTo>
                  <a:lnTo>
                    <a:pt x="356" y="274"/>
                  </a:lnTo>
                  <a:close/>
                  <a:moveTo>
                    <a:pt x="350" y="304"/>
                  </a:moveTo>
                  <a:lnTo>
                    <a:pt x="350" y="302"/>
                  </a:lnTo>
                  <a:lnTo>
                    <a:pt x="350" y="302"/>
                  </a:lnTo>
                  <a:lnTo>
                    <a:pt x="350" y="304"/>
                  </a:lnTo>
                  <a:lnTo>
                    <a:pt x="348" y="302"/>
                  </a:lnTo>
                  <a:lnTo>
                    <a:pt x="348" y="302"/>
                  </a:lnTo>
                  <a:lnTo>
                    <a:pt x="348" y="304"/>
                  </a:lnTo>
                  <a:lnTo>
                    <a:pt x="348" y="304"/>
                  </a:lnTo>
                  <a:lnTo>
                    <a:pt x="348" y="304"/>
                  </a:lnTo>
                  <a:lnTo>
                    <a:pt x="348" y="304"/>
                  </a:lnTo>
                  <a:lnTo>
                    <a:pt x="350" y="304"/>
                  </a:lnTo>
                  <a:lnTo>
                    <a:pt x="350" y="304"/>
                  </a:lnTo>
                  <a:lnTo>
                    <a:pt x="352" y="306"/>
                  </a:lnTo>
                  <a:lnTo>
                    <a:pt x="352" y="306"/>
                  </a:lnTo>
                  <a:lnTo>
                    <a:pt x="350" y="304"/>
                  </a:lnTo>
                  <a:close/>
                  <a:moveTo>
                    <a:pt x="352" y="304"/>
                  </a:moveTo>
                  <a:lnTo>
                    <a:pt x="352" y="304"/>
                  </a:lnTo>
                  <a:lnTo>
                    <a:pt x="352" y="304"/>
                  </a:lnTo>
                  <a:lnTo>
                    <a:pt x="352" y="302"/>
                  </a:lnTo>
                  <a:lnTo>
                    <a:pt x="352" y="302"/>
                  </a:lnTo>
                  <a:lnTo>
                    <a:pt x="352" y="302"/>
                  </a:lnTo>
                  <a:lnTo>
                    <a:pt x="352" y="304"/>
                  </a:lnTo>
                  <a:lnTo>
                    <a:pt x="352" y="304"/>
                  </a:lnTo>
                  <a:close/>
                  <a:moveTo>
                    <a:pt x="362" y="302"/>
                  </a:moveTo>
                  <a:lnTo>
                    <a:pt x="362" y="302"/>
                  </a:lnTo>
                  <a:lnTo>
                    <a:pt x="362" y="306"/>
                  </a:lnTo>
                  <a:lnTo>
                    <a:pt x="362" y="306"/>
                  </a:lnTo>
                  <a:lnTo>
                    <a:pt x="366" y="310"/>
                  </a:lnTo>
                  <a:lnTo>
                    <a:pt x="366" y="310"/>
                  </a:lnTo>
                  <a:lnTo>
                    <a:pt x="368" y="310"/>
                  </a:lnTo>
                  <a:lnTo>
                    <a:pt x="370" y="310"/>
                  </a:lnTo>
                  <a:lnTo>
                    <a:pt x="366" y="306"/>
                  </a:lnTo>
                  <a:lnTo>
                    <a:pt x="366" y="306"/>
                  </a:lnTo>
                  <a:lnTo>
                    <a:pt x="366" y="304"/>
                  </a:lnTo>
                  <a:lnTo>
                    <a:pt x="366" y="302"/>
                  </a:lnTo>
                  <a:lnTo>
                    <a:pt x="366" y="302"/>
                  </a:lnTo>
                  <a:lnTo>
                    <a:pt x="368" y="304"/>
                  </a:lnTo>
                  <a:lnTo>
                    <a:pt x="370" y="302"/>
                  </a:lnTo>
                  <a:lnTo>
                    <a:pt x="368" y="300"/>
                  </a:lnTo>
                  <a:lnTo>
                    <a:pt x="368" y="300"/>
                  </a:lnTo>
                  <a:lnTo>
                    <a:pt x="362" y="302"/>
                  </a:lnTo>
                  <a:lnTo>
                    <a:pt x="362" y="302"/>
                  </a:lnTo>
                  <a:close/>
                  <a:moveTo>
                    <a:pt x="378" y="276"/>
                  </a:moveTo>
                  <a:lnTo>
                    <a:pt x="378" y="276"/>
                  </a:lnTo>
                  <a:lnTo>
                    <a:pt x="376" y="276"/>
                  </a:lnTo>
                  <a:lnTo>
                    <a:pt x="376" y="276"/>
                  </a:lnTo>
                  <a:lnTo>
                    <a:pt x="376" y="276"/>
                  </a:lnTo>
                  <a:lnTo>
                    <a:pt x="376" y="276"/>
                  </a:lnTo>
                  <a:lnTo>
                    <a:pt x="378" y="276"/>
                  </a:lnTo>
                  <a:lnTo>
                    <a:pt x="378" y="276"/>
                  </a:lnTo>
                  <a:close/>
                  <a:moveTo>
                    <a:pt x="374" y="298"/>
                  </a:moveTo>
                  <a:lnTo>
                    <a:pt x="374" y="296"/>
                  </a:lnTo>
                  <a:lnTo>
                    <a:pt x="374" y="296"/>
                  </a:lnTo>
                  <a:lnTo>
                    <a:pt x="372" y="296"/>
                  </a:lnTo>
                  <a:lnTo>
                    <a:pt x="374" y="298"/>
                  </a:lnTo>
                  <a:close/>
                  <a:moveTo>
                    <a:pt x="360" y="338"/>
                  </a:moveTo>
                  <a:lnTo>
                    <a:pt x="360" y="338"/>
                  </a:lnTo>
                  <a:lnTo>
                    <a:pt x="358" y="334"/>
                  </a:lnTo>
                  <a:lnTo>
                    <a:pt x="358" y="334"/>
                  </a:lnTo>
                  <a:lnTo>
                    <a:pt x="358" y="336"/>
                  </a:lnTo>
                  <a:lnTo>
                    <a:pt x="358" y="336"/>
                  </a:lnTo>
                  <a:lnTo>
                    <a:pt x="358" y="336"/>
                  </a:lnTo>
                  <a:lnTo>
                    <a:pt x="360" y="338"/>
                  </a:lnTo>
                  <a:lnTo>
                    <a:pt x="360" y="338"/>
                  </a:lnTo>
                  <a:close/>
                  <a:moveTo>
                    <a:pt x="358" y="340"/>
                  </a:moveTo>
                  <a:lnTo>
                    <a:pt x="356" y="340"/>
                  </a:lnTo>
                  <a:lnTo>
                    <a:pt x="358" y="340"/>
                  </a:lnTo>
                  <a:lnTo>
                    <a:pt x="358" y="342"/>
                  </a:lnTo>
                  <a:lnTo>
                    <a:pt x="358" y="340"/>
                  </a:lnTo>
                  <a:close/>
                  <a:moveTo>
                    <a:pt x="356" y="338"/>
                  </a:moveTo>
                  <a:lnTo>
                    <a:pt x="356" y="338"/>
                  </a:lnTo>
                  <a:lnTo>
                    <a:pt x="356" y="338"/>
                  </a:lnTo>
                  <a:lnTo>
                    <a:pt x="356" y="336"/>
                  </a:lnTo>
                  <a:lnTo>
                    <a:pt x="356" y="336"/>
                  </a:lnTo>
                  <a:lnTo>
                    <a:pt x="354" y="336"/>
                  </a:lnTo>
                  <a:lnTo>
                    <a:pt x="354" y="336"/>
                  </a:lnTo>
                  <a:lnTo>
                    <a:pt x="352" y="336"/>
                  </a:lnTo>
                  <a:lnTo>
                    <a:pt x="354" y="334"/>
                  </a:lnTo>
                  <a:lnTo>
                    <a:pt x="354" y="334"/>
                  </a:lnTo>
                  <a:lnTo>
                    <a:pt x="352" y="336"/>
                  </a:lnTo>
                  <a:lnTo>
                    <a:pt x="352" y="336"/>
                  </a:lnTo>
                  <a:lnTo>
                    <a:pt x="350" y="336"/>
                  </a:lnTo>
                  <a:lnTo>
                    <a:pt x="350" y="336"/>
                  </a:lnTo>
                  <a:lnTo>
                    <a:pt x="352" y="338"/>
                  </a:lnTo>
                  <a:lnTo>
                    <a:pt x="354" y="340"/>
                  </a:lnTo>
                  <a:lnTo>
                    <a:pt x="354" y="340"/>
                  </a:lnTo>
                  <a:lnTo>
                    <a:pt x="356" y="338"/>
                  </a:lnTo>
                  <a:lnTo>
                    <a:pt x="356" y="338"/>
                  </a:lnTo>
                  <a:close/>
                  <a:moveTo>
                    <a:pt x="350" y="346"/>
                  </a:moveTo>
                  <a:lnTo>
                    <a:pt x="350" y="348"/>
                  </a:lnTo>
                  <a:lnTo>
                    <a:pt x="352" y="348"/>
                  </a:lnTo>
                  <a:lnTo>
                    <a:pt x="350" y="346"/>
                  </a:lnTo>
                  <a:close/>
                  <a:moveTo>
                    <a:pt x="352" y="334"/>
                  </a:moveTo>
                  <a:lnTo>
                    <a:pt x="352" y="334"/>
                  </a:lnTo>
                  <a:lnTo>
                    <a:pt x="350" y="332"/>
                  </a:lnTo>
                  <a:lnTo>
                    <a:pt x="350" y="332"/>
                  </a:lnTo>
                  <a:lnTo>
                    <a:pt x="350" y="334"/>
                  </a:lnTo>
                  <a:lnTo>
                    <a:pt x="352" y="334"/>
                  </a:lnTo>
                  <a:lnTo>
                    <a:pt x="352" y="334"/>
                  </a:lnTo>
                  <a:close/>
                  <a:moveTo>
                    <a:pt x="348" y="336"/>
                  </a:moveTo>
                  <a:lnTo>
                    <a:pt x="348" y="336"/>
                  </a:lnTo>
                  <a:lnTo>
                    <a:pt x="350" y="334"/>
                  </a:lnTo>
                  <a:lnTo>
                    <a:pt x="348" y="336"/>
                  </a:lnTo>
                  <a:close/>
                  <a:moveTo>
                    <a:pt x="356" y="324"/>
                  </a:moveTo>
                  <a:lnTo>
                    <a:pt x="356" y="324"/>
                  </a:lnTo>
                  <a:lnTo>
                    <a:pt x="354" y="322"/>
                  </a:lnTo>
                  <a:lnTo>
                    <a:pt x="352" y="322"/>
                  </a:lnTo>
                  <a:lnTo>
                    <a:pt x="352" y="324"/>
                  </a:lnTo>
                  <a:lnTo>
                    <a:pt x="352" y="324"/>
                  </a:lnTo>
                  <a:lnTo>
                    <a:pt x="352" y="324"/>
                  </a:lnTo>
                  <a:lnTo>
                    <a:pt x="354" y="326"/>
                  </a:lnTo>
                  <a:lnTo>
                    <a:pt x="354" y="326"/>
                  </a:lnTo>
                  <a:lnTo>
                    <a:pt x="356" y="324"/>
                  </a:lnTo>
                  <a:lnTo>
                    <a:pt x="356" y="324"/>
                  </a:lnTo>
                  <a:close/>
                  <a:moveTo>
                    <a:pt x="348" y="330"/>
                  </a:moveTo>
                  <a:lnTo>
                    <a:pt x="348" y="332"/>
                  </a:lnTo>
                  <a:lnTo>
                    <a:pt x="350" y="330"/>
                  </a:lnTo>
                  <a:lnTo>
                    <a:pt x="350" y="330"/>
                  </a:lnTo>
                  <a:lnTo>
                    <a:pt x="348" y="330"/>
                  </a:lnTo>
                  <a:lnTo>
                    <a:pt x="348" y="330"/>
                  </a:lnTo>
                  <a:lnTo>
                    <a:pt x="348" y="330"/>
                  </a:lnTo>
                  <a:lnTo>
                    <a:pt x="348" y="330"/>
                  </a:lnTo>
                  <a:close/>
                  <a:moveTo>
                    <a:pt x="354" y="322"/>
                  </a:moveTo>
                  <a:lnTo>
                    <a:pt x="354" y="320"/>
                  </a:lnTo>
                  <a:lnTo>
                    <a:pt x="352" y="322"/>
                  </a:lnTo>
                  <a:lnTo>
                    <a:pt x="354" y="322"/>
                  </a:lnTo>
                  <a:close/>
                  <a:moveTo>
                    <a:pt x="360" y="320"/>
                  </a:moveTo>
                  <a:lnTo>
                    <a:pt x="360" y="320"/>
                  </a:lnTo>
                  <a:lnTo>
                    <a:pt x="358" y="320"/>
                  </a:lnTo>
                  <a:lnTo>
                    <a:pt x="358" y="320"/>
                  </a:lnTo>
                  <a:lnTo>
                    <a:pt x="360" y="320"/>
                  </a:lnTo>
                  <a:lnTo>
                    <a:pt x="362" y="318"/>
                  </a:lnTo>
                  <a:lnTo>
                    <a:pt x="362" y="318"/>
                  </a:lnTo>
                  <a:lnTo>
                    <a:pt x="360" y="318"/>
                  </a:lnTo>
                  <a:lnTo>
                    <a:pt x="360" y="318"/>
                  </a:lnTo>
                  <a:lnTo>
                    <a:pt x="362" y="318"/>
                  </a:lnTo>
                  <a:lnTo>
                    <a:pt x="362" y="318"/>
                  </a:lnTo>
                  <a:lnTo>
                    <a:pt x="364" y="318"/>
                  </a:lnTo>
                  <a:lnTo>
                    <a:pt x="364" y="318"/>
                  </a:lnTo>
                  <a:lnTo>
                    <a:pt x="362" y="316"/>
                  </a:lnTo>
                  <a:lnTo>
                    <a:pt x="360" y="316"/>
                  </a:lnTo>
                  <a:lnTo>
                    <a:pt x="360" y="316"/>
                  </a:lnTo>
                  <a:lnTo>
                    <a:pt x="360" y="318"/>
                  </a:lnTo>
                  <a:lnTo>
                    <a:pt x="360" y="320"/>
                  </a:lnTo>
                  <a:lnTo>
                    <a:pt x="360" y="320"/>
                  </a:lnTo>
                  <a:close/>
                  <a:moveTo>
                    <a:pt x="362" y="326"/>
                  </a:moveTo>
                  <a:lnTo>
                    <a:pt x="360" y="324"/>
                  </a:lnTo>
                  <a:lnTo>
                    <a:pt x="360" y="324"/>
                  </a:lnTo>
                  <a:lnTo>
                    <a:pt x="362" y="324"/>
                  </a:lnTo>
                  <a:lnTo>
                    <a:pt x="362" y="324"/>
                  </a:lnTo>
                  <a:lnTo>
                    <a:pt x="364" y="324"/>
                  </a:lnTo>
                  <a:lnTo>
                    <a:pt x="362" y="322"/>
                  </a:lnTo>
                  <a:lnTo>
                    <a:pt x="362" y="322"/>
                  </a:lnTo>
                  <a:lnTo>
                    <a:pt x="362" y="324"/>
                  </a:lnTo>
                  <a:lnTo>
                    <a:pt x="362" y="324"/>
                  </a:lnTo>
                  <a:lnTo>
                    <a:pt x="362" y="324"/>
                  </a:lnTo>
                  <a:lnTo>
                    <a:pt x="362" y="324"/>
                  </a:lnTo>
                  <a:lnTo>
                    <a:pt x="360" y="324"/>
                  </a:lnTo>
                  <a:lnTo>
                    <a:pt x="360" y="324"/>
                  </a:lnTo>
                  <a:lnTo>
                    <a:pt x="360" y="324"/>
                  </a:lnTo>
                  <a:lnTo>
                    <a:pt x="360" y="324"/>
                  </a:lnTo>
                  <a:lnTo>
                    <a:pt x="362" y="326"/>
                  </a:lnTo>
                  <a:close/>
                  <a:moveTo>
                    <a:pt x="366" y="320"/>
                  </a:moveTo>
                  <a:lnTo>
                    <a:pt x="366" y="320"/>
                  </a:lnTo>
                  <a:lnTo>
                    <a:pt x="366" y="320"/>
                  </a:lnTo>
                  <a:lnTo>
                    <a:pt x="368" y="320"/>
                  </a:lnTo>
                  <a:lnTo>
                    <a:pt x="368" y="320"/>
                  </a:lnTo>
                  <a:lnTo>
                    <a:pt x="366" y="318"/>
                  </a:lnTo>
                  <a:lnTo>
                    <a:pt x="364" y="318"/>
                  </a:lnTo>
                  <a:lnTo>
                    <a:pt x="364" y="318"/>
                  </a:lnTo>
                  <a:lnTo>
                    <a:pt x="366" y="320"/>
                  </a:lnTo>
                  <a:lnTo>
                    <a:pt x="366" y="320"/>
                  </a:lnTo>
                  <a:lnTo>
                    <a:pt x="366" y="320"/>
                  </a:lnTo>
                  <a:close/>
                  <a:moveTo>
                    <a:pt x="360" y="296"/>
                  </a:moveTo>
                  <a:lnTo>
                    <a:pt x="360" y="296"/>
                  </a:lnTo>
                  <a:lnTo>
                    <a:pt x="362" y="298"/>
                  </a:lnTo>
                  <a:lnTo>
                    <a:pt x="362" y="298"/>
                  </a:lnTo>
                  <a:lnTo>
                    <a:pt x="362" y="298"/>
                  </a:lnTo>
                  <a:lnTo>
                    <a:pt x="362" y="298"/>
                  </a:lnTo>
                  <a:lnTo>
                    <a:pt x="362" y="298"/>
                  </a:lnTo>
                  <a:lnTo>
                    <a:pt x="360" y="296"/>
                  </a:lnTo>
                  <a:lnTo>
                    <a:pt x="360" y="296"/>
                  </a:lnTo>
                  <a:close/>
                  <a:moveTo>
                    <a:pt x="358" y="300"/>
                  </a:moveTo>
                  <a:lnTo>
                    <a:pt x="358" y="300"/>
                  </a:lnTo>
                  <a:lnTo>
                    <a:pt x="360" y="302"/>
                  </a:lnTo>
                  <a:lnTo>
                    <a:pt x="360" y="302"/>
                  </a:lnTo>
                  <a:lnTo>
                    <a:pt x="360" y="300"/>
                  </a:lnTo>
                  <a:lnTo>
                    <a:pt x="360" y="300"/>
                  </a:lnTo>
                  <a:lnTo>
                    <a:pt x="360" y="300"/>
                  </a:lnTo>
                  <a:lnTo>
                    <a:pt x="358" y="300"/>
                  </a:lnTo>
                  <a:lnTo>
                    <a:pt x="358" y="300"/>
                  </a:lnTo>
                  <a:close/>
                  <a:moveTo>
                    <a:pt x="352" y="308"/>
                  </a:moveTo>
                  <a:lnTo>
                    <a:pt x="352" y="308"/>
                  </a:lnTo>
                  <a:lnTo>
                    <a:pt x="356" y="310"/>
                  </a:lnTo>
                  <a:lnTo>
                    <a:pt x="358" y="312"/>
                  </a:lnTo>
                  <a:lnTo>
                    <a:pt x="358" y="312"/>
                  </a:lnTo>
                  <a:lnTo>
                    <a:pt x="356" y="312"/>
                  </a:lnTo>
                  <a:lnTo>
                    <a:pt x="356" y="312"/>
                  </a:lnTo>
                  <a:lnTo>
                    <a:pt x="356" y="312"/>
                  </a:lnTo>
                  <a:lnTo>
                    <a:pt x="354" y="312"/>
                  </a:lnTo>
                  <a:lnTo>
                    <a:pt x="354" y="312"/>
                  </a:lnTo>
                  <a:lnTo>
                    <a:pt x="356" y="314"/>
                  </a:lnTo>
                  <a:lnTo>
                    <a:pt x="356" y="314"/>
                  </a:lnTo>
                  <a:lnTo>
                    <a:pt x="356" y="314"/>
                  </a:lnTo>
                  <a:lnTo>
                    <a:pt x="356" y="314"/>
                  </a:lnTo>
                  <a:lnTo>
                    <a:pt x="356" y="314"/>
                  </a:lnTo>
                  <a:lnTo>
                    <a:pt x="356" y="316"/>
                  </a:lnTo>
                  <a:lnTo>
                    <a:pt x="356" y="316"/>
                  </a:lnTo>
                  <a:lnTo>
                    <a:pt x="356" y="316"/>
                  </a:lnTo>
                  <a:lnTo>
                    <a:pt x="354" y="314"/>
                  </a:lnTo>
                  <a:lnTo>
                    <a:pt x="352" y="314"/>
                  </a:lnTo>
                  <a:lnTo>
                    <a:pt x="352" y="314"/>
                  </a:lnTo>
                  <a:lnTo>
                    <a:pt x="352" y="314"/>
                  </a:lnTo>
                  <a:lnTo>
                    <a:pt x="356" y="318"/>
                  </a:lnTo>
                  <a:lnTo>
                    <a:pt x="356" y="318"/>
                  </a:lnTo>
                  <a:lnTo>
                    <a:pt x="356" y="320"/>
                  </a:lnTo>
                  <a:lnTo>
                    <a:pt x="358" y="320"/>
                  </a:lnTo>
                  <a:lnTo>
                    <a:pt x="358" y="320"/>
                  </a:lnTo>
                  <a:lnTo>
                    <a:pt x="356" y="318"/>
                  </a:lnTo>
                  <a:lnTo>
                    <a:pt x="356" y="318"/>
                  </a:lnTo>
                  <a:lnTo>
                    <a:pt x="356" y="318"/>
                  </a:lnTo>
                  <a:lnTo>
                    <a:pt x="356" y="318"/>
                  </a:lnTo>
                  <a:lnTo>
                    <a:pt x="356" y="318"/>
                  </a:lnTo>
                  <a:lnTo>
                    <a:pt x="356" y="318"/>
                  </a:lnTo>
                  <a:lnTo>
                    <a:pt x="356" y="318"/>
                  </a:lnTo>
                  <a:lnTo>
                    <a:pt x="358" y="318"/>
                  </a:lnTo>
                  <a:lnTo>
                    <a:pt x="358" y="318"/>
                  </a:lnTo>
                  <a:lnTo>
                    <a:pt x="356" y="316"/>
                  </a:lnTo>
                  <a:lnTo>
                    <a:pt x="356" y="316"/>
                  </a:lnTo>
                  <a:lnTo>
                    <a:pt x="358" y="314"/>
                  </a:lnTo>
                  <a:lnTo>
                    <a:pt x="360" y="314"/>
                  </a:lnTo>
                  <a:lnTo>
                    <a:pt x="360" y="316"/>
                  </a:lnTo>
                  <a:lnTo>
                    <a:pt x="360" y="316"/>
                  </a:lnTo>
                  <a:lnTo>
                    <a:pt x="360" y="312"/>
                  </a:lnTo>
                  <a:lnTo>
                    <a:pt x="360" y="312"/>
                  </a:lnTo>
                  <a:lnTo>
                    <a:pt x="358" y="314"/>
                  </a:lnTo>
                  <a:lnTo>
                    <a:pt x="358" y="314"/>
                  </a:lnTo>
                  <a:lnTo>
                    <a:pt x="358" y="310"/>
                  </a:lnTo>
                  <a:lnTo>
                    <a:pt x="360" y="310"/>
                  </a:lnTo>
                  <a:lnTo>
                    <a:pt x="360" y="310"/>
                  </a:lnTo>
                  <a:lnTo>
                    <a:pt x="356" y="308"/>
                  </a:lnTo>
                  <a:lnTo>
                    <a:pt x="354" y="308"/>
                  </a:lnTo>
                  <a:lnTo>
                    <a:pt x="352" y="308"/>
                  </a:lnTo>
                  <a:lnTo>
                    <a:pt x="352" y="308"/>
                  </a:lnTo>
                  <a:close/>
                  <a:moveTo>
                    <a:pt x="348" y="328"/>
                  </a:moveTo>
                  <a:lnTo>
                    <a:pt x="346" y="326"/>
                  </a:lnTo>
                  <a:lnTo>
                    <a:pt x="346" y="326"/>
                  </a:lnTo>
                  <a:lnTo>
                    <a:pt x="342" y="326"/>
                  </a:lnTo>
                  <a:lnTo>
                    <a:pt x="340" y="324"/>
                  </a:lnTo>
                  <a:lnTo>
                    <a:pt x="336" y="322"/>
                  </a:lnTo>
                  <a:lnTo>
                    <a:pt x="334" y="320"/>
                  </a:lnTo>
                  <a:lnTo>
                    <a:pt x="334" y="320"/>
                  </a:lnTo>
                  <a:lnTo>
                    <a:pt x="334" y="320"/>
                  </a:lnTo>
                  <a:lnTo>
                    <a:pt x="338" y="322"/>
                  </a:lnTo>
                  <a:lnTo>
                    <a:pt x="338" y="322"/>
                  </a:lnTo>
                  <a:lnTo>
                    <a:pt x="338" y="320"/>
                  </a:lnTo>
                  <a:lnTo>
                    <a:pt x="336" y="320"/>
                  </a:lnTo>
                  <a:lnTo>
                    <a:pt x="336" y="320"/>
                  </a:lnTo>
                  <a:lnTo>
                    <a:pt x="334" y="320"/>
                  </a:lnTo>
                  <a:lnTo>
                    <a:pt x="334" y="320"/>
                  </a:lnTo>
                  <a:lnTo>
                    <a:pt x="334" y="320"/>
                  </a:lnTo>
                  <a:lnTo>
                    <a:pt x="334" y="320"/>
                  </a:lnTo>
                  <a:lnTo>
                    <a:pt x="334" y="320"/>
                  </a:lnTo>
                  <a:lnTo>
                    <a:pt x="334" y="320"/>
                  </a:lnTo>
                  <a:lnTo>
                    <a:pt x="336" y="324"/>
                  </a:lnTo>
                  <a:lnTo>
                    <a:pt x="336" y="324"/>
                  </a:lnTo>
                  <a:lnTo>
                    <a:pt x="336" y="324"/>
                  </a:lnTo>
                  <a:lnTo>
                    <a:pt x="338" y="326"/>
                  </a:lnTo>
                  <a:lnTo>
                    <a:pt x="338" y="326"/>
                  </a:lnTo>
                  <a:lnTo>
                    <a:pt x="336" y="326"/>
                  </a:lnTo>
                  <a:lnTo>
                    <a:pt x="336" y="326"/>
                  </a:lnTo>
                  <a:lnTo>
                    <a:pt x="336" y="326"/>
                  </a:lnTo>
                  <a:lnTo>
                    <a:pt x="336" y="328"/>
                  </a:lnTo>
                  <a:lnTo>
                    <a:pt x="336" y="328"/>
                  </a:lnTo>
                  <a:lnTo>
                    <a:pt x="336" y="328"/>
                  </a:lnTo>
                  <a:lnTo>
                    <a:pt x="336" y="328"/>
                  </a:lnTo>
                  <a:lnTo>
                    <a:pt x="338" y="326"/>
                  </a:lnTo>
                  <a:lnTo>
                    <a:pt x="338" y="326"/>
                  </a:lnTo>
                  <a:lnTo>
                    <a:pt x="340" y="326"/>
                  </a:lnTo>
                  <a:lnTo>
                    <a:pt x="340" y="328"/>
                  </a:lnTo>
                  <a:lnTo>
                    <a:pt x="338" y="330"/>
                  </a:lnTo>
                  <a:lnTo>
                    <a:pt x="338" y="330"/>
                  </a:lnTo>
                  <a:lnTo>
                    <a:pt x="340" y="330"/>
                  </a:lnTo>
                  <a:lnTo>
                    <a:pt x="340" y="332"/>
                  </a:lnTo>
                  <a:lnTo>
                    <a:pt x="340" y="334"/>
                  </a:lnTo>
                  <a:lnTo>
                    <a:pt x="340" y="334"/>
                  </a:lnTo>
                  <a:lnTo>
                    <a:pt x="340" y="332"/>
                  </a:lnTo>
                  <a:lnTo>
                    <a:pt x="344" y="332"/>
                  </a:lnTo>
                  <a:lnTo>
                    <a:pt x="346" y="332"/>
                  </a:lnTo>
                  <a:lnTo>
                    <a:pt x="346" y="330"/>
                  </a:lnTo>
                  <a:lnTo>
                    <a:pt x="346" y="330"/>
                  </a:lnTo>
                  <a:lnTo>
                    <a:pt x="346" y="330"/>
                  </a:lnTo>
                  <a:lnTo>
                    <a:pt x="348" y="328"/>
                  </a:lnTo>
                  <a:lnTo>
                    <a:pt x="348" y="328"/>
                  </a:lnTo>
                  <a:close/>
                  <a:moveTo>
                    <a:pt x="318" y="406"/>
                  </a:moveTo>
                  <a:lnTo>
                    <a:pt x="320" y="408"/>
                  </a:lnTo>
                  <a:lnTo>
                    <a:pt x="320" y="408"/>
                  </a:lnTo>
                  <a:lnTo>
                    <a:pt x="318" y="406"/>
                  </a:lnTo>
                  <a:close/>
                  <a:moveTo>
                    <a:pt x="332" y="368"/>
                  </a:moveTo>
                  <a:lnTo>
                    <a:pt x="332" y="370"/>
                  </a:lnTo>
                  <a:lnTo>
                    <a:pt x="334" y="368"/>
                  </a:lnTo>
                  <a:lnTo>
                    <a:pt x="334" y="368"/>
                  </a:lnTo>
                  <a:lnTo>
                    <a:pt x="332" y="368"/>
                  </a:lnTo>
                  <a:lnTo>
                    <a:pt x="332" y="368"/>
                  </a:lnTo>
                  <a:lnTo>
                    <a:pt x="332" y="368"/>
                  </a:lnTo>
                  <a:close/>
                  <a:moveTo>
                    <a:pt x="312" y="414"/>
                  </a:moveTo>
                  <a:lnTo>
                    <a:pt x="312" y="414"/>
                  </a:lnTo>
                  <a:lnTo>
                    <a:pt x="314" y="414"/>
                  </a:lnTo>
                  <a:lnTo>
                    <a:pt x="314" y="414"/>
                  </a:lnTo>
                  <a:lnTo>
                    <a:pt x="314" y="414"/>
                  </a:lnTo>
                  <a:lnTo>
                    <a:pt x="314" y="414"/>
                  </a:lnTo>
                  <a:lnTo>
                    <a:pt x="314" y="416"/>
                  </a:lnTo>
                  <a:lnTo>
                    <a:pt x="314" y="416"/>
                  </a:lnTo>
                  <a:lnTo>
                    <a:pt x="312" y="416"/>
                  </a:lnTo>
                  <a:lnTo>
                    <a:pt x="312" y="416"/>
                  </a:lnTo>
                  <a:lnTo>
                    <a:pt x="312" y="416"/>
                  </a:lnTo>
                  <a:lnTo>
                    <a:pt x="312" y="418"/>
                  </a:lnTo>
                  <a:lnTo>
                    <a:pt x="314" y="422"/>
                  </a:lnTo>
                  <a:lnTo>
                    <a:pt x="314" y="422"/>
                  </a:lnTo>
                  <a:lnTo>
                    <a:pt x="314" y="420"/>
                  </a:lnTo>
                  <a:lnTo>
                    <a:pt x="314" y="420"/>
                  </a:lnTo>
                  <a:lnTo>
                    <a:pt x="316" y="422"/>
                  </a:lnTo>
                  <a:lnTo>
                    <a:pt x="316" y="420"/>
                  </a:lnTo>
                  <a:lnTo>
                    <a:pt x="316" y="420"/>
                  </a:lnTo>
                  <a:lnTo>
                    <a:pt x="318" y="422"/>
                  </a:lnTo>
                  <a:lnTo>
                    <a:pt x="318" y="422"/>
                  </a:lnTo>
                  <a:lnTo>
                    <a:pt x="318" y="422"/>
                  </a:lnTo>
                  <a:lnTo>
                    <a:pt x="320" y="422"/>
                  </a:lnTo>
                  <a:lnTo>
                    <a:pt x="322" y="422"/>
                  </a:lnTo>
                  <a:lnTo>
                    <a:pt x="322" y="422"/>
                  </a:lnTo>
                  <a:lnTo>
                    <a:pt x="320" y="416"/>
                  </a:lnTo>
                  <a:lnTo>
                    <a:pt x="320" y="416"/>
                  </a:lnTo>
                  <a:lnTo>
                    <a:pt x="318" y="414"/>
                  </a:lnTo>
                  <a:lnTo>
                    <a:pt x="316" y="414"/>
                  </a:lnTo>
                  <a:lnTo>
                    <a:pt x="312" y="414"/>
                  </a:lnTo>
                  <a:lnTo>
                    <a:pt x="312" y="414"/>
                  </a:lnTo>
                  <a:close/>
                  <a:moveTo>
                    <a:pt x="358" y="386"/>
                  </a:moveTo>
                  <a:lnTo>
                    <a:pt x="358" y="384"/>
                  </a:lnTo>
                  <a:lnTo>
                    <a:pt x="358" y="384"/>
                  </a:lnTo>
                  <a:lnTo>
                    <a:pt x="362" y="388"/>
                  </a:lnTo>
                  <a:lnTo>
                    <a:pt x="362" y="390"/>
                  </a:lnTo>
                  <a:lnTo>
                    <a:pt x="362" y="390"/>
                  </a:lnTo>
                  <a:lnTo>
                    <a:pt x="362" y="390"/>
                  </a:lnTo>
                  <a:lnTo>
                    <a:pt x="358" y="388"/>
                  </a:lnTo>
                  <a:lnTo>
                    <a:pt x="358" y="388"/>
                  </a:lnTo>
                  <a:lnTo>
                    <a:pt x="358" y="390"/>
                  </a:lnTo>
                  <a:lnTo>
                    <a:pt x="358" y="390"/>
                  </a:lnTo>
                  <a:lnTo>
                    <a:pt x="358" y="390"/>
                  </a:lnTo>
                  <a:lnTo>
                    <a:pt x="358" y="390"/>
                  </a:lnTo>
                  <a:lnTo>
                    <a:pt x="360" y="394"/>
                  </a:lnTo>
                  <a:lnTo>
                    <a:pt x="360" y="394"/>
                  </a:lnTo>
                  <a:lnTo>
                    <a:pt x="360" y="396"/>
                  </a:lnTo>
                  <a:lnTo>
                    <a:pt x="360" y="396"/>
                  </a:lnTo>
                  <a:lnTo>
                    <a:pt x="360" y="394"/>
                  </a:lnTo>
                  <a:lnTo>
                    <a:pt x="360" y="394"/>
                  </a:lnTo>
                  <a:lnTo>
                    <a:pt x="356" y="394"/>
                  </a:lnTo>
                  <a:lnTo>
                    <a:pt x="356" y="394"/>
                  </a:lnTo>
                  <a:lnTo>
                    <a:pt x="356" y="396"/>
                  </a:lnTo>
                  <a:lnTo>
                    <a:pt x="358" y="396"/>
                  </a:lnTo>
                  <a:lnTo>
                    <a:pt x="358" y="396"/>
                  </a:lnTo>
                  <a:lnTo>
                    <a:pt x="358" y="396"/>
                  </a:lnTo>
                  <a:lnTo>
                    <a:pt x="358" y="396"/>
                  </a:lnTo>
                  <a:lnTo>
                    <a:pt x="360" y="396"/>
                  </a:lnTo>
                  <a:lnTo>
                    <a:pt x="360" y="396"/>
                  </a:lnTo>
                  <a:lnTo>
                    <a:pt x="362" y="400"/>
                  </a:lnTo>
                  <a:lnTo>
                    <a:pt x="362" y="400"/>
                  </a:lnTo>
                  <a:lnTo>
                    <a:pt x="364" y="402"/>
                  </a:lnTo>
                  <a:lnTo>
                    <a:pt x="366" y="400"/>
                  </a:lnTo>
                  <a:lnTo>
                    <a:pt x="362" y="400"/>
                  </a:lnTo>
                  <a:lnTo>
                    <a:pt x="362" y="400"/>
                  </a:lnTo>
                  <a:lnTo>
                    <a:pt x="364" y="398"/>
                  </a:lnTo>
                  <a:lnTo>
                    <a:pt x="362" y="396"/>
                  </a:lnTo>
                  <a:lnTo>
                    <a:pt x="362" y="394"/>
                  </a:lnTo>
                  <a:lnTo>
                    <a:pt x="364" y="392"/>
                  </a:lnTo>
                  <a:lnTo>
                    <a:pt x="364" y="392"/>
                  </a:lnTo>
                  <a:lnTo>
                    <a:pt x="362" y="392"/>
                  </a:lnTo>
                  <a:lnTo>
                    <a:pt x="362" y="392"/>
                  </a:lnTo>
                  <a:lnTo>
                    <a:pt x="364" y="390"/>
                  </a:lnTo>
                  <a:lnTo>
                    <a:pt x="364" y="386"/>
                  </a:lnTo>
                  <a:lnTo>
                    <a:pt x="364" y="386"/>
                  </a:lnTo>
                  <a:lnTo>
                    <a:pt x="366" y="388"/>
                  </a:lnTo>
                  <a:lnTo>
                    <a:pt x="368" y="390"/>
                  </a:lnTo>
                  <a:lnTo>
                    <a:pt x="370" y="390"/>
                  </a:lnTo>
                  <a:lnTo>
                    <a:pt x="372" y="394"/>
                  </a:lnTo>
                  <a:lnTo>
                    <a:pt x="376" y="392"/>
                  </a:lnTo>
                  <a:lnTo>
                    <a:pt x="376" y="392"/>
                  </a:lnTo>
                  <a:lnTo>
                    <a:pt x="374" y="390"/>
                  </a:lnTo>
                  <a:lnTo>
                    <a:pt x="374" y="390"/>
                  </a:lnTo>
                  <a:lnTo>
                    <a:pt x="378" y="392"/>
                  </a:lnTo>
                  <a:lnTo>
                    <a:pt x="378" y="392"/>
                  </a:lnTo>
                  <a:lnTo>
                    <a:pt x="380" y="392"/>
                  </a:lnTo>
                  <a:lnTo>
                    <a:pt x="380" y="394"/>
                  </a:lnTo>
                  <a:lnTo>
                    <a:pt x="380" y="394"/>
                  </a:lnTo>
                  <a:lnTo>
                    <a:pt x="380" y="394"/>
                  </a:lnTo>
                  <a:lnTo>
                    <a:pt x="378" y="394"/>
                  </a:lnTo>
                  <a:lnTo>
                    <a:pt x="378" y="394"/>
                  </a:lnTo>
                  <a:lnTo>
                    <a:pt x="378" y="394"/>
                  </a:lnTo>
                  <a:lnTo>
                    <a:pt x="378" y="394"/>
                  </a:lnTo>
                  <a:lnTo>
                    <a:pt x="378" y="396"/>
                  </a:lnTo>
                  <a:lnTo>
                    <a:pt x="378" y="396"/>
                  </a:lnTo>
                  <a:lnTo>
                    <a:pt x="380" y="396"/>
                  </a:lnTo>
                  <a:lnTo>
                    <a:pt x="380" y="396"/>
                  </a:lnTo>
                  <a:lnTo>
                    <a:pt x="380" y="396"/>
                  </a:lnTo>
                  <a:lnTo>
                    <a:pt x="380" y="398"/>
                  </a:lnTo>
                  <a:lnTo>
                    <a:pt x="378" y="398"/>
                  </a:lnTo>
                  <a:lnTo>
                    <a:pt x="378" y="398"/>
                  </a:lnTo>
                  <a:lnTo>
                    <a:pt x="376" y="396"/>
                  </a:lnTo>
                  <a:lnTo>
                    <a:pt x="376" y="396"/>
                  </a:lnTo>
                  <a:lnTo>
                    <a:pt x="374" y="396"/>
                  </a:lnTo>
                  <a:lnTo>
                    <a:pt x="374" y="396"/>
                  </a:lnTo>
                  <a:lnTo>
                    <a:pt x="376" y="398"/>
                  </a:lnTo>
                  <a:lnTo>
                    <a:pt x="380" y="400"/>
                  </a:lnTo>
                  <a:lnTo>
                    <a:pt x="380" y="400"/>
                  </a:lnTo>
                  <a:lnTo>
                    <a:pt x="380" y="400"/>
                  </a:lnTo>
                  <a:lnTo>
                    <a:pt x="380" y="400"/>
                  </a:lnTo>
                  <a:lnTo>
                    <a:pt x="380" y="400"/>
                  </a:lnTo>
                  <a:lnTo>
                    <a:pt x="382" y="398"/>
                  </a:lnTo>
                  <a:lnTo>
                    <a:pt x="380" y="398"/>
                  </a:lnTo>
                  <a:lnTo>
                    <a:pt x="380" y="398"/>
                  </a:lnTo>
                  <a:lnTo>
                    <a:pt x="382" y="396"/>
                  </a:lnTo>
                  <a:lnTo>
                    <a:pt x="384" y="396"/>
                  </a:lnTo>
                  <a:lnTo>
                    <a:pt x="384" y="398"/>
                  </a:lnTo>
                  <a:lnTo>
                    <a:pt x="384" y="398"/>
                  </a:lnTo>
                  <a:lnTo>
                    <a:pt x="384" y="394"/>
                  </a:lnTo>
                  <a:lnTo>
                    <a:pt x="384" y="394"/>
                  </a:lnTo>
                  <a:lnTo>
                    <a:pt x="382" y="396"/>
                  </a:lnTo>
                  <a:lnTo>
                    <a:pt x="380" y="396"/>
                  </a:lnTo>
                  <a:lnTo>
                    <a:pt x="380" y="392"/>
                  </a:lnTo>
                  <a:lnTo>
                    <a:pt x="380" y="392"/>
                  </a:lnTo>
                  <a:lnTo>
                    <a:pt x="384" y="394"/>
                  </a:lnTo>
                  <a:lnTo>
                    <a:pt x="384" y="394"/>
                  </a:lnTo>
                  <a:lnTo>
                    <a:pt x="384" y="392"/>
                  </a:lnTo>
                  <a:lnTo>
                    <a:pt x="382" y="392"/>
                  </a:lnTo>
                  <a:lnTo>
                    <a:pt x="382" y="390"/>
                  </a:lnTo>
                  <a:lnTo>
                    <a:pt x="382" y="390"/>
                  </a:lnTo>
                  <a:lnTo>
                    <a:pt x="380" y="388"/>
                  </a:lnTo>
                  <a:lnTo>
                    <a:pt x="378" y="388"/>
                  </a:lnTo>
                  <a:lnTo>
                    <a:pt x="374" y="390"/>
                  </a:lnTo>
                  <a:lnTo>
                    <a:pt x="374" y="388"/>
                  </a:lnTo>
                  <a:lnTo>
                    <a:pt x="374" y="388"/>
                  </a:lnTo>
                  <a:lnTo>
                    <a:pt x="374" y="388"/>
                  </a:lnTo>
                  <a:lnTo>
                    <a:pt x="376" y="388"/>
                  </a:lnTo>
                  <a:lnTo>
                    <a:pt x="374" y="388"/>
                  </a:lnTo>
                  <a:lnTo>
                    <a:pt x="376" y="388"/>
                  </a:lnTo>
                  <a:lnTo>
                    <a:pt x="376" y="388"/>
                  </a:lnTo>
                  <a:lnTo>
                    <a:pt x="374" y="386"/>
                  </a:lnTo>
                  <a:lnTo>
                    <a:pt x="372" y="384"/>
                  </a:lnTo>
                  <a:lnTo>
                    <a:pt x="372" y="384"/>
                  </a:lnTo>
                  <a:lnTo>
                    <a:pt x="372" y="386"/>
                  </a:lnTo>
                  <a:lnTo>
                    <a:pt x="372" y="386"/>
                  </a:lnTo>
                  <a:lnTo>
                    <a:pt x="372" y="386"/>
                  </a:lnTo>
                  <a:lnTo>
                    <a:pt x="372" y="386"/>
                  </a:lnTo>
                  <a:lnTo>
                    <a:pt x="372" y="386"/>
                  </a:lnTo>
                  <a:lnTo>
                    <a:pt x="368" y="384"/>
                  </a:lnTo>
                  <a:lnTo>
                    <a:pt x="368" y="384"/>
                  </a:lnTo>
                  <a:lnTo>
                    <a:pt x="368" y="384"/>
                  </a:lnTo>
                  <a:lnTo>
                    <a:pt x="366" y="386"/>
                  </a:lnTo>
                  <a:lnTo>
                    <a:pt x="366" y="386"/>
                  </a:lnTo>
                  <a:lnTo>
                    <a:pt x="366" y="386"/>
                  </a:lnTo>
                  <a:lnTo>
                    <a:pt x="366" y="386"/>
                  </a:lnTo>
                  <a:lnTo>
                    <a:pt x="366" y="384"/>
                  </a:lnTo>
                  <a:lnTo>
                    <a:pt x="366" y="384"/>
                  </a:lnTo>
                  <a:lnTo>
                    <a:pt x="364" y="384"/>
                  </a:lnTo>
                  <a:lnTo>
                    <a:pt x="364" y="382"/>
                  </a:lnTo>
                  <a:lnTo>
                    <a:pt x="364" y="382"/>
                  </a:lnTo>
                  <a:lnTo>
                    <a:pt x="360" y="382"/>
                  </a:lnTo>
                  <a:lnTo>
                    <a:pt x="356" y="380"/>
                  </a:lnTo>
                  <a:lnTo>
                    <a:pt x="356" y="380"/>
                  </a:lnTo>
                  <a:lnTo>
                    <a:pt x="356" y="382"/>
                  </a:lnTo>
                  <a:lnTo>
                    <a:pt x="356" y="384"/>
                  </a:lnTo>
                  <a:lnTo>
                    <a:pt x="358" y="384"/>
                  </a:lnTo>
                  <a:lnTo>
                    <a:pt x="358" y="386"/>
                  </a:lnTo>
                  <a:lnTo>
                    <a:pt x="358" y="386"/>
                  </a:lnTo>
                  <a:close/>
                  <a:moveTo>
                    <a:pt x="412" y="250"/>
                  </a:moveTo>
                  <a:lnTo>
                    <a:pt x="412" y="250"/>
                  </a:lnTo>
                  <a:lnTo>
                    <a:pt x="414" y="252"/>
                  </a:lnTo>
                  <a:lnTo>
                    <a:pt x="412" y="254"/>
                  </a:lnTo>
                  <a:lnTo>
                    <a:pt x="412" y="254"/>
                  </a:lnTo>
                  <a:lnTo>
                    <a:pt x="414" y="254"/>
                  </a:lnTo>
                  <a:lnTo>
                    <a:pt x="414" y="254"/>
                  </a:lnTo>
                  <a:lnTo>
                    <a:pt x="414" y="252"/>
                  </a:lnTo>
                  <a:lnTo>
                    <a:pt x="414" y="248"/>
                  </a:lnTo>
                  <a:lnTo>
                    <a:pt x="414" y="248"/>
                  </a:lnTo>
                  <a:lnTo>
                    <a:pt x="412" y="250"/>
                  </a:lnTo>
                  <a:lnTo>
                    <a:pt x="412" y="250"/>
                  </a:lnTo>
                  <a:close/>
                  <a:moveTo>
                    <a:pt x="422" y="278"/>
                  </a:moveTo>
                  <a:lnTo>
                    <a:pt x="422" y="278"/>
                  </a:lnTo>
                  <a:lnTo>
                    <a:pt x="420" y="280"/>
                  </a:lnTo>
                  <a:lnTo>
                    <a:pt x="418" y="278"/>
                  </a:lnTo>
                  <a:lnTo>
                    <a:pt x="416" y="276"/>
                  </a:lnTo>
                  <a:lnTo>
                    <a:pt x="414" y="276"/>
                  </a:lnTo>
                  <a:lnTo>
                    <a:pt x="414" y="280"/>
                  </a:lnTo>
                  <a:lnTo>
                    <a:pt x="416" y="282"/>
                  </a:lnTo>
                  <a:lnTo>
                    <a:pt x="414" y="278"/>
                  </a:lnTo>
                  <a:lnTo>
                    <a:pt x="414" y="278"/>
                  </a:lnTo>
                  <a:lnTo>
                    <a:pt x="418" y="280"/>
                  </a:lnTo>
                  <a:lnTo>
                    <a:pt x="418" y="282"/>
                  </a:lnTo>
                  <a:lnTo>
                    <a:pt x="420" y="280"/>
                  </a:lnTo>
                  <a:lnTo>
                    <a:pt x="420" y="280"/>
                  </a:lnTo>
                  <a:lnTo>
                    <a:pt x="422" y="282"/>
                  </a:lnTo>
                  <a:lnTo>
                    <a:pt x="422" y="284"/>
                  </a:lnTo>
                  <a:lnTo>
                    <a:pt x="422" y="284"/>
                  </a:lnTo>
                  <a:lnTo>
                    <a:pt x="422" y="284"/>
                  </a:lnTo>
                  <a:lnTo>
                    <a:pt x="420" y="284"/>
                  </a:lnTo>
                  <a:lnTo>
                    <a:pt x="420" y="284"/>
                  </a:lnTo>
                  <a:lnTo>
                    <a:pt x="422" y="284"/>
                  </a:lnTo>
                  <a:lnTo>
                    <a:pt x="424" y="284"/>
                  </a:lnTo>
                  <a:lnTo>
                    <a:pt x="424" y="284"/>
                  </a:lnTo>
                  <a:lnTo>
                    <a:pt x="426" y="282"/>
                  </a:lnTo>
                  <a:lnTo>
                    <a:pt x="426" y="280"/>
                  </a:lnTo>
                  <a:lnTo>
                    <a:pt x="426" y="280"/>
                  </a:lnTo>
                  <a:lnTo>
                    <a:pt x="426" y="280"/>
                  </a:lnTo>
                  <a:lnTo>
                    <a:pt x="424" y="280"/>
                  </a:lnTo>
                  <a:lnTo>
                    <a:pt x="422" y="282"/>
                  </a:lnTo>
                  <a:lnTo>
                    <a:pt x="422" y="282"/>
                  </a:lnTo>
                  <a:lnTo>
                    <a:pt x="422" y="280"/>
                  </a:lnTo>
                  <a:lnTo>
                    <a:pt x="422" y="278"/>
                  </a:lnTo>
                  <a:lnTo>
                    <a:pt x="422" y="278"/>
                  </a:lnTo>
                  <a:lnTo>
                    <a:pt x="422" y="276"/>
                  </a:lnTo>
                  <a:lnTo>
                    <a:pt x="420" y="278"/>
                  </a:lnTo>
                  <a:lnTo>
                    <a:pt x="422" y="278"/>
                  </a:lnTo>
                  <a:close/>
                  <a:moveTo>
                    <a:pt x="398" y="374"/>
                  </a:moveTo>
                  <a:lnTo>
                    <a:pt x="398" y="374"/>
                  </a:lnTo>
                  <a:lnTo>
                    <a:pt x="398" y="374"/>
                  </a:lnTo>
                  <a:lnTo>
                    <a:pt x="398" y="374"/>
                  </a:lnTo>
                  <a:lnTo>
                    <a:pt x="398" y="374"/>
                  </a:lnTo>
                  <a:lnTo>
                    <a:pt x="398" y="374"/>
                  </a:lnTo>
                  <a:lnTo>
                    <a:pt x="400" y="376"/>
                  </a:lnTo>
                  <a:lnTo>
                    <a:pt x="400" y="372"/>
                  </a:lnTo>
                  <a:lnTo>
                    <a:pt x="400" y="372"/>
                  </a:lnTo>
                  <a:lnTo>
                    <a:pt x="398" y="374"/>
                  </a:lnTo>
                  <a:lnTo>
                    <a:pt x="398" y="374"/>
                  </a:lnTo>
                  <a:close/>
                  <a:moveTo>
                    <a:pt x="420" y="340"/>
                  </a:moveTo>
                  <a:lnTo>
                    <a:pt x="418" y="342"/>
                  </a:lnTo>
                  <a:lnTo>
                    <a:pt x="418" y="342"/>
                  </a:lnTo>
                  <a:lnTo>
                    <a:pt x="418" y="342"/>
                  </a:lnTo>
                  <a:lnTo>
                    <a:pt x="420" y="344"/>
                  </a:lnTo>
                  <a:lnTo>
                    <a:pt x="422" y="344"/>
                  </a:lnTo>
                  <a:lnTo>
                    <a:pt x="422" y="344"/>
                  </a:lnTo>
                  <a:lnTo>
                    <a:pt x="424" y="342"/>
                  </a:lnTo>
                  <a:lnTo>
                    <a:pt x="424" y="342"/>
                  </a:lnTo>
                  <a:lnTo>
                    <a:pt x="424" y="344"/>
                  </a:lnTo>
                  <a:lnTo>
                    <a:pt x="424" y="346"/>
                  </a:lnTo>
                  <a:lnTo>
                    <a:pt x="424" y="346"/>
                  </a:lnTo>
                  <a:lnTo>
                    <a:pt x="424" y="346"/>
                  </a:lnTo>
                  <a:lnTo>
                    <a:pt x="426" y="344"/>
                  </a:lnTo>
                  <a:lnTo>
                    <a:pt x="426" y="342"/>
                  </a:lnTo>
                  <a:lnTo>
                    <a:pt x="426" y="342"/>
                  </a:lnTo>
                  <a:lnTo>
                    <a:pt x="424" y="342"/>
                  </a:lnTo>
                  <a:lnTo>
                    <a:pt x="424" y="340"/>
                  </a:lnTo>
                  <a:lnTo>
                    <a:pt x="424" y="340"/>
                  </a:lnTo>
                  <a:lnTo>
                    <a:pt x="422" y="340"/>
                  </a:lnTo>
                  <a:lnTo>
                    <a:pt x="422" y="338"/>
                  </a:lnTo>
                  <a:lnTo>
                    <a:pt x="420" y="338"/>
                  </a:lnTo>
                  <a:lnTo>
                    <a:pt x="420" y="340"/>
                  </a:lnTo>
                  <a:lnTo>
                    <a:pt x="420" y="340"/>
                  </a:lnTo>
                  <a:close/>
                  <a:moveTo>
                    <a:pt x="408" y="410"/>
                  </a:moveTo>
                  <a:lnTo>
                    <a:pt x="408" y="410"/>
                  </a:lnTo>
                  <a:lnTo>
                    <a:pt x="406" y="408"/>
                  </a:lnTo>
                  <a:lnTo>
                    <a:pt x="406" y="408"/>
                  </a:lnTo>
                  <a:lnTo>
                    <a:pt x="406" y="408"/>
                  </a:lnTo>
                  <a:lnTo>
                    <a:pt x="406" y="408"/>
                  </a:lnTo>
                  <a:lnTo>
                    <a:pt x="406" y="408"/>
                  </a:lnTo>
                  <a:lnTo>
                    <a:pt x="406" y="408"/>
                  </a:lnTo>
                  <a:lnTo>
                    <a:pt x="406" y="408"/>
                  </a:lnTo>
                  <a:lnTo>
                    <a:pt x="402" y="406"/>
                  </a:lnTo>
                  <a:lnTo>
                    <a:pt x="402" y="406"/>
                  </a:lnTo>
                  <a:lnTo>
                    <a:pt x="402" y="408"/>
                  </a:lnTo>
                  <a:lnTo>
                    <a:pt x="404" y="408"/>
                  </a:lnTo>
                  <a:lnTo>
                    <a:pt x="404" y="408"/>
                  </a:lnTo>
                  <a:lnTo>
                    <a:pt x="406" y="410"/>
                  </a:lnTo>
                  <a:lnTo>
                    <a:pt x="406" y="410"/>
                  </a:lnTo>
                  <a:lnTo>
                    <a:pt x="406" y="410"/>
                  </a:lnTo>
                  <a:lnTo>
                    <a:pt x="406" y="410"/>
                  </a:lnTo>
                  <a:lnTo>
                    <a:pt x="406" y="410"/>
                  </a:lnTo>
                  <a:lnTo>
                    <a:pt x="406" y="410"/>
                  </a:lnTo>
                  <a:lnTo>
                    <a:pt x="408" y="410"/>
                  </a:lnTo>
                  <a:lnTo>
                    <a:pt x="408" y="410"/>
                  </a:lnTo>
                  <a:close/>
                  <a:moveTo>
                    <a:pt x="390" y="432"/>
                  </a:moveTo>
                  <a:lnTo>
                    <a:pt x="390" y="432"/>
                  </a:lnTo>
                  <a:lnTo>
                    <a:pt x="390" y="434"/>
                  </a:lnTo>
                  <a:lnTo>
                    <a:pt x="390" y="434"/>
                  </a:lnTo>
                  <a:lnTo>
                    <a:pt x="388" y="434"/>
                  </a:lnTo>
                  <a:lnTo>
                    <a:pt x="388" y="434"/>
                  </a:lnTo>
                  <a:lnTo>
                    <a:pt x="388" y="434"/>
                  </a:lnTo>
                  <a:lnTo>
                    <a:pt x="388" y="434"/>
                  </a:lnTo>
                  <a:lnTo>
                    <a:pt x="388" y="434"/>
                  </a:lnTo>
                  <a:lnTo>
                    <a:pt x="384" y="432"/>
                  </a:lnTo>
                  <a:lnTo>
                    <a:pt x="382" y="432"/>
                  </a:lnTo>
                  <a:lnTo>
                    <a:pt x="384" y="434"/>
                  </a:lnTo>
                  <a:lnTo>
                    <a:pt x="382" y="434"/>
                  </a:lnTo>
                  <a:lnTo>
                    <a:pt x="382" y="434"/>
                  </a:lnTo>
                  <a:lnTo>
                    <a:pt x="384" y="436"/>
                  </a:lnTo>
                  <a:lnTo>
                    <a:pt x="384" y="438"/>
                  </a:lnTo>
                  <a:lnTo>
                    <a:pt x="384" y="438"/>
                  </a:lnTo>
                  <a:lnTo>
                    <a:pt x="384" y="438"/>
                  </a:lnTo>
                  <a:lnTo>
                    <a:pt x="382" y="436"/>
                  </a:lnTo>
                  <a:lnTo>
                    <a:pt x="382" y="436"/>
                  </a:lnTo>
                  <a:lnTo>
                    <a:pt x="382" y="436"/>
                  </a:lnTo>
                  <a:lnTo>
                    <a:pt x="382" y="436"/>
                  </a:lnTo>
                  <a:lnTo>
                    <a:pt x="382" y="436"/>
                  </a:lnTo>
                  <a:lnTo>
                    <a:pt x="382" y="436"/>
                  </a:lnTo>
                  <a:lnTo>
                    <a:pt x="382" y="438"/>
                  </a:lnTo>
                  <a:lnTo>
                    <a:pt x="380" y="438"/>
                  </a:lnTo>
                  <a:lnTo>
                    <a:pt x="380" y="440"/>
                  </a:lnTo>
                  <a:lnTo>
                    <a:pt x="380" y="440"/>
                  </a:lnTo>
                  <a:lnTo>
                    <a:pt x="380" y="438"/>
                  </a:lnTo>
                  <a:lnTo>
                    <a:pt x="382" y="438"/>
                  </a:lnTo>
                  <a:lnTo>
                    <a:pt x="382" y="440"/>
                  </a:lnTo>
                  <a:lnTo>
                    <a:pt x="382" y="440"/>
                  </a:lnTo>
                  <a:lnTo>
                    <a:pt x="382" y="440"/>
                  </a:lnTo>
                  <a:lnTo>
                    <a:pt x="384" y="442"/>
                  </a:lnTo>
                  <a:lnTo>
                    <a:pt x="384" y="442"/>
                  </a:lnTo>
                  <a:lnTo>
                    <a:pt x="384" y="440"/>
                  </a:lnTo>
                  <a:lnTo>
                    <a:pt x="384" y="438"/>
                  </a:lnTo>
                  <a:lnTo>
                    <a:pt x="384" y="438"/>
                  </a:lnTo>
                  <a:lnTo>
                    <a:pt x="384" y="438"/>
                  </a:lnTo>
                  <a:lnTo>
                    <a:pt x="384" y="438"/>
                  </a:lnTo>
                  <a:lnTo>
                    <a:pt x="384" y="438"/>
                  </a:lnTo>
                  <a:lnTo>
                    <a:pt x="386" y="440"/>
                  </a:lnTo>
                  <a:lnTo>
                    <a:pt x="386" y="440"/>
                  </a:lnTo>
                  <a:lnTo>
                    <a:pt x="388" y="440"/>
                  </a:lnTo>
                  <a:lnTo>
                    <a:pt x="388" y="440"/>
                  </a:lnTo>
                  <a:lnTo>
                    <a:pt x="386" y="438"/>
                  </a:lnTo>
                  <a:lnTo>
                    <a:pt x="388" y="436"/>
                  </a:lnTo>
                  <a:lnTo>
                    <a:pt x="388" y="436"/>
                  </a:lnTo>
                  <a:lnTo>
                    <a:pt x="388" y="438"/>
                  </a:lnTo>
                  <a:lnTo>
                    <a:pt x="388" y="438"/>
                  </a:lnTo>
                  <a:lnTo>
                    <a:pt x="390" y="438"/>
                  </a:lnTo>
                  <a:lnTo>
                    <a:pt x="390" y="438"/>
                  </a:lnTo>
                  <a:lnTo>
                    <a:pt x="390" y="438"/>
                  </a:lnTo>
                  <a:lnTo>
                    <a:pt x="392" y="440"/>
                  </a:lnTo>
                  <a:lnTo>
                    <a:pt x="392" y="440"/>
                  </a:lnTo>
                  <a:lnTo>
                    <a:pt x="394" y="440"/>
                  </a:lnTo>
                  <a:lnTo>
                    <a:pt x="394" y="440"/>
                  </a:lnTo>
                  <a:lnTo>
                    <a:pt x="394" y="440"/>
                  </a:lnTo>
                  <a:lnTo>
                    <a:pt x="396" y="442"/>
                  </a:lnTo>
                  <a:lnTo>
                    <a:pt x="398" y="444"/>
                  </a:lnTo>
                  <a:lnTo>
                    <a:pt x="398" y="444"/>
                  </a:lnTo>
                  <a:lnTo>
                    <a:pt x="396" y="444"/>
                  </a:lnTo>
                  <a:lnTo>
                    <a:pt x="396" y="446"/>
                  </a:lnTo>
                  <a:lnTo>
                    <a:pt x="396" y="446"/>
                  </a:lnTo>
                  <a:lnTo>
                    <a:pt x="398" y="444"/>
                  </a:lnTo>
                  <a:lnTo>
                    <a:pt x="398" y="448"/>
                  </a:lnTo>
                  <a:lnTo>
                    <a:pt x="398" y="446"/>
                  </a:lnTo>
                  <a:lnTo>
                    <a:pt x="398" y="446"/>
                  </a:lnTo>
                  <a:lnTo>
                    <a:pt x="400" y="448"/>
                  </a:lnTo>
                  <a:lnTo>
                    <a:pt x="400" y="452"/>
                  </a:lnTo>
                  <a:lnTo>
                    <a:pt x="400" y="452"/>
                  </a:lnTo>
                  <a:lnTo>
                    <a:pt x="398" y="452"/>
                  </a:lnTo>
                  <a:lnTo>
                    <a:pt x="398" y="454"/>
                  </a:lnTo>
                  <a:lnTo>
                    <a:pt x="396" y="458"/>
                  </a:lnTo>
                  <a:lnTo>
                    <a:pt x="396" y="458"/>
                  </a:lnTo>
                  <a:lnTo>
                    <a:pt x="392" y="456"/>
                  </a:lnTo>
                  <a:lnTo>
                    <a:pt x="394" y="460"/>
                  </a:lnTo>
                  <a:lnTo>
                    <a:pt x="394" y="460"/>
                  </a:lnTo>
                  <a:lnTo>
                    <a:pt x="396" y="458"/>
                  </a:lnTo>
                  <a:lnTo>
                    <a:pt x="398" y="456"/>
                  </a:lnTo>
                  <a:lnTo>
                    <a:pt x="398" y="456"/>
                  </a:lnTo>
                  <a:lnTo>
                    <a:pt x="398" y="456"/>
                  </a:lnTo>
                  <a:lnTo>
                    <a:pt x="400" y="456"/>
                  </a:lnTo>
                  <a:lnTo>
                    <a:pt x="400" y="456"/>
                  </a:lnTo>
                  <a:lnTo>
                    <a:pt x="400" y="456"/>
                  </a:lnTo>
                  <a:lnTo>
                    <a:pt x="400" y="458"/>
                  </a:lnTo>
                  <a:lnTo>
                    <a:pt x="398" y="460"/>
                  </a:lnTo>
                  <a:lnTo>
                    <a:pt x="398" y="458"/>
                  </a:lnTo>
                  <a:lnTo>
                    <a:pt x="398" y="460"/>
                  </a:lnTo>
                  <a:lnTo>
                    <a:pt x="398" y="460"/>
                  </a:lnTo>
                  <a:lnTo>
                    <a:pt x="400" y="460"/>
                  </a:lnTo>
                  <a:lnTo>
                    <a:pt x="404" y="460"/>
                  </a:lnTo>
                  <a:lnTo>
                    <a:pt x="404" y="460"/>
                  </a:lnTo>
                  <a:lnTo>
                    <a:pt x="404" y="462"/>
                  </a:lnTo>
                  <a:lnTo>
                    <a:pt x="404" y="462"/>
                  </a:lnTo>
                  <a:lnTo>
                    <a:pt x="404" y="460"/>
                  </a:lnTo>
                  <a:lnTo>
                    <a:pt x="404" y="460"/>
                  </a:lnTo>
                  <a:lnTo>
                    <a:pt x="402" y="460"/>
                  </a:lnTo>
                  <a:lnTo>
                    <a:pt x="402" y="460"/>
                  </a:lnTo>
                  <a:lnTo>
                    <a:pt x="404" y="458"/>
                  </a:lnTo>
                  <a:lnTo>
                    <a:pt x="404" y="460"/>
                  </a:lnTo>
                  <a:lnTo>
                    <a:pt x="404" y="460"/>
                  </a:lnTo>
                  <a:lnTo>
                    <a:pt x="406" y="460"/>
                  </a:lnTo>
                  <a:lnTo>
                    <a:pt x="406" y="460"/>
                  </a:lnTo>
                  <a:lnTo>
                    <a:pt x="406" y="462"/>
                  </a:lnTo>
                  <a:lnTo>
                    <a:pt x="406" y="464"/>
                  </a:lnTo>
                  <a:lnTo>
                    <a:pt x="408" y="464"/>
                  </a:lnTo>
                  <a:lnTo>
                    <a:pt x="406" y="468"/>
                  </a:lnTo>
                  <a:lnTo>
                    <a:pt x="406" y="468"/>
                  </a:lnTo>
                  <a:lnTo>
                    <a:pt x="410" y="468"/>
                  </a:lnTo>
                  <a:lnTo>
                    <a:pt x="410" y="468"/>
                  </a:lnTo>
                  <a:lnTo>
                    <a:pt x="410" y="468"/>
                  </a:lnTo>
                  <a:lnTo>
                    <a:pt x="412" y="468"/>
                  </a:lnTo>
                  <a:lnTo>
                    <a:pt x="414" y="468"/>
                  </a:lnTo>
                  <a:lnTo>
                    <a:pt x="414" y="468"/>
                  </a:lnTo>
                  <a:lnTo>
                    <a:pt x="412" y="466"/>
                  </a:lnTo>
                  <a:lnTo>
                    <a:pt x="412" y="466"/>
                  </a:lnTo>
                  <a:lnTo>
                    <a:pt x="414" y="466"/>
                  </a:lnTo>
                  <a:lnTo>
                    <a:pt x="414" y="464"/>
                  </a:lnTo>
                  <a:lnTo>
                    <a:pt x="414" y="464"/>
                  </a:lnTo>
                  <a:lnTo>
                    <a:pt x="416" y="466"/>
                  </a:lnTo>
                  <a:lnTo>
                    <a:pt x="416" y="466"/>
                  </a:lnTo>
                  <a:lnTo>
                    <a:pt x="416" y="466"/>
                  </a:lnTo>
                  <a:lnTo>
                    <a:pt x="416" y="466"/>
                  </a:lnTo>
                  <a:lnTo>
                    <a:pt x="416" y="466"/>
                  </a:lnTo>
                  <a:lnTo>
                    <a:pt x="416" y="468"/>
                  </a:lnTo>
                  <a:lnTo>
                    <a:pt x="416" y="468"/>
                  </a:lnTo>
                  <a:lnTo>
                    <a:pt x="416" y="468"/>
                  </a:lnTo>
                  <a:lnTo>
                    <a:pt x="416" y="470"/>
                  </a:lnTo>
                  <a:lnTo>
                    <a:pt x="416" y="470"/>
                  </a:lnTo>
                  <a:lnTo>
                    <a:pt x="416" y="470"/>
                  </a:lnTo>
                  <a:lnTo>
                    <a:pt x="416" y="472"/>
                  </a:lnTo>
                  <a:lnTo>
                    <a:pt x="418" y="472"/>
                  </a:lnTo>
                  <a:lnTo>
                    <a:pt x="418" y="472"/>
                  </a:lnTo>
                  <a:lnTo>
                    <a:pt x="416" y="470"/>
                  </a:lnTo>
                  <a:lnTo>
                    <a:pt x="416" y="470"/>
                  </a:lnTo>
                  <a:lnTo>
                    <a:pt x="418" y="468"/>
                  </a:lnTo>
                  <a:lnTo>
                    <a:pt x="420" y="466"/>
                  </a:lnTo>
                  <a:lnTo>
                    <a:pt x="420" y="466"/>
                  </a:lnTo>
                  <a:lnTo>
                    <a:pt x="418" y="466"/>
                  </a:lnTo>
                  <a:lnTo>
                    <a:pt x="416" y="466"/>
                  </a:lnTo>
                  <a:lnTo>
                    <a:pt x="416" y="466"/>
                  </a:lnTo>
                  <a:lnTo>
                    <a:pt x="416" y="466"/>
                  </a:lnTo>
                  <a:lnTo>
                    <a:pt x="416" y="464"/>
                  </a:lnTo>
                  <a:lnTo>
                    <a:pt x="416" y="464"/>
                  </a:lnTo>
                  <a:lnTo>
                    <a:pt x="418" y="464"/>
                  </a:lnTo>
                  <a:lnTo>
                    <a:pt x="418" y="464"/>
                  </a:lnTo>
                  <a:lnTo>
                    <a:pt x="420" y="464"/>
                  </a:lnTo>
                  <a:lnTo>
                    <a:pt x="420" y="464"/>
                  </a:lnTo>
                  <a:lnTo>
                    <a:pt x="418" y="462"/>
                  </a:lnTo>
                  <a:lnTo>
                    <a:pt x="416" y="462"/>
                  </a:lnTo>
                  <a:lnTo>
                    <a:pt x="416" y="460"/>
                  </a:lnTo>
                  <a:lnTo>
                    <a:pt x="416" y="460"/>
                  </a:lnTo>
                  <a:lnTo>
                    <a:pt x="414" y="462"/>
                  </a:lnTo>
                  <a:lnTo>
                    <a:pt x="414" y="462"/>
                  </a:lnTo>
                  <a:lnTo>
                    <a:pt x="416" y="462"/>
                  </a:lnTo>
                  <a:lnTo>
                    <a:pt x="416" y="462"/>
                  </a:lnTo>
                  <a:lnTo>
                    <a:pt x="416" y="464"/>
                  </a:lnTo>
                  <a:lnTo>
                    <a:pt x="416" y="464"/>
                  </a:lnTo>
                  <a:lnTo>
                    <a:pt x="414" y="464"/>
                  </a:lnTo>
                  <a:lnTo>
                    <a:pt x="412" y="464"/>
                  </a:lnTo>
                  <a:lnTo>
                    <a:pt x="412" y="464"/>
                  </a:lnTo>
                  <a:lnTo>
                    <a:pt x="414" y="462"/>
                  </a:lnTo>
                  <a:lnTo>
                    <a:pt x="412" y="458"/>
                  </a:lnTo>
                  <a:lnTo>
                    <a:pt x="412" y="456"/>
                  </a:lnTo>
                  <a:lnTo>
                    <a:pt x="412" y="454"/>
                  </a:lnTo>
                  <a:lnTo>
                    <a:pt x="412" y="454"/>
                  </a:lnTo>
                  <a:lnTo>
                    <a:pt x="412" y="454"/>
                  </a:lnTo>
                  <a:lnTo>
                    <a:pt x="412" y="454"/>
                  </a:lnTo>
                  <a:lnTo>
                    <a:pt x="410" y="454"/>
                  </a:lnTo>
                  <a:lnTo>
                    <a:pt x="410" y="454"/>
                  </a:lnTo>
                  <a:lnTo>
                    <a:pt x="410" y="454"/>
                  </a:lnTo>
                  <a:lnTo>
                    <a:pt x="410" y="452"/>
                  </a:lnTo>
                  <a:lnTo>
                    <a:pt x="412" y="450"/>
                  </a:lnTo>
                  <a:lnTo>
                    <a:pt x="412" y="450"/>
                  </a:lnTo>
                  <a:lnTo>
                    <a:pt x="412" y="448"/>
                  </a:lnTo>
                  <a:lnTo>
                    <a:pt x="412" y="448"/>
                  </a:lnTo>
                  <a:lnTo>
                    <a:pt x="408" y="446"/>
                  </a:lnTo>
                  <a:lnTo>
                    <a:pt x="406" y="442"/>
                  </a:lnTo>
                  <a:lnTo>
                    <a:pt x="406" y="442"/>
                  </a:lnTo>
                  <a:lnTo>
                    <a:pt x="406" y="442"/>
                  </a:lnTo>
                  <a:lnTo>
                    <a:pt x="406" y="442"/>
                  </a:lnTo>
                  <a:lnTo>
                    <a:pt x="406" y="440"/>
                  </a:lnTo>
                  <a:lnTo>
                    <a:pt x="404" y="440"/>
                  </a:lnTo>
                  <a:lnTo>
                    <a:pt x="400" y="438"/>
                  </a:lnTo>
                  <a:lnTo>
                    <a:pt x="400" y="438"/>
                  </a:lnTo>
                  <a:lnTo>
                    <a:pt x="400" y="438"/>
                  </a:lnTo>
                  <a:lnTo>
                    <a:pt x="398" y="438"/>
                  </a:lnTo>
                  <a:lnTo>
                    <a:pt x="396" y="436"/>
                  </a:lnTo>
                  <a:lnTo>
                    <a:pt x="396" y="436"/>
                  </a:lnTo>
                  <a:lnTo>
                    <a:pt x="394" y="436"/>
                  </a:lnTo>
                  <a:lnTo>
                    <a:pt x="392" y="436"/>
                  </a:lnTo>
                  <a:lnTo>
                    <a:pt x="390" y="434"/>
                  </a:lnTo>
                  <a:lnTo>
                    <a:pt x="390" y="434"/>
                  </a:lnTo>
                  <a:lnTo>
                    <a:pt x="390" y="432"/>
                  </a:lnTo>
                  <a:lnTo>
                    <a:pt x="390" y="432"/>
                  </a:lnTo>
                  <a:lnTo>
                    <a:pt x="390" y="432"/>
                  </a:lnTo>
                  <a:lnTo>
                    <a:pt x="390" y="432"/>
                  </a:lnTo>
                  <a:lnTo>
                    <a:pt x="390" y="434"/>
                  </a:lnTo>
                  <a:lnTo>
                    <a:pt x="392" y="434"/>
                  </a:lnTo>
                  <a:lnTo>
                    <a:pt x="392" y="434"/>
                  </a:lnTo>
                  <a:lnTo>
                    <a:pt x="392" y="434"/>
                  </a:lnTo>
                  <a:lnTo>
                    <a:pt x="390" y="432"/>
                  </a:lnTo>
                  <a:lnTo>
                    <a:pt x="390" y="430"/>
                  </a:lnTo>
                  <a:lnTo>
                    <a:pt x="388" y="430"/>
                  </a:lnTo>
                  <a:lnTo>
                    <a:pt x="388" y="430"/>
                  </a:lnTo>
                  <a:lnTo>
                    <a:pt x="390" y="432"/>
                  </a:lnTo>
                  <a:lnTo>
                    <a:pt x="390" y="432"/>
                  </a:lnTo>
                  <a:close/>
                  <a:moveTo>
                    <a:pt x="394" y="424"/>
                  </a:moveTo>
                  <a:lnTo>
                    <a:pt x="394" y="424"/>
                  </a:lnTo>
                  <a:lnTo>
                    <a:pt x="394" y="426"/>
                  </a:lnTo>
                  <a:lnTo>
                    <a:pt x="396" y="426"/>
                  </a:lnTo>
                  <a:lnTo>
                    <a:pt x="396" y="426"/>
                  </a:lnTo>
                  <a:lnTo>
                    <a:pt x="394" y="424"/>
                  </a:lnTo>
                  <a:lnTo>
                    <a:pt x="394" y="424"/>
                  </a:lnTo>
                  <a:close/>
                  <a:moveTo>
                    <a:pt x="406" y="438"/>
                  </a:moveTo>
                  <a:lnTo>
                    <a:pt x="406" y="438"/>
                  </a:lnTo>
                  <a:lnTo>
                    <a:pt x="406" y="436"/>
                  </a:lnTo>
                  <a:lnTo>
                    <a:pt x="406" y="436"/>
                  </a:lnTo>
                  <a:lnTo>
                    <a:pt x="408" y="436"/>
                  </a:lnTo>
                  <a:lnTo>
                    <a:pt x="406" y="436"/>
                  </a:lnTo>
                  <a:lnTo>
                    <a:pt x="406" y="436"/>
                  </a:lnTo>
                  <a:lnTo>
                    <a:pt x="406" y="436"/>
                  </a:lnTo>
                  <a:lnTo>
                    <a:pt x="406" y="438"/>
                  </a:lnTo>
                  <a:lnTo>
                    <a:pt x="406" y="438"/>
                  </a:lnTo>
                  <a:close/>
                  <a:moveTo>
                    <a:pt x="414" y="448"/>
                  </a:moveTo>
                  <a:lnTo>
                    <a:pt x="414" y="446"/>
                  </a:lnTo>
                  <a:lnTo>
                    <a:pt x="414" y="446"/>
                  </a:lnTo>
                  <a:lnTo>
                    <a:pt x="414" y="446"/>
                  </a:lnTo>
                  <a:lnTo>
                    <a:pt x="414" y="444"/>
                  </a:lnTo>
                  <a:lnTo>
                    <a:pt x="412" y="442"/>
                  </a:lnTo>
                  <a:lnTo>
                    <a:pt x="412" y="442"/>
                  </a:lnTo>
                  <a:lnTo>
                    <a:pt x="410" y="442"/>
                  </a:lnTo>
                  <a:lnTo>
                    <a:pt x="408" y="442"/>
                  </a:lnTo>
                  <a:lnTo>
                    <a:pt x="408" y="442"/>
                  </a:lnTo>
                  <a:lnTo>
                    <a:pt x="408" y="442"/>
                  </a:lnTo>
                  <a:lnTo>
                    <a:pt x="410" y="444"/>
                  </a:lnTo>
                  <a:lnTo>
                    <a:pt x="410" y="444"/>
                  </a:lnTo>
                  <a:lnTo>
                    <a:pt x="410" y="446"/>
                  </a:lnTo>
                  <a:lnTo>
                    <a:pt x="410" y="446"/>
                  </a:lnTo>
                  <a:lnTo>
                    <a:pt x="414" y="448"/>
                  </a:lnTo>
                  <a:lnTo>
                    <a:pt x="414" y="448"/>
                  </a:lnTo>
                  <a:close/>
                  <a:moveTo>
                    <a:pt x="412" y="454"/>
                  </a:moveTo>
                  <a:lnTo>
                    <a:pt x="414" y="454"/>
                  </a:lnTo>
                  <a:lnTo>
                    <a:pt x="414" y="454"/>
                  </a:lnTo>
                  <a:lnTo>
                    <a:pt x="412" y="454"/>
                  </a:lnTo>
                  <a:close/>
                  <a:moveTo>
                    <a:pt x="422" y="460"/>
                  </a:moveTo>
                  <a:lnTo>
                    <a:pt x="422" y="460"/>
                  </a:lnTo>
                  <a:lnTo>
                    <a:pt x="420" y="458"/>
                  </a:lnTo>
                  <a:lnTo>
                    <a:pt x="418" y="458"/>
                  </a:lnTo>
                  <a:lnTo>
                    <a:pt x="418" y="458"/>
                  </a:lnTo>
                  <a:lnTo>
                    <a:pt x="420" y="460"/>
                  </a:lnTo>
                  <a:lnTo>
                    <a:pt x="422" y="460"/>
                  </a:lnTo>
                  <a:lnTo>
                    <a:pt x="422" y="460"/>
                  </a:lnTo>
                  <a:close/>
                  <a:moveTo>
                    <a:pt x="402" y="516"/>
                  </a:moveTo>
                  <a:lnTo>
                    <a:pt x="402" y="516"/>
                  </a:lnTo>
                  <a:lnTo>
                    <a:pt x="402" y="516"/>
                  </a:lnTo>
                  <a:lnTo>
                    <a:pt x="402" y="516"/>
                  </a:lnTo>
                  <a:lnTo>
                    <a:pt x="402" y="516"/>
                  </a:lnTo>
                  <a:lnTo>
                    <a:pt x="402" y="516"/>
                  </a:lnTo>
                  <a:lnTo>
                    <a:pt x="402" y="516"/>
                  </a:lnTo>
                  <a:lnTo>
                    <a:pt x="402" y="516"/>
                  </a:lnTo>
                  <a:lnTo>
                    <a:pt x="402" y="516"/>
                  </a:lnTo>
                  <a:lnTo>
                    <a:pt x="402" y="516"/>
                  </a:lnTo>
                  <a:lnTo>
                    <a:pt x="402" y="516"/>
                  </a:lnTo>
                  <a:lnTo>
                    <a:pt x="402" y="516"/>
                  </a:lnTo>
                  <a:lnTo>
                    <a:pt x="402" y="516"/>
                  </a:lnTo>
                  <a:close/>
                  <a:moveTo>
                    <a:pt x="400" y="516"/>
                  </a:moveTo>
                  <a:lnTo>
                    <a:pt x="402" y="516"/>
                  </a:lnTo>
                  <a:lnTo>
                    <a:pt x="402" y="516"/>
                  </a:lnTo>
                  <a:lnTo>
                    <a:pt x="402" y="514"/>
                  </a:lnTo>
                  <a:lnTo>
                    <a:pt x="400" y="516"/>
                  </a:lnTo>
                  <a:lnTo>
                    <a:pt x="400" y="516"/>
                  </a:lnTo>
                  <a:close/>
                  <a:moveTo>
                    <a:pt x="402" y="484"/>
                  </a:moveTo>
                  <a:lnTo>
                    <a:pt x="402" y="484"/>
                  </a:lnTo>
                  <a:lnTo>
                    <a:pt x="404" y="486"/>
                  </a:lnTo>
                  <a:lnTo>
                    <a:pt x="406" y="486"/>
                  </a:lnTo>
                  <a:lnTo>
                    <a:pt x="406" y="486"/>
                  </a:lnTo>
                  <a:lnTo>
                    <a:pt x="406" y="484"/>
                  </a:lnTo>
                  <a:lnTo>
                    <a:pt x="404" y="484"/>
                  </a:lnTo>
                  <a:lnTo>
                    <a:pt x="402" y="484"/>
                  </a:lnTo>
                  <a:lnTo>
                    <a:pt x="402" y="484"/>
                  </a:lnTo>
                  <a:close/>
                  <a:moveTo>
                    <a:pt x="388" y="492"/>
                  </a:moveTo>
                  <a:lnTo>
                    <a:pt x="388" y="492"/>
                  </a:lnTo>
                  <a:lnTo>
                    <a:pt x="392" y="492"/>
                  </a:lnTo>
                  <a:lnTo>
                    <a:pt x="392" y="492"/>
                  </a:lnTo>
                  <a:lnTo>
                    <a:pt x="390" y="490"/>
                  </a:lnTo>
                  <a:lnTo>
                    <a:pt x="386" y="488"/>
                  </a:lnTo>
                  <a:lnTo>
                    <a:pt x="386" y="488"/>
                  </a:lnTo>
                  <a:lnTo>
                    <a:pt x="386" y="490"/>
                  </a:lnTo>
                  <a:lnTo>
                    <a:pt x="386" y="490"/>
                  </a:lnTo>
                  <a:lnTo>
                    <a:pt x="386" y="488"/>
                  </a:lnTo>
                  <a:lnTo>
                    <a:pt x="386" y="488"/>
                  </a:lnTo>
                  <a:lnTo>
                    <a:pt x="384" y="488"/>
                  </a:lnTo>
                  <a:lnTo>
                    <a:pt x="384" y="488"/>
                  </a:lnTo>
                  <a:lnTo>
                    <a:pt x="384" y="492"/>
                  </a:lnTo>
                  <a:lnTo>
                    <a:pt x="384" y="492"/>
                  </a:lnTo>
                  <a:lnTo>
                    <a:pt x="384" y="492"/>
                  </a:lnTo>
                  <a:lnTo>
                    <a:pt x="384" y="492"/>
                  </a:lnTo>
                  <a:lnTo>
                    <a:pt x="384" y="492"/>
                  </a:lnTo>
                  <a:lnTo>
                    <a:pt x="386" y="494"/>
                  </a:lnTo>
                  <a:lnTo>
                    <a:pt x="386" y="496"/>
                  </a:lnTo>
                  <a:lnTo>
                    <a:pt x="388" y="496"/>
                  </a:lnTo>
                  <a:lnTo>
                    <a:pt x="388" y="496"/>
                  </a:lnTo>
                  <a:lnTo>
                    <a:pt x="386" y="494"/>
                  </a:lnTo>
                  <a:lnTo>
                    <a:pt x="388" y="494"/>
                  </a:lnTo>
                  <a:lnTo>
                    <a:pt x="388" y="494"/>
                  </a:lnTo>
                  <a:lnTo>
                    <a:pt x="388" y="494"/>
                  </a:lnTo>
                  <a:lnTo>
                    <a:pt x="388" y="494"/>
                  </a:lnTo>
                  <a:lnTo>
                    <a:pt x="388" y="494"/>
                  </a:lnTo>
                  <a:lnTo>
                    <a:pt x="388" y="494"/>
                  </a:lnTo>
                  <a:lnTo>
                    <a:pt x="388" y="492"/>
                  </a:lnTo>
                  <a:lnTo>
                    <a:pt x="388" y="492"/>
                  </a:lnTo>
                  <a:lnTo>
                    <a:pt x="388" y="494"/>
                  </a:lnTo>
                  <a:lnTo>
                    <a:pt x="388" y="494"/>
                  </a:lnTo>
                  <a:lnTo>
                    <a:pt x="388" y="492"/>
                  </a:lnTo>
                  <a:lnTo>
                    <a:pt x="388" y="492"/>
                  </a:lnTo>
                  <a:close/>
                  <a:moveTo>
                    <a:pt x="382" y="510"/>
                  </a:moveTo>
                  <a:lnTo>
                    <a:pt x="382" y="512"/>
                  </a:lnTo>
                  <a:lnTo>
                    <a:pt x="382" y="514"/>
                  </a:lnTo>
                  <a:lnTo>
                    <a:pt x="382" y="510"/>
                  </a:lnTo>
                  <a:close/>
                  <a:moveTo>
                    <a:pt x="382" y="486"/>
                  </a:moveTo>
                  <a:lnTo>
                    <a:pt x="382" y="486"/>
                  </a:lnTo>
                  <a:lnTo>
                    <a:pt x="382" y="488"/>
                  </a:lnTo>
                  <a:lnTo>
                    <a:pt x="382" y="486"/>
                  </a:lnTo>
                  <a:lnTo>
                    <a:pt x="382" y="486"/>
                  </a:lnTo>
                  <a:lnTo>
                    <a:pt x="384" y="486"/>
                  </a:lnTo>
                  <a:lnTo>
                    <a:pt x="384" y="484"/>
                  </a:lnTo>
                  <a:lnTo>
                    <a:pt x="384" y="484"/>
                  </a:lnTo>
                  <a:lnTo>
                    <a:pt x="382" y="486"/>
                  </a:lnTo>
                  <a:lnTo>
                    <a:pt x="382" y="486"/>
                  </a:lnTo>
                  <a:lnTo>
                    <a:pt x="378" y="484"/>
                  </a:lnTo>
                  <a:lnTo>
                    <a:pt x="378" y="484"/>
                  </a:lnTo>
                  <a:lnTo>
                    <a:pt x="380" y="484"/>
                  </a:lnTo>
                  <a:lnTo>
                    <a:pt x="378" y="484"/>
                  </a:lnTo>
                  <a:lnTo>
                    <a:pt x="378" y="484"/>
                  </a:lnTo>
                  <a:lnTo>
                    <a:pt x="378" y="484"/>
                  </a:lnTo>
                  <a:lnTo>
                    <a:pt x="378" y="486"/>
                  </a:lnTo>
                  <a:lnTo>
                    <a:pt x="380" y="488"/>
                  </a:lnTo>
                  <a:lnTo>
                    <a:pt x="380" y="490"/>
                  </a:lnTo>
                  <a:lnTo>
                    <a:pt x="380" y="490"/>
                  </a:lnTo>
                  <a:lnTo>
                    <a:pt x="380" y="488"/>
                  </a:lnTo>
                  <a:lnTo>
                    <a:pt x="382" y="486"/>
                  </a:lnTo>
                  <a:lnTo>
                    <a:pt x="382" y="486"/>
                  </a:lnTo>
                  <a:close/>
                  <a:moveTo>
                    <a:pt x="376" y="484"/>
                  </a:moveTo>
                  <a:lnTo>
                    <a:pt x="378" y="484"/>
                  </a:lnTo>
                  <a:lnTo>
                    <a:pt x="378" y="484"/>
                  </a:lnTo>
                  <a:lnTo>
                    <a:pt x="376" y="484"/>
                  </a:lnTo>
                  <a:lnTo>
                    <a:pt x="376" y="484"/>
                  </a:lnTo>
                  <a:lnTo>
                    <a:pt x="378" y="484"/>
                  </a:lnTo>
                  <a:lnTo>
                    <a:pt x="378" y="484"/>
                  </a:lnTo>
                  <a:lnTo>
                    <a:pt x="376" y="484"/>
                  </a:lnTo>
                  <a:lnTo>
                    <a:pt x="376" y="484"/>
                  </a:lnTo>
                  <a:close/>
                  <a:moveTo>
                    <a:pt x="382" y="472"/>
                  </a:moveTo>
                  <a:lnTo>
                    <a:pt x="384" y="468"/>
                  </a:lnTo>
                  <a:lnTo>
                    <a:pt x="384" y="468"/>
                  </a:lnTo>
                  <a:lnTo>
                    <a:pt x="382" y="468"/>
                  </a:lnTo>
                  <a:lnTo>
                    <a:pt x="380" y="466"/>
                  </a:lnTo>
                  <a:lnTo>
                    <a:pt x="378" y="464"/>
                  </a:lnTo>
                  <a:lnTo>
                    <a:pt x="376" y="462"/>
                  </a:lnTo>
                  <a:lnTo>
                    <a:pt x="376" y="462"/>
                  </a:lnTo>
                  <a:lnTo>
                    <a:pt x="376" y="462"/>
                  </a:lnTo>
                  <a:lnTo>
                    <a:pt x="376" y="462"/>
                  </a:lnTo>
                  <a:lnTo>
                    <a:pt x="376" y="462"/>
                  </a:lnTo>
                  <a:lnTo>
                    <a:pt x="374" y="462"/>
                  </a:lnTo>
                  <a:lnTo>
                    <a:pt x="372" y="462"/>
                  </a:lnTo>
                  <a:lnTo>
                    <a:pt x="372" y="462"/>
                  </a:lnTo>
                  <a:lnTo>
                    <a:pt x="370" y="460"/>
                  </a:lnTo>
                  <a:lnTo>
                    <a:pt x="368" y="462"/>
                  </a:lnTo>
                  <a:lnTo>
                    <a:pt x="368" y="462"/>
                  </a:lnTo>
                  <a:lnTo>
                    <a:pt x="370" y="464"/>
                  </a:lnTo>
                  <a:lnTo>
                    <a:pt x="374" y="464"/>
                  </a:lnTo>
                  <a:lnTo>
                    <a:pt x="374" y="464"/>
                  </a:lnTo>
                  <a:lnTo>
                    <a:pt x="376" y="466"/>
                  </a:lnTo>
                  <a:lnTo>
                    <a:pt x="376" y="466"/>
                  </a:lnTo>
                  <a:lnTo>
                    <a:pt x="374" y="464"/>
                  </a:lnTo>
                  <a:lnTo>
                    <a:pt x="374" y="464"/>
                  </a:lnTo>
                  <a:lnTo>
                    <a:pt x="372" y="462"/>
                  </a:lnTo>
                  <a:lnTo>
                    <a:pt x="376" y="466"/>
                  </a:lnTo>
                  <a:lnTo>
                    <a:pt x="376" y="466"/>
                  </a:lnTo>
                  <a:lnTo>
                    <a:pt x="376" y="466"/>
                  </a:lnTo>
                  <a:lnTo>
                    <a:pt x="376" y="468"/>
                  </a:lnTo>
                  <a:lnTo>
                    <a:pt x="376" y="466"/>
                  </a:lnTo>
                  <a:lnTo>
                    <a:pt x="376" y="466"/>
                  </a:lnTo>
                  <a:lnTo>
                    <a:pt x="378" y="468"/>
                  </a:lnTo>
                  <a:lnTo>
                    <a:pt x="382" y="472"/>
                  </a:lnTo>
                  <a:lnTo>
                    <a:pt x="382" y="472"/>
                  </a:lnTo>
                  <a:close/>
                  <a:moveTo>
                    <a:pt x="370" y="484"/>
                  </a:moveTo>
                  <a:lnTo>
                    <a:pt x="370" y="486"/>
                  </a:lnTo>
                  <a:lnTo>
                    <a:pt x="370" y="488"/>
                  </a:lnTo>
                  <a:lnTo>
                    <a:pt x="370" y="484"/>
                  </a:lnTo>
                  <a:close/>
                  <a:moveTo>
                    <a:pt x="370" y="480"/>
                  </a:moveTo>
                  <a:lnTo>
                    <a:pt x="368" y="484"/>
                  </a:lnTo>
                  <a:lnTo>
                    <a:pt x="370" y="482"/>
                  </a:lnTo>
                  <a:lnTo>
                    <a:pt x="370" y="480"/>
                  </a:lnTo>
                  <a:close/>
                  <a:moveTo>
                    <a:pt x="364" y="484"/>
                  </a:moveTo>
                  <a:lnTo>
                    <a:pt x="366" y="486"/>
                  </a:lnTo>
                  <a:lnTo>
                    <a:pt x="366" y="484"/>
                  </a:lnTo>
                  <a:lnTo>
                    <a:pt x="364" y="484"/>
                  </a:lnTo>
                  <a:close/>
                  <a:moveTo>
                    <a:pt x="368" y="476"/>
                  </a:moveTo>
                  <a:lnTo>
                    <a:pt x="368" y="476"/>
                  </a:lnTo>
                  <a:lnTo>
                    <a:pt x="368" y="476"/>
                  </a:lnTo>
                  <a:lnTo>
                    <a:pt x="366" y="476"/>
                  </a:lnTo>
                  <a:lnTo>
                    <a:pt x="366" y="476"/>
                  </a:lnTo>
                  <a:lnTo>
                    <a:pt x="368" y="476"/>
                  </a:lnTo>
                  <a:lnTo>
                    <a:pt x="368" y="476"/>
                  </a:lnTo>
                  <a:lnTo>
                    <a:pt x="368" y="476"/>
                  </a:lnTo>
                  <a:close/>
                  <a:moveTo>
                    <a:pt x="356" y="466"/>
                  </a:moveTo>
                  <a:lnTo>
                    <a:pt x="356" y="466"/>
                  </a:lnTo>
                  <a:lnTo>
                    <a:pt x="356" y="470"/>
                  </a:lnTo>
                  <a:lnTo>
                    <a:pt x="358" y="472"/>
                  </a:lnTo>
                  <a:lnTo>
                    <a:pt x="358" y="472"/>
                  </a:lnTo>
                  <a:lnTo>
                    <a:pt x="358" y="468"/>
                  </a:lnTo>
                  <a:lnTo>
                    <a:pt x="356" y="466"/>
                  </a:lnTo>
                  <a:lnTo>
                    <a:pt x="356" y="466"/>
                  </a:lnTo>
                  <a:lnTo>
                    <a:pt x="356" y="464"/>
                  </a:lnTo>
                  <a:lnTo>
                    <a:pt x="358" y="462"/>
                  </a:lnTo>
                  <a:lnTo>
                    <a:pt x="358" y="460"/>
                  </a:lnTo>
                  <a:lnTo>
                    <a:pt x="358" y="460"/>
                  </a:lnTo>
                  <a:lnTo>
                    <a:pt x="356" y="462"/>
                  </a:lnTo>
                  <a:lnTo>
                    <a:pt x="356" y="464"/>
                  </a:lnTo>
                  <a:lnTo>
                    <a:pt x="356" y="464"/>
                  </a:lnTo>
                  <a:lnTo>
                    <a:pt x="354" y="464"/>
                  </a:lnTo>
                  <a:lnTo>
                    <a:pt x="352" y="464"/>
                  </a:lnTo>
                  <a:lnTo>
                    <a:pt x="352" y="464"/>
                  </a:lnTo>
                  <a:lnTo>
                    <a:pt x="354" y="466"/>
                  </a:lnTo>
                  <a:lnTo>
                    <a:pt x="354" y="466"/>
                  </a:lnTo>
                  <a:lnTo>
                    <a:pt x="354" y="468"/>
                  </a:lnTo>
                  <a:lnTo>
                    <a:pt x="356" y="466"/>
                  </a:lnTo>
                  <a:close/>
                  <a:moveTo>
                    <a:pt x="348" y="482"/>
                  </a:moveTo>
                  <a:lnTo>
                    <a:pt x="348" y="484"/>
                  </a:lnTo>
                  <a:lnTo>
                    <a:pt x="350" y="484"/>
                  </a:lnTo>
                  <a:lnTo>
                    <a:pt x="348" y="482"/>
                  </a:lnTo>
                  <a:close/>
                  <a:moveTo>
                    <a:pt x="348" y="460"/>
                  </a:moveTo>
                  <a:lnTo>
                    <a:pt x="348" y="460"/>
                  </a:lnTo>
                  <a:lnTo>
                    <a:pt x="348" y="460"/>
                  </a:lnTo>
                  <a:lnTo>
                    <a:pt x="348" y="460"/>
                  </a:lnTo>
                  <a:lnTo>
                    <a:pt x="348" y="460"/>
                  </a:lnTo>
                  <a:lnTo>
                    <a:pt x="348" y="460"/>
                  </a:lnTo>
                  <a:lnTo>
                    <a:pt x="348" y="460"/>
                  </a:lnTo>
                  <a:lnTo>
                    <a:pt x="352" y="462"/>
                  </a:lnTo>
                  <a:lnTo>
                    <a:pt x="352" y="458"/>
                  </a:lnTo>
                  <a:lnTo>
                    <a:pt x="352" y="458"/>
                  </a:lnTo>
                  <a:lnTo>
                    <a:pt x="350" y="460"/>
                  </a:lnTo>
                  <a:lnTo>
                    <a:pt x="348" y="460"/>
                  </a:lnTo>
                  <a:lnTo>
                    <a:pt x="348" y="460"/>
                  </a:lnTo>
                  <a:close/>
                  <a:moveTo>
                    <a:pt x="350" y="466"/>
                  </a:moveTo>
                  <a:lnTo>
                    <a:pt x="352" y="468"/>
                  </a:lnTo>
                  <a:lnTo>
                    <a:pt x="350" y="464"/>
                  </a:lnTo>
                  <a:lnTo>
                    <a:pt x="350" y="464"/>
                  </a:lnTo>
                  <a:lnTo>
                    <a:pt x="350" y="466"/>
                  </a:lnTo>
                  <a:lnTo>
                    <a:pt x="350" y="466"/>
                  </a:lnTo>
                  <a:lnTo>
                    <a:pt x="350" y="466"/>
                  </a:lnTo>
                  <a:close/>
                  <a:moveTo>
                    <a:pt x="362" y="466"/>
                  </a:moveTo>
                  <a:lnTo>
                    <a:pt x="360" y="466"/>
                  </a:lnTo>
                  <a:lnTo>
                    <a:pt x="362" y="466"/>
                  </a:lnTo>
                  <a:lnTo>
                    <a:pt x="362" y="466"/>
                  </a:lnTo>
                  <a:lnTo>
                    <a:pt x="362" y="462"/>
                  </a:lnTo>
                  <a:lnTo>
                    <a:pt x="358" y="462"/>
                  </a:lnTo>
                  <a:lnTo>
                    <a:pt x="358" y="462"/>
                  </a:lnTo>
                  <a:lnTo>
                    <a:pt x="358" y="464"/>
                  </a:lnTo>
                  <a:lnTo>
                    <a:pt x="360" y="466"/>
                  </a:lnTo>
                  <a:lnTo>
                    <a:pt x="360" y="466"/>
                  </a:lnTo>
                  <a:lnTo>
                    <a:pt x="360" y="464"/>
                  </a:lnTo>
                  <a:lnTo>
                    <a:pt x="362" y="466"/>
                  </a:lnTo>
                  <a:lnTo>
                    <a:pt x="362" y="466"/>
                  </a:lnTo>
                  <a:close/>
                  <a:moveTo>
                    <a:pt x="362" y="460"/>
                  </a:moveTo>
                  <a:lnTo>
                    <a:pt x="360" y="460"/>
                  </a:lnTo>
                  <a:lnTo>
                    <a:pt x="360" y="460"/>
                  </a:lnTo>
                  <a:lnTo>
                    <a:pt x="362" y="460"/>
                  </a:lnTo>
                  <a:close/>
                  <a:moveTo>
                    <a:pt x="360" y="472"/>
                  </a:moveTo>
                  <a:lnTo>
                    <a:pt x="360" y="472"/>
                  </a:lnTo>
                  <a:lnTo>
                    <a:pt x="360" y="472"/>
                  </a:lnTo>
                  <a:lnTo>
                    <a:pt x="360" y="472"/>
                  </a:lnTo>
                  <a:lnTo>
                    <a:pt x="360" y="472"/>
                  </a:lnTo>
                  <a:lnTo>
                    <a:pt x="362" y="470"/>
                  </a:lnTo>
                  <a:lnTo>
                    <a:pt x="360" y="468"/>
                  </a:lnTo>
                  <a:lnTo>
                    <a:pt x="360" y="468"/>
                  </a:lnTo>
                  <a:lnTo>
                    <a:pt x="360" y="470"/>
                  </a:lnTo>
                  <a:lnTo>
                    <a:pt x="358" y="468"/>
                  </a:lnTo>
                  <a:lnTo>
                    <a:pt x="358" y="468"/>
                  </a:lnTo>
                  <a:lnTo>
                    <a:pt x="360" y="472"/>
                  </a:lnTo>
                  <a:lnTo>
                    <a:pt x="360" y="472"/>
                  </a:lnTo>
                  <a:close/>
                  <a:moveTo>
                    <a:pt x="368" y="458"/>
                  </a:moveTo>
                  <a:lnTo>
                    <a:pt x="368" y="458"/>
                  </a:lnTo>
                  <a:lnTo>
                    <a:pt x="368" y="458"/>
                  </a:lnTo>
                  <a:lnTo>
                    <a:pt x="368" y="458"/>
                  </a:lnTo>
                  <a:lnTo>
                    <a:pt x="368" y="458"/>
                  </a:lnTo>
                  <a:lnTo>
                    <a:pt x="368" y="456"/>
                  </a:lnTo>
                  <a:lnTo>
                    <a:pt x="368" y="456"/>
                  </a:lnTo>
                  <a:lnTo>
                    <a:pt x="370" y="456"/>
                  </a:lnTo>
                  <a:lnTo>
                    <a:pt x="370" y="456"/>
                  </a:lnTo>
                  <a:lnTo>
                    <a:pt x="370" y="456"/>
                  </a:lnTo>
                  <a:lnTo>
                    <a:pt x="370" y="456"/>
                  </a:lnTo>
                  <a:lnTo>
                    <a:pt x="372" y="456"/>
                  </a:lnTo>
                  <a:lnTo>
                    <a:pt x="372" y="456"/>
                  </a:lnTo>
                  <a:lnTo>
                    <a:pt x="372" y="456"/>
                  </a:lnTo>
                  <a:lnTo>
                    <a:pt x="376" y="458"/>
                  </a:lnTo>
                  <a:lnTo>
                    <a:pt x="376" y="460"/>
                  </a:lnTo>
                  <a:lnTo>
                    <a:pt x="376" y="460"/>
                  </a:lnTo>
                  <a:lnTo>
                    <a:pt x="376" y="458"/>
                  </a:lnTo>
                  <a:lnTo>
                    <a:pt x="376" y="458"/>
                  </a:lnTo>
                  <a:lnTo>
                    <a:pt x="376" y="460"/>
                  </a:lnTo>
                  <a:lnTo>
                    <a:pt x="376" y="460"/>
                  </a:lnTo>
                  <a:lnTo>
                    <a:pt x="376" y="460"/>
                  </a:lnTo>
                  <a:lnTo>
                    <a:pt x="378" y="460"/>
                  </a:lnTo>
                  <a:lnTo>
                    <a:pt x="378" y="458"/>
                  </a:lnTo>
                  <a:lnTo>
                    <a:pt x="378" y="458"/>
                  </a:lnTo>
                  <a:lnTo>
                    <a:pt x="380" y="460"/>
                  </a:lnTo>
                  <a:lnTo>
                    <a:pt x="380" y="460"/>
                  </a:lnTo>
                  <a:lnTo>
                    <a:pt x="380" y="456"/>
                  </a:lnTo>
                  <a:lnTo>
                    <a:pt x="378" y="454"/>
                  </a:lnTo>
                  <a:lnTo>
                    <a:pt x="378" y="454"/>
                  </a:lnTo>
                  <a:lnTo>
                    <a:pt x="376" y="454"/>
                  </a:lnTo>
                  <a:lnTo>
                    <a:pt x="376" y="456"/>
                  </a:lnTo>
                  <a:lnTo>
                    <a:pt x="376" y="458"/>
                  </a:lnTo>
                  <a:lnTo>
                    <a:pt x="376" y="458"/>
                  </a:lnTo>
                  <a:lnTo>
                    <a:pt x="374" y="456"/>
                  </a:lnTo>
                  <a:lnTo>
                    <a:pt x="374" y="454"/>
                  </a:lnTo>
                  <a:lnTo>
                    <a:pt x="374" y="454"/>
                  </a:lnTo>
                  <a:lnTo>
                    <a:pt x="374" y="454"/>
                  </a:lnTo>
                  <a:lnTo>
                    <a:pt x="376" y="454"/>
                  </a:lnTo>
                  <a:lnTo>
                    <a:pt x="376" y="454"/>
                  </a:lnTo>
                  <a:lnTo>
                    <a:pt x="376" y="454"/>
                  </a:lnTo>
                  <a:lnTo>
                    <a:pt x="376" y="454"/>
                  </a:lnTo>
                  <a:lnTo>
                    <a:pt x="376" y="452"/>
                  </a:lnTo>
                  <a:lnTo>
                    <a:pt x="376" y="450"/>
                  </a:lnTo>
                  <a:lnTo>
                    <a:pt x="376" y="452"/>
                  </a:lnTo>
                  <a:lnTo>
                    <a:pt x="376" y="452"/>
                  </a:lnTo>
                  <a:lnTo>
                    <a:pt x="376" y="450"/>
                  </a:lnTo>
                  <a:lnTo>
                    <a:pt x="376" y="450"/>
                  </a:lnTo>
                  <a:lnTo>
                    <a:pt x="376" y="450"/>
                  </a:lnTo>
                  <a:lnTo>
                    <a:pt x="378" y="450"/>
                  </a:lnTo>
                  <a:lnTo>
                    <a:pt x="380" y="450"/>
                  </a:lnTo>
                  <a:lnTo>
                    <a:pt x="380" y="450"/>
                  </a:lnTo>
                  <a:lnTo>
                    <a:pt x="380" y="450"/>
                  </a:lnTo>
                  <a:lnTo>
                    <a:pt x="380" y="450"/>
                  </a:lnTo>
                  <a:lnTo>
                    <a:pt x="382" y="450"/>
                  </a:lnTo>
                  <a:lnTo>
                    <a:pt x="382" y="450"/>
                  </a:lnTo>
                  <a:lnTo>
                    <a:pt x="380" y="450"/>
                  </a:lnTo>
                  <a:lnTo>
                    <a:pt x="380" y="450"/>
                  </a:lnTo>
                  <a:lnTo>
                    <a:pt x="380" y="450"/>
                  </a:lnTo>
                  <a:lnTo>
                    <a:pt x="380" y="450"/>
                  </a:lnTo>
                  <a:lnTo>
                    <a:pt x="380" y="450"/>
                  </a:lnTo>
                  <a:lnTo>
                    <a:pt x="380" y="450"/>
                  </a:lnTo>
                  <a:lnTo>
                    <a:pt x="380" y="448"/>
                  </a:lnTo>
                  <a:lnTo>
                    <a:pt x="382" y="448"/>
                  </a:lnTo>
                  <a:lnTo>
                    <a:pt x="382" y="450"/>
                  </a:lnTo>
                  <a:lnTo>
                    <a:pt x="382" y="450"/>
                  </a:lnTo>
                  <a:lnTo>
                    <a:pt x="384" y="450"/>
                  </a:lnTo>
                  <a:lnTo>
                    <a:pt x="384" y="450"/>
                  </a:lnTo>
                  <a:lnTo>
                    <a:pt x="386" y="452"/>
                  </a:lnTo>
                  <a:lnTo>
                    <a:pt x="386" y="454"/>
                  </a:lnTo>
                  <a:lnTo>
                    <a:pt x="388" y="454"/>
                  </a:lnTo>
                  <a:lnTo>
                    <a:pt x="388" y="454"/>
                  </a:lnTo>
                  <a:lnTo>
                    <a:pt x="386" y="452"/>
                  </a:lnTo>
                  <a:lnTo>
                    <a:pt x="384" y="448"/>
                  </a:lnTo>
                  <a:lnTo>
                    <a:pt x="384" y="448"/>
                  </a:lnTo>
                  <a:lnTo>
                    <a:pt x="386" y="448"/>
                  </a:lnTo>
                  <a:lnTo>
                    <a:pt x="388" y="450"/>
                  </a:lnTo>
                  <a:lnTo>
                    <a:pt x="388" y="450"/>
                  </a:lnTo>
                  <a:lnTo>
                    <a:pt x="388" y="448"/>
                  </a:lnTo>
                  <a:lnTo>
                    <a:pt x="386" y="448"/>
                  </a:lnTo>
                  <a:lnTo>
                    <a:pt x="386" y="446"/>
                  </a:lnTo>
                  <a:lnTo>
                    <a:pt x="386" y="444"/>
                  </a:lnTo>
                  <a:lnTo>
                    <a:pt x="386" y="444"/>
                  </a:lnTo>
                  <a:lnTo>
                    <a:pt x="384" y="446"/>
                  </a:lnTo>
                  <a:lnTo>
                    <a:pt x="384" y="446"/>
                  </a:lnTo>
                  <a:lnTo>
                    <a:pt x="384" y="446"/>
                  </a:lnTo>
                  <a:lnTo>
                    <a:pt x="384" y="446"/>
                  </a:lnTo>
                  <a:lnTo>
                    <a:pt x="384" y="444"/>
                  </a:lnTo>
                  <a:lnTo>
                    <a:pt x="384" y="442"/>
                  </a:lnTo>
                  <a:lnTo>
                    <a:pt x="382" y="442"/>
                  </a:lnTo>
                  <a:lnTo>
                    <a:pt x="382" y="442"/>
                  </a:lnTo>
                  <a:lnTo>
                    <a:pt x="378" y="442"/>
                  </a:lnTo>
                  <a:lnTo>
                    <a:pt x="378" y="442"/>
                  </a:lnTo>
                  <a:lnTo>
                    <a:pt x="378" y="440"/>
                  </a:lnTo>
                  <a:lnTo>
                    <a:pt x="378" y="440"/>
                  </a:lnTo>
                  <a:lnTo>
                    <a:pt x="378" y="440"/>
                  </a:lnTo>
                  <a:lnTo>
                    <a:pt x="376" y="438"/>
                  </a:lnTo>
                  <a:lnTo>
                    <a:pt x="376" y="438"/>
                  </a:lnTo>
                  <a:lnTo>
                    <a:pt x="376" y="438"/>
                  </a:lnTo>
                  <a:lnTo>
                    <a:pt x="376" y="438"/>
                  </a:lnTo>
                  <a:lnTo>
                    <a:pt x="374" y="436"/>
                  </a:lnTo>
                  <a:lnTo>
                    <a:pt x="374" y="436"/>
                  </a:lnTo>
                  <a:lnTo>
                    <a:pt x="372" y="436"/>
                  </a:lnTo>
                  <a:lnTo>
                    <a:pt x="372" y="436"/>
                  </a:lnTo>
                  <a:lnTo>
                    <a:pt x="372" y="436"/>
                  </a:lnTo>
                  <a:lnTo>
                    <a:pt x="370" y="434"/>
                  </a:lnTo>
                  <a:lnTo>
                    <a:pt x="368" y="436"/>
                  </a:lnTo>
                  <a:lnTo>
                    <a:pt x="368" y="434"/>
                  </a:lnTo>
                  <a:lnTo>
                    <a:pt x="368" y="434"/>
                  </a:lnTo>
                  <a:lnTo>
                    <a:pt x="368" y="434"/>
                  </a:lnTo>
                  <a:lnTo>
                    <a:pt x="368" y="434"/>
                  </a:lnTo>
                  <a:lnTo>
                    <a:pt x="368" y="432"/>
                  </a:lnTo>
                  <a:lnTo>
                    <a:pt x="368" y="434"/>
                  </a:lnTo>
                  <a:lnTo>
                    <a:pt x="368" y="434"/>
                  </a:lnTo>
                  <a:lnTo>
                    <a:pt x="366" y="434"/>
                  </a:lnTo>
                  <a:lnTo>
                    <a:pt x="366" y="434"/>
                  </a:lnTo>
                  <a:lnTo>
                    <a:pt x="366" y="434"/>
                  </a:lnTo>
                  <a:lnTo>
                    <a:pt x="364" y="434"/>
                  </a:lnTo>
                  <a:lnTo>
                    <a:pt x="366" y="432"/>
                  </a:lnTo>
                  <a:lnTo>
                    <a:pt x="366" y="432"/>
                  </a:lnTo>
                  <a:lnTo>
                    <a:pt x="366" y="430"/>
                  </a:lnTo>
                  <a:lnTo>
                    <a:pt x="366" y="432"/>
                  </a:lnTo>
                  <a:lnTo>
                    <a:pt x="366" y="432"/>
                  </a:lnTo>
                  <a:lnTo>
                    <a:pt x="364" y="430"/>
                  </a:lnTo>
                  <a:lnTo>
                    <a:pt x="364" y="428"/>
                  </a:lnTo>
                  <a:lnTo>
                    <a:pt x="366" y="430"/>
                  </a:lnTo>
                  <a:lnTo>
                    <a:pt x="366" y="430"/>
                  </a:lnTo>
                  <a:lnTo>
                    <a:pt x="366" y="428"/>
                  </a:lnTo>
                  <a:lnTo>
                    <a:pt x="366" y="426"/>
                  </a:lnTo>
                  <a:lnTo>
                    <a:pt x="366" y="426"/>
                  </a:lnTo>
                  <a:lnTo>
                    <a:pt x="368" y="426"/>
                  </a:lnTo>
                  <a:lnTo>
                    <a:pt x="368" y="426"/>
                  </a:lnTo>
                  <a:lnTo>
                    <a:pt x="366" y="424"/>
                  </a:lnTo>
                  <a:lnTo>
                    <a:pt x="366" y="424"/>
                  </a:lnTo>
                  <a:lnTo>
                    <a:pt x="368" y="424"/>
                  </a:lnTo>
                  <a:lnTo>
                    <a:pt x="368" y="422"/>
                  </a:lnTo>
                  <a:lnTo>
                    <a:pt x="370" y="420"/>
                  </a:lnTo>
                  <a:lnTo>
                    <a:pt x="370" y="420"/>
                  </a:lnTo>
                  <a:lnTo>
                    <a:pt x="368" y="420"/>
                  </a:lnTo>
                  <a:lnTo>
                    <a:pt x="368" y="420"/>
                  </a:lnTo>
                  <a:lnTo>
                    <a:pt x="370" y="418"/>
                  </a:lnTo>
                  <a:lnTo>
                    <a:pt x="370" y="418"/>
                  </a:lnTo>
                  <a:lnTo>
                    <a:pt x="362" y="416"/>
                  </a:lnTo>
                  <a:lnTo>
                    <a:pt x="360" y="416"/>
                  </a:lnTo>
                  <a:lnTo>
                    <a:pt x="358" y="412"/>
                  </a:lnTo>
                  <a:lnTo>
                    <a:pt x="358" y="412"/>
                  </a:lnTo>
                  <a:lnTo>
                    <a:pt x="358" y="414"/>
                  </a:lnTo>
                  <a:lnTo>
                    <a:pt x="356" y="414"/>
                  </a:lnTo>
                  <a:lnTo>
                    <a:pt x="356" y="414"/>
                  </a:lnTo>
                  <a:lnTo>
                    <a:pt x="356" y="412"/>
                  </a:lnTo>
                  <a:lnTo>
                    <a:pt x="356" y="410"/>
                  </a:lnTo>
                  <a:lnTo>
                    <a:pt x="356" y="410"/>
                  </a:lnTo>
                  <a:lnTo>
                    <a:pt x="354" y="410"/>
                  </a:lnTo>
                  <a:lnTo>
                    <a:pt x="354" y="410"/>
                  </a:lnTo>
                  <a:lnTo>
                    <a:pt x="354" y="410"/>
                  </a:lnTo>
                  <a:lnTo>
                    <a:pt x="354" y="410"/>
                  </a:lnTo>
                  <a:lnTo>
                    <a:pt x="354" y="410"/>
                  </a:lnTo>
                  <a:lnTo>
                    <a:pt x="354" y="412"/>
                  </a:lnTo>
                  <a:lnTo>
                    <a:pt x="356" y="416"/>
                  </a:lnTo>
                  <a:lnTo>
                    <a:pt x="358" y="418"/>
                  </a:lnTo>
                  <a:lnTo>
                    <a:pt x="358" y="420"/>
                  </a:lnTo>
                  <a:lnTo>
                    <a:pt x="358" y="420"/>
                  </a:lnTo>
                  <a:lnTo>
                    <a:pt x="356" y="418"/>
                  </a:lnTo>
                  <a:lnTo>
                    <a:pt x="352" y="418"/>
                  </a:lnTo>
                  <a:lnTo>
                    <a:pt x="352" y="418"/>
                  </a:lnTo>
                  <a:lnTo>
                    <a:pt x="352" y="420"/>
                  </a:lnTo>
                  <a:lnTo>
                    <a:pt x="354" y="420"/>
                  </a:lnTo>
                  <a:lnTo>
                    <a:pt x="358" y="422"/>
                  </a:lnTo>
                  <a:lnTo>
                    <a:pt x="360" y="424"/>
                  </a:lnTo>
                  <a:lnTo>
                    <a:pt x="362" y="424"/>
                  </a:lnTo>
                  <a:lnTo>
                    <a:pt x="360" y="420"/>
                  </a:lnTo>
                  <a:lnTo>
                    <a:pt x="360" y="420"/>
                  </a:lnTo>
                  <a:lnTo>
                    <a:pt x="364" y="422"/>
                  </a:lnTo>
                  <a:lnTo>
                    <a:pt x="366" y="424"/>
                  </a:lnTo>
                  <a:lnTo>
                    <a:pt x="366" y="424"/>
                  </a:lnTo>
                  <a:lnTo>
                    <a:pt x="364" y="424"/>
                  </a:lnTo>
                  <a:lnTo>
                    <a:pt x="362" y="424"/>
                  </a:lnTo>
                  <a:lnTo>
                    <a:pt x="362" y="426"/>
                  </a:lnTo>
                  <a:lnTo>
                    <a:pt x="360" y="426"/>
                  </a:lnTo>
                  <a:lnTo>
                    <a:pt x="360" y="426"/>
                  </a:lnTo>
                  <a:lnTo>
                    <a:pt x="360" y="426"/>
                  </a:lnTo>
                  <a:lnTo>
                    <a:pt x="360" y="426"/>
                  </a:lnTo>
                  <a:lnTo>
                    <a:pt x="360" y="430"/>
                  </a:lnTo>
                  <a:lnTo>
                    <a:pt x="360" y="430"/>
                  </a:lnTo>
                  <a:lnTo>
                    <a:pt x="360" y="428"/>
                  </a:lnTo>
                  <a:lnTo>
                    <a:pt x="358" y="426"/>
                  </a:lnTo>
                  <a:lnTo>
                    <a:pt x="358" y="426"/>
                  </a:lnTo>
                  <a:lnTo>
                    <a:pt x="360" y="428"/>
                  </a:lnTo>
                  <a:lnTo>
                    <a:pt x="360" y="430"/>
                  </a:lnTo>
                  <a:lnTo>
                    <a:pt x="360" y="430"/>
                  </a:lnTo>
                  <a:lnTo>
                    <a:pt x="360" y="430"/>
                  </a:lnTo>
                  <a:lnTo>
                    <a:pt x="358" y="428"/>
                  </a:lnTo>
                  <a:lnTo>
                    <a:pt x="358" y="430"/>
                  </a:lnTo>
                  <a:lnTo>
                    <a:pt x="358" y="430"/>
                  </a:lnTo>
                  <a:lnTo>
                    <a:pt x="358" y="430"/>
                  </a:lnTo>
                  <a:lnTo>
                    <a:pt x="358" y="428"/>
                  </a:lnTo>
                  <a:lnTo>
                    <a:pt x="358" y="434"/>
                  </a:lnTo>
                  <a:lnTo>
                    <a:pt x="360" y="434"/>
                  </a:lnTo>
                  <a:lnTo>
                    <a:pt x="360" y="434"/>
                  </a:lnTo>
                  <a:lnTo>
                    <a:pt x="360" y="434"/>
                  </a:lnTo>
                  <a:lnTo>
                    <a:pt x="360" y="434"/>
                  </a:lnTo>
                  <a:lnTo>
                    <a:pt x="360" y="434"/>
                  </a:lnTo>
                  <a:lnTo>
                    <a:pt x="360" y="434"/>
                  </a:lnTo>
                  <a:lnTo>
                    <a:pt x="360" y="436"/>
                  </a:lnTo>
                  <a:lnTo>
                    <a:pt x="360" y="436"/>
                  </a:lnTo>
                  <a:lnTo>
                    <a:pt x="360" y="436"/>
                  </a:lnTo>
                  <a:lnTo>
                    <a:pt x="360" y="436"/>
                  </a:lnTo>
                  <a:lnTo>
                    <a:pt x="360" y="436"/>
                  </a:lnTo>
                  <a:lnTo>
                    <a:pt x="360" y="436"/>
                  </a:lnTo>
                  <a:lnTo>
                    <a:pt x="362" y="440"/>
                  </a:lnTo>
                  <a:lnTo>
                    <a:pt x="362" y="438"/>
                  </a:lnTo>
                  <a:lnTo>
                    <a:pt x="364" y="438"/>
                  </a:lnTo>
                  <a:lnTo>
                    <a:pt x="364" y="438"/>
                  </a:lnTo>
                  <a:lnTo>
                    <a:pt x="364" y="438"/>
                  </a:lnTo>
                  <a:lnTo>
                    <a:pt x="364" y="438"/>
                  </a:lnTo>
                  <a:lnTo>
                    <a:pt x="366" y="442"/>
                  </a:lnTo>
                  <a:lnTo>
                    <a:pt x="368" y="444"/>
                  </a:lnTo>
                  <a:lnTo>
                    <a:pt x="366" y="444"/>
                  </a:lnTo>
                  <a:lnTo>
                    <a:pt x="366" y="444"/>
                  </a:lnTo>
                  <a:lnTo>
                    <a:pt x="366" y="446"/>
                  </a:lnTo>
                  <a:lnTo>
                    <a:pt x="366" y="446"/>
                  </a:lnTo>
                  <a:lnTo>
                    <a:pt x="368" y="446"/>
                  </a:lnTo>
                  <a:lnTo>
                    <a:pt x="368" y="446"/>
                  </a:lnTo>
                  <a:lnTo>
                    <a:pt x="366" y="446"/>
                  </a:lnTo>
                  <a:lnTo>
                    <a:pt x="368" y="448"/>
                  </a:lnTo>
                  <a:lnTo>
                    <a:pt x="368" y="448"/>
                  </a:lnTo>
                  <a:lnTo>
                    <a:pt x="370" y="444"/>
                  </a:lnTo>
                  <a:lnTo>
                    <a:pt x="372" y="444"/>
                  </a:lnTo>
                  <a:lnTo>
                    <a:pt x="372" y="444"/>
                  </a:lnTo>
                  <a:lnTo>
                    <a:pt x="374" y="444"/>
                  </a:lnTo>
                  <a:lnTo>
                    <a:pt x="374" y="444"/>
                  </a:lnTo>
                  <a:lnTo>
                    <a:pt x="372" y="446"/>
                  </a:lnTo>
                  <a:lnTo>
                    <a:pt x="372" y="446"/>
                  </a:lnTo>
                  <a:lnTo>
                    <a:pt x="374" y="446"/>
                  </a:lnTo>
                  <a:lnTo>
                    <a:pt x="374" y="446"/>
                  </a:lnTo>
                  <a:lnTo>
                    <a:pt x="374" y="446"/>
                  </a:lnTo>
                  <a:lnTo>
                    <a:pt x="374" y="450"/>
                  </a:lnTo>
                  <a:lnTo>
                    <a:pt x="372" y="448"/>
                  </a:lnTo>
                  <a:lnTo>
                    <a:pt x="372" y="448"/>
                  </a:lnTo>
                  <a:lnTo>
                    <a:pt x="372" y="448"/>
                  </a:lnTo>
                  <a:lnTo>
                    <a:pt x="370" y="448"/>
                  </a:lnTo>
                  <a:lnTo>
                    <a:pt x="368" y="448"/>
                  </a:lnTo>
                  <a:lnTo>
                    <a:pt x="368" y="448"/>
                  </a:lnTo>
                  <a:lnTo>
                    <a:pt x="372" y="450"/>
                  </a:lnTo>
                  <a:lnTo>
                    <a:pt x="372" y="454"/>
                  </a:lnTo>
                  <a:lnTo>
                    <a:pt x="370" y="454"/>
                  </a:lnTo>
                  <a:lnTo>
                    <a:pt x="370" y="454"/>
                  </a:lnTo>
                  <a:lnTo>
                    <a:pt x="370" y="454"/>
                  </a:lnTo>
                  <a:lnTo>
                    <a:pt x="370" y="454"/>
                  </a:lnTo>
                  <a:lnTo>
                    <a:pt x="368" y="454"/>
                  </a:lnTo>
                  <a:lnTo>
                    <a:pt x="368" y="454"/>
                  </a:lnTo>
                  <a:lnTo>
                    <a:pt x="368" y="452"/>
                  </a:lnTo>
                  <a:lnTo>
                    <a:pt x="368" y="452"/>
                  </a:lnTo>
                  <a:lnTo>
                    <a:pt x="368" y="454"/>
                  </a:lnTo>
                  <a:lnTo>
                    <a:pt x="368" y="454"/>
                  </a:lnTo>
                  <a:lnTo>
                    <a:pt x="368" y="454"/>
                  </a:lnTo>
                  <a:lnTo>
                    <a:pt x="368" y="456"/>
                  </a:lnTo>
                  <a:lnTo>
                    <a:pt x="366" y="454"/>
                  </a:lnTo>
                  <a:lnTo>
                    <a:pt x="366" y="454"/>
                  </a:lnTo>
                  <a:lnTo>
                    <a:pt x="366" y="456"/>
                  </a:lnTo>
                  <a:lnTo>
                    <a:pt x="366" y="456"/>
                  </a:lnTo>
                  <a:lnTo>
                    <a:pt x="364" y="452"/>
                  </a:lnTo>
                  <a:lnTo>
                    <a:pt x="364" y="452"/>
                  </a:lnTo>
                  <a:lnTo>
                    <a:pt x="362" y="454"/>
                  </a:lnTo>
                  <a:lnTo>
                    <a:pt x="362" y="454"/>
                  </a:lnTo>
                  <a:lnTo>
                    <a:pt x="366" y="456"/>
                  </a:lnTo>
                  <a:lnTo>
                    <a:pt x="366" y="458"/>
                  </a:lnTo>
                  <a:lnTo>
                    <a:pt x="368" y="458"/>
                  </a:lnTo>
                  <a:lnTo>
                    <a:pt x="368" y="458"/>
                  </a:lnTo>
                  <a:close/>
                  <a:moveTo>
                    <a:pt x="358" y="438"/>
                  </a:moveTo>
                  <a:lnTo>
                    <a:pt x="358" y="438"/>
                  </a:lnTo>
                  <a:lnTo>
                    <a:pt x="358" y="438"/>
                  </a:lnTo>
                  <a:lnTo>
                    <a:pt x="358" y="438"/>
                  </a:lnTo>
                  <a:close/>
                  <a:moveTo>
                    <a:pt x="346" y="450"/>
                  </a:moveTo>
                  <a:lnTo>
                    <a:pt x="346" y="452"/>
                  </a:lnTo>
                  <a:lnTo>
                    <a:pt x="346" y="452"/>
                  </a:lnTo>
                  <a:lnTo>
                    <a:pt x="350" y="450"/>
                  </a:lnTo>
                  <a:lnTo>
                    <a:pt x="350" y="450"/>
                  </a:lnTo>
                  <a:lnTo>
                    <a:pt x="348" y="448"/>
                  </a:lnTo>
                  <a:lnTo>
                    <a:pt x="348" y="446"/>
                  </a:lnTo>
                  <a:lnTo>
                    <a:pt x="348" y="446"/>
                  </a:lnTo>
                  <a:lnTo>
                    <a:pt x="346" y="444"/>
                  </a:lnTo>
                  <a:lnTo>
                    <a:pt x="346" y="444"/>
                  </a:lnTo>
                  <a:lnTo>
                    <a:pt x="344" y="442"/>
                  </a:lnTo>
                  <a:lnTo>
                    <a:pt x="346" y="442"/>
                  </a:lnTo>
                  <a:lnTo>
                    <a:pt x="346" y="442"/>
                  </a:lnTo>
                  <a:lnTo>
                    <a:pt x="342" y="440"/>
                  </a:lnTo>
                  <a:lnTo>
                    <a:pt x="340" y="440"/>
                  </a:lnTo>
                  <a:lnTo>
                    <a:pt x="340" y="438"/>
                  </a:lnTo>
                  <a:lnTo>
                    <a:pt x="340" y="438"/>
                  </a:lnTo>
                  <a:lnTo>
                    <a:pt x="340" y="438"/>
                  </a:lnTo>
                  <a:lnTo>
                    <a:pt x="340" y="438"/>
                  </a:lnTo>
                  <a:lnTo>
                    <a:pt x="340" y="438"/>
                  </a:lnTo>
                  <a:lnTo>
                    <a:pt x="338" y="438"/>
                  </a:lnTo>
                  <a:lnTo>
                    <a:pt x="338" y="438"/>
                  </a:lnTo>
                  <a:lnTo>
                    <a:pt x="340" y="440"/>
                  </a:lnTo>
                  <a:lnTo>
                    <a:pt x="340" y="442"/>
                  </a:lnTo>
                  <a:lnTo>
                    <a:pt x="340" y="442"/>
                  </a:lnTo>
                  <a:lnTo>
                    <a:pt x="336" y="440"/>
                  </a:lnTo>
                  <a:lnTo>
                    <a:pt x="330" y="438"/>
                  </a:lnTo>
                  <a:lnTo>
                    <a:pt x="330" y="438"/>
                  </a:lnTo>
                  <a:lnTo>
                    <a:pt x="330" y="440"/>
                  </a:lnTo>
                  <a:lnTo>
                    <a:pt x="330" y="440"/>
                  </a:lnTo>
                  <a:lnTo>
                    <a:pt x="330" y="444"/>
                  </a:lnTo>
                  <a:lnTo>
                    <a:pt x="330" y="444"/>
                  </a:lnTo>
                  <a:lnTo>
                    <a:pt x="334" y="446"/>
                  </a:lnTo>
                  <a:lnTo>
                    <a:pt x="338" y="446"/>
                  </a:lnTo>
                  <a:lnTo>
                    <a:pt x="338" y="446"/>
                  </a:lnTo>
                  <a:lnTo>
                    <a:pt x="340" y="448"/>
                  </a:lnTo>
                  <a:lnTo>
                    <a:pt x="340" y="448"/>
                  </a:lnTo>
                  <a:lnTo>
                    <a:pt x="340" y="450"/>
                  </a:lnTo>
                  <a:lnTo>
                    <a:pt x="340" y="450"/>
                  </a:lnTo>
                  <a:lnTo>
                    <a:pt x="342" y="448"/>
                  </a:lnTo>
                  <a:lnTo>
                    <a:pt x="342" y="450"/>
                  </a:lnTo>
                  <a:lnTo>
                    <a:pt x="344" y="450"/>
                  </a:lnTo>
                  <a:lnTo>
                    <a:pt x="346" y="450"/>
                  </a:lnTo>
                  <a:lnTo>
                    <a:pt x="346" y="450"/>
                  </a:lnTo>
                  <a:close/>
                  <a:moveTo>
                    <a:pt x="334" y="476"/>
                  </a:moveTo>
                  <a:lnTo>
                    <a:pt x="334" y="476"/>
                  </a:lnTo>
                  <a:lnTo>
                    <a:pt x="334" y="476"/>
                  </a:lnTo>
                  <a:lnTo>
                    <a:pt x="334" y="476"/>
                  </a:lnTo>
                  <a:lnTo>
                    <a:pt x="334" y="476"/>
                  </a:lnTo>
                  <a:lnTo>
                    <a:pt x="334" y="476"/>
                  </a:lnTo>
                  <a:close/>
                  <a:moveTo>
                    <a:pt x="324" y="476"/>
                  </a:moveTo>
                  <a:lnTo>
                    <a:pt x="324" y="476"/>
                  </a:lnTo>
                  <a:lnTo>
                    <a:pt x="326" y="476"/>
                  </a:lnTo>
                  <a:lnTo>
                    <a:pt x="326" y="476"/>
                  </a:lnTo>
                  <a:lnTo>
                    <a:pt x="326" y="478"/>
                  </a:lnTo>
                  <a:lnTo>
                    <a:pt x="326" y="478"/>
                  </a:lnTo>
                  <a:lnTo>
                    <a:pt x="326" y="476"/>
                  </a:lnTo>
                  <a:lnTo>
                    <a:pt x="324" y="476"/>
                  </a:lnTo>
                  <a:lnTo>
                    <a:pt x="324" y="476"/>
                  </a:lnTo>
                  <a:close/>
                  <a:moveTo>
                    <a:pt x="320" y="476"/>
                  </a:moveTo>
                  <a:lnTo>
                    <a:pt x="320" y="476"/>
                  </a:lnTo>
                  <a:lnTo>
                    <a:pt x="322" y="476"/>
                  </a:lnTo>
                  <a:lnTo>
                    <a:pt x="322" y="478"/>
                  </a:lnTo>
                  <a:lnTo>
                    <a:pt x="324" y="474"/>
                  </a:lnTo>
                  <a:lnTo>
                    <a:pt x="320" y="476"/>
                  </a:lnTo>
                  <a:close/>
                  <a:moveTo>
                    <a:pt x="328" y="454"/>
                  </a:moveTo>
                  <a:lnTo>
                    <a:pt x="328" y="454"/>
                  </a:lnTo>
                  <a:lnTo>
                    <a:pt x="328" y="452"/>
                  </a:lnTo>
                  <a:lnTo>
                    <a:pt x="328" y="450"/>
                  </a:lnTo>
                  <a:lnTo>
                    <a:pt x="326" y="452"/>
                  </a:lnTo>
                  <a:lnTo>
                    <a:pt x="326" y="452"/>
                  </a:lnTo>
                  <a:lnTo>
                    <a:pt x="328" y="452"/>
                  </a:lnTo>
                  <a:lnTo>
                    <a:pt x="328" y="454"/>
                  </a:lnTo>
                  <a:lnTo>
                    <a:pt x="328" y="454"/>
                  </a:lnTo>
                  <a:close/>
                  <a:moveTo>
                    <a:pt x="324" y="456"/>
                  </a:moveTo>
                  <a:lnTo>
                    <a:pt x="324" y="456"/>
                  </a:lnTo>
                  <a:lnTo>
                    <a:pt x="324" y="456"/>
                  </a:lnTo>
                  <a:lnTo>
                    <a:pt x="324" y="456"/>
                  </a:lnTo>
                  <a:close/>
                  <a:moveTo>
                    <a:pt x="318" y="474"/>
                  </a:moveTo>
                  <a:lnTo>
                    <a:pt x="318" y="476"/>
                  </a:lnTo>
                  <a:lnTo>
                    <a:pt x="318" y="476"/>
                  </a:lnTo>
                  <a:lnTo>
                    <a:pt x="318" y="476"/>
                  </a:lnTo>
                  <a:lnTo>
                    <a:pt x="318" y="474"/>
                  </a:lnTo>
                  <a:close/>
                  <a:moveTo>
                    <a:pt x="306" y="484"/>
                  </a:moveTo>
                  <a:lnTo>
                    <a:pt x="308" y="484"/>
                  </a:lnTo>
                  <a:lnTo>
                    <a:pt x="308" y="484"/>
                  </a:lnTo>
                  <a:lnTo>
                    <a:pt x="306" y="484"/>
                  </a:lnTo>
                  <a:close/>
                  <a:moveTo>
                    <a:pt x="320" y="448"/>
                  </a:moveTo>
                  <a:lnTo>
                    <a:pt x="320" y="448"/>
                  </a:lnTo>
                  <a:lnTo>
                    <a:pt x="318" y="446"/>
                  </a:lnTo>
                  <a:lnTo>
                    <a:pt x="318" y="446"/>
                  </a:lnTo>
                  <a:lnTo>
                    <a:pt x="318" y="446"/>
                  </a:lnTo>
                  <a:lnTo>
                    <a:pt x="318" y="448"/>
                  </a:lnTo>
                  <a:lnTo>
                    <a:pt x="320" y="448"/>
                  </a:lnTo>
                  <a:lnTo>
                    <a:pt x="320" y="448"/>
                  </a:lnTo>
                  <a:close/>
                  <a:moveTo>
                    <a:pt x="340" y="396"/>
                  </a:moveTo>
                  <a:lnTo>
                    <a:pt x="340" y="396"/>
                  </a:lnTo>
                  <a:lnTo>
                    <a:pt x="342" y="394"/>
                  </a:lnTo>
                  <a:lnTo>
                    <a:pt x="342" y="392"/>
                  </a:lnTo>
                  <a:lnTo>
                    <a:pt x="342" y="392"/>
                  </a:lnTo>
                  <a:lnTo>
                    <a:pt x="342" y="392"/>
                  </a:lnTo>
                  <a:lnTo>
                    <a:pt x="340" y="392"/>
                  </a:lnTo>
                  <a:lnTo>
                    <a:pt x="340" y="394"/>
                  </a:lnTo>
                  <a:lnTo>
                    <a:pt x="340" y="394"/>
                  </a:lnTo>
                  <a:lnTo>
                    <a:pt x="338" y="392"/>
                  </a:lnTo>
                  <a:lnTo>
                    <a:pt x="340" y="390"/>
                  </a:lnTo>
                  <a:lnTo>
                    <a:pt x="340" y="390"/>
                  </a:lnTo>
                  <a:lnTo>
                    <a:pt x="338" y="388"/>
                  </a:lnTo>
                  <a:lnTo>
                    <a:pt x="336" y="390"/>
                  </a:lnTo>
                  <a:lnTo>
                    <a:pt x="338" y="390"/>
                  </a:lnTo>
                  <a:lnTo>
                    <a:pt x="338" y="390"/>
                  </a:lnTo>
                  <a:lnTo>
                    <a:pt x="336" y="392"/>
                  </a:lnTo>
                  <a:lnTo>
                    <a:pt x="334" y="390"/>
                  </a:lnTo>
                  <a:lnTo>
                    <a:pt x="332" y="388"/>
                  </a:lnTo>
                  <a:lnTo>
                    <a:pt x="330" y="388"/>
                  </a:lnTo>
                  <a:lnTo>
                    <a:pt x="332" y="392"/>
                  </a:lnTo>
                  <a:lnTo>
                    <a:pt x="332" y="394"/>
                  </a:lnTo>
                  <a:lnTo>
                    <a:pt x="330" y="390"/>
                  </a:lnTo>
                  <a:lnTo>
                    <a:pt x="330" y="390"/>
                  </a:lnTo>
                  <a:lnTo>
                    <a:pt x="334" y="392"/>
                  </a:lnTo>
                  <a:lnTo>
                    <a:pt x="336" y="394"/>
                  </a:lnTo>
                  <a:lnTo>
                    <a:pt x="336" y="392"/>
                  </a:lnTo>
                  <a:lnTo>
                    <a:pt x="336" y="392"/>
                  </a:lnTo>
                  <a:lnTo>
                    <a:pt x="338" y="394"/>
                  </a:lnTo>
                  <a:lnTo>
                    <a:pt x="338" y="396"/>
                  </a:lnTo>
                  <a:lnTo>
                    <a:pt x="338" y="396"/>
                  </a:lnTo>
                  <a:lnTo>
                    <a:pt x="338" y="396"/>
                  </a:lnTo>
                  <a:lnTo>
                    <a:pt x="336" y="396"/>
                  </a:lnTo>
                  <a:lnTo>
                    <a:pt x="336" y="396"/>
                  </a:lnTo>
                  <a:lnTo>
                    <a:pt x="338" y="396"/>
                  </a:lnTo>
                  <a:lnTo>
                    <a:pt x="340" y="396"/>
                  </a:lnTo>
                  <a:lnTo>
                    <a:pt x="340" y="396"/>
                  </a:lnTo>
                  <a:close/>
                  <a:moveTo>
                    <a:pt x="314" y="424"/>
                  </a:moveTo>
                  <a:lnTo>
                    <a:pt x="314" y="424"/>
                  </a:lnTo>
                  <a:lnTo>
                    <a:pt x="314" y="422"/>
                  </a:lnTo>
                  <a:lnTo>
                    <a:pt x="312" y="422"/>
                  </a:lnTo>
                  <a:lnTo>
                    <a:pt x="312" y="422"/>
                  </a:lnTo>
                  <a:lnTo>
                    <a:pt x="314" y="424"/>
                  </a:lnTo>
                  <a:lnTo>
                    <a:pt x="314" y="424"/>
                  </a:lnTo>
                  <a:lnTo>
                    <a:pt x="314" y="424"/>
                  </a:lnTo>
                  <a:close/>
                  <a:moveTo>
                    <a:pt x="306" y="442"/>
                  </a:moveTo>
                  <a:lnTo>
                    <a:pt x="306" y="442"/>
                  </a:lnTo>
                  <a:lnTo>
                    <a:pt x="306" y="444"/>
                  </a:lnTo>
                  <a:lnTo>
                    <a:pt x="308" y="444"/>
                  </a:lnTo>
                  <a:lnTo>
                    <a:pt x="308" y="444"/>
                  </a:lnTo>
                  <a:lnTo>
                    <a:pt x="306" y="442"/>
                  </a:lnTo>
                  <a:lnTo>
                    <a:pt x="306" y="442"/>
                  </a:lnTo>
                  <a:close/>
                  <a:moveTo>
                    <a:pt x="304" y="446"/>
                  </a:moveTo>
                  <a:lnTo>
                    <a:pt x="304" y="446"/>
                  </a:lnTo>
                  <a:lnTo>
                    <a:pt x="304" y="448"/>
                  </a:lnTo>
                  <a:lnTo>
                    <a:pt x="306" y="450"/>
                  </a:lnTo>
                  <a:lnTo>
                    <a:pt x="308" y="450"/>
                  </a:lnTo>
                  <a:lnTo>
                    <a:pt x="306" y="446"/>
                  </a:lnTo>
                  <a:lnTo>
                    <a:pt x="306" y="446"/>
                  </a:lnTo>
                  <a:lnTo>
                    <a:pt x="304" y="446"/>
                  </a:lnTo>
                  <a:lnTo>
                    <a:pt x="304" y="446"/>
                  </a:lnTo>
                  <a:lnTo>
                    <a:pt x="304" y="446"/>
                  </a:lnTo>
                  <a:close/>
                  <a:moveTo>
                    <a:pt x="316" y="428"/>
                  </a:moveTo>
                  <a:lnTo>
                    <a:pt x="314" y="426"/>
                  </a:lnTo>
                  <a:lnTo>
                    <a:pt x="314" y="428"/>
                  </a:lnTo>
                  <a:lnTo>
                    <a:pt x="316" y="428"/>
                  </a:lnTo>
                  <a:close/>
                  <a:moveTo>
                    <a:pt x="314" y="430"/>
                  </a:moveTo>
                  <a:lnTo>
                    <a:pt x="316" y="432"/>
                  </a:lnTo>
                  <a:lnTo>
                    <a:pt x="316" y="432"/>
                  </a:lnTo>
                  <a:lnTo>
                    <a:pt x="316" y="432"/>
                  </a:lnTo>
                  <a:lnTo>
                    <a:pt x="316" y="430"/>
                  </a:lnTo>
                  <a:lnTo>
                    <a:pt x="314" y="430"/>
                  </a:lnTo>
                  <a:close/>
                  <a:moveTo>
                    <a:pt x="314" y="438"/>
                  </a:moveTo>
                  <a:lnTo>
                    <a:pt x="314" y="438"/>
                  </a:lnTo>
                  <a:lnTo>
                    <a:pt x="314" y="438"/>
                  </a:lnTo>
                  <a:lnTo>
                    <a:pt x="316" y="438"/>
                  </a:lnTo>
                  <a:lnTo>
                    <a:pt x="316" y="438"/>
                  </a:lnTo>
                  <a:lnTo>
                    <a:pt x="314" y="438"/>
                  </a:lnTo>
                  <a:lnTo>
                    <a:pt x="314" y="438"/>
                  </a:lnTo>
                  <a:lnTo>
                    <a:pt x="314" y="438"/>
                  </a:lnTo>
                  <a:close/>
                  <a:moveTo>
                    <a:pt x="308" y="458"/>
                  </a:moveTo>
                  <a:lnTo>
                    <a:pt x="308" y="460"/>
                  </a:lnTo>
                  <a:lnTo>
                    <a:pt x="308" y="460"/>
                  </a:lnTo>
                  <a:lnTo>
                    <a:pt x="308" y="460"/>
                  </a:lnTo>
                  <a:lnTo>
                    <a:pt x="310" y="458"/>
                  </a:lnTo>
                  <a:lnTo>
                    <a:pt x="310" y="458"/>
                  </a:lnTo>
                  <a:lnTo>
                    <a:pt x="308" y="458"/>
                  </a:lnTo>
                  <a:lnTo>
                    <a:pt x="308" y="458"/>
                  </a:lnTo>
                  <a:lnTo>
                    <a:pt x="308" y="458"/>
                  </a:lnTo>
                  <a:close/>
                  <a:moveTo>
                    <a:pt x="322" y="424"/>
                  </a:moveTo>
                  <a:lnTo>
                    <a:pt x="320" y="424"/>
                  </a:lnTo>
                  <a:lnTo>
                    <a:pt x="320" y="424"/>
                  </a:lnTo>
                  <a:lnTo>
                    <a:pt x="320" y="424"/>
                  </a:lnTo>
                  <a:lnTo>
                    <a:pt x="322" y="424"/>
                  </a:lnTo>
                  <a:close/>
                  <a:moveTo>
                    <a:pt x="328" y="412"/>
                  </a:moveTo>
                  <a:lnTo>
                    <a:pt x="326" y="410"/>
                  </a:lnTo>
                  <a:lnTo>
                    <a:pt x="326" y="412"/>
                  </a:lnTo>
                  <a:lnTo>
                    <a:pt x="326" y="412"/>
                  </a:lnTo>
                  <a:lnTo>
                    <a:pt x="328" y="412"/>
                  </a:lnTo>
                  <a:lnTo>
                    <a:pt x="328" y="412"/>
                  </a:lnTo>
                  <a:close/>
                  <a:moveTo>
                    <a:pt x="322" y="418"/>
                  </a:moveTo>
                  <a:lnTo>
                    <a:pt x="322" y="418"/>
                  </a:lnTo>
                  <a:lnTo>
                    <a:pt x="322" y="420"/>
                  </a:lnTo>
                  <a:lnTo>
                    <a:pt x="324" y="420"/>
                  </a:lnTo>
                  <a:lnTo>
                    <a:pt x="324" y="420"/>
                  </a:lnTo>
                  <a:lnTo>
                    <a:pt x="324" y="420"/>
                  </a:lnTo>
                  <a:lnTo>
                    <a:pt x="324" y="420"/>
                  </a:lnTo>
                  <a:lnTo>
                    <a:pt x="322" y="418"/>
                  </a:lnTo>
                  <a:lnTo>
                    <a:pt x="322" y="418"/>
                  </a:lnTo>
                  <a:close/>
                  <a:moveTo>
                    <a:pt x="322" y="428"/>
                  </a:moveTo>
                  <a:lnTo>
                    <a:pt x="322" y="428"/>
                  </a:lnTo>
                  <a:lnTo>
                    <a:pt x="324" y="428"/>
                  </a:lnTo>
                  <a:lnTo>
                    <a:pt x="322" y="426"/>
                  </a:lnTo>
                  <a:lnTo>
                    <a:pt x="322" y="426"/>
                  </a:lnTo>
                  <a:lnTo>
                    <a:pt x="322" y="428"/>
                  </a:lnTo>
                  <a:lnTo>
                    <a:pt x="322" y="428"/>
                  </a:lnTo>
                  <a:lnTo>
                    <a:pt x="322" y="428"/>
                  </a:lnTo>
                  <a:close/>
                  <a:moveTo>
                    <a:pt x="326" y="400"/>
                  </a:moveTo>
                  <a:lnTo>
                    <a:pt x="324" y="402"/>
                  </a:lnTo>
                  <a:lnTo>
                    <a:pt x="326" y="402"/>
                  </a:lnTo>
                  <a:lnTo>
                    <a:pt x="326" y="400"/>
                  </a:lnTo>
                  <a:close/>
                  <a:moveTo>
                    <a:pt x="334" y="424"/>
                  </a:moveTo>
                  <a:lnTo>
                    <a:pt x="334" y="424"/>
                  </a:lnTo>
                  <a:lnTo>
                    <a:pt x="334" y="422"/>
                  </a:lnTo>
                  <a:lnTo>
                    <a:pt x="332" y="422"/>
                  </a:lnTo>
                  <a:lnTo>
                    <a:pt x="332" y="422"/>
                  </a:lnTo>
                  <a:lnTo>
                    <a:pt x="332" y="424"/>
                  </a:lnTo>
                  <a:lnTo>
                    <a:pt x="334" y="424"/>
                  </a:lnTo>
                  <a:lnTo>
                    <a:pt x="334" y="424"/>
                  </a:lnTo>
                  <a:close/>
                  <a:moveTo>
                    <a:pt x="314" y="474"/>
                  </a:moveTo>
                  <a:lnTo>
                    <a:pt x="314" y="474"/>
                  </a:lnTo>
                  <a:lnTo>
                    <a:pt x="316" y="474"/>
                  </a:lnTo>
                  <a:lnTo>
                    <a:pt x="314" y="474"/>
                  </a:lnTo>
                  <a:close/>
                  <a:moveTo>
                    <a:pt x="334" y="422"/>
                  </a:moveTo>
                  <a:lnTo>
                    <a:pt x="334" y="422"/>
                  </a:lnTo>
                  <a:lnTo>
                    <a:pt x="336" y="420"/>
                  </a:lnTo>
                  <a:lnTo>
                    <a:pt x="336" y="418"/>
                  </a:lnTo>
                  <a:lnTo>
                    <a:pt x="336" y="418"/>
                  </a:lnTo>
                  <a:lnTo>
                    <a:pt x="334" y="420"/>
                  </a:lnTo>
                  <a:lnTo>
                    <a:pt x="334" y="420"/>
                  </a:lnTo>
                  <a:lnTo>
                    <a:pt x="332" y="418"/>
                  </a:lnTo>
                  <a:lnTo>
                    <a:pt x="332" y="420"/>
                  </a:lnTo>
                  <a:lnTo>
                    <a:pt x="332" y="420"/>
                  </a:lnTo>
                  <a:lnTo>
                    <a:pt x="334" y="422"/>
                  </a:lnTo>
                  <a:lnTo>
                    <a:pt x="334" y="422"/>
                  </a:lnTo>
                  <a:close/>
                  <a:moveTo>
                    <a:pt x="342" y="402"/>
                  </a:moveTo>
                  <a:lnTo>
                    <a:pt x="342" y="402"/>
                  </a:lnTo>
                  <a:lnTo>
                    <a:pt x="344" y="404"/>
                  </a:lnTo>
                  <a:lnTo>
                    <a:pt x="342" y="402"/>
                  </a:lnTo>
                  <a:close/>
                  <a:moveTo>
                    <a:pt x="348" y="392"/>
                  </a:moveTo>
                  <a:lnTo>
                    <a:pt x="348" y="388"/>
                  </a:lnTo>
                  <a:lnTo>
                    <a:pt x="348" y="388"/>
                  </a:lnTo>
                  <a:lnTo>
                    <a:pt x="346" y="390"/>
                  </a:lnTo>
                  <a:lnTo>
                    <a:pt x="346" y="390"/>
                  </a:lnTo>
                  <a:lnTo>
                    <a:pt x="348" y="392"/>
                  </a:lnTo>
                  <a:lnTo>
                    <a:pt x="348" y="392"/>
                  </a:lnTo>
                  <a:close/>
                  <a:moveTo>
                    <a:pt x="338" y="430"/>
                  </a:moveTo>
                  <a:lnTo>
                    <a:pt x="338" y="430"/>
                  </a:lnTo>
                  <a:lnTo>
                    <a:pt x="336" y="430"/>
                  </a:lnTo>
                  <a:lnTo>
                    <a:pt x="336" y="428"/>
                  </a:lnTo>
                  <a:lnTo>
                    <a:pt x="336" y="428"/>
                  </a:lnTo>
                  <a:lnTo>
                    <a:pt x="336" y="430"/>
                  </a:lnTo>
                  <a:lnTo>
                    <a:pt x="336" y="430"/>
                  </a:lnTo>
                  <a:lnTo>
                    <a:pt x="338" y="430"/>
                  </a:lnTo>
                  <a:lnTo>
                    <a:pt x="338" y="430"/>
                  </a:lnTo>
                  <a:close/>
                  <a:moveTo>
                    <a:pt x="338" y="430"/>
                  </a:moveTo>
                  <a:lnTo>
                    <a:pt x="338" y="430"/>
                  </a:lnTo>
                  <a:lnTo>
                    <a:pt x="338" y="430"/>
                  </a:lnTo>
                  <a:lnTo>
                    <a:pt x="338" y="430"/>
                  </a:lnTo>
                  <a:close/>
                  <a:moveTo>
                    <a:pt x="332" y="428"/>
                  </a:moveTo>
                  <a:lnTo>
                    <a:pt x="334" y="430"/>
                  </a:lnTo>
                  <a:lnTo>
                    <a:pt x="334" y="430"/>
                  </a:lnTo>
                  <a:lnTo>
                    <a:pt x="334" y="432"/>
                  </a:lnTo>
                  <a:lnTo>
                    <a:pt x="332" y="432"/>
                  </a:lnTo>
                  <a:lnTo>
                    <a:pt x="332" y="432"/>
                  </a:lnTo>
                  <a:lnTo>
                    <a:pt x="334" y="434"/>
                  </a:lnTo>
                  <a:lnTo>
                    <a:pt x="336" y="432"/>
                  </a:lnTo>
                  <a:lnTo>
                    <a:pt x="336" y="432"/>
                  </a:lnTo>
                  <a:lnTo>
                    <a:pt x="336" y="430"/>
                  </a:lnTo>
                  <a:lnTo>
                    <a:pt x="332" y="428"/>
                  </a:lnTo>
                  <a:lnTo>
                    <a:pt x="332" y="428"/>
                  </a:lnTo>
                  <a:close/>
                  <a:moveTo>
                    <a:pt x="344" y="398"/>
                  </a:moveTo>
                  <a:lnTo>
                    <a:pt x="344" y="396"/>
                  </a:lnTo>
                  <a:lnTo>
                    <a:pt x="342" y="398"/>
                  </a:lnTo>
                  <a:lnTo>
                    <a:pt x="344" y="398"/>
                  </a:lnTo>
                  <a:close/>
                  <a:moveTo>
                    <a:pt x="354" y="402"/>
                  </a:moveTo>
                  <a:lnTo>
                    <a:pt x="354" y="402"/>
                  </a:lnTo>
                  <a:lnTo>
                    <a:pt x="354" y="402"/>
                  </a:lnTo>
                  <a:lnTo>
                    <a:pt x="354" y="402"/>
                  </a:lnTo>
                  <a:lnTo>
                    <a:pt x="352" y="402"/>
                  </a:lnTo>
                  <a:lnTo>
                    <a:pt x="354" y="402"/>
                  </a:lnTo>
                  <a:lnTo>
                    <a:pt x="354" y="402"/>
                  </a:lnTo>
                  <a:lnTo>
                    <a:pt x="354" y="402"/>
                  </a:lnTo>
                  <a:lnTo>
                    <a:pt x="354" y="402"/>
                  </a:lnTo>
                  <a:close/>
                  <a:moveTo>
                    <a:pt x="356" y="402"/>
                  </a:moveTo>
                  <a:lnTo>
                    <a:pt x="356" y="402"/>
                  </a:lnTo>
                  <a:lnTo>
                    <a:pt x="356" y="402"/>
                  </a:lnTo>
                  <a:lnTo>
                    <a:pt x="356" y="402"/>
                  </a:lnTo>
                  <a:lnTo>
                    <a:pt x="356" y="402"/>
                  </a:lnTo>
                  <a:lnTo>
                    <a:pt x="356" y="402"/>
                  </a:lnTo>
                  <a:lnTo>
                    <a:pt x="356" y="404"/>
                  </a:lnTo>
                  <a:lnTo>
                    <a:pt x="356" y="406"/>
                  </a:lnTo>
                  <a:lnTo>
                    <a:pt x="358" y="408"/>
                  </a:lnTo>
                  <a:lnTo>
                    <a:pt x="358" y="408"/>
                  </a:lnTo>
                  <a:lnTo>
                    <a:pt x="358" y="406"/>
                  </a:lnTo>
                  <a:lnTo>
                    <a:pt x="358" y="404"/>
                  </a:lnTo>
                  <a:lnTo>
                    <a:pt x="358" y="404"/>
                  </a:lnTo>
                  <a:lnTo>
                    <a:pt x="358" y="406"/>
                  </a:lnTo>
                  <a:lnTo>
                    <a:pt x="360" y="404"/>
                  </a:lnTo>
                  <a:lnTo>
                    <a:pt x="360" y="404"/>
                  </a:lnTo>
                  <a:lnTo>
                    <a:pt x="360" y="404"/>
                  </a:lnTo>
                  <a:lnTo>
                    <a:pt x="360" y="402"/>
                  </a:lnTo>
                  <a:lnTo>
                    <a:pt x="360" y="402"/>
                  </a:lnTo>
                  <a:lnTo>
                    <a:pt x="360" y="404"/>
                  </a:lnTo>
                  <a:lnTo>
                    <a:pt x="358" y="404"/>
                  </a:lnTo>
                  <a:lnTo>
                    <a:pt x="356" y="402"/>
                  </a:lnTo>
                  <a:lnTo>
                    <a:pt x="356" y="402"/>
                  </a:lnTo>
                  <a:close/>
                  <a:moveTo>
                    <a:pt x="360" y="402"/>
                  </a:moveTo>
                  <a:lnTo>
                    <a:pt x="360" y="402"/>
                  </a:lnTo>
                  <a:lnTo>
                    <a:pt x="360" y="402"/>
                  </a:lnTo>
                  <a:lnTo>
                    <a:pt x="358" y="402"/>
                  </a:lnTo>
                  <a:lnTo>
                    <a:pt x="360" y="402"/>
                  </a:lnTo>
                  <a:close/>
                  <a:moveTo>
                    <a:pt x="344" y="430"/>
                  </a:moveTo>
                  <a:lnTo>
                    <a:pt x="344" y="432"/>
                  </a:lnTo>
                  <a:lnTo>
                    <a:pt x="344" y="432"/>
                  </a:lnTo>
                  <a:lnTo>
                    <a:pt x="346" y="430"/>
                  </a:lnTo>
                  <a:lnTo>
                    <a:pt x="346" y="430"/>
                  </a:lnTo>
                  <a:lnTo>
                    <a:pt x="344" y="430"/>
                  </a:lnTo>
                  <a:lnTo>
                    <a:pt x="344" y="430"/>
                  </a:lnTo>
                  <a:close/>
                  <a:moveTo>
                    <a:pt x="358" y="390"/>
                  </a:moveTo>
                  <a:lnTo>
                    <a:pt x="358" y="390"/>
                  </a:lnTo>
                  <a:lnTo>
                    <a:pt x="358" y="388"/>
                  </a:lnTo>
                  <a:lnTo>
                    <a:pt x="356" y="386"/>
                  </a:lnTo>
                  <a:lnTo>
                    <a:pt x="356" y="386"/>
                  </a:lnTo>
                  <a:lnTo>
                    <a:pt x="356" y="386"/>
                  </a:lnTo>
                  <a:lnTo>
                    <a:pt x="356" y="388"/>
                  </a:lnTo>
                  <a:lnTo>
                    <a:pt x="356" y="388"/>
                  </a:lnTo>
                  <a:lnTo>
                    <a:pt x="358" y="390"/>
                  </a:lnTo>
                  <a:lnTo>
                    <a:pt x="358" y="390"/>
                  </a:lnTo>
                  <a:close/>
                  <a:moveTo>
                    <a:pt x="356" y="392"/>
                  </a:moveTo>
                  <a:lnTo>
                    <a:pt x="354" y="394"/>
                  </a:lnTo>
                  <a:lnTo>
                    <a:pt x="356" y="394"/>
                  </a:lnTo>
                  <a:lnTo>
                    <a:pt x="356" y="394"/>
                  </a:lnTo>
                  <a:lnTo>
                    <a:pt x="356" y="394"/>
                  </a:lnTo>
                  <a:lnTo>
                    <a:pt x="356" y="394"/>
                  </a:lnTo>
                  <a:lnTo>
                    <a:pt x="356" y="392"/>
                  </a:lnTo>
                  <a:lnTo>
                    <a:pt x="356" y="392"/>
                  </a:lnTo>
                  <a:close/>
                  <a:moveTo>
                    <a:pt x="340" y="432"/>
                  </a:moveTo>
                  <a:lnTo>
                    <a:pt x="340" y="432"/>
                  </a:lnTo>
                  <a:lnTo>
                    <a:pt x="340" y="432"/>
                  </a:lnTo>
                  <a:lnTo>
                    <a:pt x="342" y="434"/>
                  </a:lnTo>
                  <a:lnTo>
                    <a:pt x="342" y="434"/>
                  </a:lnTo>
                  <a:lnTo>
                    <a:pt x="342" y="436"/>
                  </a:lnTo>
                  <a:lnTo>
                    <a:pt x="342" y="436"/>
                  </a:lnTo>
                  <a:lnTo>
                    <a:pt x="344" y="436"/>
                  </a:lnTo>
                  <a:lnTo>
                    <a:pt x="346" y="436"/>
                  </a:lnTo>
                  <a:lnTo>
                    <a:pt x="346" y="436"/>
                  </a:lnTo>
                  <a:lnTo>
                    <a:pt x="344" y="434"/>
                  </a:lnTo>
                  <a:lnTo>
                    <a:pt x="344" y="434"/>
                  </a:lnTo>
                  <a:lnTo>
                    <a:pt x="342" y="430"/>
                  </a:lnTo>
                  <a:lnTo>
                    <a:pt x="342" y="430"/>
                  </a:lnTo>
                  <a:lnTo>
                    <a:pt x="340" y="432"/>
                  </a:lnTo>
                  <a:lnTo>
                    <a:pt x="340" y="432"/>
                  </a:lnTo>
                  <a:close/>
                  <a:moveTo>
                    <a:pt x="346" y="430"/>
                  </a:moveTo>
                  <a:lnTo>
                    <a:pt x="346" y="430"/>
                  </a:lnTo>
                  <a:lnTo>
                    <a:pt x="346" y="430"/>
                  </a:lnTo>
                  <a:lnTo>
                    <a:pt x="346" y="430"/>
                  </a:lnTo>
                  <a:lnTo>
                    <a:pt x="346" y="430"/>
                  </a:lnTo>
                  <a:lnTo>
                    <a:pt x="346" y="430"/>
                  </a:lnTo>
                  <a:close/>
                  <a:moveTo>
                    <a:pt x="352" y="436"/>
                  </a:moveTo>
                  <a:lnTo>
                    <a:pt x="354" y="436"/>
                  </a:lnTo>
                  <a:lnTo>
                    <a:pt x="352" y="434"/>
                  </a:lnTo>
                  <a:lnTo>
                    <a:pt x="352" y="436"/>
                  </a:lnTo>
                  <a:close/>
                  <a:moveTo>
                    <a:pt x="338" y="478"/>
                  </a:moveTo>
                  <a:lnTo>
                    <a:pt x="338" y="478"/>
                  </a:lnTo>
                  <a:lnTo>
                    <a:pt x="340" y="478"/>
                  </a:lnTo>
                  <a:lnTo>
                    <a:pt x="340" y="478"/>
                  </a:lnTo>
                  <a:lnTo>
                    <a:pt x="338" y="478"/>
                  </a:lnTo>
                  <a:lnTo>
                    <a:pt x="338" y="478"/>
                  </a:lnTo>
                  <a:lnTo>
                    <a:pt x="338" y="478"/>
                  </a:lnTo>
                  <a:close/>
                  <a:moveTo>
                    <a:pt x="340" y="472"/>
                  </a:moveTo>
                  <a:lnTo>
                    <a:pt x="340" y="472"/>
                  </a:lnTo>
                  <a:lnTo>
                    <a:pt x="340" y="472"/>
                  </a:lnTo>
                  <a:lnTo>
                    <a:pt x="338" y="472"/>
                  </a:lnTo>
                  <a:lnTo>
                    <a:pt x="338" y="474"/>
                  </a:lnTo>
                  <a:lnTo>
                    <a:pt x="340" y="472"/>
                  </a:lnTo>
                  <a:close/>
                  <a:moveTo>
                    <a:pt x="346" y="452"/>
                  </a:moveTo>
                  <a:lnTo>
                    <a:pt x="348" y="454"/>
                  </a:lnTo>
                  <a:lnTo>
                    <a:pt x="348" y="454"/>
                  </a:lnTo>
                  <a:lnTo>
                    <a:pt x="348" y="452"/>
                  </a:lnTo>
                  <a:lnTo>
                    <a:pt x="346" y="452"/>
                  </a:lnTo>
                  <a:lnTo>
                    <a:pt x="346" y="452"/>
                  </a:lnTo>
                  <a:close/>
                  <a:moveTo>
                    <a:pt x="358" y="430"/>
                  </a:moveTo>
                  <a:lnTo>
                    <a:pt x="358" y="430"/>
                  </a:lnTo>
                  <a:lnTo>
                    <a:pt x="358" y="426"/>
                  </a:lnTo>
                  <a:lnTo>
                    <a:pt x="358" y="426"/>
                  </a:lnTo>
                  <a:lnTo>
                    <a:pt x="356" y="428"/>
                  </a:lnTo>
                  <a:lnTo>
                    <a:pt x="356" y="428"/>
                  </a:lnTo>
                  <a:lnTo>
                    <a:pt x="354" y="424"/>
                  </a:lnTo>
                  <a:lnTo>
                    <a:pt x="352" y="422"/>
                  </a:lnTo>
                  <a:lnTo>
                    <a:pt x="352" y="422"/>
                  </a:lnTo>
                  <a:lnTo>
                    <a:pt x="352" y="422"/>
                  </a:lnTo>
                  <a:lnTo>
                    <a:pt x="350" y="422"/>
                  </a:lnTo>
                  <a:lnTo>
                    <a:pt x="348" y="422"/>
                  </a:lnTo>
                  <a:lnTo>
                    <a:pt x="348" y="426"/>
                  </a:lnTo>
                  <a:lnTo>
                    <a:pt x="348" y="426"/>
                  </a:lnTo>
                  <a:lnTo>
                    <a:pt x="350" y="428"/>
                  </a:lnTo>
                  <a:lnTo>
                    <a:pt x="352" y="428"/>
                  </a:lnTo>
                  <a:lnTo>
                    <a:pt x="352" y="428"/>
                  </a:lnTo>
                  <a:lnTo>
                    <a:pt x="350" y="426"/>
                  </a:lnTo>
                  <a:lnTo>
                    <a:pt x="348" y="426"/>
                  </a:lnTo>
                  <a:lnTo>
                    <a:pt x="350" y="424"/>
                  </a:lnTo>
                  <a:lnTo>
                    <a:pt x="350" y="424"/>
                  </a:lnTo>
                  <a:lnTo>
                    <a:pt x="350" y="422"/>
                  </a:lnTo>
                  <a:lnTo>
                    <a:pt x="350" y="422"/>
                  </a:lnTo>
                  <a:lnTo>
                    <a:pt x="350" y="422"/>
                  </a:lnTo>
                  <a:lnTo>
                    <a:pt x="350" y="424"/>
                  </a:lnTo>
                  <a:lnTo>
                    <a:pt x="352" y="424"/>
                  </a:lnTo>
                  <a:lnTo>
                    <a:pt x="352" y="424"/>
                  </a:lnTo>
                  <a:lnTo>
                    <a:pt x="352" y="424"/>
                  </a:lnTo>
                  <a:lnTo>
                    <a:pt x="352" y="424"/>
                  </a:lnTo>
                  <a:lnTo>
                    <a:pt x="352" y="424"/>
                  </a:lnTo>
                  <a:lnTo>
                    <a:pt x="352" y="426"/>
                  </a:lnTo>
                  <a:lnTo>
                    <a:pt x="352" y="426"/>
                  </a:lnTo>
                  <a:lnTo>
                    <a:pt x="352" y="426"/>
                  </a:lnTo>
                  <a:lnTo>
                    <a:pt x="352" y="426"/>
                  </a:lnTo>
                  <a:lnTo>
                    <a:pt x="354" y="428"/>
                  </a:lnTo>
                  <a:lnTo>
                    <a:pt x="354" y="430"/>
                  </a:lnTo>
                  <a:lnTo>
                    <a:pt x="354" y="430"/>
                  </a:lnTo>
                  <a:lnTo>
                    <a:pt x="354" y="430"/>
                  </a:lnTo>
                  <a:lnTo>
                    <a:pt x="356" y="428"/>
                  </a:lnTo>
                  <a:lnTo>
                    <a:pt x="358" y="430"/>
                  </a:lnTo>
                  <a:lnTo>
                    <a:pt x="358" y="430"/>
                  </a:lnTo>
                  <a:close/>
                  <a:moveTo>
                    <a:pt x="366" y="394"/>
                  </a:moveTo>
                  <a:lnTo>
                    <a:pt x="366" y="394"/>
                  </a:lnTo>
                  <a:lnTo>
                    <a:pt x="364" y="394"/>
                  </a:lnTo>
                  <a:lnTo>
                    <a:pt x="364" y="394"/>
                  </a:lnTo>
                  <a:lnTo>
                    <a:pt x="366" y="396"/>
                  </a:lnTo>
                  <a:lnTo>
                    <a:pt x="366" y="396"/>
                  </a:lnTo>
                  <a:lnTo>
                    <a:pt x="366" y="394"/>
                  </a:lnTo>
                  <a:lnTo>
                    <a:pt x="366" y="394"/>
                  </a:lnTo>
                  <a:lnTo>
                    <a:pt x="366" y="394"/>
                  </a:lnTo>
                  <a:lnTo>
                    <a:pt x="366" y="394"/>
                  </a:lnTo>
                  <a:lnTo>
                    <a:pt x="366" y="394"/>
                  </a:lnTo>
                  <a:lnTo>
                    <a:pt x="364" y="394"/>
                  </a:lnTo>
                  <a:lnTo>
                    <a:pt x="364" y="394"/>
                  </a:lnTo>
                  <a:lnTo>
                    <a:pt x="366" y="394"/>
                  </a:lnTo>
                  <a:lnTo>
                    <a:pt x="366" y="394"/>
                  </a:lnTo>
                  <a:close/>
                  <a:moveTo>
                    <a:pt x="366" y="398"/>
                  </a:moveTo>
                  <a:lnTo>
                    <a:pt x="366" y="398"/>
                  </a:lnTo>
                  <a:lnTo>
                    <a:pt x="366" y="396"/>
                  </a:lnTo>
                  <a:lnTo>
                    <a:pt x="366" y="396"/>
                  </a:lnTo>
                  <a:lnTo>
                    <a:pt x="366" y="398"/>
                  </a:lnTo>
                  <a:lnTo>
                    <a:pt x="366" y="398"/>
                  </a:lnTo>
                  <a:close/>
                  <a:moveTo>
                    <a:pt x="372" y="394"/>
                  </a:moveTo>
                  <a:lnTo>
                    <a:pt x="372" y="394"/>
                  </a:lnTo>
                  <a:lnTo>
                    <a:pt x="372" y="396"/>
                  </a:lnTo>
                  <a:lnTo>
                    <a:pt x="372" y="396"/>
                  </a:lnTo>
                  <a:lnTo>
                    <a:pt x="372" y="396"/>
                  </a:lnTo>
                  <a:lnTo>
                    <a:pt x="374" y="396"/>
                  </a:lnTo>
                  <a:lnTo>
                    <a:pt x="374" y="396"/>
                  </a:lnTo>
                  <a:lnTo>
                    <a:pt x="372" y="394"/>
                  </a:lnTo>
                  <a:close/>
                  <a:moveTo>
                    <a:pt x="376" y="394"/>
                  </a:moveTo>
                  <a:lnTo>
                    <a:pt x="376" y="390"/>
                  </a:lnTo>
                  <a:lnTo>
                    <a:pt x="376" y="392"/>
                  </a:lnTo>
                  <a:lnTo>
                    <a:pt x="376" y="394"/>
                  </a:lnTo>
                  <a:close/>
                  <a:moveTo>
                    <a:pt x="370" y="400"/>
                  </a:moveTo>
                  <a:lnTo>
                    <a:pt x="370" y="400"/>
                  </a:lnTo>
                  <a:lnTo>
                    <a:pt x="372" y="402"/>
                  </a:lnTo>
                  <a:lnTo>
                    <a:pt x="376" y="404"/>
                  </a:lnTo>
                  <a:lnTo>
                    <a:pt x="376" y="404"/>
                  </a:lnTo>
                  <a:lnTo>
                    <a:pt x="374" y="406"/>
                  </a:lnTo>
                  <a:lnTo>
                    <a:pt x="374" y="406"/>
                  </a:lnTo>
                  <a:lnTo>
                    <a:pt x="374" y="406"/>
                  </a:lnTo>
                  <a:lnTo>
                    <a:pt x="376" y="408"/>
                  </a:lnTo>
                  <a:lnTo>
                    <a:pt x="378" y="408"/>
                  </a:lnTo>
                  <a:lnTo>
                    <a:pt x="378" y="406"/>
                  </a:lnTo>
                  <a:lnTo>
                    <a:pt x="378" y="406"/>
                  </a:lnTo>
                  <a:lnTo>
                    <a:pt x="378" y="406"/>
                  </a:lnTo>
                  <a:lnTo>
                    <a:pt x="376" y="404"/>
                  </a:lnTo>
                  <a:lnTo>
                    <a:pt x="376" y="404"/>
                  </a:lnTo>
                  <a:lnTo>
                    <a:pt x="374" y="402"/>
                  </a:lnTo>
                  <a:lnTo>
                    <a:pt x="370" y="400"/>
                  </a:lnTo>
                  <a:lnTo>
                    <a:pt x="370" y="400"/>
                  </a:lnTo>
                  <a:close/>
                  <a:moveTo>
                    <a:pt x="370" y="428"/>
                  </a:moveTo>
                  <a:lnTo>
                    <a:pt x="370" y="428"/>
                  </a:lnTo>
                  <a:lnTo>
                    <a:pt x="372" y="428"/>
                  </a:lnTo>
                  <a:lnTo>
                    <a:pt x="372" y="428"/>
                  </a:lnTo>
                  <a:lnTo>
                    <a:pt x="370" y="428"/>
                  </a:lnTo>
                  <a:lnTo>
                    <a:pt x="368" y="430"/>
                  </a:lnTo>
                  <a:lnTo>
                    <a:pt x="368" y="426"/>
                  </a:lnTo>
                  <a:lnTo>
                    <a:pt x="368" y="426"/>
                  </a:lnTo>
                  <a:lnTo>
                    <a:pt x="368" y="428"/>
                  </a:lnTo>
                  <a:lnTo>
                    <a:pt x="368" y="428"/>
                  </a:lnTo>
                  <a:lnTo>
                    <a:pt x="370" y="430"/>
                  </a:lnTo>
                  <a:lnTo>
                    <a:pt x="370" y="428"/>
                  </a:lnTo>
                  <a:close/>
                  <a:moveTo>
                    <a:pt x="370" y="422"/>
                  </a:moveTo>
                  <a:lnTo>
                    <a:pt x="372" y="424"/>
                  </a:lnTo>
                  <a:lnTo>
                    <a:pt x="368" y="426"/>
                  </a:lnTo>
                  <a:lnTo>
                    <a:pt x="370" y="426"/>
                  </a:lnTo>
                  <a:lnTo>
                    <a:pt x="370" y="426"/>
                  </a:lnTo>
                  <a:lnTo>
                    <a:pt x="372" y="424"/>
                  </a:lnTo>
                  <a:lnTo>
                    <a:pt x="372" y="422"/>
                  </a:lnTo>
                  <a:lnTo>
                    <a:pt x="370" y="422"/>
                  </a:lnTo>
                  <a:lnTo>
                    <a:pt x="370" y="422"/>
                  </a:lnTo>
                  <a:close/>
                  <a:moveTo>
                    <a:pt x="372" y="414"/>
                  </a:moveTo>
                  <a:lnTo>
                    <a:pt x="372" y="414"/>
                  </a:lnTo>
                  <a:lnTo>
                    <a:pt x="374" y="414"/>
                  </a:lnTo>
                  <a:lnTo>
                    <a:pt x="374" y="414"/>
                  </a:lnTo>
                  <a:lnTo>
                    <a:pt x="372" y="412"/>
                  </a:lnTo>
                  <a:lnTo>
                    <a:pt x="372" y="412"/>
                  </a:lnTo>
                  <a:lnTo>
                    <a:pt x="372" y="414"/>
                  </a:lnTo>
                  <a:close/>
                  <a:moveTo>
                    <a:pt x="364" y="406"/>
                  </a:moveTo>
                  <a:lnTo>
                    <a:pt x="364" y="406"/>
                  </a:lnTo>
                  <a:lnTo>
                    <a:pt x="362" y="408"/>
                  </a:lnTo>
                  <a:lnTo>
                    <a:pt x="362" y="410"/>
                  </a:lnTo>
                  <a:lnTo>
                    <a:pt x="362" y="410"/>
                  </a:lnTo>
                  <a:lnTo>
                    <a:pt x="362" y="410"/>
                  </a:lnTo>
                  <a:lnTo>
                    <a:pt x="364" y="410"/>
                  </a:lnTo>
                  <a:lnTo>
                    <a:pt x="364" y="412"/>
                  </a:lnTo>
                  <a:lnTo>
                    <a:pt x="364" y="412"/>
                  </a:lnTo>
                  <a:lnTo>
                    <a:pt x="364" y="412"/>
                  </a:lnTo>
                  <a:lnTo>
                    <a:pt x="364" y="410"/>
                  </a:lnTo>
                  <a:lnTo>
                    <a:pt x="364" y="410"/>
                  </a:lnTo>
                  <a:lnTo>
                    <a:pt x="366" y="410"/>
                  </a:lnTo>
                  <a:lnTo>
                    <a:pt x="370" y="410"/>
                  </a:lnTo>
                  <a:lnTo>
                    <a:pt x="370" y="410"/>
                  </a:lnTo>
                  <a:lnTo>
                    <a:pt x="366" y="408"/>
                  </a:lnTo>
                  <a:lnTo>
                    <a:pt x="364" y="406"/>
                  </a:lnTo>
                  <a:lnTo>
                    <a:pt x="364" y="406"/>
                  </a:lnTo>
                  <a:close/>
                  <a:moveTo>
                    <a:pt x="384" y="408"/>
                  </a:moveTo>
                  <a:lnTo>
                    <a:pt x="384" y="408"/>
                  </a:lnTo>
                  <a:lnTo>
                    <a:pt x="386" y="406"/>
                  </a:lnTo>
                  <a:lnTo>
                    <a:pt x="384" y="404"/>
                  </a:lnTo>
                  <a:lnTo>
                    <a:pt x="382" y="404"/>
                  </a:lnTo>
                  <a:lnTo>
                    <a:pt x="382" y="406"/>
                  </a:lnTo>
                  <a:lnTo>
                    <a:pt x="382" y="406"/>
                  </a:lnTo>
                  <a:lnTo>
                    <a:pt x="382" y="406"/>
                  </a:lnTo>
                  <a:lnTo>
                    <a:pt x="384" y="406"/>
                  </a:lnTo>
                  <a:lnTo>
                    <a:pt x="384" y="406"/>
                  </a:lnTo>
                  <a:lnTo>
                    <a:pt x="384" y="410"/>
                  </a:lnTo>
                  <a:lnTo>
                    <a:pt x="384" y="410"/>
                  </a:lnTo>
                  <a:lnTo>
                    <a:pt x="386" y="412"/>
                  </a:lnTo>
                  <a:lnTo>
                    <a:pt x="386" y="410"/>
                  </a:lnTo>
                  <a:lnTo>
                    <a:pt x="388" y="412"/>
                  </a:lnTo>
                  <a:lnTo>
                    <a:pt x="388" y="412"/>
                  </a:lnTo>
                  <a:lnTo>
                    <a:pt x="388" y="412"/>
                  </a:lnTo>
                  <a:lnTo>
                    <a:pt x="388" y="412"/>
                  </a:lnTo>
                  <a:lnTo>
                    <a:pt x="388" y="412"/>
                  </a:lnTo>
                  <a:lnTo>
                    <a:pt x="388" y="410"/>
                  </a:lnTo>
                  <a:lnTo>
                    <a:pt x="388" y="412"/>
                  </a:lnTo>
                  <a:lnTo>
                    <a:pt x="388" y="412"/>
                  </a:lnTo>
                  <a:lnTo>
                    <a:pt x="386" y="410"/>
                  </a:lnTo>
                  <a:lnTo>
                    <a:pt x="386" y="408"/>
                  </a:lnTo>
                  <a:lnTo>
                    <a:pt x="386" y="408"/>
                  </a:lnTo>
                  <a:lnTo>
                    <a:pt x="386" y="410"/>
                  </a:lnTo>
                  <a:lnTo>
                    <a:pt x="386" y="410"/>
                  </a:lnTo>
                  <a:lnTo>
                    <a:pt x="384" y="408"/>
                  </a:lnTo>
                  <a:lnTo>
                    <a:pt x="384" y="408"/>
                  </a:lnTo>
                  <a:close/>
                  <a:moveTo>
                    <a:pt x="388" y="400"/>
                  </a:moveTo>
                  <a:lnTo>
                    <a:pt x="388" y="400"/>
                  </a:lnTo>
                  <a:lnTo>
                    <a:pt x="390" y="402"/>
                  </a:lnTo>
                  <a:lnTo>
                    <a:pt x="388" y="402"/>
                  </a:lnTo>
                  <a:lnTo>
                    <a:pt x="388" y="402"/>
                  </a:lnTo>
                  <a:lnTo>
                    <a:pt x="390" y="402"/>
                  </a:lnTo>
                  <a:lnTo>
                    <a:pt x="390" y="402"/>
                  </a:lnTo>
                  <a:lnTo>
                    <a:pt x="390" y="402"/>
                  </a:lnTo>
                  <a:lnTo>
                    <a:pt x="390" y="400"/>
                  </a:lnTo>
                  <a:lnTo>
                    <a:pt x="388" y="400"/>
                  </a:lnTo>
                  <a:lnTo>
                    <a:pt x="388" y="400"/>
                  </a:lnTo>
                  <a:close/>
                  <a:moveTo>
                    <a:pt x="396" y="380"/>
                  </a:moveTo>
                  <a:lnTo>
                    <a:pt x="396" y="378"/>
                  </a:lnTo>
                  <a:lnTo>
                    <a:pt x="396" y="378"/>
                  </a:lnTo>
                  <a:lnTo>
                    <a:pt x="396" y="378"/>
                  </a:lnTo>
                  <a:lnTo>
                    <a:pt x="396" y="380"/>
                  </a:lnTo>
                  <a:close/>
                  <a:moveTo>
                    <a:pt x="404" y="366"/>
                  </a:moveTo>
                  <a:lnTo>
                    <a:pt x="402" y="368"/>
                  </a:lnTo>
                  <a:lnTo>
                    <a:pt x="402" y="368"/>
                  </a:lnTo>
                  <a:lnTo>
                    <a:pt x="402" y="366"/>
                  </a:lnTo>
                  <a:lnTo>
                    <a:pt x="404" y="366"/>
                  </a:lnTo>
                  <a:lnTo>
                    <a:pt x="404" y="366"/>
                  </a:lnTo>
                  <a:lnTo>
                    <a:pt x="406" y="368"/>
                  </a:lnTo>
                  <a:lnTo>
                    <a:pt x="408" y="370"/>
                  </a:lnTo>
                  <a:lnTo>
                    <a:pt x="408" y="370"/>
                  </a:lnTo>
                  <a:lnTo>
                    <a:pt x="408" y="372"/>
                  </a:lnTo>
                  <a:lnTo>
                    <a:pt x="408" y="372"/>
                  </a:lnTo>
                  <a:lnTo>
                    <a:pt x="408" y="372"/>
                  </a:lnTo>
                  <a:lnTo>
                    <a:pt x="408" y="370"/>
                  </a:lnTo>
                  <a:lnTo>
                    <a:pt x="408" y="370"/>
                  </a:lnTo>
                  <a:lnTo>
                    <a:pt x="410" y="372"/>
                  </a:lnTo>
                  <a:lnTo>
                    <a:pt x="410" y="372"/>
                  </a:lnTo>
                  <a:lnTo>
                    <a:pt x="410" y="370"/>
                  </a:lnTo>
                  <a:lnTo>
                    <a:pt x="410" y="372"/>
                  </a:lnTo>
                  <a:lnTo>
                    <a:pt x="410" y="372"/>
                  </a:lnTo>
                  <a:lnTo>
                    <a:pt x="410" y="370"/>
                  </a:lnTo>
                  <a:lnTo>
                    <a:pt x="410" y="368"/>
                  </a:lnTo>
                  <a:lnTo>
                    <a:pt x="410" y="368"/>
                  </a:lnTo>
                  <a:lnTo>
                    <a:pt x="408" y="370"/>
                  </a:lnTo>
                  <a:lnTo>
                    <a:pt x="406" y="370"/>
                  </a:lnTo>
                  <a:lnTo>
                    <a:pt x="406" y="370"/>
                  </a:lnTo>
                  <a:lnTo>
                    <a:pt x="408" y="368"/>
                  </a:lnTo>
                  <a:lnTo>
                    <a:pt x="408" y="368"/>
                  </a:lnTo>
                  <a:lnTo>
                    <a:pt x="408" y="368"/>
                  </a:lnTo>
                  <a:lnTo>
                    <a:pt x="408" y="368"/>
                  </a:lnTo>
                  <a:lnTo>
                    <a:pt x="408" y="368"/>
                  </a:lnTo>
                  <a:lnTo>
                    <a:pt x="410" y="368"/>
                  </a:lnTo>
                  <a:lnTo>
                    <a:pt x="410" y="368"/>
                  </a:lnTo>
                  <a:lnTo>
                    <a:pt x="410" y="368"/>
                  </a:lnTo>
                  <a:lnTo>
                    <a:pt x="408" y="366"/>
                  </a:lnTo>
                  <a:lnTo>
                    <a:pt x="408" y="366"/>
                  </a:lnTo>
                  <a:lnTo>
                    <a:pt x="406" y="366"/>
                  </a:lnTo>
                  <a:lnTo>
                    <a:pt x="404" y="366"/>
                  </a:lnTo>
                  <a:lnTo>
                    <a:pt x="404" y="366"/>
                  </a:lnTo>
                  <a:close/>
                  <a:moveTo>
                    <a:pt x="410" y="366"/>
                  </a:moveTo>
                  <a:lnTo>
                    <a:pt x="410" y="366"/>
                  </a:lnTo>
                  <a:lnTo>
                    <a:pt x="410" y="364"/>
                  </a:lnTo>
                  <a:lnTo>
                    <a:pt x="408" y="364"/>
                  </a:lnTo>
                  <a:lnTo>
                    <a:pt x="408" y="364"/>
                  </a:lnTo>
                  <a:lnTo>
                    <a:pt x="410" y="364"/>
                  </a:lnTo>
                  <a:lnTo>
                    <a:pt x="410" y="364"/>
                  </a:lnTo>
                  <a:lnTo>
                    <a:pt x="410" y="366"/>
                  </a:lnTo>
                  <a:lnTo>
                    <a:pt x="410" y="366"/>
                  </a:lnTo>
                  <a:close/>
                  <a:moveTo>
                    <a:pt x="408" y="384"/>
                  </a:moveTo>
                  <a:lnTo>
                    <a:pt x="408" y="386"/>
                  </a:lnTo>
                  <a:lnTo>
                    <a:pt x="408" y="386"/>
                  </a:lnTo>
                  <a:lnTo>
                    <a:pt x="408" y="386"/>
                  </a:lnTo>
                  <a:lnTo>
                    <a:pt x="408" y="384"/>
                  </a:lnTo>
                  <a:lnTo>
                    <a:pt x="408" y="384"/>
                  </a:lnTo>
                  <a:close/>
                  <a:moveTo>
                    <a:pt x="404" y="402"/>
                  </a:moveTo>
                  <a:lnTo>
                    <a:pt x="404" y="400"/>
                  </a:lnTo>
                  <a:lnTo>
                    <a:pt x="404" y="400"/>
                  </a:lnTo>
                  <a:lnTo>
                    <a:pt x="406" y="402"/>
                  </a:lnTo>
                  <a:lnTo>
                    <a:pt x="406" y="402"/>
                  </a:lnTo>
                  <a:lnTo>
                    <a:pt x="406" y="400"/>
                  </a:lnTo>
                  <a:lnTo>
                    <a:pt x="406" y="396"/>
                  </a:lnTo>
                  <a:lnTo>
                    <a:pt x="406" y="396"/>
                  </a:lnTo>
                  <a:lnTo>
                    <a:pt x="404" y="400"/>
                  </a:lnTo>
                  <a:lnTo>
                    <a:pt x="404" y="402"/>
                  </a:lnTo>
                  <a:lnTo>
                    <a:pt x="404" y="402"/>
                  </a:lnTo>
                  <a:close/>
                  <a:moveTo>
                    <a:pt x="420" y="350"/>
                  </a:moveTo>
                  <a:lnTo>
                    <a:pt x="420" y="350"/>
                  </a:lnTo>
                  <a:lnTo>
                    <a:pt x="420" y="348"/>
                  </a:lnTo>
                  <a:lnTo>
                    <a:pt x="418" y="348"/>
                  </a:lnTo>
                  <a:lnTo>
                    <a:pt x="418" y="348"/>
                  </a:lnTo>
                  <a:lnTo>
                    <a:pt x="416" y="348"/>
                  </a:lnTo>
                  <a:lnTo>
                    <a:pt x="418" y="350"/>
                  </a:lnTo>
                  <a:lnTo>
                    <a:pt x="416" y="350"/>
                  </a:lnTo>
                  <a:lnTo>
                    <a:pt x="420" y="350"/>
                  </a:lnTo>
                  <a:close/>
                  <a:moveTo>
                    <a:pt x="406" y="378"/>
                  </a:moveTo>
                  <a:lnTo>
                    <a:pt x="406" y="378"/>
                  </a:lnTo>
                  <a:lnTo>
                    <a:pt x="406" y="380"/>
                  </a:lnTo>
                  <a:lnTo>
                    <a:pt x="408" y="378"/>
                  </a:lnTo>
                  <a:lnTo>
                    <a:pt x="408" y="378"/>
                  </a:lnTo>
                  <a:lnTo>
                    <a:pt x="408" y="378"/>
                  </a:lnTo>
                  <a:lnTo>
                    <a:pt x="406" y="378"/>
                  </a:lnTo>
                  <a:lnTo>
                    <a:pt x="406" y="378"/>
                  </a:lnTo>
                  <a:close/>
                  <a:moveTo>
                    <a:pt x="406" y="376"/>
                  </a:moveTo>
                  <a:lnTo>
                    <a:pt x="408" y="376"/>
                  </a:lnTo>
                  <a:lnTo>
                    <a:pt x="406" y="376"/>
                  </a:lnTo>
                  <a:lnTo>
                    <a:pt x="406" y="376"/>
                  </a:lnTo>
                  <a:lnTo>
                    <a:pt x="406" y="376"/>
                  </a:lnTo>
                  <a:lnTo>
                    <a:pt x="406" y="376"/>
                  </a:lnTo>
                  <a:close/>
                  <a:moveTo>
                    <a:pt x="398" y="380"/>
                  </a:moveTo>
                  <a:lnTo>
                    <a:pt x="398" y="380"/>
                  </a:lnTo>
                  <a:lnTo>
                    <a:pt x="398" y="382"/>
                  </a:lnTo>
                  <a:lnTo>
                    <a:pt x="398" y="382"/>
                  </a:lnTo>
                  <a:lnTo>
                    <a:pt x="398" y="384"/>
                  </a:lnTo>
                  <a:lnTo>
                    <a:pt x="398" y="384"/>
                  </a:lnTo>
                  <a:lnTo>
                    <a:pt x="398" y="384"/>
                  </a:lnTo>
                  <a:lnTo>
                    <a:pt x="400" y="384"/>
                  </a:lnTo>
                  <a:lnTo>
                    <a:pt x="402" y="386"/>
                  </a:lnTo>
                  <a:lnTo>
                    <a:pt x="402" y="386"/>
                  </a:lnTo>
                  <a:lnTo>
                    <a:pt x="402" y="384"/>
                  </a:lnTo>
                  <a:lnTo>
                    <a:pt x="402" y="384"/>
                  </a:lnTo>
                  <a:lnTo>
                    <a:pt x="402" y="382"/>
                  </a:lnTo>
                  <a:lnTo>
                    <a:pt x="404" y="384"/>
                  </a:lnTo>
                  <a:lnTo>
                    <a:pt x="404" y="382"/>
                  </a:lnTo>
                  <a:lnTo>
                    <a:pt x="406" y="384"/>
                  </a:lnTo>
                  <a:lnTo>
                    <a:pt x="406" y="384"/>
                  </a:lnTo>
                  <a:lnTo>
                    <a:pt x="406" y="382"/>
                  </a:lnTo>
                  <a:lnTo>
                    <a:pt x="404" y="380"/>
                  </a:lnTo>
                  <a:lnTo>
                    <a:pt x="402" y="380"/>
                  </a:lnTo>
                  <a:lnTo>
                    <a:pt x="402" y="380"/>
                  </a:lnTo>
                  <a:lnTo>
                    <a:pt x="402" y="380"/>
                  </a:lnTo>
                  <a:lnTo>
                    <a:pt x="400" y="380"/>
                  </a:lnTo>
                  <a:lnTo>
                    <a:pt x="398" y="380"/>
                  </a:lnTo>
                  <a:lnTo>
                    <a:pt x="398" y="380"/>
                  </a:lnTo>
                  <a:close/>
                  <a:moveTo>
                    <a:pt x="396" y="398"/>
                  </a:moveTo>
                  <a:lnTo>
                    <a:pt x="396" y="398"/>
                  </a:lnTo>
                  <a:lnTo>
                    <a:pt x="392" y="396"/>
                  </a:lnTo>
                  <a:lnTo>
                    <a:pt x="394" y="398"/>
                  </a:lnTo>
                  <a:lnTo>
                    <a:pt x="394" y="398"/>
                  </a:lnTo>
                  <a:lnTo>
                    <a:pt x="396" y="398"/>
                  </a:lnTo>
                  <a:lnTo>
                    <a:pt x="396" y="398"/>
                  </a:lnTo>
                  <a:lnTo>
                    <a:pt x="396" y="398"/>
                  </a:lnTo>
                  <a:close/>
                  <a:moveTo>
                    <a:pt x="392" y="404"/>
                  </a:moveTo>
                  <a:lnTo>
                    <a:pt x="392" y="404"/>
                  </a:lnTo>
                  <a:lnTo>
                    <a:pt x="392" y="406"/>
                  </a:lnTo>
                  <a:lnTo>
                    <a:pt x="392" y="406"/>
                  </a:lnTo>
                  <a:lnTo>
                    <a:pt x="392" y="406"/>
                  </a:lnTo>
                  <a:lnTo>
                    <a:pt x="392" y="404"/>
                  </a:lnTo>
                  <a:lnTo>
                    <a:pt x="392" y="404"/>
                  </a:lnTo>
                  <a:close/>
                  <a:moveTo>
                    <a:pt x="388" y="408"/>
                  </a:moveTo>
                  <a:lnTo>
                    <a:pt x="388" y="408"/>
                  </a:lnTo>
                  <a:lnTo>
                    <a:pt x="390" y="408"/>
                  </a:lnTo>
                  <a:lnTo>
                    <a:pt x="390" y="408"/>
                  </a:lnTo>
                  <a:lnTo>
                    <a:pt x="388" y="408"/>
                  </a:lnTo>
                  <a:lnTo>
                    <a:pt x="388" y="408"/>
                  </a:lnTo>
                  <a:close/>
                  <a:moveTo>
                    <a:pt x="380" y="434"/>
                  </a:moveTo>
                  <a:lnTo>
                    <a:pt x="380" y="434"/>
                  </a:lnTo>
                  <a:lnTo>
                    <a:pt x="380" y="434"/>
                  </a:lnTo>
                  <a:lnTo>
                    <a:pt x="380" y="434"/>
                  </a:lnTo>
                  <a:lnTo>
                    <a:pt x="380" y="434"/>
                  </a:lnTo>
                  <a:lnTo>
                    <a:pt x="380" y="434"/>
                  </a:lnTo>
                  <a:lnTo>
                    <a:pt x="380" y="434"/>
                  </a:lnTo>
                  <a:lnTo>
                    <a:pt x="380" y="434"/>
                  </a:lnTo>
                  <a:lnTo>
                    <a:pt x="378" y="434"/>
                  </a:lnTo>
                  <a:lnTo>
                    <a:pt x="380" y="434"/>
                  </a:lnTo>
                  <a:lnTo>
                    <a:pt x="380" y="434"/>
                  </a:lnTo>
                  <a:lnTo>
                    <a:pt x="380" y="434"/>
                  </a:lnTo>
                  <a:lnTo>
                    <a:pt x="380" y="434"/>
                  </a:lnTo>
                  <a:close/>
                  <a:moveTo>
                    <a:pt x="376" y="434"/>
                  </a:moveTo>
                  <a:lnTo>
                    <a:pt x="378" y="434"/>
                  </a:lnTo>
                  <a:lnTo>
                    <a:pt x="378" y="434"/>
                  </a:lnTo>
                  <a:lnTo>
                    <a:pt x="378" y="434"/>
                  </a:lnTo>
                  <a:lnTo>
                    <a:pt x="376" y="434"/>
                  </a:lnTo>
                  <a:lnTo>
                    <a:pt x="376" y="434"/>
                  </a:lnTo>
                  <a:close/>
                  <a:moveTo>
                    <a:pt x="382" y="420"/>
                  </a:moveTo>
                  <a:lnTo>
                    <a:pt x="382" y="420"/>
                  </a:lnTo>
                  <a:lnTo>
                    <a:pt x="382" y="416"/>
                  </a:lnTo>
                  <a:lnTo>
                    <a:pt x="382" y="416"/>
                  </a:lnTo>
                  <a:lnTo>
                    <a:pt x="380" y="418"/>
                  </a:lnTo>
                  <a:lnTo>
                    <a:pt x="382" y="418"/>
                  </a:lnTo>
                  <a:lnTo>
                    <a:pt x="382" y="418"/>
                  </a:lnTo>
                  <a:lnTo>
                    <a:pt x="382" y="420"/>
                  </a:lnTo>
                  <a:lnTo>
                    <a:pt x="382" y="420"/>
                  </a:lnTo>
                  <a:close/>
                  <a:moveTo>
                    <a:pt x="370" y="434"/>
                  </a:moveTo>
                  <a:lnTo>
                    <a:pt x="370" y="434"/>
                  </a:lnTo>
                  <a:lnTo>
                    <a:pt x="374" y="434"/>
                  </a:lnTo>
                  <a:lnTo>
                    <a:pt x="374" y="434"/>
                  </a:lnTo>
                  <a:lnTo>
                    <a:pt x="372" y="434"/>
                  </a:lnTo>
                  <a:lnTo>
                    <a:pt x="370" y="434"/>
                  </a:lnTo>
                  <a:lnTo>
                    <a:pt x="370" y="434"/>
                  </a:lnTo>
                  <a:close/>
                  <a:moveTo>
                    <a:pt x="382" y="458"/>
                  </a:moveTo>
                  <a:lnTo>
                    <a:pt x="382" y="458"/>
                  </a:lnTo>
                  <a:lnTo>
                    <a:pt x="382" y="464"/>
                  </a:lnTo>
                  <a:lnTo>
                    <a:pt x="382" y="464"/>
                  </a:lnTo>
                  <a:lnTo>
                    <a:pt x="384" y="464"/>
                  </a:lnTo>
                  <a:lnTo>
                    <a:pt x="386" y="464"/>
                  </a:lnTo>
                  <a:lnTo>
                    <a:pt x="382" y="458"/>
                  </a:lnTo>
                  <a:close/>
                  <a:moveTo>
                    <a:pt x="366" y="466"/>
                  </a:moveTo>
                  <a:lnTo>
                    <a:pt x="366" y="468"/>
                  </a:lnTo>
                  <a:lnTo>
                    <a:pt x="368" y="468"/>
                  </a:lnTo>
                  <a:lnTo>
                    <a:pt x="366" y="466"/>
                  </a:lnTo>
                  <a:close/>
                  <a:moveTo>
                    <a:pt x="358" y="492"/>
                  </a:moveTo>
                  <a:lnTo>
                    <a:pt x="360" y="492"/>
                  </a:lnTo>
                  <a:lnTo>
                    <a:pt x="360" y="492"/>
                  </a:lnTo>
                  <a:lnTo>
                    <a:pt x="358" y="492"/>
                  </a:lnTo>
                  <a:close/>
                  <a:moveTo>
                    <a:pt x="382" y="484"/>
                  </a:moveTo>
                  <a:lnTo>
                    <a:pt x="382" y="484"/>
                  </a:lnTo>
                  <a:lnTo>
                    <a:pt x="382" y="484"/>
                  </a:lnTo>
                  <a:lnTo>
                    <a:pt x="382" y="484"/>
                  </a:lnTo>
                  <a:lnTo>
                    <a:pt x="382" y="484"/>
                  </a:lnTo>
                  <a:close/>
                  <a:moveTo>
                    <a:pt x="392" y="466"/>
                  </a:moveTo>
                  <a:lnTo>
                    <a:pt x="390" y="464"/>
                  </a:lnTo>
                  <a:lnTo>
                    <a:pt x="390" y="464"/>
                  </a:lnTo>
                  <a:lnTo>
                    <a:pt x="390" y="464"/>
                  </a:lnTo>
                  <a:lnTo>
                    <a:pt x="390" y="464"/>
                  </a:lnTo>
                  <a:lnTo>
                    <a:pt x="392" y="466"/>
                  </a:lnTo>
                  <a:close/>
                  <a:moveTo>
                    <a:pt x="386" y="482"/>
                  </a:moveTo>
                  <a:lnTo>
                    <a:pt x="386" y="484"/>
                  </a:lnTo>
                  <a:lnTo>
                    <a:pt x="386" y="484"/>
                  </a:lnTo>
                  <a:lnTo>
                    <a:pt x="386" y="482"/>
                  </a:lnTo>
                  <a:close/>
                  <a:moveTo>
                    <a:pt x="390" y="480"/>
                  </a:moveTo>
                  <a:lnTo>
                    <a:pt x="390" y="478"/>
                  </a:lnTo>
                  <a:lnTo>
                    <a:pt x="390" y="478"/>
                  </a:lnTo>
                  <a:lnTo>
                    <a:pt x="388" y="480"/>
                  </a:lnTo>
                  <a:lnTo>
                    <a:pt x="390" y="480"/>
                  </a:lnTo>
                  <a:close/>
                  <a:moveTo>
                    <a:pt x="388" y="500"/>
                  </a:moveTo>
                  <a:lnTo>
                    <a:pt x="388" y="500"/>
                  </a:lnTo>
                  <a:lnTo>
                    <a:pt x="388" y="500"/>
                  </a:lnTo>
                  <a:lnTo>
                    <a:pt x="388" y="500"/>
                  </a:lnTo>
                  <a:lnTo>
                    <a:pt x="388" y="500"/>
                  </a:lnTo>
                  <a:lnTo>
                    <a:pt x="388" y="500"/>
                  </a:lnTo>
                  <a:lnTo>
                    <a:pt x="388" y="500"/>
                  </a:lnTo>
                  <a:lnTo>
                    <a:pt x="388" y="500"/>
                  </a:lnTo>
                  <a:close/>
                  <a:moveTo>
                    <a:pt x="388" y="502"/>
                  </a:moveTo>
                  <a:lnTo>
                    <a:pt x="388" y="502"/>
                  </a:lnTo>
                  <a:lnTo>
                    <a:pt x="390" y="502"/>
                  </a:lnTo>
                  <a:lnTo>
                    <a:pt x="392" y="502"/>
                  </a:lnTo>
                  <a:lnTo>
                    <a:pt x="392" y="502"/>
                  </a:lnTo>
                  <a:lnTo>
                    <a:pt x="390" y="500"/>
                  </a:lnTo>
                  <a:lnTo>
                    <a:pt x="392" y="500"/>
                  </a:lnTo>
                  <a:lnTo>
                    <a:pt x="392" y="500"/>
                  </a:lnTo>
                  <a:lnTo>
                    <a:pt x="390" y="500"/>
                  </a:lnTo>
                  <a:lnTo>
                    <a:pt x="390" y="500"/>
                  </a:lnTo>
                  <a:lnTo>
                    <a:pt x="390" y="502"/>
                  </a:lnTo>
                  <a:lnTo>
                    <a:pt x="390" y="502"/>
                  </a:lnTo>
                  <a:lnTo>
                    <a:pt x="388" y="502"/>
                  </a:lnTo>
                  <a:lnTo>
                    <a:pt x="388" y="502"/>
                  </a:lnTo>
                  <a:lnTo>
                    <a:pt x="388" y="502"/>
                  </a:lnTo>
                  <a:close/>
                  <a:moveTo>
                    <a:pt x="400" y="486"/>
                  </a:moveTo>
                  <a:lnTo>
                    <a:pt x="400" y="486"/>
                  </a:lnTo>
                  <a:lnTo>
                    <a:pt x="398" y="484"/>
                  </a:lnTo>
                  <a:lnTo>
                    <a:pt x="392" y="482"/>
                  </a:lnTo>
                  <a:lnTo>
                    <a:pt x="392" y="482"/>
                  </a:lnTo>
                  <a:lnTo>
                    <a:pt x="394" y="484"/>
                  </a:lnTo>
                  <a:lnTo>
                    <a:pt x="396" y="484"/>
                  </a:lnTo>
                  <a:lnTo>
                    <a:pt x="400" y="486"/>
                  </a:lnTo>
                  <a:lnTo>
                    <a:pt x="400" y="486"/>
                  </a:lnTo>
                  <a:close/>
                  <a:moveTo>
                    <a:pt x="400" y="474"/>
                  </a:moveTo>
                  <a:lnTo>
                    <a:pt x="398" y="472"/>
                  </a:lnTo>
                  <a:lnTo>
                    <a:pt x="398" y="474"/>
                  </a:lnTo>
                  <a:lnTo>
                    <a:pt x="400" y="474"/>
                  </a:lnTo>
                  <a:close/>
                  <a:moveTo>
                    <a:pt x="390" y="410"/>
                  </a:moveTo>
                  <a:lnTo>
                    <a:pt x="392" y="410"/>
                  </a:lnTo>
                  <a:lnTo>
                    <a:pt x="392" y="410"/>
                  </a:lnTo>
                  <a:lnTo>
                    <a:pt x="392" y="412"/>
                  </a:lnTo>
                  <a:lnTo>
                    <a:pt x="394" y="412"/>
                  </a:lnTo>
                  <a:lnTo>
                    <a:pt x="392" y="408"/>
                  </a:lnTo>
                  <a:lnTo>
                    <a:pt x="392" y="408"/>
                  </a:lnTo>
                  <a:lnTo>
                    <a:pt x="390" y="410"/>
                  </a:lnTo>
                  <a:lnTo>
                    <a:pt x="390" y="410"/>
                  </a:lnTo>
                  <a:lnTo>
                    <a:pt x="390" y="410"/>
                  </a:lnTo>
                  <a:close/>
                  <a:moveTo>
                    <a:pt x="398" y="396"/>
                  </a:moveTo>
                  <a:lnTo>
                    <a:pt x="398" y="400"/>
                  </a:lnTo>
                  <a:lnTo>
                    <a:pt x="398" y="400"/>
                  </a:lnTo>
                  <a:lnTo>
                    <a:pt x="402" y="400"/>
                  </a:lnTo>
                  <a:lnTo>
                    <a:pt x="404" y="400"/>
                  </a:lnTo>
                  <a:lnTo>
                    <a:pt x="404" y="400"/>
                  </a:lnTo>
                  <a:lnTo>
                    <a:pt x="400" y="396"/>
                  </a:lnTo>
                  <a:lnTo>
                    <a:pt x="400" y="394"/>
                  </a:lnTo>
                  <a:lnTo>
                    <a:pt x="396" y="396"/>
                  </a:lnTo>
                  <a:lnTo>
                    <a:pt x="396" y="396"/>
                  </a:lnTo>
                  <a:lnTo>
                    <a:pt x="398" y="396"/>
                  </a:lnTo>
                  <a:lnTo>
                    <a:pt x="398" y="396"/>
                  </a:lnTo>
                  <a:lnTo>
                    <a:pt x="398" y="396"/>
                  </a:lnTo>
                  <a:close/>
                  <a:moveTo>
                    <a:pt x="398" y="404"/>
                  </a:moveTo>
                  <a:lnTo>
                    <a:pt x="398" y="404"/>
                  </a:lnTo>
                  <a:lnTo>
                    <a:pt x="400" y="406"/>
                  </a:lnTo>
                  <a:lnTo>
                    <a:pt x="400" y="404"/>
                  </a:lnTo>
                  <a:lnTo>
                    <a:pt x="398" y="404"/>
                  </a:lnTo>
                  <a:close/>
                  <a:moveTo>
                    <a:pt x="400" y="406"/>
                  </a:moveTo>
                  <a:lnTo>
                    <a:pt x="400" y="408"/>
                  </a:lnTo>
                  <a:lnTo>
                    <a:pt x="402" y="408"/>
                  </a:lnTo>
                  <a:lnTo>
                    <a:pt x="400" y="406"/>
                  </a:lnTo>
                  <a:close/>
                  <a:moveTo>
                    <a:pt x="412" y="392"/>
                  </a:moveTo>
                  <a:lnTo>
                    <a:pt x="414" y="392"/>
                  </a:lnTo>
                  <a:lnTo>
                    <a:pt x="414" y="392"/>
                  </a:lnTo>
                  <a:lnTo>
                    <a:pt x="412" y="392"/>
                  </a:lnTo>
                  <a:close/>
                  <a:moveTo>
                    <a:pt x="424" y="366"/>
                  </a:moveTo>
                  <a:lnTo>
                    <a:pt x="424" y="366"/>
                  </a:lnTo>
                  <a:lnTo>
                    <a:pt x="422" y="366"/>
                  </a:lnTo>
                  <a:lnTo>
                    <a:pt x="422" y="366"/>
                  </a:lnTo>
                  <a:lnTo>
                    <a:pt x="422" y="366"/>
                  </a:lnTo>
                  <a:lnTo>
                    <a:pt x="424" y="366"/>
                  </a:lnTo>
                  <a:lnTo>
                    <a:pt x="424" y="366"/>
                  </a:lnTo>
                  <a:close/>
                  <a:moveTo>
                    <a:pt x="412" y="388"/>
                  </a:moveTo>
                  <a:lnTo>
                    <a:pt x="412" y="388"/>
                  </a:lnTo>
                  <a:lnTo>
                    <a:pt x="410" y="386"/>
                  </a:lnTo>
                  <a:lnTo>
                    <a:pt x="410" y="386"/>
                  </a:lnTo>
                  <a:lnTo>
                    <a:pt x="410" y="384"/>
                  </a:lnTo>
                  <a:lnTo>
                    <a:pt x="410" y="384"/>
                  </a:lnTo>
                  <a:lnTo>
                    <a:pt x="410" y="386"/>
                  </a:lnTo>
                  <a:lnTo>
                    <a:pt x="410" y="386"/>
                  </a:lnTo>
                  <a:lnTo>
                    <a:pt x="410" y="386"/>
                  </a:lnTo>
                  <a:lnTo>
                    <a:pt x="408" y="388"/>
                  </a:lnTo>
                  <a:lnTo>
                    <a:pt x="408" y="388"/>
                  </a:lnTo>
                  <a:lnTo>
                    <a:pt x="410" y="388"/>
                  </a:lnTo>
                  <a:lnTo>
                    <a:pt x="412" y="388"/>
                  </a:lnTo>
                  <a:lnTo>
                    <a:pt x="412" y="388"/>
                  </a:lnTo>
                  <a:close/>
                  <a:moveTo>
                    <a:pt x="414" y="380"/>
                  </a:moveTo>
                  <a:lnTo>
                    <a:pt x="414" y="380"/>
                  </a:lnTo>
                  <a:lnTo>
                    <a:pt x="414" y="376"/>
                  </a:lnTo>
                  <a:lnTo>
                    <a:pt x="414" y="376"/>
                  </a:lnTo>
                  <a:lnTo>
                    <a:pt x="414" y="378"/>
                  </a:lnTo>
                  <a:lnTo>
                    <a:pt x="414" y="380"/>
                  </a:lnTo>
                  <a:lnTo>
                    <a:pt x="414" y="380"/>
                  </a:lnTo>
                  <a:close/>
                  <a:moveTo>
                    <a:pt x="418" y="364"/>
                  </a:moveTo>
                  <a:lnTo>
                    <a:pt x="418" y="364"/>
                  </a:lnTo>
                  <a:lnTo>
                    <a:pt x="418" y="364"/>
                  </a:lnTo>
                  <a:lnTo>
                    <a:pt x="418" y="364"/>
                  </a:lnTo>
                  <a:lnTo>
                    <a:pt x="418" y="364"/>
                  </a:lnTo>
                  <a:lnTo>
                    <a:pt x="418" y="364"/>
                  </a:lnTo>
                  <a:lnTo>
                    <a:pt x="418" y="364"/>
                  </a:lnTo>
                  <a:close/>
                  <a:moveTo>
                    <a:pt x="410" y="348"/>
                  </a:moveTo>
                  <a:lnTo>
                    <a:pt x="410" y="348"/>
                  </a:lnTo>
                  <a:lnTo>
                    <a:pt x="412" y="348"/>
                  </a:lnTo>
                  <a:lnTo>
                    <a:pt x="412" y="350"/>
                  </a:lnTo>
                  <a:lnTo>
                    <a:pt x="414" y="350"/>
                  </a:lnTo>
                  <a:lnTo>
                    <a:pt x="416" y="350"/>
                  </a:lnTo>
                  <a:lnTo>
                    <a:pt x="416" y="350"/>
                  </a:lnTo>
                  <a:lnTo>
                    <a:pt x="416" y="348"/>
                  </a:lnTo>
                  <a:lnTo>
                    <a:pt x="414" y="348"/>
                  </a:lnTo>
                  <a:lnTo>
                    <a:pt x="410" y="348"/>
                  </a:lnTo>
                  <a:lnTo>
                    <a:pt x="410" y="348"/>
                  </a:lnTo>
                  <a:close/>
                  <a:moveTo>
                    <a:pt x="404" y="364"/>
                  </a:moveTo>
                  <a:lnTo>
                    <a:pt x="404" y="364"/>
                  </a:lnTo>
                  <a:lnTo>
                    <a:pt x="406" y="364"/>
                  </a:lnTo>
                  <a:lnTo>
                    <a:pt x="406" y="366"/>
                  </a:lnTo>
                  <a:lnTo>
                    <a:pt x="406" y="362"/>
                  </a:lnTo>
                  <a:lnTo>
                    <a:pt x="404" y="364"/>
                  </a:lnTo>
                  <a:close/>
                  <a:moveTo>
                    <a:pt x="400" y="364"/>
                  </a:moveTo>
                  <a:lnTo>
                    <a:pt x="400" y="364"/>
                  </a:lnTo>
                  <a:lnTo>
                    <a:pt x="402" y="364"/>
                  </a:lnTo>
                  <a:lnTo>
                    <a:pt x="402" y="362"/>
                  </a:lnTo>
                  <a:lnTo>
                    <a:pt x="400" y="364"/>
                  </a:lnTo>
                  <a:close/>
                  <a:moveTo>
                    <a:pt x="432" y="280"/>
                  </a:moveTo>
                  <a:lnTo>
                    <a:pt x="432" y="276"/>
                  </a:lnTo>
                  <a:lnTo>
                    <a:pt x="432" y="276"/>
                  </a:lnTo>
                  <a:lnTo>
                    <a:pt x="430" y="278"/>
                  </a:lnTo>
                  <a:lnTo>
                    <a:pt x="430" y="278"/>
                  </a:lnTo>
                  <a:lnTo>
                    <a:pt x="432" y="280"/>
                  </a:lnTo>
                  <a:lnTo>
                    <a:pt x="432" y="280"/>
                  </a:lnTo>
                  <a:close/>
                  <a:moveTo>
                    <a:pt x="394" y="376"/>
                  </a:moveTo>
                  <a:lnTo>
                    <a:pt x="394" y="376"/>
                  </a:lnTo>
                  <a:lnTo>
                    <a:pt x="396" y="378"/>
                  </a:lnTo>
                  <a:lnTo>
                    <a:pt x="398" y="378"/>
                  </a:lnTo>
                  <a:lnTo>
                    <a:pt x="398" y="378"/>
                  </a:lnTo>
                  <a:lnTo>
                    <a:pt x="398" y="376"/>
                  </a:lnTo>
                  <a:lnTo>
                    <a:pt x="394" y="376"/>
                  </a:lnTo>
                  <a:lnTo>
                    <a:pt x="394" y="376"/>
                  </a:lnTo>
                  <a:close/>
                  <a:moveTo>
                    <a:pt x="400" y="362"/>
                  </a:moveTo>
                  <a:lnTo>
                    <a:pt x="400" y="362"/>
                  </a:lnTo>
                  <a:lnTo>
                    <a:pt x="398" y="360"/>
                  </a:lnTo>
                  <a:lnTo>
                    <a:pt x="398" y="360"/>
                  </a:lnTo>
                  <a:lnTo>
                    <a:pt x="398" y="360"/>
                  </a:lnTo>
                  <a:lnTo>
                    <a:pt x="398" y="360"/>
                  </a:lnTo>
                  <a:lnTo>
                    <a:pt x="398" y="360"/>
                  </a:lnTo>
                  <a:lnTo>
                    <a:pt x="398" y="360"/>
                  </a:lnTo>
                  <a:lnTo>
                    <a:pt x="398" y="358"/>
                  </a:lnTo>
                  <a:lnTo>
                    <a:pt x="400" y="356"/>
                  </a:lnTo>
                  <a:lnTo>
                    <a:pt x="400" y="354"/>
                  </a:lnTo>
                  <a:lnTo>
                    <a:pt x="398" y="352"/>
                  </a:lnTo>
                  <a:lnTo>
                    <a:pt x="398" y="352"/>
                  </a:lnTo>
                  <a:lnTo>
                    <a:pt x="400" y="354"/>
                  </a:lnTo>
                  <a:lnTo>
                    <a:pt x="398" y="356"/>
                  </a:lnTo>
                  <a:lnTo>
                    <a:pt x="396" y="358"/>
                  </a:lnTo>
                  <a:lnTo>
                    <a:pt x="398" y="360"/>
                  </a:lnTo>
                  <a:lnTo>
                    <a:pt x="398" y="360"/>
                  </a:lnTo>
                  <a:lnTo>
                    <a:pt x="398" y="360"/>
                  </a:lnTo>
                  <a:lnTo>
                    <a:pt x="398" y="360"/>
                  </a:lnTo>
                  <a:lnTo>
                    <a:pt x="398" y="360"/>
                  </a:lnTo>
                  <a:lnTo>
                    <a:pt x="396" y="362"/>
                  </a:lnTo>
                  <a:lnTo>
                    <a:pt x="396" y="362"/>
                  </a:lnTo>
                  <a:lnTo>
                    <a:pt x="396" y="362"/>
                  </a:lnTo>
                  <a:lnTo>
                    <a:pt x="396" y="358"/>
                  </a:lnTo>
                  <a:lnTo>
                    <a:pt x="394" y="354"/>
                  </a:lnTo>
                  <a:lnTo>
                    <a:pt x="394" y="354"/>
                  </a:lnTo>
                  <a:lnTo>
                    <a:pt x="392" y="354"/>
                  </a:lnTo>
                  <a:lnTo>
                    <a:pt x="392" y="356"/>
                  </a:lnTo>
                  <a:lnTo>
                    <a:pt x="392" y="356"/>
                  </a:lnTo>
                  <a:lnTo>
                    <a:pt x="390" y="354"/>
                  </a:lnTo>
                  <a:lnTo>
                    <a:pt x="390" y="354"/>
                  </a:lnTo>
                  <a:lnTo>
                    <a:pt x="390" y="354"/>
                  </a:lnTo>
                  <a:lnTo>
                    <a:pt x="390" y="356"/>
                  </a:lnTo>
                  <a:lnTo>
                    <a:pt x="388" y="356"/>
                  </a:lnTo>
                  <a:lnTo>
                    <a:pt x="388" y="356"/>
                  </a:lnTo>
                  <a:lnTo>
                    <a:pt x="390" y="356"/>
                  </a:lnTo>
                  <a:lnTo>
                    <a:pt x="390" y="358"/>
                  </a:lnTo>
                  <a:lnTo>
                    <a:pt x="390" y="356"/>
                  </a:lnTo>
                  <a:lnTo>
                    <a:pt x="390" y="356"/>
                  </a:lnTo>
                  <a:lnTo>
                    <a:pt x="392" y="358"/>
                  </a:lnTo>
                  <a:lnTo>
                    <a:pt x="392" y="360"/>
                  </a:lnTo>
                  <a:lnTo>
                    <a:pt x="390" y="360"/>
                  </a:lnTo>
                  <a:lnTo>
                    <a:pt x="390" y="360"/>
                  </a:lnTo>
                  <a:lnTo>
                    <a:pt x="392" y="360"/>
                  </a:lnTo>
                  <a:lnTo>
                    <a:pt x="392" y="362"/>
                  </a:lnTo>
                  <a:lnTo>
                    <a:pt x="392" y="362"/>
                  </a:lnTo>
                  <a:lnTo>
                    <a:pt x="394" y="360"/>
                  </a:lnTo>
                  <a:lnTo>
                    <a:pt x="394" y="360"/>
                  </a:lnTo>
                  <a:lnTo>
                    <a:pt x="396" y="362"/>
                  </a:lnTo>
                  <a:lnTo>
                    <a:pt x="398" y="364"/>
                  </a:lnTo>
                  <a:lnTo>
                    <a:pt x="400" y="362"/>
                  </a:lnTo>
                  <a:lnTo>
                    <a:pt x="400" y="362"/>
                  </a:lnTo>
                  <a:close/>
                  <a:moveTo>
                    <a:pt x="382" y="366"/>
                  </a:moveTo>
                  <a:lnTo>
                    <a:pt x="384" y="368"/>
                  </a:lnTo>
                  <a:lnTo>
                    <a:pt x="384" y="368"/>
                  </a:lnTo>
                  <a:lnTo>
                    <a:pt x="382" y="366"/>
                  </a:lnTo>
                  <a:lnTo>
                    <a:pt x="382" y="364"/>
                  </a:lnTo>
                  <a:lnTo>
                    <a:pt x="382" y="364"/>
                  </a:lnTo>
                  <a:lnTo>
                    <a:pt x="382" y="362"/>
                  </a:lnTo>
                  <a:lnTo>
                    <a:pt x="380" y="360"/>
                  </a:lnTo>
                  <a:lnTo>
                    <a:pt x="380" y="360"/>
                  </a:lnTo>
                  <a:lnTo>
                    <a:pt x="380" y="362"/>
                  </a:lnTo>
                  <a:lnTo>
                    <a:pt x="380" y="364"/>
                  </a:lnTo>
                  <a:lnTo>
                    <a:pt x="380" y="364"/>
                  </a:lnTo>
                  <a:lnTo>
                    <a:pt x="380" y="364"/>
                  </a:lnTo>
                  <a:lnTo>
                    <a:pt x="380" y="364"/>
                  </a:lnTo>
                  <a:lnTo>
                    <a:pt x="382" y="364"/>
                  </a:lnTo>
                  <a:lnTo>
                    <a:pt x="380" y="366"/>
                  </a:lnTo>
                  <a:lnTo>
                    <a:pt x="380" y="366"/>
                  </a:lnTo>
                  <a:lnTo>
                    <a:pt x="380" y="368"/>
                  </a:lnTo>
                  <a:lnTo>
                    <a:pt x="380" y="368"/>
                  </a:lnTo>
                  <a:lnTo>
                    <a:pt x="382" y="366"/>
                  </a:lnTo>
                  <a:lnTo>
                    <a:pt x="382" y="366"/>
                  </a:lnTo>
                  <a:close/>
                  <a:moveTo>
                    <a:pt x="400" y="318"/>
                  </a:moveTo>
                  <a:lnTo>
                    <a:pt x="398" y="318"/>
                  </a:lnTo>
                  <a:lnTo>
                    <a:pt x="398" y="320"/>
                  </a:lnTo>
                  <a:lnTo>
                    <a:pt x="398" y="320"/>
                  </a:lnTo>
                  <a:lnTo>
                    <a:pt x="400" y="320"/>
                  </a:lnTo>
                  <a:lnTo>
                    <a:pt x="400" y="318"/>
                  </a:lnTo>
                  <a:lnTo>
                    <a:pt x="400" y="318"/>
                  </a:lnTo>
                  <a:close/>
                  <a:moveTo>
                    <a:pt x="400" y="326"/>
                  </a:moveTo>
                  <a:lnTo>
                    <a:pt x="400" y="326"/>
                  </a:lnTo>
                  <a:lnTo>
                    <a:pt x="398" y="326"/>
                  </a:lnTo>
                  <a:lnTo>
                    <a:pt x="396" y="326"/>
                  </a:lnTo>
                  <a:lnTo>
                    <a:pt x="396" y="326"/>
                  </a:lnTo>
                  <a:lnTo>
                    <a:pt x="398" y="326"/>
                  </a:lnTo>
                  <a:lnTo>
                    <a:pt x="400" y="326"/>
                  </a:lnTo>
                  <a:lnTo>
                    <a:pt x="400" y="326"/>
                  </a:lnTo>
                  <a:close/>
                  <a:moveTo>
                    <a:pt x="390" y="346"/>
                  </a:moveTo>
                  <a:lnTo>
                    <a:pt x="392" y="348"/>
                  </a:lnTo>
                  <a:lnTo>
                    <a:pt x="392" y="348"/>
                  </a:lnTo>
                  <a:lnTo>
                    <a:pt x="392" y="348"/>
                  </a:lnTo>
                  <a:lnTo>
                    <a:pt x="392" y="346"/>
                  </a:lnTo>
                  <a:lnTo>
                    <a:pt x="392" y="346"/>
                  </a:lnTo>
                  <a:lnTo>
                    <a:pt x="392" y="346"/>
                  </a:lnTo>
                  <a:lnTo>
                    <a:pt x="390" y="346"/>
                  </a:lnTo>
                  <a:lnTo>
                    <a:pt x="390" y="346"/>
                  </a:lnTo>
                  <a:close/>
                  <a:moveTo>
                    <a:pt x="398" y="316"/>
                  </a:moveTo>
                  <a:lnTo>
                    <a:pt x="398" y="314"/>
                  </a:lnTo>
                  <a:lnTo>
                    <a:pt x="398" y="316"/>
                  </a:lnTo>
                  <a:lnTo>
                    <a:pt x="398" y="316"/>
                  </a:lnTo>
                  <a:close/>
                  <a:moveTo>
                    <a:pt x="398" y="312"/>
                  </a:moveTo>
                  <a:lnTo>
                    <a:pt x="398" y="312"/>
                  </a:lnTo>
                  <a:lnTo>
                    <a:pt x="398" y="310"/>
                  </a:lnTo>
                  <a:lnTo>
                    <a:pt x="396" y="310"/>
                  </a:lnTo>
                  <a:lnTo>
                    <a:pt x="396" y="310"/>
                  </a:lnTo>
                  <a:lnTo>
                    <a:pt x="398" y="312"/>
                  </a:lnTo>
                  <a:lnTo>
                    <a:pt x="398" y="312"/>
                  </a:lnTo>
                  <a:lnTo>
                    <a:pt x="398" y="312"/>
                  </a:lnTo>
                  <a:close/>
                  <a:moveTo>
                    <a:pt x="382" y="356"/>
                  </a:moveTo>
                  <a:lnTo>
                    <a:pt x="382" y="356"/>
                  </a:lnTo>
                  <a:lnTo>
                    <a:pt x="382" y="354"/>
                  </a:lnTo>
                  <a:lnTo>
                    <a:pt x="384" y="354"/>
                  </a:lnTo>
                  <a:lnTo>
                    <a:pt x="384" y="354"/>
                  </a:lnTo>
                  <a:lnTo>
                    <a:pt x="382" y="354"/>
                  </a:lnTo>
                  <a:lnTo>
                    <a:pt x="382" y="354"/>
                  </a:lnTo>
                  <a:lnTo>
                    <a:pt x="382" y="354"/>
                  </a:lnTo>
                  <a:lnTo>
                    <a:pt x="382" y="356"/>
                  </a:lnTo>
                  <a:lnTo>
                    <a:pt x="382" y="356"/>
                  </a:lnTo>
                  <a:close/>
                  <a:moveTo>
                    <a:pt x="388" y="364"/>
                  </a:moveTo>
                  <a:lnTo>
                    <a:pt x="388" y="364"/>
                  </a:lnTo>
                  <a:lnTo>
                    <a:pt x="392" y="366"/>
                  </a:lnTo>
                  <a:lnTo>
                    <a:pt x="392" y="364"/>
                  </a:lnTo>
                  <a:lnTo>
                    <a:pt x="392" y="366"/>
                  </a:lnTo>
                  <a:lnTo>
                    <a:pt x="392" y="366"/>
                  </a:lnTo>
                  <a:lnTo>
                    <a:pt x="392" y="362"/>
                  </a:lnTo>
                  <a:lnTo>
                    <a:pt x="388" y="360"/>
                  </a:lnTo>
                  <a:lnTo>
                    <a:pt x="388" y="360"/>
                  </a:lnTo>
                  <a:lnTo>
                    <a:pt x="386" y="360"/>
                  </a:lnTo>
                  <a:lnTo>
                    <a:pt x="384" y="360"/>
                  </a:lnTo>
                  <a:lnTo>
                    <a:pt x="384" y="360"/>
                  </a:lnTo>
                  <a:lnTo>
                    <a:pt x="384" y="360"/>
                  </a:lnTo>
                  <a:lnTo>
                    <a:pt x="386" y="362"/>
                  </a:lnTo>
                  <a:lnTo>
                    <a:pt x="388" y="362"/>
                  </a:lnTo>
                  <a:lnTo>
                    <a:pt x="388" y="364"/>
                  </a:lnTo>
                  <a:lnTo>
                    <a:pt x="388" y="364"/>
                  </a:lnTo>
                  <a:close/>
                  <a:moveTo>
                    <a:pt x="408" y="308"/>
                  </a:moveTo>
                  <a:lnTo>
                    <a:pt x="408" y="308"/>
                  </a:lnTo>
                  <a:lnTo>
                    <a:pt x="408" y="308"/>
                  </a:lnTo>
                  <a:lnTo>
                    <a:pt x="408" y="308"/>
                  </a:lnTo>
                  <a:lnTo>
                    <a:pt x="406" y="306"/>
                  </a:lnTo>
                  <a:lnTo>
                    <a:pt x="406" y="306"/>
                  </a:lnTo>
                  <a:lnTo>
                    <a:pt x="406" y="308"/>
                  </a:lnTo>
                  <a:lnTo>
                    <a:pt x="408" y="308"/>
                  </a:lnTo>
                  <a:lnTo>
                    <a:pt x="408" y="308"/>
                  </a:lnTo>
                  <a:close/>
                  <a:moveTo>
                    <a:pt x="404" y="304"/>
                  </a:moveTo>
                  <a:lnTo>
                    <a:pt x="404" y="304"/>
                  </a:lnTo>
                  <a:lnTo>
                    <a:pt x="402" y="302"/>
                  </a:lnTo>
                  <a:lnTo>
                    <a:pt x="400" y="302"/>
                  </a:lnTo>
                  <a:lnTo>
                    <a:pt x="396" y="302"/>
                  </a:lnTo>
                  <a:lnTo>
                    <a:pt x="396" y="302"/>
                  </a:lnTo>
                  <a:lnTo>
                    <a:pt x="396" y="302"/>
                  </a:lnTo>
                  <a:lnTo>
                    <a:pt x="398" y="302"/>
                  </a:lnTo>
                  <a:lnTo>
                    <a:pt x="398" y="302"/>
                  </a:lnTo>
                  <a:lnTo>
                    <a:pt x="398" y="302"/>
                  </a:lnTo>
                  <a:lnTo>
                    <a:pt x="398" y="304"/>
                  </a:lnTo>
                  <a:lnTo>
                    <a:pt x="398" y="304"/>
                  </a:lnTo>
                  <a:lnTo>
                    <a:pt x="396" y="304"/>
                  </a:lnTo>
                  <a:lnTo>
                    <a:pt x="396" y="308"/>
                  </a:lnTo>
                  <a:lnTo>
                    <a:pt x="398" y="306"/>
                  </a:lnTo>
                  <a:lnTo>
                    <a:pt x="398" y="306"/>
                  </a:lnTo>
                  <a:lnTo>
                    <a:pt x="400" y="308"/>
                  </a:lnTo>
                  <a:lnTo>
                    <a:pt x="402" y="310"/>
                  </a:lnTo>
                  <a:lnTo>
                    <a:pt x="402" y="310"/>
                  </a:lnTo>
                  <a:lnTo>
                    <a:pt x="402" y="310"/>
                  </a:lnTo>
                  <a:lnTo>
                    <a:pt x="404" y="310"/>
                  </a:lnTo>
                  <a:lnTo>
                    <a:pt x="406" y="310"/>
                  </a:lnTo>
                  <a:lnTo>
                    <a:pt x="406" y="310"/>
                  </a:lnTo>
                  <a:lnTo>
                    <a:pt x="404" y="304"/>
                  </a:lnTo>
                  <a:lnTo>
                    <a:pt x="404" y="304"/>
                  </a:lnTo>
                  <a:close/>
                  <a:moveTo>
                    <a:pt x="414" y="256"/>
                  </a:moveTo>
                  <a:lnTo>
                    <a:pt x="414" y="254"/>
                  </a:lnTo>
                  <a:lnTo>
                    <a:pt x="412" y="256"/>
                  </a:lnTo>
                  <a:lnTo>
                    <a:pt x="414" y="256"/>
                  </a:lnTo>
                  <a:close/>
                  <a:moveTo>
                    <a:pt x="392" y="304"/>
                  </a:moveTo>
                  <a:lnTo>
                    <a:pt x="392" y="304"/>
                  </a:lnTo>
                  <a:lnTo>
                    <a:pt x="392" y="304"/>
                  </a:lnTo>
                  <a:lnTo>
                    <a:pt x="394" y="306"/>
                  </a:lnTo>
                  <a:lnTo>
                    <a:pt x="394" y="306"/>
                  </a:lnTo>
                  <a:lnTo>
                    <a:pt x="394" y="306"/>
                  </a:lnTo>
                  <a:lnTo>
                    <a:pt x="394" y="306"/>
                  </a:lnTo>
                  <a:lnTo>
                    <a:pt x="394" y="306"/>
                  </a:lnTo>
                  <a:lnTo>
                    <a:pt x="392" y="304"/>
                  </a:lnTo>
                  <a:close/>
                  <a:moveTo>
                    <a:pt x="384" y="332"/>
                  </a:moveTo>
                  <a:lnTo>
                    <a:pt x="384" y="332"/>
                  </a:lnTo>
                  <a:lnTo>
                    <a:pt x="384" y="334"/>
                  </a:lnTo>
                  <a:lnTo>
                    <a:pt x="386" y="334"/>
                  </a:lnTo>
                  <a:lnTo>
                    <a:pt x="386" y="334"/>
                  </a:lnTo>
                  <a:lnTo>
                    <a:pt x="384" y="332"/>
                  </a:lnTo>
                  <a:lnTo>
                    <a:pt x="384" y="332"/>
                  </a:lnTo>
                  <a:close/>
                  <a:moveTo>
                    <a:pt x="376" y="394"/>
                  </a:moveTo>
                  <a:lnTo>
                    <a:pt x="376" y="394"/>
                  </a:lnTo>
                  <a:lnTo>
                    <a:pt x="378" y="394"/>
                  </a:lnTo>
                  <a:lnTo>
                    <a:pt x="378" y="392"/>
                  </a:lnTo>
                  <a:lnTo>
                    <a:pt x="378" y="392"/>
                  </a:lnTo>
                  <a:lnTo>
                    <a:pt x="376" y="394"/>
                  </a:lnTo>
                  <a:lnTo>
                    <a:pt x="376" y="394"/>
                  </a:lnTo>
                  <a:lnTo>
                    <a:pt x="376" y="394"/>
                  </a:lnTo>
                  <a:close/>
                  <a:moveTo>
                    <a:pt x="354" y="382"/>
                  </a:moveTo>
                  <a:lnTo>
                    <a:pt x="354" y="382"/>
                  </a:lnTo>
                  <a:lnTo>
                    <a:pt x="354" y="382"/>
                  </a:lnTo>
                  <a:lnTo>
                    <a:pt x="354" y="384"/>
                  </a:lnTo>
                  <a:lnTo>
                    <a:pt x="354" y="384"/>
                  </a:lnTo>
                  <a:lnTo>
                    <a:pt x="354" y="382"/>
                  </a:lnTo>
                  <a:lnTo>
                    <a:pt x="354" y="382"/>
                  </a:lnTo>
                  <a:lnTo>
                    <a:pt x="356" y="382"/>
                  </a:lnTo>
                  <a:lnTo>
                    <a:pt x="354" y="382"/>
                  </a:lnTo>
                  <a:lnTo>
                    <a:pt x="354" y="382"/>
                  </a:lnTo>
                  <a:close/>
                  <a:moveTo>
                    <a:pt x="344" y="410"/>
                  </a:moveTo>
                  <a:lnTo>
                    <a:pt x="342" y="410"/>
                  </a:lnTo>
                  <a:lnTo>
                    <a:pt x="344" y="410"/>
                  </a:lnTo>
                  <a:lnTo>
                    <a:pt x="344" y="410"/>
                  </a:lnTo>
                  <a:close/>
                  <a:moveTo>
                    <a:pt x="346" y="404"/>
                  </a:moveTo>
                  <a:lnTo>
                    <a:pt x="346" y="404"/>
                  </a:lnTo>
                  <a:lnTo>
                    <a:pt x="346" y="402"/>
                  </a:lnTo>
                  <a:lnTo>
                    <a:pt x="344" y="402"/>
                  </a:lnTo>
                  <a:lnTo>
                    <a:pt x="344" y="402"/>
                  </a:lnTo>
                  <a:lnTo>
                    <a:pt x="346" y="404"/>
                  </a:lnTo>
                  <a:lnTo>
                    <a:pt x="346" y="404"/>
                  </a:lnTo>
                  <a:close/>
                  <a:moveTo>
                    <a:pt x="346" y="400"/>
                  </a:moveTo>
                  <a:lnTo>
                    <a:pt x="346" y="398"/>
                  </a:lnTo>
                  <a:lnTo>
                    <a:pt x="344" y="402"/>
                  </a:lnTo>
                  <a:lnTo>
                    <a:pt x="346" y="400"/>
                  </a:lnTo>
                  <a:close/>
                  <a:moveTo>
                    <a:pt x="352" y="382"/>
                  </a:moveTo>
                  <a:lnTo>
                    <a:pt x="352" y="382"/>
                  </a:lnTo>
                  <a:lnTo>
                    <a:pt x="352" y="380"/>
                  </a:lnTo>
                  <a:lnTo>
                    <a:pt x="350" y="376"/>
                  </a:lnTo>
                  <a:lnTo>
                    <a:pt x="346" y="374"/>
                  </a:lnTo>
                  <a:lnTo>
                    <a:pt x="344" y="372"/>
                  </a:lnTo>
                  <a:lnTo>
                    <a:pt x="344" y="372"/>
                  </a:lnTo>
                  <a:lnTo>
                    <a:pt x="342" y="372"/>
                  </a:lnTo>
                  <a:lnTo>
                    <a:pt x="338" y="370"/>
                  </a:lnTo>
                  <a:lnTo>
                    <a:pt x="338" y="370"/>
                  </a:lnTo>
                  <a:lnTo>
                    <a:pt x="336" y="370"/>
                  </a:lnTo>
                  <a:lnTo>
                    <a:pt x="338" y="370"/>
                  </a:lnTo>
                  <a:lnTo>
                    <a:pt x="338" y="370"/>
                  </a:lnTo>
                  <a:lnTo>
                    <a:pt x="336" y="372"/>
                  </a:lnTo>
                  <a:lnTo>
                    <a:pt x="338" y="372"/>
                  </a:lnTo>
                  <a:lnTo>
                    <a:pt x="340" y="372"/>
                  </a:lnTo>
                  <a:lnTo>
                    <a:pt x="340" y="372"/>
                  </a:lnTo>
                  <a:lnTo>
                    <a:pt x="344" y="376"/>
                  </a:lnTo>
                  <a:lnTo>
                    <a:pt x="348" y="380"/>
                  </a:lnTo>
                  <a:lnTo>
                    <a:pt x="348" y="380"/>
                  </a:lnTo>
                  <a:lnTo>
                    <a:pt x="350" y="378"/>
                  </a:lnTo>
                  <a:lnTo>
                    <a:pt x="350" y="378"/>
                  </a:lnTo>
                  <a:lnTo>
                    <a:pt x="352" y="380"/>
                  </a:lnTo>
                  <a:lnTo>
                    <a:pt x="352" y="382"/>
                  </a:lnTo>
                  <a:lnTo>
                    <a:pt x="352" y="382"/>
                  </a:lnTo>
                  <a:close/>
                  <a:moveTo>
                    <a:pt x="340" y="362"/>
                  </a:moveTo>
                  <a:lnTo>
                    <a:pt x="340" y="362"/>
                  </a:lnTo>
                  <a:lnTo>
                    <a:pt x="338" y="362"/>
                  </a:lnTo>
                  <a:lnTo>
                    <a:pt x="336" y="362"/>
                  </a:lnTo>
                  <a:lnTo>
                    <a:pt x="338" y="364"/>
                  </a:lnTo>
                  <a:lnTo>
                    <a:pt x="340" y="362"/>
                  </a:lnTo>
                  <a:close/>
                  <a:moveTo>
                    <a:pt x="322" y="370"/>
                  </a:moveTo>
                  <a:lnTo>
                    <a:pt x="324" y="372"/>
                  </a:lnTo>
                  <a:lnTo>
                    <a:pt x="324" y="372"/>
                  </a:lnTo>
                  <a:lnTo>
                    <a:pt x="324" y="370"/>
                  </a:lnTo>
                  <a:lnTo>
                    <a:pt x="322" y="370"/>
                  </a:lnTo>
                  <a:lnTo>
                    <a:pt x="322" y="370"/>
                  </a:lnTo>
                  <a:close/>
                  <a:moveTo>
                    <a:pt x="314" y="396"/>
                  </a:moveTo>
                  <a:lnTo>
                    <a:pt x="314" y="396"/>
                  </a:lnTo>
                  <a:lnTo>
                    <a:pt x="316" y="396"/>
                  </a:lnTo>
                  <a:lnTo>
                    <a:pt x="316" y="396"/>
                  </a:lnTo>
                  <a:lnTo>
                    <a:pt x="316" y="396"/>
                  </a:lnTo>
                  <a:lnTo>
                    <a:pt x="314" y="396"/>
                  </a:lnTo>
                  <a:lnTo>
                    <a:pt x="314" y="396"/>
                  </a:lnTo>
                  <a:close/>
                  <a:moveTo>
                    <a:pt x="310" y="404"/>
                  </a:moveTo>
                  <a:lnTo>
                    <a:pt x="310" y="404"/>
                  </a:lnTo>
                  <a:lnTo>
                    <a:pt x="312" y="406"/>
                  </a:lnTo>
                  <a:lnTo>
                    <a:pt x="314" y="406"/>
                  </a:lnTo>
                  <a:lnTo>
                    <a:pt x="312" y="404"/>
                  </a:lnTo>
                  <a:lnTo>
                    <a:pt x="312" y="404"/>
                  </a:lnTo>
                  <a:lnTo>
                    <a:pt x="312" y="404"/>
                  </a:lnTo>
                  <a:lnTo>
                    <a:pt x="312" y="406"/>
                  </a:lnTo>
                  <a:lnTo>
                    <a:pt x="310" y="404"/>
                  </a:lnTo>
                  <a:close/>
                  <a:moveTo>
                    <a:pt x="328" y="362"/>
                  </a:moveTo>
                  <a:lnTo>
                    <a:pt x="328" y="362"/>
                  </a:lnTo>
                  <a:lnTo>
                    <a:pt x="330" y="364"/>
                  </a:lnTo>
                  <a:lnTo>
                    <a:pt x="328" y="366"/>
                  </a:lnTo>
                  <a:lnTo>
                    <a:pt x="328" y="366"/>
                  </a:lnTo>
                  <a:lnTo>
                    <a:pt x="330" y="366"/>
                  </a:lnTo>
                  <a:lnTo>
                    <a:pt x="330" y="366"/>
                  </a:lnTo>
                  <a:lnTo>
                    <a:pt x="332" y="364"/>
                  </a:lnTo>
                  <a:lnTo>
                    <a:pt x="330" y="360"/>
                  </a:lnTo>
                  <a:lnTo>
                    <a:pt x="330" y="360"/>
                  </a:lnTo>
                  <a:lnTo>
                    <a:pt x="328" y="362"/>
                  </a:lnTo>
                  <a:lnTo>
                    <a:pt x="328" y="362"/>
                  </a:lnTo>
                  <a:close/>
                  <a:moveTo>
                    <a:pt x="330" y="366"/>
                  </a:moveTo>
                  <a:lnTo>
                    <a:pt x="328" y="368"/>
                  </a:lnTo>
                  <a:lnTo>
                    <a:pt x="330" y="368"/>
                  </a:lnTo>
                  <a:lnTo>
                    <a:pt x="330" y="366"/>
                  </a:lnTo>
                  <a:close/>
                  <a:moveTo>
                    <a:pt x="310" y="420"/>
                  </a:moveTo>
                  <a:lnTo>
                    <a:pt x="310" y="420"/>
                  </a:lnTo>
                  <a:lnTo>
                    <a:pt x="308" y="418"/>
                  </a:lnTo>
                  <a:lnTo>
                    <a:pt x="310" y="420"/>
                  </a:lnTo>
                  <a:close/>
                  <a:moveTo>
                    <a:pt x="304" y="422"/>
                  </a:moveTo>
                  <a:lnTo>
                    <a:pt x="306" y="422"/>
                  </a:lnTo>
                  <a:lnTo>
                    <a:pt x="306" y="422"/>
                  </a:lnTo>
                  <a:lnTo>
                    <a:pt x="304" y="422"/>
                  </a:lnTo>
                  <a:close/>
                  <a:moveTo>
                    <a:pt x="312" y="418"/>
                  </a:moveTo>
                  <a:lnTo>
                    <a:pt x="310" y="416"/>
                  </a:lnTo>
                  <a:lnTo>
                    <a:pt x="310" y="416"/>
                  </a:lnTo>
                  <a:lnTo>
                    <a:pt x="310" y="416"/>
                  </a:lnTo>
                  <a:lnTo>
                    <a:pt x="310" y="418"/>
                  </a:lnTo>
                  <a:lnTo>
                    <a:pt x="310" y="418"/>
                  </a:lnTo>
                  <a:lnTo>
                    <a:pt x="310" y="418"/>
                  </a:lnTo>
                  <a:lnTo>
                    <a:pt x="310" y="418"/>
                  </a:lnTo>
                  <a:lnTo>
                    <a:pt x="312" y="418"/>
                  </a:lnTo>
                  <a:lnTo>
                    <a:pt x="312" y="418"/>
                  </a:lnTo>
                  <a:close/>
                  <a:moveTo>
                    <a:pt x="334" y="356"/>
                  </a:moveTo>
                  <a:lnTo>
                    <a:pt x="334" y="358"/>
                  </a:lnTo>
                  <a:lnTo>
                    <a:pt x="334" y="358"/>
                  </a:lnTo>
                  <a:lnTo>
                    <a:pt x="334" y="356"/>
                  </a:lnTo>
                  <a:lnTo>
                    <a:pt x="332" y="354"/>
                  </a:lnTo>
                  <a:lnTo>
                    <a:pt x="334" y="356"/>
                  </a:lnTo>
                  <a:lnTo>
                    <a:pt x="332" y="356"/>
                  </a:lnTo>
                  <a:lnTo>
                    <a:pt x="334" y="358"/>
                  </a:lnTo>
                  <a:lnTo>
                    <a:pt x="332" y="360"/>
                  </a:lnTo>
                  <a:lnTo>
                    <a:pt x="334" y="360"/>
                  </a:lnTo>
                  <a:lnTo>
                    <a:pt x="334" y="360"/>
                  </a:lnTo>
                  <a:lnTo>
                    <a:pt x="334" y="358"/>
                  </a:lnTo>
                  <a:lnTo>
                    <a:pt x="334" y="356"/>
                  </a:lnTo>
                  <a:lnTo>
                    <a:pt x="334" y="356"/>
                  </a:lnTo>
                  <a:close/>
                  <a:moveTo>
                    <a:pt x="332" y="358"/>
                  </a:moveTo>
                  <a:lnTo>
                    <a:pt x="332" y="358"/>
                  </a:lnTo>
                  <a:lnTo>
                    <a:pt x="330" y="356"/>
                  </a:lnTo>
                  <a:lnTo>
                    <a:pt x="328" y="354"/>
                  </a:lnTo>
                  <a:lnTo>
                    <a:pt x="328" y="354"/>
                  </a:lnTo>
                  <a:lnTo>
                    <a:pt x="328" y="356"/>
                  </a:lnTo>
                  <a:lnTo>
                    <a:pt x="328" y="356"/>
                  </a:lnTo>
                  <a:lnTo>
                    <a:pt x="330" y="358"/>
                  </a:lnTo>
                  <a:lnTo>
                    <a:pt x="332" y="358"/>
                  </a:lnTo>
                  <a:lnTo>
                    <a:pt x="332" y="358"/>
                  </a:lnTo>
                  <a:close/>
                  <a:moveTo>
                    <a:pt x="302" y="416"/>
                  </a:moveTo>
                  <a:lnTo>
                    <a:pt x="304" y="418"/>
                  </a:lnTo>
                  <a:lnTo>
                    <a:pt x="304" y="418"/>
                  </a:lnTo>
                  <a:lnTo>
                    <a:pt x="304" y="416"/>
                  </a:lnTo>
                  <a:lnTo>
                    <a:pt x="302" y="416"/>
                  </a:lnTo>
                  <a:lnTo>
                    <a:pt x="302" y="416"/>
                  </a:lnTo>
                  <a:lnTo>
                    <a:pt x="302" y="416"/>
                  </a:lnTo>
                  <a:lnTo>
                    <a:pt x="302" y="416"/>
                  </a:lnTo>
                  <a:close/>
                  <a:moveTo>
                    <a:pt x="288" y="454"/>
                  </a:moveTo>
                  <a:lnTo>
                    <a:pt x="288" y="454"/>
                  </a:lnTo>
                  <a:lnTo>
                    <a:pt x="288" y="456"/>
                  </a:lnTo>
                  <a:lnTo>
                    <a:pt x="288" y="456"/>
                  </a:lnTo>
                  <a:lnTo>
                    <a:pt x="288" y="456"/>
                  </a:lnTo>
                  <a:lnTo>
                    <a:pt x="288" y="454"/>
                  </a:lnTo>
                  <a:lnTo>
                    <a:pt x="288" y="454"/>
                  </a:lnTo>
                  <a:close/>
                  <a:moveTo>
                    <a:pt x="296" y="438"/>
                  </a:moveTo>
                  <a:lnTo>
                    <a:pt x="292" y="436"/>
                  </a:lnTo>
                  <a:lnTo>
                    <a:pt x="294" y="438"/>
                  </a:lnTo>
                  <a:lnTo>
                    <a:pt x="296" y="438"/>
                  </a:lnTo>
                  <a:close/>
                  <a:moveTo>
                    <a:pt x="304" y="398"/>
                  </a:moveTo>
                  <a:lnTo>
                    <a:pt x="304" y="398"/>
                  </a:lnTo>
                  <a:lnTo>
                    <a:pt x="302" y="398"/>
                  </a:lnTo>
                  <a:lnTo>
                    <a:pt x="302" y="396"/>
                  </a:lnTo>
                  <a:lnTo>
                    <a:pt x="302" y="396"/>
                  </a:lnTo>
                  <a:lnTo>
                    <a:pt x="304" y="398"/>
                  </a:lnTo>
                  <a:lnTo>
                    <a:pt x="304" y="398"/>
                  </a:lnTo>
                  <a:close/>
                  <a:moveTo>
                    <a:pt x="302" y="400"/>
                  </a:moveTo>
                  <a:lnTo>
                    <a:pt x="302" y="400"/>
                  </a:lnTo>
                  <a:lnTo>
                    <a:pt x="300" y="402"/>
                  </a:lnTo>
                  <a:lnTo>
                    <a:pt x="300" y="402"/>
                  </a:lnTo>
                  <a:lnTo>
                    <a:pt x="302" y="402"/>
                  </a:lnTo>
                  <a:lnTo>
                    <a:pt x="302" y="400"/>
                  </a:lnTo>
                  <a:lnTo>
                    <a:pt x="302" y="400"/>
                  </a:lnTo>
                  <a:close/>
                  <a:moveTo>
                    <a:pt x="278" y="430"/>
                  </a:moveTo>
                  <a:lnTo>
                    <a:pt x="278" y="430"/>
                  </a:lnTo>
                  <a:lnTo>
                    <a:pt x="278" y="430"/>
                  </a:lnTo>
                  <a:lnTo>
                    <a:pt x="278" y="430"/>
                  </a:lnTo>
                  <a:lnTo>
                    <a:pt x="280" y="430"/>
                  </a:lnTo>
                  <a:lnTo>
                    <a:pt x="280" y="430"/>
                  </a:lnTo>
                  <a:lnTo>
                    <a:pt x="278" y="428"/>
                  </a:lnTo>
                  <a:lnTo>
                    <a:pt x="276" y="428"/>
                  </a:lnTo>
                  <a:lnTo>
                    <a:pt x="276" y="428"/>
                  </a:lnTo>
                  <a:lnTo>
                    <a:pt x="278" y="430"/>
                  </a:lnTo>
                  <a:lnTo>
                    <a:pt x="276" y="432"/>
                  </a:lnTo>
                  <a:lnTo>
                    <a:pt x="276" y="432"/>
                  </a:lnTo>
                  <a:lnTo>
                    <a:pt x="276" y="432"/>
                  </a:lnTo>
                  <a:lnTo>
                    <a:pt x="276" y="432"/>
                  </a:lnTo>
                  <a:lnTo>
                    <a:pt x="278" y="432"/>
                  </a:lnTo>
                  <a:lnTo>
                    <a:pt x="278" y="430"/>
                  </a:lnTo>
                  <a:lnTo>
                    <a:pt x="278" y="430"/>
                  </a:lnTo>
                  <a:lnTo>
                    <a:pt x="278" y="430"/>
                  </a:lnTo>
                  <a:lnTo>
                    <a:pt x="278" y="430"/>
                  </a:lnTo>
                  <a:close/>
                  <a:moveTo>
                    <a:pt x="264" y="452"/>
                  </a:moveTo>
                  <a:lnTo>
                    <a:pt x="264" y="454"/>
                  </a:lnTo>
                  <a:lnTo>
                    <a:pt x="262" y="456"/>
                  </a:lnTo>
                  <a:lnTo>
                    <a:pt x="264" y="456"/>
                  </a:lnTo>
                  <a:lnTo>
                    <a:pt x="264" y="456"/>
                  </a:lnTo>
                  <a:lnTo>
                    <a:pt x="266" y="454"/>
                  </a:lnTo>
                  <a:lnTo>
                    <a:pt x="266" y="452"/>
                  </a:lnTo>
                  <a:lnTo>
                    <a:pt x="264" y="452"/>
                  </a:lnTo>
                  <a:lnTo>
                    <a:pt x="264" y="452"/>
                  </a:lnTo>
                  <a:close/>
                  <a:moveTo>
                    <a:pt x="264" y="448"/>
                  </a:moveTo>
                  <a:lnTo>
                    <a:pt x="266" y="446"/>
                  </a:lnTo>
                  <a:lnTo>
                    <a:pt x="264" y="448"/>
                  </a:lnTo>
                  <a:lnTo>
                    <a:pt x="264" y="448"/>
                  </a:lnTo>
                  <a:close/>
                  <a:moveTo>
                    <a:pt x="268" y="446"/>
                  </a:moveTo>
                  <a:lnTo>
                    <a:pt x="268" y="446"/>
                  </a:lnTo>
                  <a:lnTo>
                    <a:pt x="266" y="444"/>
                  </a:lnTo>
                  <a:lnTo>
                    <a:pt x="266" y="444"/>
                  </a:lnTo>
                  <a:lnTo>
                    <a:pt x="266" y="446"/>
                  </a:lnTo>
                  <a:lnTo>
                    <a:pt x="268" y="446"/>
                  </a:lnTo>
                  <a:lnTo>
                    <a:pt x="268" y="446"/>
                  </a:lnTo>
                  <a:close/>
                  <a:moveTo>
                    <a:pt x="264" y="440"/>
                  </a:moveTo>
                  <a:lnTo>
                    <a:pt x="262" y="438"/>
                  </a:lnTo>
                  <a:lnTo>
                    <a:pt x="262" y="438"/>
                  </a:lnTo>
                  <a:lnTo>
                    <a:pt x="260" y="438"/>
                  </a:lnTo>
                  <a:lnTo>
                    <a:pt x="256" y="436"/>
                  </a:lnTo>
                  <a:lnTo>
                    <a:pt x="252" y="434"/>
                  </a:lnTo>
                  <a:lnTo>
                    <a:pt x="252" y="432"/>
                  </a:lnTo>
                  <a:lnTo>
                    <a:pt x="252" y="432"/>
                  </a:lnTo>
                  <a:lnTo>
                    <a:pt x="252" y="432"/>
                  </a:lnTo>
                  <a:lnTo>
                    <a:pt x="254" y="434"/>
                  </a:lnTo>
                  <a:lnTo>
                    <a:pt x="254" y="434"/>
                  </a:lnTo>
                  <a:lnTo>
                    <a:pt x="254" y="432"/>
                  </a:lnTo>
                  <a:lnTo>
                    <a:pt x="252" y="432"/>
                  </a:lnTo>
                  <a:lnTo>
                    <a:pt x="252" y="432"/>
                  </a:lnTo>
                  <a:lnTo>
                    <a:pt x="252" y="432"/>
                  </a:lnTo>
                  <a:lnTo>
                    <a:pt x="252" y="432"/>
                  </a:lnTo>
                  <a:lnTo>
                    <a:pt x="252" y="432"/>
                  </a:lnTo>
                  <a:lnTo>
                    <a:pt x="252" y="432"/>
                  </a:lnTo>
                  <a:lnTo>
                    <a:pt x="252" y="432"/>
                  </a:lnTo>
                  <a:lnTo>
                    <a:pt x="252" y="432"/>
                  </a:lnTo>
                  <a:lnTo>
                    <a:pt x="252" y="436"/>
                  </a:lnTo>
                  <a:lnTo>
                    <a:pt x="254" y="436"/>
                  </a:lnTo>
                  <a:lnTo>
                    <a:pt x="254" y="436"/>
                  </a:lnTo>
                  <a:lnTo>
                    <a:pt x="254" y="438"/>
                  </a:lnTo>
                  <a:lnTo>
                    <a:pt x="254" y="438"/>
                  </a:lnTo>
                  <a:lnTo>
                    <a:pt x="252" y="438"/>
                  </a:lnTo>
                  <a:lnTo>
                    <a:pt x="252" y="438"/>
                  </a:lnTo>
                  <a:lnTo>
                    <a:pt x="252" y="438"/>
                  </a:lnTo>
                  <a:lnTo>
                    <a:pt x="252" y="440"/>
                  </a:lnTo>
                  <a:lnTo>
                    <a:pt x="252" y="440"/>
                  </a:lnTo>
                  <a:lnTo>
                    <a:pt x="252" y="440"/>
                  </a:lnTo>
                  <a:lnTo>
                    <a:pt x="252" y="440"/>
                  </a:lnTo>
                  <a:lnTo>
                    <a:pt x="254" y="438"/>
                  </a:lnTo>
                  <a:lnTo>
                    <a:pt x="254" y="438"/>
                  </a:lnTo>
                  <a:lnTo>
                    <a:pt x="256" y="438"/>
                  </a:lnTo>
                  <a:lnTo>
                    <a:pt x="256" y="440"/>
                  </a:lnTo>
                  <a:lnTo>
                    <a:pt x="254" y="442"/>
                  </a:lnTo>
                  <a:lnTo>
                    <a:pt x="254" y="442"/>
                  </a:lnTo>
                  <a:lnTo>
                    <a:pt x="256" y="442"/>
                  </a:lnTo>
                  <a:lnTo>
                    <a:pt x="256" y="444"/>
                  </a:lnTo>
                  <a:lnTo>
                    <a:pt x="256" y="446"/>
                  </a:lnTo>
                  <a:lnTo>
                    <a:pt x="256" y="446"/>
                  </a:lnTo>
                  <a:lnTo>
                    <a:pt x="258" y="444"/>
                  </a:lnTo>
                  <a:lnTo>
                    <a:pt x="260" y="444"/>
                  </a:lnTo>
                  <a:lnTo>
                    <a:pt x="262" y="444"/>
                  </a:lnTo>
                  <a:lnTo>
                    <a:pt x="264" y="442"/>
                  </a:lnTo>
                  <a:lnTo>
                    <a:pt x="264" y="442"/>
                  </a:lnTo>
                  <a:lnTo>
                    <a:pt x="264" y="442"/>
                  </a:lnTo>
                  <a:lnTo>
                    <a:pt x="264" y="440"/>
                  </a:lnTo>
                  <a:lnTo>
                    <a:pt x="264" y="440"/>
                  </a:lnTo>
                  <a:close/>
                  <a:moveTo>
                    <a:pt x="252" y="426"/>
                  </a:moveTo>
                  <a:lnTo>
                    <a:pt x="252" y="426"/>
                  </a:lnTo>
                  <a:lnTo>
                    <a:pt x="252" y="426"/>
                  </a:lnTo>
                  <a:lnTo>
                    <a:pt x="252" y="424"/>
                  </a:lnTo>
                  <a:lnTo>
                    <a:pt x="252" y="424"/>
                  </a:lnTo>
                  <a:lnTo>
                    <a:pt x="250" y="424"/>
                  </a:lnTo>
                  <a:lnTo>
                    <a:pt x="250" y="424"/>
                  </a:lnTo>
                  <a:lnTo>
                    <a:pt x="250" y="426"/>
                  </a:lnTo>
                  <a:lnTo>
                    <a:pt x="252" y="426"/>
                  </a:lnTo>
                  <a:lnTo>
                    <a:pt x="252" y="426"/>
                  </a:lnTo>
                  <a:close/>
                  <a:moveTo>
                    <a:pt x="246" y="432"/>
                  </a:moveTo>
                  <a:lnTo>
                    <a:pt x="246" y="432"/>
                  </a:lnTo>
                  <a:lnTo>
                    <a:pt x="248" y="432"/>
                  </a:lnTo>
                  <a:lnTo>
                    <a:pt x="246" y="432"/>
                  </a:lnTo>
                  <a:close/>
                  <a:moveTo>
                    <a:pt x="256" y="422"/>
                  </a:moveTo>
                  <a:lnTo>
                    <a:pt x="256" y="422"/>
                  </a:lnTo>
                  <a:lnTo>
                    <a:pt x="256" y="420"/>
                  </a:lnTo>
                  <a:lnTo>
                    <a:pt x="258" y="416"/>
                  </a:lnTo>
                  <a:lnTo>
                    <a:pt x="258" y="416"/>
                  </a:lnTo>
                  <a:lnTo>
                    <a:pt x="260" y="418"/>
                  </a:lnTo>
                  <a:lnTo>
                    <a:pt x="262" y="420"/>
                  </a:lnTo>
                  <a:lnTo>
                    <a:pt x="262" y="420"/>
                  </a:lnTo>
                  <a:lnTo>
                    <a:pt x="264" y="420"/>
                  </a:lnTo>
                  <a:lnTo>
                    <a:pt x="264" y="420"/>
                  </a:lnTo>
                  <a:lnTo>
                    <a:pt x="264" y="420"/>
                  </a:lnTo>
                  <a:lnTo>
                    <a:pt x="264" y="420"/>
                  </a:lnTo>
                  <a:lnTo>
                    <a:pt x="266" y="424"/>
                  </a:lnTo>
                  <a:lnTo>
                    <a:pt x="268" y="422"/>
                  </a:lnTo>
                  <a:lnTo>
                    <a:pt x="268" y="422"/>
                  </a:lnTo>
                  <a:lnTo>
                    <a:pt x="268" y="420"/>
                  </a:lnTo>
                  <a:lnTo>
                    <a:pt x="268" y="420"/>
                  </a:lnTo>
                  <a:lnTo>
                    <a:pt x="270" y="422"/>
                  </a:lnTo>
                  <a:lnTo>
                    <a:pt x="272" y="422"/>
                  </a:lnTo>
                  <a:lnTo>
                    <a:pt x="274" y="422"/>
                  </a:lnTo>
                  <a:lnTo>
                    <a:pt x="276" y="424"/>
                  </a:lnTo>
                  <a:lnTo>
                    <a:pt x="276" y="424"/>
                  </a:lnTo>
                  <a:lnTo>
                    <a:pt x="276" y="422"/>
                  </a:lnTo>
                  <a:lnTo>
                    <a:pt x="276" y="422"/>
                  </a:lnTo>
                  <a:lnTo>
                    <a:pt x="274" y="420"/>
                  </a:lnTo>
                  <a:lnTo>
                    <a:pt x="274" y="420"/>
                  </a:lnTo>
                  <a:lnTo>
                    <a:pt x="272" y="418"/>
                  </a:lnTo>
                  <a:lnTo>
                    <a:pt x="270" y="418"/>
                  </a:lnTo>
                  <a:lnTo>
                    <a:pt x="268" y="420"/>
                  </a:lnTo>
                  <a:lnTo>
                    <a:pt x="268" y="418"/>
                  </a:lnTo>
                  <a:lnTo>
                    <a:pt x="268" y="418"/>
                  </a:lnTo>
                  <a:lnTo>
                    <a:pt x="266" y="416"/>
                  </a:lnTo>
                  <a:lnTo>
                    <a:pt x="266" y="414"/>
                  </a:lnTo>
                  <a:lnTo>
                    <a:pt x="266" y="414"/>
                  </a:lnTo>
                  <a:lnTo>
                    <a:pt x="266" y="416"/>
                  </a:lnTo>
                  <a:lnTo>
                    <a:pt x="266" y="416"/>
                  </a:lnTo>
                  <a:lnTo>
                    <a:pt x="264" y="416"/>
                  </a:lnTo>
                  <a:lnTo>
                    <a:pt x="264" y="416"/>
                  </a:lnTo>
                  <a:lnTo>
                    <a:pt x="264" y="416"/>
                  </a:lnTo>
                  <a:lnTo>
                    <a:pt x="264" y="416"/>
                  </a:lnTo>
                  <a:lnTo>
                    <a:pt x="264" y="416"/>
                  </a:lnTo>
                  <a:lnTo>
                    <a:pt x="264" y="414"/>
                  </a:lnTo>
                  <a:lnTo>
                    <a:pt x="262" y="414"/>
                  </a:lnTo>
                  <a:lnTo>
                    <a:pt x="262" y="414"/>
                  </a:lnTo>
                  <a:lnTo>
                    <a:pt x="262" y="414"/>
                  </a:lnTo>
                  <a:lnTo>
                    <a:pt x="260" y="414"/>
                  </a:lnTo>
                  <a:lnTo>
                    <a:pt x="260" y="416"/>
                  </a:lnTo>
                  <a:lnTo>
                    <a:pt x="260" y="416"/>
                  </a:lnTo>
                  <a:lnTo>
                    <a:pt x="258" y="416"/>
                  </a:lnTo>
                  <a:lnTo>
                    <a:pt x="258" y="416"/>
                  </a:lnTo>
                  <a:lnTo>
                    <a:pt x="260" y="416"/>
                  </a:lnTo>
                  <a:lnTo>
                    <a:pt x="258" y="414"/>
                  </a:lnTo>
                  <a:lnTo>
                    <a:pt x="258" y="414"/>
                  </a:lnTo>
                  <a:lnTo>
                    <a:pt x="258" y="412"/>
                  </a:lnTo>
                  <a:lnTo>
                    <a:pt x="258" y="412"/>
                  </a:lnTo>
                  <a:lnTo>
                    <a:pt x="254" y="412"/>
                  </a:lnTo>
                  <a:lnTo>
                    <a:pt x="250" y="410"/>
                  </a:lnTo>
                  <a:lnTo>
                    <a:pt x="250" y="410"/>
                  </a:lnTo>
                  <a:lnTo>
                    <a:pt x="248" y="412"/>
                  </a:lnTo>
                  <a:lnTo>
                    <a:pt x="250" y="414"/>
                  </a:lnTo>
                  <a:lnTo>
                    <a:pt x="250" y="414"/>
                  </a:lnTo>
                  <a:lnTo>
                    <a:pt x="252" y="416"/>
                  </a:lnTo>
                  <a:lnTo>
                    <a:pt x="252" y="414"/>
                  </a:lnTo>
                  <a:lnTo>
                    <a:pt x="252" y="414"/>
                  </a:lnTo>
                  <a:lnTo>
                    <a:pt x="254" y="418"/>
                  </a:lnTo>
                  <a:lnTo>
                    <a:pt x="256" y="420"/>
                  </a:lnTo>
                  <a:lnTo>
                    <a:pt x="254" y="420"/>
                  </a:lnTo>
                  <a:lnTo>
                    <a:pt x="254" y="420"/>
                  </a:lnTo>
                  <a:lnTo>
                    <a:pt x="254" y="420"/>
                  </a:lnTo>
                  <a:lnTo>
                    <a:pt x="256" y="422"/>
                  </a:lnTo>
                  <a:lnTo>
                    <a:pt x="256" y="422"/>
                  </a:lnTo>
                  <a:close/>
                  <a:moveTo>
                    <a:pt x="248" y="424"/>
                  </a:moveTo>
                  <a:lnTo>
                    <a:pt x="248" y="424"/>
                  </a:lnTo>
                  <a:lnTo>
                    <a:pt x="248" y="424"/>
                  </a:lnTo>
                  <a:lnTo>
                    <a:pt x="248" y="424"/>
                  </a:lnTo>
                  <a:lnTo>
                    <a:pt x="248" y="424"/>
                  </a:lnTo>
                  <a:lnTo>
                    <a:pt x="248" y="424"/>
                  </a:lnTo>
                  <a:lnTo>
                    <a:pt x="248" y="424"/>
                  </a:lnTo>
                  <a:lnTo>
                    <a:pt x="248" y="424"/>
                  </a:lnTo>
                  <a:close/>
                  <a:moveTo>
                    <a:pt x="242" y="430"/>
                  </a:moveTo>
                  <a:lnTo>
                    <a:pt x="242" y="430"/>
                  </a:lnTo>
                  <a:lnTo>
                    <a:pt x="244" y="432"/>
                  </a:lnTo>
                  <a:lnTo>
                    <a:pt x="244" y="432"/>
                  </a:lnTo>
                  <a:lnTo>
                    <a:pt x="244" y="432"/>
                  </a:lnTo>
                  <a:lnTo>
                    <a:pt x="244" y="432"/>
                  </a:lnTo>
                  <a:lnTo>
                    <a:pt x="244" y="430"/>
                  </a:lnTo>
                  <a:lnTo>
                    <a:pt x="242" y="430"/>
                  </a:lnTo>
                  <a:lnTo>
                    <a:pt x="242" y="430"/>
                  </a:lnTo>
                  <a:close/>
                  <a:moveTo>
                    <a:pt x="268" y="360"/>
                  </a:moveTo>
                  <a:lnTo>
                    <a:pt x="268" y="360"/>
                  </a:lnTo>
                  <a:lnTo>
                    <a:pt x="266" y="360"/>
                  </a:lnTo>
                  <a:lnTo>
                    <a:pt x="270" y="358"/>
                  </a:lnTo>
                  <a:lnTo>
                    <a:pt x="270" y="358"/>
                  </a:lnTo>
                  <a:lnTo>
                    <a:pt x="268" y="358"/>
                  </a:lnTo>
                  <a:lnTo>
                    <a:pt x="266" y="356"/>
                  </a:lnTo>
                  <a:lnTo>
                    <a:pt x="266" y="356"/>
                  </a:lnTo>
                  <a:lnTo>
                    <a:pt x="266" y="356"/>
                  </a:lnTo>
                  <a:lnTo>
                    <a:pt x="266" y="356"/>
                  </a:lnTo>
                  <a:lnTo>
                    <a:pt x="264" y="358"/>
                  </a:lnTo>
                  <a:lnTo>
                    <a:pt x="264" y="356"/>
                  </a:lnTo>
                  <a:lnTo>
                    <a:pt x="264" y="354"/>
                  </a:lnTo>
                  <a:lnTo>
                    <a:pt x="264" y="354"/>
                  </a:lnTo>
                  <a:lnTo>
                    <a:pt x="264" y="354"/>
                  </a:lnTo>
                  <a:lnTo>
                    <a:pt x="264" y="354"/>
                  </a:lnTo>
                  <a:lnTo>
                    <a:pt x="266" y="354"/>
                  </a:lnTo>
                  <a:lnTo>
                    <a:pt x="266" y="354"/>
                  </a:lnTo>
                  <a:lnTo>
                    <a:pt x="266" y="354"/>
                  </a:lnTo>
                  <a:lnTo>
                    <a:pt x="264" y="352"/>
                  </a:lnTo>
                  <a:lnTo>
                    <a:pt x="262" y="354"/>
                  </a:lnTo>
                  <a:lnTo>
                    <a:pt x="262" y="354"/>
                  </a:lnTo>
                  <a:lnTo>
                    <a:pt x="260" y="354"/>
                  </a:lnTo>
                  <a:lnTo>
                    <a:pt x="260" y="354"/>
                  </a:lnTo>
                  <a:lnTo>
                    <a:pt x="260" y="354"/>
                  </a:lnTo>
                  <a:lnTo>
                    <a:pt x="260" y="354"/>
                  </a:lnTo>
                  <a:lnTo>
                    <a:pt x="260" y="354"/>
                  </a:lnTo>
                  <a:lnTo>
                    <a:pt x="264" y="358"/>
                  </a:lnTo>
                  <a:lnTo>
                    <a:pt x="268" y="360"/>
                  </a:lnTo>
                  <a:lnTo>
                    <a:pt x="268" y="360"/>
                  </a:lnTo>
                  <a:close/>
                  <a:moveTo>
                    <a:pt x="262" y="362"/>
                  </a:moveTo>
                  <a:lnTo>
                    <a:pt x="262" y="362"/>
                  </a:lnTo>
                  <a:lnTo>
                    <a:pt x="262" y="364"/>
                  </a:lnTo>
                  <a:lnTo>
                    <a:pt x="264" y="362"/>
                  </a:lnTo>
                  <a:lnTo>
                    <a:pt x="264" y="362"/>
                  </a:lnTo>
                  <a:lnTo>
                    <a:pt x="262" y="362"/>
                  </a:lnTo>
                  <a:lnTo>
                    <a:pt x="262" y="362"/>
                  </a:lnTo>
                  <a:lnTo>
                    <a:pt x="262" y="362"/>
                  </a:lnTo>
                  <a:close/>
                  <a:moveTo>
                    <a:pt x="226" y="450"/>
                  </a:moveTo>
                  <a:lnTo>
                    <a:pt x="226" y="450"/>
                  </a:lnTo>
                  <a:lnTo>
                    <a:pt x="228" y="452"/>
                  </a:lnTo>
                  <a:lnTo>
                    <a:pt x="228" y="452"/>
                  </a:lnTo>
                  <a:lnTo>
                    <a:pt x="230" y="450"/>
                  </a:lnTo>
                  <a:lnTo>
                    <a:pt x="228" y="448"/>
                  </a:lnTo>
                  <a:lnTo>
                    <a:pt x="228" y="448"/>
                  </a:lnTo>
                  <a:lnTo>
                    <a:pt x="228" y="450"/>
                  </a:lnTo>
                  <a:lnTo>
                    <a:pt x="228" y="450"/>
                  </a:lnTo>
                  <a:lnTo>
                    <a:pt x="226" y="448"/>
                  </a:lnTo>
                  <a:lnTo>
                    <a:pt x="226" y="450"/>
                  </a:lnTo>
                  <a:lnTo>
                    <a:pt x="226" y="450"/>
                  </a:lnTo>
                  <a:close/>
                  <a:moveTo>
                    <a:pt x="226" y="452"/>
                  </a:moveTo>
                  <a:lnTo>
                    <a:pt x="226" y="452"/>
                  </a:lnTo>
                  <a:lnTo>
                    <a:pt x="226" y="454"/>
                  </a:lnTo>
                  <a:lnTo>
                    <a:pt x="228" y="454"/>
                  </a:lnTo>
                  <a:lnTo>
                    <a:pt x="228" y="454"/>
                  </a:lnTo>
                  <a:lnTo>
                    <a:pt x="226" y="452"/>
                  </a:lnTo>
                  <a:lnTo>
                    <a:pt x="226" y="452"/>
                  </a:lnTo>
                  <a:lnTo>
                    <a:pt x="226" y="452"/>
                  </a:lnTo>
                  <a:close/>
                  <a:moveTo>
                    <a:pt x="222" y="442"/>
                  </a:moveTo>
                  <a:lnTo>
                    <a:pt x="222" y="444"/>
                  </a:lnTo>
                  <a:lnTo>
                    <a:pt x="222" y="446"/>
                  </a:lnTo>
                  <a:lnTo>
                    <a:pt x="222" y="446"/>
                  </a:lnTo>
                  <a:lnTo>
                    <a:pt x="224" y="444"/>
                  </a:lnTo>
                  <a:lnTo>
                    <a:pt x="222" y="442"/>
                  </a:lnTo>
                  <a:lnTo>
                    <a:pt x="222" y="442"/>
                  </a:lnTo>
                  <a:close/>
                  <a:moveTo>
                    <a:pt x="246" y="366"/>
                  </a:moveTo>
                  <a:lnTo>
                    <a:pt x="246" y="364"/>
                  </a:lnTo>
                  <a:lnTo>
                    <a:pt x="246" y="364"/>
                  </a:lnTo>
                  <a:lnTo>
                    <a:pt x="246" y="366"/>
                  </a:lnTo>
                  <a:lnTo>
                    <a:pt x="246" y="366"/>
                  </a:lnTo>
                  <a:lnTo>
                    <a:pt x="244" y="366"/>
                  </a:lnTo>
                  <a:lnTo>
                    <a:pt x="244" y="366"/>
                  </a:lnTo>
                  <a:lnTo>
                    <a:pt x="246" y="368"/>
                  </a:lnTo>
                  <a:lnTo>
                    <a:pt x="246" y="370"/>
                  </a:lnTo>
                  <a:lnTo>
                    <a:pt x="246" y="370"/>
                  </a:lnTo>
                  <a:lnTo>
                    <a:pt x="250" y="368"/>
                  </a:lnTo>
                  <a:lnTo>
                    <a:pt x="250" y="368"/>
                  </a:lnTo>
                  <a:lnTo>
                    <a:pt x="248" y="368"/>
                  </a:lnTo>
                  <a:lnTo>
                    <a:pt x="248" y="366"/>
                  </a:lnTo>
                  <a:lnTo>
                    <a:pt x="248" y="366"/>
                  </a:lnTo>
                  <a:lnTo>
                    <a:pt x="248" y="366"/>
                  </a:lnTo>
                  <a:lnTo>
                    <a:pt x="248" y="366"/>
                  </a:lnTo>
                  <a:lnTo>
                    <a:pt x="246" y="366"/>
                  </a:lnTo>
                  <a:lnTo>
                    <a:pt x="246" y="366"/>
                  </a:lnTo>
                  <a:close/>
                  <a:moveTo>
                    <a:pt x="256" y="354"/>
                  </a:moveTo>
                  <a:lnTo>
                    <a:pt x="256" y="354"/>
                  </a:lnTo>
                  <a:lnTo>
                    <a:pt x="256" y="354"/>
                  </a:lnTo>
                  <a:lnTo>
                    <a:pt x="256" y="354"/>
                  </a:lnTo>
                  <a:lnTo>
                    <a:pt x="256" y="354"/>
                  </a:lnTo>
                  <a:lnTo>
                    <a:pt x="258" y="352"/>
                  </a:lnTo>
                  <a:lnTo>
                    <a:pt x="258" y="352"/>
                  </a:lnTo>
                  <a:lnTo>
                    <a:pt x="256" y="352"/>
                  </a:lnTo>
                  <a:lnTo>
                    <a:pt x="254" y="352"/>
                  </a:lnTo>
                  <a:lnTo>
                    <a:pt x="254" y="354"/>
                  </a:lnTo>
                  <a:lnTo>
                    <a:pt x="254" y="354"/>
                  </a:lnTo>
                  <a:lnTo>
                    <a:pt x="254" y="354"/>
                  </a:lnTo>
                  <a:lnTo>
                    <a:pt x="254" y="354"/>
                  </a:lnTo>
                  <a:lnTo>
                    <a:pt x="254" y="354"/>
                  </a:lnTo>
                  <a:lnTo>
                    <a:pt x="254" y="354"/>
                  </a:lnTo>
                  <a:lnTo>
                    <a:pt x="254" y="354"/>
                  </a:lnTo>
                  <a:lnTo>
                    <a:pt x="254" y="354"/>
                  </a:lnTo>
                  <a:lnTo>
                    <a:pt x="254" y="356"/>
                  </a:lnTo>
                  <a:lnTo>
                    <a:pt x="254" y="354"/>
                  </a:lnTo>
                  <a:lnTo>
                    <a:pt x="254" y="354"/>
                  </a:lnTo>
                  <a:lnTo>
                    <a:pt x="254" y="354"/>
                  </a:lnTo>
                  <a:lnTo>
                    <a:pt x="254" y="354"/>
                  </a:lnTo>
                  <a:lnTo>
                    <a:pt x="256" y="354"/>
                  </a:lnTo>
                  <a:lnTo>
                    <a:pt x="256" y="354"/>
                  </a:lnTo>
                  <a:lnTo>
                    <a:pt x="256" y="354"/>
                  </a:lnTo>
                  <a:lnTo>
                    <a:pt x="256" y="354"/>
                  </a:lnTo>
                  <a:lnTo>
                    <a:pt x="256" y="354"/>
                  </a:lnTo>
                  <a:close/>
                  <a:moveTo>
                    <a:pt x="242" y="334"/>
                  </a:moveTo>
                  <a:lnTo>
                    <a:pt x="244" y="334"/>
                  </a:lnTo>
                  <a:lnTo>
                    <a:pt x="244" y="332"/>
                  </a:lnTo>
                  <a:lnTo>
                    <a:pt x="242" y="334"/>
                  </a:lnTo>
                  <a:lnTo>
                    <a:pt x="242" y="334"/>
                  </a:lnTo>
                  <a:lnTo>
                    <a:pt x="242" y="334"/>
                  </a:lnTo>
                  <a:lnTo>
                    <a:pt x="242" y="334"/>
                  </a:lnTo>
                  <a:lnTo>
                    <a:pt x="242" y="334"/>
                  </a:lnTo>
                  <a:lnTo>
                    <a:pt x="242" y="334"/>
                  </a:lnTo>
                  <a:lnTo>
                    <a:pt x="242" y="334"/>
                  </a:lnTo>
                  <a:close/>
                  <a:moveTo>
                    <a:pt x="238" y="348"/>
                  </a:moveTo>
                  <a:lnTo>
                    <a:pt x="236" y="350"/>
                  </a:lnTo>
                  <a:lnTo>
                    <a:pt x="236" y="350"/>
                  </a:lnTo>
                  <a:lnTo>
                    <a:pt x="238" y="350"/>
                  </a:lnTo>
                  <a:lnTo>
                    <a:pt x="238" y="348"/>
                  </a:lnTo>
                  <a:lnTo>
                    <a:pt x="238" y="348"/>
                  </a:lnTo>
                  <a:close/>
                  <a:moveTo>
                    <a:pt x="234" y="336"/>
                  </a:moveTo>
                  <a:lnTo>
                    <a:pt x="234" y="336"/>
                  </a:lnTo>
                  <a:lnTo>
                    <a:pt x="236" y="338"/>
                  </a:lnTo>
                  <a:lnTo>
                    <a:pt x="236" y="338"/>
                  </a:lnTo>
                  <a:lnTo>
                    <a:pt x="234" y="336"/>
                  </a:lnTo>
                  <a:lnTo>
                    <a:pt x="234" y="336"/>
                  </a:lnTo>
                  <a:lnTo>
                    <a:pt x="236" y="334"/>
                  </a:lnTo>
                  <a:lnTo>
                    <a:pt x="236" y="334"/>
                  </a:lnTo>
                  <a:lnTo>
                    <a:pt x="234" y="334"/>
                  </a:lnTo>
                  <a:lnTo>
                    <a:pt x="234" y="334"/>
                  </a:lnTo>
                  <a:lnTo>
                    <a:pt x="234" y="334"/>
                  </a:lnTo>
                  <a:lnTo>
                    <a:pt x="230" y="330"/>
                  </a:lnTo>
                  <a:lnTo>
                    <a:pt x="230" y="332"/>
                  </a:lnTo>
                  <a:lnTo>
                    <a:pt x="230" y="332"/>
                  </a:lnTo>
                  <a:lnTo>
                    <a:pt x="230" y="332"/>
                  </a:lnTo>
                  <a:lnTo>
                    <a:pt x="228" y="332"/>
                  </a:lnTo>
                  <a:lnTo>
                    <a:pt x="228" y="332"/>
                  </a:lnTo>
                  <a:lnTo>
                    <a:pt x="230" y="336"/>
                  </a:lnTo>
                  <a:lnTo>
                    <a:pt x="232" y="338"/>
                  </a:lnTo>
                  <a:lnTo>
                    <a:pt x="234" y="336"/>
                  </a:lnTo>
                  <a:close/>
                  <a:moveTo>
                    <a:pt x="210" y="378"/>
                  </a:moveTo>
                  <a:lnTo>
                    <a:pt x="212" y="378"/>
                  </a:lnTo>
                  <a:lnTo>
                    <a:pt x="212" y="376"/>
                  </a:lnTo>
                  <a:lnTo>
                    <a:pt x="212" y="376"/>
                  </a:lnTo>
                  <a:lnTo>
                    <a:pt x="210" y="378"/>
                  </a:lnTo>
                  <a:lnTo>
                    <a:pt x="210" y="378"/>
                  </a:lnTo>
                  <a:lnTo>
                    <a:pt x="210" y="378"/>
                  </a:lnTo>
                  <a:close/>
                  <a:moveTo>
                    <a:pt x="214" y="362"/>
                  </a:moveTo>
                  <a:lnTo>
                    <a:pt x="214" y="362"/>
                  </a:lnTo>
                  <a:lnTo>
                    <a:pt x="216" y="362"/>
                  </a:lnTo>
                  <a:lnTo>
                    <a:pt x="218" y="364"/>
                  </a:lnTo>
                  <a:lnTo>
                    <a:pt x="218" y="362"/>
                  </a:lnTo>
                  <a:lnTo>
                    <a:pt x="218" y="362"/>
                  </a:lnTo>
                  <a:lnTo>
                    <a:pt x="218" y="360"/>
                  </a:lnTo>
                  <a:lnTo>
                    <a:pt x="218" y="358"/>
                  </a:lnTo>
                  <a:lnTo>
                    <a:pt x="218" y="358"/>
                  </a:lnTo>
                  <a:lnTo>
                    <a:pt x="218" y="356"/>
                  </a:lnTo>
                  <a:lnTo>
                    <a:pt x="218" y="356"/>
                  </a:lnTo>
                  <a:lnTo>
                    <a:pt x="216" y="356"/>
                  </a:lnTo>
                  <a:lnTo>
                    <a:pt x="214" y="356"/>
                  </a:lnTo>
                  <a:lnTo>
                    <a:pt x="214" y="356"/>
                  </a:lnTo>
                  <a:lnTo>
                    <a:pt x="210" y="356"/>
                  </a:lnTo>
                  <a:lnTo>
                    <a:pt x="210" y="354"/>
                  </a:lnTo>
                  <a:lnTo>
                    <a:pt x="210" y="356"/>
                  </a:lnTo>
                  <a:lnTo>
                    <a:pt x="210" y="356"/>
                  </a:lnTo>
                  <a:lnTo>
                    <a:pt x="208" y="356"/>
                  </a:lnTo>
                  <a:lnTo>
                    <a:pt x="208" y="356"/>
                  </a:lnTo>
                  <a:lnTo>
                    <a:pt x="208" y="356"/>
                  </a:lnTo>
                  <a:lnTo>
                    <a:pt x="212" y="358"/>
                  </a:lnTo>
                  <a:lnTo>
                    <a:pt x="212" y="360"/>
                  </a:lnTo>
                  <a:lnTo>
                    <a:pt x="214" y="362"/>
                  </a:lnTo>
                  <a:lnTo>
                    <a:pt x="212" y="364"/>
                  </a:lnTo>
                  <a:lnTo>
                    <a:pt x="214" y="362"/>
                  </a:lnTo>
                  <a:lnTo>
                    <a:pt x="214" y="362"/>
                  </a:lnTo>
                  <a:close/>
                  <a:moveTo>
                    <a:pt x="196" y="384"/>
                  </a:moveTo>
                  <a:lnTo>
                    <a:pt x="196" y="384"/>
                  </a:lnTo>
                  <a:lnTo>
                    <a:pt x="200" y="386"/>
                  </a:lnTo>
                  <a:lnTo>
                    <a:pt x="200" y="386"/>
                  </a:lnTo>
                  <a:lnTo>
                    <a:pt x="200" y="386"/>
                  </a:lnTo>
                  <a:lnTo>
                    <a:pt x="202" y="386"/>
                  </a:lnTo>
                  <a:lnTo>
                    <a:pt x="202" y="384"/>
                  </a:lnTo>
                  <a:lnTo>
                    <a:pt x="202" y="384"/>
                  </a:lnTo>
                  <a:lnTo>
                    <a:pt x="200" y="386"/>
                  </a:lnTo>
                  <a:lnTo>
                    <a:pt x="200" y="386"/>
                  </a:lnTo>
                  <a:lnTo>
                    <a:pt x="198" y="382"/>
                  </a:lnTo>
                  <a:lnTo>
                    <a:pt x="194" y="382"/>
                  </a:lnTo>
                  <a:lnTo>
                    <a:pt x="194" y="382"/>
                  </a:lnTo>
                  <a:lnTo>
                    <a:pt x="194" y="386"/>
                  </a:lnTo>
                  <a:lnTo>
                    <a:pt x="194" y="386"/>
                  </a:lnTo>
                  <a:lnTo>
                    <a:pt x="196" y="384"/>
                  </a:lnTo>
                  <a:lnTo>
                    <a:pt x="196" y="386"/>
                  </a:lnTo>
                  <a:lnTo>
                    <a:pt x="196" y="386"/>
                  </a:lnTo>
                  <a:lnTo>
                    <a:pt x="196" y="384"/>
                  </a:lnTo>
                  <a:close/>
                  <a:moveTo>
                    <a:pt x="200" y="362"/>
                  </a:moveTo>
                  <a:lnTo>
                    <a:pt x="198" y="362"/>
                  </a:lnTo>
                  <a:lnTo>
                    <a:pt x="200" y="364"/>
                  </a:lnTo>
                  <a:lnTo>
                    <a:pt x="200" y="364"/>
                  </a:lnTo>
                  <a:lnTo>
                    <a:pt x="200" y="362"/>
                  </a:lnTo>
                  <a:lnTo>
                    <a:pt x="200" y="362"/>
                  </a:lnTo>
                  <a:lnTo>
                    <a:pt x="200" y="362"/>
                  </a:lnTo>
                  <a:close/>
                  <a:moveTo>
                    <a:pt x="202" y="334"/>
                  </a:moveTo>
                  <a:lnTo>
                    <a:pt x="202" y="334"/>
                  </a:lnTo>
                  <a:lnTo>
                    <a:pt x="202" y="336"/>
                  </a:lnTo>
                  <a:lnTo>
                    <a:pt x="204" y="336"/>
                  </a:lnTo>
                  <a:lnTo>
                    <a:pt x="204" y="336"/>
                  </a:lnTo>
                  <a:lnTo>
                    <a:pt x="204" y="334"/>
                  </a:lnTo>
                  <a:lnTo>
                    <a:pt x="204" y="332"/>
                  </a:lnTo>
                  <a:lnTo>
                    <a:pt x="204" y="332"/>
                  </a:lnTo>
                  <a:lnTo>
                    <a:pt x="202" y="334"/>
                  </a:lnTo>
                  <a:lnTo>
                    <a:pt x="202" y="334"/>
                  </a:lnTo>
                  <a:lnTo>
                    <a:pt x="202" y="334"/>
                  </a:lnTo>
                  <a:close/>
                  <a:moveTo>
                    <a:pt x="206" y="330"/>
                  </a:moveTo>
                  <a:lnTo>
                    <a:pt x="206" y="330"/>
                  </a:lnTo>
                  <a:lnTo>
                    <a:pt x="208" y="328"/>
                  </a:lnTo>
                  <a:lnTo>
                    <a:pt x="210" y="328"/>
                  </a:lnTo>
                  <a:lnTo>
                    <a:pt x="210" y="328"/>
                  </a:lnTo>
                  <a:lnTo>
                    <a:pt x="208" y="326"/>
                  </a:lnTo>
                  <a:lnTo>
                    <a:pt x="208" y="324"/>
                  </a:lnTo>
                  <a:lnTo>
                    <a:pt x="208" y="322"/>
                  </a:lnTo>
                  <a:lnTo>
                    <a:pt x="210" y="324"/>
                  </a:lnTo>
                  <a:lnTo>
                    <a:pt x="210" y="324"/>
                  </a:lnTo>
                  <a:lnTo>
                    <a:pt x="210" y="324"/>
                  </a:lnTo>
                  <a:lnTo>
                    <a:pt x="212" y="326"/>
                  </a:lnTo>
                  <a:lnTo>
                    <a:pt x="212" y="326"/>
                  </a:lnTo>
                  <a:lnTo>
                    <a:pt x="212" y="328"/>
                  </a:lnTo>
                  <a:lnTo>
                    <a:pt x="212" y="328"/>
                  </a:lnTo>
                  <a:lnTo>
                    <a:pt x="212" y="328"/>
                  </a:lnTo>
                  <a:lnTo>
                    <a:pt x="212" y="328"/>
                  </a:lnTo>
                  <a:lnTo>
                    <a:pt x="212" y="328"/>
                  </a:lnTo>
                  <a:lnTo>
                    <a:pt x="212" y="328"/>
                  </a:lnTo>
                  <a:lnTo>
                    <a:pt x="214" y="328"/>
                  </a:lnTo>
                  <a:lnTo>
                    <a:pt x="214" y="328"/>
                  </a:lnTo>
                  <a:lnTo>
                    <a:pt x="214" y="330"/>
                  </a:lnTo>
                  <a:lnTo>
                    <a:pt x="216" y="330"/>
                  </a:lnTo>
                  <a:lnTo>
                    <a:pt x="216" y="330"/>
                  </a:lnTo>
                  <a:lnTo>
                    <a:pt x="214" y="328"/>
                  </a:lnTo>
                  <a:lnTo>
                    <a:pt x="212" y="328"/>
                  </a:lnTo>
                  <a:lnTo>
                    <a:pt x="212" y="328"/>
                  </a:lnTo>
                  <a:lnTo>
                    <a:pt x="212" y="328"/>
                  </a:lnTo>
                  <a:lnTo>
                    <a:pt x="212" y="328"/>
                  </a:lnTo>
                  <a:lnTo>
                    <a:pt x="212" y="326"/>
                  </a:lnTo>
                  <a:lnTo>
                    <a:pt x="212" y="326"/>
                  </a:lnTo>
                  <a:lnTo>
                    <a:pt x="212" y="328"/>
                  </a:lnTo>
                  <a:lnTo>
                    <a:pt x="212" y="328"/>
                  </a:lnTo>
                  <a:lnTo>
                    <a:pt x="214" y="326"/>
                  </a:lnTo>
                  <a:lnTo>
                    <a:pt x="214" y="328"/>
                  </a:lnTo>
                  <a:lnTo>
                    <a:pt x="216" y="328"/>
                  </a:lnTo>
                  <a:lnTo>
                    <a:pt x="216" y="326"/>
                  </a:lnTo>
                  <a:lnTo>
                    <a:pt x="216" y="326"/>
                  </a:lnTo>
                  <a:lnTo>
                    <a:pt x="216" y="326"/>
                  </a:lnTo>
                  <a:lnTo>
                    <a:pt x="214" y="326"/>
                  </a:lnTo>
                  <a:lnTo>
                    <a:pt x="212" y="324"/>
                  </a:lnTo>
                  <a:lnTo>
                    <a:pt x="212" y="324"/>
                  </a:lnTo>
                  <a:lnTo>
                    <a:pt x="212" y="324"/>
                  </a:lnTo>
                  <a:lnTo>
                    <a:pt x="212" y="324"/>
                  </a:lnTo>
                  <a:lnTo>
                    <a:pt x="212" y="324"/>
                  </a:lnTo>
                  <a:lnTo>
                    <a:pt x="212" y="324"/>
                  </a:lnTo>
                  <a:lnTo>
                    <a:pt x="212" y="324"/>
                  </a:lnTo>
                  <a:lnTo>
                    <a:pt x="212" y="324"/>
                  </a:lnTo>
                  <a:lnTo>
                    <a:pt x="210" y="322"/>
                  </a:lnTo>
                  <a:lnTo>
                    <a:pt x="208" y="322"/>
                  </a:lnTo>
                  <a:lnTo>
                    <a:pt x="208" y="322"/>
                  </a:lnTo>
                  <a:lnTo>
                    <a:pt x="208" y="322"/>
                  </a:lnTo>
                  <a:lnTo>
                    <a:pt x="208" y="324"/>
                  </a:lnTo>
                  <a:lnTo>
                    <a:pt x="208" y="324"/>
                  </a:lnTo>
                  <a:lnTo>
                    <a:pt x="204" y="322"/>
                  </a:lnTo>
                  <a:lnTo>
                    <a:pt x="204" y="322"/>
                  </a:lnTo>
                  <a:lnTo>
                    <a:pt x="206" y="330"/>
                  </a:lnTo>
                  <a:lnTo>
                    <a:pt x="206" y="330"/>
                  </a:lnTo>
                  <a:close/>
                  <a:moveTo>
                    <a:pt x="212" y="304"/>
                  </a:moveTo>
                  <a:lnTo>
                    <a:pt x="212" y="304"/>
                  </a:lnTo>
                  <a:lnTo>
                    <a:pt x="212" y="304"/>
                  </a:lnTo>
                  <a:lnTo>
                    <a:pt x="212" y="304"/>
                  </a:lnTo>
                  <a:lnTo>
                    <a:pt x="212" y="304"/>
                  </a:lnTo>
                  <a:lnTo>
                    <a:pt x="210" y="306"/>
                  </a:lnTo>
                  <a:lnTo>
                    <a:pt x="210" y="306"/>
                  </a:lnTo>
                  <a:lnTo>
                    <a:pt x="212" y="306"/>
                  </a:lnTo>
                  <a:lnTo>
                    <a:pt x="212" y="306"/>
                  </a:lnTo>
                  <a:lnTo>
                    <a:pt x="214" y="306"/>
                  </a:lnTo>
                  <a:lnTo>
                    <a:pt x="214" y="306"/>
                  </a:lnTo>
                  <a:lnTo>
                    <a:pt x="218" y="308"/>
                  </a:lnTo>
                  <a:lnTo>
                    <a:pt x="218" y="308"/>
                  </a:lnTo>
                  <a:lnTo>
                    <a:pt x="220" y="308"/>
                  </a:lnTo>
                  <a:lnTo>
                    <a:pt x="218" y="306"/>
                  </a:lnTo>
                  <a:lnTo>
                    <a:pt x="218" y="306"/>
                  </a:lnTo>
                  <a:lnTo>
                    <a:pt x="218" y="306"/>
                  </a:lnTo>
                  <a:lnTo>
                    <a:pt x="216" y="304"/>
                  </a:lnTo>
                  <a:lnTo>
                    <a:pt x="216" y="304"/>
                  </a:lnTo>
                  <a:lnTo>
                    <a:pt x="214" y="306"/>
                  </a:lnTo>
                  <a:lnTo>
                    <a:pt x="212" y="306"/>
                  </a:lnTo>
                  <a:lnTo>
                    <a:pt x="212" y="306"/>
                  </a:lnTo>
                  <a:lnTo>
                    <a:pt x="212" y="304"/>
                  </a:lnTo>
                  <a:lnTo>
                    <a:pt x="212" y="304"/>
                  </a:lnTo>
                  <a:close/>
                  <a:moveTo>
                    <a:pt x="226" y="282"/>
                  </a:moveTo>
                  <a:lnTo>
                    <a:pt x="226" y="282"/>
                  </a:lnTo>
                  <a:lnTo>
                    <a:pt x="226" y="280"/>
                  </a:lnTo>
                  <a:lnTo>
                    <a:pt x="224" y="278"/>
                  </a:lnTo>
                  <a:lnTo>
                    <a:pt x="226" y="282"/>
                  </a:lnTo>
                  <a:close/>
                  <a:moveTo>
                    <a:pt x="212" y="316"/>
                  </a:moveTo>
                  <a:lnTo>
                    <a:pt x="212" y="316"/>
                  </a:lnTo>
                  <a:lnTo>
                    <a:pt x="212" y="316"/>
                  </a:lnTo>
                  <a:lnTo>
                    <a:pt x="214" y="316"/>
                  </a:lnTo>
                  <a:lnTo>
                    <a:pt x="214" y="316"/>
                  </a:lnTo>
                  <a:lnTo>
                    <a:pt x="212" y="314"/>
                  </a:lnTo>
                  <a:lnTo>
                    <a:pt x="212" y="316"/>
                  </a:lnTo>
                  <a:lnTo>
                    <a:pt x="212" y="316"/>
                  </a:lnTo>
                  <a:close/>
                  <a:moveTo>
                    <a:pt x="208" y="354"/>
                  </a:moveTo>
                  <a:lnTo>
                    <a:pt x="208" y="354"/>
                  </a:lnTo>
                  <a:lnTo>
                    <a:pt x="206" y="356"/>
                  </a:lnTo>
                  <a:lnTo>
                    <a:pt x="208" y="356"/>
                  </a:lnTo>
                  <a:lnTo>
                    <a:pt x="208" y="356"/>
                  </a:lnTo>
                  <a:lnTo>
                    <a:pt x="208" y="354"/>
                  </a:lnTo>
                  <a:lnTo>
                    <a:pt x="208" y="354"/>
                  </a:lnTo>
                  <a:lnTo>
                    <a:pt x="206" y="354"/>
                  </a:lnTo>
                  <a:lnTo>
                    <a:pt x="206" y="354"/>
                  </a:lnTo>
                  <a:lnTo>
                    <a:pt x="206" y="354"/>
                  </a:lnTo>
                  <a:lnTo>
                    <a:pt x="206" y="354"/>
                  </a:lnTo>
                  <a:lnTo>
                    <a:pt x="206" y="354"/>
                  </a:lnTo>
                  <a:lnTo>
                    <a:pt x="206" y="354"/>
                  </a:lnTo>
                  <a:lnTo>
                    <a:pt x="206" y="354"/>
                  </a:lnTo>
                  <a:lnTo>
                    <a:pt x="206" y="352"/>
                  </a:lnTo>
                  <a:lnTo>
                    <a:pt x="204" y="352"/>
                  </a:lnTo>
                  <a:lnTo>
                    <a:pt x="204" y="352"/>
                  </a:lnTo>
                  <a:lnTo>
                    <a:pt x="206" y="354"/>
                  </a:lnTo>
                  <a:lnTo>
                    <a:pt x="206" y="354"/>
                  </a:lnTo>
                  <a:lnTo>
                    <a:pt x="206" y="354"/>
                  </a:lnTo>
                  <a:lnTo>
                    <a:pt x="206" y="354"/>
                  </a:lnTo>
                  <a:lnTo>
                    <a:pt x="206" y="354"/>
                  </a:lnTo>
                  <a:lnTo>
                    <a:pt x="206" y="354"/>
                  </a:lnTo>
                  <a:lnTo>
                    <a:pt x="206" y="354"/>
                  </a:lnTo>
                  <a:lnTo>
                    <a:pt x="206" y="354"/>
                  </a:lnTo>
                  <a:lnTo>
                    <a:pt x="206" y="354"/>
                  </a:lnTo>
                  <a:lnTo>
                    <a:pt x="206" y="356"/>
                  </a:lnTo>
                  <a:lnTo>
                    <a:pt x="206" y="356"/>
                  </a:lnTo>
                  <a:lnTo>
                    <a:pt x="206" y="354"/>
                  </a:lnTo>
                  <a:lnTo>
                    <a:pt x="208" y="354"/>
                  </a:lnTo>
                  <a:close/>
                  <a:moveTo>
                    <a:pt x="222" y="316"/>
                  </a:moveTo>
                  <a:lnTo>
                    <a:pt x="222" y="316"/>
                  </a:lnTo>
                  <a:lnTo>
                    <a:pt x="224" y="314"/>
                  </a:lnTo>
                  <a:lnTo>
                    <a:pt x="224" y="314"/>
                  </a:lnTo>
                  <a:lnTo>
                    <a:pt x="222" y="312"/>
                  </a:lnTo>
                  <a:lnTo>
                    <a:pt x="220" y="312"/>
                  </a:lnTo>
                  <a:lnTo>
                    <a:pt x="220" y="312"/>
                  </a:lnTo>
                  <a:lnTo>
                    <a:pt x="222" y="314"/>
                  </a:lnTo>
                  <a:lnTo>
                    <a:pt x="222" y="316"/>
                  </a:lnTo>
                  <a:lnTo>
                    <a:pt x="222" y="316"/>
                  </a:lnTo>
                  <a:close/>
                  <a:moveTo>
                    <a:pt x="206" y="338"/>
                  </a:moveTo>
                  <a:lnTo>
                    <a:pt x="206" y="334"/>
                  </a:lnTo>
                  <a:lnTo>
                    <a:pt x="206" y="334"/>
                  </a:lnTo>
                  <a:lnTo>
                    <a:pt x="206" y="338"/>
                  </a:lnTo>
                  <a:close/>
                  <a:moveTo>
                    <a:pt x="204" y="338"/>
                  </a:moveTo>
                  <a:lnTo>
                    <a:pt x="206" y="338"/>
                  </a:lnTo>
                  <a:lnTo>
                    <a:pt x="206" y="338"/>
                  </a:lnTo>
                  <a:lnTo>
                    <a:pt x="206" y="338"/>
                  </a:lnTo>
                  <a:lnTo>
                    <a:pt x="204" y="338"/>
                  </a:lnTo>
                  <a:lnTo>
                    <a:pt x="204" y="338"/>
                  </a:lnTo>
                  <a:lnTo>
                    <a:pt x="204" y="338"/>
                  </a:lnTo>
                  <a:close/>
                  <a:moveTo>
                    <a:pt x="196" y="360"/>
                  </a:moveTo>
                  <a:lnTo>
                    <a:pt x="196" y="360"/>
                  </a:lnTo>
                  <a:lnTo>
                    <a:pt x="198" y="360"/>
                  </a:lnTo>
                  <a:lnTo>
                    <a:pt x="200" y="360"/>
                  </a:lnTo>
                  <a:lnTo>
                    <a:pt x="198" y="356"/>
                  </a:lnTo>
                  <a:lnTo>
                    <a:pt x="198" y="356"/>
                  </a:lnTo>
                  <a:lnTo>
                    <a:pt x="196" y="358"/>
                  </a:lnTo>
                  <a:lnTo>
                    <a:pt x="196" y="360"/>
                  </a:lnTo>
                  <a:lnTo>
                    <a:pt x="196" y="360"/>
                  </a:lnTo>
                  <a:close/>
                  <a:moveTo>
                    <a:pt x="210" y="336"/>
                  </a:moveTo>
                  <a:lnTo>
                    <a:pt x="210" y="336"/>
                  </a:lnTo>
                  <a:lnTo>
                    <a:pt x="210" y="334"/>
                  </a:lnTo>
                  <a:lnTo>
                    <a:pt x="208" y="334"/>
                  </a:lnTo>
                  <a:lnTo>
                    <a:pt x="210" y="336"/>
                  </a:lnTo>
                  <a:close/>
                  <a:moveTo>
                    <a:pt x="204" y="380"/>
                  </a:moveTo>
                  <a:lnTo>
                    <a:pt x="204" y="380"/>
                  </a:lnTo>
                  <a:lnTo>
                    <a:pt x="202" y="378"/>
                  </a:lnTo>
                  <a:lnTo>
                    <a:pt x="200" y="378"/>
                  </a:lnTo>
                  <a:lnTo>
                    <a:pt x="198" y="378"/>
                  </a:lnTo>
                  <a:lnTo>
                    <a:pt x="198" y="378"/>
                  </a:lnTo>
                  <a:lnTo>
                    <a:pt x="200" y="380"/>
                  </a:lnTo>
                  <a:lnTo>
                    <a:pt x="204" y="380"/>
                  </a:lnTo>
                  <a:lnTo>
                    <a:pt x="204" y="380"/>
                  </a:lnTo>
                  <a:close/>
                  <a:moveTo>
                    <a:pt x="206" y="368"/>
                  </a:moveTo>
                  <a:lnTo>
                    <a:pt x="204" y="370"/>
                  </a:lnTo>
                  <a:lnTo>
                    <a:pt x="204" y="370"/>
                  </a:lnTo>
                  <a:lnTo>
                    <a:pt x="206" y="370"/>
                  </a:lnTo>
                  <a:lnTo>
                    <a:pt x="206" y="368"/>
                  </a:lnTo>
                  <a:lnTo>
                    <a:pt x="206" y="368"/>
                  </a:lnTo>
                  <a:close/>
                  <a:moveTo>
                    <a:pt x="206" y="376"/>
                  </a:moveTo>
                  <a:lnTo>
                    <a:pt x="206" y="374"/>
                  </a:lnTo>
                  <a:lnTo>
                    <a:pt x="206" y="374"/>
                  </a:lnTo>
                  <a:lnTo>
                    <a:pt x="206" y="374"/>
                  </a:lnTo>
                  <a:lnTo>
                    <a:pt x="204" y="374"/>
                  </a:lnTo>
                  <a:lnTo>
                    <a:pt x="206" y="374"/>
                  </a:lnTo>
                  <a:lnTo>
                    <a:pt x="206" y="376"/>
                  </a:lnTo>
                  <a:close/>
                  <a:moveTo>
                    <a:pt x="208" y="370"/>
                  </a:moveTo>
                  <a:lnTo>
                    <a:pt x="210" y="372"/>
                  </a:lnTo>
                  <a:lnTo>
                    <a:pt x="210" y="372"/>
                  </a:lnTo>
                  <a:lnTo>
                    <a:pt x="210" y="370"/>
                  </a:lnTo>
                  <a:lnTo>
                    <a:pt x="208" y="370"/>
                  </a:lnTo>
                  <a:lnTo>
                    <a:pt x="208" y="368"/>
                  </a:lnTo>
                  <a:lnTo>
                    <a:pt x="208" y="368"/>
                  </a:lnTo>
                  <a:lnTo>
                    <a:pt x="208" y="370"/>
                  </a:lnTo>
                  <a:lnTo>
                    <a:pt x="208" y="370"/>
                  </a:lnTo>
                  <a:close/>
                  <a:moveTo>
                    <a:pt x="224" y="318"/>
                  </a:moveTo>
                  <a:lnTo>
                    <a:pt x="226" y="320"/>
                  </a:lnTo>
                  <a:lnTo>
                    <a:pt x="226" y="318"/>
                  </a:lnTo>
                  <a:lnTo>
                    <a:pt x="226" y="318"/>
                  </a:lnTo>
                  <a:lnTo>
                    <a:pt x="226" y="318"/>
                  </a:lnTo>
                  <a:lnTo>
                    <a:pt x="226" y="318"/>
                  </a:lnTo>
                  <a:lnTo>
                    <a:pt x="226" y="318"/>
                  </a:lnTo>
                  <a:lnTo>
                    <a:pt x="224" y="318"/>
                  </a:lnTo>
                  <a:lnTo>
                    <a:pt x="224" y="318"/>
                  </a:lnTo>
                  <a:close/>
                  <a:moveTo>
                    <a:pt x="228" y="324"/>
                  </a:moveTo>
                  <a:lnTo>
                    <a:pt x="228" y="324"/>
                  </a:lnTo>
                  <a:lnTo>
                    <a:pt x="230" y="322"/>
                  </a:lnTo>
                  <a:lnTo>
                    <a:pt x="230" y="322"/>
                  </a:lnTo>
                  <a:lnTo>
                    <a:pt x="226" y="322"/>
                  </a:lnTo>
                  <a:lnTo>
                    <a:pt x="226" y="320"/>
                  </a:lnTo>
                  <a:lnTo>
                    <a:pt x="226" y="320"/>
                  </a:lnTo>
                  <a:lnTo>
                    <a:pt x="226" y="322"/>
                  </a:lnTo>
                  <a:lnTo>
                    <a:pt x="228" y="322"/>
                  </a:lnTo>
                  <a:lnTo>
                    <a:pt x="228" y="322"/>
                  </a:lnTo>
                  <a:lnTo>
                    <a:pt x="228" y="324"/>
                  </a:lnTo>
                  <a:lnTo>
                    <a:pt x="228" y="326"/>
                  </a:lnTo>
                  <a:lnTo>
                    <a:pt x="228" y="324"/>
                  </a:lnTo>
                  <a:close/>
                  <a:moveTo>
                    <a:pt x="224" y="350"/>
                  </a:moveTo>
                  <a:lnTo>
                    <a:pt x="226" y="350"/>
                  </a:lnTo>
                  <a:lnTo>
                    <a:pt x="224" y="348"/>
                  </a:lnTo>
                  <a:lnTo>
                    <a:pt x="224" y="350"/>
                  </a:lnTo>
                  <a:lnTo>
                    <a:pt x="224" y="350"/>
                  </a:lnTo>
                  <a:lnTo>
                    <a:pt x="224" y="350"/>
                  </a:lnTo>
                  <a:lnTo>
                    <a:pt x="224" y="350"/>
                  </a:lnTo>
                  <a:lnTo>
                    <a:pt x="224" y="350"/>
                  </a:lnTo>
                  <a:close/>
                  <a:moveTo>
                    <a:pt x="222" y="352"/>
                  </a:moveTo>
                  <a:lnTo>
                    <a:pt x="222" y="352"/>
                  </a:lnTo>
                  <a:lnTo>
                    <a:pt x="224" y="354"/>
                  </a:lnTo>
                  <a:lnTo>
                    <a:pt x="224" y="354"/>
                  </a:lnTo>
                  <a:lnTo>
                    <a:pt x="222" y="352"/>
                  </a:lnTo>
                  <a:close/>
                  <a:moveTo>
                    <a:pt x="220" y="356"/>
                  </a:moveTo>
                  <a:lnTo>
                    <a:pt x="220" y="356"/>
                  </a:lnTo>
                  <a:lnTo>
                    <a:pt x="220" y="354"/>
                  </a:lnTo>
                  <a:lnTo>
                    <a:pt x="220" y="354"/>
                  </a:lnTo>
                  <a:lnTo>
                    <a:pt x="220" y="354"/>
                  </a:lnTo>
                  <a:lnTo>
                    <a:pt x="220" y="356"/>
                  </a:lnTo>
                  <a:lnTo>
                    <a:pt x="220" y="356"/>
                  </a:lnTo>
                  <a:close/>
                  <a:moveTo>
                    <a:pt x="222" y="348"/>
                  </a:moveTo>
                  <a:lnTo>
                    <a:pt x="222" y="344"/>
                  </a:lnTo>
                  <a:lnTo>
                    <a:pt x="222" y="344"/>
                  </a:lnTo>
                  <a:lnTo>
                    <a:pt x="222" y="346"/>
                  </a:lnTo>
                  <a:lnTo>
                    <a:pt x="220" y="344"/>
                  </a:lnTo>
                  <a:lnTo>
                    <a:pt x="220" y="344"/>
                  </a:lnTo>
                  <a:lnTo>
                    <a:pt x="220" y="346"/>
                  </a:lnTo>
                  <a:lnTo>
                    <a:pt x="220" y="346"/>
                  </a:lnTo>
                  <a:lnTo>
                    <a:pt x="222" y="348"/>
                  </a:lnTo>
                  <a:lnTo>
                    <a:pt x="222" y="348"/>
                  </a:lnTo>
                  <a:close/>
                  <a:moveTo>
                    <a:pt x="224" y="334"/>
                  </a:moveTo>
                  <a:lnTo>
                    <a:pt x="224" y="332"/>
                  </a:lnTo>
                  <a:lnTo>
                    <a:pt x="224" y="332"/>
                  </a:lnTo>
                  <a:lnTo>
                    <a:pt x="222" y="332"/>
                  </a:lnTo>
                  <a:lnTo>
                    <a:pt x="224" y="332"/>
                  </a:lnTo>
                  <a:lnTo>
                    <a:pt x="224" y="332"/>
                  </a:lnTo>
                  <a:lnTo>
                    <a:pt x="224" y="334"/>
                  </a:lnTo>
                  <a:close/>
                  <a:moveTo>
                    <a:pt x="220" y="348"/>
                  </a:moveTo>
                  <a:lnTo>
                    <a:pt x="220" y="348"/>
                  </a:lnTo>
                  <a:lnTo>
                    <a:pt x="220" y="350"/>
                  </a:lnTo>
                  <a:lnTo>
                    <a:pt x="220" y="350"/>
                  </a:lnTo>
                  <a:lnTo>
                    <a:pt x="220" y="350"/>
                  </a:lnTo>
                  <a:lnTo>
                    <a:pt x="220" y="350"/>
                  </a:lnTo>
                  <a:lnTo>
                    <a:pt x="222" y="348"/>
                  </a:lnTo>
                  <a:lnTo>
                    <a:pt x="220" y="348"/>
                  </a:lnTo>
                  <a:lnTo>
                    <a:pt x="220" y="348"/>
                  </a:lnTo>
                  <a:close/>
                  <a:moveTo>
                    <a:pt x="226" y="332"/>
                  </a:moveTo>
                  <a:lnTo>
                    <a:pt x="226" y="332"/>
                  </a:lnTo>
                  <a:lnTo>
                    <a:pt x="226" y="330"/>
                  </a:lnTo>
                  <a:lnTo>
                    <a:pt x="226" y="330"/>
                  </a:lnTo>
                  <a:lnTo>
                    <a:pt x="226" y="330"/>
                  </a:lnTo>
                  <a:lnTo>
                    <a:pt x="226" y="332"/>
                  </a:lnTo>
                  <a:lnTo>
                    <a:pt x="226" y="332"/>
                  </a:lnTo>
                  <a:close/>
                  <a:moveTo>
                    <a:pt x="224" y="320"/>
                  </a:moveTo>
                  <a:lnTo>
                    <a:pt x="224" y="320"/>
                  </a:lnTo>
                  <a:lnTo>
                    <a:pt x="224" y="320"/>
                  </a:lnTo>
                  <a:lnTo>
                    <a:pt x="224" y="322"/>
                  </a:lnTo>
                  <a:lnTo>
                    <a:pt x="224" y="322"/>
                  </a:lnTo>
                  <a:lnTo>
                    <a:pt x="226" y="320"/>
                  </a:lnTo>
                  <a:lnTo>
                    <a:pt x="224" y="320"/>
                  </a:lnTo>
                  <a:lnTo>
                    <a:pt x="224" y="320"/>
                  </a:lnTo>
                  <a:close/>
                  <a:moveTo>
                    <a:pt x="212" y="378"/>
                  </a:moveTo>
                  <a:lnTo>
                    <a:pt x="212" y="378"/>
                  </a:lnTo>
                  <a:lnTo>
                    <a:pt x="212" y="380"/>
                  </a:lnTo>
                  <a:lnTo>
                    <a:pt x="212" y="380"/>
                  </a:lnTo>
                  <a:lnTo>
                    <a:pt x="214" y="380"/>
                  </a:lnTo>
                  <a:lnTo>
                    <a:pt x="214" y="380"/>
                  </a:lnTo>
                  <a:lnTo>
                    <a:pt x="214" y="380"/>
                  </a:lnTo>
                  <a:lnTo>
                    <a:pt x="214" y="380"/>
                  </a:lnTo>
                  <a:lnTo>
                    <a:pt x="214" y="380"/>
                  </a:lnTo>
                  <a:lnTo>
                    <a:pt x="214" y="380"/>
                  </a:lnTo>
                  <a:lnTo>
                    <a:pt x="216" y="382"/>
                  </a:lnTo>
                  <a:lnTo>
                    <a:pt x="216" y="382"/>
                  </a:lnTo>
                  <a:lnTo>
                    <a:pt x="216" y="382"/>
                  </a:lnTo>
                  <a:lnTo>
                    <a:pt x="216" y="380"/>
                  </a:lnTo>
                  <a:lnTo>
                    <a:pt x="216" y="380"/>
                  </a:lnTo>
                  <a:lnTo>
                    <a:pt x="216" y="380"/>
                  </a:lnTo>
                  <a:lnTo>
                    <a:pt x="216" y="380"/>
                  </a:lnTo>
                  <a:lnTo>
                    <a:pt x="216" y="380"/>
                  </a:lnTo>
                  <a:lnTo>
                    <a:pt x="216" y="380"/>
                  </a:lnTo>
                  <a:lnTo>
                    <a:pt x="216" y="380"/>
                  </a:lnTo>
                  <a:lnTo>
                    <a:pt x="216" y="380"/>
                  </a:lnTo>
                  <a:lnTo>
                    <a:pt x="214" y="380"/>
                  </a:lnTo>
                  <a:lnTo>
                    <a:pt x="214" y="380"/>
                  </a:lnTo>
                  <a:lnTo>
                    <a:pt x="214" y="378"/>
                  </a:lnTo>
                  <a:lnTo>
                    <a:pt x="214" y="378"/>
                  </a:lnTo>
                  <a:lnTo>
                    <a:pt x="212" y="380"/>
                  </a:lnTo>
                  <a:lnTo>
                    <a:pt x="212" y="380"/>
                  </a:lnTo>
                  <a:lnTo>
                    <a:pt x="212" y="378"/>
                  </a:lnTo>
                  <a:lnTo>
                    <a:pt x="212" y="378"/>
                  </a:lnTo>
                  <a:close/>
                  <a:moveTo>
                    <a:pt x="218" y="366"/>
                  </a:moveTo>
                  <a:lnTo>
                    <a:pt x="220" y="366"/>
                  </a:lnTo>
                  <a:lnTo>
                    <a:pt x="218" y="364"/>
                  </a:lnTo>
                  <a:lnTo>
                    <a:pt x="218" y="366"/>
                  </a:lnTo>
                  <a:close/>
                  <a:moveTo>
                    <a:pt x="224" y="362"/>
                  </a:moveTo>
                  <a:lnTo>
                    <a:pt x="224" y="362"/>
                  </a:lnTo>
                  <a:lnTo>
                    <a:pt x="222" y="362"/>
                  </a:lnTo>
                  <a:lnTo>
                    <a:pt x="222" y="360"/>
                  </a:lnTo>
                  <a:lnTo>
                    <a:pt x="222" y="360"/>
                  </a:lnTo>
                  <a:lnTo>
                    <a:pt x="220" y="360"/>
                  </a:lnTo>
                  <a:lnTo>
                    <a:pt x="220" y="362"/>
                  </a:lnTo>
                  <a:lnTo>
                    <a:pt x="220" y="364"/>
                  </a:lnTo>
                  <a:lnTo>
                    <a:pt x="220" y="364"/>
                  </a:lnTo>
                  <a:lnTo>
                    <a:pt x="224" y="362"/>
                  </a:lnTo>
                  <a:lnTo>
                    <a:pt x="224" y="362"/>
                  </a:lnTo>
                  <a:close/>
                  <a:moveTo>
                    <a:pt x="242" y="330"/>
                  </a:moveTo>
                  <a:lnTo>
                    <a:pt x="244" y="328"/>
                  </a:lnTo>
                  <a:lnTo>
                    <a:pt x="244" y="328"/>
                  </a:lnTo>
                  <a:lnTo>
                    <a:pt x="242" y="330"/>
                  </a:lnTo>
                  <a:lnTo>
                    <a:pt x="240" y="328"/>
                  </a:lnTo>
                  <a:lnTo>
                    <a:pt x="242" y="328"/>
                  </a:lnTo>
                  <a:lnTo>
                    <a:pt x="240" y="326"/>
                  </a:lnTo>
                  <a:lnTo>
                    <a:pt x="240" y="328"/>
                  </a:lnTo>
                  <a:lnTo>
                    <a:pt x="240" y="328"/>
                  </a:lnTo>
                  <a:lnTo>
                    <a:pt x="238" y="326"/>
                  </a:lnTo>
                  <a:lnTo>
                    <a:pt x="236" y="328"/>
                  </a:lnTo>
                  <a:lnTo>
                    <a:pt x="236" y="328"/>
                  </a:lnTo>
                  <a:lnTo>
                    <a:pt x="234" y="326"/>
                  </a:lnTo>
                  <a:lnTo>
                    <a:pt x="234" y="324"/>
                  </a:lnTo>
                  <a:lnTo>
                    <a:pt x="234" y="324"/>
                  </a:lnTo>
                  <a:lnTo>
                    <a:pt x="234" y="324"/>
                  </a:lnTo>
                  <a:lnTo>
                    <a:pt x="232" y="326"/>
                  </a:lnTo>
                  <a:lnTo>
                    <a:pt x="232" y="326"/>
                  </a:lnTo>
                  <a:lnTo>
                    <a:pt x="232" y="324"/>
                  </a:lnTo>
                  <a:lnTo>
                    <a:pt x="232" y="324"/>
                  </a:lnTo>
                  <a:lnTo>
                    <a:pt x="230" y="324"/>
                  </a:lnTo>
                  <a:lnTo>
                    <a:pt x="230" y="322"/>
                  </a:lnTo>
                  <a:lnTo>
                    <a:pt x="230" y="322"/>
                  </a:lnTo>
                  <a:lnTo>
                    <a:pt x="230" y="324"/>
                  </a:lnTo>
                  <a:lnTo>
                    <a:pt x="230" y="324"/>
                  </a:lnTo>
                  <a:lnTo>
                    <a:pt x="230" y="324"/>
                  </a:lnTo>
                  <a:lnTo>
                    <a:pt x="234" y="328"/>
                  </a:lnTo>
                  <a:lnTo>
                    <a:pt x="234" y="328"/>
                  </a:lnTo>
                  <a:lnTo>
                    <a:pt x="236" y="330"/>
                  </a:lnTo>
                  <a:lnTo>
                    <a:pt x="236" y="330"/>
                  </a:lnTo>
                  <a:lnTo>
                    <a:pt x="236" y="328"/>
                  </a:lnTo>
                  <a:lnTo>
                    <a:pt x="238" y="326"/>
                  </a:lnTo>
                  <a:lnTo>
                    <a:pt x="238" y="326"/>
                  </a:lnTo>
                  <a:lnTo>
                    <a:pt x="238" y="330"/>
                  </a:lnTo>
                  <a:lnTo>
                    <a:pt x="242" y="330"/>
                  </a:lnTo>
                  <a:lnTo>
                    <a:pt x="242" y="330"/>
                  </a:lnTo>
                  <a:close/>
                  <a:moveTo>
                    <a:pt x="230" y="320"/>
                  </a:moveTo>
                  <a:lnTo>
                    <a:pt x="230" y="320"/>
                  </a:lnTo>
                  <a:lnTo>
                    <a:pt x="232" y="320"/>
                  </a:lnTo>
                  <a:lnTo>
                    <a:pt x="230" y="318"/>
                  </a:lnTo>
                  <a:lnTo>
                    <a:pt x="230" y="318"/>
                  </a:lnTo>
                  <a:lnTo>
                    <a:pt x="230" y="320"/>
                  </a:lnTo>
                  <a:lnTo>
                    <a:pt x="230" y="320"/>
                  </a:lnTo>
                  <a:close/>
                  <a:moveTo>
                    <a:pt x="238" y="314"/>
                  </a:moveTo>
                  <a:lnTo>
                    <a:pt x="238" y="314"/>
                  </a:lnTo>
                  <a:lnTo>
                    <a:pt x="238" y="312"/>
                  </a:lnTo>
                  <a:lnTo>
                    <a:pt x="238" y="312"/>
                  </a:lnTo>
                  <a:lnTo>
                    <a:pt x="238" y="312"/>
                  </a:lnTo>
                  <a:lnTo>
                    <a:pt x="238" y="314"/>
                  </a:lnTo>
                  <a:lnTo>
                    <a:pt x="236" y="314"/>
                  </a:lnTo>
                  <a:lnTo>
                    <a:pt x="236" y="314"/>
                  </a:lnTo>
                  <a:lnTo>
                    <a:pt x="238" y="314"/>
                  </a:lnTo>
                  <a:lnTo>
                    <a:pt x="238" y="314"/>
                  </a:lnTo>
                  <a:close/>
                  <a:moveTo>
                    <a:pt x="242" y="312"/>
                  </a:moveTo>
                  <a:lnTo>
                    <a:pt x="244" y="310"/>
                  </a:lnTo>
                  <a:lnTo>
                    <a:pt x="242" y="308"/>
                  </a:lnTo>
                  <a:lnTo>
                    <a:pt x="242" y="308"/>
                  </a:lnTo>
                  <a:lnTo>
                    <a:pt x="242" y="310"/>
                  </a:lnTo>
                  <a:lnTo>
                    <a:pt x="242" y="312"/>
                  </a:lnTo>
                  <a:lnTo>
                    <a:pt x="242" y="312"/>
                  </a:lnTo>
                  <a:close/>
                  <a:moveTo>
                    <a:pt x="240" y="312"/>
                  </a:moveTo>
                  <a:lnTo>
                    <a:pt x="242" y="312"/>
                  </a:lnTo>
                  <a:lnTo>
                    <a:pt x="242" y="310"/>
                  </a:lnTo>
                  <a:lnTo>
                    <a:pt x="240" y="312"/>
                  </a:lnTo>
                  <a:close/>
                  <a:moveTo>
                    <a:pt x="240" y="326"/>
                  </a:moveTo>
                  <a:lnTo>
                    <a:pt x="240" y="324"/>
                  </a:lnTo>
                  <a:lnTo>
                    <a:pt x="240" y="324"/>
                  </a:lnTo>
                  <a:lnTo>
                    <a:pt x="240" y="324"/>
                  </a:lnTo>
                  <a:lnTo>
                    <a:pt x="240" y="324"/>
                  </a:lnTo>
                  <a:lnTo>
                    <a:pt x="242" y="326"/>
                  </a:lnTo>
                  <a:lnTo>
                    <a:pt x="242" y="326"/>
                  </a:lnTo>
                  <a:lnTo>
                    <a:pt x="242" y="326"/>
                  </a:lnTo>
                  <a:lnTo>
                    <a:pt x="240" y="324"/>
                  </a:lnTo>
                  <a:lnTo>
                    <a:pt x="240" y="324"/>
                  </a:lnTo>
                  <a:lnTo>
                    <a:pt x="240" y="324"/>
                  </a:lnTo>
                  <a:lnTo>
                    <a:pt x="240" y="324"/>
                  </a:lnTo>
                  <a:lnTo>
                    <a:pt x="240" y="324"/>
                  </a:lnTo>
                  <a:lnTo>
                    <a:pt x="240" y="326"/>
                  </a:lnTo>
                  <a:lnTo>
                    <a:pt x="240" y="326"/>
                  </a:lnTo>
                  <a:close/>
                  <a:moveTo>
                    <a:pt x="238" y="332"/>
                  </a:moveTo>
                  <a:lnTo>
                    <a:pt x="238" y="332"/>
                  </a:lnTo>
                  <a:lnTo>
                    <a:pt x="240" y="334"/>
                  </a:lnTo>
                  <a:lnTo>
                    <a:pt x="242" y="332"/>
                  </a:lnTo>
                  <a:lnTo>
                    <a:pt x="238" y="332"/>
                  </a:lnTo>
                  <a:lnTo>
                    <a:pt x="238" y="332"/>
                  </a:lnTo>
                  <a:close/>
                  <a:moveTo>
                    <a:pt x="240" y="338"/>
                  </a:moveTo>
                  <a:lnTo>
                    <a:pt x="240" y="338"/>
                  </a:lnTo>
                  <a:lnTo>
                    <a:pt x="240" y="338"/>
                  </a:lnTo>
                  <a:lnTo>
                    <a:pt x="240" y="336"/>
                  </a:lnTo>
                  <a:lnTo>
                    <a:pt x="240" y="336"/>
                  </a:lnTo>
                  <a:lnTo>
                    <a:pt x="240" y="338"/>
                  </a:lnTo>
                  <a:lnTo>
                    <a:pt x="240" y="338"/>
                  </a:lnTo>
                  <a:lnTo>
                    <a:pt x="240" y="338"/>
                  </a:lnTo>
                  <a:close/>
                  <a:moveTo>
                    <a:pt x="246" y="326"/>
                  </a:moveTo>
                  <a:lnTo>
                    <a:pt x="246" y="326"/>
                  </a:lnTo>
                  <a:lnTo>
                    <a:pt x="244" y="324"/>
                  </a:lnTo>
                  <a:lnTo>
                    <a:pt x="246" y="326"/>
                  </a:lnTo>
                  <a:close/>
                  <a:moveTo>
                    <a:pt x="248" y="314"/>
                  </a:moveTo>
                  <a:lnTo>
                    <a:pt x="248" y="314"/>
                  </a:lnTo>
                  <a:lnTo>
                    <a:pt x="250" y="314"/>
                  </a:lnTo>
                  <a:lnTo>
                    <a:pt x="250" y="314"/>
                  </a:lnTo>
                  <a:lnTo>
                    <a:pt x="250" y="314"/>
                  </a:lnTo>
                  <a:lnTo>
                    <a:pt x="248" y="314"/>
                  </a:lnTo>
                  <a:lnTo>
                    <a:pt x="248" y="314"/>
                  </a:lnTo>
                  <a:close/>
                  <a:moveTo>
                    <a:pt x="254" y="310"/>
                  </a:moveTo>
                  <a:lnTo>
                    <a:pt x="254" y="310"/>
                  </a:lnTo>
                  <a:lnTo>
                    <a:pt x="252" y="310"/>
                  </a:lnTo>
                  <a:lnTo>
                    <a:pt x="254" y="310"/>
                  </a:lnTo>
                  <a:close/>
                  <a:moveTo>
                    <a:pt x="244" y="334"/>
                  </a:moveTo>
                  <a:lnTo>
                    <a:pt x="244" y="334"/>
                  </a:lnTo>
                  <a:lnTo>
                    <a:pt x="246" y="334"/>
                  </a:lnTo>
                  <a:lnTo>
                    <a:pt x="246" y="332"/>
                  </a:lnTo>
                  <a:lnTo>
                    <a:pt x="246" y="332"/>
                  </a:lnTo>
                  <a:lnTo>
                    <a:pt x="244" y="332"/>
                  </a:lnTo>
                  <a:lnTo>
                    <a:pt x="244" y="334"/>
                  </a:lnTo>
                  <a:lnTo>
                    <a:pt x="244" y="334"/>
                  </a:lnTo>
                  <a:close/>
                  <a:moveTo>
                    <a:pt x="250" y="334"/>
                  </a:moveTo>
                  <a:lnTo>
                    <a:pt x="250" y="334"/>
                  </a:lnTo>
                  <a:lnTo>
                    <a:pt x="250" y="330"/>
                  </a:lnTo>
                  <a:lnTo>
                    <a:pt x="252" y="330"/>
                  </a:lnTo>
                  <a:lnTo>
                    <a:pt x="250" y="328"/>
                  </a:lnTo>
                  <a:lnTo>
                    <a:pt x="250" y="328"/>
                  </a:lnTo>
                  <a:lnTo>
                    <a:pt x="248" y="328"/>
                  </a:lnTo>
                  <a:lnTo>
                    <a:pt x="246" y="326"/>
                  </a:lnTo>
                  <a:lnTo>
                    <a:pt x="246" y="326"/>
                  </a:lnTo>
                  <a:lnTo>
                    <a:pt x="248" y="328"/>
                  </a:lnTo>
                  <a:lnTo>
                    <a:pt x="248" y="328"/>
                  </a:lnTo>
                  <a:lnTo>
                    <a:pt x="248" y="330"/>
                  </a:lnTo>
                  <a:lnTo>
                    <a:pt x="248" y="330"/>
                  </a:lnTo>
                  <a:lnTo>
                    <a:pt x="248" y="330"/>
                  </a:lnTo>
                  <a:lnTo>
                    <a:pt x="246" y="330"/>
                  </a:lnTo>
                  <a:lnTo>
                    <a:pt x="246" y="330"/>
                  </a:lnTo>
                  <a:lnTo>
                    <a:pt x="248" y="330"/>
                  </a:lnTo>
                  <a:lnTo>
                    <a:pt x="248" y="332"/>
                  </a:lnTo>
                  <a:lnTo>
                    <a:pt x="248" y="334"/>
                  </a:lnTo>
                  <a:lnTo>
                    <a:pt x="250" y="334"/>
                  </a:lnTo>
                  <a:lnTo>
                    <a:pt x="250" y="334"/>
                  </a:lnTo>
                  <a:close/>
                  <a:moveTo>
                    <a:pt x="248" y="338"/>
                  </a:moveTo>
                  <a:lnTo>
                    <a:pt x="248" y="338"/>
                  </a:lnTo>
                  <a:lnTo>
                    <a:pt x="250" y="340"/>
                  </a:lnTo>
                  <a:lnTo>
                    <a:pt x="252" y="340"/>
                  </a:lnTo>
                  <a:lnTo>
                    <a:pt x="252" y="340"/>
                  </a:lnTo>
                  <a:lnTo>
                    <a:pt x="252" y="338"/>
                  </a:lnTo>
                  <a:lnTo>
                    <a:pt x="248" y="338"/>
                  </a:lnTo>
                  <a:close/>
                  <a:moveTo>
                    <a:pt x="254" y="332"/>
                  </a:moveTo>
                  <a:lnTo>
                    <a:pt x="254" y="330"/>
                  </a:lnTo>
                  <a:lnTo>
                    <a:pt x="254" y="330"/>
                  </a:lnTo>
                  <a:lnTo>
                    <a:pt x="252" y="330"/>
                  </a:lnTo>
                  <a:lnTo>
                    <a:pt x="252" y="330"/>
                  </a:lnTo>
                  <a:lnTo>
                    <a:pt x="252" y="330"/>
                  </a:lnTo>
                  <a:lnTo>
                    <a:pt x="252" y="332"/>
                  </a:lnTo>
                  <a:lnTo>
                    <a:pt x="254" y="332"/>
                  </a:lnTo>
                  <a:lnTo>
                    <a:pt x="254" y="332"/>
                  </a:lnTo>
                  <a:close/>
                  <a:moveTo>
                    <a:pt x="248" y="348"/>
                  </a:moveTo>
                  <a:lnTo>
                    <a:pt x="248" y="348"/>
                  </a:lnTo>
                  <a:lnTo>
                    <a:pt x="250" y="350"/>
                  </a:lnTo>
                  <a:lnTo>
                    <a:pt x="252" y="350"/>
                  </a:lnTo>
                  <a:lnTo>
                    <a:pt x="252" y="350"/>
                  </a:lnTo>
                  <a:lnTo>
                    <a:pt x="250" y="350"/>
                  </a:lnTo>
                  <a:lnTo>
                    <a:pt x="248" y="348"/>
                  </a:lnTo>
                  <a:lnTo>
                    <a:pt x="248" y="348"/>
                  </a:lnTo>
                  <a:close/>
                  <a:moveTo>
                    <a:pt x="266" y="330"/>
                  </a:moveTo>
                  <a:lnTo>
                    <a:pt x="266" y="330"/>
                  </a:lnTo>
                  <a:lnTo>
                    <a:pt x="264" y="330"/>
                  </a:lnTo>
                  <a:lnTo>
                    <a:pt x="264" y="330"/>
                  </a:lnTo>
                  <a:lnTo>
                    <a:pt x="264" y="332"/>
                  </a:lnTo>
                  <a:lnTo>
                    <a:pt x="264" y="332"/>
                  </a:lnTo>
                  <a:lnTo>
                    <a:pt x="266" y="330"/>
                  </a:lnTo>
                  <a:lnTo>
                    <a:pt x="266" y="330"/>
                  </a:lnTo>
                  <a:close/>
                  <a:moveTo>
                    <a:pt x="262" y="330"/>
                  </a:moveTo>
                  <a:lnTo>
                    <a:pt x="262" y="330"/>
                  </a:lnTo>
                  <a:lnTo>
                    <a:pt x="254" y="332"/>
                  </a:lnTo>
                  <a:lnTo>
                    <a:pt x="254" y="332"/>
                  </a:lnTo>
                  <a:lnTo>
                    <a:pt x="254" y="336"/>
                  </a:lnTo>
                  <a:lnTo>
                    <a:pt x="254" y="336"/>
                  </a:lnTo>
                  <a:lnTo>
                    <a:pt x="260" y="340"/>
                  </a:lnTo>
                  <a:lnTo>
                    <a:pt x="260" y="340"/>
                  </a:lnTo>
                  <a:lnTo>
                    <a:pt x="262" y="340"/>
                  </a:lnTo>
                  <a:lnTo>
                    <a:pt x="262" y="340"/>
                  </a:lnTo>
                  <a:lnTo>
                    <a:pt x="258" y="336"/>
                  </a:lnTo>
                  <a:lnTo>
                    <a:pt x="258" y="336"/>
                  </a:lnTo>
                  <a:lnTo>
                    <a:pt x="260" y="334"/>
                  </a:lnTo>
                  <a:lnTo>
                    <a:pt x="260" y="334"/>
                  </a:lnTo>
                  <a:lnTo>
                    <a:pt x="260" y="334"/>
                  </a:lnTo>
                  <a:lnTo>
                    <a:pt x="262" y="334"/>
                  </a:lnTo>
                  <a:lnTo>
                    <a:pt x="266" y="334"/>
                  </a:lnTo>
                  <a:lnTo>
                    <a:pt x="264" y="336"/>
                  </a:lnTo>
                  <a:lnTo>
                    <a:pt x="264" y="336"/>
                  </a:lnTo>
                  <a:lnTo>
                    <a:pt x="264" y="336"/>
                  </a:lnTo>
                  <a:lnTo>
                    <a:pt x="264" y="336"/>
                  </a:lnTo>
                  <a:lnTo>
                    <a:pt x="264" y="336"/>
                  </a:lnTo>
                  <a:lnTo>
                    <a:pt x="264" y="336"/>
                  </a:lnTo>
                  <a:lnTo>
                    <a:pt x="264" y="336"/>
                  </a:lnTo>
                  <a:lnTo>
                    <a:pt x="266" y="340"/>
                  </a:lnTo>
                  <a:lnTo>
                    <a:pt x="266" y="340"/>
                  </a:lnTo>
                  <a:lnTo>
                    <a:pt x="268" y="340"/>
                  </a:lnTo>
                  <a:lnTo>
                    <a:pt x="268" y="340"/>
                  </a:lnTo>
                  <a:lnTo>
                    <a:pt x="268" y="342"/>
                  </a:lnTo>
                  <a:lnTo>
                    <a:pt x="268" y="344"/>
                  </a:lnTo>
                  <a:lnTo>
                    <a:pt x="268" y="344"/>
                  </a:lnTo>
                  <a:lnTo>
                    <a:pt x="268" y="340"/>
                  </a:lnTo>
                  <a:lnTo>
                    <a:pt x="268" y="338"/>
                  </a:lnTo>
                  <a:lnTo>
                    <a:pt x="268" y="338"/>
                  </a:lnTo>
                  <a:lnTo>
                    <a:pt x="266" y="338"/>
                  </a:lnTo>
                  <a:lnTo>
                    <a:pt x="266" y="338"/>
                  </a:lnTo>
                  <a:lnTo>
                    <a:pt x="268" y="336"/>
                  </a:lnTo>
                  <a:lnTo>
                    <a:pt x="268" y="336"/>
                  </a:lnTo>
                  <a:lnTo>
                    <a:pt x="268" y="336"/>
                  </a:lnTo>
                  <a:lnTo>
                    <a:pt x="266" y="334"/>
                  </a:lnTo>
                  <a:lnTo>
                    <a:pt x="262" y="332"/>
                  </a:lnTo>
                  <a:lnTo>
                    <a:pt x="262" y="332"/>
                  </a:lnTo>
                  <a:lnTo>
                    <a:pt x="264" y="332"/>
                  </a:lnTo>
                  <a:lnTo>
                    <a:pt x="262" y="330"/>
                  </a:lnTo>
                  <a:close/>
                  <a:moveTo>
                    <a:pt x="258" y="340"/>
                  </a:moveTo>
                  <a:lnTo>
                    <a:pt x="260" y="340"/>
                  </a:lnTo>
                  <a:lnTo>
                    <a:pt x="260" y="340"/>
                  </a:lnTo>
                  <a:lnTo>
                    <a:pt x="258" y="340"/>
                  </a:lnTo>
                  <a:close/>
                  <a:moveTo>
                    <a:pt x="254" y="350"/>
                  </a:moveTo>
                  <a:lnTo>
                    <a:pt x="256" y="350"/>
                  </a:lnTo>
                  <a:lnTo>
                    <a:pt x="256" y="350"/>
                  </a:lnTo>
                  <a:lnTo>
                    <a:pt x="254" y="348"/>
                  </a:lnTo>
                  <a:lnTo>
                    <a:pt x="254" y="348"/>
                  </a:lnTo>
                  <a:lnTo>
                    <a:pt x="254" y="348"/>
                  </a:lnTo>
                  <a:lnTo>
                    <a:pt x="256" y="348"/>
                  </a:lnTo>
                  <a:lnTo>
                    <a:pt x="258" y="350"/>
                  </a:lnTo>
                  <a:lnTo>
                    <a:pt x="258" y="350"/>
                  </a:lnTo>
                  <a:lnTo>
                    <a:pt x="256" y="346"/>
                  </a:lnTo>
                  <a:lnTo>
                    <a:pt x="254" y="346"/>
                  </a:lnTo>
                  <a:lnTo>
                    <a:pt x="254" y="346"/>
                  </a:lnTo>
                  <a:lnTo>
                    <a:pt x="254" y="348"/>
                  </a:lnTo>
                  <a:lnTo>
                    <a:pt x="254" y="350"/>
                  </a:lnTo>
                  <a:lnTo>
                    <a:pt x="254" y="350"/>
                  </a:lnTo>
                  <a:lnTo>
                    <a:pt x="252" y="350"/>
                  </a:lnTo>
                  <a:lnTo>
                    <a:pt x="252" y="350"/>
                  </a:lnTo>
                  <a:lnTo>
                    <a:pt x="254" y="350"/>
                  </a:lnTo>
                  <a:lnTo>
                    <a:pt x="254" y="350"/>
                  </a:lnTo>
                  <a:close/>
                  <a:moveTo>
                    <a:pt x="260" y="350"/>
                  </a:moveTo>
                  <a:lnTo>
                    <a:pt x="260" y="350"/>
                  </a:lnTo>
                  <a:lnTo>
                    <a:pt x="260" y="350"/>
                  </a:lnTo>
                  <a:lnTo>
                    <a:pt x="258" y="348"/>
                  </a:lnTo>
                  <a:lnTo>
                    <a:pt x="260" y="350"/>
                  </a:lnTo>
                  <a:close/>
                  <a:moveTo>
                    <a:pt x="248" y="394"/>
                  </a:moveTo>
                  <a:lnTo>
                    <a:pt x="248" y="394"/>
                  </a:lnTo>
                  <a:lnTo>
                    <a:pt x="248" y="390"/>
                  </a:lnTo>
                  <a:lnTo>
                    <a:pt x="244" y="388"/>
                  </a:lnTo>
                  <a:lnTo>
                    <a:pt x="244" y="388"/>
                  </a:lnTo>
                  <a:lnTo>
                    <a:pt x="246" y="390"/>
                  </a:lnTo>
                  <a:lnTo>
                    <a:pt x="244" y="392"/>
                  </a:lnTo>
                  <a:lnTo>
                    <a:pt x="244" y="392"/>
                  </a:lnTo>
                  <a:lnTo>
                    <a:pt x="246" y="392"/>
                  </a:lnTo>
                  <a:lnTo>
                    <a:pt x="248" y="394"/>
                  </a:lnTo>
                  <a:lnTo>
                    <a:pt x="248" y="394"/>
                  </a:lnTo>
                  <a:close/>
                  <a:moveTo>
                    <a:pt x="246" y="394"/>
                  </a:moveTo>
                  <a:lnTo>
                    <a:pt x="244" y="394"/>
                  </a:lnTo>
                  <a:lnTo>
                    <a:pt x="246" y="394"/>
                  </a:lnTo>
                  <a:lnTo>
                    <a:pt x="246" y="394"/>
                  </a:lnTo>
                  <a:close/>
                  <a:moveTo>
                    <a:pt x="250" y="372"/>
                  </a:moveTo>
                  <a:lnTo>
                    <a:pt x="250" y="370"/>
                  </a:lnTo>
                  <a:lnTo>
                    <a:pt x="250" y="370"/>
                  </a:lnTo>
                  <a:lnTo>
                    <a:pt x="250" y="370"/>
                  </a:lnTo>
                  <a:lnTo>
                    <a:pt x="250" y="372"/>
                  </a:lnTo>
                  <a:close/>
                  <a:moveTo>
                    <a:pt x="242" y="384"/>
                  </a:moveTo>
                  <a:lnTo>
                    <a:pt x="242" y="384"/>
                  </a:lnTo>
                  <a:lnTo>
                    <a:pt x="242" y="384"/>
                  </a:lnTo>
                  <a:lnTo>
                    <a:pt x="242" y="384"/>
                  </a:lnTo>
                  <a:lnTo>
                    <a:pt x="240" y="382"/>
                  </a:lnTo>
                  <a:lnTo>
                    <a:pt x="240" y="382"/>
                  </a:lnTo>
                  <a:lnTo>
                    <a:pt x="240" y="384"/>
                  </a:lnTo>
                  <a:lnTo>
                    <a:pt x="240" y="386"/>
                  </a:lnTo>
                  <a:lnTo>
                    <a:pt x="242" y="386"/>
                  </a:lnTo>
                  <a:lnTo>
                    <a:pt x="242" y="386"/>
                  </a:lnTo>
                  <a:lnTo>
                    <a:pt x="242" y="386"/>
                  </a:lnTo>
                  <a:lnTo>
                    <a:pt x="242" y="386"/>
                  </a:lnTo>
                  <a:lnTo>
                    <a:pt x="244" y="386"/>
                  </a:lnTo>
                  <a:lnTo>
                    <a:pt x="244" y="386"/>
                  </a:lnTo>
                  <a:lnTo>
                    <a:pt x="244" y="386"/>
                  </a:lnTo>
                  <a:lnTo>
                    <a:pt x="244" y="386"/>
                  </a:lnTo>
                  <a:lnTo>
                    <a:pt x="244" y="386"/>
                  </a:lnTo>
                  <a:lnTo>
                    <a:pt x="242" y="384"/>
                  </a:lnTo>
                  <a:lnTo>
                    <a:pt x="242" y="384"/>
                  </a:lnTo>
                  <a:close/>
                  <a:moveTo>
                    <a:pt x="234" y="396"/>
                  </a:moveTo>
                  <a:lnTo>
                    <a:pt x="234" y="396"/>
                  </a:lnTo>
                  <a:lnTo>
                    <a:pt x="236" y="398"/>
                  </a:lnTo>
                  <a:lnTo>
                    <a:pt x="236" y="396"/>
                  </a:lnTo>
                  <a:lnTo>
                    <a:pt x="236" y="396"/>
                  </a:lnTo>
                  <a:lnTo>
                    <a:pt x="236" y="396"/>
                  </a:lnTo>
                  <a:lnTo>
                    <a:pt x="234" y="396"/>
                  </a:lnTo>
                  <a:lnTo>
                    <a:pt x="234" y="396"/>
                  </a:lnTo>
                  <a:close/>
                  <a:moveTo>
                    <a:pt x="244" y="378"/>
                  </a:moveTo>
                  <a:lnTo>
                    <a:pt x="246" y="378"/>
                  </a:lnTo>
                  <a:lnTo>
                    <a:pt x="244" y="376"/>
                  </a:lnTo>
                  <a:lnTo>
                    <a:pt x="244" y="378"/>
                  </a:lnTo>
                  <a:close/>
                  <a:moveTo>
                    <a:pt x="220" y="440"/>
                  </a:moveTo>
                  <a:lnTo>
                    <a:pt x="220" y="440"/>
                  </a:lnTo>
                  <a:lnTo>
                    <a:pt x="220" y="442"/>
                  </a:lnTo>
                  <a:lnTo>
                    <a:pt x="222" y="442"/>
                  </a:lnTo>
                  <a:lnTo>
                    <a:pt x="220" y="438"/>
                  </a:lnTo>
                  <a:lnTo>
                    <a:pt x="220" y="438"/>
                  </a:lnTo>
                  <a:lnTo>
                    <a:pt x="220" y="440"/>
                  </a:lnTo>
                  <a:lnTo>
                    <a:pt x="220" y="440"/>
                  </a:lnTo>
                  <a:lnTo>
                    <a:pt x="220" y="440"/>
                  </a:lnTo>
                  <a:close/>
                  <a:moveTo>
                    <a:pt x="242" y="394"/>
                  </a:moveTo>
                  <a:lnTo>
                    <a:pt x="244" y="392"/>
                  </a:lnTo>
                  <a:lnTo>
                    <a:pt x="244" y="392"/>
                  </a:lnTo>
                  <a:lnTo>
                    <a:pt x="242" y="392"/>
                  </a:lnTo>
                  <a:lnTo>
                    <a:pt x="244" y="390"/>
                  </a:lnTo>
                  <a:lnTo>
                    <a:pt x="240" y="390"/>
                  </a:lnTo>
                  <a:lnTo>
                    <a:pt x="242" y="394"/>
                  </a:lnTo>
                  <a:close/>
                  <a:moveTo>
                    <a:pt x="228" y="434"/>
                  </a:moveTo>
                  <a:lnTo>
                    <a:pt x="228" y="434"/>
                  </a:lnTo>
                  <a:lnTo>
                    <a:pt x="228" y="436"/>
                  </a:lnTo>
                  <a:lnTo>
                    <a:pt x="228" y="436"/>
                  </a:lnTo>
                  <a:lnTo>
                    <a:pt x="228" y="434"/>
                  </a:lnTo>
                  <a:lnTo>
                    <a:pt x="228" y="434"/>
                  </a:lnTo>
                  <a:lnTo>
                    <a:pt x="228" y="434"/>
                  </a:lnTo>
                  <a:close/>
                  <a:moveTo>
                    <a:pt x="230" y="438"/>
                  </a:moveTo>
                  <a:lnTo>
                    <a:pt x="230" y="438"/>
                  </a:lnTo>
                  <a:lnTo>
                    <a:pt x="230" y="436"/>
                  </a:lnTo>
                  <a:lnTo>
                    <a:pt x="230" y="436"/>
                  </a:lnTo>
                  <a:lnTo>
                    <a:pt x="230" y="436"/>
                  </a:lnTo>
                  <a:lnTo>
                    <a:pt x="230" y="436"/>
                  </a:lnTo>
                  <a:lnTo>
                    <a:pt x="230" y="436"/>
                  </a:lnTo>
                  <a:lnTo>
                    <a:pt x="230" y="438"/>
                  </a:lnTo>
                  <a:lnTo>
                    <a:pt x="230" y="438"/>
                  </a:lnTo>
                  <a:close/>
                  <a:moveTo>
                    <a:pt x="246" y="398"/>
                  </a:moveTo>
                  <a:lnTo>
                    <a:pt x="246" y="398"/>
                  </a:lnTo>
                  <a:lnTo>
                    <a:pt x="248" y="396"/>
                  </a:lnTo>
                  <a:lnTo>
                    <a:pt x="248" y="396"/>
                  </a:lnTo>
                  <a:lnTo>
                    <a:pt x="246" y="394"/>
                  </a:lnTo>
                  <a:lnTo>
                    <a:pt x="244" y="394"/>
                  </a:lnTo>
                  <a:lnTo>
                    <a:pt x="244" y="394"/>
                  </a:lnTo>
                  <a:lnTo>
                    <a:pt x="244" y="396"/>
                  </a:lnTo>
                  <a:lnTo>
                    <a:pt x="246" y="398"/>
                  </a:lnTo>
                  <a:lnTo>
                    <a:pt x="246" y="398"/>
                  </a:lnTo>
                  <a:close/>
                  <a:moveTo>
                    <a:pt x="236" y="428"/>
                  </a:moveTo>
                  <a:lnTo>
                    <a:pt x="238" y="428"/>
                  </a:lnTo>
                  <a:lnTo>
                    <a:pt x="236" y="426"/>
                  </a:lnTo>
                  <a:lnTo>
                    <a:pt x="236" y="428"/>
                  </a:lnTo>
                  <a:close/>
                  <a:moveTo>
                    <a:pt x="258" y="390"/>
                  </a:moveTo>
                  <a:lnTo>
                    <a:pt x="258" y="390"/>
                  </a:lnTo>
                  <a:lnTo>
                    <a:pt x="258" y="392"/>
                  </a:lnTo>
                  <a:lnTo>
                    <a:pt x="258" y="392"/>
                  </a:lnTo>
                  <a:lnTo>
                    <a:pt x="260" y="392"/>
                  </a:lnTo>
                  <a:lnTo>
                    <a:pt x="262" y="392"/>
                  </a:lnTo>
                  <a:lnTo>
                    <a:pt x="258" y="390"/>
                  </a:lnTo>
                  <a:close/>
                  <a:moveTo>
                    <a:pt x="258" y="410"/>
                  </a:moveTo>
                  <a:lnTo>
                    <a:pt x="256" y="408"/>
                  </a:lnTo>
                  <a:lnTo>
                    <a:pt x="254" y="410"/>
                  </a:lnTo>
                  <a:lnTo>
                    <a:pt x="258" y="410"/>
                  </a:lnTo>
                  <a:close/>
                  <a:moveTo>
                    <a:pt x="294" y="320"/>
                  </a:moveTo>
                  <a:lnTo>
                    <a:pt x="294" y="320"/>
                  </a:lnTo>
                  <a:lnTo>
                    <a:pt x="292" y="320"/>
                  </a:lnTo>
                  <a:lnTo>
                    <a:pt x="290" y="320"/>
                  </a:lnTo>
                  <a:lnTo>
                    <a:pt x="290" y="320"/>
                  </a:lnTo>
                  <a:lnTo>
                    <a:pt x="292" y="322"/>
                  </a:lnTo>
                  <a:lnTo>
                    <a:pt x="292" y="324"/>
                  </a:lnTo>
                  <a:lnTo>
                    <a:pt x="294" y="322"/>
                  </a:lnTo>
                  <a:lnTo>
                    <a:pt x="294" y="324"/>
                  </a:lnTo>
                  <a:lnTo>
                    <a:pt x="294" y="324"/>
                  </a:lnTo>
                  <a:lnTo>
                    <a:pt x="296" y="324"/>
                  </a:lnTo>
                  <a:lnTo>
                    <a:pt x="296" y="324"/>
                  </a:lnTo>
                  <a:lnTo>
                    <a:pt x="300" y="326"/>
                  </a:lnTo>
                  <a:lnTo>
                    <a:pt x="300" y="326"/>
                  </a:lnTo>
                  <a:lnTo>
                    <a:pt x="300" y="326"/>
                  </a:lnTo>
                  <a:lnTo>
                    <a:pt x="300" y="326"/>
                  </a:lnTo>
                  <a:lnTo>
                    <a:pt x="300" y="326"/>
                  </a:lnTo>
                  <a:lnTo>
                    <a:pt x="300" y="326"/>
                  </a:lnTo>
                  <a:lnTo>
                    <a:pt x="300" y="326"/>
                  </a:lnTo>
                  <a:lnTo>
                    <a:pt x="300" y="326"/>
                  </a:lnTo>
                  <a:lnTo>
                    <a:pt x="300" y="326"/>
                  </a:lnTo>
                  <a:lnTo>
                    <a:pt x="300" y="326"/>
                  </a:lnTo>
                  <a:lnTo>
                    <a:pt x="300" y="326"/>
                  </a:lnTo>
                  <a:lnTo>
                    <a:pt x="298" y="324"/>
                  </a:lnTo>
                  <a:lnTo>
                    <a:pt x="296" y="322"/>
                  </a:lnTo>
                  <a:lnTo>
                    <a:pt x="296" y="322"/>
                  </a:lnTo>
                  <a:lnTo>
                    <a:pt x="296" y="322"/>
                  </a:lnTo>
                  <a:lnTo>
                    <a:pt x="296" y="322"/>
                  </a:lnTo>
                  <a:lnTo>
                    <a:pt x="296" y="322"/>
                  </a:lnTo>
                  <a:lnTo>
                    <a:pt x="294" y="320"/>
                  </a:lnTo>
                  <a:lnTo>
                    <a:pt x="294" y="320"/>
                  </a:lnTo>
                  <a:lnTo>
                    <a:pt x="294" y="320"/>
                  </a:lnTo>
                  <a:lnTo>
                    <a:pt x="294" y="320"/>
                  </a:lnTo>
                  <a:lnTo>
                    <a:pt x="294" y="320"/>
                  </a:lnTo>
                  <a:lnTo>
                    <a:pt x="298" y="322"/>
                  </a:lnTo>
                  <a:lnTo>
                    <a:pt x="298" y="322"/>
                  </a:lnTo>
                  <a:lnTo>
                    <a:pt x="298" y="320"/>
                  </a:lnTo>
                  <a:lnTo>
                    <a:pt x="298" y="320"/>
                  </a:lnTo>
                  <a:lnTo>
                    <a:pt x="296" y="320"/>
                  </a:lnTo>
                  <a:lnTo>
                    <a:pt x="296" y="320"/>
                  </a:lnTo>
                  <a:lnTo>
                    <a:pt x="296" y="320"/>
                  </a:lnTo>
                  <a:lnTo>
                    <a:pt x="296" y="320"/>
                  </a:lnTo>
                  <a:lnTo>
                    <a:pt x="294" y="318"/>
                  </a:lnTo>
                  <a:lnTo>
                    <a:pt x="292" y="316"/>
                  </a:lnTo>
                  <a:lnTo>
                    <a:pt x="292" y="316"/>
                  </a:lnTo>
                  <a:lnTo>
                    <a:pt x="292" y="320"/>
                  </a:lnTo>
                  <a:lnTo>
                    <a:pt x="294" y="320"/>
                  </a:lnTo>
                  <a:lnTo>
                    <a:pt x="294" y="320"/>
                  </a:lnTo>
                  <a:lnTo>
                    <a:pt x="294" y="320"/>
                  </a:lnTo>
                  <a:lnTo>
                    <a:pt x="294" y="320"/>
                  </a:lnTo>
                  <a:close/>
                  <a:moveTo>
                    <a:pt x="306" y="280"/>
                  </a:moveTo>
                  <a:lnTo>
                    <a:pt x="306" y="280"/>
                  </a:lnTo>
                  <a:lnTo>
                    <a:pt x="306" y="282"/>
                  </a:lnTo>
                  <a:lnTo>
                    <a:pt x="306" y="284"/>
                  </a:lnTo>
                  <a:lnTo>
                    <a:pt x="306" y="284"/>
                  </a:lnTo>
                  <a:lnTo>
                    <a:pt x="308" y="284"/>
                  </a:lnTo>
                  <a:lnTo>
                    <a:pt x="308" y="284"/>
                  </a:lnTo>
                  <a:lnTo>
                    <a:pt x="308" y="282"/>
                  </a:lnTo>
                  <a:lnTo>
                    <a:pt x="308" y="280"/>
                  </a:lnTo>
                  <a:lnTo>
                    <a:pt x="308" y="280"/>
                  </a:lnTo>
                  <a:lnTo>
                    <a:pt x="306" y="280"/>
                  </a:lnTo>
                  <a:lnTo>
                    <a:pt x="306" y="280"/>
                  </a:lnTo>
                  <a:close/>
                  <a:moveTo>
                    <a:pt x="306" y="284"/>
                  </a:moveTo>
                  <a:lnTo>
                    <a:pt x="304" y="286"/>
                  </a:lnTo>
                  <a:lnTo>
                    <a:pt x="306" y="286"/>
                  </a:lnTo>
                  <a:lnTo>
                    <a:pt x="306" y="284"/>
                  </a:lnTo>
                  <a:close/>
                  <a:moveTo>
                    <a:pt x="314" y="282"/>
                  </a:moveTo>
                  <a:lnTo>
                    <a:pt x="316" y="280"/>
                  </a:lnTo>
                  <a:lnTo>
                    <a:pt x="316" y="280"/>
                  </a:lnTo>
                  <a:lnTo>
                    <a:pt x="314" y="280"/>
                  </a:lnTo>
                  <a:lnTo>
                    <a:pt x="314" y="280"/>
                  </a:lnTo>
                  <a:lnTo>
                    <a:pt x="314" y="282"/>
                  </a:lnTo>
                  <a:close/>
                  <a:moveTo>
                    <a:pt x="302" y="328"/>
                  </a:moveTo>
                  <a:lnTo>
                    <a:pt x="302" y="328"/>
                  </a:lnTo>
                  <a:lnTo>
                    <a:pt x="304" y="330"/>
                  </a:lnTo>
                  <a:lnTo>
                    <a:pt x="306" y="330"/>
                  </a:lnTo>
                  <a:lnTo>
                    <a:pt x="304" y="326"/>
                  </a:lnTo>
                  <a:lnTo>
                    <a:pt x="304" y="326"/>
                  </a:lnTo>
                  <a:lnTo>
                    <a:pt x="304" y="328"/>
                  </a:lnTo>
                  <a:lnTo>
                    <a:pt x="302" y="328"/>
                  </a:lnTo>
                  <a:lnTo>
                    <a:pt x="302" y="328"/>
                  </a:lnTo>
                  <a:close/>
                  <a:moveTo>
                    <a:pt x="300" y="352"/>
                  </a:moveTo>
                  <a:lnTo>
                    <a:pt x="302" y="352"/>
                  </a:lnTo>
                  <a:lnTo>
                    <a:pt x="300" y="354"/>
                  </a:lnTo>
                  <a:lnTo>
                    <a:pt x="300" y="354"/>
                  </a:lnTo>
                  <a:lnTo>
                    <a:pt x="302" y="354"/>
                  </a:lnTo>
                  <a:lnTo>
                    <a:pt x="304" y="354"/>
                  </a:lnTo>
                  <a:lnTo>
                    <a:pt x="306" y="356"/>
                  </a:lnTo>
                  <a:lnTo>
                    <a:pt x="306" y="356"/>
                  </a:lnTo>
                  <a:lnTo>
                    <a:pt x="304" y="352"/>
                  </a:lnTo>
                  <a:lnTo>
                    <a:pt x="300" y="352"/>
                  </a:lnTo>
                  <a:lnTo>
                    <a:pt x="300" y="352"/>
                  </a:lnTo>
                  <a:close/>
                  <a:moveTo>
                    <a:pt x="312" y="324"/>
                  </a:moveTo>
                  <a:lnTo>
                    <a:pt x="312" y="324"/>
                  </a:lnTo>
                  <a:lnTo>
                    <a:pt x="312" y="322"/>
                  </a:lnTo>
                  <a:lnTo>
                    <a:pt x="312" y="322"/>
                  </a:lnTo>
                  <a:lnTo>
                    <a:pt x="312" y="322"/>
                  </a:lnTo>
                  <a:lnTo>
                    <a:pt x="312" y="324"/>
                  </a:lnTo>
                  <a:lnTo>
                    <a:pt x="312" y="324"/>
                  </a:lnTo>
                  <a:close/>
                  <a:moveTo>
                    <a:pt x="314" y="326"/>
                  </a:moveTo>
                  <a:lnTo>
                    <a:pt x="314" y="326"/>
                  </a:lnTo>
                  <a:lnTo>
                    <a:pt x="314" y="324"/>
                  </a:lnTo>
                  <a:lnTo>
                    <a:pt x="314" y="324"/>
                  </a:lnTo>
                  <a:lnTo>
                    <a:pt x="314" y="324"/>
                  </a:lnTo>
                  <a:lnTo>
                    <a:pt x="312" y="324"/>
                  </a:lnTo>
                  <a:lnTo>
                    <a:pt x="312" y="324"/>
                  </a:lnTo>
                  <a:lnTo>
                    <a:pt x="314" y="326"/>
                  </a:lnTo>
                  <a:lnTo>
                    <a:pt x="314" y="326"/>
                  </a:lnTo>
                  <a:close/>
                  <a:moveTo>
                    <a:pt x="302" y="366"/>
                  </a:moveTo>
                  <a:lnTo>
                    <a:pt x="304" y="366"/>
                  </a:lnTo>
                  <a:lnTo>
                    <a:pt x="304" y="366"/>
                  </a:lnTo>
                  <a:lnTo>
                    <a:pt x="304" y="364"/>
                  </a:lnTo>
                  <a:lnTo>
                    <a:pt x="304" y="362"/>
                  </a:lnTo>
                  <a:lnTo>
                    <a:pt x="304" y="360"/>
                  </a:lnTo>
                  <a:lnTo>
                    <a:pt x="304" y="360"/>
                  </a:lnTo>
                  <a:lnTo>
                    <a:pt x="304" y="360"/>
                  </a:lnTo>
                  <a:lnTo>
                    <a:pt x="302" y="360"/>
                  </a:lnTo>
                  <a:lnTo>
                    <a:pt x="302" y="362"/>
                  </a:lnTo>
                  <a:lnTo>
                    <a:pt x="302" y="362"/>
                  </a:lnTo>
                  <a:lnTo>
                    <a:pt x="300" y="362"/>
                  </a:lnTo>
                  <a:lnTo>
                    <a:pt x="300" y="360"/>
                  </a:lnTo>
                  <a:lnTo>
                    <a:pt x="300" y="358"/>
                  </a:lnTo>
                  <a:lnTo>
                    <a:pt x="298" y="358"/>
                  </a:lnTo>
                  <a:lnTo>
                    <a:pt x="298" y="358"/>
                  </a:lnTo>
                  <a:lnTo>
                    <a:pt x="300" y="362"/>
                  </a:lnTo>
                  <a:lnTo>
                    <a:pt x="302" y="364"/>
                  </a:lnTo>
                  <a:lnTo>
                    <a:pt x="302" y="364"/>
                  </a:lnTo>
                  <a:lnTo>
                    <a:pt x="302" y="364"/>
                  </a:lnTo>
                  <a:lnTo>
                    <a:pt x="302" y="366"/>
                  </a:lnTo>
                  <a:lnTo>
                    <a:pt x="302" y="366"/>
                  </a:lnTo>
                  <a:close/>
                  <a:moveTo>
                    <a:pt x="274" y="384"/>
                  </a:moveTo>
                  <a:lnTo>
                    <a:pt x="274" y="384"/>
                  </a:lnTo>
                  <a:lnTo>
                    <a:pt x="274" y="382"/>
                  </a:lnTo>
                  <a:lnTo>
                    <a:pt x="272" y="382"/>
                  </a:lnTo>
                  <a:lnTo>
                    <a:pt x="270" y="384"/>
                  </a:lnTo>
                  <a:lnTo>
                    <a:pt x="274" y="384"/>
                  </a:lnTo>
                  <a:close/>
                  <a:moveTo>
                    <a:pt x="264" y="398"/>
                  </a:moveTo>
                  <a:lnTo>
                    <a:pt x="264" y="398"/>
                  </a:lnTo>
                  <a:lnTo>
                    <a:pt x="266" y="398"/>
                  </a:lnTo>
                  <a:lnTo>
                    <a:pt x="264" y="398"/>
                  </a:lnTo>
                  <a:close/>
                  <a:moveTo>
                    <a:pt x="272" y="386"/>
                  </a:moveTo>
                  <a:lnTo>
                    <a:pt x="274" y="386"/>
                  </a:lnTo>
                  <a:lnTo>
                    <a:pt x="274" y="386"/>
                  </a:lnTo>
                  <a:lnTo>
                    <a:pt x="272" y="386"/>
                  </a:lnTo>
                  <a:close/>
                  <a:moveTo>
                    <a:pt x="288" y="348"/>
                  </a:moveTo>
                  <a:lnTo>
                    <a:pt x="290" y="348"/>
                  </a:lnTo>
                  <a:lnTo>
                    <a:pt x="288" y="344"/>
                  </a:lnTo>
                  <a:lnTo>
                    <a:pt x="286" y="344"/>
                  </a:lnTo>
                  <a:lnTo>
                    <a:pt x="286" y="344"/>
                  </a:lnTo>
                  <a:lnTo>
                    <a:pt x="288" y="346"/>
                  </a:lnTo>
                  <a:lnTo>
                    <a:pt x="288" y="348"/>
                  </a:lnTo>
                  <a:lnTo>
                    <a:pt x="288" y="348"/>
                  </a:lnTo>
                  <a:close/>
                  <a:moveTo>
                    <a:pt x="286" y="338"/>
                  </a:moveTo>
                  <a:lnTo>
                    <a:pt x="286" y="338"/>
                  </a:lnTo>
                  <a:lnTo>
                    <a:pt x="286" y="338"/>
                  </a:lnTo>
                  <a:lnTo>
                    <a:pt x="284" y="338"/>
                  </a:lnTo>
                  <a:lnTo>
                    <a:pt x="284" y="338"/>
                  </a:lnTo>
                  <a:lnTo>
                    <a:pt x="284" y="338"/>
                  </a:lnTo>
                  <a:lnTo>
                    <a:pt x="284" y="338"/>
                  </a:lnTo>
                  <a:lnTo>
                    <a:pt x="284" y="338"/>
                  </a:lnTo>
                  <a:lnTo>
                    <a:pt x="284" y="338"/>
                  </a:lnTo>
                  <a:lnTo>
                    <a:pt x="286" y="340"/>
                  </a:lnTo>
                  <a:lnTo>
                    <a:pt x="286" y="340"/>
                  </a:lnTo>
                  <a:lnTo>
                    <a:pt x="286" y="340"/>
                  </a:lnTo>
                  <a:lnTo>
                    <a:pt x="286" y="340"/>
                  </a:lnTo>
                  <a:lnTo>
                    <a:pt x="286" y="338"/>
                  </a:lnTo>
                  <a:lnTo>
                    <a:pt x="286" y="338"/>
                  </a:lnTo>
                  <a:close/>
                  <a:moveTo>
                    <a:pt x="286" y="336"/>
                  </a:moveTo>
                  <a:lnTo>
                    <a:pt x="286" y="336"/>
                  </a:lnTo>
                  <a:lnTo>
                    <a:pt x="288" y="336"/>
                  </a:lnTo>
                  <a:lnTo>
                    <a:pt x="286" y="334"/>
                  </a:lnTo>
                  <a:lnTo>
                    <a:pt x="286" y="334"/>
                  </a:lnTo>
                  <a:lnTo>
                    <a:pt x="286" y="334"/>
                  </a:lnTo>
                  <a:lnTo>
                    <a:pt x="286" y="336"/>
                  </a:lnTo>
                  <a:lnTo>
                    <a:pt x="288" y="336"/>
                  </a:lnTo>
                  <a:lnTo>
                    <a:pt x="286" y="336"/>
                  </a:lnTo>
                  <a:lnTo>
                    <a:pt x="286" y="336"/>
                  </a:lnTo>
                  <a:close/>
                  <a:moveTo>
                    <a:pt x="286" y="342"/>
                  </a:moveTo>
                  <a:lnTo>
                    <a:pt x="286" y="342"/>
                  </a:lnTo>
                  <a:lnTo>
                    <a:pt x="286" y="344"/>
                  </a:lnTo>
                  <a:lnTo>
                    <a:pt x="286" y="342"/>
                  </a:lnTo>
                  <a:lnTo>
                    <a:pt x="286" y="342"/>
                  </a:lnTo>
                  <a:close/>
                  <a:moveTo>
                    <a:pt x="282" y="352"/>
                  </a:moveTo>
                  <a:lnTo>
                    <a:pt x="284" y="352"/>
                  </a:lnTo>
                  <a:lnTo>
                    <a:pt x="284" y="350"/>
                  </a:lnTo>
                  <a:lnTo>
                    <a:pt x="284" y="350"/>
                  </a:lnTo>
                  <a:lnTo>
                    <a:pt x="282" y="350"/>
                  </a:lnTo>
                  <a:lnTo>
                    <a:pt x="282" y="352"/>
                  </a:lnTo>
                  <a:lnTo>
                    <a:pt x="282" y="352"/>
                  </a:lnTo>
                  <a:close/>
                  <a:moveTo>
                    <a:pt x="292" y="348"/>
                  </a:moveTo>
                  <a:lnTo>
                    <a:pt x="290" y="348"/>
                  </a:lnTo>
                  <a:lnTo>
                    <a:pt x="292" y="350"/>
                  </a:lnTo>
                  <a:lnTo>
                    <a:pt x="292" y="350"/>
                  </a:lnTo>
                  <a:lnTo>
                    <a:pt x="292" y="350"/>
                  </a:lnTo>
                  <a:lnTo>
                    <a:pt x="292" y="348"/>
                  </a:lnTo>
                  <a:lnTo>
                    <a:pt x="292" y="348"/>
                  </a:lnTo>
                  <a:close/>
                  <a:moveTo>
                    <a:pt x="292" y="346"/>
                  </a:moveTo>
                  <a:lnTo>
                    <a:pt x="292" y="344"/>
                  </a:lnTo>
                  <a:lnTo>
                    <a:pt x="290" y="346"/>
                  </a:lnTo>
                  <a:lnTo>
                    <a:pt x="292" y="346"/>
                  </a:lnTo>
                  <a:close/>
                  <a:moveTo>
                    <a:pt x="292" y="342"/>
                  </a:moveTo>
                  <a:lnTo>
                    <a:pt x="292" y="342"/>
                  </a:lnTo>
                  <a:lnTo>
                    <a:pt x="290" y="340"/>
                  </a:lnTo>
                  <a:lnTo>
                    <a:pt x="290" y="340"/>
                  </a:lnTo>
                  <a:lnTo>
                    <a:pt x="290" y="340"/>
                  </a:lnTo>
                  <a:lnTo>
                    <a:pt x="290" y="342"/>
                  </a:lnTo>
                  <a:lnTo>
                    <a:pt x="292" y="342"/>
                  </a:lnTo>
                  <a:lnTo>
                    <a:pt x="292" y="342"/>
                  </a:lnTo>
                  <a:close/>
                  <a:moveTo>
                    <a:pt x="284" y="364"/>
                  </a:moveTo>
                  <a:lnTo>
                    <a:pt x="284" y="364"/>
                  </a:lnTo>
                  <a:lnTo>
                    <a:pt x="284" y="362"/>
                  </a:lnTo>
                  <a:lnTo>
                    <a:pt x="284" y="362"/>
                  </a:lnTo>
                  <a:lnTo>
                    <a:pt x="284" y="362"/>
                  </a:lnTo>
                  <a:lnTo>
                    <a:pt x="284" y="364"/>
                  </a:lnTo>
                  <a:lnTo>
                    <a:pt x="284" y="364"/>
                  </a:lnTo>
                  <a:close/>
                  <a:moveTo>
                    <a:pt x="288" y="350"/>
                  </a:moveTo>
                  <a:lnTo>
                    <a:pt x="288" y="352"/>
                  </a:lnTo>
                  <a:lnTo>
                    <a:pt x="288" y="352"/>
                  </a:lnTo>
                  <a:lnTo>
                    <a:pt x="286" y="352"/>
                  </a:lnTo>
                  <a:lnTo>
                    <a:pt x="288" y="352"/>
                  </a:lnTo>
                  <a:lnTo>
                    <a:pt x="288" y="352"/>
                  </a:lnTo>
                  <a:lnTo>
                    <a:pt x="288" y="352"/>
                  </a:lnTo>
                  <a:lnTo>
                    <a:pt x="288" y="350"/>
                  </a:lnTo>
                  <a:lnTo>
                    <a:pt x="288" y="350"/>
                  </a:lnTo>
                  <a:close/>
                  <a:moveTo>
                    <a:pt x="278" y="370"/>
                  </a:moveTo>
                  <a:lnTo>
                    <a:pt x="280" y="374"/>
                  </a:lnTo>
                  <a:lnTo>
                    <a:pt x="280" y="374"/>
                  </a:lnTo>
                  <a:lnTo>
                    <a:pt x="282" y="374"/>
                  </a:lnTo>
                  <a:lnTo>
                    <a:pt x="284" y="372"/>
                  </a:lnTo>
                  <a:lnTo>
                    <a:pt x="284" y="372"/>
                  </a:lnTo>
                  <a:lnTo>
                    <a:pt x="284" y="374"/>
                  </a:lnTo>
                  <a:lnTo>
                    <a:pt x="284" y="374"/>
                  </a:lnTo>
                  <a:lnTo>
                    <a:pt x="284" y="372"/>
                  </a:lnTo>
                  <a:lnTo>
                    <a:pt x="284" y="372"/>
                  </a:lnTo>
                  <a:lnTo>
                    <a:pt x="284" y="370"/>
                  </a:lnTo>
                  <a:lnTo>
                    <a:pt x="284" y="370"/>
                  </a:lnTo>
                  <a:lnTo>
                    <a:pt x="284" y="370"/>
                  </a:lnTo>
                  <a:lnTo>
                    <a:pt x="284" y="370"/>
                  </a:lnTo>
                  <a:lnTo>
                    <a:pt x="282" y="368"/>
                  </a:lnTo>
                  <a:lnTo>
                    <a:pt x="282" y="370"/>
                  </a:lnTo>
                  <a:lnTo>
                    <a:pt x="282" y="370"/>
                  </a:lnTo>
                  <a:lnTo>
                    <a:pt x="282" y="370"/>
                  </a:lnTo>
                  <a:lnTo>
                    <a:pt x="282" y="370"/>
                  </a:lnTo>
                  <a:lnTo>
                    <a:pt x="280" y="370"/>
                  </a:lnTo>
                  <a:lnTo>
                    <a:pt x="280" y="372"/>
                  </a:lnTo>
                  <a:lnTo>
                    <a:pt x="278" y="370"/>
                  </a:lnTo>
                  <a:lnTo>
                    <a:pt x="278" y="370"/>
                  </a:lnTo>
                  <a:close/>
                  <a:moveTo>
                    <a:pt x="266" y="408"/>
                  </a:moveTo>
                  <a:lnTo>
                    <a:pt x="268" y="410"/>
                  </a:lnTo>
                  <a:lnTo>
                    <a:pt x="268" y="408"/>
                  </a:lnTo>
                  <a:lnTo>
                    <a:pt x="266" y="408"/>
                  </a:lnTo>
                  <a:close/>
                  <a:moveTo>
                    <a:pt x="274" y="396"/>
                  </a:moveTo>
                  <a:lnTo>
                    <a:pt x="274" y="396"/>
                  </a:lnTo>
                  <a:lnTo>
                    <a:pt x="272" y="396"/>
                  </a:lnTo>
                  <a:lnTo>
                    <a:pt x="272" y="396"/>
                  </a:lnTo>
                  <a:lnTo>
                    <a:pt x="272" y="396"/>
                  </a:lnTo>
                  <a:lnTo>
                    <a:pt x="274" y="396"/>
                  </a:lnTo>
                  <a:lnTo>
                    <a:pt x="274" y="396"/>
                  </a:lnTo>
                  <a:close/>
                  <a:moveTo>
                    <a:pt x="268" y="416"/>
                  </a:moveTo>
                  <a:lnTo>
                    <a:pt x="268" y="416"/>
                  </a:lnTo>
                  <a:lnTo>
                    <a:pt x="268" y="416"/>
                  </a:lnTo>
                  <a:lnTo>
                    <a:pt x="268" y="414"/>
                  </a:lnTo>
                  <a:lnTo>
                    <a:pt x="268" y="414"/>
                  </a:lnTo>
                  <a:lnTo>
                    <a:pt x="268" y="414"/>
                  </a:lnTo>
                  <a:lnTo>
                    <a:pt x="268" y="416"/>
                  </a:lnTo>
                  <a:lnTo>
                    <a:pt x="268" y="416"/>
                  </a:lnTo>
                  <a:close/>
                  <a:moveTo>
                    <a:pt x="278" y="390"/>
                  </a:moveTo>
                  <a:lnTo>
                    <a:pt x="278" y="390"/>
                  </a:lnTo>
                  <a:lnTo>
                    <a:pt x="278" y="388"/>
                  </a:lnTo>
                  <a:lnTo>
                    <a:pt x="280" y="386"/>
                  </a:lnTo>
                  <a:lnTo>
                    <a:pt x="280" y="384"/>
                  </a:lnTo>
                  <a:lnTo>
                    <a:pt x="278" y="384"/>
                  </a:lnTo>
                  <a:lnTo>
                    <a:pt x="278" y="384"/>
                  </a:lnTo>
                  <a:lnTo>
                    <a:pt x="276" y="386"/>
                  </a:lnTo>
                  <a:lnTo>
                    <a:pt x="276" y="388"/>
                  </a:lnTo>
                  <a:lnTo>
                    <a:pt x="274" y="388"/>
                  </a:lnTo>
                  <a:lnTo>
                    <a:pt x="278" y="390"/>
                  </a:lnTo>
                  <a:close/>
                  <a:moveTo>
                    <a:pt x="290" y="356"/>
                  </a:moveTo>
                  <a:lnTo>
                    <a:pt x="290" y="356"/>
                  </a:lnTo>
                  <a:lnTo>
                    <a:pt x="290" y="358"/>
                  </a:lnTo>
                  <a:lnTo>
                    <a:pt x="290" y="358"/>
                  </a:lnTo>
                  <a:lnTo>
                    <a:pt x="292" y="358"/>
                  </a:lnTo>
                  <a:lnTo>
                    <a:pt x="292" y="356"/>
                  </a:lnTo>
                  <a:lnTo>
                    <a:pt x="292" y="356"/>
                  </a:lnTo>
                  <a:lnTo>
                    <a:pt x="292" y="356"/>
                  </a:lnTo>
                  <a:lnTo>
                    <a:pt x="292" y="356"/>
                  </a:lnTo>
                  <a:lnTo>
                    <a:pt x="292" y="356"/>
                  </a:lnTo>
                  <a:lnTo>
                    <a:pt x="292" y="356"/>
                  </a:lnTo>
                  <a:lnTo>
                    <a:pt x="290" y="354"/>
                  </a:lnTo>
                  <a:lnTo>
                    <a:pt x="290" y="352"/>
                  </a:lnTo>
                  <a:lnTo>
                    <a:pt x="290" y="352"/>
                  </a:lnTo>
                  <a:lnTo>
                    <a:pt x="290" y="352"/>
                  </a:lnTo>
                  <a:lnTo>
                    <a:pt x="288" y="352"/>
                  </a:lnTo>
                  <a:lnTo>
                    <a:pt x="288" y="352"/>
                  </a:lnTo>
                  <a:lnTo>
                    <a:pt x="290" y="352"/>
                  </a:lnTo>
                  <a:lnTo>
                    <a:pt x="288" y="354"/>
                  </a:lnTo>
                  <a:lnTo>
                    <a:pt x="288" y="354"/>
                  </a:lnTo>
                  <a:lnTo>
                    <a:pt x="288" y="356"/>
                  </a:lnTo>
                  <a:lnTo>
                    <a:pt x="288" y="356"/>
                  </a:lnTo>
                  <a:lnTo>
                    <a:pt x="290" y="356"/>
                  </a:lnTo>
                  <a:lnTo>
                    <a:pt x="290" y="356"/>
                  </a:lnTo>
                  <a:lnTo>
                    <a:pt x="290" y="356"/>
                  </a:lnTo>
                  <a:lnTo>
                    <a:pt x="290" y="356"/>
                  </a:lnTo>
                  <a:lnTo>
                    <a:pt x="290" y="356"/>
                  </a:lnTo>
                  <a:lnTo>
                    <a:pt x="290" y="356"/>
                  </a:lnTo>
                  <a:lnTo>
                    <a:pt x="290" y="356"/>
                  </a:lnTo>
                  <a:close/>
                  <a:moveTo>
                    <a:pt x="296" y="354"/>
                  </a:moveTo>
                  <a:lnTo>
                    <a:pt x="298" y="356"/>
                  </a:lnTo>
                  <a:lnTo>
                    <a:pt x="298" y="356"/>
                  </a:lnTo>
                  <a:lnTo>
                    <a:pt x="296" y="354"/>
                  </a:lnTo>
                  <a:lnTo>
                    <a:pt x="296" y="354"/>
                  </a:lnTo>
                  <a:lnTo>
                    <a:pt x="296" y="354"/>
                  </a:lnTo>
                  <a:close/>
                  <a:moveTo>
                    <a:pt x="298" y="356"/>
                  </a:moveTo>
                  <a:lnTo>
                    <a:pt x="298" y="356"/>
                  </a:lnTo>
                  <a:lnTo>
                    <a:pt x="298" y="358"/>
                  </a:lnTo>
                  <a:lnTo>
                    <a:pt x="298" y="356"/>
                  </a:lnTo>
                  <a:lnTo>
                    <a:pt x="298" y="356"/>
                  </a:lnTo>
                  <a:lnTo>
                    <a:pt x="298" y="354"/>
                  </a:lnTo>
                  <a:lnTo>
                    <a:pt x="298" y="356"/>
                  </a:lnTo>
                  <a:close/>
                  <a:moveTo>
                    <a:pt x="294" y="356"/>
                  </a:moveTo>
                  <a:lnTo>
                    <a:pt x="294" y="356"/>
                  </a:lnTo>
                  <a:lnTo>
                    <a:pt x="294" y="358"/>
                  </a:lnTo>
                  <a:lnTo>
                    <a:pt x="294" y="358"/>
                  </a:lnTo>
                  <a:lnTo>
                    <a:pt x="294" y="360"/>
                  </a:lnTo>
                  <a:lnTo>
                    <a:pt x="296" y="356"/>
                  </a:lnTo>
                  <a:lnTo>
                    <a:pt x="294" y="356"/>
                  </a:lnTo>
                  <a:close/>
                  <a:moveTo>
                    <a:pt x="290" y="358"/>
                  </a:moveTo>
                  <a:lnTo>
                    <a:pt x="290" y="358"/>
                  </a:lnTo>
                  <a:lnTo>
                    <a:pt x="292" y="360"/>
                  </a:lnTo>
                  <a:lnTo>
                    <a:pt x="292" y="360"/>
                  </a:lnTo>
                  <a:lnTo>
                    <a:pt x="292" y="360"/>
                  </a:lnTo>
                  <a:lnTo>
                    <a:pt x="290" y="358"/>
                  </a:lnTo>
                  <a:lnTo>
                    <a:pt x="290" y="358"/>
                  </a:lnTo>
                  <a:close/>
                  <a:moveTo>
                    <a:pt x="294" y="352"/>
                  </a:moveTo>
                  <a:lnTo>
                    <a:pt x="292" y="350"/>
                  </a:lnTo>
                  <a:lnTo>
                    <a:pt x="292" y="350"/>
                  </a:lnTo>
                  <a:lnTo>
                    <a:pt x="294" y="352"/>
                  </a:lnTo>
                  <a:lnTo>
                    <a:pt x="294" y="352"/>
                  </a:lnTo>
                  <a:lnTo>
                    <a:pt x="294" y="352"/>
                  </a:lnTo>
                  <a:lnTo>
                    <a:pt x="294" y="354"/>
                  </a:lnTo>
                  <a:lnTo>
                    <a:pt x="294" y="354"/>
                  </a:lnTo>
                  <a:lnTo>
                    <a:pt x="294" y="354"/>
                  </a:lnTo>
                  <a:lnTo>
                    <a:pt x="294" y="354"/>
                  </a:lnTo>
                  <a:lnTo>
                    <a:pt x="294" y="352"/>
                  </a:lnTo>
                  <a:lnTo>
                    <a:pt x="294" y="352"/>
                  </a:lnTo>
                  <a:close/>
                  <a:moveTo>
                    <a:pt x="284" y="376"/>
                  </a:moveTo>
                  <a:lnTo>
                    <a:pt x="284" y="378"/>
                  </a:lnTo>
                  <a:lnTo>
                    <a:pt x="284" y="378"/>
                  </a:lnTo>
                  <a:lnTo>
                    <a:pt x="286" y="378"/>
                  </a:lnTo>
                  <a:lnTo>
                    <a:pt x="286" y="376"/>
                  </a:lnTo>
                  <a:lnTo>
                    <a:pt x="286" y="376"/>
                  </a:lnTo>
                  <a:lnTo>
                    <a:pt x="286" y="376"/>
                  </a:lnTo>
                  <a:lnTo>
                    <a:pt x="284" y="376"/>
                  </a:lnTo>
                  <a:lnTo>
                    <a:pt x="284" y="376"/>
                  </a:lnTo>
                  <a:close/>
                  <a:moveTo>
                    <a:pt x="292" y="370"/>
                  </a:moveTo>
                  <a:lnTo>
                    <a:pt x="292" y="370"/>
                  </a:lnTo>
                  <a:lnTo>
                    <a:pt x="292" y="368"/>
                  </a:lnTo>
                  <a:lnTo>
                    <a:pt x="290" y="368"/>
                  </a:lnTo>
                  <a:lnTo>
                    <a:pt x="290" y="368"/>
                  </a:lnTo>
                  <a:lnTo>
                    <a:pt x="290" y="366"/>
                  </a:lnTo>
                  <a:lnTo>
                    <a:pt x="290" y="366"/>
                  </a:lnTo>
                  <a:lnTo>
                    <a:pt x="288" y="368"/>
                  </a:lnTo>
                  <a:lnTo>
                    <a:pt x="288" y="368"/>
                  </a:lnTo>
                  <a:lnTo>
                    <a:pt x="288" y="368"/>
                  </a:lnTo>
                  <a:lnTo>
                    <a:pt x="290" y="368"/>
                  </a:lnTo>
                  <a:lnTo>
                    <a:pt x="290" y="370"/>
                  </a:lnTo>
                  <a:lnTo>
                    <a:pt x="292" y="370"/>
                  </a:lnTo>
                  <a:lnTo>
                    <a:pt x="292" y="370"/>
                  </a:lnTo>
                  <a:lnTo>
                    <a:pt x="292" y="370"/>
                  </a:lnTo>
                  <a:close/>
                  <a:moveTo>
                    <a:pt x="288" y="380"/>
                  </a:moveTo>
                  <a:lnTo>
                    <a:pt x="288" y="380"/>
                  </a:lnTo>
                  <a:lnTo>
                    <a:pt x="288" y="382"/>
                  </a:lnTo>
                  <a:lnTo>
                    <a:pt x="288" y="380"/>
                  </a:lnTo>
                  <a:close/>
                  <a:moveTo>
                    <a:pt x="278" y="410"/>
                  </a:moveTo>
                  <a:lnTo>
                    <a:pt x="278" y="410"/>
                  </a:lnTo>
                  <a:lnTo>
                    <a:pt x="280" y="410"/>
                  </a:lnTo>
                  <a:lnTo>
                    <a:pt x="278" y="410"/>
                  </a:lnTo>
                  <a:lnTo>
                    <a:pt x="276" y="408"/>
                  </a:lnTo>
                  <a:lnTo>
                    <a:pt x="276" y="408"/>
                  </a:lnTo>
                  <a:lnTo>
                    <a:pt x="278" y="410"/>
                  </a:lnTo>
                  <a:lnTo>
                    <a:pt x="278" y="410"/>
                  </a:lnTo>
                  <a:lnTo>
                    <a:pt x="278" y="410"/>
                  </a:lnTo>
                  <a:close/>
                  <a:moveTo>
                    <a:pt x="276" y="412"/>
                  </a:moveTo>
                  <a:lnTo>
                    <a:pt x="276" y="412"/>
                  </a:lnTo>
                  <a:lnTo>
                    <a:pt x="276" y="412"/>
                  </a:lnTo>
                  <a:lnTo>
                    <a:pt x="276" y="412"/>
                  </a:lnTo>
                  <a:lnTo>
                    <a:pt x="276" y="412"/>
                  </a:lnTo>
                  <a:lnTo>
                    <a:pt x="276" y="414"/>
                  </a:lnTo>
                  <a:lnTo>
                    <a:pt x="278" y="414"/>
                  </a:lnTo>
                  <a:lnTo>
                    <a:pt x="276" y="412"/>
                  </a:lnTo>
                  <a:close/>
                  <a:moveTo>
                    <a:pt x="294" y="378"/>
                  </a:moveTo>
                  <a:lnTo>
                    <a:pt x="296" y="374"/>
                  </a:lnTo>
                  <a:lnTo>
                    <a:pt x="294" y="374"/>
                  </a:lnTo>
                  <a:lnTo>
                    <a:pt x="294" y="370"/>
                  </a:lnTo>
                  <a:lnTo>
                    <a:pt x="294" y="370"/>
                  </a:lnTo>
                  <a:lnTo>
                    <a:pt x="292" y="374"/>
                  </a:lnTo>
                  <a:lnTo>
                    <a:pt x="292" y="374"/>
                  </a:lnTo>
                  <a:lnTo>
                    <a:pt x="292" y="374"/>
                  </a:lnTo>
                  <a:lnTo>
                    <a:pt x="292" y="374"/>
                  </a:lnTo>
                  <a:lnTo>
                    <a:pt x="290" y="376"/>
                  </a:lnTo>
                  <a:lnTo>
                    <a:pt x="290" y="376"/>
                  </a:lnTo>
                  <a:lnTo>
                    <a:pt x="292" y="376"/>
                  </a:lnTo>
                  <a:lnTo>
                    <a:pt x="294" y="378"/>
                  </a:lnTo>
                  <a:lnTo>
                    <a:pt x="294" y="378"/>
                  </a:lnTo>
                  <a:close/>
                  <a:moveTo>
                    <a:pt x="302" y="346"/>
                  </a:moveTo>
                  <a:lnTo>
                    <a:pt x="302" y="346"/>
                  </a:lnTo>
                  <a:lnTo>
                    <a:pt x="300" y="344"/>
                  </a:lnTo>
                  <a:lnTo>
                    <a:pt x="298" y="344"/>
                  </a:lnTo>
                  <a:lnTo>
                    <a:pt x="298" y="342"/>
                  </a:lnTo>
                  <a:lnTo>
                    <a:pt x="298" y="342"/>
                  </a:lnTo>
                  <a:lnTo>
                    <a:pt x="296" y="344"/>
                  </a:lnTo>
                  <a:lnTo>
                    <a:pt x="296" y="346"/>
                  </a:lnTo>
                  <a:lnTo>
                    <a:pt x="296" y="346"/>
                  </a:lnTo>
                  <a:lnTo>
                    <a:pt x="296" y="344"/>
                  </a:lnTo>
                  <a:lnTo>
                    <a:pt x="296" y="344"/>
                  </a:lnTo>
                  <a:lnTo>
                    <a:pt x="302" y="346"/>
                  </a:lnTo>
                  <a:lnTo>
                    <a:pt x="302" y="346"/>
                  </a:lnTo>
                  <a:close/>
                  <a:moveTo>
                    <a:pt x="306" y="330"/>
                  </a:moveTo>
                  <a:lnTo>
                    <a:pt x="304" y="332"/>
                  </a:lnTo>
                  <a:lnTo>
                    <a:pt x="306" y="334"/>
                  </a:lnTo>
                  <a:lnTo>
                    <a:pt x="306" y="334"/>
                  </a:lnTo>
                  <a:lnTo>
                    <a:pt x="306" y="332"/>
                  </a:lnTo>
                  <a:lnTo>
                    <a:pt x="306" y="330"/>
                  </a:lnTo>
                  <a:lnTo>
                    <a:pt x="306" y="330"/>
                  </a:lnTo>
                  <a:close/>
                  <a:moveTo>
                    <a:pt x="298" y="338"/>
                  </a:moveTo>
                  <a:lnTo>
                    <a:pt x="298" y="338"/>
                  </a:lnTo>
                  <a:lnTo>
                    <a:pt x="300" y="338"/>
                  </a:lnTo>
                  <a:lnTo>
                    <a:pt x="300" y="340"/>
                  </a:lnTo>
                  <a:lnTo>
                    <a:pt x="300" y="340"/>
                  </a:lnTo>
                  <a:lnTo>
                    <a:pt x="302" y="338"/>
                  </a:lnTo>
                  <a:lnTo>
                    <a:pt x="300" y="338"/>
                  </a:lnTo>
                  <a:lnTo>
                    <a:pt x="298" y="338"/>
                  </a:lnTo>
                  <a:lnTo>
                    <a:pt x="298" y="338"/>
                  </a:lnTo>
                  <a:close/>
                  <a:moveTo>
                    <a:pt x="302" y="326"/>
                  </a:moveTo>
                  <a:lnTo>
                    <a:pt x="300" y="326"/>
                  </a:lnTo>
                  <a:lnTo>
                    <a:pt x="300" y="326"/>
                  </a:lnTo>
                  <a:lnTo>
                    <a:pt x="302" y="328"/>
                  </a:lnTo>
                  <a:lnTo>
                    <a:pt x="300" y="328"/>
                  </a:lnTo>
                  <a:lnTo>
                    <a:pt x="300" y="330"/>
                  </a:lnTo>
                  <a:lnTo>
                    <a:pt x="300" y="330"/>
                  </a:lnTo>
                  <a:lnTo>
                    <a:pt x="302" y="328"/>
                  </a:lnTo>
                  <a:lnTo>
                    <a:pt x="302" y="326"/>
                  </a:lnTo>
                  <a:lnTo>
                    <a:pt x="302" y="326"/>
                  </a:lnTo>
                  <a:close/>
                  <a:moveTo>
                    <a:pt x="296" y="334"/>
                  </a:moveTo>
                  <a:lnTo>
                    <a:pt x="296" y="334"/>
                  </a:lnTo>
                  <a:lnTo>
                    <a:pt x="296" y="332"/>
                  </a:lnTo>
                  <a:lnTo>
                    <a:pt x="294" y="332"/>
                  </a:lnTo>
                  <a:lnTo>
                    <a:pt x="290" y="332"/>
                  </a:lnTo>
                  <a:lnTo>
                    <a:pt x="290" y="332"/>
                  </a:lnTo>
                  <a:lnTo>
                    <a:pt x="290" y="334"/>
                  </a:lnTo>
                  <a:lnTo>
                    <a:pt x="290" y="332"/>
                  </a:lnTo>
                  <a:lnTo>
                    <a:pt x="292" y="332"/>
                  </a:lnTo>
                  <a:lnTo>
                    <a:pt x="292" y="332"/>
                  </a:lnTo>
                  <a:lnTo>
                    <a:pt x="292" y="334"/>
                  </a:lnTo>
                  <a:lnTo>
                    <a:pt x="290" y="334"/>
                  </a:lnTo>
                  <a:lnTo>
                    <a:pt x="288" y="334"/>
                  </a:lnTo>
                  <a:lnTo>
                    <a:pt x="290" y="338"/>
                  </a:lnTo>
                  <a:lnTo>
                    <a:pt x="290" y="336"/>
                  </a:lnTo>
                  <a:lnTo>
                    <a:pt x="290" y="336"/>
                  </a:lnTo>
                  <a:lnTo>
                    <a:pt x="292" y="338"/>
                  </a:lnTo>
                  <a:lnTo>
                    <a:pt x="296" y="340"/>
                  </a:lnTo>
                  <a:lnTo>
                    <a:pt x="294" y="340"/>
                  </a:lnTo>
                  <a:lnTo>
                    <a:pt x="294" y="340"/>
                  </a:lnTo>
                  <a:lnTo>
                    <a:pt x="296" y="340"/>
                  </a:lnTo>
                  <a:lnTo>
                    <a:pt x="300" y="340"/>
                  </a:lnTo>
                  <a:lnTo>
                    <a:pt x="300" y="340"/>
                  </a:lnTo>
                  <a:lnTo>
                    <a:pt x="296" y="334"/>
                  </a:lnTo>
                  <a:lnTo>
                    <a:pt x="296" y="334"/>
                  </a:lnTo>
                  <a:close/>
                  <a:moveTo>
                    <a:pt x="282" y="342"/>
                  </a:moveTo>
                  <a:lnTo>
                    <a:pt x="282" y="342"/>
                  </a:lnTo>
                  <a:lnTo>
                    <a:pt x="284" y="342"/>
                  </a:lnTo>
                  <a:lnTo>
                    <a:pt x="282" y="344"/>
                  </a:lnTo>
                  <a:lnTo>
                    <a:pt x="286" y="344"/>
                  </a:lnTo>
                  <a:lnTo>
                    <a:pt x="282" y="342"/>
                  </a:lnTo>
                  <a:close/>
                  <a:moveTo>
                    <a:pt x="276" y="360"/>
                  </a:moveTo>
                  <a:lnTo>
                    <a:pt x="278" y="364"/>
                  </a:lnTo>
                  <a:lnTo>
                    <a:pt x="278" y="362"/>
                  </a:lnTo>
                  <a:lnTo>
                    <a:pt x="280" y="362"/>
                  </a:lnTo>
                  <a:lnTo>
                    <a:pt x="280" y="362"/>
                  </a:lnTo>
                  <a:lnTo>
                    <a:pt x="280" y="362"/>
                  </a:lnTo>
                  <a:lnTo>
                    <a:pt x="282" y="362"/>
                  </a:lnTo>
                  <a:lnTo>
                    <a:pt x="282" y="362"/>
                  </a:lnTo>
                  <a:lnTo>
                    <a:pt x="282" y="358"/>
                  </a:lnTo>
                  <a:lnTo>
                    <a:pt x="280" y="356"/>
                  </a:lnTo>
                  <a:lnTo>
                    <a:pt x="278" y="356"/>
                  </a:lnTo>
                  <a:lnTo>
                    <a:pt x="280" y="358"/>
                  </a:lnTo>
                  <a:lnTo>
                    <a:pt x="280" y="358"/>
                  </a:lnTo>
                  <a:lnTo>
                    <a:pt x="278" y="358"/>
                  </a:lnTo>
                  <a:lnTo>
                    <a:pt x="278" y="358"/>
                  </a:lnTo>
                  <a:lnTo>
                    <a:pt x="278" y="360"/>
                  </a:lnTo>
                  <a:lnTo>
                    <a:pt x="276" y="358"/>
                  </a:lnTo>
                  <a:lnTo>
                    <a:pt x="276" y="358"/>
                  </a:lnTo>
                  <a:lnTo>
                    <a:pt x="276" y="360"/>
                  </a:lnTo>
                  <a:lnTo>
                    <a:pt x="276" y="360"/>
                  </a:lnTo>
                  <a:lnTo>
                    <a:pt x="276" y="360"/>
                  </a:lnTo>
                  <a:close/>
                  <a:moveTo>
                    <a:pt x="264" y="390"/>
                  </a:moveTo>
                  <a:lnTo>
                    <a:pt x="264" y="390"/>
                  </a:lnTo>
                  <a:lnTo>
                    <a:pt x="266" y="392"/>
                  </a:lnTo>
                  <a:lnTo>
                    <a:pt x="264" y="394"/>
                  </a:lnTo>
                  <a:lnTo>
                    <a:pt x="266" y="390"/>
                  </a:lnTo>
                  <a:lnTo>
                    <a:pt x="264" y="390"/>
                  </a:lnTo>
                  <a:close/>
                  <a:moveTo>
                    <a:pt x="268" y="434"/>
                  </a:moveTo>
                  <a:lnTo>
                    <a:pt x="270" y="434"/>
                  </a:lnTo>
                  <a:lnTo>
                    <a:pt x="270" y="432"/>
                  </a:lnTo>
                  <a:lnTo>
                    <a:pt x="268" y="434"/>
                  </a:lnTo>
                  <a:close/>
                  <a:moveTo>
                    <a:pt x="260" y="430"/>
                  </a:moveTo>
                  <a:lnTo>
                    <a:pt x="260" y="432"/>
                  </a:lnTo>
                  <a:lnTo>
                    <a:pt x="260" y="432"/>
                  </a:lnTo>
                  <a:lnTo>
                    <a:pt x="260" y="430"/>
                  </a:lnTo>
                  <a:lnTo>
                    <a:pt x="260" y="430"/>
                  </a:lnTo>
                  <a:lnTo>
                    <a:pt x="260" y="430"/>
                  </a:lnTo>
                  <a:close/>
                  <a:moveTo>
                    <a:pt x="258" y="424"/>
                  </a:moveTo>
                  <a:lnTo>
                    <a:pt x="258" y="424"/>
                  </a:lnTo>
                  <a:lnTo>
                    <a:pt x="258" y="426"/>
                  </a:lnTo>
                  <a:lnTo>
                    <a:pt x="258" y="426"/>
                  </a:lnTo>
                  <a:lnTo>
                    <a:pt x="258" y="426"/>
                  </a:lnTo>
                  <a:lnTo>
                    <a:pt x="260" y="426"/>
                  </a:lnTo>
                  <a:lnTo>
                    <a:pt x="258" y="424"/>
                  </a:lnTo>
                  <a:lnTo>
                    <a:pt x="258" y="424"/>
                  </a:lnTo>
                  <a:lnTo>
                    <a:pt x="258" y="424"/>
                  </a:lnTo>
                  <a:lnTo>
                    <a:pt x="258" y="424"/>
                  </a:lnTo>
                  <a:lnTo>
                    <a:pt x="258" y="424"/>
                  </a:lnTo>
                  <a:lnTo>
                    <a:pt x="258" y="424"/>
                  </a:lnTo>
                  <a:lnTo>
                    <a:pt x="258" y="424"/>
                  </a:lnTo>
                  <a:lnTo>
                    <a:pt x="258" y="424"/>
                  </a:lnTo>
                  <a:lnTo>
                    <a:pt x="258" y="424"/>
                  </a:lnTo>
                  <a:close/>
                  <a:moveTo>
                    <a:pt x="256" y="426"/>
                  </a:moveTo>
                  <a:lnTo>
                    <a:pt x="254" y="426"/>
                  </a:lnTo>
                  <a:lnTo>
                    <a:pt x="254" y="426"/>
                  </a:lnTo>
                  <a:lnTo>
                    <a:pt x="254" y="426"/>
                  </a:lnTo>
                  <a:lnTo>
                    <a:pt x="254" y="428"/>
                  </a:lnTo>
                  <a:lnTo>
                    <a:pt x="256" y="426"/>
                  </a:lnTo>
                  <a:lnTo>
                    <a:pt x="256" y="426"/>
                  </a:lnTo>
                  <a:close/>
                  <a:moveTo>
                    <a:pt x="270" y="424"/>
                  </a:moveTo>
                  <a:lnTo>
                    <a:pt x="270" y="424"/>
                  </a:lnTo>
                  <a:lnTo>
                    <a:pt x="270" y="424"/>
                  </a:lnTo>
                  <a:lnTo>
                    <a:pt x="270" y="422"/>
                  </a:lnTo>
                  <a:lnTo>
                    <a:pt x="270" y="422"/>
                  </a:lnTo>
                  <a:lnTo>
                    <a:pt x="270" y="424"/>
                  </a:lnTo>
                  <a:lnTo>
                    <a:pt x="270" y="424"/>
                  </a:lnTo>
                  <a:lnTo>
                    <a:pt x="270" y="424"/>
                  </a:lnTo>
                  <a:close/>
                  <a:moveTo>
                    <a:pt x="264" y="442"/>
                  </a:moveTo>
                  <a:lnTo>
                    <a:pt x="264" y="444"/>
                  </a:lnTo>
                  <a:lnTo>
                    <a:pt x="266" y="442"/>
                  </a:lnTo>
                  <a:lnTo>
                    <a:pt x="266" y="444"/>
                  </a:lnTo>
                  <a:lnTo>
                    <a:pt x="266" y="444"/>
                  </a:lnTo>
                  <a:lnTo>
                    <a:pt x="268" y="444"/>
                  </a:lnTo>
                  <a:lnTo>
                    <a:pt x="268" y="444"/>
                  </a:lnTo>
                  <a:lnTo>
                    <a:pt x="266" y="442"/>
                  </a:lnTo>
                  <a:lnTo>
                    <a:pt x="266" y="442"/>
                  </a:lnTo>
                  <a:lnTo>
                    <a:pt x="264" y="442"/>
                  </a:lnTo>
                  <a:lnTo>
                    <a:pt x="264" y="442"/>
                  </a:lnTo>
                  <a:lnTo>
                    <a:pt x="264" y="442"/>
                  </a:lnTo>
                  <a:lnTo>
                    <a:pt x="264" y="442"/>
                  </a:lnTo>
                  <a:lnTo>
                    <a:pt x="264" y="442"/>
                  </a:lnTo>
                  <a:lnTo>
                    <a:pt x="264" y="442"/>
                  </a:lnTo>
                  <a:lnTo>
                    <a:pt x="264" y="442"/>
                  </a:lnTo>
                  <a:close/>
                  <a:moveTo>
                    <a:pt x="274" y="432"/>
                  </a:moveTo>
                  <a:lnTo>
                    <a:pt x="274" y="432"/>
                  </a:lnTo>
                  <a:lnTo>
                    <a:pt x="272" y="430"/>
                  </a:lnTo>
                  <a:lnTo>
                    <a:pt x="272" y="430"/>
                  </a:lnTo>
                  <a:lnTo>
                    <a:pt x="272" y="430"/>
                  </a:lnTo>
                  <a:lnTo>
                    <a:pt x="272" y="432"/>
                  </a:lnTo>
                  <a:lnTo>
                    <a:pt x="274" y="432"/>
                  </a:lnTo>
                  <a:lnTo>
                    <a:pt x="274" y="432"/>
                  </a:lnTo>
                  <a:close/>
                  <a:moveTo>
                    <a:pt x="286" y="422"/>
                  </a:moveTo>
                  <a:lnTo>
                    <a:pt x="282" y="418"/>
                  </a:lnTo>
                  <a:lnTo>
                    <a:pt x="282" y="418"/>
                  </a:lnTo>
                  <a:lnTo>
                    <a:pt x="284" y="416"/>
                  </a:lnTo>
                  <a:lnTo>
                    <a:pt x="282" y="414"/>
                  </a:lnTo>
                  <a:lnTo>
                    <a:pt x="282" y="414"/>
                  </a:lnTo>
                  <a:lnTo>
                    <a:pt x="284" y="416"/>
                  </a:lnTo>
                  <a:lnTo>
                    <a:pt x="286" y="414"/>
                  </a:lnTo>
                  <a:lnTo>
                    <a:pt x="284" y="412"/>
                  </a:lnTo>
                  <a:lnTo>
                    <a:pt x="284" y="412"/>
                  </a:lnTo>
                  <a:lnTo>
                    <a:pt x="278" y="414"/>
                  </a:lnTo>
                  <a:lnTo>
                    <a:pt x="278" y="414"/>
                  </a:lnTo>
                  <a:lnTo>
                    <a:pt x="278" y="418"/>
                  </a:lnTo>
                  <a:lnTo>
                    <a:pt x="278" y="418"/>
                  </a:lnTo>
                  <a:lnTo>
                    <a:pt x="284" y="422"/>
                  </a:lnTo>
                  <a:lnTo>
                    <a:pt x="284" y="422"/>
                  </a:lnTo>
                  <a:lnTo>
                    <a:pt x="284" y="422"/>
                  </a:lnTo>
                  <a:lnTo>
                    <a:pt x="286" y="422"/>
                  </a:lnTo>
                  <a:lnTo>
                    <a:pt x="286" y="422"/>
                  </a:lnTo>
                  <a:close/>
                  <a:moveTo>
                    <a:pt x="294" y="388"/>
                  </a:moveTo>
                  <a:lnTo>
                    <a:pt x="294" y="388"/>
                  </a:lnTo>
                  <a:lnTo>
                    <a:pt x="292" y="388"/>
                  </a:lnTo>
                  <a:lnTo>
                    <a:pt x="292" y="388"/>
                  </a:lnTo>
                  <a:lnTo>
                    <a:pt x="292" y="388"/>
                  </a:lnTo>
                  <a:lnTo>
                    <a:pt x="292" y="388"/>
                  </a:lnTo>
                  <a:lnTo>
                    <a:pt x="294" y="388"/>
                  </a:lnTo>
                  <a:lnTo>
                    <a:pt x="294" y="388"/>
                  </a:lnTo>
                  <a:close/>
                  <a:moveTo>
                    <a:pt x="290" y="412"/>
                  </a:moveTo>
                  <a:lnTo>
                    <a:pt x="294" y="414"/>
                  </a:lnTo>
                  <a:lnTo>
                    <a:pt x="294" y="414"/>
                  </a:lnTo>
                  <a:lnTo>
                    <a:pt x="294" y="408"/>
                  </a:lnTo>
                  <a:lnTo>
                    <a:pt x="290" y="404"/>
                  </a:lnTo>
                  <a:lnTo>
                    <a:pt x="290" y="404"/>
                  </a:lnTo>
                  <a:lnTo>
                    <a:pt x="290" y="406"/>
                  </a:lnTo>
                  <a:lnTo>
                    <a:pt x="288" y="406"/>
                  </a:lnTo>
                  <a:lnTo>
                    <a:pt x="288" y="404"/>
                  </a:lnTo>
                  <a:lnTo>
                    <a:pt x="288" y="404"/>
                  </a:lnTo>
                  <a:lnTo>
                    <a:pt x="288" y="406"/>
                  </a:lnTo>
                  <a:lnTo>
                    <a:pt x="288" y="406"/>
                  </a:lnTo>
                  <a:lnTo>
                    <a:pt x="290" y="406"/>
                  </a:lnTo>
                  <a:lnTo>
                    <a:pt x="290" y="408"/>
                  </a:lnTo>
                  <a:lnTo>
                    <a:pt x="292" y="406"/>
                  </a:lnTo>
                  <a:lnTo>
                    <a:pt x="292" y="406"/>
                  </a:lnTo>
                  <a:lnTo>
                    <a:pt x="290" y="410"/>
                  </a:lnTo>
                  <a:lnTo>
                    <a:pt x="290" y="410"/>
                  </a:lnTo>
                  <a:lnTo>
                    <a:pt x="290" y="410"/>
                  </a:lnTo>
                  <a:lnTo>
                    <a:pt x="290" y="410"/>
                  </a:lnTo>
                  <a:lnTo>
                    <a:pt x="290" y="410"/>
                  </a:lnTo>
                  <a:lnTo>
                    <a:pt x="290" y="410"/>
                  </a:lnTo>
                  <a:lnTo>
                    <a:pt x="290" y="410"/>
                  </a:lnTo>
                  <a:lnTo>
                    <a:pt x="290" y="410"/>
                  </a:lnTo>
                  <a:lnTo>
                    <a:pt x="290" y="412"/>
                  </a:lnTo>
                  <a:lnTo>
                    <a:pt x="290" y="412"/>
                  </a:lnTo>
                  <a:close/>
                  <a:moveTo>
                    <a:pt x="294" y="394"/>
                  </a:moveTo>
                  <a:lnTo>
                    <a:pt x="294" y="392"/>
                  </a:lnTo>
                  <a:lnTo>
                    <a:pt x="294" y="394"/>
                  </a:lnTo>
                  <a:lnTo>
                    <a:pt x="294" y="394"/>
                  </a:lnTo>
                  <a:lnTo>
                    <a:pt x="294" y="394"/>
                  </a:lnTo>
                  <a:lnTo>
                    <a:pt x="294" y="394"/>
                  </a:lnTo>
                  <a:close/>
                  <a:moveTo>
                    <a:pt x="312" y="370"/>
                  </a:moveTo>
                  <a:lnTo>
                    <a:pt x="312" y="370"/>
                  </a:lnTo>
                  <a:lnTo>
                    <a:pt x="310" y="370"/>
                  </a:lnTo>
                  <a:lnTo>
                    <a:pt x="310" y="370"/>
                  </a:lnTo>
                  <a:lnTo>
                    <a:pt x="312" y="370"/>
                  </a:lnTo>
                  <a:lnTo>
                    <a:pt x="314" y="370"/>
                  </a:lnTo>
                  <a:lnTo>
                    <a:pt x="314" y="370"/>
                  </a:lnTo>
                  <a:lnTo>
                    <a:pt x="314" y="370"/>
                  </a:lnTo>
                  <a:lnTo>
                    <a:pt x="312" y="368"/>
                  </a:lnTo>
                  <a:lnTo>
                    <a:pt x="312" y="370"/>
                  </a:lnTo>
                  <a:close/>
                  <a:moveTo>
                    <a:pt x="302" y="394"/>
                  </a:moveTo>
                  <a:lnTo>
                    <a:pt x="302" y="394"/>
                  </a:lnTo>
                  <a:lnTo>
                    <a:pt x="302" y="394"/>
                  </a:lnTo>
                  <a:lnTo>
                    <a:pt x="302" y="396"/>
                  </a:lnTo>
                  <a:lnTo>
                    <a:pt x="304" y="396"/>
                  </a:lnTo>
                  <a:lnTo>
                    <a:pt x="304" y="396"/>
                  </a:lnTo>
                  <a:lnTo>
                    <a:pt x="304" y="394"/>
                  </a:lnTo>
                  <a:lnTo>
                    <a:pt x="302" y="394"/>
                  </a:lnTo>
                  <a:lnTo>
                    <a:pt x="302" y="394"/>
                  </a:lnTo>
                  <a:close/>
                  <a:moveTo>
                    <a:pt x="304" y="384"/>
                  </a:moveTo>
                  <a:lnTo>
                    <a:pt x="304" y="384"/>
                  </a:lnTo>
                  <a:lnTo>
                    <a:pt x="306" y="384"/>
                  </a:lnTo>
                  <a:lnTo>
                    <a:pt x="308" y="382"/>
                  </a:lnTo>
                  <a:lnTo>
                    <a:pt x="304" y="384"/>
                  </a:lnTo>
                  <a:close/>
                  <a:moveTo>
                    <a:pt x="302" y="390"/>
                  </a:moveTo>
                  <a:lnTo>
                    <a:pt x="302" y="390"/>
                  </a:lnTo>
                  <a:lnTo>
                    <a:pt x="304" y="390"/>
                  </a:lnTo>
                  <a:lnTo>
                    <a:pt x="304" y="388"/>
                  </a:lnTo>
                  <a:lnTo>
                    <a:pt x="304" y="388"/>
                  </a:lnTo>
                  <a:lnTo>
                    <a:pt x="302" y="390"/>
                  </a:lnTo>
                  <a:lnTo>
                    <a:pt x="302" y="390"/>
                  </a:lnTo>
                  <a:lnTo>
                    <a:pt x="302" y="390"/>
                  </a:lnTo>
                  <a:close/>
                  <a:moveTo>
                    <a:pt x="298" y="396"/>
                  </a:moveTo>
                  <a:lnTo>
                    <a:pt x="298" y="396"/>
                  </a:lnTo>
                  <a:lnTo>
                    <a:pt x="298" y="398"/>
                  </a:lnTo>
                  <a:lnTo>
                    <a:pt x="298" y="398"/>
                  </a:lnTo>
                  <a:lnTo>
                    <a:pt x="300" y="398"/>
                  </a:lnTo>
                  <a:lnTo>
                    <a:pt x="300" y="398"/>
                  </a:lnTo>
                  <a:lnTo>
                    <a:pt x="300" y="398"/>
                  </a:lnTo>
                  <a:lnTo>
                    <a:pt x="300" y="398"/>
                  </a:lnTo>
                  <a:lnTo>
                    <a:pt x="300" y="398"/>
                  </a:lnTo>
                  <a:lnTo>
                    <a:pt x="298" y="396"/>
                  </a:lnTo>
                  <a:lnTo>
                    <a:pt x="298" y="396"/>
                  </a:lnTo>
                  <a:close/>
                  <a:moveTo>
                    <a:pt x="300" y="396"/>
                  </a:moveTo>
                  <a:lnTo>
                    <a:pt x="300" y="392"/>
                  </a:lnTo>
                  <a:lnTo>
                    <a:pt x="296" y="394"/>
                  </a:lnTo>
                  <a:lnTo>
                    <a:pt x="296" y="394"/>
                  </a:lnTo>
                  <a:lnTo>
                    <a:pt x="298" y="394"/>
                  </a:lnTo>
                  <a:lnTo>
                    <a:pt x="300" y="396"/>
                  </a:lnTo>
                  <a:lnTo>
                    <a:pt x="300" y="396"/>
                  </a:lnTo>
                  <a:close/>
                  <a:moveTo>
                    <a:pt x="280" y="438"/>
                  </a:moveTo>
                  <a:lnTo>
                    <a:pt x="282" y="438"/>
                  </a:lnTo>
                  <a:lnTo>
                    <a:pt x="284" y="438"/>
                  </a:lnTo>
                  <a:lnTo>
                    <a:pt x="284" y="438"/>
                  </a:lnTo>
                  <a:lnTo>
                    <a:pt x="280" y="438"/>
                  </a:lnTo>
                  <a:lnTo>
                    <a:pt x="280" y="438"/>
                  </a:lnTo>
                  <a:close/>
                  <a:moveTo>
                    <a:pt x="286" y="436"/>
                  </a:moveTo>
                  <a:lnTo>
                    <a:pt x="286" y="436"/>
                  </a:lnTo>
                  <a:lnTo>
                    <a:pt x="284" y="434"/>
                  </a:lnTo>
                  <a:lnTo>
                    <a:pt x="284" y="434"/>
                  </a:lnTo>
                  <a:lnTo>
                    <a:pt x="286" y="436"/>
                  </a:lnTo>
                  <a:lnTo>
                    <a:pt x="286" y="436"/>
                  </a:lnTo>
                  <a:lnTo>
                    <a:pt x="286" y="436"/>
                  </a:lnTo>
                  <a:close/>
                  <a:moveTo>
                    <a:pt x="284" y="440"/>
                  </a:moveTo>
                  <a:lnTo>
                    <a:pt x="284" y="440"/>
                  </a:lnTo>
                  <a:lnTo>
                    <a:pt x="284" y="440"/>
                  </a:lnTo>
                  <a:lnTo>
                    <a:pt x="286" y="442"/>
                  </a:lnTo>
                  <a:lnTo>
                    <a:pt x="286" y="442"/>
                  </a:lnTo>
                  <a:lnTo>
                    <a:pt x="286" y="438"/>
                  </a:lnTo>
                  <a:lnTo>
                    <a:pt x="286" y="438"/>
                  </a:lnTo>
                  <a:lnTo>
                    <a:pt x="284" y="440"/>
                  </a:lnTo>
                  <a:lnTo>
                    <a:pt x="284" y="440"/>
                  </a:lnTo>
                  <a:lnTo>
                    <a:pt x="284" y="440"/>
                  </a:lnTo>
                  <a:close/>
                  <a:moveTo>
                    <a:pt x="296" y="410"/>
                  </a:moveTo>
                  <a:lnTo>
                    <a:pt x="298" y="410"/>
                  </a:lnTo>
                  <a:lnTo>
                    <a:pt x="298" y="410"/>
                  </a:lnTo>
                  <a:lnTo>
                    <a:pt x="296" y="410"/>
                  </a:lnTo>
                  <a:lnTo>
                    <a:pt x="296" y="410"/>
                  </a:lnTo>
                  <a:lnTo>
                    <a:pt x="296" y="410"/>
                  </a:lnTo>
                  <a:lnTo>
                    <a:pt x="296" y="410"/>
                  </a:lnTo>
                  <a:lnTo>
                    <a:pt x="296" y="410"/>
                  </a:lnTo>
                  <a:lnTo>
                    <a:pt x="296" y="410"/>
                  </a:lnTo>
                  <a:lnTo>
                    <a:pt x="296" y="412"/>
                  </a:lnTo>
                  <a:lnTo>
                    <a:pt x="296" y="412"/>
                  </a:lnTo>
                  <a:lnTo>
                    <a:pt x="296" y="410"/>
                  </a:lnTo>
                  <a:close/>
                  <a:moveTo>
                    <a:pt x="298" y="414"/>
                  </a:moveTo>
                  <a:lnTo>
                    <a:pt x="298" y="414"/>
                  </a:lnTo>
                  <a:lnTo>
                    <a:pt x="302" y="414"/>
                  </a:lnTo>
                  <a:lnTo>
                    <a:pt x="300" y="412"/>
                  </a:lnTo>
                  <a:lnTo>
                    <a:pt x="298" y="414"/>
                  </a:lnTo>
                  <a:close/>
                  <a:moveTo>
                    <a:pt x="330" y="332"/>
                  </a:moveTo>
                  <a:lnTo>
                    <a:pt x="330" y="332"/>
                  </a:lnTo>
                  <a:lnTo>
                    <a:pt x="328" y="332"/>
                  </a:lnTo>
                  <a:lnTo>
                    <a:pt x="328" y="330"/>
                  </a:lnTo>
                  <a:lnTo>
                    <a:pt x="328" y="330"/>
                  </a:lnTo>
                  <a:lnTo>
                    <a:pt x="326" y="330"/>
                  </a:lnTo>
                  <a:lnTo>
                    <a:pt x="326" y="332"/>
                  </a:lnTo>
                  <a:lnTo>
                    <a:pt x="326" y="334"/>
                  </a:lnTo>
                  <a:lnTo>
                    <a:pt x="326" y="334"/>
                  </a:lnTo>
                  <a:lnTo>
                    <a:pt x="330" y="332"/>
                  </a:lnTo>
                  <a:lnTo>
                    <a:pt x="330" y="332"/>
                  </a:lnTo>
                  <a:close/>
                  <a:moveTo>
                    <a:pt x="326" y="334"/>
                  </a:moveTo>
                  <a:lnTo>
                    <a:pt x="326" y="336"/>
                  </a:lnTo>
                  <a:lnTo>
                    <a:pt x="326" y="336"/>
                  </a:lnTo>
                  <a:lnTo>
                    <a:pt x="326" y="334"/>
                  </a:lnTo>
                  <a:close/>
                  <a:moveTo>
                    <a:pt x="330" y="324"/>
                  </a:moveTo>
                  <a:lnTo>
                    <a:pt x="330" y="324"/>
                  </a:lnTo>
                  <a:lnTo>
                    <a:pt x="330" y="322"/>
                  </a:lnTo>
                  <a:lnTo>
                    <a:pt x="328" y="322"/>
                  </a:lnTo>
                  <a:lnTo>
                    <a:pt x="330" y="324"/>
                  </a:lnTo>
                  <a:close/>
                  <a:moveTo>
                    <a:pt x="330" y="320"/>
                  </a:moveTo>
                  <a:lnTo>
                    <a:pt x="332" y="320"/>
                  </a:lnTo>
                  <a:lnTo>
                    <a:pt x="330" y="320"/>
                  </a:lnTo>
                  <a:lnTo>
                    <a:pt x="330" y="320"/>
                  </a:lnTo>
                  <a:close/>
                  <a:moveTo>
                    <a:pt x="312" y="388"/>
                  </a:moveTo>
                  <a:lnTo>
                    <a:pt x="310" y="390"/>
                  </a:lnTo>
                  <a:lnTo>
                    <a:pt x="312" y="390"/>
                  </a:lnTo>
                  <a:lnTo>
                    <a:pt x="312" y="388"/>
                  </a:lnTo>
                  <a:close/>
                  <a:moveTo>
                    <a:pt x="312" y="394"/>
                  </a:moveTo>
                  <a:lnTo>
                    <a:pt x="312" y="394"/>
                  </a:lnTo>
                  <a:lnTo>
                    <a:pt x="312" y="394"/>
                  </a:lnTo>
                  <a:lnTo>
                    <a:pt x="310" y="394"/>
                  </a:lnTo>
                  <a:lnTo>
                    <a:pt x="310" y="394"/>
                  </a:lnTo>
                  <a:lnTo>
                    <a:pt x="312" y="394"/>
                  </a:lnTo>
                  <a:lnTo>
                    <a:pt x="312" y="394"/>
                  </a:lnTo>
                  <a:close/>
                  <a:moveTo>
                    <a:pt x="330" y="346"/>
                  </a:moveTo>
                  <a:lnTo>
                    <a:pt x="328" y="344"/>
                  </a:lnTo>
                  <a:lnTo>
                    <a:pt x="328" y="344"/>
                  </a:lnTo>
                  <a:lnTo>
                    <a:pt x="330" y="346"/>
                  </a:lnTo>
                  <a:close/>
                  <a:moveTo>
                    <a:pt x="344" y="318"/>
                  </a:moveTo>
                  <a:lnTo>
                    <a:pt x="344" y="320"/>
                  </a:lnTo>
                  <a:lnTo>
                    <a:pt x="344" y="320"/>
                  </a:lnTo>
                  <a:lnTo>
                    <a:pt x="344" y="318"/>
                  </a:lnTo>
                  <a:lnTo>
                    <a:pt x="344" y="318"/>
                  </a:lnTo>
                  <a:lnTo>
                    <a:pt x="344" y="318"/>
                  </a:lnTo>
                  <a:close/>
                  <a:moveTo>
                    <a:pt x="352" y="310"/>
                  </a:moveTo>
                  <a:lnTo>
                    <a:pt x="352" y="310"/>
                  </a:lnTo>
                  <a:lnTo>
                    <a:pt x="352" y="312"/>
                  </a:lnTo>
                  <a:lnTo>
                    <a:pt x="352" y="310"/>
                  </a:lnTo>
                  <a:close/>
                  <a:moveTo>
                    <a:pt x="350" y="312"/>
                  </a:moveTo>
                  <a:lnTo>
                    <a:pt x="350" y="312"/>
                  </a:lnTo>
                  <a:lnTo>
                    <a:pt x="350" y="314"/>
                  </a:lnTo>
                  <a:lnTo>
                    <a:pt x="350" y="314"/>
                  </a:lnTo>
                  <a:lnTo>
                    <a:pt x="350" y="314"/>
                  </a:lnTo>
                  <a:lnTo>
                    <a:pt x="350" y="314"/>
                  </a:lnTo>
                  <a:lnTo>
                    <a:pt x="352" y="314"/>
                  </a:lnTo>
                  <a:lnTo>
                    <a:pt x="350" y="312"/>
                  </a:lnTo>
                  <a:close/>
                  <a:moveTo>
                    <a:pt x="358" y="284"/>
                  </a:moveTo>
                  <a:lnTo>
                    <a:pt x="358" y="284"/>
                  </a:lnTo>
                  <a:lnTo>
                    <a:pt x="356" y="284"/>
                  </a:lnTo>
                  <a:lnTo>
                    <a:pt x="356" y="284"/>
                  </a:lnTo>
                  <a:lnTo>
                    <a:pt x="356" y="284"/>
                  </a:lnTo>
                  <a:lnTo>
                    <a:pt x="358" y="284"/>
                  </a:lnTo>
                  <a:lnTo>
                    <a:pt x="358" y="284"/>
                  </a:lnTo>
                  <a:close/>
                  <a:moveTo>
                    <a:pt x="346" y="306"/>
                  </a:moveTo>
                  <a:lnTo>
                    <a:pt x="346" y="306"/>
                  </a:lnTo>
                  <a:lnTo>
                    <a:pt x="346" y="308"/>
                  </a:lnTo>
                  <a:lnTo>
                    <a:pt x="346" y="308"/>
                  </a:lnTo>
                  <a:lnTo>
                    <a:pt x="346" y="308"/>
                  </a:lnTo>
                  <a:lnTo>
                    <a:pt x="346" y="306"/>
                  </a:lnTo>
                  <a:lnTo>
                    <a:pt x="346" y="306"/>
                  </a:lnTo>
                  <a:lnTo>
                    <a:pt x="346" y="306"/>
                  </a:lnTo>
                  <a:close/>
                  <a:moveTo>
                    <a:pt x="346" y="302"/>
                  </a:moveTo>
                  <a:lnTo>
                    <a:pt x="344" y="302"/>
                  </a:lnTo>
                  <a:lnTo>
                    <a:pt x="344" y="302"/>
                  </a:lnTo>
                  <a:lnTo>
                    <a:pt x="346" y="304"/>
                  </a:lnTo>
                  <a:lnTo>
                    <a:pt x="348" y="302"/>
                  </a:lnTo>
                  <a:lnTo>
                    <a:pt x="346" y="302"/>
                  </a:lnTo>
                  <a:close/>
                  <a:moveTo>
                    <a:pt x="334" y="308"/>
                  </a:moveTo>
                  <a:lnTo>
                    <a:pt x="334" y="308"/>
                  </a:lnTo>
                  <a:lnTo>
                    <a:pt x="334" y="306"/>
                  </a:lnTo>
                  <a:lnTo>
                    <a:pt x="334" y="304"/>
                  </a:lnTo>
                  <a:lnTo>
                    <a:pt x="334" y="304"/>
                  </a:lnTo>
                  <a:lnTo>
                    <a:pt x="332" y="306"/>
                  </a:lnTo>
                  <a:lnTo>
                    <a:pt x="332" y="306"/>
                  </a:lnTo>
                  <a:lnTo>
                    <a:pt x="332" y="306"/>
                  </a:lnTo>
                  <a:lnTo>
                    <a:pt x="334" y="308"/>
                  </a:lnTo>
                  <a:lnTo>
                    <a:pt x="334" y="308"/>
                  </a:lnTo>
                  <a:close/>
                  <a:moveTo>
                    <a:pt x="326" y="326"/>
                  </a:moveTo>
                  <a:lnTo>
                    <a:pt x="326" y="326"/>
                  </a:lnTo>
                  <a:lnTo>
                    <a:pt x="328" y="324"/>
                  </a:lnTo>
                  <a:lnTo>
                    <a:pt x="328" y="324"/>
                  </a:lnTo>
                  <a:lnTo>
                    <a:pt x="326" y="324"/>
                  </a:lnTo>
                  <a:lnTo>
                    <a:pt x="326" y="326"/>
                  </a:lnTo>
                  <a:lnTo>
                    <a:pt x="326" y="326"/>
                  </a:lnTo>
                  <a:close/>
                  <a:moveTo>
                    <a:pt x="318" y="346"/>
                  </a:moveTo>
                  <a:lnTo>
                    <a:pt x="320" y="348"/>
                  </a:lnTo>
                  <a:lnTo>
                    <a:pt x="318" y="346"/>
                  </a:lnTo>
                  <a:lnTo>
                    <a:pt x="318" y="346"/>
                  </a:lnTo>
                  <a:lnTo>
                    <a:pt x="318" y="348"/>
                  </a:lnTo>
                  <a:lnTo>
                    <a:pt x="318" y="348"/>
                  </a:lnTo>
                  <a:lnTo>
                    <a:pt x="318" y="346"/>
                  </a:lnTo>
                  <a:close/>
                  <a:moveTo>
                    <a:pt x="316" y="350"/>
                  </a:moveTo>
                  <a:lnTo>
                    <a:pt x="316" y="350"/>
                  </a:lnTo>
                  <a:lnTo>
                    <a:pt x="316" y="350"/>
                  </a:lnTo>
                  <a:lnTo>
                    <a:pt x="318" y="352"/>
                  </a:lnTo>
                  <a:lnTo>
                    <a:pt x="318" y="352"/>
                  </a:lnTo>
                  <a:lnTo>
                    <a:pt x="318" y="354"/>
                  </a:lnTo>
                  <a:lnTo>
                    <a:pt x="318" y="354"/>
                  </a:lnTo>
                  <a:lnTo>
                    <a:pt x="320" y="354"/>
                  </a:lnTo>
                  <a:lnTo>
                    <a:pt x="322" y="354"/>
                  </a:lnTo>
                  <a:lnTo>
                    <a:pt x="322" y="354"/>
                  </a:lnTo>
                  <a:lnTo>
                    <a:pt x="320" y="352"/>
                  </a:lnTo>
                  <a:lnTo>
                    <a:pt x="320" y="350"/>
                  </a:lnTo>
                  <a:lnTo>
                    <a:pt x="320" y="350"/>
                  </a:lnTo>
                  <a:lnTo>
                    <a:pt x="320" y="350"/>
                  </a:lnTo>
                  <a:lnTo>
                    <a:pt x="320" y="350"/>
                  </a:lnTo>
                  <a:lnTo>
                    <a:pt x="320" y="350"/>
                  </a:lnTo>
                  <a:lnTo>
                    <a:pt x="320" y="350"/>
                  </a:lnTo>
                  <a:lnTo>
                    <a:pt x="320" y="350"/>
                  </a:lnTo>
                  <a:lnTo>
                    <a:pt x="320" y="350"/>
                  </a:lnTo>
                  <a:lnTo>
                    <a:pt x="322" y="352"/>
                  </a:lnTo>
                  <a:lnTo>
                    <a:pt x="324" y="352"/>
                  </a:lnTo>
                  <a:lnTo>
                    <a:pt x="324" y="352"/>
                  </a:lnTo>
                  <a:lnTo>
                    <a:pt x="322" y="350"/>
                  </a:lnTo>
                  <a:lnTo>
                    <a:pt x="322" y="350"/>
                  </a:lnTo>
                  <a:lnTo>
                    <a:pt x="322" y="350"/>
                  </a:lnTo>
                  <a:lnTo>
                    <a:pt x="322" y="350"/>
                  </a:lnTo>
                  <a:lnTo>
                    <a:pt x="322" y="350"/>
                  </a:lnTo>
                  <a:lnTo>
                    <a:pt x="322" y="350"/>
                  </a:lnTo>
                  <a:lnTo>
                    <a:pt x="322" y="350"/>
                  </a:lnTo>
                  <a:lnTo>
                    <a:pt x="322" y="350"/>
                  </a:lnTo>
                  <a:lnTo>
                    <a:pt x="322" y="352"/>
                  </a:lnTo>
                  <a:lnTo>
                    <a:pt x="322" y="352"/>
                  </a:lnTo>
                  <a:lnTo>
                    <a:pt x="322" y="352"/>
                  </a:lnTo>
                  <a:lnTo>
                    <a:pt x="320" y="350"/>
                  </a:lnTo>
                  <a:lnTo>
                    <a:pt x="320" y="350"/>
                  </a:lnTo>
                  <a:lnTo>
                    <a:pt x="320" y="350"/>
                  </a:lnTo>
                  <a:lnTo>
                    <a:pt x="320" y="350"/>
                  </a:lnTo>
                  <a:lnTo>
                    <a:pt x="320" y="350"/>
                  </a:lnTo>
                  <a:lnTo>
                    <a:pt x="320" y="348"/>
                  </a:lnTo>
                  <a:lnTo>
                    <a:pt x="320" y="348"/>
                  </a:lnTo>
                  <a:lnTo>
                    <a:pt x="320" y="350"/>
                  </a:lnTo>
                  <a:lnTo>
                    <a:pt x="320" y="350"/>
                  </a:lnTo>
                  <a:lnTo>
                    <a:pt x="318" y="348"/>
                  </a:lnTo>
                  <a:lnTo>
                    <a:pt x="318" y="348"/>
                  </a:lnTo>
                  <a:lnTo>
                    <a:pt x="316" y="350"/>
                  </a:lnTo>
                  <a:lnTo>
                    <a:pt x="316" y="350"/>
                  </a:lnTo>
                  <a:close/>
                  <a:moveTo>
                    <a:pt x="298" y="382"/>
                  </a:moveTo>
                  <a:lnTo>
                    <a:pt x="298" y="382"/>
                  </a:lnTo>
                  <a:lnTo>
                    <a:pt x="296" y="380"/>
                  </a:lnTo>
                  <a:lnTo>
                    <a:pt x="296" y="382"/>
                  </a:lnTo>
                  <a:lnTo>
                    <a:pt x="294" y="382"/>
                  </a:lnTo>
                  <a:lnTo>
                    <a:pt x="292" y="382"/>
                  </a:lnTo>
                  <a:lnTo>
                    <a:pt x="292" y="382"/>
                  </a:lnTo>
                  <a:lnTo>
                    <a:pt x="292" y="384"/>
                  </a:lnTo>
                  <a:lnTo>
                    <a:pt x="294" y="386"/>
                  </a:lnTo>
                  <a:lnTo>
                    <a:pt x="294" y="386"/>
                  </a:lnTo>
                  <a:lnTo>
                    <a:pt x="296" y="386"/>
                  </a:lnTo>
                  <a:lnTo>
                    <a:pt x="296" y="388"/>
                  </a:lnTo>
                  <a:lnTo>
                    <a:pt x="296" y="388"/>
                  </a:lnTo>
                  <a:lnTo>
                    <a:pt x="296" y="388"/>
                  </a:lnTo>
                  <a:lnTo>
                    <a:pt x="298" y="386"/>
                  </a:lnTo>
                  <a:lnTo>
                    <a:pt x="298" y="386"/>
                  </a:lnTo>
                  <a:lnTo>
                    <a:pt x="298" y="388"/>
                  </a:lnTo>
                  <a:lnTo>
                    <a:pt x="300" y="390"/>
                  </a:lnTo>
                  <a:lnTo>
                    <a:pt x="300" y="390"/>
                  </a:lnTo>
                  <a:lnTo>
                    <a:pt x="302" y="392"/>
                  </a:lnTo>
                  <a:lnTo>
                    <a:pt x="302" y="392"/>
                  </a:lnTo>
                  <a:lnTo>
                    <a:pt x="300" y="390"/>
                  </a:lnTo>
                  <a:lnTo>
                    <a:pt x="300" y="390"/>
                  </a:lnTo>
                  <a:lnTo>
                    <a:pt x="300" y="386"/>
                  </a:lnTo>
                  <a:lnTo>
                    <a:pt x="298" y="382"/>
                  </a:lnTo>
                  <a:lnTo>
                    <a:pt x="298" y="382"/>
                  </a:lnTo>
                  <a:close/>
                  <a:moveTo>
                    <a:pt x="310" y="350"/>
                  </a:moveTo>
                  <a:lnTo>
                    <a:pt x="310" y="350"/>
                  </a:lnTo>
                  <a:lnTo>
                    <a:pt x="308" y="348"/>
                  </a:lnTo>
                  <a:lnTo>
                    <a:pt x="308" y="348"/>
                  </a:lnTo>
                  <a:lnTo>
                    <a:pt x="306" y="348"/>
                  </a:lnTo>
                  <a:lnTo>
                    <a:pt x="306" y="348"/>
                  </a:lnTo>
                  <a:lnTo>
                    <a:pt x="308" y="350"/>
                  </a:lnTo>
                  <a:lnTo>
                    <a:pt x="310" y="350"/>
                  </a:lnTo>
                  <a:lnTo>
                    <a:pt x="310" y="350"/>
                  </a:lnTo>
                  <a:close/>
                  <a:moveTo>
                    <a:pt x="318" y="310"/>
                  </a:moveTo>
                  <a:lnTo>
                    <a:pt x="318" y="310"/>
                  </a:lnTo>
                  <a:lnTo>
                    <a:pt x="318" y="312"/>
                  </a:lnTo>
                  <a:lnTo>
                    <a:pt x="316" y="312"/>
                  </a:lnTo>
                  <a:lnTo>
                    <a:pt x="316" y="312"/>
                  </a:lnTo>
                  <a:lnTo>
                    <a:pt x="316" y="310"/>
                  </a:lnTo>
                  <a:lnTo>
                    <a:pt x="316" y="308"/>
                  </a:lnTo>
                  <a:lnTo>
                    <a:pt x="316" y="308"/>
                  </a:lnTo>
                  <a:lnTo>
                    <a:pt x="316" y="308"/>
                  </a:lnTo>
                  <a:lnTo>
                    <a:pt x="314" y="308"/>
                  </a:lnTo>
                  <a:lnTo>
                    <a:pt x="316" y="310"/>
                  </a:lnTo>
                  <a:lnTo>
                    <a:pt x="316" y="310"/>
                  </a:lnTo>
                  <a:lnTo>
                    <a:pt x="312" y="310"/>
                  </a:lnTo>
                  <a:lnTo>
                    <a:pt x="310" y="308"/>
                  </a:lnTo>
                  <a:lnTo>
                    <a:pt x="310" y="306"/>
                  </a:lnTo>
                  <a:lnTo>
                    <a:pt x="306" y="306"/>
                  </a:lnTo>
                  <a:lnTo>
                    <a:pt x="308" y="310"/>
                  </a:lnTo>
                  <a:lnTo>
                    <a:pt x="308" y="312"/>
                  </a:lnTo>
                  <a:lnTo>
                    <a:pt x="308" y="308"/>
                  </a:lnTo>
                  <a:lnTo>
                    <a:pt x="308" y="308"/>
                  </a:lnTo>
                  <a:lnTo>
                    <a:pt x="310" y="310"/>
                  </a:lnTo>
                  <a:lnTo>
                    <a:pt x="312" y="312"/>
                  </a:lnTo>
                  <a:lnTo>
                    <a:pt x="312" y="310"/>
                  </a:lnTo>
                  <a:lnTo>
                    <a:pt x="312" y="310"/>
                  </a:lnTo>
                  <a:lnTo>
                    <a:pt x="316" y="312"/>
                  </a:lnTo>
                  <a:lnTo>
                    <a:pt x="316" y="314"/>
                  </a:lnTo>
                  <a:lnTo>
                    <a:pt x="316" y="314"/>
                  </a:lnTo>
                  <a:lnTo>
                    <a:pt x="314" y="314"/>
                  </a:lnTo>
                  <a:lnTo>
                    <a:pt x="314" y="314"/>
                  </a:lnTo>
                  <a:lnTo>
                    <a:pt x="314" y="314"/>
                  </a:lnTo>
                  <a:lnTo>
                    <a:pt x="316" y="314"/>
                  </a:lnTo>
                  <a:lnTo>
                    <a:pt x="318" y="314"/>
                  </a:lnTo>
                  <a:lnTo>
                    <a:pt x="318" y="314"/>
                  </a:lnTo>
                  <a:lnTo>
                    <a:pt x="318" y="312"/>
                  </a:lnTo>
                  <a:lnTo>
                    <a:pt x="320" y="310"/>
                  </a:lnTo>
                  <a:lnTo>
                    <a:pt x="318" y="310"/>
                  </a:lnTo>
                  <a:lnTo>
                    <a:pt x="318" y="310"/>
                  </a:lnTo>
                  <a:close/>
                  <a:moveTo>
                    <a:pt x="318" y="272"/>
                  </a:moveTo>
                  <a:lnTo>
                    <a:pt x="316" y="272"/>
                  </a:lnTo>
                  <a:lnTo>
                    <a:pt x="316" y="272"/>
                  </a:lnTo>
                  <a:lnTo>
                    <a:pt x="316" y="272"/>
                  </a:lnTo>
                  <a:lnTo>
                    <a:pt x="316" y="270"/>
                  </a:lnTo>
                  <a:lnTo>
                    <a:pt x="316" y="270"/>
                  </a:lnTo>
                  <a:lnTo>
                    <a:pt x="316" y="272"/>
                  </a:lnTo>
                  <a:lnTo>
                    <a:pt x="316" y="272"/>
                  </a:lnTo>
                  <a:lnTo>
                    <a:pt x="316" y="272"/>
                  </a:lnTo>
                  <a:lnTo>
                    <a:pt x="316" y="272"/>
                  </a:lnTo>
                  <a:lnTo>
                    <a:pt x="316" y="272"/>
                  </a:lnTo>
                  <a:lnTo>
                    <a:pt x="318" y="272"/>
                  </a:lnTo>
                  <a:close/>
                  <a:moveTo>
                    <a:pt x="310" y="286"/>
                  </a:moveTo>
                  <a:lnTo>
                    <a:pt x="310" y="288"/>
                  </a:lnTo>
                  <a:lnTo>
                    <a:pt x="310" y="286"/>
                  </a:lnTo>
                  <a:lnTo>
                    <a:pt x="310" y="286"/>
                  </a:lnTo>
                  <a:lnTo>
                    <a:pt x="310" y="286"/>
                  </a:lnTo>
                  <a:lnTo>
                    <a:pt x="310" y="286"/>
                  </a:lnTo>
                  <a:lnTo>
                    <a:pt x="310" y="286"/>
                  </a:lnTo>
                  <a:close/>
                  <a:moveTo>
                    <a:pt x="320" y="260"/>
                  </a:moveTo>
                  <a:lnTo>
                    <a:pt x="320" y="260"/>
                  </a:lnTo>
                  <a:lnTo>
                    <a:pt x="318" y="258"/>
                  </a:lnTo>
                  <a:lnTo>
                    <a:pt x="318" y="258"/>
                  </a:lnTo>
                  <a:lnTo>
                    <a:pt x="318" y="258"/>
                  </a:lnTo>
                  <a:lnTo>
                    <a:pt x="318" y="260"/>
                  </a:lnTo>
                  <a:lnTo>
                    <a:pt x="320" y="260"/>
                  </a:lnTo>
                  <a:close/>
                  <a:moveTo>
                    <a:pt x="326" y="214"/>
                  </a:moveTo>
                  <a:lnTo>
                    <a:pt x="326" y="214"/>
                  </a:lnTo>
                  <a:lnTo>
                    <a:pt x="324" y="212"/>
                  </a:lnTo>
                  <a:lnTo>
                    <a:pt x="324" y="212"/>
                  </a:lnTo>
                  <a:lnTo>
                    <a:pt x="324" y="212"/>
                  </a:lnTo>
                  <a:lnTo>
                    <a:pt x="324" y="212"/>
                  </a:lnTo>
                  <a:lnTo>
                    <a:pt x="324" y="212"/>
                  </a:lnTo>
                  <a:lnTo>
                    <a:pt x="322" y="214"/>
                  </a:lnTo>
                  <a:lnTo>
                    <a:pt x="324" y="212"/>
                  </a:lnTo>
                  <a:lnTo>
                    <a:pt x="324" y="212"/>
                  </a:lnTo>
                  <a:lnTo>
                    <a:pt x="324" y="212"/>
                  </a:lnTo>
                  <a:lnTo>
                    <a:pt x="324" y="212"/>
                  </a:lnTo>
                  <a:lnTo>
                    <a:pt x="326" y="214"/>
                  </a:lnTo>
                  <a:lnTo>
                    <a:pt x="326" y="214"/>
                  </a:lnTo>
                  <a:lnTo>
                    <a:pt x="326" y="214"/>
                  </a:lnTo>
                  <a:close/>
                  <a:moveTo>
                    <a:pt x="282" y="332"/>
                  </a:moveTo>
                  <a:lnTo>
                    <a:pt x="284" y="332"/>
                  </a:lnTo>
                  <a:lnTo>
                    <a:pt x="284" y="330"/>
                  </a:lnTo>
                  <a:lnTo>
                    <a:pt x="282" y="332"/>
                  </a:lnTo>
                  <a:close/>
                  <a:moveTo>
                    <a:pt x="280" y="334"/>
                  </a:moveTo>
                  <a:lnTo>
                    <a:pt x="280" y="336"/>
                  </a:lnTo>
                  <a:lnTo>
                    <a:pt x="280" y="336"/>
                  </a:lnTo>
                  <a:lnTo>
                    <a:pt x="280" y="334"/>
                  </a:lnTo>
                  <a:close/>
                  <a:moveTo>
                    <a:pt x="324" y="210"/>
                  </a:moveTo>
                  <a:lnTo>
                    <a:pt x="324" y="210"/>
                  </a:lnTo>
                  <a:lnTo>
                    <a:pt x="322" y="210"/>
                  </a:lnTo>
                  <a:lnTo>
                    <a:pt x="324" y="210"/>
                  </a:lnTo>
                  <a:close/>
                  <a:moveTo>
                    <a:pt x="314" y="218"/>
                  </a:moveTo>
                  <a:lnTo>
                    <a:pt x="314" y="220"/>
                  </a:lnTo>
                  <a:lnTo>
                    <a:pt x="314" y="220"/>
                  </a:lnTo>
                  <a:lnTo>
                    <a:pt x="312" y="220"/>
                  </a:lnTo>
                  <a:lnTo>
                    <a:pt x="312" y="220"/>
                  </a:lnTo>
                  <a:lnTo>
                    <a:pt x="312" y="220"/>
                  </a:lnTo>
                  <a:lnTo>
                    <a:pt x="314" y="224"/>
                  </a:lnTo>
                  <a:lnTo>
                    <a:pt x="316" y="226"/>
                  </a:lnTo>
                  <a:lnTo>
                    <a:pt x="316" y="224"/>
                  </a:lnTo>
                  <a:lnTo>
                    <a:pt x="316" y="224"/>
                  </a:lnTo>
                  <a:lnTo>
                    <a:pt x="318" y="226"/>
                  </a:lnTo>
                  <a:lnTo>
                    <a:pt x="318" y="226"/>
                  </a:lnTo>
                  <a:lnTo>
                    <a:pt x="318" y="222"/>
                  </a:lnTo>
                  <a:lnTo>
                    <a:pt x="314" y="218"/>
                  </a:lnTo>
                  <a:lnTo>
                    <a:pt x="314" y="218"/>
                  </a:lnTo>
                  <a:close/>
                  <a:moveTo>
                    <a:pt x="292" y="258"/>
                  </a:moveTo>
                  <a:lnTo>
                    <a:pt x="294" y="260"/>
                  </a:lnTo>
                  <a:lnTo>
                    <a:pt x="294" y="260"/>
                  </a:lnTo>
                  <a:lnTo>
                    <a:pt x="294" y="258"/>
                  </a:lnTo>
                  <a:lnTo>
                    <a:pt x="292" y="258"/>
                  </a:lnTo>
                  <a:lnTo>
                    <a:pt x="292" y="256"/>
                  </a:lnTo>
                  <a:lnTo>
                    <a:pt x="292" y="256"/>
                  </a:lnTo>
                  <a:lnTo>
                    <a:pt x="292" y="258"/>
                  </a:lnTo>
                  <a:lnTo>
                    <a:pt x="292" y="258"/>
                  </a:lnTo>
                  <a:close/>
                  <a:moveTo>
                    <a:pt x="290" y="262"/>
                  </a:moveTo>
                  <a:lnTo>
                    <a:pt x="288" y="262"/>
                  </a:lnTo>
                  <a:lnTo>
                    <a:pt x="288" y="262"/>
                  </a:lnTo>
                  <a:lnTo>
                    <a:pt x="288" y="262"/>
                  </a:lnTo>
                  <a:lnTo>
                    <a:pt x="288" y="262"/>
                  </a:lnTo>
                  <a:lnTo>
                    <a:pt x="290" y="264"/>
                  </a:lnTo>
                  <a:lnTo>
                    <a:pt x="290" y="262"/>
                  </a:lnTo>
                  <a:close/>
                  <a:moveTo>
                    <a:pt x="312" y="212"/>
                  </a:moveTo>
                  <a:lnTo>
                    <a:pt x="312" y="212"/>
                  </a:lnTo>
                  <a:lnTo>
                    <a:pt x="312" y="210"/>
                  </a:lnTo>
                  <a:lnTo>
                    <a:pt x="314" y="210"/>
                  </a:lnTo>
                  <a:lnTo>
                    <a:pt x="310" y="210"/>
                  </a:lnTo>
                  <a:lnTo>
                    <a:pt x="310" y="208"/>
                  </a:lnTo>
                  <a:lnTo>
                    <a:pt x="310" y="208"/>
                  </a:lnTo>
                  <a:lnTo>
                    <a:pt x="310" y="210"/>
                  </a:lnTo>
                  <a:lnTo>
                    <a:pt x="312" y="210"/>
                  </a:lnTo>
                  <a:lnTo>
                    <a:pt x="312" y="210"/>
                  </a:lnTo>
                  <a:lnTo>
                    <a:pt x="310" y="212"/>
                  </a:lnTo>
                  <a:lnTo>
                    <a:pt x="312" y="214"/>
                  </a:lnTo>
                  <a:lnTo>
                    <a:pt x="312" y="212"/>
                  </a:lnTo>
                  <a:close/>
                  <a:moveTo>
                    <a:pt x="294" y="266"/>
                  </a:moveTo>
                  <a:lnTo>
                    <a:pt x="294" y="266"/>
                  </a:lnTo>
                  <a:lnTo>
                    <a:pt x="296" y="268"/>
                  </a:lnTo>
                  <a:lnTo>
                    <a:pt x="300" y="270"/>
                  </a:lnTo>
                  <a:lnTo>
                    <a:pt x="300" y="268"/>
                  </a:lnTo>
                  <a:lnTo>
                    <a:pt x="300" y="268"/>
                  </a:lnTo>
                  <a:lnTo>
                    <a:pt x="300" y="268"/>
                  </a:lnTo>
                  <a:lnTo>
                    <a:pt x="298" y="268"/>
                  </a:lnTo>
                  <a:lnTo>
                    <a:pt x="296" y="268"/>
                  </a:lnTo>
                  <a:lnTo>
                    <a:pt x="294" y="266"/>
                  </a:lnTo>
                  <a:lnTo>
                    <a:pt x="294" y="266"/>
                  </a:lnTo>
                  <a:close/>
                  <a:moveTo>
                    <a:pt x="308" y="238"/>
                  </a:moveTo>
                  <a:lnTo>
                    <a:pt x="308" y="238"/>
                  </a:lnTo>
                  <a:lnTo>
                    <a:pt x="306" y="236"/>
                  </a:lnTo>
                  <a:lnTo>
                    <a:pt x="308" y="238"/>
                  </a:lnTo>
                  <a:close/>
                  <a:moveTo>
                    <a:pt x="314" y="206"/>
                  </a:moveTo>
                  <a:lnTo>
                    <a:pt x="314" y="206"/>
                  </a:lnTo>
                  <a:lnTo>
                    <a:pt x="314" y="208"/>
                  </a:lnTo>
                  <a:lnTo>
                    <a:pt x="314" y="208"/>
                  </a:lnTo>
                  <a:lnTo>
                    <a:pt x="316" y="208"/>
                  </a:lnTo>
                  <a:lnTo>
                    <a:pt x="314" y="206"/>
                  </a:lnTo>
                  <a:lnTo>
                    <a:pt x="314" y="206"/>
                  </a:lnTo>
                  <a:close/>
                  <a:moveTo>
                    <a:pt x="306" y="232"/>
                  </a:moveTo>
                  <a:lnTo>
                    <a:pt x="306" y="232"/>
                  </a:lnTo>
                  <a:lnTo>
                    <a:pt x="304" y="234"/>
                  </a:lnTo>
                  <a:lnTo>
                    <a:pt x="304" y="232"/>
                  </a:lnTo>
                  <a:lnTo>
                    <a:pt x="304" y="232"/>
                  </a:lnTo>
                  <a:lnTo>
                    <a:pt x="304" y="234"/>
                  </a:lnTo>
                  <a:lnTo>
                    <a:pt x="304" y="234"/>
                  </a:lnTo>
                  <a:lnTo>
                    <a:pt x="304" y="236"/>
                  </a:lnTo>
                  <a:lnTo>
                    <a:pt x="306" y="232"/>
                  </a:lnTo>
                  <a:close/>
                  <a:moveTo>
                    <a:pt x="310" y="220"/>
                  </a:moveTo>
                  <a:lnTo>
                    <a:pt x="310" y="220"/>
                  </a:lnTo>
                  <a:lnTo>
                    <a:pt x="310" y="218"/>
                  </a:lnTo>
                  <a:lnTo>
                    <a:pt x="308" y="218"/>
                  </a:lnTo>
                  <a:lnTo>
                    <a:pt x="308" y="218"/>
                  </a:lnTo>
                  <a:lnTo>
                    <a:pt x="310" y="220"/>
                  </a:lnTo>
                  <a:lnTo>
                    <a:pt x="310" y="220"/>
                  </a:lnTo>
                  <a:lnTo>
                    <a:pt x="310" y="220"/>
                  </a:lnTo>
                  <a:close/>
                  <a:moveTo>
                    <a:pt x="306" y="220"/>
                  </a:moveTo>
                  <a:lnTo>
                    <a:pt x="308" y="220"/>
                  </a:lnTo>
                  <a:lnTo>
                    <a:pt x="308" y="222"/>
                  </a:lnTo>
                  <a:lnTo>
                    <a:pt x="308" y="220"/>
                  </a:lnTo>
                  <a:lnTo>
                    <a:pt x="308" y="220"/>
                  </a:lnTo>
                  <a:lnTo>
                    <a:pt x="306" y="220"/>
                  </a:lnTo>
                  <a:lnTo>
                    <a:pt x="306" y="220"/>
                  </a:lnTo>
                  <a:close/>
                  <a:moveTo>
                    <a:pt x="286" y="282"/>
                  </a:moveTo>
                  <a:lnTo>
                    <a:pt x="286" y="282"/>
                  </a:lnTo>
                  <a:lnTo>
                    <a:pt x="288" y="286"/>
                  </a:lnTo>
                  <a:lnTo>
                    <a:pt x="292" y="288"/>
                  </a:lnTo>
                  <a:lnTo>
                    <a:pt x="292" y="288"/>
                  </a:lnTo>
                  <a:lnTo>
                    <a:pt x="292" y="286"/>
                  </a:lnTo>
                  <a:lnTo>
                    <a:pt x="292" y="286"/>
                  </a:lnTo>
                  <a:lnTo>
                    <a:pt x="290" y="286"/>
                  </a:lnTo>
                  <a:lnTo>
                    <a:pt x="290" y="284"/>
                  </a:lnTo>
                  <a:lnTo>
                    <a:pt x="290" y="284"/>
                  </a:lnTo>
                  <a:lnTo>
                    <a:pt x="290" y="282"/>
                  </a:lnTo>
                  <a:lnTo>
                    <a:pt x="286" y="282"/>
                  </a:lnTo>
                  <a:close/>
                  <a:moveTo>
                    <a:pt x="290" y="292"/>
                  </a:moveTo>
                  <a:lnTo>
                    <a:pt x="290" y="292"/>
                  </a:lnTo>
                  <a:lnTo>
                    <a:pt x="292" y="292"/>
                  </a:lnTo>
                  <a:lnTo>
                    <a:pt x="294" y="292"/>
                  </a:lnTo>
                  <a:lnTo>
                    <a:pt x="294" y="292"/>
                  </a:lnTo>
                  <a:lnTo>
                    <a:pt x="292" y="292"/>
                  </a:lnTo>
                  <a:lnTo>
                    <a:pt x="290" y="292"/>
                  </a:lnTo>
                  <a:lnTo>
                    <a:pt x="290" y="292"/>
                  </a:lnTo>
                  <a:close/>
                  <a:moveTo>
                    <a:pt x="312" y="240"/>
                  </a:moveTo>
                  <a:lnTo>
                    <a:pt x="312" y="240"/>
                  </a:lnTo>
                  <a:lnTo>
                    <a:pt x="314" y="238"/>
                  </a:lnTo>
                  <a:lnTo>
                    <a:pt x="314" y="238"/>
                  </a:lnTo>
                  <a:lnTo>
                    <a:pt x="312" y="240"/>
                  </a:lnTo>
                  <a:lnTo>
                    <a:pt x="312" y="240"/>
                  </a:lnTo>
                  <a:lnTo>
                    <a:pt x="312" y="238"/>
                  </a:lnTo>
                  <a:lnTo>
                    <a:pt x="310" y="240"/>
                  </a:lnTo>
                  <a:lnTo>
                    <a:pt x="310" y="240"/>
                  </a:lnTo>
                  <a:lnTo>
                    <a:pt x="312" y="240"/>
                  </a:lnTo>
                  <a:lnTo>
                    <a:pt x="312" y="240"/>
                  </a:lnTo>
                  <a:lnTo>
                    <a:pt x="312" y="240"/>
                  </a:lnTo>
                  <a:close/>
                  <a:moveTo>
                    <a:pt x="288" y="256"/>
                  </a:moveTo>
                  <a:lnTo>
                    <a:pt x="288" y="258"/>
                  </a:lnTo>
                  <a:lnTo>
                    <a:pt x="288" y="258"/>
                  </a:lnTo>
                  <a:lnTo>
                    <a:pt x="288" y="258"/>
                  </a:lnTo>
                  <a:lnTo>
                    <a:pt x="288" y="256"/>
                  </a:lnTo>
                  <a:lnTo>
                    <a:pt x="288" y="256"/>
                  </a:lnTo>
                  <a:close/>
                  <a:moveTo>
                    <a:pt x="278" y="286"/>
                  </a:moveTo>
                  <a:lnTo>
                    <a:pt x="280" y="288"/>
                  </a:lnTo>
                  <a:lnTo>
                    <a:pt x="280" y="288"/>
                  </a:lnTo>
                  <a:lnTo>
                    <a:pt x="280" y="286"/>
                  </a:lnTo>
                  <a:lnTo>
                    <a:pt x="278" y="286"/>
                  </a:lnTo>
                  <a:lnTo>
                    <a:pt x="278" y="286"/>
                  </a:lnTo>
                  <a:close/>
                  <a:moveTo>
                    <a:pt x="286" y="274"/>
                  </a:moveTo>
                  <a:lnTo>
                    <a:pt x="284" y="272"/>
                  </a:lnTo>
                  <a:lnTo>
                    <a:pt x="284" y="272"/>
                  </a:lnTo>
                  <a:lnTo>
                    <a:pt x="284" y="274"/>
                  </a:lnTo>
                  <a:lnTo>
                    <a:pt x="284" y="274"/>
                  </a:lnTo>
                  <a:lnTo>
                    <a:pt x="284" y="274"/>
                  </a:lnTo>
                  <a:lnTo>
                    <a:pt x="286" y="274"/>
                  </a:lnTo>
                  <a:lnTo>
                    <a:pt x="286" y="274"/>
                  </a:lnTo>
                  <a:close/>
                  <a:moveTo>
                    <a:pt x="280" y="290"/>
                  </a:moveTo>
                  <a:lnTo>
                    <a:pt x="280" y="290"/>
                  </a:lnTo>
                  <a:lnTo>
                    <a:pt x="282" y="290"/>
                  </a:lnTo>
                  <a:lnTo>
                    <a:pt x="282" y="290"/>
                  </a:lnTo>
                  <a:lnTo>
                    <a:pt x="284" y="292"/>
                  </a:lnTo>
                  <a:lnTo>
                    <a:pt x="286" y="294"/>
                  </a:lnTo>
                  <a:lnTo>
                    <a:pt x="286" y="294"/>
                  </a:lnTo>
                  <a:lnTo>
                    <a:pt x="288" y="294"/>
                  </a:lnTo>
                  <a:lnTo>
                    <a:pt x="288" y="294"/>
                  </a:lnTo>
                  <a:lnTo>
                    <a:pt x="288" y="294"/>
                  </a:lnTo>
                  <a:lnTo>
                    <a:pt x="286" y="290"/>
                  </a:lnTo>
                  <a:lnTo>
                    <a:pt x="286" y="290"/>
                  </a:lnTo>
                  <a:lnTo>
                    <a:pt x="286" y="290"/>
                  </a:lnTo>
                  <a:lnTo>
                    <a:pt x="286" y="290"/>
                  </a:lnTo>
                  <a:lnTo>
                    <a:pt x="286" y="290"/>
                  </a:lnTo>
                  <a:lnTo>
                    <a:pt x="286" y="290"/>
                  </a:lnTo>
                  <a:lnTo>
                    <a:pt x="284" y="286"/>
                  </a:lnTo>
                  <a:lnTo>
                    <a:pt x="284" y="288"/>
                  </a:lnTo>
                  <a:lnTo>
                    <a:pt x="284" y="288"/>
                  </a:lnTo>
                  <a:lnTo>
                    <a:pt x="284" y="286"/>
                  </a:lnTo>
                  <a:lnTo>
                    <a:pt x="284" y="286"/>
                  </a:lnTo>
                  <a:lnTo>
                    <a:pt x="284" y="286"/>
                  </a:lnTo>
                  <a:lnTo>
                    <a:pt x="280" y="288"/>
                  </a:lnTo>
                  <a:lnTo>
                    <a:pt x="280" y="288"/>
                  </a:lnTo>
                  <a:lnTo>
                    <a:pt x="280" y="290"/>
                  </a:lnTo>
                  <a:lnTo>
                    <a:pt x="280" y="290"/>
                  </a:lnTo>
                  <a:close/>
                  <a:moveTo>
                    <a:pt x="278" y="312"/>
                  </a:moveTo>
                  <a:lnTo>
                    <a:pt x="278" y="312"/>
                  </a:lnTo>
                  <a:lnTo>
                    <a:pt x="278" y="312"/>
                  </a:lnTo>
                  <a:lnTo>
                    <a:pt x="278" y="312"/>
                  </a:lnTo>
                  <a:lnTo>
                    <a:pt x="280" y="314"/>
                  </a:lnTo>
                  <a:lnTo>
                    <a:pt x="280" y="314"/>
                  </a:lnTo>
                  <a:lnTo>
                    <a:pt x="280" y="312"/>
                  </a:lnTo>
                  <a:lnTo>
                    <a:pt x="278" y="312"/>
                  </a:lnTo>
                  <a:lnTo>
                    <a:pt x="278" y="312"/>
                  </a:lnTo>
                  <a:close/>
                  <a:moveTo>
                    <a:pt x="268" y="316"/>
                  </a:moveTo>
                  <a:lnTo>
                    <a:pt x="268" y="316"/>
                  </a:lnTo>
                  <a:lnTo>
                    <a:pt x="268" y="316"/>
                  </a:lnTo>
                  <a:lnTo>
                    <a:pt x="268" y="314"/>
                  </a:lnTo>
                  <a:lnTo>
                    <a:pt x="266" y="314"/>
                  </a:lnTo>
                  <a:lnTo>
                    <a:pt x="266" y="314"/>
                  </a:lnTo>
                  <a:lnTo>
                    <a:pt x="266" y="314"/>
                  </a:lnTo>
                  <a:lnTo>
                    <a:pt x="268" y="316"/>
                  </a:lnTo>
                  <a:lnTo>
                    <a:pt x="268" y="316"/>
                  </a:lnTo>
                  <a:lnTo>
                    <a:pt x="268" y="316"/>
                  </a:lnTo>
                  <a:lnTo>
                    <a:pt x="268" y="316"/>
                  </a:lnTo>
                  <a:lnTo>
                    <a:pt x="268" y="316"/>
                  </a:lnTo>
                  <a:lnTo>
                    <a:pt x="270" y="318"/>
                  </a:lnTo>
                  <a:lnTo>
                    <a:pt x="270" y="318"/>
                  </a:lnTo>
                  <a:lnTo>
                    <a:pt x="270" y="318"/>
                  </a:lnTo>
                  <a:lnTo>
                    <a:pt x="272" y="320"/>
                  </a:lnTo>
                  <a:lnTo>
                    <a:pt x="272" y="320"/>
                  </a:lnTo>
                  <a:lnTo>
                    <a:pt x="270" y="320"/>
                  </a:lnTo>
                  <a:lnTo>
                    <a:pt x="270" y="322"/>
                  </a:lnTo>
                  <a:lnTo>
                    <a:pt x="268" y="322"/>
                  </a:lnTo>
                  <a:lnTo>
                    <a:pt x="268" y="322"/>
                  </a:lnTo>
                  <a:lnTo>
                    <a:pt x="270" y="324"/>
                  </a:lnTo>
                  <a:lnTo>
                    <a:pt x="272" y="324"/>
                  </a:lnTo>
                  <a:lnTo>
                    <a:pt x="272" y="324"/>
                  </a:lnTo>
                  <a:lnTo>
                    <a:pt x="272" y="320"/>
                  </a:lnTo>
                  <a:lnTo>
                    <a:pt x="272" y="318"/>
                  </a:lnTo>
                  <a:lnTo>
                    <a:pt x="272" y="318"/>
                  </a:lnTo>
                  <a:lnTo>
                    <a:pt x="270" y="316"/>
                  </a:lnTo>
                  <a:lnTo>
                    <a:pt x="268" y="316"/>
                  </a:lnTo>
                  <a:lnTo>
                    <a:pt x="268" y="316"/>
                  </a:lnTo>
                  <a:close/>
                  <a:moveTo>
                    <a:pt x="254" y="326"/>
                  </a:moveTo>
                  <a:lnTo>
                    <a:pt x="254" y="326"/>
                  </a:lnTo>
                  <a:lnTo>
                    <a:pt x="254" y="328"/>
                  </a:lnTo>
                  <a:lnTo>
                    <a:pt x="256" y="330"/>
                  </a:lnTo>
                  <a:lnTo>
                    <a:pt x="256" y="330"/>
                  </a:lnTo>
                  <a:lnTo>
                    <a:pt x="256" y="328"/>
                  </a:lnTo>
                  <a:lnTo>
                    <a:pt x="256" y="328"/>
                  </a:lnTo>
                  <a:lnTo>
                    <a:pt x="254" y="326"/>
                  </a:lnTo>
                  <a:lnTo>
                    <a:pt x="254" y="326"/>
                  </a:lnTo>
                  <a:close/>
                  <a:moveTo>
                    <a:pt x="256" y="318"/>
                  </a:moveTo>
                  <a:lnTo>
                    <a:pt x="256" y="318"/>
                  </a:lnTo>
                  <a:lnTo>
                    <a:pt x="256" y="322"/>
                  </a:lnTo>
                  <a:lnTo>
                    <a:pt x="258" y="320"/>
                  </a:lnTo>
                  <a:lnTo>
                    <a:pt x="256" y="318"/>
                  </a:lnTo>
                  <a:close/>
                  <a:moveTo>
                    <a:pt x="258" y="316"/>
                  </a:moveTo>
                  <a:lnTo>
                    <a:pt x="260" y="316"/>
                  </a:lnTo>
                  <a:lnTo>
                    <a:pt x="258" y="316"/>
                  </a:lnTo>
                  <a:lnTo>
                    <a:pt x="258" y="316"/>
                  </a:lnTo>
                  <a:lnTo>
                    <a:pt x="258" y="316"/>
                  </a:lnTo>
                  <a:lnTo>
                    <a:pt x="258" y="316"/>
                  </a:lnTo>
                  <a:close/>
                  <a:moveTo>
                    <a:pt x="254" y="324"/>
                  </a:moveTo>
                  <a:lnTo>
                    <a:pt x="254" y="324"/>
                  </a:lnTo>
                  <a:lnTo>
                    <a:pt x="254" y="324"/>
                  </a:lnTo>
                  <a:lnTo>
                    <a:pt x="254" y="324"/>
                  </a:lnTo>
                  <a:lnTo>
                    <a:pt x="252" y="320"/>
                  </a:lnTo>
                  <a:lnTo>
                    <a:pt x="252" y="322"/>
                  </a:lnTo>
                  <a:lnTo>
                    <a:pt x="252" y="322"/>
                  </a:lnTo>
                  <a:lnTo>
                    <a:pt x="250" y="320"/>
                  </a:lnTo>
                  <a:lnTo>
                    <a:pt x="246" y="320"/>
                  </a:lnTo>
                  <a:lnTo>
                    <a:pt x="246" y="320"/>
                  </a:lnTo>
                  <a:lnTo>
                    <a:pt x="246" y="324"/>
                  </a:lnTo>
                  <a:lnTo>
                    <a:pt x="246" y="324"/>
                  </a:lnTo>
                  <a:lnTo>
                    <a:pt x="250" y="324"/>
                  </a:lnTo>
                  <a:lnTo>
                    <a:pt x="250" y="326"/>
                  </a:lnTo>
                  <a:lnTo>
                    <a:pt x="250" y="326"/>
                  </a:lnTo>
                  <a:lnTo>
                    <a:pt x="250" y="324"/>
                  </a:lnTo>
                  <a:lnTo>
                    <a:pt x="248" y="322"/>
                  </a:lnTo>
                  <a:lnTo>
                    <a:pt x="248" y="322"/>
                  </a:lnTo>
                  <a:lnTo>
                    <a:pt x="250" y="322"/>
                  </a:lnTo>
                  <a:lnTo>
                    <a:pt x="250" y="322"/>
                  </a:lnTo>
                  <a:lnTo>
                    <a:pt x="254" y="324"/>
                  </a:lnTo>
                  <a:lnTo>
                    <a:pt x="254" y="324"/>
                  </a:lnTo>
                  <a:lnTo>
                    <a:pt x="254" y="324"/>
                  </a:lnTo>
                  <a:lnTo>
                    <a:pt x="254" y="324"/>
                  </a:lnTo>
                  <a:lnTo>
                    <a:pt x="254" y="324"/>
                  </a:lnTo>
                  <a:lnTo>
                    <a:pt x="254" y="324"/>
                  </a:lnTo>
                  <a:lnTo>
                    <a:pt x="256" y="324"/>
                  </a:lnTo>
                  <a:lnTo>
                    <a:pt x="256" y="324"/>
                  </a:lnTo>
                  <a:lnTo>
                    <a:pt x="256" y="322"/>
                  </a:lnTo>
                  <a:lnTo>
                    <a:pt x="256" y="322"/>
                  </a:lnTo>
                  <a:lnTo>
                    <a:pt x="254" y="322"/>
                  </a:lnTo>
                  <a:lnTo>
                    <a:pt x="254" y="324"/>
                  </a:lnTo>
                  <a:lnTo>
                    <a:pt x="254" y="324"/>
                  </a:lnTo>
                  <a:close/>
                  <a:moveTo>
                    <a:pt x="240" y="322"/>
                  </a:moveTo>
                  <a:lnTo>
                    <a:pt x="238" y="322"/>
                  </a:lnTo>
                  <a:lnTo>
                    <a:pt x="240" y="322"/>
                  </a:lnTo>
                  <a:lnTo>
                    <a:pt x="240" y="322"/>
                  </a:lnTo>
                  <a:close/>
                  <a:moveTo>
                    <a:pt x="246" y="302"/>
                  </a:moveTo>
                  <a:lnTo>
                    <a:pt x="246" y="302"/>
                  </a:lnTo>
                  <a:lnTo>
                    <a:pt x="242" y="298"/>
                  </a:lnTo>
                  <a:lnTo>
                    <a:pt x="242" y="298"/>
                  </a:lnTo>
                  <a:lnTo>
                    <a:pt x="242" y="300"/>
                  </a:lnTo>
                  <a:lnTo>
                    <a:pt x="242" y="302"/>
                  </a:lnTo>
                  <a:lnTo>
                    <a:pt x="246" y="302"/>
                  </a:lnTo>
                  <a:close/>
                  <a:moveTo>
                    <a:pt x="242" y="298"/>
                  </a:moveTo>
                  <a:lnTo>
                    <a:pt x="242" y="298"/>
                  </a:lnTo>
                  <a:lnTo>
                    <a:pt x="240" y="296"/>
                  </a:lnTo>
                  <a:lnTo>
                    <a:pt x="238" y="298"/>
                  </a:lnTo>
                  <a:lnTo>
                    <a:pt x="238" y="298"/>
                  </a:lnTo>
                  <a:lnTo>
                    <a:pt x="240" y="298"/>
                  </a:lnTo>
                  <a:lnTo>
                    <a:pt x="242" y="298"/>
                  </a:lnTo>
                  <a:lnTo>
                    <a:pt x="242" y="298"/>
                  </a:lnTo>
                  <a:lnTo>
                    <a:pt x="242" y="298"/>
                  </a:lnTo>
                  <a:lnTo>
                    <a:pt x="242" y="298"/>
                  </a:lnTo>
                  <a:lnTo>
                    <a:pt x="242" y="298"/>
                  </a:lnTo>
                  <a:lnTo>
                    <a:pt x="242" y="298"/>
                  </a:lnTo>
                  <a:close/>
                  <a:moveTo>
                    <a:pt x="236" y="312"/>
                  </a:moveTo>
                  <a:lnTo>
                    <a:pt x="236" y="312"/>
                  </a:lnTo>
                  <a:lnTo>
                    <a:pt x="236" y="312"/>
                  </a:lnTo>
                  <a:lnTo>
                    <a:pt x="236" y="310"/>
                  </a:lnTo>
                  <a:lnTo>
                    <a:pt x="236" y="312"/>
                  </a:lnTo>
                  <a:close/>
                  <a:moveTo>
                    <a:pt x="224" y="312"/>
                  </a:moveTo>
                  <a:lnTo>
                    <a:pt x="226" y="312"/>
                  </a:lnTo>
                  <a:lnTo>
                    <a:pt x="226" y="312"/>
                  </a:lnTo>
                  <a:lnTo>
                    <a:pt x="230" y="314"/>
                  </a:lnTo>
                  <a:lnTo>
                    <a:pt x="232" y="318"/>
                  </a:lnTo>
                  <a:lnTo>
                    <a:pt x="232" y="318"/>
                  </a:lnTo>
                  <a:lnTo>
                    <a:pt x="232" y="318"/>
                  </a:lnTo>
                  <a:lnTo>
                    <a:pt x="232" y="318"/>
                  </a:lnTo>
                  <a:lnTo>
                    <a:pt x="232" y="318"/>
                  </a:lnTo>
                  <a:lnTo>
                    <a:pt x="232" y="318"/>
                  </a:lnTo>
                  <a:lnTo>
                    <a:pt x="232" y="316"/>
                  </a:lnTo>
                  <a:lnTo>
                    <a:pt x="234" y="316"/>
                  </a:lnTo>
                  <a:lnTo>
                    <a:pt x="234" y="316"/>
                  </a:lnTo>
                  <a:lnTo>
                    <a:pt x="236" y="318"/>
                  </a:lnTo>
                  <a:lnTo>
                    <a:pt x="236" y="318"/>
                  </a:lnTo>
                  <a:lnTo>
                    <a:pt x="234" y="316"/>
                  </a:lnTo>
                  <a:lnTo>
                    <a:pt x="232" y="312"/>
                  </a:lnTo>
                  <a:lnTo>
                    <a:pt x="232" y="312"/>
                  </a:lnTo>
                  <a:lnTo>
                    <a:pt x="230" y="312"/>
                  </a:lnTo>
                  <a:lnTo>
                    <a:pt x="228" y="310"/>
                  </a:lnTo>
                  <a:lnTo>
                    <a:pt x="228" y="310"/>
                  </a:lnTo>
                  <a:lnTo>
                    <a:pt x="226" y="310"/>
                  </a:lnTo>
                  <a:lnTo>
                    <a:pt x="224" y="310"/>
                  </a:lnTo>
                  <a:lnTo>
                    <a:pt x="224" y="312"/>
                  </a:lnTo>
                  <a:lnTo>
                    <a:pt x="224" y="312"/>
                  </a:lnTo>
                  <a:close/>
                  <a:moveTo>
                    <a:pt x="228" y="282"/>
                  </a:moveTo>
                  <a:lnTo>
                    <a:pt x="228" y="280"/>
                  </a:lnTo>
                  <a:lnTo>
                    <a:pt x="228" y="280"/>
                  </a:lnTo>
                  <a:lnTo>
                    <a:pt x="228" y="282"/>
                  </a:lnTo>
                  <a:close/>
                  <a:moveTo>
                    <a:pt x="224" y="294"/>
                  </a:moveTo>
                  <a:lnTo>
                    <a:pt x="224" y="294"/>
                  </a:lnTo>
                  <a:lnTo>
                    <a:pt x="226" y="296"/>
                  </a:lnTo>
                  <a:lnTo>
                    <a:pt x="224" y="294"/>
                  </a:lnTo>
                  <a:close/>
                  <a:moveTo>
                    <a:pt x="186" y="344"/>
                  </a:moveTo>
                  <a:lnTo>
                    <a:pt x="186" y="344"/>
                  </a:lnTo>
                  <a:lnTo>
                    <a:pt x="188" y="346"/>
                  </a:lnTo>
                  <a:lnTo>
                    <a:pt x="190" y="348"/>
                  </a:lnTo>
                  <a:lnTo>
                    <a:pt x="190" y="348"/>
                  </a:lnTo>
                  <a:lnTo>
                    <a:pt x="192" y="348"/>
                  </a:lnTo>
                  <a:lnTo>
                    <a:pt x="192" y="348"/>
                  </a:lnTo>
                  <a:lnTo>
                    <a:pt x="190" y="348"/>
                  </a:lnTo>
                  <a:lnTo>
                    <a:pt x="192" y="346"/>
                  </a:lnTo>
                  <a:lnTo>
                    <a:pt x="192" y="344"/>
                  </a:lnTo>
                  <a:lnTo>
                    <a:pt x="192" y="344"/>
                  </a:lnTo>
                  <a:lnTo>
                    <a:pt x="190" y="346"/>
                  </a:lnTo>
                  <a:lnTo>
                    <a:pt x="190" y="346"/>
                  </a:lnTo>
                  <a:lnTo>
                    <a:pt x="190" y="346"/>
                  </a:lnTo>
                  <a:lnTo>
                    <a:pt x="190" y="346"/>
                  </a:lnTo>
                  <a:lnTo>
                    <a:pt x="190" y="346"/>
                  </a:lnTo>
                  <a:lnTo>
                    <a:pt x="190" y="346"/>
                  </a:lnTo>
                  <a:lnTo>
                    <a:pt x="188" y="346"/>
                  </a:lnTo>
                  <a:lnTo>
                    <a:pt x="186" y="344"/>
                  </a:lnTo>
                  <a:lnTo>
                    <a:pt x="186" y="344"/>
                  </a:lnTo>
                  <a:close/>
                  <a:moveTo>
                    <a:pt x="192" y="332"/>
                  </a:moveTo>
                  <a:lnTo>
                    <a:pt x="190" y="332"/>
                  </a:lnTo>
                  <a:lnTo>
                    <a:pt x="190" y="332"/>
                  </a:lnTo>
                  <a:lnTo>
                    <a:pt x="190" y="332"/>
                  </a:lnTo>
                  <a:lnTo>
                    <a:pt x="192" y="332"/>
                  </a:lnTo>
                  <a:close/>
                  <a:moveTo>
                    <a:pt x="204" y="304"/>
                  </a:moveTo>
                  <a:lnTo>
                    <a:pt x="204" y="304"/>
                  </a:lnTo>
                  <a:lnTo>
                    <a:pt x="204" y="304"/>
                  </a:lnTo>
                  <a:lnTo>
                    <a:pt x="204" y="304"/>
                  </a:lnTo>
                  <a:lnTo>
                    <a:pt x="202" y="304"/>
                  </a:lnTo>
                  <a:lnTo>
                    <a:pt x="202" y="302"/>
                  </a:lnTo>
                  <a:lnTo>
                    <a:pt x="202" y="304"/>
                  </a:lnTo>
                  <a:lnTo>
                    <a:pt x="202" y="304"/>
                  </a:lnTo>
                  <a:lnTo>
                    <a:pt x="204" y="304"/>
                  </a:lnTo>
                  <a:lnTo>
                    <a:pt x="204" y="304"/>
                  </a:lnTo>
                  <a:lnTo>
                    <a:pt x="204" y="304"/>
                  </a:lnTo>
                  <a:close/>
                  <a:moveTo>
                    <a:pt x="194" y="324"/>
                  </a:moveTo>
                  <a:lnTo>
                    <a:pt x="194" y="324"/>
                  </a:lnTo>
                  <a:lnTo>
                    <a:pt x="192" y="324"/>
                  </a:lnTo>
                  <a:lnTo>
                    <a:pt x="192" y="326"/>
                  </a:lnTo>
                  <a:lnTo>
                    <a:pt x="192" y="324"/>
                  </a:lnTo>
                  <a:lnTo>
                    <a:pt x="192" y="324"/>
                  </a:lnTo>
                  <a:lnTo>
                    <a:pt x="192" y="326"/>
                  </a:lnTo>
                  <a:lnTo>
                    <a:pt x="194" y="326"/>
                  </a:lnTo>
                  <a:lnTo>
                    <a:pt x="194" y="326"/>
                  </a:lnTo>
                  <a:lnTo>
                    <a:pt x="194" y="324"/>
                  </a:lnTo>
                  <a:lnTo>
                    <a:pt x="196" y="326"/>
                  </a:lnTo>
                  <a:lnTo>
                    <a:pt x="194" y="324"/>
                  </a:lnTo>
                  <a:close/>
                  <a:moveTo>
                    <a:pt x="208" y="304"/>
                  </a:moveTo>
                  <a:lnTo>
                    <a:pt x="208" y="304"/>
                  </a:lnTo>
                  <a:lnTo>
                    <a:pt x="210" y="302"/>
                  </a:lnTo>
                  <a:lnTo>
                    <a:pt x="210" y="302"/>
                  </a:lnTo>
                  <a:lnTo>
                    <a:pt x="210" y="302"/>
                  </a:lnTo>
                  <a:lnTo>
                    <a:pt x="210" y="302"/>
                  </a:lnTo>
                  <a:lnTo>
                    <a:pt x="210" y="302"/>
                  </a:lnTo>
                  <a:lnTo>
                    <a:pt x="210" y="302"/>
                  </a:lnTo>
                  <a:lnTo>
                    <a:pt x="210" y="302"/>
                  </a:lnTo>
                  <a:lnTo>
                    <a:pt x="210" y="302"/>
                  </a:lnTo>
                  <a:lnTo>
                    <a:pt x="210" y="302"/>
                  </a:lnTo>
                  <a:lnTo>
                    <a:pt x="210" y="302"/>
                  </a:lnTo>
                  <a:lnTo>
                    <a:pt x="210" y="302"/>
                  </a:lnTo>
                  <a:lnTo>
                    <a:pt x="210" y="302"/>
                  </a:lnTo>
                  <a:lnTo>
                    <a:pt x="210" y="302"/>
                  </a:lnTo>
                  <a:lnTo>
                    <a:pt x="210" y="300"/>
                  </a:lnTo>
                  <a:lnTo>
                    <a:pt x="208" y="298"/>
                  </a:lnTo>
                  <a:lnTo>
                    <a:pt x="208" y="298"/>
                  </a:lnTo>
                  <a:lnTo>
                    <a:pt x="208" y="300"/>
                  </a:lnTo>
                  <a:lnTo>
                    <a:pt x="208" y="300"/>
                  </a:lnTo>
                  <a:lnTo>
                    <a:pt x="208" y="300"/>
                  </a:lnTo>
                  <a:lnTo>
                    <a:pt x="208" y="298"/>
                  </a:lnTo>
                  <a:lnTo>
                    <a:pt x="208" y="298"/>
                  </a:lnTo>
                  <a:lnTo>
                    <a:pt x="202" y="298"/>
                  </a:lnTo>
                  <a:lnTo>
                    <a:pt x="202" y="300"/>
                  </a:lnTo>
                  <a:lnTo>
                    <a:pt x="202" y="300"/>
                  </a:lnTo>
                  <a:lnTo>
                    <a:pt x="202" y="298"/>
                  </a:lnTo>
                  <a:lnTo>
                    <a:pt x="202" y="298"/>
                  </a:lnTo>
                  <a:lnTo>
                    <a:pt x="202" y="298"/>
                  </a:lnTo>
                  <a:lnTo>
                    <a:pt x="204" y="300"/>
                  </a:lnTo>
                  <a:lnTo>
                    <a:pt x="204" y="302"/>
                  </a:lnTo>
                  <a:lnTo>
                    <a:pt x="204" y="302"/>
                  </a:lnTo>
                  <a:lnTo>
                    <a:pt x="206" y="302"/>
                  </a:lnTo>
                  <a:lnTo>
                    <a:pt x="208" y="304"/>
                  </a:lnTo>
                  <a:lnTo>
                    <a:pt x="208" y="304"/>
                  </a:lnTo>
                  <a:close/>
                  <a:moveTo>
                    <a:pt x="208" y="288"/>
                  </a:moveTo>
                  <a:lnTo>
                    <a:pt x="208" y="288"/>
                  </a:lnTo>
                  <a:lnTo>
                    <a:pt x="206" y="288"/>
                  </a:lnTo>
                  <a:lnTo>
                    <a:pt x="206" y="288"/>
                  </a:lnTo>
                  <a:lnTo>
                    <a:pt x="210" y="292"/>
                  </a:lnTo>
                  <a:lnTo>
                    <a:pt x="210" y="292"/>
                  </a:lnTo>
                  <a:lnTo>
                    <a:pt x="212" y="292"/>
                  </a:lnTo>
                  <a:lnTo>
                    <a:pt x="210" y="292"/>
                  </a:lnTo>
                  <a:lnTo>
                    <a:pt x="208" y="288"/>
                  </a:lnTo>
                  <a:lnTo>
                    <a:pt x="208" y="288"/>
                  </a:lnTo>
                  <a:lnTo>
                    <a:pt x="208" y="288"/>
                  </a:lnTo>
                  <a:lnTo>
                    <a:pt x="210" y="286"/>
                  </a:lnTo>
                  <a:lnTo>
                    <a:pt x="208" y="288"/>
                  </a:lnTo>
                  <a:lnTo>
                    <a:pt x="208" y="286"/>
                  </a:lnTo>
                  <a:lnTo>
                    <a:pt x="208" y="288"/>
                  </a:lnTo>
                  <a:lnTo>
                    <a:pt x="208" y="288"/>
                  </a:lnTo>
                  <a:lnTo>
                    <a:pt x="208" y="288"/>
                  </a:lnTo>
                  <a:lnTo>
                    <a:pt x="208" y="288"/>
                  </a:lnTo>
                  <a:lnTo>
                    <a:pt x="208" y="288"/>
                  </a:lnTo>
                  <a:close/>
                  <a:moveTo>
                    <a:pt x="212" y="288"/>
                  </a:moveTo>
                  <a:lnTo>
                    <a:pt x="212" y="290"/>
                  </a:lnTo>
                  <a:lnTo>
                    <a:pt x="212" y="290"/>
                  </a:lnTo>
                  <a:lnTo>
                    <a:pt x="212" y="290"/>
                  </a:lnTo>
                  <a:lnTo>
                    <a:pt x="212" y="288"/>
                  </a:lnTo>
                  <a:lnTo>
                    <a:pt x="210" y="288"/>
                  </a:lnTo>
                  <a:lnTo>
                    <a:pt x="212" y="288"/>
                  </a:lnTo>
                  <a:close/>
                  <a:moveTo>
                    <a:pt x="222" y="244"/>
                  </a:moveTo>
                  <a:lnTo>
                    <a:pt x="222" y="242"/>
                  </a:lnTo>
                  <a:lnTo>
                    <a:pt x="222" y="244"/>
                  </a:lnTo>
                  <a:lnTo>
                    <a:pt x="222" y="244"/>
                  </a:lnTo>
                  <a:close/>
                  <a:moveTo>
                    <a:pt x="206" y="286"/>
                  </a:moveTo>
                  <a:lnTo>
                    <a:pt x="206" y="286"/>
                  </a:lnTo>
                  <a:lnTo>
                    <a:pt x="208" y="284"/>
                  </a:lnTo>
                  <a:lnTo>
                    <a:pt x="208" y="284"/>
                  </a:lnTo>
                  <a:lnTo>
                    <a:pt x="206" y="286"/>
                  </a:lnTo>
                  <a:lnTo>
                    <a:pt x="206" y="286"/>
                  </a:lnTo>
                  <a:lnTo>
                    <a:pt x="206" y="286"/>
                  </a:lnTo>
                  <a:close/>
                  <a:moveTo>
                    <a:pt x="204" y="288"/>
                  </a:moveTo>
                  <a:lnTo>
                    <a:pt x="206" y="290"/>
                  </a:lnTo>
                  <a:lnTo>
                    <a:pt x="206" y="290"/>
                  </a:lnTo>
                  <a:lnTo>
                    <a:pt x="204" y="288"/>
                  </a:lnTo>
                  <a:close/>
                  <a:moveTo>
                    <a:pt x="204" y="290"/>
                  </a:moveTo>
                  <a:lnTo>
                    <a:pt x="204" y="292"/>
                  </a:lnTo>
                  <a:lnTo>
                    <a:pt x="204" y="292"/>
                  </a:lnTo>
                  <a:lnTo>
                    <a:pt x="204" y="290"/>
                  </a:lnTo>
                  <a:close/>
                  <a:moveTo>
                    <a:pt x="220" y="244"/>
                  </a:moveTo>
                  <a:lnTo>
                    <a:pt x="220" y="244"/>
                  </a:lnTo>
                  <a:lnTo>
                    <a:pt x="218" y="244"/>
                  </a:lnTo>
                  <a:lnTo>
                    <a:pt x="218" y="244"/>
                  </a:lnTo>
                  <a:lnTo>
                    <a:pt x="216" y="242"/>
                  </a:lnTo>
                  <a:lnTo>
                    <a:pt x="216" y="242"/>
                  </a:lnTo>
                  <a:lnTo>
                    <a:pt x="216" y="242"/>
                  </a:lnTo>
                  <a:lnTo>
                    <a:pt x="216" y="244"/>
                  </a:lnTo>
                  <a:lnTo>
                    <a:pt x="216" y="242"/>
                  </a:lnTo>
                  <a:lnTo>
                    <a:pt x="216" y="242"/>
                  </a:lnTo>
                  <a:lnTo>
                    <a:pt x="218" y="244"/>
                  </a:lnTo>
                  <a:lnTo>
                    <a:pt x="218" y="244"/>
                  </a:lnTo>
                  <a:lnTo>
                    <a:pt x="218" y="244"/>
                  </a:lnTo>
                  <a:lnTo>
                    <a:pt x="220" y="244"/>
                  </a:lnTo>
                  <a:lnTo>
                    <a:pt x="220" y="244"/>
                  </a:lnTo>
                  <a:close/>
                  <a:moveTo>
                    <a:pt x="214" y="258"/>
                  </a:moveTo>
                  <a:lnTo>
                    <a:pt x="214" y="258"/>
                  </a:lnTo>
                  <a:lnTo>
                    <a:pt x="212" y="260"/>
                  </a:lnTo>
                  <a:lnTo>
                    <a:pt x="214" y="260"/>
                  </a:lnTo>
                  <a:lnTo>
                    <a:pt x="214" y="260"/>
                  </a:lnTo>
                  <a:lnTo>
                    <a:pt x="214" y="260"/>
                  </a:lnTo>
                  <a:lnTo>
                    <a:pt x="214" y="258"/>
                  </a:lnTo>
                  <a:lnTo>
                    <a:pt x="214" y="258"/>
                  </a:lnTo>
                  <a:close/>
                  <a:moveTo>
                    <a:pt x="198" y="300"/>
                  </a:moveTo>
                  <a:lnTo>
                    <a:pt x="198" y="300"/>
                  </a:lnTo>
                  <a:lnTo>
                    <a:pt x="196" y="298"/>
                  </a:lnTo>
                  <a:lnTo>
                    <a:pt x="196" y="298"/>
                  </a:lnTo>
                  <a:lnTo>
                    <a:pt x="198" y="296"/>
                  </a:lnTo>
                  <a:lnTo>
                    <a:pt x="198" y="296"/>
                  </a:lnTo>
                  <a:lnTo>
                    <a:pt x="196" y="296"/>
                  </a:lnTo>
                  <a:lnTo>
                    <a:pt x="196" y="298"/>
                  </a:lnTo>
                  <a:lnTo>
                    <a:pt x="196" y="298"/>
                  </a:lnTo>
                  <a:lnTo>
                    <a:pt x="194" y="298"/>
                  </a:lnTo>
                  <a:lnTo>
                    <a:pt x="194" y="298"/>
                  </a:lnTo>
                  <a:lnTo>
                    <a:pt x="194" y="300"/>
                  </a:lnTo>
                  <a:lnTo>
                    <a:pt x="196" y="300"/>
                  </a:lnTo>
                  <a:lnTo>
                    <a:pt x="198" y="300"/>
                  </a:lnTo>
                  <a:lnTo>
                    <a:pt x="198" y="300"/>
                  </a:lnTo>
                  <a:close/>
                  <a:moveTo>
                    <a:pt x="196" y="300"/>
                  </a:moveTo>
                  <a:lnTo>
                    <a:pt x="196" y="304"/>
                  </a:lnTo>
                  <a:lnTo>
                    <a:pt x="196" y="304"/>
                  </a:lnTo>
                  <a:lnTo>
                    <a:pt x="196" y="302"/>
                  </a:lnTo>
                  <a:lnTo>
                    <a:pt x="196" y="300"/>
                  </a:lnTo>
                  <a:lnTo>
                    <a:pt x="196" y="300"/>
                  </a:lnTo>
                  <a:close/>
                  <a:moveTo>
                    <a:pt x="192" y="300"/>
                  </a:moveTo>
                  <a:lnTo>
                    <a:pt x="194" y="298"/>
                  </a:lnTo>
                  <a:lnTo>
                    <a:pt x="194" y="298"/>
                  </a:lnTo>
                  <a:lnTo>
                    <a:pt x="192" y="298"/>
                  </a:lnTo>
                  <a:lnTo>
                    <a:pt x="192" y="298"/>
                  </a:lnTo>
                  <a:lnTo>
                    <a:pt x="190" y="298"/>
                  </a:lnTo>
                  <a:lnTo>
                    <a:pt x="188" y="296"/>
                  </a:lnTo>
                  <a:lnTo>
                    <a:pt x="188" y="296"/>
                  </a:lnTo>
                  <a:lnTo>
                    <a:pt x="190" y="298"/>
                  </a:lnTo>
                  <a:lnTo>
                    <a:pt x="192" y="300"/>
                  </a:lnTo>
                  <a:lnTo>
                    <a:pt x="192" y="300"/>
                  </a:lnTo>
                  <a:close/>
                  <a:moveTo>
                    <a:pt x="186" y="306"/>
                  </a:moveTo>
                  <a:lnTo>
                    <a:pt x="186" y="308"/>
                  </a:lnTo>
                  <a:lnTo>
                    <a:pt x="188" y="308"/>
                  </a:lnTo>
                  <a:lnTo>
                    <a:pt x="186" y="306"/>
                  </a:lnTo>
                  <a:close/>
                  <a:moveTo>
                    <a:pt x="180" y="306"/>
                  </a:moveTo>
                  <a:lnTo>
                    <a:pt x="182" y="308"/>
                  </a:lnTo>
                  <a:lnTo>
                    <a:pt x="182" y="308"/>
                  </a:lnTo>
                  <a:lnTo>
                    <a:pt x="184" y="306"/>
                  </a:lnTo>
                  <a:lnTo>
                    <a:pt x="184" y="306"/>
                  </a:lnTo>
                  <a:lnTo>
                    <a:pt x="184" y="308"/>
                  </a:lnTo>
                  <a:lnTo>
                    <a:pt x="186" y="306"/>
                  </a:lnTo>
                  <a:lnTo>
                    <a:pt x="186" y="306"/>
                  </a:lnTo>
                  <a:lnTo>
                    <a:pt x="184" y="306"/>
                  </a:lnTo>
                  <a:lnTo>
                    <a:pt x="182" y="306"/>
                  </a:lnTo>
                  <a:lnTo>
                    <a:pt x="182" y="304"/>
                  </a:lnTo>
                  <a:lnTo>
                    <a:pt x="180" y="304"/>
                  </a:lnTo>
                  <a:lnTo>
                    <a:pt x="180" y="304"/>
                  </a:lnTo>
                  <a:lnTo>
                    <a:pt x="180" y="304"/>
                  </a:lnTo>
                  <a:lnTo>
                    <a:pt x="180" y="304"/>
                  </a:lnTo>
                  <a:lnTo>
                    <a:pt x="178" y="302"/>
                  </a:lnTo>
                  <a:lnTo>
                    <a:pt x="178" y="302"/>
                  </a:lnTo>
                  <a:lnTo>
                    <a:pt x="180" y="302"/>
                  </a:lnTo>
                  <a:lnTo>
                    <a:pt x="182" y="304"/>
                  </a:lnTo>
                  <a:lnTo>
                    <a:pt x="182" y="304"/>
                  </a:lnTo>
                  <a:lnTo>
                    <a:pt x="180" y="302"/>
                  </a:lnTo>
                  <a:lnTo>
                    <a:pt x="180" y="302"/>
                  </a:lnTo>
                  <a:lnTo>
                    <a:pt x="178" y="302"/>
                  </a:lnTo>
                  <a:lnTo>
                    <a:pt x="178" y="302"/>
                  </a:lnTo>
                  <a:lnTo>
                    <a:pt x="178" y="302"/>
                  </a:lnTo>
                  <a:lnTo>
                    <a:pt x="178" y="302"/>
                  </a:lnTo>
                  <a:lnTo>
                    <a:pt x="178" y="304"/>
                  </a:lnTo>
                  <a:lnTo>
                    <a:pt x="178" y="304"/>
                  </a:lnTo>
                  <a:lnTo>
                    <a:pt x="176" y="304"/>
                  </a:lnTo>
                  <a:lnTo>
                    <a:pt x="176" y="304"/>
                  </a:lnTo>
                  <a:lnTo>
                    <a:pt x="178" y="304"/>
                  </a:lnTo>
                  <a:lnTo>
                    <a:pt x="178" y="304"/>
                  </a:lnTo>
                  <a:lnTo>
                    <a:pt x="178" y="304"/>
                  </a:lnTo>
                  <a:lnTo>
                    <a:pt x="178" y="304"/>
                  </a:lnTo>
                  <a:lnTo>
                    <a:pt x="180" y="304"/>
                  </a:lnTo>
                  <a:lnTo>
                    <a:pt x="180" y="306"/>
                  </a:lnTo>
                  <a:lnTo>
                    <a:pt x="180" y="306"/>
                  </a:lnTo>
                  <a:lnTo>
                    <a:pt x="176" y="304"/>
                  </a:lnTo>
                  <a:lnTo>
                    <a:pt x="176" y="304"/>
                  </a:lnTo>
                  <a:lnTo>
                    <a:pt x="176" y="304"/>
                  </a:lnTo>
                  <a:lnTo>
                    <a:pt x="176" y="304"/>
                  </a:lnTo>
                  <a:lnTo>
                    <a:pt x="176" y="304"/>
                  </a:lnTo>
                  <a:lnTo>
                    <a:pt x="172" y="304"/>
                  </a:lnTo>
                  <a:lnTo>
                    <a:pt x="172" y="302"/>
                  </a:lnTo>
                  <a:lnTo>
                    <a:pt x="172" y="302"/>
                  </a:lnTo>
                  <a:lnTo>
                    <a:pt x="172" y="302"/>
                  </a:lnTo>
                  <a:lnTo>
                    <a:pt x="172" y="302"/>
                  </a:lnTo>
                  <a:lnTo>
                    <a:pt x="172" y="302"/>
                  </a:lnTo>
                  <a:lnTo>
                    <a:pt x="172" y="302"/>
                  </a:lnTo>
                  <a:lnTo>
                    <a:pt x="172" y="304"/>
                  </a:lnTo>
                  <a:lnTo>
                    <a:pt x="172" y="304"/>
                  </a:lnTo>
                  <a:lnTo>
                    <a:pt x="172" y="304"/>
                  </a:lnTo>
                  <a:lnTo>
                    <a:pt x="172" y="304"/>
                  </a:lnTo>
                  <a:lnTo>
                    <a:pt x="170" y="306"/>
                  </a:lnTo>
                  <a:lnTo>
                    <a:pt x="170" y="306"/>
                  </a:lnTo>
                  <a:lnTo>
                    <a:pt x="174" y="306"/>
                  </a:lnTo>
                  <a:lnTo>
                    <a:pt x="176" y="308"/>
                  </a:lnTo>
                  <a:lnTo>
                    <a:pt x="176" y="306"/>
                  </a:lnTo>
                  <a:lnTo>
                    <a:pt x="176" y="306"/>
                  </a:lnTo>
                  <a:lnTo>
                    <a:pt x="176" y="306"/>
                  </a:lnTo>
                  <a:lnTo>
                    <a:pt x="178" y="306"/>
                  </a:lnTo>
                  <a:lnTo>
                    <a:pt x="178" y="308"/>
                  </a:lnTo>
                  <a:lnTo>
                    <a:pt x="178" y="308"/>
                  </a:lnTo>
                  <a:lnTo>
                    <a:pt x="178" y="308"/>
                  </a:lnTo>
                  <a:lnTo>
                    <a:pt x="178" y="308"/>
                  </a:lnTo>
                  <a:lnTo>
                    <a:pt x="180" y="310"/>
                  </a:lnTo>
                  <a:lnTo>
                    <a:pt x="180" y="310"/>
                  </a:lnTo>
                  <a:lnTo>
                    <a:pt x="180" y="308"/>
                  </a:lnTo>
                  <a:lnTo>
                    <a:pt x="178" y="306"/>
                  </a:lnTo>
                  <a:lnTo>
                    <a:pt x="180" y="306"/>
                  </a:lnTo>
                  <a:lnTo>
                    <a:pt x="180" y="306"/>
                  </a:lnTo>
                  <a:close/>
                  <a:moveTo>
                    <a:pt x="176" y="314"/>
                  </a:moveTo>
                  <a:lnTo>
                    <a:pt x="174" y="314"/>
                  </a:lnTo>
                  <a:lnTo>
                    <a:pt x="176" y="316"/>
                  </a:lnTo>
                  <a:lnTo>
                    <a:pt x="176" y="314"/>
                  </a:lnTo>
                  <a:close/>
                  <a:moveTo>
                    <a:pt x="168" y="326"/>
                  </a:moveTo>
                  <a:lnTo>
                    <a:pt x="168" y="326"/>
                  </a:lnTo>
                  <a:lnTo>
                    <a:pt x="168" y="324"/>
                  </a:lnTo>
                  <a:lnTo>
                    <a:pt x="168" y="322"/>
                  </a:lnTo>
                  <a:lnTo>
                    <a:pt x="168" y="322"/>
                  </a:lnTo>
                  <a:lnTo>
                    <a:pt x="166" y="322"/>
                  </a:lnTo>
                  <a:lnTo>
                    <a:pt x="166" y="322"/>
                  </a:lnTo>
                  <a:lnTo>
                    <a:pt x="166" y="320"/>
                  </a:lnTo>
                  <a:lnTo>
                    <a:pt x="166" y="320"/>
                  </a:lnTo>
                  <a:lnTo>
                    <a:pt x="164" y="320"/>
                  </a:lnTo>
                  <a:lnTo>
                    <a:pt x="164" y="322"/>
                  </a:lnTo>
                  <a:lnTo>
                    <a:pt x="162" y="322"/>
                  </a:lnTo>
                  <a:lnTo>
                    <a:pt x="164" y="324"/>
                  </a:lnTo>
                  <a:lnTo>
                    <a:pt x="164" y="324"/>
                  </a:lnTo>
                  <a:lnTo>
                    <a:pt x="164" y="324"/>
                  </a:lnTo>
                  <a:lnTo>
                    <a:pt x="166" y="324"/>
                  </a:lnTo>
                  <a:lnTo>
                    <a:pt x="166" y="326"/>
                  </a:lnTo>
                  <a:lnTo>
                    <a:pt x="166" y="330"/>
                  </a:lnTo>
                  <a:lnTo>
                    <a:pt x="168" y="330"/>
                  </a:lnTo>
                  <a:lnTo>
                    <a:pt x="168" y="334"/>
                  </a:lnTo>
                  <a:lnTo>
                    <a:pt x="168" y="334"/>
                  </a:lnTo>
                  <a:lnTo>
                    <a:pt x="172" y="334"/>
                  </a:lnTo>
                  <a:lnTo>
                    <a:pt x="172" y="334"/>
                  </a:lnTo>
                  <a:lnTo>
                    <a:pt x="174" y="336"/>
                  </a:lnTo>
                  <a:lnTo>
                    <a:pt x="176" y="336"/>
                  </a:lnTo>
                  <a:lnTo>
                    <a:pt x="176" y="336"/>
                  </a:lnTo>
                  <a:lnTo>
                    <a:pt x="176" y="340"/>
                  </a:lnTo>
                  <a:lnTo>
                    <a:pt x="176" y="340"/>
                  </a:lnTo>
                  <a:lnTo>
                    <a:pt x="178" y="338"/>
                  </a:lnTo>
                  <a:lnTo>
                    <a:pt x="180" y="336"/>
                  </a:lnTo>
                  <a:lnTo>
                    <a:pt x="180" y="336"/>
                  </a:lnTo>
                  <a:lnTo>
                    <a:pt x="180" y="334"/>
                  </a:lnTo>
                  <a:lnTo>
                    <a:pt x="180" y="334"/>
                  </a:lnTo>
                  <a:lnTo>
                    <a:pt x="180" y="334"/>
                  </a:lnTo>
                  <a:lnTo>
                    <a:pt x="178" y="332"/>
                  </a:lnTo>
                  <a:lnTo>
                    <a:pt x="178" y="332"/>
                  </a:lnTo>
                  <a:lnTo>
                    <a:pt x="178" y="330"/>
                  </a:lnTo>
                  <a:lnTo>
                    <a:pt x="178" y="330"/>
                  </a:lnTo>
                  <a:lnTo>
                    <a:pt x="176" y="330"/>
                  </a:lnTo>
                  <a:lnTo>
                    <a:pt x="174" y="330"/>
                  </a:lnTo>
                  <a:lnTo>
                    <a:pt x="174" y="330"/>
                  </a:lnTo>
                  <a:lnTo>
                    <a:pt x="174" y="328"/>
                  </a:lnTo>
                  <a:lnTo>
                    <a:pt x="172" y="328"/>
                  </a:lnTo>
                  <a:lnTo>
                    <a:pt x="170" y="326"/>
                  </a:lnTo>
                  <a:lnTo>
                    <a:pt x="170" y="326"/>
                  </a:lnTo>
                  <a:lnTo>
                    <a:pt x="170" y="326"/>
                  </a:lnTo>
                  <a:lnTo>
                    <a:pt x="168" y="326"/>
                  </a:lnTo>
                  <a:lnTo>
                    <a:pt x="168" y="326"/>
                  </a:lnTo>
                  <a:close/>
                  <a:moveTo>
                    <a:pt x="176" y="346"/>
                  </a:moveTo>
                  <a:lnTo>
                    <a:pt x="176" y="346"/>
                  </a:lnTo>
                  <a:lnTo>
                    <a:pt x="172" y="348"/>
                  </a:lnTo>
                  <a:lnTo>
                    <a:pt x="172" y="348"/>
                  </a:lnTo>
                  <a:lnTo>
                    <a:pt x="174" y="346"/>
                  </a:lnTo>
                  <a:lnTo>
                    <a:pt x="170" y="344"/>
                  </a:lnTo>
                  <a:lnTo>
                    <a:pt x="170" y="344"/>
                  </a:lnTo>
                  <a:lnTo>
                    <a:pt x="170" y="346"/>
                  </a:lnTo>
                  <a:lnTo>
                    <a:pt x="170" y="346"/>
                  </a:lnTo>
                  <a:lnTo>
                    <a:pt x="170" y="344"/>
                  </a:lnTo>
                  <a:lnTo>
                    <a:pt x="170" y="344"/>
                  </a:lnTo>
                  <a:lnTo>
                    <a:pt x="172" y="344"/>
                  </a:lnTo>
                  <a:lnTo>
                    <a:pt x="172" y="344"/>
                  </a:lnTo>
                  <a:lnTo>
                    <a:pt x="172" y="344"/>
                  </a:lnTo>
                  <a:lnTo>
                    <a:pt x="170" y="344"/>
                  </a:lnTo>
                  <a:lnTo>
                    <a:pt x="168" y="342"/>
                  </a:lnTo>
                  <a:lnTo>
                    <a:pt x="168" y="340"/>
                  </a:lnTo>
                  <a:lnTo>
                    <a:pt x="168" y="340"/>
                  </a:lnTo>
                  <a:lnTo>
                    <a:pt x="168" y="342"/>
                  </a:lnTo>
                  <a:lnTo>
                    <a:pt x="168" y="344"/>
                  </a:lnTo>
                  <a:lnTo>
                    <a:pt x="168" y="344"/>
                  </a:lnTo>
                  <a:lnTo>
                    <a:pt x="168" y="344"/>
                  </a:lnTo>
                  <a:lnTo>
                    <a:pt x="168" y="344"/>
                  </a:lnTo>
                  <a:lnTo>
                    <a:pt x="166" y="344"/>
                  </a:lnTo>
                  <a:lnTo>
                    <a:pt x="164" y="346"/>
                  </a:lnTo>
                  <a:lnTo>
                    <a:pt x="164" y="346"/>
                  </a:lnTo>
                  <a:lnTo>
                    <a:pt x="166" y="346"/>
                  </a:lnTo>
                  <a:lnTo>
                    <a:pt x="166" y="346"/>
                  </a:lnTo>
                  <a:lnTo>
                    <a:pt x="168" y="348"/>
                  </a:lnTo>
                  <a:lnTo>
                    <a:pt x="170" y="346"/>
                  </a:lnTo>
                  <a:lnTo>
                    <a:pt x="170" y="346"/>
                  </a:lnTo>
                  <a:lnTo>
                    <a:pt x="170" y="348"/>
                  </a:lnTo>
                  <a:lnTo>
                    <a:pt x="170" y="348"/>
                  </a:lnTo>
                  <a:lnTo>
                    <a:pt x="168" y="348"/>
                  </a:lnTo>
                  <a:lnTo>
                    <a:pt x="170" y="350"/>
                  </a:lnTo>
                  <a:lnTo>
                    <a:pt x="170" y="350"/>
                  </a:lnTo>
                  <a:lnTo>
                    <a:pt x="170" y="350"/>
                  </a:lnTo>
                  <a:lnTo>
                    <a:pt x="172" y="348"/>
                  </a:lnTo>
                  <a:lnTo>
                    <a:pt x="172" y="348"/>
                  </a:lnTo>
                  <a:lnTo>
                    <a:pt x="174" y="348"/>
                  </a:lnTo>
                  <a:lnTo>
                    <a:pt x="174" y="348"/>
                  </a:lnTo>
                  <a:lnTo>
                    <a:pt x="174" y="348"/>
                  </a:lnTo>
                  <a:lnTo>
                    <a:pt x="174" y="348"/>
                  </a:lnTo>
                  <a:lnTo>
                    <a:pt x="176" y="346"/>
                  </a:lnTo>
                  <a:lnTo>
                    <a:pt x="176" y="346"/>
                  </a:lnTo>
                  <a:close/>
                  <a:moveTo>
                    <a:pt x="174" y="344"/>
                  </a:moveTo>
                  <a:lnTo>
                    <a:pt x="174" y="344"/>
                  </a:lnTo>
                  <a:lnTo>
                    <a:pt x="172" y="342"/>
                  </a:lnTo>
                  <a:lnTo>
                    <a:pt x="170" y="342"/>
                  </a:lnTo>
                  <a:lnTo>
                    <a:pt x="170" y="342"/>
                  </a:lnTo>
                  <a:lnTo>
                    <a:pt x="170" y="342"/>
                  </a:lnTo>
                  <a:lnTo>
                    <a:pt x="172" y="344"/>
                  </a:lnTo>
                  <a:lnTo>
                    <a:pt x="174" y="344"/>
                  </a:lnTo>
                  <a:lnTo>
                    <a:pt x="174" y="344"/>
                  </a:lnTo>
                  <a:close/>
                  <a:moveTo>
                    <a:pt x="182" y="238"/>
                  </a:moveTo>
                  <a:lnTo>
                    <a:pt x="182" y="238"/>
                  </a:lnTo>
                  <a:lnTo>
                    <a:pt x="178" y="240"/>
                  </a:lnTo>
                  <a:lnTo>
                    <a:pt x="184" y="242"/>
                  </a:lnTo>
                  <a:lnTo>
                    <a:pt x="184" y="242"/>
                  </a:lnTo>
                  <a:lnTo>
                    <a:pt x="182" y="242"/>
                  </a:lnTo>
                  <a:lnTo>
                    <a:pt x="182" y="240"/>
                  </a:lnTo>
                  <a:lnTo>
                    <a:pt x="182" y="238"/>
                  </a:lnTo>
                  <a:lnTo>
                    <a:pt x="182" y="238"/>
                  </a:lnTo>
                  <a:close/>
                  <a:moveTo>
                    <a:pt x="172" y="268"/>
                  </a:moveTo>
                  <a:lnTo>
                    <a:pt x="172" y="268"/>
                  </a:lnTo>
                  <a:lnTo>
                    <a:pt x="172" y="266"/>
                  </a:lnTo>
                  <a:lnTo>
                    <a:pt x="170" y="264"/>
                  </a:lnTo>
                  <a:lnTo>
                    <a:pt x="170" y="264"/>
                  </a:lnTo>
                  <a:lnTo>
                    <a:pt x="170" y="268"/>
                  </a:lnTo>
                  <a:lnTo>
                    <a:pt x="172" y="268"/>
                  </a:lnTo>
                  <a:lnTo>
                    <a:pt x="172" y="268"/>
                  </a:lnTo>
                  <a:lnTo>
                    <a:pt x="172" y="268"/>
                  </a:lnTo>
                  <a:close/>
                  <a:moveTo>
                    <a:pt x="178" y="254"/>
                  </a:moveTo>
                  <a:lnTo>
                    <a:pt x="176" y="254"/>
                  </a:lnTo>
                  <a:lnTo>
                    <a:pt x="176" y="254"/>
                  </a:lnTo>
                  <a:lnTo>
                    <a:pt x="176" y="254"/>
                  </a:lnTo>
                  <a:lnTo>
                    <a:pt x="178" y="254"/>
                  </a:lnTo>
                  <a:close/>
                  <a:moveTo>
                    <a:pt x="178" y="252"/>
                  </a:moveTo>
                  <a:lnTo>
                    <a:pt x="178" y="252"/>
                  </a:lnTo>
                  <a:lnTo>
                    <a:pt x="180" y="254"/>
                  </a:lnTo>
                  <a:lnTo>
                    <a:pt x="180" y="254"/>
                  </a:lnTo>
                  <a:lnTo>
                    <a:pt x="180" y="254"/>
                  </a:lnTo>
                  <a:lnTo>
                    <a:pt x="182" y="252"/>
                  </a:lnTo>
                  <a:lnTo>
                    <a:pt x="180" y="250"/>
                  </a:lnTo>
                  <a:lnTo>
                    <a:pt x="180" y="250"/>
                  </a:lnTo>
                  <a:lnTo>
                    <a:pt x="180" y="252"/>
                  </a:lnTo>
                  <a:lnTo>
                    <a:pt x="178" y="252"/>
                  </a:lnTo>
                  <a:lnTo>
                    <a:pt x="178" y="252"/>
                  </a:lnTo>
                  <a:close/>
                  <a:moveTo>
                    <a:pt x="164" y="302"/>
                  </a:moveTo>
                  <a:lnTo>
                    <a:pt x="164" y="302"/>
                  </a:lnTo>
                  <a:lnTo>
                    <a:pt x="164" y="300"/>
                  </a:lnTo>
                  <a:lnTo>
                    <a:pt x="164" y="302"/>
                  </a:lnTo>
                  <a:lnTo>
                    <a:pt x="164" y="302"/>
                  </a:lnTo>
                  <a:close/>
                  <a:moveTo>
                    <a:pt x="172" y="282"/>
                  </a:moveTo>
                  <a:lnTo>
                    <a:pt x="172" y="282"/>
                  </a:lnTo>
                  <a:lnTo>
                    <a:pt x="174" y="282"/>
                  </a:lnTo>
                  <a:lnTo>
                    <a:pt x="174" y="280"/>
                  </a:lnTo>
                  <a:lnTo>
                    <a:pt x="174" y="280"/>
                  </a:lnTo>
                  <a:lnTo>
                    <a:pt x="174" y="280"/>
                  </a:lnTo>
                  <a:lnTo>
                    <a:pt x="174" y="280"/>
                  </a:lnTo>
                  <a:lnTo>
                    <a:pt x="174" y="282"/>
                  </a:lnTo>
                  <a:lnTo>
                    <a:pt x="172" y="280"/>
                  </a:lnTo>
                  <a:lnTo>
                    <a:pt x="172" y="282"/>
                  </a:lnTo>
                  <a:close/>
                  <a:moveTo>
                    <a:pt x="182" y="256"/>
                  </a:moveTo>
                  <a:lnTo>
                    <a:pt x="182" y="256"/>
                  </a:lnTo>
                  <a:lnTo>
                    <a:pt x="182" y="256"/>
                  </a:lnTo>
                  <a:lnTo>
                    <a:pt x="182" y="256"/>
                  </a:lnTo>
                  <a:lnTo>
                    <a:pt x="180" y="256"/>
                  </a:lnTo>
                  <a:lnTo>
                    <a:pt x="182" y="256"/>
                  </a:lnTo>
                  <a:close/>
                  <a:moveTo>
                    <a:pt x="184" y="256"/>
                  </a:moveTo>
                  <a:lnTo>
                    <a:pt x="184" y="252"/>
                  </a:lnTo>
                  <a:lnTo>
                    <a:pt x="182" y="252"/>
                  </a:lnTo>
                  <a:lnTo>
                    <a:pt x="184" y="256"/>
                  </a:lnTo>
                  <a:close/>
                  <a:moveTo>
                    <a:pt x="190" y="246"/>
                  </a:moveTo>
                  <a:lnTo>
                    <a:pt x="190" y="246"/>
                  </a:lnTo>
                  <a:lnTo>
                    <a:pt x="190" y="244"/>
                  </a:lnTo>
                  <a:lnTo>
                    <a:pt x="190" y="244"/>
                  </a:lnTo>
                  <a:lnTo>
                    <a:pt x="194" y="250"/>
                  </a:lnTo>
                  <a:lnTo>
                    <a:pt x="194" y="248"/>
                  </a:lnTo>
                  <a:lnTo>
                    <a:pt x="196" y="248"/>
                  </a:lnTo>
                  <a:lnTo>
                    <a:pt x="196" y="248"/>
                  </a:lnTo>
                  <a:lnTo>
                    <a:pt x="198" y="248"/>
                  </a:lnTo>
                  <a:lnTo>
                    <a:pt x="196" y="248"/>
                  </a:lnTo>
                  <a:lnTo>
                    <a:pt x="196" y="248"/>
                  </a:lnTo>
                  <a:lnTo>
                    <a:pt x="194" y="246"/>
                  </a:lnTo>
                  <a:lnTo>
                    <a:pt x="194" y="246"/>
                  </a:lnTo>
                  <a:lnTo>
                    <a:pt x="194" y="246"/>
                  </a:lnTo>
                  <a:lnTo>
                    <a:pt x="194" y="244"/>
                  </a:lnTo>
                  <a:lnTo>
                    <a:pt x="192" y="240"/>
                  </a:lnTo>
                  <a:lnTo>
                    <a:pt x="192" y="240"/>
                  </a:lnTo>
                  <a:lnTo>
                    <a:pt x="190" y="240"/>
                  </a:lnTo>
                  <a:lnTo>
                    <a:pt x="190" y="242"/>
                  </a:lnTo>
                  <a:lnTo>
                    <a:pt x="190" y="242"/>
                  </a:lnTo>
                  <a:lnTo>
                    <a:pt x="190" y="242"/>
                  </a:lnTo>
                  <a:lnTo>
                    <a:pt x="190" y="242"/>
                  </a:lnTo>
                  <a:lnTo>
                    <a:pt x="188" y="242"/>
                  </a:lnTo>
                  <a:lnTo>
                    <a:pt x="188" y="242"/>
                  </a:lnTo>
                  <a:lnTo>
                    <a:pt x="186" y="240"/>
                  </a:lnTo>
                  <a:lnTo>
                    <a:pt x="186" y="240"/>
                  </a:lnTo>
                  <a:lnTo>
                    <a:pt x="186" y="242"/>
                  </a:lnTo>
                  <a:lnTo>
                    <a:pt x="186" y="242"/>
                  </a:lnTo>
                  <a:lnTo>
                    <a:pt x="186" y="242"/>
                  </a:lnTo>
                  <a:lnTo>
                    <a:pt x="186" y="242"/>
                  </a:lnTo>
                  <a:lnTo>
                    <a:pt x="186" y="242"/>
                  </a:lnTo>
                  <a:lnTo>
                    <a:pt x="188" y="242"/>
                  </a:lnTo>
                  <a:lnTo>
                    <a:pt x="188" y="242"/>
                  </a:lnTo>
                  <a:lnTo>
                    <a:pt x="190" y="246"/>
                  </a:lnTo>
                  <a:lnTo>
                    <a:pt x="190" y="246"/>
                  </a:lnTo>
                  <a:close/>
                  <a:moveTo>
                    <a:pt x="202" y="214"/>
                  </a:moveTo>
                  <a:lnTo>
                    <a:pt x="202" y="212"/>
                  </a:lnTo>
                  <a:lnTo>
                    <a:pt x="200" y="212"/>
                  </a:lnTo>
                  <a:lnTo>
                    <a:pt x="202" y="214"/>
                  </a:lnTo>
                  <a:close/>
                  <a:moveTo>
                    <a:pt x="222" y="164"/>
                  </a:moveTo>
                  <a:lnTo>
                    <a:pt x="222" y="164"/>
                  </a:lnTo>
                  <a:lnTo>
                    <a:pt x="220" y="166"/>
                  </a:lnTo>
                  <a:lnTo>
                    <a:pt x="222" y="168"/>
                  </a:lnTo>
                  <a:lnTo>
                    <a:pt x="222" y="168"/>
                  </a:lnTo>
                  <a:lnTo>
                    <a:pt x="222" y="166"/>
                  </a:lnTo>
                  <a:lnTo>
                    <a:pt x="222" y="164"/>
                  </a:lnTo>
                  <a:lnTo>
                    <a:pt x="222" y="164"/>
                  </a:lnTo>
                  <a:close/>
                  <a:moveTo>
                    <a:pt x="218" y="186"/>
                  </a:moveTo>
                  <a:lnTo>
                    <a:pt x="218" y="186"/>
                  </a:lnTo>
                  <a:lnTo>
                    <a:pt x="216" y="186"/>
                  </a:lnTo>
                  <a:lnTo>
                    <a:pt x="218" y="188"/>
                  </a:lnTo>
                  <a:lnTo>
                    <a:pt x="218" y="186"/>
                  </a:lnTo>
                  <a:lnTo>
                    <a:pt x="218" y="186"/>
                  </a:lnTo>
                  <a:lnTo>
                    <a:pt x="218" y="186"/>
                  </a:lnTo>
                  <a:close/>
                  <a:moveTo>
                    <a:pt x="226" y="162"/>
                  </a:moveTo>
                  <a:lnTo>
                    <a:pt x="226" y="162"/>
                  </a:lnTo>
                  <a:lnTo>
                    <a:pt x="226" y="164"/>
                  </a:lnTo>
                  <a:lnTo>
                    <a:pt x="228" y="164"/>
                  </a:lnTo>
                  <a:lnTo>
                    <a:pt x="228" y="162"/>
                  </a:lnTo>
                  <a:lnTo>
                    <a:pt x="228" y="160"/>
                  </a:lnTo>
                  <a:lnTo>
                    <a:pt x="228" y="160"/>
                  </a:lnTo>
                  <a:lnTo>
                    <a:pt x="228" y="162"/>
                  </a:lnTo>
                  <a:lnTo>
                    <a:pt x="226" y="162"/>
                  </a:lnTo>
                  <a:lnTo>
                    <a:pt x="226" y="162"/>
                  </a:lnTo>
                  <a:close/>
                  <a:moveTo>
                    <a:pt x="224" y="168"/>
                  </a:moveTo>
                  <a:lnTo>
                    <a:pt x="224" y="170"/>
                  </a:lnTo>
                  <a:lnTo>
                    <a:pt x="224" y="170"/>
                  </a:lnTo>
                  <a:lnTo>
                    <a:pt x="224" y="170"/>
                  </a:lnTo>
                  <a:lnTo>
                    <a:pt x="226" y="170"/>
                  </a:lnTo>
                  <a:lnTo>
                    <a:pt x="226" y="170"/>
                  </a:lnTo>
                  <a:lnTo>
                    <a:pt x="226" y="170"/>
                  </a:lnTo>
                  <a:lnTo>
                    <a:pt x="224" y="168"/>
                  </a:lnTo>
                  <a:close/>
                  <a:moveTo>
                    <a:pt x="212" y="202"/>
                  </a:moveTo>
                  <a:lnTo>
                    <a:pt x="212" y="202"/>
                  </a:lnTo>
                  <a:lnTo>
                    <a:pt x="214" y="200"/>
                  </a:lnTo>
                  <a:lnTo>
                    <a:pt x="216" y="202"/>
                  </a:lnTo>
                  <a:lnTo>
                    <a:pt x="216" y="202"/>
                  </a:lnTo>
                  <a:lnTo>
                    <a:pt x="214" y="200"/>
                  </a:lnTo>
                  <a:lnTo>
                    <a:pt x="214" y="196"/>
                  </a:lnTo>
                  <a:lnTo>
                    <a:pt x="214" y="196"/>
                  </a:lnTo>
                  <a:lnTo>
                    <a:pt x="214" y="196"/>
                  </a:lnTo>
                  <a:lnTo>
                    <a:pt x="214" y="196"/>
                  </a:lnTo>
                  <a:lnTo>
                    <a:pt x="214" y="196"/>
                  </a:lnTo>
                  <a:lnTo>
                    <a:pt x="210" y="198"/>
                  </a:lnTo>
                  <a:lnTo>
                    <a:pt x="210" y="198"/>
                  </a:lnTo>
                  <a:lnTo>
                    <a:pt x="210" y="200"/>
                  </a:lnTo>
                  <a:lnTo>
                    <a:pt x="212" y="202"/>
                  </a:lnTo>
                  <a:lnTo>
                    <a:pt x="212" y="202"/>
                  </a:lnTo>
                  <a:lnTo>
                    <a:pt x="212" y="202"/>
                  </a:lnTo>
                  <a:lnTo>
                    <a:pt x="212" y="202"/>
                  </a:lnTo>
                  <a:lnTo>
                    <a:pt x="210" y="200"/>
                  </a:lnTo>
                  <a:lnTo>
                    <a:pt x="210" y="200"/>
                  </a:lnTo>
                  <a:lnTo>
                    <a:pt x="210" y="204"/>
                  </a:lnTo>
                  <a:lnTo>
                    <a:pt x="212" y="204"/>
                  </a:lnTo>
                  <a:lnTo>
                    <a:pt x="212" y="204"/>
                  </a:lnTo>
                  <a:lnTo>
                    <a:pt x="212" y="202"/>
                  </a:lnTo>
                  <a:lnTo>
                    <a:pt x="212" y="202"/>
                  </a:lnTo>
                  <a:lnTo>
                    <a:pt x="212" y="202"/>
                  </a:lnTo>
                  <a:lnTo>
                    <a:pt x="212" y="202"/>
                  </a:lnTo>
                  <a:lnTo>
                    <a:pt x="212" y="202"/>
                  </a:lnTo>
                  <a:lnTo>
                    <a:pt x="212" y="202"/>
                  </a:lnTo>
                  <a:close/>
                  <a:moveTo>
                    <a:pt x="220" y="186"/>
                  </a:moveTo>
                  <a:lnTo>
                    <a:pt x="220" y="186"/>
                  </a:lnTo>
                  <a:lnTo>
                    <a:pt x="220" y="188"/>
                  </a:lnTo>
                  <a:lnTo>
                    <a:pt x="220" y="186"/>
                  </a:lnTo>
                  <a:close/>
                  <a:moveTo>
                    <a:pt x="232" y="140"/>
                  </a:moveTo>
                  <a:lnTo>
                    <a:pt x="234" y="138"/>
                  </a:lnTo>
                  <a:lnTo>
                    <a:pt x="232" y="140"/>
                  </a:lnTo>
                  <a:lnTo>
                    <a:pt x="232" y="140"/>
                  </a:lnTo>
                  <a:close/>
                  <a:moveTo>
                    <a:pt x="212" y="192"/>
                  </a:moveTo>
                  <a:lnTo>
                    <a:pt x="212" y="192"/>
                  </a:lnTo>
                  <a:lnTo>
                    <a:pt x="214" y="194"/>
                  </a:lnTo>
                  <a:lnTo>
                    <a:pt x="216" y="196"/>
                  </a:lnTo>
                  <a:lnTo>
                    <a:pt x="216" y="196"/>
                  </a:lnTo>
                  <a:lnTo>
                    <a:pt x="212" y="192"/>
                  </a:lnTo>
                  <a:lnTo>
                    <a:pt x="212" y="192"/>
                  </a:lnTo>
                  <a:close/>
                  <a:moveTo>
                    <a:pt x="204" y="242"/>
                  </a:moveTo>
                  <a:lnTo>
                    <a:pt x="204" y="242"/>
                  </a:lnTo>
                  <a:lnTo>
                    <a:pt x="206" y="240"/>
                  </a:lnTo>
                  <a:lnTo>
                    <a:pt x="206" y="240"/>
                  </a:lnTo>
                  <a:lnTo>
                    <a:pt x="204" y="240"/>
                  </a:lnTo>
                  <a:lnTo>
                    <a:pt x="204" y="238"/>
                  </a:lnTo>
                  <a:lnTo>
                    <a:pt x="204" y="238"/>
                  </a:lnTo>
                  <a:lnTo>
                    <a:pt x="202" y="240"/>
                  </a:lnTo>
                  <a:lnTo>
                    <a:pt x="204" y="240"/>
                  </a:lnTo>
                  <a:lnTo>
                    <a:pt x="204" y="240"/>
                  </a:lnTo>
                  <a:lnTo>
                    <a:pt x="204" y="242"/>
                  </a:lnTo>
                  <a:lnTo>
                    <a:pt x="206" y="244"/>
                  </a:lnTo>
                  <a:lnTo>
                    <a:pt x="204" y="242"/>
                  </a:lnTo>
                  <a:close/>
                  <a:moveTo>
                    <a:pt x="198" y="266"/>
                  </a:moveTo>
                  <a:lnTo>
                    <a:pt x="200" y="262"/>
                  </a:lnTo>
                  <a:lnTo>
                    <a:pt x="200" y="262"/>
                  </a:lnTo>
                  <a:lnTo>
                    <a:pt x="198" y="264"/>
                  </a:lnTo>
                  <a:lnTo>
                    <a:pt x="196" y="262"/>
                  </a:lnTo>
                  <a:lnTo>
                    <a:pt x="196" y="262"/>
                  </a:lnTo>
                  <a:lnTo>
                    <a:pt x="196" y="264"/>
                  </a:lnTo>
                  <a:lnTo>
                    <a:pt x="198" y="264"/>
                  </a:lnTo>
                  <a:lnTo>
                    <a:pt x="198" y="266"/>
                  </a:lnTo>
                  <a:lnTo>
                    <a:pt x="198" y="266"/>
                  </a:lnTo>
                  <a:close/>
                  <a:moveTo>
                    <a:pt x="200" y="250"/>
                  </a:moveTo>
                  <a:lnTo>
                    <a:pt x="200" y="250"/>
                  </a:lnTo>
                  <a:lnTo>
                    <a:pt x="202" y="252"/>
                  </a:lnTo>
                  <a:lnTo>
                    <a:pt x="202" y="250"/>
                  </a:lnTo>
                  <a:lnTo>
                    <a:pt x="200" y="250"/>
                  </a:lnTo>
                  <a:lnTo>
                    <a:pt x="200" y="250"/>
                  </a:lnTo>
                  <a:lnTo>
                    <a:pt x="200" y="250"/>
                  </a:lnTo>
                  <a:close/>
                  <a:moveTo>
                    <a:pt x="186" y="288"/>
                  </a:moveTo>
                  <a:lnTo>
                    <a:pt x="184" y="286"/>
                  </a:lnTo>
                  <a:lnTo>
                    <a:pt x="184" y="286"/>
                  </a:lnTo>
                  <a:lnTo>
                    <a:pt x="186" y="288"/>
                  </a:lnTo>
                  <a:lnTo>
                    <a:pt x="186" y="290"/>
                  </a:lnTo>
                  <a:lnTo>
                    <a:pt x="186" y="290"/>
                  </a:lnTo>
                  <a:lnTo>
                    <a:pt x="186" y="288"/>
                  </a:lnTo>
                  <a:lnTo>
                    <a:pt x="186" y="288"/>
                  </a:lnTo>
                  <a:lnTo>
                    <a:pt x="186" y="288"/>
                  </a:lnTo>
                  <a:close/>
                  <a:moveTo>
                    <a:pt x="204" y="250"/>
                  </a:moveTo>
                  <a:lnTo>
                    <a:pt x="204" y="250"/>
                  </a:lnTo>
                  <a:lnTo>
                    <a:pt x="202" y="248"/>
                  </a:lnTo>
                  <a:lnTo>
                    <a:pt x="202" y="248"/>
                  </a:lnTo>
                  <a:lnTo>
                    <a:pt x="202" y="248"/>
                  </a:lnTo>
                  <a:lnTo>
                    <a:pt x="204" y="250"/>
                  </a:lnTo>
                  <a:lnTo>
                    <a:pt x="204" y="250"/>
                  </a:lnTo>
                  <a:close/>
                  <a:moveTo>
                    <a:pt x="190" y="286"/>
                  </a:moveTo>
                  <a:lnTo>
                    <a:pt x="190" y="286"/>
                  </a:lnTo>
                  <a:lnTo>
                    <a:pt x="192" y="286"/>
                  </a:lnTo>
                  <a:lnTo>
                    <a:pt x="192" y="286"/>
                  </a:lnTo>
                  <a:lnTo>
                    <a:pt x="192" y="286"/>
                  </a:lnTo>
                  <a:lnTo>
                    <a:pt x="192" y="286"/>
                  </a:lnTo>
                  <a:lnTo>
                    <a:pt x="192" y="286"/>
                  </a:lnTo>
                  <a:lnTo>
                    <a:pt x="192" y="286"/>
                  </a:lnTo>
                  <a:lnTo>
                    <a:pt x="192" y="286"/>
                  </a:lnTo>
                  <a:lnTo>
                    <a:pt x="190" y="286"/>
                  </a:lnTo>
                  <a:lnTo>
                    <a:pt x="190" y="286"/>
                  </a:lnTo>
                  <a:close/>
                  <a:moveTo>
                    <a:pt x="208" y="236"/>
                  </a:moveTo>
                  <a:lnTo>
                    <a:pt x="208" y="236"/>
                  </a:lnTo>
                  <a:lnTo>
                    <a:pt x="208" y="238"/>
                  </a:lnTo>
                  <a:lnTo>
                    <a:pt x="208" y="238"/>
                  </a:lnTo>
                  <a:lnTo>
                    <a:pt x="208" y="238"/>
                  </a:lnTo>
                  <a:lnTo>
                    <a:pt x="208" y="236"/>
                  </a:lnTo>
                  <a:lnTo>
                    <a:pt x="208" y="236"/>
                  </a:lnTo>
                  <a:close/>
                  <a:moveTo>
                    <a:pt x="202" y="238"/>
                  </a:moveTo>
                  <a:lnTo>
                    <a:pt x="202" y="238"/>
                  </a:lnTo>
                  <a:lnTo>
                    <a:pt x="202" y="240"/>
                  </a:lnTo>
                  <a:lnTo>
                    <a:pt x="202" y="242"/>
                  </a:lnTo>
                  <a:lnTo>
                    <a:pt x="202" y="242"/>
                  </a:lnTo>
                  <a:lnTo>
                    <a:pt x="202" y="240"/>
                  </a:lnTo>
                  <a:lnTo>
                    <a:pt x="202" y="238"/>
                  </a:lnTo>
                  <a:lnTo>
                    <a:pt x="202" y="238"/>
                  </a:lnTo>
                  <a:close/>
                  <a:moveTo>
                    <a:pt x="186" y="284"/>
                  </a:moveTo>
                  <a:lnTo>
                    <a:pt x="186" y="286"/>
                  </a:lnTo>
                  <a:lnTo>
                    <a:pt x="186" y="286"/>
                  </a:lnTo>
                  <a:lnTo>
                    <a:pt x="186" y="284"/>
                  </a:lnTo>
                  <a:close/>
                  <a:moveTo>
                    <a:pt x="182" y="292"/>
                  </a:moveTo>
                  <a:lnTo>
                    <a:pt x="182" y="292"/>
                  </a:lnTo>
                  <a:lnTo>
                    <a:pt x="182" y="292"/>
                  </a:lnTo>
                  <a:lnTo>
                    <a:pt x="182" y="294"/>
                  </a:lnTo>
                  <a:lnTo>
                    <a:pt x="182" y="292"/>
                  </a:lnTo>
                  <a:lnTo>
                    <a:pt x="184" y="294"/>
                  </a:lnTo>
                  <a:lnTo>
                    <a:pt x="182" y="292"/>
                  </a:lnTo>
                  <a:close/>
                  <a:moveTo>
                    <a:pt x="184" y="274"/>
                  </a:moveTo>
                  <a:lnTo>
                    <a:pt x="184" y="274"/>
                  </a:lnTo>
                  <a:lnTo>
                    <a:pt x="184" y="272"/>
                  </a:lnTo>
                  <a:lnTo>
                    <a:pt x="182" y="272"/>
                  </a:lnTo>
                  <a:lnTo>
                    <a:pt x="184" y="272"/>
                  </a:lnTo>
                  <a:lnTo>
                    <a:pt x="184" y="272"/>
                  </a:lnTo>
                  <a:lnTo>
                    <a:pt x="184" y="274"/>
                  </a:lnTo>
                  <a:lnTo>
                    <a:pt x="184" y="274"/>
                  </a:lnTo>
                  <a:lnTo>
                    <a:pt x="184" y="274"/>
                  </a:lnTo>
                  <a:close/>
                  <a:moveTo>
                    <a:pt x="174" y="302"/>
                  </a:moveTo>
                  <a:lnTo>
                    <a:pt x="172" y="302"/>
                  </a:lnTo>
                  <a:lnTo>
                    <a:pt x="174" y="304"/>
                  </a:lnTo>
                  <a:lnTo>
                    <a:pt x="174" y="304"/>
                  </a:lnTo>
                  <a:lnTo>
                    <a:pt x="174" y="302"/>
                  </a:lnTo>
                  <a:close/>
                  <a:moveTo>
                    <a:pt x="192" y="260"/>
                  </a:moveTo>
                  <a:lnTo>
                    <a:pt x="192" y="260"/>
                  </a:lnTo>
                  <a:lnTo>
                    <a:pt x="192" y="258"/>
                  </a:lnTo>
                  <a:lnTo>
                    <a:pt x="190" y="256"/>
                  </a:lnTo>
                  <a:lnTo>
                    <a:pt x="190" y="258"/>
                  </a:lnTo>
                  <a:lnTo>
                    <a:pt x="192" y="260"/>
                  </a:lnTo>
                  <a:close/>
                  <a:moveTo>
                    <a:pt x="180" y="290"/>
                  </a:moveTo>
                  <a:lnTo>
                    <a:pt x="182" y="292"/>
                  </a:lnTo>
                  <a:lnTo>
                    <a:pt x="182" y="292"/>
                  </a:lnTo>
                  <a:lnTo>
                    <a:pt x="182" y="292"/>
                  </a:lnTo>
                  <a:lnTo>
                    <a:pt x="182" y="292"/>
                  </a:lnTo>
                  <a:lnTo>
                    <a:pt x="182" y="292"/>
                  </a:lnTo>
                  <a:lnTo>
                    <a:pt x="182" y="290"/>
                  </a:lnTo>
                  <a:lnTo>
                    <a:pt x="182" y="290"/>
                  </a:lnTo>
                  <a:lnTo>
                    <a:pt x="180" y="290"/>
                  </a:lnTo>
                  <a:lnTo>
                    <a:pt x="180" y="290"/>
                  </a:lnTo>
                  <a:close/>
                  <a:moveTo>
                    <a:pt x="182" y="286"/>
                  </a:moveTo>
                  <a:lnTo>
                    <a:pt x="182" y="290"/>
                  </a:lnTo>
                  <a:lnTo>
                    <a:pt x="182" y="290"/>
                  </a:lnTo>
                  <a:lnTo>
                    <a:pt x="182" y="288"/>
                  </a:lnTo>
                  <a:lnTo>
                    <a:pt x="182" y="286"/>
                  </a:lnTo>
                  <a:lnTo>
                    <a:pt x="182" y="286"/>
                  </a:lnTo>
                  <a:close/>
                  <a:moveTo>
                    <a:pt x="184" y="252"/>
                  </a:moveTo>
                  <a:lnTo>
                    <a:pt x="186" y="254"/>
                  </a:lnTo>
                  <a:lnTo>
                    <a:pt x="186" y="254"/>
                  </a:lnTo>
                  <a:lnTo>
                    <a:pt x="186" y="252"/>
                  </a:lnTo>
                  <a:lnTo>
                    <a:pt x="184" y="252"/>
                  </a:lnTo>
                  <a:lnTo>
                    <a:pt x="184" y="252"/>
                  </a:lnTo>
                  <a:close/>
                  <a:moveTo>
                    <a:pt x="182" y="260"/>
                  </a:moveTo>
                  <a:lnTo>
                    <a:pt x="184" y="262"/>
                  </a:lnTo>
                  <a:lnTo>
                    <a:pt x="184" y="262"/>
                  </a:lnTo>
                  <a:lnTo>
                    <a:pt x="184" y="260"/>
                  </a:lnTo>
                  <a:lnTo>
                    <a:pt x="186" y="260"/>
                  </a:lnTo>
                  <a:lnTo>
                    <a:pt x="186" y="260"/>
                  </a:lnTo>
                  <a:lnTo>
                    <a:pt x="186" y="260"/>
                  </a:lnTo>
                  <a:lnTo>
                    <a:pt x="186" y="258"/>
                  </a:lnTo>
                  <a:lnTo>
                    <a:pt x="184" y="258"/>
                  </a:lnTo>
                  <a:lnTo>
                    <a:pt x="184" y="258"/>
                  </a:lnTo>
                  <a:lnTo>
                    <a:pt x="182" y="260"/>
                  </a:lnTo>
                  <a:lnTo>
                    <a:pt x="182" y="260"/>
                  </a:lnTo>
                  <a:close/>
                  <a:moveTo>
                    <a:pt x="172" y="296"/>
                  </a:moveTo>
                  <a:lnTo>
                    <a:pt x="172" y="296"/>
                  </a:lnTo>
                  <a:lnTo>
                    <a:pt x="172" y="298"/>
                  </a:lnTo>
                  <a:lnTo>
                    <a:pt x="172" y="296"/>
                  </a:lnTo>
                  <a:close/>
                  <a:moveTo>
                    <a:pt x="172" y="316"/>
                  </a:moveTo>
                  <a:lnTo>
                    <a:pt x="172" y="316"/>
                  </a:lnTo>
                  <a:lnTo>
                    <a:pt x="170" y="316"/>
                  </a:lnTo>
                  <a:lnTo>
                    <a:pt x="168" y="316"/>
                  </a:lnTo>
                  <a:lnTo>
                    <a:pt x="168" y="316"/>
                  </a:lnTo>
                  <a:lnTo>
                    <a:pt x="170" y="318"/>
                  </a:lnTo>
                  <a:lnTo>
                    <a:pt x="172" y="316"/>
                  </a:lnTo>
                  <a:lnTo>
                    <a:pt x="172" y="316"/>
                  </a:lnTo>
                  <a:close/>
                  <a:moveTo>
                    <a:pt x="176" y="312"/>
                  </a:moveTo>
                  <a:lnTo>
                    <a:pt x="174" y="308"/>
                  </a:lnTo>
                  <a:lnTo>
                    <a:pt x="174" y="310"/>
                  </a:lnTo>
                  <a:lnTo>
                    <a:pt x="174" y="310"/>
                  </a:lnTo>
                  <a:lnTo>
                    <a:pt x="174" y="310"/>
                  </a:lnTo>
                  <a:lnTo>
                    <a:pt x="174" y="310"/>
                  </a:lnTo>
                  <a:lnTo>
                    <a:pt x="174" y="310"/>
                  </a:lnTo>
                  <a:lnTo>
                    <a:pt x="174" y="310"/>
                  </a:lnTo>
                  <a:lnTo>
                    <a:pt x="176" y="312"/>
                  </a:lnTo>
                  <a:lnTo>
                    <a:pt x="176" y="312"/>
                  </a:lnTo>
                  <a:close/>
                  <a:moveTo>
                    <a:pt x="186" y="304"/>
                  </a:moveTo>
                  <a:lnTo>
                    <a:pt x="186" y="302"/>
                  </a:lnTo>
                  <a:lnTo>
                    <a:pt x="184" y="304"/>
                  </a:lnTo>
                  <a:lnTo>
                    <a:pt x="186" y="304"/>
                  </a:lnTo>
                  <a:close/>
                  <a:moveTo>
                    <a:pt x="202" y="268"/>
                  </a:moveTo>
                  <a:lnTo>
                    <a:pt x="202" y="268"/>
                  </a:lnTo>
                  <a:lnTo>
                    <a:pt x="200" y="266"/>
                  </a:lnTo>
                  <a:lnTo>
                    <a:pt x="202" y="268"/>
                  </a:lnTo>
                  <a:close/>
                  <a:moveTo>
                    <a:pt x="208" y="262"/>
                  </a:moveTo>
                  <a:lnTo>
                    <a:pt x="208" y="262"/>
                  </a:lnTo>
                  <a:lnTo>
                    <a:pt x="208" y="262"/>
                  </a:lnTo>
                  <a:lnTo>
                    <a:pt x="206" y="262"/>
                  </a:lnTo>
                  <a:lnTo>
                    <a:pt x="206" y="262"/>
                  </a:lnTo>
                  <a:lnTo>
                    <a:pt x="206" y="264"/>
                  </a:lnTo>
                  <a:lnTo>
                    <a:pt x="208" y="262"/>
                  </a:lnTo>
                  <a:lnTo>
                    <a:pt x="208" y="262"/>
                  </a:lnTo>
                  <a:close/>
                  <a:moveTo>
                    <a:pt x="204" y="270"/>
                  </a:moveTo>
                  <a:lnTo>
                    <a:pt x="204" y="268"/>
                  </a:lnTo>
                  <a:lnTo>
                    <a:pt x="204" y="270"/>
                  </a:lnTo>
                  <a:lnTo>
                    <a:pt x="204" y="270"/>
                  </a:lnTo>
                  <a:lnTo>
                    <a:pt x="204" y="270"/>
                  </a:lnTo>
                  <a:lnTo>
                    <a:pt x="206" y="270"/>
                  </a:lnTo>
                  <a:lnTo>
                    <a:pt x="206" y="270"/>
                  </a:lnTo>
                  <a:lnTo>
                    <a:pt x="208" y="268"/>
                  </a:lnTo>
                  <a:lnTo>
                    <a:pt x="208" y="268"/>
                  </a:lnTo>
                  <a:lnTo>
                    <a:pt x="206" y="270"/>
                  </a:lnTo>
                  <a:lnTo>
                    <a:pt x="204" y="270"/>
                  </a:lnTo>
                  <a:lnTo>
                    <a:pt x="204" y="270"/>
                  </a:lnTo>
                  <a:close/>
                  <a:moveTo>
                    <a:pt x="202" y="274"/>
                  </a:moveTo>
                  <a:lnTo>
                    <a:pt x="202" y="274"/>
                  </a:lnTo>
                  <a:lnTo>
                    <a:pt x="202" y="274"/>
                  </a:lnTo>
                  <a:lnTo>
                    <a:pt x="202" y="274"/>
                  </a:lnTo>
                  <a:lnTo>
                    <a:pt x="204" y="274"/>
                  </a:lnTo>
                  <a:lnTo>
                    <a:pt x="204" y="274"/>
                  </a:lnTo>
                  <a:lnTo>
                    <a:pt x="204" y="272"/>
                  </a:lnTo>
                  <a:lnTo>
                    <a:pt x="202" y="274"/>
                  </a:lnTo>
                  <a:lnTo>
                    <a:pt x="202" y="274"/>
                  </a:lnTo>
                  <a:lnTo>
                    <a:pt x="202" y="274"/>
                  </a:lnTo>
                  <a:lnTo>
                    <a:pt x="202" y="274"/>
                  </a:lnTo>
                  <a:close/>
                  <a:moveTo>
                    <a:pt x="198" y="292"/>
                  </a:moveTo>
                  <a:lnTo>
                    <a:pt x="198" y="292"/>
                  </a:lnTo>
                  <a:lnTo>
                    <a:pt x="196" y="292"/>
                  </a:lnTo>
                  <a:lnTo>
                    <a:pt x="196" y="292"/>
                  </a:lnTo>
                  <a:lnTo>
                    <a:pt x="196" y="292"/>
                  </a:lnTo>
                  <a:lnTo>
                    <a:pt x="198" y="292"/>
                  </a:lnTo>
                  <a:lnTo>
                    <a:pt x="198" y="292"/>
                  </a:lnTo>
                  <a:close/>
                  <a:moveTo>
                    <a:pt x="194" y="294"/>
                  </a:moveTo>
                  <a:lnTo>
                    <a:pt x="194" y="294"/>
                  </a:lnTo>
                  <a:lnTo>
                    <a:pt x="196" y="294"/>
                  </a:lnTo>
                  <a:lnTo>
                    <a:pt x="198" y="294"/>
                  </a:lnTo>
                  <a:lnTo>
                    <a:pt x="198" y="294"/>
                  </a:lnTo>
                  <a:lnTo>
                    <a:pt x="196" y="292"/>
                  </a:lnTo>
                  <a:lnTo>
                    <a:pt x="194" y="294"/>
                  </a:lnTo>
                  <a:lnTo>
                    <a:pt x="194" y="294"/>
                  </a:lnTo>
                  <a:close/>
                  <a:moveTo>
                    <a:pt x="190" y="306"/>
                  </a:moveTo>
                  <a:lnTo>
                    <a:pt x="190" y="306"/>
                  </a:lnTo>
                  <a:lnTo>
                    <a:pt x="190" y="308"/>
                  </a:lnTo>
                  <a:lnTo>
                    <a:pt x="190" y="308"/>
                  </a:lnTo>
                  <a:lnTo>
                    <a:pt x="192" y="308"/>
                  </a:lnTo>
                  <a:lnTo>
                    <a:pt x="190" y="306"/>
                  </a:lnTo>
                  <a:close/>
                  <a:moveTo>
                    <a:pt x="194" y="304"/>
                  </a:moveTo>
                  <a:lnTo>
                    <a:pt x="194" y="302"/>
                  </a:lnTo>
                  <a:lnTo>
                    <a:pt x="192" y="304"/>
                  </a:lnTo>
                  <a:lnTo>
                    <a:pt x="192" y="302"/>
                  </a:lnTo>
                  <a:lnTo>
                    <a:pt x="192" y="306"/>
                  </a:lnTo>
                  <a:lnTo>
                    <a:pt x="194" y="304"/>
                  </a:lnTo>
                  <a:close/>
                  <a:moveTo>
                    <a:pt x="216" y="240"/>
                  </a:moveTo>
                  <a:lnTo>
                    <a:pt x="216" y="240"/>
                  </a:lnTo>
                  <a:lnTo>
                    <a:pt x="214" y="240"/>
                  </a:lnTo>
                  <a:lnTo>
                    <a:pt x="216" y="240"/>
                  </a:lnTo>
                  <a:close/>
                  <a:moveTo>
                    <a:pt x="208" y="248"/>
                  </a:moveTo>
                  <a:lnTo>
                    <a:pt x="206" y="250"/>
                  </a:lnTo>
                  <a:lnTo>
                    <a:pt x="206" y="250"/>
                  </a:lnTo>
                  <a:lnTo>
                    <a:pt x="206" y="250"/>
                  </a:lnTo>
                  <a:lnTo>
                    <a:pt x="206" y="250"/>
                  </a:lnTo>
                  <a:lnTo>
                    <a:pt x="206" y="250"/>
                  </a:lnTo>
                  <a:lnTo>
                    <a:pt x="208" y="254"/>
                  </a:lnTo>
                  <a:lnTo>
                    <a:pt x="208" y="254"/>
                  </a:lnTo>
                  <a:lnTo>
                    <a:pt x="206" y="256"/>
                  </a:lnTo>
                  <a:lnTo>
                    <a:pt x="206" y="256"/>
                  </a:lnTo>
                  <a:lnTo>
                    <a:pt x="206" y="256"/>
                  </a:lnTo>
                  <a:lnTo>
                    <a:pt x="206" y="256"/>
                  </a:lnTo>
                  <a:lnTo>
                    <a:pt x="208" y="256"/>
                  </a:lnTo>
                  <a:lnTo>
                    <a:pt x="210" y="256"/>
                  </a:lnTo>
                  <a:lnTo>
                    <a:pt x="210" y="256"/>
                  </a:lnTo>
                  <a:lnTo>
                    <a:pt x="210" y="256"/>
                  </a:lnTo>
                  <a:lnTo>
                    <a:pt x="210" y="256"/>
                  </a:lnTo>
                  <a:lnTo>
                    <a:pt x="210" y="256"/>
                  </a:lnTo>
                  <a:lnTo>
                    <a:pt x="212" y="258"/>
                  </a:lnTo>
                  <a:lnTo>
                    <a:pt x="212" y="258"/>
                  </a:lnTo>
                  <a:lnTo>
                    <a:pt x="210" y="256"/>
                  </a:lnTo>
                  <a:lnTo>
                    <a:pt x="210" y="256"/>
                  </a:lnTo>
                  <a:lnTo>
                    <a:pt x="210" y="256"/>
                  </a:lnTo>
                  <a:lnTo>
                    <a:pt x="212" y="256"/>
                  </a:lnTo>
                  <a:lnTo>
                    <a:pt x="212" y="256"/>
                  </a:lnTo>
                  <a:lnTo>
                    <a:pt x="210" y="252"/>
                  </a:lnTo>
                  <a:lnTo>
                    <a:pt x="208" y="248"/>
                  </a:lnTo>
                  <a:lnTo>
                    <a:pt x="208" y="248"/>
                  </a:lnTo>
                  <a:close/>
                  <a:moveTo>
                    <a:pt x="214" y="214"/>
                  </a:moveTo>
                  <a:lnTo>
                    <a:pt x="212" y="212"/>
                  </a:lnTo>
                  <a:lnTo>
                    <a:pt x="212" y="212"/>
                  </a:lnTo>
                  <a:lnTo>
                    <a:pt x="212" y="212"/>
                  </a:lnTo>
                  <a:lnTo>
                    <a:pt x="212" y="212"/>
                  </a:lnTo>
                  <a:lnTo>
                    <a:pt x="212" y="212"/>
                  </a:lnTo>
                  <a:lnTo>
                    <a:pt x="212" y="214"/>
                  </a:lnTo>
                  <a:lnTo>
                    <a:pt x="212" y="214"/>
                  </a:lnTo>
                  <a:lnTo>
                    <a:pt x="212" y="214"/>
                  </a:lnTo>
                  <a:lnTo>
                    <a:pt x="212" y="214"/>
                  </a:lnTo>
                  <a:lnTo>
                    <a:pt x="212" y="214"/>
                  </a:lnTo>
                  <a:lnTo>
                    <a:pt x="212" y="214"/>
                  </a:lnTo>
                  <a:lnTo>
                    <a:pt x="214" y="214"/>
                  </a:lnTo>
                  <a:close/>
                  <a:moveTo>
                    <a:pt x="210" y="190"/>
                  </a:moveTo>
                  <a:lnTo>
                    <a:pt x="208" y="188"/>
                  </a:lnTo>
                  <a:lnTo>
                    <a:pt x="208" y="190"/>
                  </a:lnTo>
                  <a:lnTo>
                    <a:pt x="210" y="190"/>
                  </a:lnTo>
                  <a:close/>
                  <a:moveTo>
                    <a:pt x="212" y="180"/>
                  </a:moveTo>
                  <a:lnTo>
                    <a:pt x="210" y="178"/>
                  </a:lnTo>
                  <a:lnTo>
                    <a:pt x="210" y="178"/>
                  </a:lnTo>
                  <a:lnTo>
                    <a:pt x="212" y="180"/>
                  </a:lnTo>
                  <a:close/>
                  <a:moveTo>
                    <a:pt x="182" y="230"/>
                  </a:moveTo>
                  <a:lnTo>
                    <a:pt x="182" y="230"/>
                  </a:lnTo>
                  <a:lnTo>
                    <a:pt x="180" y="228"/>
                  </a:lnTo>
                  <a:lnTo>
                    <a:pt x="180" y="228"/>
                  </a:lnTo>
                  <a:lnTo>
                    <a:pt x="178" y="236"/>
                  </a:lnTo>
                  <a:lnTo>
                    <a:pt x="180" y="232"/>
                  </a:lnTo>
                  <a:lnTo>
                    <a:pt x="180" y="232"/>
                  </a:lnTo>
                  <a:lnTo>
                    <a:pt x="184" y="234"/>
                  </a:lnTo>
                  <a:lnTo>
                    <a:pt x="184" y="234"/>
                  </a:lnTo>
                  <a:lnTo>
                    <a:pt x="184" y="232"/>
                  </a:lnTo>
                  <a:lnTo>
                    <a:pt x="184" y="232"/>
                  </a:lnTo>
                  <a:lnTo>
                    <a:pt x="182" y="230"/>
                  </a:lnTo>
                  <a:lnTo>
                    <a:pt x="182" y="230"/>
                  </a:lnTo>
                  <a:lnTo>
                    <a:pt x="182" y="230"/>
                  </a:lnTo>
                  <a:close/>
                  <a:moveTo>
                    <a:pt x="164" y="264"/>
                  </a:moveTo>
                  <a:lnTo>
                    <a:pt x="164" y="264"/>
                  </a:lnTo>
                  <a:lnTo>
                    <a:pt x="166" y="266"/>
                  </a:lnTo>
                  <a:lnTo>
                    <a:pt x="168" y="268"/>
                  </a:lnTo>
                  <a:lnTo>
                    <a:pt x="168" y="268"/>
                  </a:lnTo>
                  <a:lnTo>
                    <a:pt x="168" y="266"/>
                  </a:lnTo>
                  <a:lnTo>
                    <a:pt x="168" y="264"/>
                  </a:lnTo>
                  <a:lnTo>
                    <a:pt x="168" y="264"/>
                  </a:lnTo>
                  <a:lnTo>
                    <a:pt x="168" y="264"/>
                  </a:lnTo>
                  <a:lnTo>
                    <a:pt x="168" y="264"/>
                  </a:lnTo>
                  <a:lnTo>
                    <a:pt x="168" y="264"/>
                  </a:lnTo>
                  <a:lnTo>
                    <a:pt x="168" y="264"/>
                  </a:lnTo>
                  <a:lnTo>
                    <a:pt x="166" y="262"/>
                  </a:lnTo>
                  <a:lnTo>
                    <a:pt x="164" y="262"/>
                  </a:lnTo>
                  <a:lnTo>
                    <a:pt x="164" y="262"/>
                  </a:lnTo>
                  <a:lnTo>
                    <a:pt x="164" y="264"/>
                  </a:lnTo>
                  <a:lnTo>
                    <a:pt x="164" y="264"/>
                  </a:lnTo>
                  <a:lnTo>
                    <a:pt x="164" y="262"/>
                  </a:lnTo>
                  <a:lnTo>
                    <a:pt x="164" y="260"/>
                  </a:lnTo>
                  <a:lnTo>
                    <a:pt x="164" y="260"/>
                  </a:lnTo>
                  <a:lnTo>
                    <a:pt x="162" y="262"/>
                  </a:lnTo>
                  <a:lnTo>
                    <a:pt x="162" y="264"/>
                  </a:lnTo>
                  <a:lnTo>
                    <a:pt x="164" y="264"/>
                  </a:lnTo>
                  <a:lnTo>
                    <a:pt x="164" y="264"/>
                  </a:lnTo>
                  <a:lnTo>
                    <a:pt x="164" y="266"/>
                  </a:lnTo>
                  <a:lnTo>
                    <a:pt x="164" y="266"/>
                  </a:lnTo>
                  <a:lnTo>
                    <a:pt x="164" y="266"/>
                  </a:lnTo>
                  <a:lnTo>
                    <a:pt x="164" y="264"/>
                  </a:lnTo>
                  <a:lnTo>
                    <a:pt x="164" y="264"/>
                  </a:lnTo>
                  <a:close/>
                  <a:moveTo>
                    <a:pt x="142" y="294"/>
                  </a:moveTo>
                  <a:lnTo>
                    <a:pt x="142" y="294"/>
                  </a:lnTo>
                  <a:lnTo>
                    <a:pt x="142" y="296"/>
                  </a:lnTo>
                  <a:lnTo>
                    <a:pt x="142" y="296"/>
                  </a:lnTo>
                  <a:lnTo>
                    <a:pt x="142" y="296"/>
                  </a:lnTo>
                  <a:lnTo>
                    <a:pt x="142" y="298"/>
                  </a:lnTo>
                  <a:lnTo>
                    <a:pt x="144" y="298"/>
                  </a:lnTo>
                  <a:lnTo>
                    <a:pt x="144" y="298"/>
                  </a:lnTo>
                  <a:lnTo>
                    <a:pt x="144" y="298"/>
                  </a:lnTo>
                  <a:lnTo>
                    <a:pt x="146" y="296"/>
                  </a:lnTo>
                  <a:lnTo>
                    <a:pt x="142" y="294"/>
                  </a:lnTo>
                  <a:close/>
                  <a:moveTo>
                    <a:pt x="154" y="346"/>
                  </a:moveTo>
                  <a:lnTo>
                    <a:pt x="154" y="346"/>
                  </a:lnTo>
                  <a:lnTo>
                    <a:pt x="154" y="344"/>
                  </a:lnTo>
                  <a:lnTo>
                    <a:pt x="154" y="344"/>
                  </a:lnTo>
                  <a:lnTo>
                    <a:pt x="154" y="346"/>
                  </a:lnTo>
                  <a:close/>
                  <a:moveTo>
                    <a:pt x="156" y="344"/>
                  </a:moveTo>
                  <a:lnTo>
                    <a:pt x="156" y="344"/>
                  </a:lnTo>
                  <a:lnTo>
                    <a:pt x="156" y="342"/>
                  </a:lnTo>
                  <a:lnTo>
                    <a:pt x="154" y="342"/>
                  </a:lnTo>
                  <a:lnTo>
                    <a:pt x="154" y="342"/>
                  </a:lnTo>
                  <a:lnTo>
                    <a:pt x="154" y="342"/>
                  </a:lnTo>
                  <a:lnTo>
                    <a:pt x="156" y="344"/>
                  </a:lnTo>
                  <a:lnTo>
                    <a:pt x="156" y="344"/>
                  </a:lnTo>
                  <a:close/>
                  <a:moveTo>
                    <a:pt x="152" y="338"/>
                  </a:moveTo>
                  <a:lnTo>
                    <a:pt x="152" y="338"/>
                  </a:lnTo>
                  <a:lnTo>
                    <a:pt x="154" y="338"/>
                  </a:lnTo>
                  <a:lnTo>
                    <a:pt x="154" y="338"/>
                  </a:lnTo>
                  <a:lnTo>
                    <a:pt x="156" y="340"/>
                  </a:lnTo>
                  <a:lnTo>
                    <a:pt x="156" y="340"/>
                  </a:lnTo>
                  <a:lnTo>
                    <a:pt x="154" y="336"/>
                  </a:lnTo>
                  <a:lnTo>
                    <a:pt x="152" y="338"/>
                  </a:lnTo>
                  <a:close/>
                  <a:moveTo>
                    <a:pt x="148" y="352"/>
                  </a:moveTo>
                  <a:lnTo>
                    <a:pt x="152" y="350"/>
                  </a:lnTo>
                  <a:lnTo>
                    <a:pt x="150" y="348"/>
                  </a:lnTo>
                  <a:lnTo>
                    <a:pt x="150" y="348"/>
                  </a:lnTo>
                  <a:lnTo>
                    <a:pt x="148" y="352"/>
                  </a:lnTo>
                  <a:lnTo>
                    <a:pt x="148" y="352"/>
                  </a:lnTo>
                  <a:close/>
                  <a:moveTo>
                    <a:pt x="152" y="346"/>
                  </a:moveTo>
                  <a:lnTo>
                    <a:pt x="152" y="346"/>
                  </a:lnTo>
                  <a:lnTo>
                    <a:pt x="152" y="346"/>
                  </a:lnTo>
                  <a:lnTo>
                    <a:pt x="152" y="346"/>
                  </a:lnTo>
                  <a:lnTo>
                    <a:pt x="152" y="346"/>
                  </a:lnTo>
                  <a:close/>
                  <a:moveTo>
                    <a:pt x="176" y="350"/>
                  </a:moveTo>
                  <a:lnTo>
                    <a:pt x="176" y="350"/>
                  </a:lnTo>
                  <a:lnTo>
                    <a:pt x="178" y="350"/>
                  </a:lnTo>
                  <a:lnTo>
                    <a:pt x="178" y="348"/>
                  </a:lnTo>
                  <a:lnTo>
                    <a:pt x="178" y="348"/>
                  </a:lnTo>
                  <a:lnTo>
                    <a:pt x="178" y="348"/>
                  </a:lnTo>
                  <a:lnTo>
                    <a:pt x="176" y="350"/>
                  </a:lnTo>
                  <a:lnTo>
                    <a:pt x="176" y="350"/>
                  </a:lnTo>
                  <a:close/>
                  <a:moveTo>
                    <a:pt x="174" y="366"/>
                  </a:moveTo>
                  <a:lnTo>
                    <a:pt x="174" y="364"/>
                  </a:lnTo>
                  <a:lnTo>
                    <a:pt x="172" y="366"/>
                  </a:lnTo>
                  <a:lnTo>
                    <a:pt x="174" y="366"/>
                  </a:lnTo>
                  <a:close/>
                  <a:moveTo>
                    <a:pt x="176" y="362"/>
                  </a:moveTo>
                  <a:lnTo>
                    <a:pt x="178" y="362"/>
                  </a:lnTo>
                  <a:lnTo>
                    <a:pt x="176" y="360"/>
                  </a:lnTo>
                  <a:lnTo>
                    <a:pt x="176" y="362"/>
                  </a:lnTo>
                  <a:close/>
                  <a:moveTo>
                    <a:pt x="192" y="330"/>
                  </a:moveTo>
                  <a:lnTo>
                    <a:pt x="192" y="330"/>
                  </a:lnTo>
                  <a:lnTo>
                    <a:pt x="192" y="330"/>
                  </a:lnTo>
                  <a:lnTo>
                    <a:pt x="192" y="330"/>
                  </a:lnTo>
                  <a:lnTo>
                    <a:pt x="194" y="330"/>
                  </a:lnTo>
                  <a:lnTo>
                    <a:pt x="194" y="332"/>
                  </a:lnTo>
                  <a:lnTo>
                    <a:pt x="196" y="330"/>
                  </a:lnTo>
                  <a:lnTo>
                    <a:pt x="196" y="330"/>
                  </a:lnTo>
                  <a:lnTo>
                    <a:pt x="194" y="328"/>
                  </a:lnTo>
                  <a:lnTo>
                    <a:pt x="192" y="328"/>
                  </a:lnTo>
                  <a:lnTo>
                    <a:pt x="192" y="326"/>
                  </a:lnTo>
                  <a:lnTo>
                    <a:pt x="192" y="326"/>
                  </a:lnTo>
                  <a:lnTo>
                    <a:pt x="192" y="326"/>
                  </a:lnTo>
                  <a:lnTo>
                    <a:pt x="192" y="328"/>
                  </a:lnTo>
                  <a:lnTo>
                    <a:pt x="192" y="328"/>
                  </a:lnTo>
                  <a:lnTo>
                    <a:pt x="190" y="328"/>
                  </a:lnTo>
                  <a:lnTo>
                    <a:pt x="190" y="328"/>
                  </a:lnTo>
                  <a:lnTo>
                    <a:pt x="190" y="324"/>
                  </a:lnTo>
                  <a:lnTo>
                    <a:pt x="190" y="324"/>
                  </a:lnTo>
                  <a:lnTo>
                    <a:pt x="192" y="322"/>
                  </a:lnTo>
                  <a:lnTo>
                    <a:pt x="192" y="320"/>
                  </a:lnTo>
                  <a:lnTo>
                    <a:pt x="192" y="320"/>
                  </a:lnTo>
                  <a:lnTo>
                    <a:pt x="190" y="320"/>
                  </a:lnTo>
                  <a:lnTo>
                    <a:pt x="190" y="320"/>
                  </a:lnTo>
                  <a:lnTo>
                    <a:pt x="186" y="318"/>
                  </a:lnTo>
                  <a:lnTo>
                    <a:pt x="186" y="318"/>
                  </a:lnTo>
                  <a:lnTo>
                    <a:pt x="186" y="316"/>
                  </a:lnTo>
                  <a:lnTo>
                    <a:pt x="184" y="316"/>
                  </a:lnTo>
                  <a:lnTo>
                    <a:pt x="184" y="316"/>
                  </a:lnTo>
                  <a:lnTo>
                    <a:pt x="184" y="316"/>
                  </a:lnTo>
                  <a:lnTo>
                    <a:pt x="184" y="316"/>
                  </a:lnTo>
                  <a:lnTo>
                    <a:pt x="184" y="316"/>
                  </a:lnTo>
                  <a:lnTo>
                    <a:pt x="184" y="316"/>
                  </a:lnTo>
                  <a:lnTo>
                    <a:pt x="184" y="316"/>
                  </a:lnTo>
                  <a:lnTo>
                    <a:pt x="182" y="314"/>
                  </a:lnTo>
                  <a:lnTo>
                    <a:pt x="182" y="314"/>
                  </a:lnTo>
                  <a:lnTo>
                    <a:pt x="182" y="312"/>
                  </a:lnTo>
                  <a:lnTo>
                    <a:pt x="182" y="312"/>
                  </a:lnTo>
                  <a:lnTo>
                    <a:pt x="182" y="312"/>
                  </a:lnTo>
                  <a:lnTo>
                    <a:pt x="182" y="312"/>
                  </a:lnTo>
                  <a:lnTo>
                    <a:pt x="182" y="312"/>
                  </a:lnTo>
                  <a:lnTo>
                    <a:pt x="182" y="312"/>
                  </a:lnTo>
                  <a:lnTo>
                    <a:pt x="182" y="312"/>
                  </a:lnTo>
                  <a:lnTo>
                    <a:pt x="184" y="312"/>
                  </a:lnTo>
                  <a:lnTo>
                    <a:pt x="184" y="312"/>
                  </a:lnTo>
                  <a:lnTo>
                    <a:pt x="182" y="312"/>
                  </a:lnTo>
                  <a:lnTo>
                    <a:pt x="182" y="310"/>
                  </a:lnTo>
                  <a:lnTo>
                    <a:pt x="182" y="310"/>
                  </a:lnTo>
                  <a:lnTo>
                    <a:pt x="180" y="312"/>
                  </a:lnTo>
                  <a:lnTo>
                    <a:pt x="182" y="312"/>
                  </a:lnTo>
                  <a:lnTo>
                    <a:pt x="182" y="312"/>
                  </a:lnTo>
                  <a:lnTo>
                    <a:pt x="182" y="312"/>
                  </a:lnTo>
                  <a:lnTo>
                    <a:pt x="182" y="312"/>
                  </a:lnTo>
                  <a:lnTo>
                    <a:pt x="182" y="312"/>
                  </a:lnTo>
                  <a:lnTo>
                    <a:pt x="180" y="314"/>
                  </a:lnTo>
                  <a:lnTo>
                    <a:pt x="180" y="314"/>
                  </a:lnTo>
                  <a:lnTo>
                    <a:pt x="182" y="316"/>
                  </a:lnTo>
                  <a:lnTo>
                    <a:pt x="186" y="318"/>
                  </a:lnTo>
                  <a:lnTo>
                    <a:pt x="186" y="318"/>
                  </a:lnTo>
                  <a:lnTo>
                    <a:pt x="184" y="320"/>
                  </a:lnTo>
                  <a:lnTo>
                    <a:pt x="184" y="320"/>
                  </a:lnTo>
                  <a:lnTo>
                    <a:pt x="182" y="320"/>
                  </a:lnTo>
                  <a:lnTo>
                    <a:pt x="182" y="318"/>
                  </a:lnTo>
                  <a:lnTo>
                    <a:pt x="182" y="318"/>
                  </a:lnTo>
                  <a:lnTo>
                    <a:pt x="180" y="318"/>
                  </a:lnTo>
                  <a:lnTo>
                    <a:pt x="180" y="318"/>
                  </a:lnTo>
                  <a:lnTo>
                    <a:pt x="180" y="318"/>
                  </a:lnTo>
                  <a:lnTo>
                    <a:pt x="178" y="318"/>
                  </a:lnTo>
                  <a:lnTo>
                    <a:pt x="178" y="318"/>
                  </a:lnTo>
                  <a:lnTo>
                    <a:pt x="178" y="318"/>
                  </a:lnTo>
                  <a:lnTo>
                    <a:pt x="178" y="318"/>
                  </a:lnTo>
                  <a:lnTo>
                    <a:pt x="178" y="318"/>
                  </a:lnTo>
                  <a:lnTo>
                    <a:pt x="176" y="316"/>
                  </a:lnTo>
                  <a:lnTo>
                    <a:pt x="176" y="316"/>
                  </a:lnTo>
                  <a:lnTo>
                    <a:pt x="176" y="316"/>
                  </a:lnTo>
                  <a:lnTo>
                    <a:pt x="174" y="318"/>
                  </a:lnTo>
                  <a:lnTo>
                    <a:pt x="174" y="318"/>
                  </a:lnTo>
                  <a:lnTo>
                    <a:pt x="174" y="318"/>
                  </a:lnTo>
                  <a:lnTo>
                    <a:pt x="174" y="318"/>
                  </a:lnTo>
                  <a:lnTo>
                    <a:pt x="174" y="318"/>
                  </a:lnTo>
                  <a:lnTo>
                    <a:pt x="172" y="316"/>
                  </a:lnTo>
                  <a:lnTo>
                    <a:pt x="172" y="316"/>
                  </a:lnTo>
                  <a:lnTo>
                    <a:pt x="174" y="318"/>
                  </a:lnTo>
                  <a:lnTo>
                    <a:pt x="174" y="318"/>
                  </a:lnTo>
                  <a:lnTo>
                    <a:pt x="174" y="318"/>
                  </a:lnTo>
                  <a:lnTo>
                    <a:pt x="174" y="318"/>
                  </a:lnTo>
                  <a:lnTo>
                    <a:pt x="174" y="318"/>
                  </a:lnTo>
                  <a:lnTo>
                    <a:pt x="174" y="318"/>
                  </a:lnTo>
                  <a:lnTo>
                    <a:pt x="174" y="318"/>
                  </a:lnTo>
                  <a:lnTo>
                    <a:pt x="172" y="320"/>
                  </a:lnTo>
                  <a:lnTo>
                    <a:pt x="174" y="320"/>
                  </a:lnTo>
                  <a:lnTo>
                    <a:pt x="174" y="320"/>
                  </a:lnTo>
                  <a:lnTo>
                    <a:pt x="174" y="320"/>
                  </a:lnTo>
                  <a:lnTo>
                    <a:pt x="174" y="320"/>
                  </a:lnTo>
                  <a:lnTo>
                    <a:pt x="174" y="320"/>
                  </a:lnTo>
                  <a:lnTo>
                    <a:pt x="174" y="320"/>
                  </a:lnTo>
                  <a:lnTo>
                    <a:pt x="174" y="320"/>
                  </a:lnTo>
                  <a:lnTo>
                    <a:pt x="174" y="320"/>
                  </a:lnTo>
                  <a:lnTo>
                    <a:pt x="180" y="326"/>
                  </a:lnTo>
                  <a:lnTo>
                    <a:pt x="180" y="326"/>
                  </a:lnTo>
                  <a:lnTo>
                    <a:pt x="180" y="324"/>
                  </a:lnTo>
                  <a:lnTo>
                    <a:pt x="182" y="324"/>
                  </a:lnTo>
                  <a:lnTo>
                    <a:pt x="182" y="324"/>
                  </a:lnTo>
                  <a:lnTo>
                    <a:pt x="184" y="326"/>
                  </a:lnTo>
                  <a:lnTo>
                    <a:pt x="184" y="326"/>
                  </a:lnTo>
                  <a:lnTo>
                    <a:pt x="186" y="328"/>
                  </a:lnTo>
                  <a:lnTo>
                    <a:pt x="188" y="328"/>
                  </a:lnTo>
                  <a:lnTo>
                    <a:pt x="190" y="328"/>
                  </a:lnTo>
                  <a:lnTo>
                    <a:pt x="190" y="328"/>
                  </a:lnTo>
                  <a:lnTo>
                    <a:pt x="192" y="330"/>
                  </a:lnTo>
                  <a:lnTo>
                    <a:pt x="192" y="330"/>
                  </a:lnTo>
                  <a:close/>
                  <a:moveTo>
                    <a:pt x="180" y="368"/>
                  </a:moveTo>
                  <a:lnTo>
                    <a:pt x="180" y="368"/>
                  </a:lnTo>
                  <a:lnTo>
                    <a:pt x="178" y="368"/>
                  </a:lnTo>
                  <a:lnTo>
                    <a:pt x="178" y="368"/>
                  </a:lnTo>
                  <a:lnTo>
                    <a:pt x="178" y="368"/>
                  </a:lnTo>
                  <a:lnTo>
                    <a:pt x="178" y="370"/>
                  </a:lnTo>
                  <a:lnTo>
                    <a:pt x="178" y="370"/>
                  </a:lnTo>
                  <a:lnTo>
                    <a:pt x="178" y="368"/>
                  </a:lnTo>
                  <a:lnTo>
                    <a:pt x="178" y="368"/>
                  </a:lnTo>
                  <a:lnTo>
                    <a:pt x="178" y="370"/>
                  </a:lnTo>
                  <a:lnTo>
                    <a:pt x="178" y="370"/>
                  </a:lnTo>
                  <a:lnTo>
                    <a:pt x="178" y="370"/>
                  </a:lnTo>
                  <a:lnTo>
                    <a:pt x="180" y="370"/>
                  </a:lnTo>
                  <a:lnTo>
                    <a:pt x="180" y="368"/>
                  </a:lnTo>
                  <a:lnTo>
                    <a:pt x="180" y="368"/>
                  </a:lnTo>
                  <a:close/>
                  <a:moveTo>
                    <a:pt x="176" y="382"/>
                  </a:moveTo>
                  <a:lnTo>
                    <a:pt x="178" y="382"/>
                  </a:lnTo>
                  <a:lnTo>
                    <a:pt x="176" y="380"/>
                  </a:lnTo>
                  <a:lnTo>
                    <a:pt x="176" y="380"/>
                  </a:lnTo>
                  <a:lnTo>
                    <a:pt x="176" y="380"/>
                  </a:lnTo>
                  <a:lnTo>
                    <a:pt x="176" y="382"/>
                  </a:lnTo>
                  <a:lnTo>
                    <a:pt x="176" y="382"/>
                  </a:lnTo>
                  <a:close/>
                  <a:moveTo>
                    <a:pt x="202" y="336"/>
                  </a:moveTo>
                  <a:lnTo>
                    <a:pt x="198" y="336"/>
                  </a:lnTo>
                  <a:lnTo>
                    <a:pt x="198" y="336"/>
                  </a:lnTo>
                  <a:lnTo>
                    <a:pt x="198" y="336"/>
                  </a:lnTo>
                  <a:lnTo>
                    <a:pt x="202" y="336"/>
                  </a:lnTo>
                  <a:close/>
                  <a:moveTo>
                    <a:pt x="194" y="356"/>
                  </a:moveTo>
                  <a:lnTo>
                    <a:pt x="194" y="356"/>
                  </a:lnTo>
                  <a:lnTo>
                    <a:pt x="194" y="358"/>
                  </a:lnTo>
                  <a:lnTo>
                    <a:pt x="194" y="358"/>
                  </a:lnTo>
                  <a:lnTo>
                    <a:pt x="194" y="360"/>
                  </a:lnTo>
                  <a:lnTo>
                    <a:pt x="194" y="360"/>
                  </a:lnTo>
                  <a:lnTo>
                    <a:pt x="194" y="358"/>
                  </a:lnTo>
                  <a:lnTo>
                    <a:pt x="196" y="356"/>
                  </a:lnTo>
                  <a:lnTo>
                    <a:pt x="194" y="356"/>
                  </a:lnTo>
                  <a:close/>
                  <a:moveTo>
                    <a:pt x="184" y="388"/>
                  </a:moveTo>
                  <a:lnTo>
                    <a:pt x="184" y="388"/>
                  </a:lnTo>
                  <a:lnTo>
                    <a:pt x="186" y="390"/>
                  </a:lnTo>
                  <a:lnTo>
                    <a:pt x="186" y="390"/>
                  </a:lnTo>
                  <a:lnTo>
                    <a:pt x="186" y="390"/>
                  </a:lnTo>
                  <a:lnTo>
                    <a:pt x="184" y="388"/>
                  </a:lnTo>
                  <a:lnTo>
                    <a:pt x="184" y="388"/>
                  </a:lnTo>
                  <a:close/>
                  <a:moveTo>
                    <a:pt x="188" y="390"/>
                  </a:moveTo>
                  <a:lnTo>
                    <a:pt x="188" y="386"/>
                  </a:lnTo>
                  <a:lnTo>
                    <a:pt x="186" y="386"/>
                  </a:lnTo>
                  <a:lnTo>
                    <a:pt x="186" y="386"/>
                  </a:lnTo>
                  <a:lnTo>
                    <a:pt x="188" y="388"/>
                  </a:lnTo>
                  <a:lnTo>
                    <a:pt x="188" y="388"/>
                  </a:lnTo>
                  <a:lnTo>
                    <a:pt x="188" y="390"/>
                  </a:lnTo>
                  <a:lnTo>
                    <a:pt x="188" y="390"/>
                  </a:lnTo>
                  <a:close/>
                  <a:moveTo>
                    <a:pt x="196" y="376"/>
                  </a:moveTo>
                  <a:lnTo>
                    <a:pt x="196" y="376"/>
                  </a:lnTo>
                  <a:lnTo>
                    <a:pt x="194" y="374"/>
                  </a:lnTo>
                  <a:lnTo>
                    <a:pt x="192" y="374"/>
                  </a:lnTo>
                  <a:lnTo>
                    <a:pt x="192" y="372"/>
                  </a:lnTo>
                  <a:lnTo>
                    <a:pt x="192" y="372"/>
                  </a:lnTo>
                  <a:lnTo>
                    <a:pt x="190" y="374"/>
                  </a:lnTo>
                  <a:lnTo>
                    <a:pt x="190" y="376"/>
                  </a:lnTo>
                  <a:lnTo>
                    <a:pt x="190" y="376"/>
                  </a:lnTo>
                  <a:lnTo>
                    <a:pt x="190" y="374"/>
                  </a:lnTo>
                  <a:lnTo>
                    <a:pt x="190" y="374"/>
                  </a:lnTo>
                  <a:lnTo>
                    <a:pt x="196" y="376"/>
                  </a:lnTo>
                  <a:lnTo>
                    <a:pt x="196" y="376"/>
                  </a:lnTo>
                  <a:close/>
                  <a:moveTo>
                    <a:pt x="190" y="384"/>
                  </a:moveTo>
                  <a:lnTo>
                    <a:pt x="192" y="388"/>
                  </a:lnTo>
                  <a:lnTo>
                    <a:pt x="192" y="386"/>
                  </a:lnTo>
                  <a:lnTo>
                    <a:pt x="192" y="388"/>
                  </a:lnTo>
                  <a:lnTo>
                    <a:pt x="192" y="386"/>
                  </a:lnTo>
                  <a:lnTo>
                    <a:pt x="192" y="386"/>
                  </a:lnTo>
                  <a:lnTo>
                    <a:pt x="190" y="384"/>
                  </a:lnTo>
                  <a:close/>
                  <a:moveTo>
                    <a:pt x="196" y="402"/>
                  </a:moveTo>
                  <a:lnTo>
                    <a:pt x="196" y="402"/>
                  </a:lnTo>
                  <a:lnTo>
                    <a:pt x="198" y="402"/>
                  </a:lnTo>
                  <a:lnTo>
                    <a:pt x="198" y="402"/>
                  </a:lnTo>
                  <a:lnTo>
                    <a:pt x="200" y="404"/>
                  </a:lnTo>
                  <a:lnTo>
                    <a:pt x="204" y="406"/>
                  </a:lnTo>
                  <a:lnTo>
                    <a:pt x="204" y="406"/>
                  </a:lnTo>
                  <a:lnTo>
                    <a:pt x="204" y="406"/>
                  </a:lnTo>
                  <a:lnTo>
                    <a:pt x="204" y="406"/>
                  </a:lnTo>
                  <a:lnTo>
                    <a:pt x="204" y="406"/>
                  </a:lnTo>
                  <a:lnTo>
                    <a:pt x="202" y="402"/>
                  </a:lnTo>
                  <a:lnTo>
                    <a:pt x="202" y="398"/>
                  </a:lnTo>
                  <a:lnTo>
                    <a:pt x="202" y="400"/>
                  </a:lnTo>
                  <a:lnTo>
                    <a:pt x="202" y="400"/>
                  </a:lnTo>
                  <a:lnTo>
                    <a:pt x="200" y="398"/>
                  </a:lnTo>
                  <a:lnTo>
                    <a:pt x="200" y="398"/>
                  </a:lnTo>
                  <a:lnTo>
                    <a:pt x="200" y="398"/>
                  </a:lnTo>
                  <a:lnTo>
                    <a:pt x="196" y="400"/>
                  </a:lnTo>
                  <a:lnTo>
                    <a:pt x="196" y="400"/>
                  </a:lnTo>
                  <a:lnTo>
                    <a:pt x="196" y="402"/>
                  </a:lnTo>
                  <a:lnTo>
                    <a:pt x="196" y="402"/>
                  </a:lnTo>
                  <a:close/>
                  <a:moveTo>
                    <a:pt x="200" y="414"/>
                  </a:moveTo>
                  <a:lnTo>
                    <a:pt x="200" y="412"/>
                  </a:lnTo>
                  <a:lnTo>
                    <a:pt x="198" y="414"/>
                  </a:lnTo>
                  <a:lnTo>
                    <a:pt x="198" y="414"/>
                  </a:lnTo>
                  <a:lnTo>
                    <a:pt x="200" y="414"/>
                  </a:lnTo>
                  <a:lnTo>
                    <a:pt x="200" y="414"/>
                  </a:lnTo>
                  <a:close/>
                  <a:moveTo>
                    <a:pt x="198" y="418"/>
                  </a:moveTo>
                  <a:lnTo>
                    <a:pt x="198" y="418"/>
                  </a:lnTo>
                  <a:lnTo>
                    <a:pt x="196" y="420"/>
                  </a:lnTo>
                  <a:lnTo>
                    <a:pt x="196" y="420"/>
                  </a:lnTo>
                  <a:lnTo>
                    <a:pt x="196" y="420"/>
                  </a:lnTo>
                  <a:lnTo>
                    <a:pt x="198" y="420"/>
                  </a:lnTo>
                  <a:lnTo>
                    <a:pt x="198" y="418"/>
                  </a:lnTo>
                  <a:lnTo>
                    <a:pt x="198" y="418"/>
                  </a:lnTo>
                  <a:close/>
                  <a:moveTo>
                    <a:pt x="194" y="424"/>
                  </a:moveTo>
                  <a:lnTo>
                    <a:pt x="194" y="424"/>
                  </a:lnTo>
                  <a:lnTo>
                    <a:pt x="194" y="424"/>
                  </a:lnTo>
                  <a:lnTo>
                    <a:pt x="194" y="426"/>
                  </a:lnTo>
                  <a:lnTo>
                    <a:pt x="198" y="426"/>
                  </a:lnTo>
                  <a:lnTo>
                    <a:pt x="198" y="426"/>
                  </a:lnTo>
                  <a:lnTo>
                    <a:pt x="196" y="424"/>
                  </a:lnTo>
                  <a:lnTo>
                    <a:pt x="194" y="424"/>
                  </a:lnTo>
                  <a:lnTo>
                    <a:pt x="194" y="424"/>
                  </a:lnTo>
                  <a:close/>
                  <a:moveTo>
                    <a:pt x="210" y="400"/>
                  </a:moveTo>
                  <a:lnTo>
                    <a:pt x="210" y="400"/>
                  </a:lnTo>
                  <a:lnTo>
                    <a:pt x="210" y="398"/>
                  </a:lnTo>
                  <a:lnTo>
                    <a:pt x="208" y="398"/>
                  </a:lnTo>
                  <a:lnTo>
                    <a:pt x="206" y="398"/>
                  </a:lnTo>
                  <a:lnTo>
                    <a:pt x="206" y="396"/>
                  </a:lnTo>
                  <a:lnTo>
                    <a:pt x="206" y="396"/>
                  </a:lnTo>
                  <a:lnTo>
                    <a:pt x="206" y="394"/>
                  </a:lnTo>
                  <a:lnTo>
                    <a:pt x="202" y="394"/>
                  </a:lnTo>
                  <a:lnTo>
                    <a:pt x="202" y="394"/>
                  </a:lnTo>
                  <a:lnTo>
                    <a:pt x="208" y="400"/>
                  </a:lnTo>
                  <a:lnTo>
                    <a:pt x="208" y="400"/>
                  </a:lnTo>
                  <a:lnTo>
                    <a:pt x="206" y="398"/>
                  </a:lnTo>
                  <a:lnTo>
                    <a:pt x="206" y="400"/>
                  </a:lnTo>
                  <a:lnTo>
                    <a:pt x="204" y="400"/>
                  </a:lnTo>
                  <a:lnTo>
                    <a:pt x="204" y="400"/>
                  </a:lnTo>
                  <a:lnTo>
                    <a:pt x="204" y="400"/>
                  </a:lnTo>
                  <a:lnTo>
                    <a:pt x="206" y="400"/>
                  </a:lnTo>
                  <a:lnTo>
                    <a:pt x="208" y="400"/>
                  </a:lnTo>
                  <a:lnTo>
                    <a:pt x="208" y="400"/>
                  </a:lnTo>
                  <a:lnTo>
                    <a:pt x="210" y="400"/>
                  </a:lnTo>
                  <a:lnTo>
                    <a:pt x="210" y="400"/>
                  </a:lnTo>
                  <a:close/>
                  <a:moveTo>
                    <a:pt x="208" y="404"/>
                  </a:moveTo>
                  <a:lnTo>
                    <a:pt x="208" y="404"/>
                  </a:lnTo>
                  <a:lnTo>
                    <a:pt x="208" y="404"/>
                  </a:lnTo>
                  <a:lnTo>
                    <a:pt x="210" y="404"/>
                  </a:lnTo>
                  <a:lnTo>
                    <a:pt x="210" y="404"/>
                  </a:lnTo>
                  <a:lnTo>
                    <a:pt x="208" y="404"/>
                  </a:lnTo>
                  <a:lnTo>
                    <a:pt x="208" y="404"/>
                  </a:lnTo>
                  <a:lnTo>
                    <a:pt x="208" y="404"/>
                  </a:lnTo>
                  <a:close/>
                  <a:moveTo>
                    <a:pt x="204" y="420"/>
                  </a:moveTo>
                  <a:lnTo>
                    <a:pt x="206" y="420"/>
                  </a:lnTo>
                  <a:lnTo>
                    <a:pt x="204" y="418"/>
                  </a:lnTo>
                  <a:lnTo>
                    <a:pt x="204" y="420"/>
                  </a:lnTo>
                  <a:close/>
                  <a:moveTo>
                    <a:pt x="242" y="362"/>
                  </a:moveTo>
                  <a:lnTo>
                    <a:pt x="242" y="360"/>
                  </a:lnTo>
                  <a:lnTo>
                    <a:pt x="242" y="360"/>
                  </a:lnTo>
                  <a:lnTo>
                    <a:pt x="242" y="360"/>
                  </a:lnTo>
                  <a:lnTo>
                    <a:pt x="242" y="360"/>
                  </a:lnTo>
                  <a:lnTo>
                    <a:pt x="240" y="360"/>
                  </a:lnTo>
                  <a:lnTo>
                    <a:pt x="242" y="362"/>
                  </a:lnTo>
                  <a:close/>
                  <a:moveTo>
                    <a:pt x="232" y="384"/>
                  </a:moveTo>
                  <a:lnTo>
                    <a:pt x="232" y="384"/>
                  </a:lnTo>
                  <a:lnTo>
                    <a:pt x="232" y="384"/>
                  </a:lnTo>
                  <a:lnTo>
                    <a:pt x="232" y="382"/>
                  </a:lnTo>
                  <a:lnTo>
                    <a:pt x="232" y="382"/>
                  </a:lnTo>
                  <a:lnTo>
                    <a:pt x="232" y="384"/>
                  </a:lnTo>
                  <a:lnTo>
                    <a:pt x="232" y="384"/>
                  </a:lnTo>
                  <a:lnTo>
                    <a:pt x="232" y="384"/>
                  </a:lnTo>
                  <a:lnTo>
                    <a:pt x="232" y="384"/>
                  </a:lnTo>
                  <a:lnTo>
                    <a:pt x="232" y="384"/>
                  </a:lnTo>
                  <a:lnTo>
                    <a:pt x="234" y="384"/>
                  </a:lnTo>
                  <a:lnTo>
                    <a:pt x="232" y="384"/>
                  </a:lnTo>
                  <a:close/>
                  <a:moveTo>
                    <a:pt x="234" y="370"/>
                  </a:moveTo>
                  <a:lnTo>
                    <a:pt x="234" y="372"/>
                  </a:lnTo>
                  <a:lnTo>
                    <a:pt x="236" y="372"/>
                  </a:lnTo>
                  <a:lnTo>
                    <a:pt x="236" y="372"/>
                  </a:lnTo>
                  <a:lnTo>
                    <a:pt x="236" y="370"/>
                  </a:lnTo>
                  <a:lnTo>
                    <a:pt x="234" y="370"/>
                  </a:lnTo>
                  <a:lnTo>
                    <a:pt x="234" y="370"/>
                  </a:lnTo>
                  <a:close/>
                  <a:moveTo>
                    <a:pt x="234" y="368"/>
                  </a:moveTo>
                  <a:lnTo>
                    <a:pt x="232" y="370"/>
                  </a:lnTo>
                  <a:lnTo>
                    <a:pt x="232" y="368"/>
                  </a:lnTo>
                  <a:lnTo>
                    <a:pt x="232" y="370"/>
                  </a:lnTo>
                  <a:lnTo>
                    <a:pt x="234" y="368"/>
                  </a:lnTo>
                  <a:close/>
                  <a:moveTo>
                    <a:pt x="224" y="384"/>
                  </a:moveTo>
                  <a:lnTo>
                    <a:pt x="224" y="386"/>
                  </a:lnTo>
                  <a:lnTo>
                    <a:pt x="224" y="386"/>
                  </a:lnTo>
                  <a:lnTo>
                    <a:pt x="226" y="386"/>
                  </a:lnTo>
                  <a:lnTo>
                    <a:pt x="228" y="386"/>
                  </a:lnTo>
                  <a:lnTo>
                    <a:pt x="228" y="386"/>
                  </a:lnTo>
                  <a:lnTo>
                    <a:pt x="228" y="386"/>
                  </a:lnTo>
                  <a:lnTo>
                    <a:pt x="226" y="386"/>
                  </a:lnTo>
                  <a:lnTo>
                    <a:pt x="226" y="386"/>
                  </a:lnTo>
                  <a:lnTo>
                    <a:pt x="224" y="384"/>
                  </a:lnTo>
                  <a:lnTo>
                    <a:pt x="224" y="384"/>
                  </a:lnTo>
                  <a:close/>
                  <a:moveTo>
                    <a:pt x="230" y="366"/>
                  </a:moveTo>
                  <a:lnTo>
                    <a:pt x="230" y="366"/>
                  </a:lnTo>
                  <a:lnTo>
                    <a:pt x="230" y="368"/>
                  </a:lnTo>
                  <a:lnTo>
                    <a:pt x="230" y="368"/>
                  </a:lnTo>
                  <a:lnTo>
                    <a:pt x="230" y="368"/>
                  </a:lnTo>
                  <a:lnTo>
                    <a:pt x="230" y="366"/>
                  </a:lnTo>
                  <a:lnTo>
                    <a:pt x="230" y="366"/>
                  </a:lnTo>
                  <a:close/>
                  <a:moveTo>
                    <a:pt x="204" y="434"/>
                  </a:moveTo>
                  <a:lnTo>
                    <a:pt x="204" y="434"/>
                  </a:lnTo>
                  <a:lnTo>
                    <a:pt x="206" y="436"/>
                  </a:lnTo>
                  <a:lnTo>
                    <a:pt x="208" y="436"/>
                  </a:lnTo>
                  <a:lnTo>
                    <a:pt x="206" y="434"/>
                  </a:lnTo>
                  <a:lnTo>
                    <a:pt x="206" y="434"/>
                  </a:lnTo>
                  <a:lnTo>
                    <a:pt x="206" y="434"/>
                  </a:lnTo>
                  <a:lnTo>
                    <a:pt x="206" y="436"/>
                  </a:lnTo>
                  <a:lnTo>
                    <a:pt x="204" y="434"/>
                  </a:lnTo>
                  <a:close/>
                  <a:moveTo>
                    <a:pt x="204" y="450"/>
                  </a:moveTo>
                  <a:lnTo>
                    <a:pt x="204" y="450"/>
                  </a:lnTo>
                  <a:lnTo>
                    <a:pt x="204" y="450"/>
                  </a:lnTo>
                  <a:lnTo>
                    <a:pt x="204" y="450"/>
                  </a:lnTo>
                  <a:lnTo>
                    <a:pt x="202" y="450"/>
                  </a:lnTo>
                  <a:lnTo>
                    <a:pt x="200" y="448"/>
                  </a:lnTo>
                  <a:lnTo>
                    <a:pt x="202" y="450"/>
                  </a:lnTo>
                  <a:lnTo>
                    <a:pt x="202" y="450"/>
                  </a:lnTo>
                  <a:lnTo>
                    <a:pt x="200" y="450"/>
                  </a:lnTo>
                  <a:lnTo>
                    <a:pt x="200" y="450"/>
                  </a:lnTo>
                  <a:lnTo>
                    <a:pt x="200" y="450"/>
                  </a:lnTo>
                  <a:lnTo>
                    <a:pt x="200" y="450"/>
                  </a:lnTo>
                  <a:lnTo>
                    <a:pt x="200" y="450"/>
                  </a:lnTo>
                  <a:lnTo>
                    <a:pt x="200" y="450"/>
                  </a:lnTo>
                  <a:lnTo>
                    <a:pt x="202" y="452"/>
                  </a:lnTo>
                  <a:lnTo>
                    <a:pt x="202" y="452"/>
                  </a:lnTo>
                  <a:lnTo>
                    <a:pt x="202" y="452"/>
                  </a:lnTo>
                  <a:lnTo>
                    <a:pt x="202" y="452"/>
                  </a:lnTo>
                  <a:lnTo>
                    <a:pt x="204" y="450"/>
                  </a:lnTo>
                  <a:lnTo>
                    <a:pt x="204" y="450"/>
                  </a:lnTo>
                  <a:close/>
                  <a:moveTo>
                    <a:pt x="198" y="464"/>
                  </a:moveTo>
                  <a:lnTo>
                    <a:pt x="200" y="464"/>
                  </a:lnTo>
                  <a:lnTo>
                    <a:pt x="200" y="462"/>
                  </a:lnTo>
                  <a:lnTo>
                    <a:pt x="200" y="462"/>
                  </a:lnTo>
                  <a:lnTo>
                    <a:pt x="198" y="462"/>
                  </a:lnTo>
                  <a:lnTo>
                    <a:pt x="198" y="464"/>
                  </a:lnTo>
                  <a:lnTo>
                    <a:pt x="198" y="464"/>
                  </a:lnTo>
                  <a:close/>
                  <a:moveTo>
                    <a:pt x="232" y="392"/>
                  </a:moveTo>
                  <a:lnTo>
                    <a:pt x="232" y="392"/>
                  </a:lnTo>
                  <a:lnTo>
                    <a:pt x="232" y="390"/>
                  </a:lnTo>
                  <a:lnTo>
                    <a:pt x="232" y="390"/>
                  </a:lnTo>
                  <a:lnTo>
                    <a:pt x="230" y="390"/>
                  </a:lnTo>
                  <a:lnTo>
                    <a:pt x="228" y="388"/>
                  </a:lnTo>
                  <a:lnTo>
                    <a:pt x="230" y="390"/>
                  </a:lnTo>
                  <a:lnTo>
                    <a:pt x="230" y="390"/>
                  </a:lnTo>
                  <a:lnTo>
                    <a:pt x="230" y="390"/>
                  </a:lnTo>
                  <a:lnTo>
                    <a:pt x="230" y="390"/>
                  </a:lnTo>
                  <a:lnTo>
                    <a:pt x="232" y="392"/>
                  </a:lnTo>
                  <a:lnTo>
                    <a:pt x="232" y="392"/>
                  </a:lnTo>
                  <a:close/>
                  <a:moveTo>
                    <a:pt x="242" y="364"/>
                  </a:moveTo>
                  <a:lnTo>
                    <a:pt x="242" y="366"/>
                  </a:lnTo>
                  <a:lnTo>
                    <a:pt x="242" y="366"/>
                  </a:lnTo>
                  <a:lnTo>
                    <a:pt x="242" y="364"/>
                  </a:lnTo>
                  <a:close/>
                  <a:moveTo>
                    <a:pt x="244" y="364"/>
                  </a:moveTo>
                  <a:lnTo>
                    <a:pt x="244" y="364"/>
                  </a:lnTo>
                  <a:lnTo>
                    <a:pt x="242" y="362"/>
                  </a:lnTo>
                  <a:lnTo>
                    <a:pt x="242" y="362"/>
                  </a:lnTo>
                  <a:lnTo>
                    <a:pt x="244" y="364"/>
                  </a:lnTo>
                  <a:lnTo>
                    <a:pt x="244" y="364"/>
                  </a:lnTo>
                  <a:lnTo>
                    <a:pt x="244" y="364"/>
                  </a:lnTo>
                  <a:close/>
                  <a:moveTo>
                    <a:pt x="218" y="438"/>
                  </a:moveTo>
                  <a:lnTo>
                    <a:pt x="218" y="438"/>
                  </a:lnTo>
                  <a:lnTo>
                    <a:pt x="218" y="440"/>
                  </a:lnTo>
                  <a:lnTo>
                    <a:pt x="218" y="440"/>
                  </a:lnTo>
                  <a:lnTo>
                    <a:pt x="218" y="442"/>
                  </a:lnTo>
                  <a:lnTo>
                    <a:pt x="218" y="442"/>
                  </a:lnTo>
                  <a:lnTo>
                    <a:pt x="218" y="440"/>
                  </a:lnTo>
                  <a:lnTo>
                    <a:pt x="220" y="438"/>
                  </a:lnTo>
                  <a:lnTo>
                    <a:pt x="218" y="438"/>
                  </a:lnTo>
                  <a:close/>
                  <a:moveTo>
                    <a:pt x="214" y="456"/>
                  </a:moveTo>
                  <a:lnTo>
                    <a:pt x="214" y="456"/>
                  </a:lnTo>
                  <a:lnTo>
                    <a:pt x="220" y="458"/>
                  </a:lnTo>
                  <a:lnTo>
                    <a:pt x="220" y="458"/>
                  </a:lnTo>
                  <a:lnTo>
                    <a:pt x="216" y="456"/>
                  </a:lnTo>
                  <a:lnTo>
                    <a:pt x="216" y="456"/>
                  </a:lnTo>
                  <a:lnTo>
                    <a:pt x="214" y="454"/>
                  </a:lnTo>
                  <a:lnTo>
                    <a:pt x="214" y="454"/>
                  </a:lnTo>
                  <a:lnTo>
                    <a:pt x="212" y="456"/>
                  </a:lnTo>
                  <a:lnTo>
                    <a:pt x="212" y="458"/>
                  </a:lnTo>
                  <a:lnTo>
                    <a:pt x="212" y="458"/>
                  </a:lnTo>
                  <a:lnTo>
                    <a:pt x="214" y="456"/>
                  </a:lnTo>
                  <a:close/>
                  <a:moveTo>
                    <a:pt x="228" y="462"/>
                  </a:moveTo>
                  <a:lnTo>
                    <a:pt x="228" y="462"/>
                  </a:lnTo>
                  <a:lnTo>
                    <a:pt x="228" y="460"/>
                  </a:lnTo>
                  <a:lnTo>
                    <a:pt x="226" y="458"/>
                  </a:lnTo>
                  <a:lnTo>
                    <a:pt x="226" y="460"/>
                  </a:lnTo>
                  <a:lnTo>
                    <a:pt x="226" y="460"/>
                  </a:lnTo>
                  <a:lnTo>
                    <a:pt x="228" y="462"/>
                  </a:lnTo>
                  <a:lnTo>
                    <a:pt x="226" y="462"/>
                  </a:lnTo>
                  <a:lnTo>
                    <a:pt x="226" y="462"/>
                  </a:lnTo>
                  <a:lnTo>
                    <a:pt x="224" y="460"/>
                  </a:lnTo>
                  <a:lnTo>
                    <a:pt x="224" y="460"/>
                  </a:lnTo>
                  <a:lnTo>
                    <a:pt x="222" y="460"/>
                  </a:lnTo>
                  <a:lnTo>
                    <a:pt x="222" y="460"/>
                  </a:lnTo>
                  <a:lnTo>
                    <a:pt x="224" y="462"/>
                  </a:lnTo>
                  <a:lnTo>
                    <a:pt x="226" y="462"/>
                  </a:lnTo>
                  <a:lnTo>
                    <a:pt x="226" y="462"/>
                  </a:lnTo>
                  <a:lnTo>
                    <a:pt x="226" y="462"/>
                  </a:lnTo>
                  <a:lnTo>
                    <a:pt x="228" y="464"/>
                  </a:lnTo>
                  <a:lnTo>
                    <a:pt x="228" y="462"/>
                  </a:lnTo>
                  <a:lnTo>
                    <a:pt x="228" y="462"/>
                  </a:lnTo>
                  <a:close/>
                  <a:moveTo>
                    <a:pt x="244" y="436"/>
                  </a:moveTo>
                  <a:lnTo>
                    <a:pt x="244" y="436"/>
                  </a:lnTo>
                  <a:lnTo>
                    <a:pt x="242" y="436"/>
                  </a:lnTo>
                  <a:lnTo>
                    <a:pt x="242" y="438"/>
                  </a:lnTo>
                  <a:lnTo>
                    <a:pt x="242" y="438"/>
                  </a:lnTo>
                  <a:lnTo>
                    <a:pt x="244" y="436"/>
                  </a:lnTo>
                  <a:lnTo>
                    <a:pt x="244" y="436"/>
                  </a:lnTo>
                  <a:close/>
                  <a:moveTo>
                    <a:pt x="246" y="436"/>
                  </a:moveTo>
                  <a:lnTo>
                    <a:pt x="246" y="436"/>
                  </a:lnTo>
                  <a:lnTo>
                    <a:pt x="246" y="434"/>
                  </a:lnTo>
                  <a:lnTo>
                    <a:pt x="246" y="434"/>
                  </a:lnTo>
                  <a:lnTo>
                    <a:pt x="246" y="436"/>
                  </a:lnTo>
                  <a:close/>
                  <a:moveTo>
                    <a:pt x="280" y="442"/>
                  </a:moveTo>
                  <a:lnTo>
                    <a:pt x="280" y="438"/>
                  </a:lnTo>
                  <a:lnTo>
                    <a:pt x="280" y="438"/>
                  </a:lnTo>
                  <a:lnTo>
                    <a:pt x="280" y="440"/>
                  </a:lnTo>
                  <a:lnTo>
                    <a:pt x="278" y="440"/>
                  </a:lnTo>
                  <a:lnTo>
                    <a:pt x="278" y="438"/>
                  </a:lnTo>
                  <a:lnTo>
                    <a:pt x="278" y="438"/>
                  </a:lnTo>
                  <a:lnTo>
                    <a:pt x="278" y="438"/>
                  </a:lnTo>
                  <a:lnTo>
                    <a:pt x="278" y="436"/>
                  </a:lnTo>
                  <a:lnTo>
                    <a:pt x="278" y="436"/>
                  </a:lnTo>
                  <a:lnTo>
                    <a:pt x="280" y="436"/>
                  </a:lnTo>
                  <a:lnTo>
                    <a:pt x="278" y="434"/>
                  </a:lnTo>
                  <a:lnTo>
                    <a:pt x="278" y="434"/>
                  </a:lnTo>
                  <a:lnTo>
                    <a:pt x="278" y="436"/>
                  </a:lnTo>
                  <a:lnTo>
                    <a:pt x="278" y="436"/>
                  </a:lnTo>
                  <a:lnTo>
                    <a:pt x="278" y="436"/>
                  </a:lnTo>
                  <a:lnTo>
                    <a:pt x="278" y="436"/>
                  </a:lnTo>
                  <a:lnTo>
                    <a:pt x="278" y="434"/>
                  </a:lnTo>
                  <a:lnTo>
                    <a:pt x="276" y="434"/>
                  </a:lnTo>
                  <a:lnTo>
                    <a:pt x="274" y="436"/>
                  </a:lnTo>
                  <a:lnTo>
                    <a:pt x="274" y="436"/>
                  </a:lnTo>
                  <a:lnTo>
                    <a:pt x="276" y="436"/>
                  </a:lnTo>
                  <a:lnTo>
                    <a:pt x="276" y="436"/>
                  </a:lnTo>
                  <a:lnTo>
                    <a:pt x="276" y="436"/>
                  </a:lnTo>
                  <a:lnTo>
                    <a:pt x="276" y="436"/>
                  </a:lnTo>
                  <a:lnTo>
                    <a:pt x="276" y="436"/>
                  </a:lnTo>
                  <a:lnTo>
                    <a:pt x="276" y="436"/>
                  </a:lnTo>
                  <a:lnTo>
                    <a:pt x="276" y="438"/>
                  </a:lnTo>
                  <a:lnTo>
                    <a:pt x="276" y="438"/>
                  </a:lnTo>
                  <a:lnTo>
                    <a:pt x="278" y="440"/>
                  </a:lnTo>
                  <a:lnTo>
                    <a:pt x="280" y="442"/>
                  </a:lnTo>
                  <a:lnTo>
                    <a:pt x="280" y="442"/>
                  </a:lnTo>
                  <a:close/>
                  <a:moveTo>
                    <a:pt x="274" y="452"/>
                  </a:moveTo>
                  <a:lnTo>
                    <a:pt x="274" y="452"/>
                  </a:lnTo>
                  <a:lnTo>
                    <a:pt x="274" y="452"/>
                  </a:lnTo>
                  <a:lnTo>
                    <a:pt x="274" y="454"/>
                  </a:lnTo>
                  <a:lnTo>
                    <a:pt x="274" y="452"/>
                  </a:lnTo>
                  <a:close/>
                  <a:moveTo>
                    <a:pt x="266" y="474"/>
                  </a:moveTo>
                  <a:lnTo>
                    <a:pt x="266" y="474"/>
                  </a:lnTo>
                  <a:lnTo>
                    <a:pt x="268" y="476"/>
                  </a:lnTo>
                  <a:lnTo>
                    <a:pt x="270" y="478"/>
                  </a:lnTo>
                  <a:lnTo>
                    <a:pt x="270" y="478"/>
                  </a:lnTo>
                  <a:lnTo>
                    <a:pt x="272" y="476"/>
                  </a:lnTo>
                  <a:lnTo>
                    <a:pt x="270" y="474"/>
                  </a:lnTo>
                  <a:lnTo>
                    <a:pt x="270" y="474"/>
                  </a:lnTo>
                  <a:lnTo>
                    <a:pt x="270" y="474"/>
                  </a:lnTo>
                  <a:lnTo>
                    <a:pt x="270" y="474"/>
                  </a:lnTo>
                  <a:lnTo>
                    <a:pt x="270" y="474"/>
                  </a:lnTo>
                  <a:lnTo>
                    <a:pt x="268" y="474"/>
                  </a:lnTo>
                  <a:lnTo>
                    <a:pt x="266" y="472"/>
                  </a:lnTo>
                  <a:lnTo>
                    <a:pt x="266" y="472"/>
                  </a:lnTo>
                  <a:lnTo>
                    <a:pt x="266" y="474"/>
                  </a:lnTo>
                  <a:lnTo>
                    <a:pt x="266" y="474"/>
                  </a:lnTo>
                  <a:lnTo>
                    <a:pt x="266" y="474"/>
                  </a:lnTo>
                  <a:close/>
                  <a:moveTo>
                    <a:pt x="298" y="518"/>
                  </a:moveTo>
                  <a:lnTo>
                    <a:pt x="298" y="518"/>
                  </a:lnTo>
                  <a:lnTo>
                    <a:pt x="298" y="518"/>
                  </a:lnTo>
                  <a:lnTo>
                    <a:pt x="300" y="518"/>
                  </a:lnTo>
                  <a:lnTo>
                    <a:pt x="300" y="518"/>
                  </a:lnTo>
                  <a:lnTo>
                    <a:pt x="300" y="522"/>
                  </a:lnTo>
                  <a:lnTo>
                    <a:pt x="302" y="522"/>
                  </a:lnTo>
                  <a:lnTo>
                    <a:pt x="304" y="524"/>
                  </a:lnTo>
                  <a:lnTo>
                    <a:pt x="302" y="520"/>
                  </a:lnTo>
                  <a:lnTo>
                    <a:pt x="302" y="520"/>
                  </a:lnTo>
                  <a:lnTo>
                    <a:pt x="302" y="522"/>
                  </a:lnTo>
                  <a:lnTo>
                    <a:pt x="302" y="522"/>
                  </a:lnTo>
                  <a:lnTo>
                    <a:pt x="300" y="520"/>
                  </a:lnTo>
                  <a:lnTo>
                    <a:pt x="300" y="520"/>
                  </a:lnTo>
                  <a:lnTo>
                    <a:pt x="302" y="518"/>
                  </a:lnTo>
                  <a:lnTo>
                    <a:pt x="302" y="516"/>
                  </a:lnTo>
                  <a:lnTo>
                    <a:pt x="300" y="516"/>
                  </a:lnTo>
                  <a:lnTo>
                    <a:pt x="298" y="518"/>
                  </a:lnTo>
                  <a:close/>
                  <a:moveTo>
                    <a:pt x="304" y="520"/>
                  </a:moveTo>
                  <a:lnTo>
                    <a:pt x="306" y="520"/>
                  </a:lnTo>
                  <a:lnTo>
                    <a:pt x="306" y="520"/>
                  </a:lnTo>
                  <a:lnTo>
                    <a:pt x="304" y="520"/>
                  </a:lnTo>
                  <a:lnTo>
                    <a:pt x="304" y="520"/>
                  </a:lnTo>
                  <a:close/>
                  <a:moveTo>
                    <a:pt x="310" y="518"/>
                  </a:moveTo>
                  <a:lnTo>
                    <a:pt x="310" y="518"/>
                  </a:lnTo>
                  <a:lnTo>
                    <a:pt x="308" y="516"/>
                  </a:lnTo>
                  <a:lnTo>
                    <a:pt x="308" y="516"/>
                  </a:lnTo>
                  <a:lnTo>
                    <a:pt x="308" y="518"/>
                  </a:lnTo>
                  <a:lnTo>
                    <a:pt x="310" y="518"/>
                  </a:lnTo>
                  <a:lnTo>
                    <a:pt x="310" y="518"/>
                  </a:lnTo>
                  <a:close/>
                  <a:moveTo>
                    <a:pt x="308" y="522"/>
                  </a:moveTo>
                  <a:lnTo>
                    <a:pt x="308" y="522"/>
                  </a:lnTo>
                  <a:lnTo>
                    <a:pt x="308" y="522"/>
                  </a:lnTo>
                  <a:lnTo>
                    <a:pt x="308" y="524"/>
                  </a:lnTo>
                  <a:lnTo>
                    <a:pt x="310" y="524"/>
                  </a:lnTo>
                  <a:lnTo>
                    <a:pt x="308" y="520"/>
                  </a:lnTo>
                  <a:lnTo>
                    <a:pt x="308" y="520"/>
                  </a:lnTo>
                  <a:lnTo>
                    <a:pt x="308" y="522"/>
                  </a:lnTo>
                  <a:lnTo>
                    <a:pt x="308" y="522"/>
                  </a:lnTo>
                  <a:lnTo>
                    <a:pt x="308" y="522"/>
                  </a:lnTo>
                  <a:close/>
                  <a:moveTo>
                    <a:pt x="354" y="448"/>
                  </a:moveTo>
                  <a:lnTo>
                    <a:pt x="358" y="448"/>
                  </a:lnTo>
                  <a:lnTo>
                    <a:pt x="358" y="448"/>
                  </a:lnTo>
                  <a:lnTo>
                    <a:pt x="358" y="448"/>
                  </a:lnTo>
                  <a:lnTo>
                    <a:pt x="358" y="448"/>
                  </a:lnTo>
                  <a:lnTo>
                    <a:pt x="358" y="450"/>
                  </a:lnTo>
                  <a:lnTo>
                    <a:pt x="358" y="450"/>
                  </a:lnTo>
                  <a:lnTo>
                    <a:pt x="358" y="448"/>
                  </a:lnTo>
                  <a:lnTo>
                    <a:pt x="358" y="448"/>
                  </a:lnTo>
                  <a:lnTo>
                    <a:pt x="358" y="448"/>
                  </a:lnTo>
                  <a:lnTo>
                    <a:pt x="358" y="448"/>
                  </a:lnTo>
                  <a:lnTo>
                    <a:pt x="358" y="448"/>
                  </a:lnTo>
                  <a:lnTo>
                    <a:pt x="356" y="442"/>
                  </a:lnTo>
                  <a:lnTo>
                    <a:pt x="356" y="442"/>
                  </a:lnTo>
                  <a:lnTo>
                    <a:pt x="358" y="444"/>
                  </a:lnTo>
                  <a:lnTo>
                    <a:pt x="360" y="444"/>
                  </a:lnTo>
                  <a:lnTo>
                    <a:pt x="360" y="444"/>
                  </a:lnTo>
                  <a:lnTo>
                    <a:pt x="358" y="444"/>
                  </a:lnTo>
                  <a:lnTo>
                    <a:pt x="358" y="442"/>
                  </a:lnTo>
                  <a:lnTo>
                    <a:pt x="358" y="442"/>
                  </a:lnTo>
                  <a:lnTo>
                    <a:pt x="356" y="438"/>
                  </a:lnTo>
                  <a:lnTo>
                    <a:pt x="356" y="438"/>
                  </a:lnTo>
                  <a:lnTo>
                    <a:pt x="356" y="440"/>
                  </a:lnTo>
                  <a:lnTo>
                    <a:pt x="356" y="440"/>
                  </a:lnTo>
                  <a:lnTo>
                    <a:pt x="354" y="440"/>
                  </a:lnTo>
                  <a:lnTo>
                    <a:pt x="352" y="440"/>
                  </a:lnTo>
                  <a:lnTo>
                    <a:pt x="352" y="440"/>
                  </a:lnTo>
                  <a:lnTo>
                    <a:pt x="354" y="444"/>
                  </a:lnTo>
                  <a:lnTo>
                    <a:pt x="354" y="444"/>
                  </a:lnTo>
                  <a:lnTo>
                    <a:pt x="354" y="444"/>
                  </a:lnTo>
                  <a:lnTo>
                    <a:pt x="354" y="446"/>
                  </a:lnTo>
                  <a:lnTo>
                    <a:pt x="352" y="446"/>
                  </a:lnTo>
                  <a:lnTo>
                    <a:pt x="350" y="446"/>
                  </a:lnTo>
                  <a:lnTo>
                    <a:pt x="350" y="446"/>
                  </a:lnTo>
                  <a:lnTo>
                    <a:pt x="352" y="446"/>
                  </a:lnTo>
                  <a:lnTo>
                    <a:pt x="354" y="448"/>
                  </a:lnTo>
                  <a:lnTo>
                    <a:pt x="354" y="448"/>
                  </a:lnTo>
                  <a:close/>
                  <a:moveTo>
                    <a:pt x="354" y="504"/>
                  </a:moveTo>
                  <a:lnTo>
                    <a:pt x="354" y="504"/>
                  </a:lnTo>
                  <a:lnTo>
                    <a:pt x="354" y="504"/>
                  </a:lnTo>
                  <a:lnTo>
                    <a:pt x="354" y="504"/>
                  </a:lnTo>
                  <a:lnTo>
                    <a:pt x="354" y="504"/>
                  </a:lnTo>
                  <a:lnTo>
                    <a:pt x="354" y="504"/>
                  </a:lnTo>
                  <a:lnTo>
                    <a:pt x="354" y="504"/>
                  </a:lnTo>
                  <a:lnTo>
                    <a:pt x="354" y="504"/>
                  </a:lnTo>
                  <a:close/>
                  <a:moveTo>
                    <a:pt x="354" y="506"/>
                  </a:moveTo>
                  <a:lnTo>
                    <a:pt x="354" y="508"/>
                  </a:lnTo>
                  <a:lnTo>
                    <a:pt x="354" y="506"/>
                  </a:lnTo>
                  <a:lnTo>
                    <a:pt x="354" y="506"/>
                  </a:lnTo>
                  <a:lnTo>
                    <a:pt x="354" y="506"/>
                  </a:lnTo>
                  <a:lnTo>
                    <a:pt x="354" y="506"/>
                  </a:lnTo>
                  <a:close/>
                  <a:moveTo>
                    <a:pt x="362" y="512"/>
                  </a:moveTo>
                  <a:lnTo>
                    <a:pt x="362" y="512"/>
                  </a:lnTo>
                  <a:lnTo>
                    <a:pt x="360" y="512"/>
                  </a:lnTo>
                  <a:lnTo>
                    <a:pt x="358" y="510"/>
                  </a:lnTo>
                  <a:lnTo>
                    <a:pt x="358" y="510"/>
                  </a:lnTo>
                  <a:lnTo>
                    <a:pt x="360" y="512"/>
                  </a:lnTo>
                  <a:lnTo>
                    <a:pt x="360" y="512"/>
                  </a:lnTo>
                  <a:lnTo>
                    <a:pt x="362" y="512"/>
                  </a:lnTo>
                  <a:lnTo>
                    <a:pt x="362" y="512"/>
                  </a:lnTo>
                  <a:close/>
                  <a:moveTo>
                    <a:pt x="372" y="498"/>
                  </a:moveTo>
                  <a:lnTo>
                    <a:pt x="374" y="496"/>
                  </a:lnTo>
                  <a:lnTo>
                    <a:pt x="374" y="496"/>
                  </a:lnTo>
                  <a:lnTo>
                    <a:pt x="372" y="496"/>
                  </a:lnTo>
                  <a:lnTo>
                    <a:pt x="370" y="494"/>
                  </a:lnTo>
                  <a:lnTo>
                    <a:pt x="372" y="492"/>
                  </a:lnTo>
                  <a:lnTo>
                    <a:pt x="372" y="492"/>
                  </a:lnTo>
                  <a:lnTo>
                    <a:pt x="366" y="492"/>
                  </a:lnTo>
                  <a:lnTo>
                    <a:pt x="366" y="492"/>
                  </a:lnTo>
                  <a:lnTo>
                    <a:pt x="366" y="492"/>
                  </a:lnTo>
                  <a:lnTo>
                    <a:pt x="366" y="492"/>
                  </a:lnTo>
                  <a:lnTo>
                    <a:pt x="366" y="492"/>
                  </a:lnTo>
                  <a:lnTo>
                    <a:pt x="366" y="492"/>
                  </a:lnTo>
                  <a:lnTo>
                    <a:pt x="366" y="490"/>
                  </a:lnTo>
                  <a:lnTo>
                    <a:pt x="364" y="488"/>
                  </a:lnTo>
                  <a:lnTo>
                    <a:pt x="364" y="492"/>
                  </a:lnTo>
                  <a:lnTo>
                    <a:pt x="364" y="490"/>
                  </a:lnTo>
                  <a:lnTo>
                    <a:pt x="364" y="490"/>
                  </a:lnTo>
                  <a:lnTo>
                    <a:pt x="366" y="492"/>
                  </a:lnTo>
                  <a:lnTo>
                    <a:pt x="368" y="494"/>
                  </a:lnTo>
                  <a:lnTo>
                    <a:pt x="370" y="496"/>
                  </a:lnTo>
                  <a:lnTo>
                    <a:pt x="372" y="498"/>
                  </a:lnTo>
                  <a:lnTo>
                    <a:pt x="372" y="498"/>
                  </a:lnTo>
                  <a:close/>
                  <a:moveTo>
                    <a:pt x="410" y="492"/>
                  </a:moveTo>
                  <a:lnTo>
                    <a:pt x="410" y="492"/>
                  </a:lnTo>
                  <a:lnTo>
                    <a:pt x="412" y="494"/>
                  </a:lnTo>
                  <a:lnTo>
                    <a:pt x="412" y="494"/>
                  </a:lnTo>
                  <a:lnTo>
                    <a:pt x="410" y="492"/>
                  </a:lnTo>
                  <a:lnTo>
                    <a:pt x="410" y="492"/>
                  </a:lnTo>
                  <a:lnTo>
                    <a:pt x="410" y="492"/>
                  </a:lnTo>
                  <a:lnTo>
                    <a:pt x="410" y="492"/>
                  </a:lnTo>
                  <a:lnTo>
                    <a:pt x="410" y="494"/>
                  </a:lnTo>
                  <a:lnTo>
                    <a:pt x="410" y="492"/>
                  </a:lnTo>
                  <a:close/>
                  <a:moveTo>
                    <a:pt x="420" y="478"/>
                  </a:moveTo>
                  <a:lnTo>
                    <a:pt x="420" y="478"/>
                  </a:lnTo>
                  <a:lnTo>
                    <a:pt x="420" y="478"/>
                  </a:lnTo>
                  <a:lnTo>
                    <a:pt x="422" y="478"/>
                  </a:lnTo>
                  <a:lnTo>
                    <a:pt x="422" y="482"/>
                  </a:lnTo>
                  <a:lnTo>
                    <a:pt x="422" y="482"/>
                  </a:lnTo>
                  <a:lnTo>
                    <a:pt x="424" y="482"/>
                  </a:lnTo>
                  <a:lnTo>
                    <a:pt x="426" y="482"/>
                  </a:lnTo>
                  <a:lnTo>
                    <a:pt x="426" y="482"/>
                  </a:lnTo>
                  <a:lnTo>
                    <a:pt x="424" y="478"/>
                  </a:lnTo>
                  <a:lnTo>
                    <a:pt x="422" y="476"/>
                  </a:lnTo>
                  <a:lnTo>
                    <a:pt x="420" y="478"/>
                  </a:lnTo>
                  <a:lnTo>
                    <a:pt x="420" y="478"/>
                  </a:lnTo>
                  <a:close/>
                  <a:moveTo>
                    <a:pt x="428" y="460"/>
                  </a:moveTo>
                  <a:lnTo>
                    <a:pt x="428" y="460"/>
                  </a:lnTo>
                  <a:lnTo>
                    <a:pt x="430" y="462"/>
                  </a:lnTo>
                  <a:lnTo>
                    <a:pt x="432" y="460"/>
                  </a:lnTo>
                  <a:lnTo>
                    <a:pt x="432" y="458"/>
                  </a:lnTo>
                  <a:lnTo>
                    <a:pt x="432" y="458"/>
                  </a:lnTo>
                  <a:lnTo>
                    <a:pt x="428" y="460"/>
                  </a:lnTo>
                  <a:lnTo>
                    <a:pt x="428" y="460"/>
                  </a:lnTo>
                  <a:close/>
                  <a:moveTo>
                    <a:pt x="430" y="458"/>
                  </a:moveTo>
                  <a:lnTo>
                    <a:pt x="430" y="458"/>
                  </a:lnTo>
                  <a:lnTo>
                    <a:pt x="430" y="458"/>
                  </a:lnTo>
                  <a:lnTo>
                    <a:pt x="432" y="458"/>
                  </a:lnTo>
                  <a:lnTo>
                    <a:pt x="430" y="458"/>
                  </a:lnTo>
                  <a:close/>
                  <a:moveTo>
                    <a:pt x="422" y="462"/>
                  </a:moveTo>
                  <a:lnTo>
                    <a:pt x="422" y="462"/>
                  </a:lnTo>
                  <a:lnTo>
                    <a:pt x="420" y="464"/>
                  </a:lnTo>
                  <a:lnTo>
                    <a:pt x="422" y="464"/>
                  </a:lnTo>
                  <a:lnTo>
                    <a:pt x="422" y="466"/>
                  </a:lnTo>
                  <a:lnTo>
                    <a:pt x="422" y="466"/>
                  </a:lnTo>
                  <a:lnTo>
                    <a:pt x="422" y="466"/>
                  </a:lnTo>
                  <a:lnTo>
                    <a:pt x="424" y="466"/>
                  </a:lnTo>
                  <a:lnTo>
                    <a:pt x="426" y="468"/>
                  </a:lnTo>
                  <a:lnTo>
                    <a:pt x="426" y="468"/>
                  </a:lnTo>
                  <a:lnTo>
                    <a:pt x="424" y="466"/>
                  </a:lnTo>
                  <a:lnTo>
                    <a:pt x="424" y="466"/>
                  </a:lnTo>
                  <a:lnTo>
                    <a:pt x="426" y="464"/>
                  </a:lnTo>
                  <a:lnTo>
                    <a:pt x="428" y="466"/>
                  </a:lnTo>
                  <a:lnTo>
                    <a:pt x="428" y="464"/>
                  </a:lnTo>
                  <a:lnTo>
                    <a:pt x="428" y="466"/>
                  </a:lnTo>
                  <a:lnTo>
                    <a:pt x="428" y="466"/>
                  </a:lnTo>
                  <a:lnTo>
                    <a:pt x="428" y="464"/>
                  </a:lnTo>
                  <a:lnTo>
                    <a:pt x="428" y="462"/>
                  </a:lnTo>
                  <a:lnTo>
                    <a:pt x="426" y="462"/>
                  </a:lnTo>
                  <a:lnTo>
                    <a:pt x="426" y="460"/>
                  </a:lnTo>
                  <a:lnTo>
                    <a:pt x="426" y="460"/>
                  </a:lnTo>
                  <a:lnTo>
                    <a:pt x="424" y="462"/>
                  </a:lnTo>
                  <a:lnTo>
                    <a:pt x="422" y="462"/>
                  </a:lnTo>
                  <a:lnTo>
                    <a:pt x="422" y="462"/>
                  </a:lnTo>
                  <a:close/>
                  <a:moveTo>
                    <a:pt x="422" y="454"/>
                  </a:moveTo>
                  <a:lnTo>
                    <a:pt x="422" y="454"/>
                  </a:lnTo>
                  <a:lnTo>
                    <a:pt x="422" y="456"/>
                  </a:lnTo>
                  <a:lnTo>
                    <a:pt x="422" y="456"/>
                  </a:lnTo>
                  <a:lnTo>
                    <a:pt x="420" y="456"/>
                  </a:lnTo>
                  <a:lnTo>
                    <a:pt x="420" y="456"/>
                  </a:lnTo>
                  <a:lnTo>
                    <a:pt x="422" y="456"/>
                  </a:lnTo>
                  <a:lnTo>
                    <a:pt x="422" y="456"/>
                  </a:lnTo>
                  <a:lnTo>
                    <a:pt x="424" y="458"/>
                  </a:lnTo>
                  <a:lnTo>
                    <a:pt x="422" y="454"/>
                  </a:lnTo>
                  <a:close/>
                  <a:moveTo>
                    <a:pt x="436" y="426"/>
                  </a:moveTo>
                  <a:lnTo>
                    <a:pt x="436" y="426"/>
                  </a:lnTo>
                  <a:lnTo>
                    <a:pt x="436" y="426"/>
                  </a:lnTo>
                  <a:lnTo>
                    <a:pt x="438" y="426"/>
                  </a:lnTo>
                  <a:lnTo>
                    <a:pt x="438" y="426"/>
                  </a:lnTo>
                  <a:lnTo>
                    <a:pt x="436" y="426"/>
                  </a:lnTo>
                  <a:lnTo>
                    <a:pt x="436" y="426"/>
                  </a:lnTo>
                  <a:lnTo>
                    <a:pt x="436" y="426"/>
                  </a:lnTo>
                  <a:close/>
                  <a:moveTo>
                    <a:pt x="434" y="422"/>
                  </a:moveTo>
                  <a:lnTo>
                    <a:pt x="434" y="422"/>
                  </a:lnTo>
                  <a:lnTo>
                    <a:pt x="434" y="422"/>
                  </a:lnTo>
                  <a:lnTo>
                    <a:pt x="436" y="424"/>
                  </a:lnTo>
                  <a:lnTo>
                    <a:pt x="436" y="424"/>
                  </a:lnTo>
                  <a:lnTo>
                    <a:pt x="434" y="422"/>
                  </a:lnTo>
                  <a:lnTo>
                    <a:pt x="434" y="420"/>
                  </a:lnTo>
                  <a:lnTo>
                    <a:pt x="434" y="422"/>
                  </a:lnTo>
                  <a:close/>
                  <a:moveTo>
                    <a:pt x="430" y="426"/>
                  </a:moveTo>
                  <a:lnTo>
                    <a:pt x="432" y="426"/>
                  </a:lnTo>
                  <a:lnTo>
                    <a:pt x="432" y="426"/>
                  </a:lnTo>
                  <a:lnTo>
                    <a:pt x="430" y="426"/>
                  </a:lnTo>
                  <a:close/>
                  <a:moveTo>
                    <a:pt x="428" y="428"/>
                  </a:moveTo>
                  <a:lnTo>
                    <a:pt x="428" y="428"/>
                  </a:lnTo>
                  <a:lnTo>
                    <a:pt x="428" y="430"/>
                  </a:lnTo>
                  <a:lnTo>
                    <a:pt x="428" y="430"/>
                  </a:lnTo>
                  <a:lnTo>
                    <a:pt x="430" y="430"/>
                  </a:lnTo>
                  <a:lnTo>
                    <a:pt x="430" y="430"/>
                  </a:lnTo>
                  <a:lnTo>
                    <a:pt x="430" y="430"/>
                  </a:lnTo>
                  <a:lnTo>
                    <a:pt x="428" y="430"/>
                  </a:lnTo>
                  <a:lnTo>
                    <a:pt x="428" y="430"/>
                  </a:lnTo>
                  <a:lnTo>
                    <a:pt x="428" y="428"/>
                  </a:lnTo>
                  <a:lnTo>
                    <a:pt x="428" y="428"/>
                  </a:lnTo>
                  <a:close/>
                  <a:moveTo>
                    <a:pt x="420" y="430"/>
                  </a:moveTo>
                  <a:lnTo>
                    <a:pt x="418" y="432"/>
                  </a:lnTo>
                  <a:lnTo>
                    <a:pt x="422" y="432"/>
                  </a:lnTo>
                  <a:lnTo>
                    <a:pt x="420" y="430"/>
                  </a:lnTo>
                  <a:close/>
                  <a:moveTo>
                    <a:pt x="418" y="432"/>
                  </a:moveTo>
                  <a:lnTo>
                    <a:pt x="418" y="432"/>
                  </a:lnTo>
                  <a:lnTo>
                    <a:pt x="418" y="434"/>
                  </a:lnTo>
                  <a:lnTo>
                    <a:pt x="420" y="434"/>
                  </a:lnTo>
                  <a:lnTo>
                    <a:pt x="420" y="434"/>
                  </a:lnTo>
                  <a:lnTo>
                    <a:pt x="420" y="434"/>
                  </a:lnTo>
                  <a:lnTo>
                    <a:pt x="418" y="432"/>
                  </a:lnTo>
                  <a:lnTo>
                    <a:pt x="418" y="432"/>
                  </a:lnTo>
                  <a:close/>
                  <a:moveTo>
                    <a:pt x="430" y="396"/>
                  </a:moveTo>
                  <a:lnTo>
                    <a:pt x="430" y="396"/>
                  </a:lnTo>
                  <a:lnTo>
                    <a:pt x="430" y="398"/>
                  </a:lnTo>
                  <a:lnTo>
                    <a:pt x="430" y="398"/>
                  </a:lnTo>
                  <a:lnTo>
                    <a:pt x="430" y="398"/>
                  </a:lnTo>
                  <a:lnTo>
                    <a:pt x="430" y="398"/>
                  </a:lnTo>
                  <a:lnTo>
                    <a:pt x="430" y="396"/>
                  </a:lnTo>
                  <a:lnTo>
                    <a:pt x="430" y="396"/>
                  </a:lnTo>
                  <a:close/>
                  <a:moveTo>
                    <a:pt x="440" y="364"/>
                  </a:moveTo>
                  <a:lnTo>
                    <a:pt x="440" y="364"/>
                  </a:lnTo>
                  <a:lnTo>
                    <a:pt x="442" y="364"/>
                  </a:lnTo>
                  <a:lnTo>
                    <a:pt x="442" y="364"/>
                  </a:lnTo>
                  <a:lnTo>
                    <a:pt x="440" y="364"/>
                  </a:lnTo>
                  <a:lnTo>
                    <a:pt x="440" y="364"/>
                  </a:lnTo>
                  <a:lnTo>
                    <a:pt x="440" y="364"/>
                  </a:lnTo>
                  <a:close/>
                  <a:moveTo>
                    <a:pt x="434" y="380"/>
                  </a:moveTo>
                  <a:lnTo>
                    <a:pt x="434" y="382"/>
                  </a:lnTo>
                  <a:lnTo>
                    <a:pt x="434" y="382"/>
                  </a:lnTo>
                  <a:lnTo>
                    <a:pt x="434" y="382"/>
                  </a:lnTo>
                  <a:lnTo>
                    <a:pt x="434" y="380"/>
                  </a:lnTo>
                  <a:close/>
                  <a:moveTo>
                    <a:pt x="428" y="394"/>
                  </a:moveTo>
                  <a:lnTo>
                    <a:pt x="428" y="394"/>
                  </a:lnTo>
                  <a:lnTo>
                    <a:pt x="428" y="394"/>
                  </a:lnTo>
                  <a:lnTo>
                    <a:pt x="428" y="394"/>
                  </a:lnTo>
                  <a:lnTo>
                    <a:pt x="428" y="394"/>
                  </a:lnTo>
                  <a:lnTo>
                    <a:pt x="428" y="394"/>
                  </a:lnTo>
                  <a:close/>
                  <a:moveTo>
                    <a:pt x="412" y="438"/>
                  </a:moveTo>
                  <a:lnTo>
                    <a:pt x="412" y="438"/>
                  </a:lnTo>
                  <a:lnTo>
                    <a:pt x="412" y="438"/>
                  </a:lnTo>
                  <a:lnTo>
                    <a:pt x="412" y="440"/>
                  </a:lnTo>
                  <a:lnTo>
                    <a:pt x="412" y="438"/>
                  </a:lnTo>
                  <a:lnTo>
                    <a:pt x="412" y="438"/>
                  </a:lnTo>
                  <a:lnTo>
                    <a:pt x="414" y="440"/>
                  </a:lnTo>
                  <a:lnTo>
                    <a:pt x="414" y="442"/>
                  </a:lnTo>
                  <a:lnTo>
                    <a:pt x="414" y="442"/>
                  </a:lnTo>
                  <a:lnTo>
                    <a:pt x="414" y="442"/>
                  </a:lnTo>
                  <a:lnTo>
                    <a:pt x="416" y="442"/>
                  </a:lnTo>
                  <a:lnTo>
                    <a:pt x="416" y="444"/>
                  </a:lnTo>
                  <a:lnTo>
                    <a:pt x="416" y="444"/>
                  </a:lnTo>
                  <a:lnTo>
                    <a:pt x="416" y="442"/>
                  </a:lnTo>
                  <a:lnTo>
                    <a:pt x="416" y="442"/>
                  </a:lnTo>
                  <a:lnTo>
                    <a:pt x="420" y="444"/>
                  </a:lnTo>
                  <a:lnTo>
                    <a:pt x="422" y="446"/>
                  </a:lnTo>
                  <a:lnTo>
                    <a:pt x="422" y="444"/>
                  </a:lnTo>
                  <a:lnTo>
                    <a:pt x="422" y="444"/>
                  </a:lnTo>
                  <a:lnTo>
                    <a:pt x="420" y="442"/>
                  </a:lnTo>
                  <a:lnTo>
                    <a:pt x="420" y="442"/>
                  </a:lnTo>
                  <a:lnTo>
                    <a:pt x="420" y="442"/>
                  </a:lnTo>
                  <a:lnTo>
                    <a:pt x="420" y="442"/>
                  </a:lnTo>
                  <a:lnTo>
                    <a:pt x="420" y="442"/>
                  </a:lnTo>
                  <a:lnTo>
                    <a:pt x="420" y="442"/>
                  </a:lnTo>
                  <a:lnTo>
                    <a:pt x="420" y="440"/>
                  </a:lnTo>
                  <a:lnTo>
                    <a:pt x="422" y="438"/>
                  </a:lnTo>
                  <a:lnTo>
                    <a:pt x="422" y="436"/>
                  </a:lnTo>
                  <a:lnTo>
                    <a:pt x="420" y="434"/>
                  </a:lnTo>
                  <a:lnTo>
                    <a:pt x="420" y="434"/>
                  </a:lnTo>
                  <a:lnTo>
                    <a:pt x="422" y="436"/>
                  </a:lnTo>
                  <a:lnTo>
                    <a:pt x="422" y="438"/>
                  </a:lnTo>
                  <a:lnTo>
                    <a:pt x="420" y="440"/>
                  </a:lnTo>
                  <a:lnTo>
                    <a:pt x="420" y="442"/>
                  </a:lnTo>
                  <a:lnTo>
                    <a:pt x="420" y="442"/>
                  </a:lnTo>
                  <a:lnTo>
                    <a:pt x="420" y="442"/>
                  </a:lnTo>
                  <a:lnTo>
                    <a:pt x="420" y="442"/>
                  </a:lnTo>
                  <a:lnTo>
                    <a:pt x="420" y="442"/>
                  </a:lnTo>
                  <a:lnTo>
                    <a:pt x="420" y="444"/>
                  </a:lnTo>
                  <a:lnTo>
                    <a:pt x="420" y="444"/>
                  </a:lnTo>
                  <a:lnTo>
                    <a:pt x="420" y="444"/>
                  </a:lnTo>
                  <a:lnTo>
                    <a:pt x="418" y="440"/>
                  </a:lnTo>
                  <a:lnTo>
                    <a:pt x="416" y="436"/>
                  </a:lnTo>
                  <a:lnTo>
                    <a:pt x="416" y="436"/>
                  </a:lnTo>
                  <a:lnTo>
                    <a:pt x="416" y="436"/>
                  </a:lnTo>
                  <a:lnTo>
                    <a:pt x="414" y="438"/>
                  </a:lnTo>
                  <a:lnTo>
                    <a:pt x="414" y="438"/>
                  </a:lnTo>
                  <a:lnTo>
                    <a:pt x="414" y="436"/>
                  </a:lnTo>
                  <a:lnTo>
                    <a:pt x="412" y="436"/>
                  </a:lnTo>
                  <a:lnTo>
                    <a:pt x="412" y="436"/>
                  </a:lnTo>
                  <a:lnTo>
                    <a:pt x="412" y="438"/>
                  </a:lnTo>
                  <a:lnTo>
                    <a:pt x="412" y="438"/>
                  </a:lnTo>
                  <a:lnTo>
                    <a:pt x="412" y="438"/>
                  </a:lnTo>
                  <a:close/>
                  <a:moveTo>
                    <a:pt x="412" y="430"/>
                  </a:moveTo>
                  <a:lnTo>
                    <a:pt x="412" y="430"/>
                  </a:lnTo>
                  <a:lnTo>
                    <a:pt x="414" y="430"/>
                  </a:lnTo>
                  <a:lnTo>
                    <a:pt x="414" y="430"/>
                  </a:lnTo>
                  <a:lnTo>
                    <a:pt x="414" y="430"/>
                  </a:lnTo>
                  <a:lnTo>
                    <a:pt x="414" y="430"/>
                  </a:lnTo>
                  <a:lnTo>
                    <a:pt x="412" y="430"/>
                  </a:lnTo>
                  <a:lnTo>
                    <a:pt x="412" y="430"/>
                  </a:lnTo>
                  <a:close/>
                  <a:moveTo>
                    <a:pt x="432" y="372"/>
                  </a:moveTo>
                  <a:lnTo>
                    <a:pt x="434" y="372"/>
                  </a:lnTo>
                  <a:lnTo>
                    <a:pt x="432" y="370"/>
                  </a:lnTo>
                  <a:lnTo>
                    <a:pt x="432" y="372"/>
                  </a:lnTo>
                  <a:close/>
                  <a:moveTo>
                    <a:pt x="410" y="424"/>
                  </a:moveTo>
                  <a:lnTo>
                    <a:pt x="410" y="424"/>
                  </a:lnTo>
                  <a:lnTo>
                    <a:pt x="408" y="422"/>
                  </a:lnTo>
                  <a:lnTo>
                    <a:pt x="408" y="422"/>
                  </a:lnTo>
                  <a:lnTo>
                    <a:pt x="410" y="422"/>
                  </a:lnTo>
                  <a:lnTo>
                    <a:pt x="410" y="422"/>
                  </a:lnTo>
                  <a:lnTo>
                    <a:pt x="408" y="420"/>
                  </a:lnTo>
                  <a:lnTo>
                    <a:pt x="406" y="420"/>
                  </a:lnTo>
                  <a:lnTo>
                    <a:pt x="406" y="420"/>
                  </a:lnTo>
                  <a:lnTo>
                    <a:pt x="404" y="418"/>
                  </a:lnTo>
                  <a:lnTo>
                    <a:pt x="404" y="418"/>
                  </a:lnTo>
                  <a:lnTo>
                    <a:pt x="404" y="418"/>
                  </a:lnTo>
                  <a:lnTo>
                    <a:pt x="404" y="418"/>
                  </a:lnTo>
                  <a:lnTo>
                    <a:pt x="404" y="418"/>
                  </a:lnTo>
                  <a:lnTo>
                    <a:pt x="404" y="418"/>
                  </a:lnTo>
                  <a:lnTo>
                    <a:pt x="404" y="418"/>
                  </a:lnTo>
                  <a:lnTo>
                    <a:pt x="402" y="416"/>
                  </a:lnTo>
                  <a:lnTo>
                    <a:pt x="402" y="414"/>
                  </a:lnTo>
                  <a:lnTo>
                    <a:pt x="402" y="414"/>
                  </a:lnTo>
                  <a:lnTo>
                    <a:pt x="396" y="414"/>
                  </a:lnTo>
                  <a:lnTo>
                    <a:pt x="390" y="412"/>
                  </a:lnTo>
                  <a:lnTo>
                    <a:pt x="390" y="412"/>
                  </a:lnTo>
                  <a:lnTo>
                    <a:pt x="390" y="412"/>
                  </a:lnTo>
                  <a:lnTo>
                    <a:pt x="392" y="414"/>
                  </a:lnTo>
                  <a:lnTo>
                    <a:pt x="392" y="414"/>
                  </a:lnTo>
                  <a:lnTo>
                    <a:pt x="392" y="414"/>
                  </a:lnTo>
                  <a:lnTo>
                    <a:pt x="392" y="414"/>
                  </a:lnTo>
                  <a:lnTo>
                    <a:pt x="398" y="418"/>
                  </a:lnTo>
                  <a:lnTo>
                    <a:pt x="404" y="422"/>
                  </a:lnTo>
                  <a:lnTo>
                    <a:pt x="404" y="424"/>
                  </a:lnTo>
                  <a:lnTo>
                    <a:pt x="404" y="424"/>
                  </a:lnTo>
                  <a:lnTo>
                    <a:pt x="404" y="424"/>
                  </a:lnTo>
                  <a:lnTo>
                    <a:pt x="406" y="426"/>
                  </a:lnTo>
                  <a:lnTo>
                    <a:pt x="406" y="426"/>
                  </a:lnTo>
                  <a:lnTo>
                    <a:pt x="406" y="426"/>
                  </a:lnTo>
                  <a:lnTo>
                    <a:pt x="408" y="426"/>
                  </a:lnTo>
                  <a:lnTo>
                    <a:pt x="408" y="426"/>
                  </a:lnTo>
                  <a:lnTo>
                    <a:pt x="406" y="424"/>
                  </a:lnTo>
                  <a:lnTo>
                    <a:pt x="406" y="424"/>
                  </a:lnTo>
                  <a:lnTo>
                    <a:pt x="406" y="424"/>
                  </a:lnTo>
                  <a:lnTo>
                    <a:pt x="410" y="426"/>
                  </a:lnTo>
                  <a:lnTo>
                    <a:pt x="412" y="428"/>
                  </a:lnTo>
                  <a:lnTo>
                    <a:pt x="412" y="426"/>
                  </a:lnTo>
                  <a:lnTo>
                    <a:pt x="412" y="426"/>
                  </a:lnTo>
                  <a:lnTo>
                    <a:pt x="412" y="426"/>
                  </a:lnTo>
                  <a:lnTo>
                    <a:pt x="412" y="424"/>
                  </a:lnTo>
                  <a:lnTo>
                    <a:pt x="410" y="424"/>
                  </a:lnTo>
                  <a:lnTo>
                    <a:pt x="410" y="424"/>
                  </a:lnTo>
                  <a:lnTo>
                    <a:pt x="410" y="424"/>
                  </a:lnTo>
                  <a:close/>
                  <a:moveTo>
                    <a:pt x="410" y="416"/>
                  </a:moveTo>
                  <a:lnTo>
                    <a:pt x="410" y="416"/>
                  </a:lnTo>
                  <a:lnTo>
                    <a:pt x="412" y="418"/>
                  </a:lnTo>
                  <a:lnTo>
                    <a:pt x="412" y="420"/>
                  </a:lnTo>
                  <a:lnTo>
                    <a:pt x="414" y="420"/>
                  </a:lnTo>
                  <a:lnTo>
                    <a:pt x="412" y="416"/>
                  </a:lnTo>
                  <a:lnTo>
                    <a:pt x="412" y="416"/>
                  </a:lnTo>
                  <a:lnTo>
                    <a:pt x="412" y="416"/>
                  </a:lnTo>
                  <a:lnTo>
                    <a:pt x="410" y="416"/>
                  </a:lnTo>
                  <a:lnTo>
                    <a:pt x="410" y="416"/>
                  </a:lnTo>
                  <a:close/>
                  <a:moveTo>
                    <a:pt x="414" y="414"/>
                  </a:moveTo>
                  <a:lnTo>
                    <a:pt x="414" y="414"/>
                  </a:lnTo>
                  <a:lnTo>
                    <a:pt x="414" y="412"/>
                  </a:lnTo>
                  <a:lnTo>
                    <a:pt x="414" y="412"/>
                  </a:lnTo>
                  <a:lnTo>
                    <a:pt x="414" y="412"/>
                  </a:lnTo>
                  <a:lnTo>
                    <a:pt x="414" y="414"/>
                  </a:lnTo>
                  <a:lnTo>
                    <a:pt x="414" y="414"/>
                  </a:lnTo>
                  <a:close/>
                  <a:moveTo>
                    <a:pt x="426" y="376"/>
                  </a:moveTo>
                  <a:lnTo>
                    <a:pt x="426" y="378"/>
                  </a:lnTo>
                  <a:lnTo>
                    <a:pt x="428" y="378"/>
                  </a:lnTo>
                  <a:lnTo>
                    <a:pt x="426" y="376"/>
                  </a:lnTo>
                  <a:close/>
                  <a:moveTo>
                    <a:pt x="418" y="388"/>
                  </a:moveTo>
                  <a:lnTo>
                    <a:pt x="422" y="392"/>
                  </a:lnTo>
                  <a:lnTo>
                    <a:pt x="422" y="392"/>
                  </a:lnTo>
                  <a:lnTo>
                    <a:pt x="422" y="390"/>
                  </a:lnTo>
                  <a:lnTo>
                    <a:pt x="422" y="390"/>
                  </a:lnTo>
                  <a:lnTo>
                    <a:pt x="422" y="392"/>
                  </a:lnTo>
                  <a:lnTo>
                    <a:pt x="424" y="390"/>
                  </a:lnTo>
                  <a:lnTo>
                    <a:pt x="424" y="390"/>
                  </a:lnTo>
                  <a:lnTo>
                    <a:pt x="422" y="388"/>
                  </a:lnTo>
                  <a:lnTo>
                    <a:pt x="422" y="388"/>
                  </a:lnTo>
                  <a:lnTo>
                    <a:pt x="422" y="388"/>
                  </a:lnTo>
                  <a:lnTo>
                    <a:pt x="420" y="388"/>
                  </a:lnTo>
                  <a:lnTo>
                    <a:pt x="420" y="388"/>
                  </a:lnTo>
                  <a:lnTo>
                    <a:pt x="418" y="386"/>
                  </a:lnTo>
                  <a:lnTo>
                    <a:pt x="418" y="388"/>
                  </a:lnTo>
                  <a:lnTo>
                    <a:pt x="418" y="388"/>
                  </a:lnTo>
                  <a:close/>
                  <a:moveTo>
                    <a:pt x="424" y="370"/>
                  </a:moveTo>
                  <a:lnTo>
                    <a:pt x="426" y="370"/>
                  </a:lnTo>
                  <a:lnTo>
                    <a:pt x="424" y="368"/>
                  </a:lnTo>
                  <a:lnTo>
                    <a:pt x="424" y="370"/>
                  </a:lnTo>
                  <a:close/>
                  <a:moveTo>
                    <a:pt x="406" y="414"/>
                  </a:moveTo>
                  <a:lnTo>
                    <a:pt x="406" y="414"/>
                  </a:lnTo>
                  <a:lnTo>
                    <a:pt x="406" y="416"/>
                  </a:lnTo>
                  <a:lnTo>
                    <a:pt x="408" y="416"/>
                  </a:lnTo>
                  <a:lnTo>
                    <a:pt x="408" y="416"/>
                  </a:lnTo>
                  <a:lnTo>
                    <a:pt x="406" y="414"/>
                  </a:lnTo>
                  <a:lnTo>
                    <a:pt x="406" y="414"/>
                  </a:lnTo>
                  <a:close/>
                  <a:moveTo>
                    <a:pt x="458" y="284"/>
                  </a:moveTo>
                  <a:lnTo>
                    <a:pt x="456" y="282"/>
                  </a:lnTo>
                  <a:lnTo>
                    <a:pt x="456" y="282"/>
                  </a:lnTo>
                  <a:lnTo>
                    <a:pt x="456" y="284"/>
                  </a:lnTo>
                  <a:lnTo>
                    <a:pt x="456" y="284"/>
                  </a:lnTo>
                  <a:lnTo>
                    <a:pt x="456" y="284"/>
                  </a:lnTo>
                  <a:lnTo>
                    <a:pt x="458" y="284"/>
                  </a:lnTo>
                  <a:lnTo>
                    <a:pt x="458" y="284"/>
                  </a:lnTo>
                  <a:lnTo>
                    <a:pt x="458" y="284"/>
                  </a:lnTo>
                  <a:close/>
                  <a:moveTo>
                    <a:pt x="460" y="282"/>
                  </a:moveTo>
                  <a:lnTo>
                    <a:pt x="460" y="278"/>
                  </a:lnTo>
                  <a:lnTo>
                    <a:pt x="458" y="280"/>
                  </a:lnTo>
                  <a:lnTo>
                    <a:pt x="460" y="282"/>
                  </a:lnTo>
                  <a:close/>
                  <a:moveTo>
                    <a:pt x="462" y="294"/>
                  </a:moveTo>
                  <a:lnTo>
                    <a:pt x="462" y="294"/>
                  </a:lnTo>
                  <a:lnTo>
                    <a:pt x="460" y="292"/>
                  </a:lnTo>
                  <a:lnTo>
                    <a:pt x="460" y="292"/>
                  </a:lnTo>
                  <a:lnTo>
                    <a:pt x="458" y="294"/>
                  </a:lnTo>
                  <a:lnTo>
                    <a:pt x="458" y="294"/>
                  </a:lnTo>
                  <a:lnTo>
                    <a:pt x="458" y="294"/>
                  </a:lnTo>
                  <a:lnTo>
                    <a:pt x="460" y="296"/>
                  </a:lnTo>
                  <a:lnTo>
                    <a:pt x="462" y="296"/>
                  </a:lnTo>
                  <a:lnTo>
                    <a:pt x="462" y="294"/>
                  </a:lnTo>
                  <a:lnTo>
                    <a:pt x="462" y="294"/>
                  </a:lnTo>
                  <a:close/>
                  <a:moveTo>
                    <a:pt x="506" y="348"/>
                  </a:moveTo>
                  <a:lnTo>
                    <a:pt x="506" y="348"/>
                  </a:lnTo>
                  <a:lnTo>
                    <a:pt x="504" y="346"/>
                  </a:lnTo>
                  <a:lnTo>
                    <a:pt x="502" y="346"/>
                  </a:lnTo>
                  <a:lnTo>
                    <a:pt x="502" y="346"/>
                  </a:lnTo>
                  <a:lnTo>
                    <a:pt x="502" y="348"/>
                  </a:lnTo>
                  <a:lnTo>
                    <a:pt x="506" y="348"/>
                  </a:lnTo>
                  <a:lnTo>
                    <a:pt x="506" y="348"/>
                  </a:lnTo>
                  <a:close/>
                  <a:moveTo>
                    <a:pt x="512" y="352"/>
                  </a:moveTo>
                  <a:lnTo>
                    <a:pt x="512" y="354"/>
                  </a:lnTo>
                  <a:lnTo>
                    <a:pt x="512" y="354"/>
                  </a:lnTo>
                  <a:lnTo>
                    <a:pt x="512" y="352"/>
                  </a:lnTo>
                  <a:lnTo>
                    <a:pt x="512" y="350"/>
                  </a:lnTo>
                  <a:lnTo>
                    <a:pt x="510" y="350"/>
                  </a:lnTo>
                  <a:lnTo>
                    <a:pt x="510" y="348"/>
                  </a:lnTo>
                  <a:lnTo>
                    <a:pt x="510" y="348"/>
                  </a:lnTo>
                  <a:lnTo>
                    <a:pt x="508" y="350"/>
                  </a:lnTo>
                  <a:lnTo>
                    <a:pt x="504" y="350"/>
                  </a:lnTo>
                  <a:lnTo>
                    <a:pt x="504" y="350"/>
                  </a:lnTo>
                  <a:lnTo>
                    <a:pt x="504" y="352"/>
                  </a:lnTo>
                  <a:lnTo>
                    <a:pt x="504" y="352"/>
                  </a:lnTo>
                  <a:lnTo>
                    <a:pt x="506" y="354"/>
                  </a:lnTo>
                  <a:lnTo>
                    <a:pt x="506" y="354"/>
                  </a:lnTo>
                  <a:lnTo>
                    <a:pt x="506" y="354"/>
                  </a:lnTo>
                  <a:lnTo>
                    <a:pt x="508" y="354"/>
                  </a:lnTo>
                  <a:lnTo>
                    <a:pt x="510" y="356"/>
                  </a:lnTo>
                  <a:lnTo>
                    <a:pt x="510" y="356"/>
                  </a:lnTo>
                  <a:lnTo>
                    <a:pt x="508" y="354"/>
                  </a:lnTo>
                  <a:lnTo>
                    <a:pt x="508" y="354"/>
                  </a:lnTo>
                  <a:lnTo>
                    <a:pt x="510" y="352"/>
                  </a:lnTo>
                  <a:lnTo>
                    <a:pt x="510" y="354"/>
                  </a:lnTo>
                  <a:lnTo>
                    <a:pt x="512" y="352"/>
                  </a:lnTo>
                  <a:close/>
                  <a:moveTo>
                    <a:pt x="516" y="348"/>
                  </a:moveTo>
                  <a:lnTo>
                    <a:pt x="514" y="346"/>
                  </a:lnTo>
                  <a:lnTo>
                    <a:pt x="514" y="346"/>
                  </a:lnTo>
                  <a:lnTo>
                    <a:pt x="512" y="348"/>
                  </a:lnTo>
                  <a:lnTo>
                    <a:pt x="512" y="348"/>
                  </a:lnTo>
                  <a:lnTo>
                    <a:pt x="514" y="348"/>
                  </a:lnTo>
                  <a:lnTo>
                    <a:pt x="516" y="348"/>
                  </a:lnTo>
                  <a:lnTo>
                    <a:pt x="516" y="348"/>
                  </a:lnTo>
                  <a:close/>
                  <a:moveTo>
                    <a:pt x="514" y="346"/>
                  </a:moveTo>
                  <a:lnTo>
                    <a:pt x="514" y="346"/>
                  </a:lnTo>
                  <a:lnTo>
                    <a:pt x="514" y="346"/>
                  </a:lnTo>
                  <a:lnTo>
                    <a:pt x="514" y="346"/>
                  </a:lnTo>
                  <a:lnTo>
                    <a:pt x="514" y="346"/>
                  </a:lnTo>
                  <a:lnTo>
                    <a:pt x="514" y="346"/>
                  </a:lnTo>
                  <a:close/>
                  <a:moveTo>
                    <a:pt x="516" y="354"/>
                  </a:moveTo>
                  <a:lnTo>
                    <a:pt x="514" y="356"/>
                  </a:lnTo>
                  <a:lnTo>
                    <a:pt x="514" y="356"/>
                  </a:lnTo>
                  <a:lnTo>
                    <a:pt x="516" y="356"/>
                  </a:lnTo>
                  <a:lnTo>
                    <a:pt x="516" y="354"/>
                  </a:lnTo>
                  <a:lnTo>
                    <a:pt x="516" y="354"/>
                  </a:lnTo>
                  <a:close/>
                  <a:moveTo>
                    <a:pt x="524" y="320"/>
                  </a:moveTo>
                  <a:lnTo>
                    <a:pt x="524" y="320"/>
                  </a:lnTo>
                  <a:lnTo>
                    <a:pt x="526" y="320"/>
                  </a:lnTo>
                  <a:lnTo>
                    <a:pt x="526" y="320"/>
                  </a:lnTo>
                  <a:lnTo>
                    <a:pt x="526" y="318"/>
                  </a:lnTo>
                  <a:lnTo>
                    <a:pt x="524" y="318"/>
                  </a:lnTo>
                  <a:lnTo>
                    <a:pt x="524" y="318"/>
                  </a:lnTo>
                  <a:lnTo>
                    <a:pt x="524" y="318"/>
                  </a:lnTo>
                  <a:lnTo>
                    <a:pt x="524" y="320"/>
                  </a:lnTo>
                  <a:close/>
                  <a:moveTo>
                    <a:pt x="546" y="334"/>
                  </a:moveTo>
                  <a:lnTo>
                    <a:pt x="546" y="334"/>
                  </a:lnTo>
                  <a:lnTo>
                    <a:pt x="548" y="334"/>
                  </a:lnTo>
                  <a:lnTo>
                    <a:pt x="548" y="334"/>
                  </a:lnTo>
                  <a:lnTo>
                    <a:pt x="548" y="334"/>
                  </a:lnTo>
                  <a:lnTo>
                    <a:pt x="546" y="334"/>
                  </a:lnTo>
                  <a:lnTo>
                    <a:pt x="546" y="334"/>
                  </a:lnTo>
                  <a:close/>
                  <a:moveTo>
                    <a:pt x="530" y="340"/>
                  </a:moveTo>
                  <a:lnTo>
                    <a:pt x="532" y="340"/>
                  </a:lnTo>
                  <a:lnTo>
                    <a:pt x="532" y="338"/>
                  </a:lnTo>
                  <a:lnTo>
                    <a:pt x="530" y="340"/>
                  </a:lnTo>
                  <a:close/>
                  <a:moveTo>
                    <a:pt x="520" y="358"/>
                  </a:moveTo>
                  <a:lnTo>
                    <a:pt x="520" y="358"/>
                  </a:lnTo>
                  <a:lnTo>
                    <a:pt x="518" y="358"/>
                  </a:lnTo>
                  <a:lnTo>
                    <a:pt x="516" y="356"/>
                  </a:lnTo>
                  <a:lnTo>
                    <a:pt x="516" y="358"/>
                  </a:lnTo>
                  <a:lnTo>
                    <a:pt x="516" y="358"/>
                  </a:lnTo>
                  <a:lnTo>
                    <a:pt x="518" y="358"/>
                  </a:lnTo>
                  <a:lnTo>
                    <a:pt x="520" y="358"/>
                  </a:lnTo>
                  <a:lnTo>
                    <a:pt x="520" y="358"/>
                  </a:lnTo>
                  <a:close/>
                  <a:moveTo>
                    <a:pt x="522" y="350"/>
                  </a:moveTo>
                  <a:lnTo>
                    <a:pt x="522" y="350"/>
                  </a:lnTo>
                  <a:lnTo>
                    <a:pt x="522" y="346"/>
                  </a:lnTo>
                  <a:lnTo>
                    <a:pt x="522" y="346"/>
                  </a:lnTo>
                  <a:lnTo>
                    <a:pt x="520" y="348"/>
                  </a:lnTo>
                  <a:lnTo>
                    <a:pt x="522" y="350"/>
                  </a:lnTo>
                  <a:lnTo>
                    <a:pt x="522" y="350"/>
                  </a:lnTo>
                  <a:close/>
                  <a:moveTo>
                    <a:pt x="526" y="310"/>
                  </a:moveTo>
                  <a:lnTo>
                    <a:pt x="526" y="310"/>
                  </a:lnTo>
                  <a:lnTo>
                    <a:pt x="526" y="310"/>
                  </a:lnTo>
                  <a:lnTo>
                    <a:pt x="526" y="312"/>
                  </a:lnTo>
                  <a:lnTo>
                    <a:pt x="526" y="312"/>
                  </a:lnTo>
                  <a:lnTo>
                    <a:pt x="528" y="314"/>
                  </a:lnTo>
                  <a:lnTo>
                    <a:pt x="528" y="314"/>
                  </a:lnTo>
                  <a:lnTo>
                    <a:pt x="530" y="312"/>
                  </a:lnTo>
                  <a:lnTo>
                    <a:pt x="530" y="312"/>
                  </a:lnTo>
                  <a:lnTo>
                    <a:pt x="532" y="314"/>
                  </a:lnTo>
                  <a:lnTo>
                    <a:pt x="530" y="314"/>
                  </a:lnTo>
                  <a:lnTo>
                    <a:pt x="530" y="314"/>
                  </a:lnTo>
                  <a:lnTo>
                    <a:pt x="532" y="316"/>
                  </a:lnTo>
                  <a:lnTo>
                    <a:pt x="532" y="314"/>
                  </a:lnTo>
                  <a:lnTo>
                    <a:pt x="532" y="312"/>
                  </a:lnTo>
                  <a:lnTo>
                    <a:pt x="532" y="312"/>
                  </a:lnTo>
                  <a:lnTo>
                    <a:pt x="532" y="312"/>
                  </a:lnTo>
                  <a:lnTo>
                    <a:pt x="532" y="310"/>
                  </a:lnTo>
                  <a:lnTo>
                    <a:pt x="532" y="310"/>
                  </a:lnTo>
                  <a:lnTo>
                    <a:pt x="530" y="310"/>
                  </a:lnTo>
                  <a:lnTo>
                    <a:pt x="528" y="308"/>
                  </a:lnTo>
                  <a:lnTo>
                    <a:pt x="528" y="308"/>
                  </a:lnTo>
                  <a:lnTo>
                    <a:pt x="526" y="310"/>
                  </a:lnTo>
                  <a:lnTo>
                    <a:pt x="526" y="310"/>
                  </a:lnTo>
                  <a:close/>
                  <a:moveTo>
                    <a:pt x="518" y="318"/>
                  </a:moveTo>
                  <a:lnTo>
                    <a:pt x="518" y="318"/>
                  </a:lnTo>
                  <a:lnTo>
                    <a:pt x="518" y="318"/>
                  </a:lnTo>
                  <a:lnTo>
                    <a:pt x="518" y="320"/>
                  </a:lnTo>
                  <a:lnTo>
                    <a:pt x="520" y="320"/>
                  </a:lnTo>
                  <a:lnTo>
                    <a:pt x="522" y="320"/>
                  </a:lnTo>
                  <a:lnTo>
                    <a:pt x="522" y="320"/>
                  </a:lnTo>
                  <a:lnTo>
                    <a:pt x="522" y="318"/>
                  </a:lnTo>
                  <a:lnTo>
                    <a:pt x="520" y="318"/>
                  </a:lnTo>
                  <a:lnTo>
                    <a:pt x="518" y="318"/>
                  </a:lnTo>
                  <a:lnTo>
                    <a:pt x="518" y="318"/>
                  </a:lnTo>
                  <a:close/>
                  <a:moveTo>
                    <a:pt x="508" y="338"/>
                  </a:moveTo>
                  <a:lnTo>
                    <a:pt x="508" y="338"/>
                  </a:lnTo>
                  <a:lnTo>
                    <a:pt x="510" y="336"/>
                  </a:lnTo>
                  <a:lnTo>
                    <a:pt x="510" y="336"/>
                  </a:lnTo>
                  <a:lnTo>
                    <a:pt x="510" y="336"/>
                  </a:lnTo>
                  <a:lnTo>
                    <a:pt x="512" y="338"/>
                  </a:lnTo>
                  <a:lnTo>
                    <a:pt x="516" y="342"/>
                  </a:lnTo>
                  <a:lnTo>
                    <a:pt x="516" y="342"/>
                  </a:lnTo>
                  <a:lnTo>
                    <a:pt x="516" y="340"/>
                  </a:lnTo>
                  <a:lnTo>
                    <a:pt x="518" y="342"/>
                  </a:lnTo>
                  <a:lnTo>
                    <a:pt x="518" y="342"/>
                  </a:lnTo>
                  <a:lnTo>
                    <a:pt x="518" y="340"/>
                  </a:lnTo>
                  <a:lnTo>
                    <a:pt x="518" y="338"/>
                  </a:lnTo>
                  <a:lnTo>
                    <a:pt x="518" y="338"/>
                  </a:lnTo>
                  <a:lnTo>
                    <a:pt x="516" y="340"/>
                  </a:lnTo>
                  <a:lnTo>
                    <a:pt x="514" y="340"/>
                  </a:lnTo>
                  <a:lnTo>
                    <a:pt x="514" y="340"/>
                  </a:lnTo>
                  <a:lnTo>
                    <a:pt x="514" y="338"/>
                  </a:lnTo>
                  <a:lnTo>
                    <a:pt x="516" y="338"/>
                  </a:lnTo>
                  <a:lnTo>
                    <a:pt x="516" y="338"/>
                  </a:lnTo>
                  <a:lnTo>
                    <a:pt x="516" y="336"/>
                  </a:lnTo>
                  <a:lnTo>
                    <a:pt x="514" y="336"/>
                  </a:lnTo>
                  <a:lnTo>
                    <a:pt x="512" y="336"/>
                  </a:lnTo>
                  <a:lnTo>
                    <a:pt x="510" y="336"/>
                  </a:lnTo>
                  <a:lnTo>
                    <a:pt x="508" y="338"/>
                  </a:lnTo>
                  <a:close/>
                  <a:moveTo>
                    <a:pt x="506" y="344"/>
                  </a:moveTo>
                  <a:lnTo>
                    <a:pt x="506" y="344"/>
                  </a:lnTo>
                  <a:lnTo>
                    <a:pt x="504" y="344"/>
                  </a:lnTo>
                  <a:lnTo>
                    <a:pt x="504" y="344"/>
                  </a:lnTo>
                  <a:lnTo>
                    <a:pt x="506" y="344"/>
                  </a:lnTo>
                  <a:lnTo>
                    <a:pt x="506" y="344"/>
                  </a:lnTo>
                  <a:lnTo>
                    <a:pt x="508" y="346"/>
                  </a:lnTo>
                  <a:lnTo>
                    <a:pt x="506" y="342"/>
                  </a:lnTo>
                  <a:lnTo>
                    <a:pt x="506" y="342"/>
                  </a:lnTo>
                  <a:lnTo>
                    <a:pt x="506" y="344"/>
                  </a:lnTo>
                  <a:lnTo>
                    <a:pt x="506" y="344"/>
                  </a:lnTo>
                  <a:close/>
                  <a:moveTo>
                    <a:pt x="494" y="326"/>
                  </a:moveTo>
                  <a:lnTo>
                    <a:pt x="494" y="326"/>
                  </a:lnTo>
                  <a:lnTo>
                    <a:pt x="496" y="326"/>
                  </a:lnTo>
                  <a:lnTo>
                    <a:pt x="496" y="328"/>
                  </a:lnTo>
                  <a:lnTo>
                    <a:pt x="496" y="326"/>
                  </a:lnTo>
                  <a:lnTo>
                    <a:pt x="496" y="326"/>
                  </a:lnTo>
                  <a:lnTo>
                    <a:pt x="498" y="328"/>
                  </a:lnTo>
                  <a:lnTo>
                    <a:pt x="498" y="330"/>
                  </a:lnTo>
                  <a:lnTo>
                    <a:pt x="498" y="330"/>
                  </a:lnTo>
                  <a:lnTo>
                    <a:pt x="498" y="330"/>
                  </a:lnTo>
                  <a:lnTo>
                    <a:pt x="498" y="330"/>
                  </a:lnTo>
                  <a:lnTo>
                    <a:pt x="500" y="332"/>
                  </a:lnTo>
                  <a:lnTo>
                    <a:pt x="500" y="332"/>
                  </a:lnTo>
                  <a:lnTo>
                    <a:pt x="500" y="330"/>
                  </a:lnTo>
                  <a:lnTo>
                    <a:pt x="500" y="330"/>
                  </a:lnTo>
                  <a:lnTo>
                    <a:pt x="504" y="332"/>
                  </a:lnTo>
                  <a:lnTo>
                    <a:pt x="504" y="334"/>
                  </a:lnTo>
                  <a:lnTo>
                    <a:pt x="506" y="332"/>
                  </a:lnTo>
                  <a:lnTo>
                    <a:pt x="506" y="332"/>
                  </a:lnTo>
                  <a:lnTo>
                    <a:pt x="504" y="330"/>
                  </a:lnTo>
                  <a:lnTo>
                    <a:pt x="504" y="330"/>
                  </a:lnTo>
                  <a:lnTo>
                    <a:pt x="504" y="330"/>
                  </a:lnTo>
                  <a:lnTo>
                    <a:pt x="504" y="330"/>
                  </a:lnTo>
                  <a:lnTo>
                    <a:pt x="504" y="330"/>
                  </a:lnTo>
                  <a:lnTo>
                    <a:pt x="504" y="330"/>
                  </a:lnTo>
                  <a:lnTo>
                    <a:pt x="504" y="328"/>
                  </a:lnTo>
                  <a:lnTo>
                    <a:pt x="506" y="326"/>
                  </a:lnTo>
                  <a:lnTo>
                    <a:pt x="506" y="324"/>
                  </a:lnTo>
                  <a:lnTo>
                    <a:pt x="504" y="322"/>
                  </a:lnTo>
                  <a:lnTo>
                    <a:pt x="504" y="322"/>
                  </a:lnTo>
                  <a:lnTo>
                    <a:pt x="506" y="324"/>
                  </a:lnTo>
                  <a:lnTo>
                    <a:pt x="504" y="326"/>
                  </a:lnTo>
                  <a:lnTo>
                    <a:pt x="504" y="328"/>
                  </a:lnTo>
                  <a:lnTo>
                    <a:pt x="504" y="330"/>
                  </a:lnTo>
                  <a:lnTo>
                    <a:pt x="504" y="330"/>
                  </a:lnTo>
                  <a:lnTo>
                    <a:pt x="504" y="330"/>
                  </a:lnTo>
                  <a:lnTo>
                    <a:pt x="504" y="330"/>
                  </a:lnTo>
                  <a:lnTo>
                    <a:pt x="504" y="330"/>
                  </a:lnTo>
                  <a:lnTo>
                    <a:pt x="504" y="332"/>
                  </a:lnTo>
                  <a:lnTo>
                    <a:pt x="502" y="332"/>
                  </a:lnTo>
                  <a:lnTo>
                    <a:pt x="502" y="332"/>
                  </a:lnTo>
                  <a:lnTo>
                    <a:pt x="502" y="328"/>
                  </a:lnTo>
                  <a:lnTo>
                    <a:pt x="500" y="324"/>
                  </a:lnTo>
                  <a:lnTo>
                    <a:pt x="500" y="324"/>
                  </a:lnTo>
                  <a:lnTo>
                    <a:pt x="498" y="324"/>
                  </a:lnTo>
                  <a:lnTo>
                    <a:pt x="498" y="326"/>
                  </a:lnTo>
                  <a:lnTo>
                    <a:pt x="498" y="326"/>
                  </a:lnTo>
                  <a:lnTo>
                    <a:pt x="496" y="324"/>
                  </a:lnTo>
                  <a:lnTo>
                    <a:pt x="496" y="324"/>
                  </a:lnTo>
                  <a:lnTo>
                    <a:pt x="496" y="324"/>
                  </a:lnTo>
                  <a:lnTo>
                    <a:pt x="496" y="326"/>
                  </a:lnTo>
                  <a:lnTo>
                    <a:pt x="494" y="326"/>
                  </a:lnTo>
                  <a:lnTo>
                    <a:pt x="494" y="326"/>
                  </a:lnTo>
                  <a:close/>
                  <a:moveTo>
                    <a:pt x="492" y="330"/>
                  </a:moveTo>
                  <a:lnTo>
                    <a:pt x="492" y="330"/>
                  </a:lnTo>
                  <a:lnTo>
                    <a:pt x="492" y="330"/>
                  </a:lnTo>
                  <a:lnTo>
                    <a:pt x="492" y="332"/>
                  </a:lnTo>
                  <a:lnTo>
                    <a:pt x="494" y="332"/>
                  </a:lnTo>
                  <a:lnTo>
                    <a:pt x="494" y="334"/>
                  </a:lnTo>
                  <a:lnTo>
                    <a:pt x="494" y="334"/>
                  </a:lnTo>
                  <a:lnTo>
                    <a:pt x="498" y="336"/>
                  </a:lnTo>
                  <a:lnTo>
                    <a:pt x="498" y="334"/>
                  </a:lnTo>
                  <a:lnTo>
                    <a:pt x="498" y="334"/>
                  </a:lnTo>
                  <a:lnTo>
                    <a:pt x="498" y="334"/>
                  </a:lnTo>
                  <a:lnTo>
                    <a:pt x="498" y="332"/>
                  </a:lnTo>
                  <a:lnTo>
                    <a:pt x="496" y="330"/>
                  </a:lnTo>
                  <a:lnTo>
                    <a:pt x="496" y="330"/>
                  </a:lnTo>
                  <a:lnTo>
                    <a:pt x="494" y="330"/>
                  </a:lnTo>
                  <a:lnTo>
                    <a:pt x="492" y="330"/>
                  </a:lnTo>
                  <a:lnTo>
                    <a:pt x="492" y="330"/>
                  </a:lnTo>
                  <a:close/>
                  <a:moveTo>
                    <a:pt x="490" y="326"/>
                  </a:moveTo>
                  <a:lnTo>
                    <a:pt x="490" y="326"/>
                  </a:lnTo>
                  <a:lnTo>
                    <a:pt x="490" y="324"/>
                  </a:lnTo>
                  <a:lnTo>
                    <a:pt x="490" y="324"/>
                  </a:lnTo>
                  <a:lnTo>
                    <a:pt x="492" y="324"/>
                  </a:lnTo>
                  <a:lnTo>
                    <a:pt x="490" y="324"/>
                  </a:lnTo>
                  <a:lnTo>
                    <a:pt x="490" y="324"/>
                  </a:lnTo>
                  <a:lnTo>
                    <a:pt x="488" y="324"/>
                  </a:lnTo>
                  <a:lnTo>
                    <a:pt x="490" y="326"/>
                  </a:lnTo>
                  <a:lnTo>
                    <a:pt x="490" y="326"/>
                  </a:lnTo>
                  <a:close/>
                  <a:moveTo>
                    <a:pt x="490" y="302"/>
                  </a:moveTo>
                  <a:lnTo>
                    <a:pt x="490" y="302"/>
                  </a:lnTo>
                  <a:lnTo>
                    <a:pt x="490" y="304"/>
                  </a:lnTo>
                  <a:lnTo>
                    <a:pt x="492" y="304"/>
                  </a:lnTo>
                  <a:lnTo>
                    <a:pt x="492" y="304"/>
                  </a:lnTo>
                  <a:lnTo>
                    <a:pt x="490" y="302"/>
                  </a:lnTo>
                  <a:lnTo>
                    <a:pt x="490" y="302"/>
                  </a:lnTo>
                  <a:close/>
                  <a:moveTo>
                    <a:pt x="482" y="292"/>
                  </a:moveTo>
                  <a:lnTo>
                    <a:pt x="482" y="292"/>
                  </a:lnTo>
                  <a:lnTo>
                    <a:pt x="484" y="294"/>
                  </a:lnTo>
                  <a:lnTo>
                    <a:pt x="484" y="292"/>
                  </a:lnTo>
                  <a:lnTo>
                    <a:pt x="482" y="292"/>
                  </a:lnTo>
                  <a:close/>
                  <a:moveTo>
                    <a:pt x="480" y="266"/>
                  </a:moveTo>
                  <a:lnTo>
                    <a:pt x="480" y="268"/>
                  </a:lnTo>
                  <a:lnTo>
                    <a:pt x="480" y="266"/>
                  </a:lnTo>
                  <a:lnTo>
                    <a:pt x="480" y="266"/>
                  </a:lnTo>
                  <a:lnTo>
                    <a:pt x="480" y="266"/>
                  </a:lnTo>
                  <a:lnTo>
                    <a:pt x="480" y="266"/>
                  </a:lnTo>
                  <a:close/>
                  <a:moveTo>
                    <a:pt x="472" y="288"/>
                  </a:moveTo>
                  <a:lnTo>
                    <a:pt x="472" y="288"/>
                  </a:lnTo>
                  <a:lnTo>
                    <a:pt x="472" y="290"/>
                  </a:lnTo>
                  <a:lnTo>
                    <a:pt x="472" y="290"/>
                  </a:lnTo>
                  <a:lnTo>
                    <a:pt x="472" y="290"/>
                  </a:lnTo>
                  <a:lnTo>
                    <a:pt x="472" y="290"/>
                  </a:lnTo>
                  <a:lnTo>
                    <a:pt x="474" y="290"/>
                  </a:lnTo>
                  <a:lnTo>
                    <a:pt x="474" y="290"/>
                  </a:lnTo>
                  <a:lnTo>
                    <a:pt x="474" y="288"/>
                  </a:lnTo>
                  <a:lnTo>
                    <a:pt x="472" y="288"/>
                  </a:lnTo>
                  <a:lnTo>
                    <a:pt x="472" y="288"/>
                  </a:lnTo>
                  <a:close/>
                  <a:moveTo>
                    <a:pt x="460" y="278"/>
                  </a:moveTo>
                  <a:lnTo>
                    <a:pt x="460" y="278"/>
                  </a:lnTo>
                  <a:lnTo>
                    <a:pt x="462" y="280"/>
                  </a:lnTo>
                  <a:lnTo>
                    <a:pt x="464" y="282"/>
                  </a:lnTo>
                  <a:lnTo>
                    <a:pt x="464" y="282"/>
                  </a:lnTo>
                  <a:lnTo>
                    <a:pt x="464" y="282"/>
                  </a:lnTo>
                  <a:lnTo>
                    <a:pt x="462" y="282"/>
                  </a:lnTo>
                  <a:lnTo>
                    <a:pt x="462" y="282"/>
                  </a:lnTo>
                  <a:lnTo>
                    <a:pt x="462" y="282"/>
                  </a:lnTo>
                  <a:lnTo>
                    <a:pt x="462" y="282"/>
                  </a:lnTo>
                  <a:lnTo>
                    <a:pt x="462" y="284"/>
                  </a:lnTo>
                  <a:lnTo>
                    <a:pt x="462" y="284"/>
                  </a:lnTo>
                  <a:lnTo>
                    <a:pt x="462" y="284"/>
                  </a:lnTo>
                  <a:lnTo>
                    <a:pt x="464" y="284"/>
                  </a:lnTo>
                  <a:lnTo>
                    <a:pt x="464" y="284"/>
                  </a:lnTo>
                  <a:lnTo>
                    <a:pt x="462" y="286"/>
                  </a:lnTo>
                  <a:lnTo>
                    <a:pt x="462" y="286"/>
                  </a:lnTo>
                  <a:lnTo>
                    <a:pt x="462" y="286"/>
                  </a:lnTo>
                  <a:lnTo>
                    <a:pt x="460" y="284"/>
                  </a:lnTo>
                  <a:lnTo>
                    <a:pt x="460" y="284"/>
                  </a:lnTo>
                  <a:lnTo>
                    <a:pt x="458" y="284"/>
                  </a:lnTo>
                  <a:lnTo>
                    <a:pt x="458" y="284"/>
                  </a:lnTo>
                  <a:lnTo>
                    <a:pt x="460" y="286"/>
                  </a:lnTo>
                  <a:lnTo>
                    <a:pt x="462" y="288"/>
                  </a:lnTo>
                  <a:lnTo>
                    <a:pt x="462" y="288"/>
                  </a:lnTo>
                  <a:lnTo>
                    <a:pt x="462" y="288"/>
                  </a:lnTo>
                  <a:lnTo>
                    <a:pt x="464" y="288"/>
                  </a:lnTo>
                  <a:lnTo>
                    <a:pt x="464" y="288"/>
                  </a:lnTo>
                  <a:lnTo>
                    <a:pt x="464" y="286"/>
                  </a:lnTo>
                  <a:lnTo>
                    <a:pt x="464" y="286"/>
                  </a:lnTo>
                  <a:lnTo>
                    <a:pt x="464" y="286"/>
                  </a:lnTo>
                  <a:lnTo>
                    <a:pt x="466" y="284"/>
                  </a:lnTo>
                  <a:lnTo>
                    <a:pt x="466" y="284"/>
                  </a:lnTo>
                  <a:lnTo>
                    <a:pt x="468" y="286"/>
                  </a:lnTo>
                  <a:lnTo>
                    <a:pt x="468" y="286"/>
                  </a:lnTo>
                  <a:lnTo>
                    <a:pt x="466" y="282"/>
                  </a:lnTo>
                  <a:lnTo>
                    <a:pt x="466" y="282"/>
                  </a:lnTo>
                  <a:lnTo>
                    <a:pt x="466" y="284"/>
                  </a:lnTo>
                  <a:lnTo>
                    <a:pt x="464" y="284"/>
                  </a:lnTo>
                  <a:lnTo>
                    <a:pt x="464" y="280"/>
                  </a:lnTo>
                  <a:lnTo>
                    <a:pt x="466" y="280"/>
                  </a:lnTo>
                  <a:lnTo>
                    <a:pt x="466" y="280"/>
                  </a:lnTo>
                  <a:lnTo>
                    <a:pt x="464" y="278"/>
                  </a:lnTo>
                  <a:lnTo>
                    <a:pt x="462" y="276"/>
                  </a:lnTo>
                  <a:lnTo>
                    <a:pt x="460" y="278"/>
                  </a:lnTo>
                  <a:lnTo>
                    <a:pt x="460" y="278"/>
                  </a:lnTo>
                  <a:close/>
                  <a:moveTo>
                    <a:pt x="464" y="248"/>
                  </a:moveTo>
                  <a:lnTo>
                    <a:pt x="464" y="248"/>
                  </a:lnTo>
                  <a:lnTo>
                    <a:pt x="464" y="250"/>
                  </a:lnTo>
                  <a:lnTo>
                    <a:pt x="464" y="252"/>
                  </a:lnTo>
                  <a:lnTo>
                    <a:pt x="464" y="252"/>
                  </a:lnTo>
                  <a:lnTo>
                    <a:pt x="464" y="252"/>
                  </a:lnTo>
                  <a:lnTo>
                    <a:pt x="464" y="250"/>
                  </a:lnTo>
                  <a:lnTo>
                    <a:pt x="466" y="252"/>
                  </a:lnTo>
                  <a:lnTo>
                    <a:pt x="464" y="254"/>
                  </a:lnTo>
                  <a:lnTo>
                    <a:pt x="464" y="254"/>
                  </a:lnTo>
                  <a:lnTo>
                    <a:pt x="464" y="256"/>
                  </a:lnTo>
                  <a:lnTo>
                    <a:pt x="464" y="256"/>
                  </a:lnTo>
                  <a:lnTo>
                    <a:pt x="464" y="254"/>
                  </a:lnTo>
                  <a:lnTo>
                    <a:pt x="466" y="256"/>
                  </a:lnTo>
                  <a:lnTo>
                    <a:pt x="466" y="256"/>
                  </a:lnTo>
                  <a:lnTo>
                    <a:pt x="466" y="254"/>
                  </a:lnTo>
                  <a:lnTo>
                    <a:pt x="466" y="252"/>
                  </a:lnTo>
                  <a:lnTo>
                    <a:pt x="466" y="252"/>
                  </a:lnTo>
                  <a:lnTo>
                    <a:pt x="466" y="250"/>
                  </a:lnTo>
                  <a:lnTo>
                    <a:pt x="464" y="248"/>
                  </a:lnTo>
                  <a:lnTo>
                    <a:pt x="464" y="248"/>
                  </a:lnTo>
                  <a:close/>
                  <a:moveTo>
                    <a:pt x="456" y="272"/>
                  </a:moveTo>
                  <a:lnTo>
                    <a:pt x="456" y="272"/>
                  </a:lnTo>
                  <a:lnTo>
                    <a:pt x="456" y="274"/>
                  </a:lnTo>
                  <a:lnTo>
                    <a:pt x="458" y="276"/>
                  </a:lnTo>
                  <a:lnTo>
                    <a:pt x="458" y="276"/>
                  </a:lnTo>
                  <a:lnTo>
                    <a:pt x="456" y="272"/>
                  </a:lnTo>
                  <a:close/>
                  <a:moveTo>
                    <a:pt x="430" y="340"/>
                  </a:moveTo>
                  <a:lnTo>
                    <a:pt x="432" y="342"/>
                  </a:lnTo>
                  <a:lnTo>
                    <a:pt x="432" y="342"/>
                  </a:lnTo>
                  <a:lnTo>
                    <a:pt x="432" y="340"/>
                  </a:lnTo>
                  <a:lnTo>
                    <a:pt x="430" y="340"/>
                  </a:lnTo>
                  <a:lnTo>
                    <a:pt x="430" y="340"/>
                  </a:lnTo>
                  <a:close/>
                  <a:moveTo>
                    <a:pt x="456" y="244"/>
                  </a:moveTo>
                  <a:lnTo>
                    <a:pt x="456" y="244"/>
                  </a:lnTo>
                  <a:lnTo>
                    <a:pt x="458" y="246"/>
                  </a:lnTo>
                  <a:lnTo>
                    <a:pt x="460" y="248"/>
                  </a:lnTo>
                  <a:lnTo>
                    <a:pt x="460" y="248"/>
                  </a:lnTo>
                  <a:lnTo>
                    <a:pt x="460" y="246"/>
                  </a:lnTo>
                  <a:lnTo>
                    <a:pt x="460" y="246"/>
                  </a:lnTo>
                  <a:lnTo>
                    <a:pt x="460" y="246"/>
                  </a:lnTo>
                  <a:lnTo>
                    <a:pt x="462" y="246"/>
                  </a:lnTo>
                  <a:lnTo>
                    <a:pt x="462" y="246"/>
                  </a:lnTo>
                  <a:lnTo>
                    <a:pt x="460" y="244"/>
                  </a:lnTo>
                  <a:lnTo>
                    <a:pt x="458" y="242"/>
                  </a:lnTo>
                  <a:lnTo>
                    <a:pt x="458" y="242"/>
                  </a:lnTo>
                  <a:lnTo>
                    <a:pt x="458" y="244"/>
                  </a:lnTo>
                  <a:lnTo>
                    <a:pt x="456" y="244"/>
                  </a:lnTo>
                  <a:lnTo>
                    <a:pt x="456" y="244"/>
                  </a:lnTo>
                  <a:close/>
                  <a:moveTo>
                    <a:pt x="442" y="276"/>
                  </a:moveTo>
                  <a:lnTo>
                    <a:pt x="442" y="276"/>
                  </a:lnTo>
                  <a:lnTo>
                    <a:pt x="442" y="278"/>
                  </a:lnTo>
                  <a:lnTo>
                    <a:pt x="442" y="278"/>
                  </a:lnTo>
                  <a:lnTo>
                    <a:pt x="442" y="278"/>
                  </a:lnTo>
                  <a:lnTo>
                    <a:pt x="442" y="278"/>
                  </a:lnTo>
                  <a:lnTo>
                    <a:pt x="444" y="282"/>
                  </a:lnTo>
                  <a:lnTo>
                    <a:pt x="444" y="282"/>
                  </a:lnTo>
                  <a:lnTo>
                    <a:pt x="442" y="282"/>
                  </a:lnTo>
                  <a:lnTo>
                    <a:pt x="442" y="284"/>
                  </a:lnTo>
                  <a:lnTo>
                    <a:pt x="442" y="284"/>
                  </a:lnTo>
                  <a:lnTo>
                    <a:pt x="442" y="284"/>
                  </a:lnTo>
                  <a:lnTo>
                    <a:pt x="442" y="284"/>
                  </a:lnTo>
                  <a:lnTo>
                    <a:pt x="442" y="284"/>
                  </a:lnTo>
                  <a:lnTo>
                    <a:pt x="446" y="288"/>
                  </a:lnTo>
                  <a:lnTo>
                    <a:pt x="446" y="288"/>
                  </a:lnTo>
                  <a:lnTo>
                    <a:pt x="448" y="290"/>
                  </a:lnTo>
                  <a:lnTo>
                    <a:pt x="450" y="288"/>
                  </a:lnTo>
                  <a:lnTo>
                    <a:pt x="446" y="288"/>
                  </a:lnTo>
                  <a:lnTo>
                    <a:pt x="446" y="288"/>
                  </a:lnTo>
                  <a:lnTo>
                    <a:pt x="448" y="286"/>
                  </a:lnTo>
                  <a:lnTo>
                    <a:pt x="446" y="284"/>
                  </a:lnTo>
                  <a:lnTo>
                    <a:pt x="446" y="282"/>
                  </a:lnTo>
                  <a:lnTo>
                    <a:pt x="446" y="280"/>
                  </a:lnTo>
                  <a:lnTo>
                    <a:pt x="446" y="280"/>
                  </a:lnTo>
                  <a:lnTo>
                    <a:pt x="442" y="276"/>
                  </a:lnTo>
                  <a:lnTo>
                    <a:pt x="442" y="276"/>
                  </a:lnTo>
                  <a:close/>
                  <a:moveTo>
                    <a:pt x="440" y="276"/>
                  </a:moveTo>
                  <a:lnTo>
                    <a:pt x="440" y="276"/>
                  </a:lnTo>
                  <a:lnTo>
                    <a:pt x="442" y="278"/>
                  </a:lnTo>
                  <a:lnTo>
                    <a:pt x="442" y="278"/>
                  </a:lnTo>
                  <a:lnTo>
                    <a:pt x="442" y="276"/>
                  </a:lnTo>
                  <a:lnTo>
                    <a:pt x="440" y="274"/>
                  </a:lnTo>
                  <a:lnTo>
                    <a:pt x="440" y="274"/>
                  </a:lnTo>
                  <a:lnTo>
                    <a:pt x="440" y="274"/>
                  </a:lnTo>
                  <a:lnTo>
                    <a:pt x="440" y="276"/>
                  </a:lnTo>
                  <a:lnTo>
                    <a:pt x="440" y="276"/>
                  </a:lnTo>
                  <a:close/>
                  <a:moveTo>
                    <a:pt x="422" y="320"/>
                  </a:moveTo>
                  <a:lnTo>
                    <a:pt x="422" y="320"/>
                  </a:lnTo>
                  <a:lnTo>
                    <a:pt x="424" y="320"/>
                  </a:lnTo>
                  <a:lnTo>
                    <a:pt x="424" y="322"/>
                  </a:lnTo>
                  <a:lnTo>
                    <a:pt x="426" y="322"/>
                  </a:lnTo>
                  <a:lnTo>
                    <a:pt x="426" y="324"/>
                  </a:lnTo>
                  <a:lnTo>
                    <a:pt x="426" y="324"/>
                  </a:lnTo>
                  <a:lnTo>
                    <a:pt x="428" y="324"/>
                  </a:lnTo>
                  <a:lnTo>
                    <a:pt x="430" y="324"/>
                  </a:lnTo>
                  <a:lnTo>
                    <a:pt x="430" y="324"/>
                  </a:lnTo>
                  <a:lnTo>
                    <a:pt x="428" y="322"/>
                  </a:lnTo>
                  <a:lnTo>
                    <a:pt x="426" y="322"/>
                  </a:lnTo>
                  <a:lnTo>
                    <a:pt x="424" y="318"/>
                  </a:lnTo>
                  <a:lnTo>
                    <a:pt x="424" y="318"/>
                  </a:lnTo>
                  <a:lnTo>
                    <a:pt x="422" y="320"/>
                  </a:lnTo>
                  <a:lnTo>
                    <a:pt x="422" y="320"/>
                  </a:lnTo>
                  <a:close/>
                  <a:moveTo>
                    <a:pt x="418" y="332"/>
                  </a:moveTo>
                  <a:lnTo>
                    <a:pt x="418" y="330"/>
                  </a:lnTo>
                  <a:lnTo>
                    <a:pt x="416" y="332"/>
                  </a:lnTo>
                  <a:lnTo>
                    <a:pt x="418" y="332"/>
                  </a:lnTo>
                  <a:close/>
                  <a:moveTo>
                    <a:pt x="422" y="318"/>
                  </a:moveTo>
                  <a:lnTo>
                    <a:pt x="422" y="318"/>
                  </a:lnTo>
                  <a:lnTo>
                    <a:pt x="422" y="318"/>
                  </a:lnTo>
                  <a:lnTo>
                    <a:pt x="422" y="318"/>
                  </a:lnTo>
                  <a:close/>
                  <a:moveTo>
                    <a:pt x="438" y="270"/>
                  </a:moveTo>
                  <a:lnTo>
                    <a:pt x="438" y="272"/>
                  </a:lnTo>
                  <a:lnTo>
                    <a:pt x="438" y="272"/>
                  </a:lnTo>
                  <a:lnTo>
                    <a:pt x="438" y="270"/>
                  </a:lnTo>
                  <a:lnTo>
                    <a:pt x="438" y="270"/>
                  </a:lnTo>
                  <a:lnTo>
                    <a:pt x="438" y="270"/>
                  </a:lnTo>
                  <a:lnTo>
                    <a:pt x="438" y="270"/>
                  </a:lnTo>
                  <a:lnTo>
                    <a:pt x="438" y="270"/>
                  </a:lnTo>
                  <a:lnTo>
                    <a:pt x="438" y="270"/>
                  </a:lnTo>
                  <a:lnTo>
                    <a:pt x="438" y="270"/>
                  </a:lnTo>
                  <a:close/>
                  <a:moveTo>
                    <a:pt x="430" y="292"/>
                  </a:moveTo>
                  <a:lnTo>
                    <a:pt x="430" y="292"/>
                  </a:lnTo>
                  <a:lnTo>
                    <a:pt x="428" y="290"/>
                  </a:lnTo>
                  <a:lnTo>
                    <a:pt x="428" y="290"/>
                  </a:lnTo>
                  <a:lnTo>
                    <a:pt x="428" y="290"/>
                  </a:lnTo>
                  <a:lnTo>
                    <a:pt x="430" y="292"/>
                  </a:lnTo>
                  <a:lnTo>
                    <a:pt x="430" y="292"/>
                  </a:lnTo>
                  <a:close/>
                  <a:moveTo>
                    <a:pt x="436" y="270"/>
                  </a:moveTo>
                  <a:lnTo>
                    <a:pt x="436" y="270"/>
                  </a:lnTo>
                  <a:lnTo>
                    <a:pt x="436" y="268"/>
                  </a:lnTo>
                  <a:lnTo>
                    <a:pt x="432" y="264"/>
                  </a:lnTo>
                  <a:lnTo>
                    <a:pt x="430" y="262"/>
                  </a:lnTo>
                  <a:lnTo>
                    <a:pt x="428" y="260"/>
                  </a:lnTo>
                  <a:lnTo>
                    <a:pt x="428" y="260"/>
                  </a:lnTo>
                  <a:lnTo>
                    <a:pt x="424" y="260"/>
                  </a:lnTo>
                  <a:lnTo>
                    <a:pt x="422" y="258"/>
                  </a:lnTo>
                  <a:lnTo>
                    <a:pt x="422" y="258"/>
                  </a:lnTo>
                  <a:lnTo>
                    <a:pt x="420" y="258"/>
                  </a:lnTo>
                  <a:lnTo>
                    <a:pt x="420" y="258"/>
                  </a:lnTo>
                  <a:lnTo>
                    <a:pt x="420" y="258"/>
                  </a:lnTo>
                  <a:lnTo>
                    <a:pt x="420" y="260"/>
                  </a:lnTo>
                  <a:lnTo>
                    <a:pt x="422" y="260"/>
                  </a:lnTo>
                  <a:lnTo>
                    <a:pt x="424" y="260"/>
                  </a:lnTo>
                  <a:lnTo>
                    <a:pt x="424" y="260"/>
                  </a:lnTo>
                  <a:lnTo>
                    <a:pt x="426" y="264"/>
                  </a:lnTo>
                  <a:lnTo>
                    <a:pt x="432" y="268"/>
                  </a:lnTo>
                  <a:lnTo>
                    <a:pt x="432" y="268"/>
                  </a:lnTo>
                  <a:lnTo>
                    <a:pt x="432" y="266"/>
                  </a:lnTo>
                  <a:lnTo>
                    <a:pt x="432" y="266"/>
                  </a:lnTo>
                  <a:lnTo>
                    <a:pt x="434" y="268"/>
                  </a:lnTo>
                  <a:lnTo>
                    <a:pt x="436" y="270"/>
                  </a:lnTo>
                  <a:lnTo>
                    <a:pt x="436" y="270"/>
                  </a:lnTo>
                  <a:close/>
                  <a:moveTo>
                    <a:pt x="438" y="254"/>
                  </a:moveTo>
                  <a:lnTo>
                    <a:pt x="442" y="256"/>
                  </a:lnTo>
                  <a:lnTo>
                    <a:pt x="442" y="256"/>
                  </a:lnTo>
                  <a:lnTo>
                    <a:pt x="440" y="254"/>
                  </a:lnTo>
                  <a:lnTo>
                    <a:pt x="438" y="254"/>
                  </a:lnTo>
                  <a:lnTo>
                    <a:pt x="438" y="254"/>
                  </a:lnTo>
                  <a:close/>
                  <a:moveTo>
                    <a:pt x="436" y="252"/>
                  </a:moveTo>
                  <a:lnTo>
                    <a:pt x="438" y="254"/>
                  </a:lnTo>
                  <a:lnTo>
                    <a:pt x="438" y="254"/>
                  </a:lnTo>
                  <a:lnTo>
                    <a:pt x="438" y="252"/>
                  </a:lnTo>
                  <a:lnTo>
                    <a:pt x="436" y="252"/>
                  </a:lnTo>
                  <a:close/>
                  <a:moveTo>
                    <a:pt x="430" y="254"/>
                  </a:moveTo>
                  <a:lnTo>
                    <a:pt x="430" y="254"/>
                  </a:lnTo>
                  <a:lnTo>
                    <a:pt x="428" y="254"/>
                  </a:lnTo>
                  <a:lnTo>
                    <a:pt x="426" y="252"/>
                  </a:lnTo>
                  <a:lnTo>
                    <a:pt x="426" y="252"/>
                  </a:lnTo>
                  <a:lnTo>
                    <a:pt x="424" y="252"/>
                  </a:lnTo>
                  <a:lnTo>
                    <a:pt x="424" y="256"/>
                  </a:lnTo>
                  <a:lnTo>
                    <a:pt x="424" y="256"/>
                  </a:lnTo>
                  <a:lnTo>
                    <a:pt x="426" y="254"/>
                  </a:lnTo>
                  <a:lnTo>
                    <a:pt x="426" y="254"/>
                  </a:lnTo>
                  <a:lnTo>
                    <a:pt x="428" y="256"/>
                  </a:lnTo>
                  <a:lnTo>
                    <a:pt x="428" y="254"/>
                  </a:lnTo>
                  <a:lnTo>
                    <a:pt x="432" y="258"/>
                  </a:lnTo>
                  <a:lnTo>
                    <a:pt x="432" y="258"/>
                  </a:lnTo>
                  <a:lnTo>
                    <a:pt x="434" y="256"/>
                  </a:lnTo>
                  <a:lnTo>
                    <a:pt x="432" y="256"/>
                  </a:lnTo>
                  <a:lnTo>
                    <a:pt x="432" y="256"/>
                  </a:lnTo>
                  <a:lnTo>
                    <a:pt x="432" y="254"/>
                  </a:lnTo>
                  <a:lnTo>
                    <a:pt x="432" y="254"/>
                  </a:lnTo>
                  <a:lnTo>
                    <a:pt x="432" y="254"/>
                  </a:lnTo>
                  <a:lnTo>
                    <a:pt x="430" y="254"/>
                  </a:lnTo>
                  <a:lnTo>
                    <a:pt x="430" y="254"/>
                  </a:lnTo>
                  <a:close/>
                  <a:moveTo>
                    <a:pt x="422" y="246"/>
                  </a:moveTo>
                  <a:lnTo>
                    <a:pt x="422" y="246"/>
                  </a:lnTo>
                  <a:lnTo>
                    <a:pt x="422" y="248"/>
                  </a:lnTo>
                  <a:lnTo>
                    <a:pt x="422" y="248"/>
                  </a:lnTo>
                  <a:lnTo>
                    <a:pt x="424" y="248"/>
                  </a:lnTo>
                  <a:lnTo>
                    <a:pt x="424" y="250"/>
                  </a:lnTo>
                  <a:lnTo>
                    <a:pt x="424" y="250"/>
                  </a:lnTo>
                  <a:lnTo>
                    <a:pt x="426" y="248"/>
                  </a:lnTo>
                  <a:lnTo>
                    <a:pt x="428" y="248"/>
                  </a:lnTo>
                  <a:lnTo>
                    <a:pt x="426" y="248"/>
                  </a:lnTo>
                  <a:lnTo>
                    <a:pt x="426" y="248"/>
                  </a:lnTo>
                  <a:lnTo>
                    <a:pt x="426" y="246"/>
                  </a:lnTo>
                  <a:lnTo>
                    <a:pt x="426" y="246"/>
                  </a:lnTo>
                  <a:lnTo>
                    <a:pt x="426" y="246"/>
                  </a:lnTo>
                  <a:lnTo>
                    <a:pt x="422" y="246"/>
                  </a:lnTo>
                  <a:lnTo>
                    <a:pt x="422" y="246"/>
                  </a:lnTo>
                  <a:close/>
                  <a:moveTo>
                    <a:pt x="420" y="250"/>
                  </a:moveTo>
                  <a:lnTo>
                    <a:pt x="422" y="252"/>
                  </a:lnTo>
                  <a:lnTo>
                    <a:pt x="422" y="250"/>
                  </a:lnTo>
                  <a:lnTo>
                    <a:pt x="422" y="250"/>
                  </a:lnTo>
                  <a:lnTo>
                    <a:pt x="422" y="250"/>
                  </a:lnTo>
                  <a:lnTo>
                    <a:pt x="420" y="250"/>
                  </a:lnTo>
                  <a:lnTo>
                    <a:pt x="420" y="250"/>
                  </a:lnTo>
                  <a:close/>
                  <a:moveTo>
                    <a:pt x="416" y="256"/>
                  </a:moveTo>
                  <a:lnTo>
                    <a:pt x="416" y="258"/>
                  </a:lnTo>
                  <a:lnTo>
                    <a:pt x="418" y="256"/>
                  </a:lnTo>
                  <a:lnTo>
                    <a:pt x="418" y="256"/>
                  </a:lnTo>
                  <a:lnTo>
                    <a:pt x="416" y="256"/>
                  </a:lnTo>
                  <a:lnTo>
                    <a:pt x="416" y="256"/>
                  </a:lnTo>
                  <a:lnTo>
                    <a:pt x="416" y="256"/>
                  </a:lnTo>
                  <a:close/>
                  <a:moveTo>
                    <a:pt x="416" y="242"/>
                  </a:moveTo>
                  <a:lnTo>
                    <a:pt x="416" y="244"/>
                  </a:lnTo>
                  <a:lnTo>
                    <a:pt x="416" y="244"/>
                  </a:lnTo>
                  <a:lnTo>
                    <a:pt x="418" y="246"/>
                  </a:lnTo>
                  <a:lnTo>
                    <a:pt x="416" y="248"/>
                  </a:lnTo>
                  <a:lnTo>
                    <a:pt x="418" y="248"/>
                  </a:lnTo>
                  <a:lnTo>
                    <a:pt x="418" y="248"/>
                  </a:lnTo>
                  <a:lnTo>
                    <a:pt x="418" y="246"/>
                  </a:lnTo>
                  <a:lnTo>
                    <a:pt x="418" y="244"/>
                  </a:lnTo>
                  <a:lnTo>
                    <a:pt x="418" y="246"/>
                  </a:lnTo>
                  <a:lnTo>
                    <a:pt x="418" y="246"/>
                  </a:lnTo>
                  <a:lnTo>
                    <a:pt x="416" y="244"/>
                  </a:lnTo>
                  <a:lnTo>
                    <a:pt x="416" y="242"/>
                  </a:lnTo>
                  <a:lnTo>
                    <a:pt x="416" y="242"/>
                  </a:lnTo>
                  <a:close/>
                  <a:moveTo>
                    <a:pt x="412" y="244"/>
                  </a:moveTo>
                  <a:lnTo>
                    <a:pt x="412" y="244"/>
                  </a:lnTo>
                  <a:lnTo>
                    <a:pt x="414" y="246"/>
                  </a:lnTo>
                  <a:lnTo>
                    <a:pt x="414" y="246"/>
                  </a:lnTo>
                  <a:lnTo>
                    <a:pt x="414" y="246"/>
                  </a:lnTo>
                  <a:lnTo>
                    <a:pt x="414" y="246"/>
                  </a:lnTo>
                  <a:lnTo>
                    <a:pt x="414" y="244"/>
                  </a:lnTo>
                  <a:lnTo>
                    <a:pt x="412" y="242"/>
                  </a:lnTo>
                  <a:lnTo>
                    <a:pt x="412" y="242"/>
                  </a:lnTo>
                  <a:lnTo>
                    <a:pt x="412" y="244"/>
                  </a:lnTo>
                  <a:lnTo>
                    <a:pt x="412" y="244"/>
                  </a:lnTo>
                  <a:close/>
                  <a:moveTo>
                    <a:pt x="372" y="356"/>
                  </a:moveTo>
                  <a:lnTo>
                    <a:pt x="372" y="356"/>
                  </a:lnTo>
                  <a:lnTo>
                    <a:pt x="374" y="358"/>
                  </a:lnTo>
                  <a:lnTo>
                    <a:pt x="376" y="360"/>
                  </a:lnTo>
                  <a:lnTo>
                    <a:pt x="376" y="360"/>
                  </a:lnTo>
                  <a:lnTo>
                    <a:pt x="376" y="358"/>
                  </a:lnTo>
                  <a:lnTo>
                    <a:pt x="376" y="358"/>
                  </a:lnTo>
                  <a:lnTo>
                    <a:pt x="376" y="358"/>
                  </a:lnTo>
                  <a:lnTo>
                    <a:pt x="378" y="358"/>
                  </a:lnTo>
                  <a:lnTo>
                    <a:pt x="378" y="358"/>
                  </a:lnTo>
                  <a:lnTo>
                    <a:pt x="376" y="356"/>
                  </a:lnTo>
                  <a:lnTo>
                    <a:pt x="374" y="354"/>
                  </a:lnTo>
                  <a:lnTo>
                    <a:pt x="374" y="354"/>
                  </a:lnTo>
                  <a:lnTo>
                    <a:pt x="374" y="356"/>
                  </a:lnTo>
                  <a:lnTo>
                    <a:pt x="374" y="356"/>
                  </a:lnTo>
                  <a:lnTo>
                    <a:pt x="372" y="356"/>
                  </a:lnTo>
                  <a:close/>
                  <a:moveTo>
                    <a:pt x="362" y="378"/>
                  </a:moveTo>
                  <a:lnTo>
                    <a:pt x="362" y="380"/>
                  </a:lnTo>
                  <a:lnTo>
                    <a:pt x="364" y="380"/>
                  </a:lnTo>
                  <a:lnTo>
                    <a:pt x="362" y="378"/>
                  </a:lnTo>
                  <a:close/>
                  <a:moveTo>
                    <a:pt x="366" y="358"/>
                  </a:moveTo>
                  <a:lnTo>
                    <a:pt x="368" y="354"/>
                  </a:lnTo>
                  <a:lnTo>
                    <a:pt x="368" y="354"/>
                  </a:lnTo>
                  <a:lnTo>
                    <a:pt x="366" y="356"/>
                  </a:lnTo>
                  <a:lnTo>
                    <a:pt x="366" y="358"/>
                  </a:lnTo>
                  <a:lnTo>
                    <a:pt x="366" y="358"/>
                  </a:lnTo>
                  <a:close/>
                  <a:moveTo>
                    <a:pt x="366" y="360"/>
                  </a:moveTo>
                  <a:lnTo>
                    <a:pt x="366" y="360"/>
                  </a:lnTo>
                  <a:lnTo>
                    <a:pt x="366" y="362"/>
                  </a:lnTo>
                  <a:lnTo>
                    <a:pt x="366" y="362"/>
                  </a:lnTo>
                  <a:lnTo>
                    <a:pt x="366" y="362"/>
                  </a:lnTo>
                  <a:lnTo>
                    <a:pt x="368" y="362"/>
                  </a:lnTo>
                  <a:lnTo>
                    <a:pt x="366" y="360"/>
                  </a:lnTo>
                  <a:close/>
                  <a:moveTo>
                    <a:pt x="382" y="302"/>
                  </a:moveTo>
                  <a:lnTo>
                    <a:pt x="382" y="302"/>
                  </a:lnTo>
                  <a:lnTo>
                    <a:pt x="384" y="302"/>
                  </a:lnTo>
                  <a:lnTo>
                    <a:pt x="384" y="300"/>
                  </a:lnTo>
                  <a:lnTo>
                    <a:pt x="382" y="302"/>
                  </a:lnTo>
                  <a:close/>
                  <a:moveTo>
                    <a:pt x="376" y="322"/>
                  </a:moveTo>
                  <a:lnTo>
                    <a:pt x="376" y="322"/>
                  </a:lnTo>
                  <a:lnTo>
                    <a:pt x="376" y="324"/>
                  </a:lnTo>
                  <a:lnTo>
                    <a:pt x="376" y="324"/>
                  </a:lnTo>
                  <a:lnTo>
                    <a:pt x="376" y="322"/>
                  </a:lnTo>
                  <a:close/>
                  <a:moveTo>
                    <a:pt x="358" y="360"/>
                  </a:moveTo>
                  <a:lnTo>
                    <a:pt x="360" y="362"/>
                  </a:lnTo>
                  <a:lnTo>
                    <a:pt x="354" y="360"/>
                  </a:lnTo>
                  <a:lnTo>
                    <a:pt x="354" y="360"/>
                  </a:lnTo>
                  <a:lnTo>
                    <a:pt x="356" y="358"/>
                  </a:lnTo>
                  <a:lnTo>
                    <a:pt x="356" y="358"/>
                  </a:lnTo>
                  <a:lnTo>
                    <a:pt x="354" y="358"/>
                  </a:lnTo>
                  <a:lnTo>
                    <a:pt x="354" y="358"/>
                  </a:lnTo>
                  <a:lnTo>
                    <a:pt x="354" y="360"/>
                  </a:lnTo>
                  <a:lnTo>
                    <a:pt x="354" y="360"/>
                  </a:lnTo>
                  <a:lnTo>
                    <a:pt x="354" y="360"/>
                  </a:lnTo>
                  <a:lnTo>
                    <a:pt x="356" y="362"/>
                  </a:lnTo>
                  <a:lnTo>
                    <a:pt x="356" y="362"/>
                  </a:lnTo>
                  <a:lnTo>
                    <a:pt x="352" y="362"/>
                  </a:lnTo>
                  <a:lnTo>
                    <a:pt x="352" y="360"/>
                  </a:lnTo>
                  <a:lnTo>
                    <a:pt x="352" y="360"/>
                  </a:lnTo>
                  <a:lnTo>
                    <a:pt x="352" y="360"/>
                  </a:lnTo>
                  <a:lnTo>
                    <a:pt x="352" y="356"/>
                  </a:lnTo>
                  <a:lnTo>
                    <a:pt x="350" y="354"/>
                  </a:lnTo>
                  <a:lnTo>
                    <a:pt x="348" y="354"/>
                  </a:lnTo>
                  <a:lnTo>
                    <a:pt x="348" y="354"/>
                  </a:lnTo>
                  <a:lnTo>
                    <a:pt x="348" y="356"/>
                  </a:lnTo>
                  <a:lnTo>
                    <a:pt x="348" y="356"/>
                  </a:lnTo>
                  <a:lnTo>
                    <a:pt x="348" y="358"/>
                  </a:lnTo>
                  <a:lnTo>
                    <a:pt x="348" y="358"/>
                  </a:lnTo>
                  <a:lnTo>
                    <a:pt x="346" y="356"/>
                  </a:lnTo>
                  <a:lnTo>
                    <a:pt x="346" y="354"/>
                  </a:lnTo>
                  <a:lnTo>
                    <a:pt x="346" y="356"/>
                  </a:lnTo>
                  <a:lnTo>
                    <a:pt x="346" y="350"/>
                  </a:lnTo>
                  <a:lnTo>
                    <a:pt x="344" y="352"/>
                  </a:lnTo>
                  <a:lnTo>
                    <a:pt x="344" y="352"/>
                  </a:lnTo>
                  <a:lnTo>
                    <a:pt x="344" y="352"/>
                  </a:lnTo>
                  <a:lnTo>
                    <a:pt x="342" y="352"/>
                  </a:lnTo>
                  <a:lnTo>
                    <a:pt x="342" y="352"/>
                  </a:lnTo>
                  <a:lnTo>
                    <a:pt x="340" y="352"/>
                  </a:lnTo>
                  <a:lnTo>
                    <a:pt x="342" y="350"/>
                  </a:lnTo>
                  <a:lnTo>
                    <a:pt x="342" y="350"/>
                  </a:lnTo>
                  <a:lnTo>
                    <a:pt x="342" y="350"/>
                  </a:lnTo>
                  <a:lnTo>
                    <a:pt x="342" y="348"/>
                  </a:lnTo>
                  <a:lnTo>
                    <a:pt x="340" y="344"/>
                  </a:lnTo>
                  <a:lnTo>
                    <a:pt x="338" y="344"/>
                  </a:lnTo>
                  <a:lnTo>
                    <a:pt x="338" y="344"/>
                  </a:lnTo>
                  <a:lnTo>
                    <a:pt x="338" y="348"/>
                  </a:lnTo>
                  <a:lnTo>
                    <a:pt x="338" y="348"/>
                  </a:lnTo>
                  <a:lnTo>
                    <a:pt x="336" y="346"/>
                  </a:lnTo>
                  <a:lnTo>
                    <a:pt x="336" y="344"/>
                  </a:lnTo>
                  <a:lnTo>
                    <a:pt x="336" y="344"/>
                  </a:lnTo>
                  <a:lnTo>
                    <a:pt x="336" y="346"/>
                  </a:lnTo>
                  <a:lnTo>
                    <a:pt x="336" y="348"/>
                  </a:lnTo>
                  <a:lnTo>
                    <a:pt x="336" y="348"/>
                  </a:lnTo>
                  <a:lnTo>
                    <a:pt x="336" y="346"/>
                  </a:lnTo>
                  <a:lnTo>
                    <a:pt x="336" y="352"/>
                  </a:lnTo>
                  <a:lnTo>
                    <a:pt x="336" y="352"/>
                  </a:lnTo>
                  <a:lnTo>
                    <a:pt x="336" y="352"/>
                  </a:lnTo>
                  <a:lnTo>
                    <a:pt x="338" y="352"/>
                  </a:lnTo>
                  <a:lnTo>
                    <a:pt x="338" y="354"/>
                  </a:lnTo>
                  <a:lnTo>
                    <a:pt x="338" y="354"/>
                  </a:lnTo>
                  <a:lnTo>
                    <a:pt x="338" y="354"/>
                  </a:lnTo>
                  <a:lnTo>
                    <a:pt x="340" y="354"/>
                  </a:lnTo>
                  <a:lnTo>
                    <a:pt x="340" y="354"/>
                  </a:lnTo>
                  <a:lnTo>
                    <a:pt x="340" y="356"/>
                  </a:lnTo>
                  <a:lnTo>
                    <a:pt x="342" y="358"/>
                  </a:lnTo>
                  <a:lnTo>
                    <a:pt x="342" y="358"/>
                  </a:lnTo>
                  <a:lnTo>
                    <a:pt x="338" y="358"/>
                  </a:lnTo>
                  <a:lnTo>
                    <a:pt x="338" y="358"/>
                  </a:lnTo>
                  <a:lnTo>
                    <a:pt x="338" y="360"/>
                  </a:lnTo>
                  <a:lnTo>
                    <a:pt x="338" y="360"/>
                  </a:lnTo>
                  <a:lnTo>
                    <a:pt x="336" y="358"/>
                  </a:lnTo>
                  <a:lnTo>
                    <a:pt x="336" y="360"/>
                  </a:lnTo>
                  <a:lnTo>
                    <a:pt x="336" y="360"/>
                  </a:lnTo>
                  <a:lnTo>
                    <a:pt x="336" y="360"/>
                  </a:lnTo>
                  <a:lnTo>
                    <a:pt x="338" y="360"/>
                  </a:lnTo>
                  <a:lnTo>
                    <a:pt x="340" y="362"/>
                  </a:lnTo>
                  <a:lnTo>
                    <a:pt x="340" y="362"/>
                  </a:lnTo>
                  <a:lnTo>
                    <a:pt x="340" y="360"/>
                  </a:lnTo>
                  <a:lnTo>
                    <a:pt x="340" y="360"/>
                  </a:lnTo>
                  <a:lnTo>
                    <a:pt x="342" y="362"/>
                  </a:lnTo>
                  <a:lnTo>
                    <a:pt x="342" y="362"/>
                  </a:lnTo>
                  <a:lnTo>
                    <a:pt x="342" y="360"/>
                  </a:lnTo>
                  <a:lnTo>
                    <a:pt x="344" y="360"/>
                  </a:lnTo>
                  <a:lnTo>
                    <a:pt x="344" y="360"/>
                  </a:lnTo>
                  <a:lnTo>
                    <a:pt x="344" y="360"/>
                  </a:lnTo>
                  <a:lnTo>
                    <a:pt x="342" y="364"/>
                  </a:lnTo>
                  <a:lnTo>
                    <a:pt x="342" y="364"/>
                  </a:lnTo>
                  <a:lnTo>
                    <a:pt x="342" y="364"/>
                  </a:lnTo>
                  <a:lnTo>
                    <a:pt x="344" y="364"/>
                  </a:lnTo>
                  <a:lnTo>
                    <a:pt x="344" y="362"/>
                  </a:lnTo>
                  <a:lnTo>
                    <a:pt x="344" y="364"/>
                  </a:lnTo>
                  <a:lnTo>
                    <a:pt x="344" y="364"/>
                  </a:lnTo>
                  <a:lnTo>
                    <a:pt x="344" y="364"/>
                  </a:lnTo>
                  <a:lnTo>
                    <a:pt x="344" y="364"/>
                  </a:lnTo>
                  <a:lnTo>
                    <a:pt x="342" y="364"/>
                  </a:lnTo>
                  <a:lnTo>
                    <a:pt x="342" y="364"/>
                  </a:lnTo>
                  <a:lnTo>
                    <a:pt x="340" y="364"/>
                  </a:lnTo>
                  <a:lnTo>
                    <a:pt x="340" y="368"/>
                  </a:lnTo>
                  <a:lnTo>
                    <a:pt x="340" y="368"/>
                  </a:lnTo>
                  <a:lnTo>
                    <a:pt x="342" y="366"/>
                  </a:lnTo>
                  <a:lnTo>
                    <a:pt x="342" y="366"/>
                  </a:lnTo>
                  <a:lnTo>
                    <a:pt x="344" y="368"/>
                  </a:lnTo>
                  <a:lnTo>
                    <a:pt x="344" y="368"/>
                  </a:lnTo>
                  <a:lnTo>
                    <a:pt x="348" y="370"/>
                  </a:lnTo>
                  <a:lnTo>
                    <a:pt x="348" y="370"/>
                  </a:lnTo>
                  <a:lnTo>
                    <a:pt x="350" y="372"/>
                  </a:lnTo>
                  <a:lnTo>
                    <a:pt x="348" y="372"/>
                  </a:lnTo>
                  <a:lnTo>
                    <a:pt x="348" y="372"/>
                  </a:lnTo>
                  <a:lnTo>
                    <a:pt x="348" y="372"/>
                  </a:lnTo>
                  <a:lnTo>
                    <a:pt x="346" y="372"/>
                  </a:lnTo>
                  <a:lnTo>
                    <a:pt x="344" y="372"/>
                  </a:lnTo>
                  <a:lnTo>
                    <a:pt x="344" y="372"/>
                  </a:lnTo>
                  <a:lnTo>
                    <a:pt x="344" y="370"/>
                  </a:lnTo>
                  <a:lnTo>
                    <a:pt x="344" y="370"/>
                  </a:lnTo>
                  <a:lnTo>
                    <a:pt x="344" y="372"/>
                  </a:lnTo>
                  <a:lnTo>
                    <a:pt x="344" y="372"/>
                  </a:lnTo>
                  <a:lnTo>
                    <a:pt x="346" y="374"/>
                  </a:lnTo>
                  <a:lnTo>
                    <a:pt x="350" y="376"/>
                  </a:lnTo>
                  <a:lnTo>
                    <a:pt x="350" y="374"/>
                  </a:lnTo>
                  <a:lnTo>
                    <a:pt x="350" y="374"/>
                  </a:lnTo>
                  <a:lnTo>
                    <a:pt x="352" y="376"/>
                  </a:lnTo>
                  <a:lnTo>
                    <a:pt x="354" y="378"/>
                  </a:lnTo>
                  <a:lnTo>
                    <a:pt x="352" y="378"/>
                  </a:lnTo>
                  <a:lnTo>
                    <a:pt x="352" y="378"/>
                  </a:lnTo>
                  <a:lnTo>
                    <a:pt x="354" y="378"/>
                  </a:lnTo>
                  <a:lnTo>
                    <a:pt x="354" y="376"/>
                  </a:lnTo>
                  <a:lnTo>
                    <a:pt x="354" y="376"/>
                  </a:lnTo>
                  <a:lnTo>
                    <a:pt x="352" y="376"/>
                  </a:lnTo>
                  <a:lnTo>
                    <a:pt x="352" y="374"/>
                  </a:lnTo>
                  <a:lnTo>
                    <a:pt x="352" y="374"/>
                  </a:lnTo>
                  <a:lnTo>
                    <a:pt x="350" y="372"/>
                  </a:lnTo>
                  <a:lnTo>
                    <a:pt x="350" y="372"/>
                  </a:lnTo>
                  <a:lnTo>
                    <a:pt x="352" y="372"/>
                  </a:lnTo>
                  <a:lnTo>
                    <a:pt x="354" y="372"/>
                  </a:lnTo>
                  <a:lnTo>
                    <a:pt x="354" y="372"/>
                  </a:lnTo>
                  <a:lnTo>
                    <a:pt x="354" y="372"/>
                  </a:lnTo>
                  <a:lnTo>
                    <a:pt x="352" y="372"/>
                  </a:lnTo>
                  <a:lnTo>
                    <a:pt x="352" y="370"/>
                  </a:lnTo>
                  <a:lnTo>
                    <a:pt x="352" y="370"/>
                  </a:lnTo>
                  <a:lnTo>
                    <a:pt x="354" y="370"/>
                  </a:lnTo>
                  <a:lnTo>
                    <a:pt x="354" y="370"/>
                  </a:lnTo>
                  <a:lnTo>
                    <a:pt x="354" y="368"/>
                  </a:lnTo>
                  <a:lnTo>
                    <a:pt x="354" y="368"/>
                  </a:lnTo>
                  <a:lnTo>
                    <a:pt x="354" y="368"/>
                  </a:lnTo>
                  <a:lnTo>
                    <a:pt x="356" y="368"/>
                  </a:lnTo>
                  <a:lnTo>
                    <a:pt x="356" y="368"/>
                  </a:lnTo>
                  <a:lnTo>
                    <a:pt x="356" y="368"/>
                  </a:lnTo>
                  <a:lnTo>
                    <a:pt x="358" y="368"/>
                  </a:lnTo>
                  <a:lnTo>
                    <a:pt x="358" y="368"/>
                  </a:lnTo>
                  <a:lnTo>
                    <a:pt x="358" y="368"/>
                  </a:lnTo>
                  <a:lnTo>
                    <a:pt x="358" y="368"/>
                  </a:lnTo>
                  <a:lnTo>
                    <a:pt x="358" y="368"/>
                  </a:lnTo>
                  <a:lnTo>
                    <a:pt x="358" y="368"/>
                  </a:lnTo>
                  <a:lnTo>
                    <a:pt x="356" y="368"/>
                  </a:lnTo>
                  <a:lnTo>
                    <a:pt x="356" y="368"/>
                  </a:lnTo>
                  <a:lnTo>
                    <a:pt x="356" y="368"/>
                  </a:lnTo>
                  <a:lnTo>
                    <a:pt x="356" y="368"/>
                  </a:lnTo>
                  <a:lnTo>
                    <a:pt x="356" y="368"/>
                  </a:lnTo>
                  <a:lnTo>
                    <a:pt x="358" y="368"/>
                  </a:lnTo>
                  <a:lnTo>
                    <a:pt x="358" y="368"/>
                  </a:lnTo>
                  <a:lnTo>
                    <a:pt x="358" y="366"/>
                  </a:lnTo>
                  <a:lnTo>
                    <a:pt x="358" y="366"/>
                  </a:lnTo>
                  <a:lnTo>
                    <a:pt x="360" y="368"/>
                  </a:lnTo>
                  <a:lnTo>
                    <a:pt x="360" y="368"/>
                  </a:lnTo>
                  <a:lnTo>
                    <a:pt x="360" y="368"/>
                  </a:lnTo>
                  <a:lnTo>
                    <a:pt x="360" y="368"/>
                  </a:lnTo>
                  <a:lnTo>
                    <a:pt x="362" y="370"/>
                  </a:lnTo>
                  <a:lnTo>
                    <a:pt x="362" y="372"/>
                  </a:lnTo>
                  <a:lnTo>
                    <a:pt x="364" y="372"/>
                  </a:lnTo>
                  <a:lnTo>
                    <a:pt x="364" y="372"/>
                  </a:lnTo>
                  <a:lnTo>
                    <a:pt x="362" y="370"/>
                  </a:lnTo>
                  <a:lnTo>
                    <a:pt x="362" y="366"/>
                  </a:lnTo>
                  <a:lnTo>
                    <a:pt x="362" y="366"/>
                  </a:lnTo>
                  <a:lnTo>
                    <a:pt x="364" y="368"/>
                  </a:lnTo>
                  <a:lnTo>
                    <a:pt x="364" y="368"/>
                  </a:lnTo>
                  <a:lnTo>
                    <a:pt x="364" y="368"/>
                  </a:lnTo>
                  <a:lnTo>
                    <a:pt x="364" y="366"/>
                  </a:lnTo>
                  <a:lnTo>
                    <a:pt x="364" y="366"/>
                  </a:lnTo>
                  <a:lnTo>
                    <a:pt x="362" y="364"/>
                  </a:lnTo>
                  <a:lnTo>
                    <a:pt x="362" y="362"/>
                  </a:lnTo>
                  <a:lnTo>
                    <a:pt x="362" y="362"/>
                  </a:lnTo>
                  <a:lnTo>
                    <a:pt x="362" y="364"/>
                  </a:lnTo>
                  <a:lnTo>
                    <a:pt x="362" y="364"/>
                  </a:lnTo>
                  <a:lnTo>
                    <a:pt x="362" y="364"/>
                  </a:lnTo>
                  <a:lnTo>
                    <a:pt x="360" y="364"/>
                  </a:lnTo>
                  <a:lnTo>
                    <a:pt x="360" y="362"/>
                  </a:lnTo>
                  <a:lnTo>
                    <a:pt x="360" y="360"/>
                  </a:lnTo>
                  <a:lnTo>
                    <a:pt x="358" y="360"/>
                  </a:lnTo>
                  <a:lnTo>
                    <a:pt x="358" y="360"/>
                  </a:lnTo>
                  <a:close/>
                  <a:moveTo>
                    <a:pt x="378" y="298"/>
                  </a:moveTo>
                  <a:lnTo>
                    <a:pt x="380" y="298"/>
                  </a:lnTo>
                  <a:lnTo>
                    <a:pt x="380" y="298"/>
                  </a:lnTo>
                  <a:lnTo>
                    <a:pt x="378" y="298"/>
                  </a:lnTo>
                  <a:lnTo>
                    <a:pt x="378" y="298"/>
                  </a:lnTo>
                  <a:lnTo>
                    <a:pt x="378" y="300"/>
                  </a:lnTo>
                  <a:lnTo>
                    <a:pt x="380" y="300"/>
                  </a:lnTo>
                  <a:lnTo>
                    <a:pt x="380" y="298"/>
                  </a:lnTo>
                  <a:lnTo>
                    <a:pt x="380" y="298"/>
                  </a:lnTo>
                  <a:lnTo>
                    <a:pt x="380" y="298"/>
                  </a:lnTo>
                  <a:lnTo>
                    <a:pt x="380" y="298"/>
                  </a:lnTo>
                  <a:lnTo>
                    <a:pt x="378" y="298"/>
                  </a:lnTo>
                  <a:lnTo>
                    <a:pt x="378" y="298"/>
                  </a:lnTo>
                  <a:close/>
                  <a:moveTo>
                    <a:pt x="390" y="258"/>
                  </a:moveTo>
                  <a:lnTo>
                    <a:pt x="390" y="258"/>
                  </a:lnTo>
                  <a:lnTo>
                    <a:pt x="394" y="260"/>
                  </a:lnTo>
                  <a:lnTo>
                    <a:pt x="394" y="260"/>
                  </a:lnTo>
                  <a:lnTo>
                    <a:pt x="390" y="258"/>
                  </a:lnTo>
                  <a:lnTo>
                    <a:pt x="390" y="258"/>
                  </a:lnTo>
                  <a:close/>
                  <a:moveTo>
                    <a:pt x="376" y="270"/>
                  </a:moveTo>
                  <a:lnTo>
                    <a:pt x="376" y="270"/>
                  </a:lnTo>
                  <a:lnTo>
                    <a:pt x="376" y="272"/>
                  </a:lnTo>
                  <a:lnTo>
                    <a:pt x="378" y="274"/>
                  </a:lnTo>
                  <a:lnTo>
                    <a:pt x="378" y="274"/>
                  </a:lnTo>
                  <a:lnTo>
                    <a:pt x="380" y="274"/>
                  </a:lnTo>
                  <a:lnTo>
                    <a:pt x="380" y="276"/>
                  </a:lnTo>
                  <a:lnTo>
                    <a:pt x="380" y="276"/>
                  </a:lnTo>
                  <a:lnTo>
                    <a:pt x="380" y="276"/>
                  </a:lnTo>
                  <a:lnTo>
                    <a:pt x="382" y="274"/>
                  </a:lnTo>
                  <a:lnTo>
                    <a:pt x="382" y="274"/>
                  </a:lnTo>
                  <a:lnTo>
                    <a:pt x="382" y="276"/>
                  </a:lnTo>
                  <a:lnTo>
                    <a:pt x="384" y="278"/>
                  </a:lnTo>
                  <a:lnTo>
                    <a:pt x="384" y="278"/>
                  </a:lnTo>
                  <a:lnTo>
                    <a:pt x="386" y="280"/>
                  </a:lnTo>
                  <a:lnTo>
                    <a:pt x="386" y="280"/>
                  </a:lnTo>
                  <a:lnTo>
                    <a:pt x="384" y="278"/>
                  </a:lnTo>
                  <a:lnTo>
                    <a:pt x="384" y="278"/>
                  </a:lnTo>
                  <a:lnTo>
                    <a:pt x="384" y="274"/>
                  </a:lnTo>
                  <a:lnTo>
                    <a:pt x="382" y="270"/>
                  </a:lnTo>
                  <a:lnTo>
                    <a:pt x="382" y="270"/>
                  </a:lnTo>
                  <a:lnTo>
                    <a:pt x="380" y="268"/>
                  </a:lnTo>
                  <a:lnTo>
                    <a:pt x="380" y="270"/>
                  </a:lnTo>
                  <a:lnTo>
                    <a:pt x="378" y="270"/>
                  </a:lnTo>
                  <a:lnTo>
                    <a:pt x="376" y="270"/>
                  </a:lnTo>
                  <a:lnTo>
                    <a:pt x="376" y="270"/>
                  </a:lnTo>
                  <a:close/>
                  <a:moveTo>
                    <a:pt x="374" y="264"/>
                  </a:moveTo>
                  <a:lnTo>
                    <a:pt x="374" y="264"/>
                  </a:lnTo>
                  <a:lnTo>
                    <a:pt x="376" y="264"/>
                  </a:lnTo>
                  <a:lnTo>
                    <a:pt x="378" y="266"/>
                  </a:lnTo>
                  <a:lnTo>
                    <a:pt x="378" y="262"/>
                  </a:lnTo>
                  <a:lnTo>
                    <a:pt x="378" y="262"/>
                  </a:lnTo>
                  <a:lnTo>
                    <a:pt x="376" y="258"/>
                  </a:lnTo>
                  <a:lnTo>
                    <a:pt x="376" y="258"/>
                  </a:lnTo>
                  <a:lnTo>
                    <a:pt x="376" y="260"/>
                  </a:lnTo>
                  <a:lnTo>
                    <a:pt x="376" y="262"/>
                  </a:lnTo>
                  <a:lnTo>
                    <a:pt x="376" y="262"/>
                  </a:lnTo>
                  <a:lnTo>
                    <a:pt x="376" y="262"/>
                  </a:lnTo>
                  <a:lnTo>
                    <a:pt x="376" y="262"/>
                  </a:lnTo>
                  <a:lnTo>
                    <a:pt x="374" y="264"/>
                  </a:lnTo>
                  <a:close/>
                  <a:moveTo>
                    <a:pt x="380" y="242"/>
                  </a:moveTo>
                  <a:lnTo>
                    <a:pt x="382" y="244"/>
                  </a:lnTo>
                  <a:lnTo>
                    <a:pt x="382" y="244"/>
                  </a:lnTo>
                  <a:lnTo>
                    <a:pt x="380" y="242"/>
                  </a:lnTo>
                  <a:lnTo>
                    <a:pt x="380" y="242"/>
                  </a:lnTo>
                  <a:lnTo>
                    <a:pt x="380" y="242"/>
                  </a:lnTo>
                  <a:close/>
                  <a:moveTo>
                    <a:pt x="372" y="256"/>
                  </a:moveTo>
                  <a:lnTo>
                    <a:pt x="372" y="256"/>
                  </a:lnTo>
                  <a:lnTo>
                    <a:pt x="374" y="256"/>
                  </a:lnTo>
                  <a:lnTo>
                    <a:pt x="374" y="258"/>
                  </a:lnTo>
                  <a:lnTo>
                    <a:pt x="374" y="258"/>
                  </a:lnTo>
                  <a:lnTo>
                    <a:pt x="376" y="258"/>
                  </a:lnTo>
                  <a:lnTo>
                    <a:pt x="376" y="258"/>
                  </a:lnTo>
                  <a:lnTo>
                    <a:pt x="376" y="256"/>
                  </a:lnTo>
                  <a:lnTo>
                    <a:pt x="374" y="256"/>
                  </a:lnTo>
                  <a:lnTo>
                    <a:pt x="374" y="256"/>
                  </a:lnTo>
                  <a:lnTo>
                    <a:pt x="374" y="254"/>
                  </a:lnTo>
                  <a:lnTo>
                    <a:pt x="374" y="254"/>
                  </a:lnTo>
                  <a:lnTo>
                    <a:pt x="372" y="256"/>
                  </a:lnTo>
                  <a:lnTo>
                    <a:pt x="372" y="256"/>
                  </a:lnTo>
                  <a:lnTo>
                    <a:pt x="372" y="256"/>
                  </a:lnTo>
                  <a:close/>
                  <a:moveTo>
                    <a:pt x="360" y="286"/>
                  </a:moveTo>
                  <a:lnTo>
                    <a:pt x="360" y="286"/>
                  </a:lnTo>
                  <a:lnTo>
                    <a:pt x="360" y="284"/>
                  </a:lnTo>
                  <a:lnTo>
                    <a:pt x="360" y="282"/>
                  </a:lnTo>
                  <a:lnTo>
                    <a:pt x="360" y="282"/>
                  </a:lnTo>
                  <a:lnTo>
                    <a:pt x="360" y="280"/>
                  </a:lnTo>
                  <a:lnTo>
                    <a:pt x="358" y="278"/>
                  </a:lnTo>
                  <a:lnTo>
                    <a:pt x="358" y="278"/>
                  </a:lnTo>
                  <a:lnTo>
                    <a:pt x="358" y="280"/>
                  </a:lnTo>
                  <a:lnTo>
                    <a:pt x="356" y="282"/>
                  </a:lnTo>
                  <a:lnTo>
                    <a:pt x="356" y="282"/>
                  </a:lnTo>
                  <a:lnTo>
                    <a:pt x="358" y="282"/>
                  </a:lnTo>
                  <a:lnTo>
                    <a:pt x="358" y="282"/>
                  </a:lnTo>
                  <a:lnTo>
                    <a:pt x="358" y="282"/>
                  </a:lnTo>
                  <a:lnTo>
                    <a:pt x="358" y="284"/>
                  </a:lnTo>
                  <a:lnTo>
                    <a:pt x="358" y="284"/>
                  </a:lnTo>
                  <a:lnTo>
                    <a:pt x="358" y="286"/>
                  </a:lnTo>
                  <a:lnTo>
                    <a:pt x="358" y="286"/>
                  </a:lnTo>
                  <a:lnTo>
                    <a:pt x="358" y="284"/>
                  </a:lnTo>
                  <a:lnTo>
                    <a:pt x="360" y="286"/>
                  </a:lnTo>
                  <a:close/>
                  <a:moveTo>
                    <a:pt x="360" y="272"/>
                  </a:moveTo>
                  <a:lnTo>
                    <a:pt x="360" y="272"/>
                  </a:lnTo>
                  <a:lnTo>
                    <a:pt x="358" y="274"/>
                  </a:lnTo>
                  <a:lnTo>
                    <a:pt x="360" y="276"/>
                  </a:lnTo>
                  <a:lnTo>
                    <a:pt x="358" y="276"/>
                  </a:lnTo>
                  <a:lnTo>
                    <a:pt x="362" y="278"/>
                  </a:lnTo>
                  <a:lnTo>
                    <a:pt x="362" y="278"/>
                  </a:lnTo>
                  <a:lnTo>
                    <a:pt x="362" y="276"/>
                  </a:lnTo>
                  <a:lnTo>
                    <a:pt x="362" y="274"/>
                  </a:lnTo>
                  <a:lnTo>
                    <a:pt x="364" y="272"/>
                  </a:lnTo>
                  <a:lnTo>
                    <a:pt x="360" y="272"/>
                  </a:lnTo>
                  <a:lnTo>
                    <a:pt x="360" y="272"/>
                  </a:lnTo>
                  <a:close/>
                  <a:moveTo>
                    <a:pt x="368" y="258"/>
                  </a:moveTo>
                  <a:lnTo>
                    <a:pt x="364" y="256"/>
                  </a:lnTo>
                  <a:lnTo>
                    <a:pt x="368" y="258"/>
                  </a:lnTo>
                  <a:lnTo>
                    <a:pt x="368" y="258"/>
                  </a:lnTo>
                  <a:lnTo>
                    <a:pt x="368" y="258"/>
                  </a:lnTo>
                  <a:lnTo>
                    <a:pt x="368" y="258"/>
                  </a:lnTo>
                  <a:close/>
                  <a:moveTo>
                    <a:pt x="374" y="236"/>
                  </a:moveTo>
                  <a:lnTo>
                    <a:pt x="372" y="232"/>
                  </a:lnTo>
                  <a:lnTo>
                    <a:pt x="370" y="232"/>
                  </a:lnTo>
                  <a:lnTo>
                    <a:pt x="370" y="232"/>
                  </a:lnTo>
                  <a:lnTo>
                    <a:pt x="372" y="234"/>
                  </a:lnTo>
                  <a:lnTo>
                    <a:pt x="370" y="236"/>
                  </a:lnTo>
                  <a:lnTo>
                    <a:pt x="374" y="236"/>
                  </a:lnTo>
                  <a:close/>
                  <a:moveTo>
                    <a:pt x="376" y="204"/>
                  </a:moveTo>
                  <a:lnTo>
                    <a:pt x="376" y="204"/>
                  </a:lnTo>
                  <a:lnTo>
                    <a:pt x="376" y="208"/>
                  </a:lnTo>
                  <a:lnTo>
                    <a:pt x="378" y="208"/>
                  </a:lnTo>
                  <a:lnTo>
                    <a:pt x="382" y="210"/>
                  </a:lnTo>
                  <a:lnTo>
                    <a:pt x="382" y="210"/>
                  </a:lnTo>
                  <a:lnTo>
                    <a:pt x="382" y="208"/>
                  </a:lnTo>
                  <a:lnTo>
                    <a:pt x="382" y="208"/>
                  </a:lnTo>
                  <a:lnTo>
                    <a:pt x="380" y="208"/>
                  </a:lnTo>
                  <a:lnTo>
                    <a:pt x="380" y="208"/>
                  </a:lnTo>
                  <a:lnTo>
                    <a:pt x="378" y="208"/>
                  </a:lnTo>
                  <a:lnTo>
                    <a:pt x="378" y="208"/>
                  </a:lnTo>
                  <a:lnTo>
                    <a:pt x="378" y="206"/>
                  </a:lnTo>
                  <a:lnTo>
                    <a:pt x="376" y="204"/>
                  </a:lnTo>
                  <a:lnTo>
                    <a:pt x="376" y="204"/>
                  </a:lnTo>
                  <a:close/>
                  <a:moveTo>
                    <a:pt x="352" y="272"/>
                  </a:moveTo>
                  <a:lnTo>
                    <a:pt x="352" y="272"/>
                  </a:lnTo>
                  <a:lnTo>
                    <a:pt x="352" y="274"/>
                  </a:lnTo>
                  <a:lnTo>
                    <a:pt x="350" y="274"/>
                  </a:lnTo>
                  <a:lnTo>
                    <a:pt x="350" y="274"/>
                  </a:lnTo>
                  <a:lnTo>
                    <a:pt x="350" y="274"/>
                  </a:lnTo>
                  <a:lnTo>
                    <a:pt x="352" y="278"/>
                  </a:lnTo>
                  <a:lnTo>
                    <a:pt x="352" y="278"/>
                  </a:lnTo>
                  <a:lnTo>
                    <a:pt x="354" y="278"/>
                  </a:lnTo>
                  <a:lnTo>
                    <a:pt x="352" y="278"/>
                  </a:lnTo>
                  <a:lnTo>
                    <a:pt x="352" y="278"/>
                  </a:lnTo>
                  <a:lnTo>
                    <a:pt x="354" y="276"/>
                  </a:lnTo>
                  <a:lnTo>
                    <a:pt x="354" y="276"/>
                  </a:lnTo>
                  <a:lnTo>
                    <a:pt x="354" y="276"/>
                  </a:lnTo>
                  <a:lnTo>
                    <a:pt x="352" y="274"/>
                  </a:lnTo>
                  <a:lnTo>
                    <a:pt x="352" y="272"/>
                  </a:lnTo>
                  <a:lnTo>
                    <a:pt x="352" y="272"/>
                  </a:lnTo>
                  <a:close/>
                  <a:moveTo>
                    <a:pt x="360" y="224"/>
                  </a:moveTo>
                  <a:lnTo>
                    <a:pt x="360" y="224"/>
                  </a:lnTo>
                  <a:lnTo>
                    <a:pt x="364" y="228"/>
                  </a:lnTo>
                  <a:lnTo>
                    <a:pt x="364" y="228"/>
                  </a:lnTo>
                  <a:lnTo>
                    <a:pt x="366" y="228"/>
                  </a:lnTo>
                  <a:lnTo>
                    <a:pt x="366" y="226"/>
                  </a:lnTo>
                  <a:lnTo>
                    <a:pt x="366" y="226"/>
                  </a:lnTo>
                  <a:lnTo>
                    <a:pt x="362" y="226"/>
                  </a:lnTo>
                  <a:lnTo>
                    <a:pt x="364" y="224"/>
                  </a:lnTo>
                  <a:lnTo>
                    <a:pt x="364" y="224"/>
                  </a:lnTo>
                  <a:lnTo>
                    <a:pt x="362" y="224"/>
                  </a:lnTo>
                  <a:lnTo>
                    <a:pt x="362" y="224"/>
                  </a:lnTo>
                  <a:lnTo>
                    <a:pt x="362" y="224"/>
                  </a:lnTo>
                  <a:lnTo>
                    <a:pt x="360" y="224"/>
                  </a:lnTo>
                  <a:lnTo>
                    <a:pt x="360" y="224"/>
                  </a:lnTo>
                  <a:lnTo>
                    <a:pt x="360" y="224"/>
                  </a:lnTo>
                  <a:close/>
                  <a:moveTo>
                    <a:pt x="326" y="318"/>
                  </a:moveTo>
                  <a:lnTo>
                    <a:pt x="326" y="318"/>
                  </a:lnTo>
                  <a:lnTo>
                    <a:pt x="326" y="320"/>
                  </a:lnTo>
                  <a:lnTo>
                    <a:pt x="326" y="320"/>
                  </a:lnTo>
                  <a:lnTo>
                    <a:pt x="328" y="320"/>
                  </a:lnTo>
                  <a:lnTo>
                    <a:pt x="328" y="320"/>
                  </a:lnTo>
                  <a:lnTo>
                    <a:pt x="328" y="318"/>
                  </a:lnTo>
                  <a:lnTo>
                    <a:pt x="326" y="318"/>
                  </a:lnTo>
                  <a:lnTo>
                    <a:pt x="326" y="318"/>
                  </a:lnTo>
                  <a:close/>
                  <a:moveTo>
                    <a:pt x="318" y="326"/>
                  </a:moveTo>
                  <a:lnTo>
                    <a:pt x="316" y="324"/>
                  </a:lnTo>
                  <a:lnTo>
                    <a:pt x="316" y="326"/>
                  </a:lnTo>
                  <a:lnTo>
                    <a:pt x="316" y="326"/>
                  </a:lnTo>
                  <a:lnTo>
                    <a:pt x="316" y="326"/>
                  </a:lnTo>
                  <a:lnTo>
                    <a:pt x="314" y="326"/>
                  </a:lnTo>
                  <a:lnTo>
                    <a:pt x="314" y="326"/>
                  </a:lnTo>
                  <a:lnTo>
                    <a:pt x="318" y="328"/>
                  </a:lnTo>
                  <a:lnTo>
                    <a:pt x="320" y="330"/>
                  </a:lnTo>
                  <a:lnTo>
                    <a:pt x="320" y="332"/>
                  </a:lnTo>
                  <a:lnTo>
                    <a:pt x="320" y="332"/>
                  </a:lnTo>
                  <a:lnTo>
                    <a:pt x="322" y="332"/>
                  </a:lnTo>
                  <a:lnTo>
                    <a:pt x="320" y="332"/>
                  </a:lnTo>
                  <a:lnTo>
                    <a:pt x="320" y="332"/>
                  </a:lnTo>
                  <a:lnTo>
                    <a:pt x="322" y="332"/>
                  </a:lnTo>
                  <a:lnTo>
                    <a:pt x="324" y="334"/>
                  </a:lnTo>
                  <a:lnTo>
                    <a:pt x="324" y="332"/>
                  </a:lnTo>
                  <a:lnTo>
                    <a:pt x="324" y="332"/>
                  </a:lnTo>
                  <a:lnTo>
                    <a:pt x="324" y="330"/>
                  </a:lnTo>
                  <a:lnTo>
                    <a:pt x="324" y="328"/>
                  </a:lnTo>
                  <a:lnTo>
                    <a:pt x="326" y="328"/>
                  </a:lnTo>
                  <a:lnTo>
                    <a:pt x="324" y="326"/>
                  </a:lnTo>
                  <a:lnTo>
                    <a:pt x="324" y="326"/>
                  </a:lnTo>
                  <a:lnTo>
                    <a:pt x="322" y="326"/>
                  </a:lnTo>
                  <a:lnTo>
                    <a:pt x="322" y="326"/>
                  </a:lnTo>
                  <a:lnTo>
                    <a:pt x="320" y="326"/>
                  </a:lnTo>
                  <a:lnTo>
                    <a:pt x="318" y="326"/>
                  </a:lnTo>
                  <a:lnTo>
                    <a:pt x="318" y="326"/>
                  </a:lnTo>
                  <a:close/>
                  <a:moveTo>
                    <a:pt x="330" y="300"/>
                  </a:moveTo>
                  <a:lnTo>
                    <a:pt x="330" y="300"/>
                  </a:lnTo>
                  <a:lnTo>
                    <a:pt x="330" y="300"/>
                  </a:lnTo>
                  <a:lnTo>
                    <a:pt x="332" y="302"/>
                  </a:lnTo>
                  <a:lnTo>
                    <a:pt x="332" y="302"/>
                  </a:lnTo>
                  <a:lnTo>
                    <a:pt x="330" y="300"/>
                  </a:lnTo>
                  <a:lnTo>
                    <a:pt x="332" y="300"/>
                  </a:lnTo>
                  <a:lnTo>
                    <a:pt x="332" y="300"/>
                  </a:lnTo>
                  <a:lnTo>
                    <a:pt x="330" y="300"/>
                  </a:lnTo>
                  <a:lnTo>
                    <a:pt x="330" y="300"/>
                  </a:lnTo>
                  <a:close/>
                  <a:moveTo>
                    <a:pt x="344" y="250"/>
                  </a:moveTo>
                  <a:lnTo>
                    <a:pt x="344" y="250"/>
                  </a:lnTo>
                  <a:lnTo>
                    <a:pt x="346" y="252"/>
                  </a:lnTo>
                  <a:lnTo>
                    <a:pt x="348" y="250"/>
                  </a:lnTo>
                  <a:lnTo>
                    <a:pt x="348" y="250"/>
                  </a:lnTo>
                  <a:lnTo>
                    <a:pt x="346" y="250"/>
                  </a:lnTo>
                  <a:lnTo>
                    <a:pt x="344" y="250"/>
                  </a:lnTo>
                  <a:lnTo>
                    <a:pt x="344" y="250"/>
                  </a:lnTo>
                  <a:close/>
                  <a:moveTo>
                    <a:pt x="332" y="284"/>
                  </a:moveTo>
                  <a:lnTo>
                    <a:pt x="334" y="286"/>
                  </a:lnTo>
                  <a:lnTo>
                    <a:pt x="334" y="286"/>
                  </a:lnTo>
                  <a:lnTo>
                    <a:pt x="334" y="284"/>
                  </a:lnTo>
                  <a:lnTo>
                    <a:pt x="332" y="284"/>
                  </a:lnTo>
                  <a:lnTo>
                    <a:pt x="332" y="284"/>
                  </a:lnTo>
                  <a:close/>
                  <a:moveTo>
                    <a:pt x="328" y="282"/>
                  </a:moveTo>
                  <a:lnTo>
                    <a:pt x="328" y="282"/>
                  </a:lnTo>
                  <a:lnTo>
                    <a:pt x="328" y="284"/>
                  </a:lnTo>
                  <a:lnTo>
                    <a:pt x="330" y="286"/>
                  </a:lnTo>
                  <a:lnTo>
                    <a:pt x="330" y="286"/>
                  </a:lnTo>
                  <a:lnTo>
                    <a:pt x="332" y="284"/>
                  </a:lnTo>
                  <a:lnTo>
                    <a:pt x="332" y="284"/>
                  </a:lnTo>
                  <a:lnTo>
                    <a:pt x="332" y="284"/>
                  </a:lnTo>
                  <a:lnTo>
                    <a:pt x="332" y="284"/>
                  </a:lnTo>
                  <a:lnTo>
                    <a:pt x="332" y="284"/>
                  </a:lnTo>
                  <a:lnTo>
                    <a:pt x="332" y="284"/>
                  </a:lnTo>
                  <a:lnTo>
                    <a:pt x="332" y="284"/>
                  </a:lnTo>
                  <a:lnTo>
                    <a:pt x="332" y="284"/>
                  </a:lnTo>
                  <a:lnTo>
                    <a:pt x="332" y="284"/>
                  </a:lnTo>
                  <a:lnTo>
                    <a:pt x="332" y="282"/>
                  </a:lnTo>
                  <a:lnTo>
                    <a:pt x="330" y="282"/>
                  </a:lnTo>
                  <a:lnTo>
                    <a:pt x="330" y="282"/>
                  </a:lnTo>
                  <a:lnTo>
                    <a:pt x="328" y="282"/>
                  </a:lnTo>
                  <a:lnTo>
                    <a:pt x="328" y="282"/>
                  </a:lnTo>
                  <a:lnTo>
                    <a:pt x="328" y="282"/>
                  </a:lnTo>
                  <a:close/>
                  <a:moveTo>
                    <a:pt x="342" y="228"/>
                  </a:moveTo>
                  <a:lnTo>
                    <a:pt x="344" y="228"/>
                  </a:lnTo>
                  <a:lnTo>
                    <a:pt x="344" y="228"/>
                  </a:lnTo>
                  <a:lnTo>
                    <a:pt x="342" y="228"/>
                  </a:lnTo>
                  <a:close/>
                  <a:moveTo>
                    <a:pt x="336" y="240"/>
                  </a:moveTo>
                  <a:lnTo>
                    <a:pt x="338" y="242"/>
                  </a:lnTo>
                  <a:lnTo>
                    <a:pt x="338" y="242"/>
                  </a:lnTo>
                  <a:lnTo>
                    <a:pt x="340" y="242"/>
                  </a:lnTo>
                  <a:lnTo>
                    <a:pt x="340" y="240"/>
                  </a:lnTo>
                  <a:lnTo>
                    <a:pt x="340" y="240"/>
                  </a:lnTo>
                  <a:lnTo>
                    <a:pt x="340" y="240"/>
                  </a:lnTo>
                  <a:lnTo>
                    <a:pt x="336" y="240"/>
                  </a:lnTo>
                  <a:lnTo>
                    <a:pt x="336" y="240"/>
                  </a:lnTo>
                  <a:close/>
                  <a:moveTo>
                    <a:pt x="332" y="238"/>
                  </a:moveTo>
                  <a:lnTo>
                    <a:pt x="332" y="238"/>
                  </a:lnTo>
                  <a:lnTo>
                    <a:pt x="328" y="236"/>
                  </a:lnTo>
                  <a:lnTo>
                    <a:pt x="326" y="236"/>
                  </a:lnTo>
                  <a:lnTo>
                    <a:pt x="326" y="236"/>
                  </a:lnTo>
                  <a:lnTo>
                    <a:pt x="326" y="238"/>
                  </a:lnTo>
                  <a:lnTo>
                    <a:pt x="326" y="238"/>
                  </a:lnTo>
                  <a:lnTo>
                    <a:pt x="328" y="240"/>
                  </a:lnTo>
                  <a:lnTo>
                    <a:pt x="328" y="242"/>
                  </a:lnTo>
                  <a:lnTo>
                    <a:pt x="326" y="240"/>
                  </a:lnTo>
                  <a:lnTo>
                    <a:pt x="326" y="240"/>
                  </a:lnTo>
                  <a:lnTo>
                    <a:pt x="326" y="240"/>
                  </a:lnTo>
                  <a:lnTo>
                    <a:pt x="326" y="242"/>
                  </a:lnTo>
                  <a:lnTo>
                    <a:pt x="328" y="242"/>
                  </a:lnTo>
                  <a:lnTo>
                    <a:pt x="328" y="242"/>
                  </a:lnTo>
                  <a:lnTo>
                    <a:pt x="328" y="242"/>
                  </a:lnTo>
                  <a:lnTo>
                    <a:pt x="328" y="242"/>
                  </a:lnTo>
                  <a:lnTo>
                    <a:pt x="330" y="244"/>
                  </a:lnTo>
                  <a:lnTo>
                    <a:pt x="330" y="244"/>
                  </a:lnTo>
                  <a:lnTo>
                    <a:pt x="326" y="242"/>
                  </a:lnTo>
                  <a:lnTo>
                    <a:pt x="324" y="242"/>
                  </a:lnTo>
                  <a:lnTo>
                    <a:pt x="320" y="242"/>
                  </a:lnTo>
                  <a:lnTo>
                    <a:pt x="318" y="240"/>
                  </a:lnTo>
                  <a:lnTo>
                    <a:pt x="318" y="240"/>
                  </a:lnTo>
                  <a:lnTo>
                    <a:pt x="318" y="244"/>
                  </a:lnTo>
                  <a:lnTo>
                    <a:pt x="318" y="244"/>
                  </a:lnTo>
                  <a:lnTo>
                    <a:pt x="324" y="246"/>
                  </a:lnTo>
                  <a:lnTo>
                    <a:pt x="328" y="250"/>
                  </a:lnTo>
                  <a:lnTo>
                    <a:pt x="328" y="250"/>
                  </a:lnTo>
                  <a:lnTo>
                    <a:pt x="328" y="248"/>
                  </a:lnTo>
                  <a:lnTo>
                    <a:pt x="328" y="248"/>
                  </a:lnTo>
                  <a:lnTo>
                    <a:pt x="330" y="246"/>
                  </a:lnTo>
                  <a:lnTo>
                    <a:pt x="332" y="248"/>
                  </a:lnTo>
                  <a:lnTo>
                    <a:pt x="334" y="250"/>
                  </a:lnTo>
                  <a:lnTo>
                    <a:pt x="334" y="246"/>
                  </a:lnTo>
                  <a:lnTo>
                    <a:pt x="336" y="248"/>
                  </a:lnTo>
                  <a:lnTo>
                    <a:pt x="336" y="248"/>
                  </a:lnTo>
                  <a:lnTo>
                    <a:pt x="336" y="248"/>
                  </a:lnTo>
                  <a:lnTo>
                    <a:pt x="336" y="248"/>
                  </a:lnTo>
                  <a:lnTo>
                    <a:pt x="338" y="248"/>
                  </a:lnTo>
                  <a:lnTo>
                    <a:pt x="336" y="250"/>
                  </a:lnTo>
                  <a:lnTo>
                    <a:pt x="336" y="250"/>
                  </a:lnTo>
                  <a:lnTo>
                    <a:pt x="338" y="250"/>
                  </a:lnTo>
                  <a:lnTo>
                    <a:pt x="340" y="250"/>
                  </a:lnTo>
                  <a:lnTo>
                    <a:pt x="340" y="250"/>
                  </a:lnTo>
                  <a:lnTo>
                    <a:pt x="338" y="246"/>
                  </a:lnTo>
                  <a:lnTo>
                    <a:pt x="338" y="246"/>
                  </a:lnTo>
                  <a:lnTo>
                    <a:pt x="338" y="248"/>
                  </a:lnTo>
                  <a:lnTo>
                    <a:pt x="338" y="248"/>
                  </a:lnTo>
                  <a:lnTo>
                    <a:pt x="336" y="244"/>
                  </a:lnTo>
                  <a:lnTo>
                    <a:pt x="332" y="242"/>
                  </a:lnTo>
                  <a:lnTo>
                    <a:pt x="332" y="242"/>
                  </a:lnTo>
                  <a:lnTo>
                    <a:pt x="334" y="242"/>
                  </a:lnTo>
                  <a:lnTo>
                    <a:pt x="332" y="240"/>
                  </a:lnTo>
                  <a:lnTo>
                    <a:pt x="332" y="240"/>
                  </a:lnTo>
                  <a:lnTo>
                    <a:pt x="332" y="242"/>
                  </a:lnTo>
                  <a:lnTo>
                    <a:pt x="332" y="242"/>
                  </a:lnTo>
                  <a:lnTo>
                    <a:pt x="330" y="240"/>
                  </a:lnTo>
                  <a:lnTo>
                    <a:pt x="332" y="238"/>
                  </a:lnTo>
                  <a:lnTo>
                    <a:pt x="332" y="238"/>
                  </a:lnTo>
                  <a:close/>
                  <a:moveTo>
                    <a:pt x="328" y="214"/>
                  </a:moveTo>
                  <a:lnTo>
                    <a:pt x="330" y="214"/>
                  </a:lnTo>
                  <a:lnTo>
                    <a:pt x="328" y="212"/>
                  </a:lnTo>
                  <a:lnTo>
                    <a:pt x="328" y="214"/>
                  </a:lnTo>
                  <a:close/>
                  <a:moveTo>
                    <a:pt x="336" y="226"/>
                  </a:moveTo>
                  <a:lnTo>
                    <a:pt x="332" y="226"/>
                  </a:lnTo>
                  <a:lnTo>
                    <a:pt x="332" y="226"/>
                  </a:lnTo>
                  <a:lnTo>
                    <a:pt x="334" y="228"/>
                  </a:lnTo>
                  <a:lnTo>
                    <a:pt x="336" y="228"/>
                  </a:lnTo>
                  <a:lnTo>
                    <a:pt x="336" y="228"/>
                  </a:lnTo>
                  <a:lnTo>
                    <a:pt x="336" y="226"/>
                  </a:lnTo>
                  <a:lnTo>
                    <a:pt x="336" y="226"/>
                  </a:lnTo>
                  <a:close/>
                  <a:moveTo>
                    <a:pt x="330" y="214"/>
                  </a:moveTo>
                  <a:lnTo>
                    <a:pt x="330" y="214"/>
                  </a:lnTo>
                  <a:lnTo>
                    <a:pt x="332" y="216"/>
                  </a:lnTo>
                  <a:lnTo>
                    <a:pt x="332" y="216"/>
                  </a:lnTo>
                  <a:lnTo>
                    <a:pt x="332" y="218"/>
                  </a:lnTo>
                  <a:lnTo>
                    <a:pt x="332" y="218"/>
                  </a:lnTo>
                  <a:lnTo>
                    <a:pt x="330" y="218"/>
                  </a:lnTo>
                  <a:lnTo>
                    <a:pt x="330" y="218"/>
                  </a:lnTo>
                  <a:lnTo>
                    <a:pt x="330" y="218"/>
                  </a:lnTo>
                  <a:lnTo>
                    <a:pt x="332" y="218"/>
                  </a:lnTo>
                  <a:lnTo>
                    <a:pt x="332" y="220"/>
                  </a:lnTo>
                  <a:lnTo>
                    <a:pt x="332" y="222"/>
                  </a:lnTo>
                  <a:lnTo>
                    <a:pt x="334" y="222"/>
                  </a:lnTo>
                  <a:lnTo>
                    <a:pt x="334" y="222"/>
                  </a:lnTo>
                  <a:lnTo>
                    <a:pt x="334" y="218"/>
                  </a:lnTo>
                  <a:lnTo>
                    <a:pt x="334" y="218"/>
                  </a:lnTo>
                  <a:lnTo>
                    <a:pt x="334" y="216"/>
                  </a:lnTo>
                  <a:lnTo>
                    <a:pt x="334" y="216"/>
                  </a:lnTo>
                  <a:lnTo>
                    <a:pt x="332" y="216"/>
                  </a:lnTo>
                  <a:lnTo>
                    <a:pt x="330" y="214"/>
                  </a:lnTo>
                  <a:lnTo>
                    <a:pt x="330" y="214"/>
                  </a:lnTo>
                  <a:close/>
                  <a:moveTo>
                    <a:pt x="336" y="198"/>
                  </a:moveTo>
                  <a:lnTo>
                    <a:pt x="338" y="198"/>
                  </a:lnTo>
                  <a:lnTo>
                    <a:pt x="338" y="198"/>
                  </a:lnTo>
                  <a:lnTo>
                    <a:pt x="336" y="198"/>
                  </a:lnTo>
                  <a:close/>
                  <a:moveTo>
                    <a:pt x="328" y="196"/>
                  </a:moveTo>
                  <a:lnTo>
                    <a:pt x="328" y="196"/>
                  </a:lnTo>
                  <a:lnTo>
                    <a:pt x="330" y="196"/>
                  </a:lnTo>
                  <a:lnTo>
                    <a:pt x="332" y="198"/>
                  </a:lnTo>
                  <a:lnTo>
                    <a:pt x="334" y="198"/>
                  </a:lnTo>
                  <a:lnTo>
                    <a:pt x="334" y="198"/>
                  </a:lnTo>
                  <a:lnTo>
                    <a:pt x="334" y="198"/>
                  </a:lnTo>
                  <a:lnTo>
                    <a:pt x="336" y="198"/>
                  </a:lnTo>
                  <a:lnTo>
                    <a:pt x="336" y="198"/>
                  </a:lnTo>
                  <a:lnTo>
                    <a:pt x="334" y="196"/>
                  </a:lnTo>
                  <a:lnTo>
                    <a:pt x="336" y="196"/>
                  </a:lnTo>
                  <a:lnTo>
                    <a:pt x="336" y="196"/>
                  </a:lnTo>
                  <a:lnTo>
                    <a:pt x="336" y="194"/>
                  </a:lnTo>
                  <a:lnTo>
                    <a:pt x="336" y="194"/>
                  </a:lnTo>
                  <a:lnTo>
                    <a:pt x="332" y="190"/>
                  </a:lnTo>
                  <a:lnTo>
                    <a:pt x="332" y="190"/>
                  </a:lnTo>
                  <a:lnTo>
                    <a:pt x="330" y="192"/>
                  </a:lnTo>
                  <a:lnTo>
                    <a:pt x="330" y="192"/>
                  </a:lnTo>
                  <a:lnTo>
                    <a:pt x="332" y="194"/>
                  </a:lnTo>
                  <a:lnTo>
                    <a:pt x="334" y="196"/>
                  </a:lnTo>
                  <a:lnTo>
                    <a:pt x="334" y="196"/>
                  </a:lnTo>
                  <a:lnTo>
                    <a:pt x="334" y="196"/>
                  </a:lnTo>
                  <a:lnTo>
                    <a:pt x="334" y="198"/>
                  </a:lnTo>
                  <a:lnTo>
                    <a:pt x="334" y="198"/>
                  </a:lnTo>
                  <a:lnTo>
                    <a:pt x="334" y="198"/>
                  </a:lnTo>
                  <a:lnTo>
                    <a:pt x="330" y="196"/>
                  </a:lnTo>
                  <a:lnTo>
                    <a:pt x="328" y="196"/>
                  </a:lnTo>
                  <a:lnTo>
                    <a:pt x="328" y="196"/>
                  </a:lnTo>
                  <a:close/>
                  <a:moveTo>
                    <a:pt x="326" y="186"/>
                  </a:moveTo>
                  <a:lnTo>
                    <a:pt x="326" y="186"/>
                  </a:lnTo>
                  <a:lnTo>
                    <a:pt x="326" y="188"/>
                  </a:lnTo>
                  <a:lnTo>
                    <a:pt x="326" y="190"/>
                  </a:lnTo>
                  <a:lnTo>
                    <a:pt x="330" y="190"/>
                  </a:lnTo>
                  <a:lnTo>
                    <a:pt x="330" y="190"/>
                  </a:lnTo>
                  <a:lnTo>
                    <a:pt x="326" y="186"/>
                  </a:lnTo>
                  <a:lnTo>
                    <a:pt x="326" y="186"/>
                  </a:lnTo>
                  <a:close/>
                  <a:moveTo>
                    <a:pt x="322" y="186"/>
                  </a:moveTo>
                  <a:lnTo>
                    <a:pt x="322" y="186"/>
                  </a:lnTo>
                  <a:lnTo>
                    <a:pt x="324" y="186"/>
                  </a:lnTo>
                  <a:lnTo>
                    <a:pt x="324" y="186"/>
                  </a:lnTo>
                  <a:lnTo>
                    <a:pt x="324" y="186"/>
                  </a:lnTo>
                  <a:lnTo>
                    <a:pt x="326" y="186"/>
                  </a:lnTo>
                  <a:lnTo>
                    <a:pt x="326" y="186"/>
                  </a:lnTo>
                  <a:lnTo>
                    <a:pt x="326" y="186"/>
                  </a:lnTo>
                  <a:lnTo>
                    <a:pt x="326" y="186"/>
                  </a:lnTo>
                  <a:lnTo>
                    <a:pt x="324" y="184"/>
                  </a:lnTo>
                  <a:lnTo>
                    <a:pt x="322" y="186"/>
                  </a:lnTo>
                  <a:close/>
                  <a:moveTo>
                    <a:pt x="322" y="184"/>
                  </a:moveTo>
                  <a:lnTo>
                    <a:pt x="322" y="184"/>
                  </a:lnTo>
                  <a:lnTo>
                    <a:pt x="320" y="184"/>
                  </a:lnTo>
                  <a:lnTo>
                    <a:pt x="320" y="184"/>
                  </a:lnTo>
                  <a:lnTo>
                    <a:pt x="322" y="184"/>
                  </a:lnTo>
                  <a:close/>
                  <a:moveTo>
                    <a:pt x="324" y="168"/>
                  </a:moveTo>
                  <a:lnTo>
                    <a:pt x="324" y="168"/>
                  </a:lnTo>
                  <a:lnTo>
                    <a:pt x="328" y="166"/>
                  </a:lnTo>
                  <a:lnTo>
                    <a:pt x="326" y="164"/>
                  </a:lnTo>
                  <a:lnTo>
                    <a:pt x="324" y="168"/>
                  </a:lnTo>
                  <a:close/>
                  <a:moveTo>
                    <a:pt x="318" y="182"/>
                  </a:moveTo>
                  <a:lnTo>
                    <a:pt x="318" y="182"/>
                  </a:lnTo>
                  <a:lnTo>
                    <a:pt x="318" y="182"/>
                  </a:lnTo>
                  <a:lnTo>
                    <a:pt x="320" y="184"/>
                  </a:lnTo>
                  <a:lnTo>
                    <a:pt x="320" y="184"/>
                  </a:lnTo>
                  <a:lnTo>
                    <a:pt x="320" y="182"/>
                  </a:lnTo>
                  <a:lnTo>
                    <a:pt x="318" y="182"/>
                  </a:lnTo>
                  <a:lnTo>
                    <a:pt x="318" y="182"/>
                  </a:lnTo>
                  <a:close/>
                  <a:moveTo>
                    <a:pt x="318" y="160"/>
                  </a:moveTo>
                  <a:lnTo>
                    <a:pt x="318" y="160"/>
                  </a:lnTo>
                  <a:lnTo>
                    <a:pt x="320" y="164"/>
                  </a:lnTo>
                  <a:lnTo>
                    <a:pt x="324" y="164"/>
                  </a:lnTo>
                  <a:lnTo>
                    <a:pt x="324" y="164"/>
                  </a:lnTo>
                  <a:lnTo>
                    <a:pt x="318" y="160"/>
                  </a:lnTo>
                  <a:lnTo>
                    <a:pt x="318" y="160"/>
                  </a:lnTo>
                  <a:close/>
                  <a:moveTo>
                    <a:pt x="286" y="222"/>
                  </a:moveTo>
                  <a:lnTo>
                    <a:pt x="286" y="222"/>
                  </a:lnTo>
                  <a:lnTo>
                    <a:pt x="286" y="224"/>
                  </a:lnTo>
                  <a:lnTo>
                    <a:pt x="288" y="224"/>
                  </a:lnTo>
                  <a:lnTo>
                    <a:pt x="288" y="224"/>
                  </a:lnTo>
                  <a:lnTo>
                    <a:pt x="288" y="222"/>
                  </a:lnTo>
                  <a:lnTo>
                    <a:pt x="286" y="220"/>
                  </a:lnTo>
                  <a:lnTo>
                    <a:pt x="286" y="220"/>
                  </a:lnTo>
                  <a:lnTo>
                    <a:pt x="286" y="222"/>
                  </a:lnTo>
                  <a:lnTo>
                    <a:pt x="286" y="222"/>
                  </a:lnTo>
                  <a:lnTo>
                    <a:pt x="286" y="222"/>
                  </a:lnTo>
                  <a:close/>
                  <a:moveTo>
                    <a:pt x="266" y="286"/>
                  </a:moveTo>
                  <a:lnTo>
                    <a:pt x="266" y="286"/>
                  </a:lnTo>
                  <a:lnTo>
                    <a:pt x="266" y="286"/>
                  </a:lnTo>
                  <a:lnTo>
                    <a:pt x="268" y="288"/>
                  </a:lnTo>
                  <a:lnTo>
                    <a:pt x="268" y="288"/>
                  </a:lnTo>
                  <a:lnTo>
                    <a:pt x="270" y="288"/>
                  </a:lnTo>
                  <a:lnTo>
                    <a:pt x="270" y="288"/>
                  </a:lnTo>
                  <a:lnTo>
                    <a:pt x="268" y="286"/>
                  </a:lnTo>
                  <a:lnTo>
                    <a:pt x="268" y="286"/>
                  </a:lnTo>
                  <a:lnTo>
                    <a:pt x="266" y="286"/>
                  </a:lnTo>
                  <a:lnTo>
                    <a:pt x="266" y="284"/>
                  </a:lnTo>
                  <a:lnTo>
                    <a:pt x="266" y="284"/>
                  </a:lnTo>
                  <a:lnTo>
                    <a:pt x="266" y="286"/>
                  </a:lnTo>
                  <a:lnTo>
                    <a:pt x="266" y="286"/>
                  </a:lnTo>
                  <a:lnTo>
                    <a:pt x="266" y="286"/>
                  </a:lnTo>
                  <a:close/>
                  <a:moveTo>
                    <a:pt x="288" y="226"/>
                  </a:moveTo>
                  <a:lnTo>
                    <a:pt x="288" y="226"/>
                  </a:lnTo>
                  <a:lnTo>
                    <a:pt x="290" y="226"/>
                  </a:lnTo>
                  <a:lnTo>
                    <a:pt x="290" y="226"/>
                  </a:lnTo>
                  <a:lnTo>
                    <a:pt x="288" y="226"/>
                  </a:lnTo>
                  <a:lnTo>
                    <a:pt x="288" y="226"/>
                  </a:lnTo>
                  <a:lnTo>
                    <a:pt x="288" y="226"/>
                  </a:lnTo>
                  <a:close/>
                  <a:moveTo>
                    <a:pt x="290" y="226"/>
                  </a:moveTo>
                  <a:lnTo>
                    <a:pt x="290" y="222"/>
                  </a:lnTo>
                  <a:lnTo>
                    <a:pt x="290" y="222"/>
                  </a:lnTo>
                  <a:lnTo>
                    <a:pt x="290" y="226"/>
                  </a:lnTo>
                  <a:close/>
                  <a:moveTo>
                    <a:pt x="274" y="274"/>
                  </a:moveTo>
                  <a:lnTo>
                    <a:pt x="274" y="274"/>
                  </a:lnTo>
                  <a:lnTo>
                    <a:pt x="274" y="272"/>
                  </a:lnTo>
                  <a:lnTo>
                    <a:pt x="272" y="272"/>
                  </a:lnTo>
                  <a:lnTo>
                    <a:pt x="274" y="274"/>
                  </a:lnTo>
                  <a:close/>
                  <a:moveTo>
                    <a:pt x="294" y="224"/>
                  </a:moveTo>
                  <a:lnTo>
                    <a:pt x="294" y="224"/>
                  </a:lnTo>
                  <a:lnTo>
                    <a:pt x="292" y="222"/>
                  </a:lnTo>
                  <a:lnTo>
                    <a:pt x="292" y="222"/>
                  </a:lnTo>
                  <a:lnTo>
                    <a:pt x="294" y="224"/>
                  </a:lnTo>
                  <a:close/>
                  <a:moveTo>
                    <a:pt x="268" y="294"/>
                  </a:moveTo>
                  <a:lnTo>
                    <a:pt x="268" y="294"/>
                  </a:lnTo>
                  <a:lnTo>
                    <a:pt x="270" y="294"/>
                  </a:lnTo>
                  <a:lnTo>
                    <a:pt x="272" y="296"/>
                  </a:lnTo>
                  <a:lnTo>
                    <a:pt x="272" y="292"/>
                  </a:lnTo>
                  <a:lnTo>
                    <a:pt x="270" y="292"/>
                  </a:lnTo>
                  <a:lnTo>
                    <a:pt x="270" y="288"/>
                  </a:lnTo>
                  <a:lnTo>
                    <a:pt x="270" y="288"/>
                  </a:lnTo>
                  <a:lnTo>
                    <a:pt x="270" y="292"/>
                  </a:lnTo>
                  <a:lnTo>
                    <a:pt x="270" y="292"/>
                  </a:lnTo>
                  <a:lnTo>
                    <a:pt x="270" y="292"/>
                  </a:lnTo>
                  <a:lnTo>
                    <a:pt x="270" y="294"/>
                  </a:lnTo>
                  <a:lnTo>
                    <a:pt x="268" y="294"/>
                  </a:lnTo>
                  <a:close/>
                  <a:moveTo>
                    <a:pt x="280" y="274"/>
                  </a:moveTo>
                  <a:lnTo>
                    <a:pt x="280" y="274"/>
                  </a:lnTo>
                  <a:lnTo>
                    <a:pt x="280" y="270"/>
                  </a:lnTo>
                  <a:lnTo>
                    <a:pt x="280" y="272"/>
                  </a:lnTo>
                  <a:lnTo>
                    <a:pt x="280" y="274"/>
                  </a:lnTo>
                  <a:close/>
                  <a:moveTo>
                    <a:pt x="292" y="244"/>
                  </a:moveTo>
                  <a:lnTo>
                    <a:pt x="292" y="244"/>
                  </a:lnTo>
                  <a:lnTo>
                    <a:pt x="290" y="242"/>
                  </a:lnTo>
                  <a:lnTo>
                    <a:pt x="290" y="242"/>
                  </a:lnTo>
                  <a:lnTo>
                    <a:pt x="290" y="242"/>
                  </a:lnTo>
                  <a:lnTo>
                    <a:pt x="290" y="242"/>
                  </a:lnTo>
                  <a:lnTo>
                    <a:pt x="290" y="244"/>
                  </a:lnTo>
                  <a:lnTo>
                    <a:pt x="292" y="244"/>
                  </a:lnTo>
                  <a:lnTo>
                    <a:pt x="292" y="244"/>
                  </a:lnTo>
                  <a:close/>
                  <a:moveTo>
                    <a:pt x="296" y="212"/>
                  </a:moveTo>
                  <a:lnTo>
                    <a:pt x="296" y="212"/>
                  </a:lnTo>
                  <a:lnTo>
                    <a:pt x="296" y="212"/>
                  </a:lnTo>
                  <a:lnTo>
                    <a:pt x="294" y="212"/>
                  </a:lnTo>
                  <a:lnTo>
                    <a:pt x="294" y="210"/>
                  </a:lnTo>
                  <a:lnTo>
                    <a:pt x="292" y="210"/>
                  </a:lnTo>
                  <a:lnTo>
                    <a:pt x="292" y="212"/>
                  </a:lnTo>
                  <a:lnTo>
                    <a:pt x="292" y="212"/>
                  </a:lnTo>
                  <a:lnTo>
                    <a:pt x="294" y="212"/>
                  </a:lnTo>
                  <a:lnTo>
                    <a:pt x="296" y="216"/>
                  </a:lnTo>
                  <a:lnTo>
                    <a:pt x="296" y="216"/>
                  </a:lnTo>
                  <a:lnTo>
                    <a:pt x="298" y="214"/>
                  </a:lnTo>
                  <a:lnTo>
                    <a:pt x="298" y="216"/>
                  </a:lnTo>
                  <a:lnTo>
                    <a:pt x="300" y="216"/>
                  </a:lnTo>
                  <a:lnTo>
                    <a:pt x="300" y="214"/>
                  </a:lnTo>
                  <a:lnTo>
                    <a:pt x="300" y="214"/>
                  </a:lnTo>
                  <a:lnTo>
                    <a:pt x="300" y="214"/>
                  </a:lnTo>
                  <a:lnTo>
                    <a:pt x="298" y="214"/>
                  </a:lnTo>
                  <a:lnTo>
                    <a:pt x="296" y="212"/>
                  </a:lnTo>
                  <a:lnTo>
                    <a:pt x="296" y="212"/>
                  </a:lnTo>
                  <a:close/>
                  <a:moveTo>
                    <a:pt x="308" y="182"/>
                  </a:moveTo>
                  <a:lnTo>
                    <a:pt x="308" y="184"/>
                  </a:lnTo>
                  <a:lnTo>
                    <a:pt x="308" y="182"/>
                  </a:lnTo>
                  <a:lnTo>
                    <a:pt x="308" y="182"/>
                  </a:lnTo>
                  <a:close/>
                  <a:moveTo>
                    <a:pt x="310" y="156"/>
                  </a:moveTo>
                  <a:lnTo>
                    <a:pt x="312" y="158"/>
                  </a:lnTo>
                  <a:lnTo>
                    <a:pt x="312" y="158"/>
                  </a:lnTo>
                  <a:lnTo>
                    <a:pt x="310" y="156"/>
                  </a:lnTo>
                  <a:close/>
                  <a:moveTo>
                    <a:pt x="294" y="192"/>
                  </a:moveTo>
                  <a:lnTo>
                    <a:pt x="294" y="192"/>
                  </a:lnTo>
                  <a:lnTo>
                    <a:pt x="294" y="192"/>
                  </a:lnTo>
                  <a:lnTo>
                    <a:pt x="294" y="194"/>
                  </a:lnTo>
                  <a:lnTo>
                    <a:pt x="294" y="194"/>
                  </a:lnTo>
                  <a:lnTo>
                    <a:pt x="294" y="194"/>
                  </a:lnTo>
                  <a:lnTo>
                    <a:pt x="294" y="194"/>
                  </a:lnTo>
                  <a:lnTo>
                    <a:pt x="298" y="194"/>
                  </a:lnTo>
                  <a:lnTo>
                    <a:pt x="298" y="194"/>
                  </a:lnTo>
                  <a:lnTo>
                    <a:pt x="300" y="196"/>
                  </a:lnTo>
                  <a:lnTo>
                    <a:pt x="300" y="196"/>
                  </a:lnTo>
                  <a:lnTo>
                    <a:pt x="302" y="196"/>
                  </a:lnTo>
                  <a:lnTo>
                    <a:pt x="302" y="194"/>
                  </a:lnTo>
                  <a:lnTo>
                    <a:pt x="302" y="194"/>
                  </a:lnTo>
                  <a:lnTo>
                    <a:pt x="302" y="194"/>
                  </a:lnTo>
                  <a:lnTo>
                    <a:pt x="300" y="192"/>
                  </a:lnTo>
                  <a:lnTo>
                    <a:pt x="300" y="192"/>
                  </a:lnTo>
                  <a:lnTo>
                    <a:pt x="298" y="194"/>
                  </a:lnTo>
                  <a:lnTo>
                    <a:pt x="294" y="194"/>
                  </a:lnTo>
                  <a:lnTo>
                    <a:pt x="294" y="194"/>
                  </a:lnTo>
                  <a:lnTo>
                    <a:pt x="294" y="192"/>
                  </a:lnTo>
                  <a:lnTo>
                    <a:pt x="294" y="192"/>
                  </a:lnTo>
                  <a:lnTo>
                    <a:pt x="294" y="192"/>
                  </a:lnTo>
                  <a:close/>
                  <a:moveTo>
                    <a:pt x="282" y="224"/>
                  </a:moveTo>
                  <a:lnTo>
                    <a:pt x="284" y="224"/>
                  </a:lnTo>
                  <a:lnTo>
                    <a:pt x="282" y="224"/>
                  </a:lnTo>
                  <a:lnTo>
                    <a:pt x="282" y="224"/>
                  </a:lnTo>
                  <a:lnTo>
                    <a:pt x="282" y="224"/>
                  </a:lnTo>
                  <a:lnTo>
                    <a:pt x="282" y="224"/>
                  </a:lnTo>
                  <a:close/>
                  <a:moveTo>
                    <a:pt x="260" y="270"/>
                  </a:moveTo>
                  <a:lnTo>
                    <a:pt x="260" y="270"/>
                  </a:lnTo>
                  <a:lnTo>
                    <a:pt x="258" y="272"/>
                  </a:lnTo>
                  <a:lnTo>
                    <a:pt x="258" y="272"/>
                  </a:lnTo>
                  <a:lnTo>
                    <a:pt x="258" y="270"/>
                  </a:lnTo>
                  <a:lnTo>
                    <a:pt x="258" y="268"/>
                  </a:lnTo>
                  <a:lnTo>
                    <a:pt x="254" y="268"/>
                  </a:lnTo>
                  <a:lnTo>
                    <a:pt x="254" y="268"/>
                  </a:lnTo>
                  <a:lnTo>
                    <a:pt x="254" y="268"/>
                  </a:lnTo>
                  <a:lnTo>
                    <a:pt x="252" y="268"/>
                  </a:lnTo>
                  <a:lnTo>
                    <a:pt x="252" y="268"/>
                  </a:lnTo>
                  <a:lnTo>
                    <a:pt x="252" y="268"/>
                  </a:lnTo>
                  <a:lnTo>
                    <a:pt x="252" y="268"/>
                  </a:lnTo>
                  <a:lnTo>
                    <a:pt x="252" y="270"/>
                  </a:lnTo>
                  <a:lnTo>
                    <a:pt x="252" y="270"/>
                  </a:lnTo>
                  <a:lnTo>
                    <a:pt x="250" y="270"/>
                  </a:lnTo>
                  <a:lnTo>
                    <a:pt x="250" y="268"/>
                  </a:lnTo>
                  <a:lnTo>
                    <a:pt x="248" y="270"/>
                  </a:lnTo>
                  <a:lnTo>
                    <a:pt x="248" y="270"/>
                  </a:lnTo>
                  <a:lnTo>
                    <a:pt x="248" y="270"/>
                  </a:lnTo>
                  <a:lnTo>
                    <a:pt x="248" y="268"/>
                  </a:lnTo>
                  <a:lnTo>
                    <a:pt x="244" y="266"/>
                  </a:lnTo>
                  <a:lnTo>
                    <a:pt x="244" y="266"/>
                  </a:lnTo>
                  <a:lnTo>
                    <a:pt x="246" y="268"/>
                  </a:lnTo>
                  <a:lnTo>
                    <a:pt x="246" y="270"/>
                  </a:lnTo>
                  <a:lnTo>
                    <a:pt x="246" y="272"/>
                  </a:lnTo>
                  <a:lnTo>
                    <a:pt x="248" y="272"/>
                  </a:lnTo>
                  <a:lnTo>
                    <a:pt x="248" y="272"/>
                  </a:lnTo>
                  <a:lnTo>
                    <a:pt x="250" y="274"/>
                  </a:lnTo>
                  <a:lnTo>
                    <a:pt x="252" y="276"/>
                  </a:lnTo>
                  <a:lnTo>
                    <a:pt x="252" y="276"/>
                  </a:lnTo>
                  <a:lnTo>
                    <a:pt x="254" y="278"/>
                  </a:lnTo>
                  <a:lnTo>
                    <a:pt x="254" y="278"/>
                  </a:lnTo>
                  <a:lnTo>
                    <a:pt x="254" y="280"/>
                  </a:lnTo>
                  <a:lnTo>
                    <a:pt x="252" y="276"/>
                  </a:lnTo>
                  <a:lnTo>
                    <a:pt x="252" y="278"/>
                  </a:lnTo>
                  <a:lnTo>
                    <a:pt x="252" y="278"/>
                  </a:lnTo>
                  <a:lnTo>
                    <a:pt x="248" y="276"/>
                  </a:lnTo>
                  <a:lnTo>
                    <a:pt x="242" y="278"/>
                  </a:lnTo>
                  <a:lnTo>
                    <a:pt x="242" y="278"/>
                  </a:lnTo>
                  <a:lnTo>
                    <a:pt x="244" y="278"/>
                  </a:lnTo>
                  <a:lnTo>
                    <a:pt x="242" y="276"/>
                  </a:lnTo>
                  <a:lnTo>
                    <a:pt x="242" y="276"/>
                  </a:lnTo>
                  <a:lnTo>
                    <a:pt x="242" y="276"/>
                  </a:lnTo>
                  <a:lnTo>
                    <a:pt x="240" y="272"/>
                  </a:lnTo>
                  <a:lnTo>
                    <a:pt x="238" y="274"/>
                  </a:lnTo>
                  <a:lnTo>
                    <a:pt x="238" y="274"/>
                  </a:lnTo>
                  <a:lnTo>
                    <a:pt x="238" y="276"/>
                  </a:lnTo>
                  <a:lnTo>
                    <a:pt x="238" y="276"/>
                  </a:lnTo>
                  <a:lnTo>
                    <a:pt x="234" y="272"/>
                  </a:lnTo>
                  <a:lnTo>
                    <a:pt x="234" y="272"/>
                  </a:lnTo>
                  <a:lnTo>
                    <a:pt x="238" y="276"/>
                  </a:lnTo>
                  <a:lnTo>
                    <a:pt x="238" y="276"/>
                  </a:lnTo>
                  <a:lnTo>
                    <a:pt x="238" y="278"/>
                  </a:lnTo>
                  <a:lnTo>
                    <a:pt x="238" y="278"/>
                  </a:lnTo>
                  <a:lnTo>
                    <a:pt x="238" y="278"/>
                  </a:lnTo>
                  <a:lnTo>
                    <a:pt x="238" y="278"/>
                  </a:lnTo>
                  <a:lnTo>
                    <a:pt x="238" y="278"/>
                  </a:lnTo>
                  <a:lnTo>
                    <a:pt x="240" y="278"/>
                  </a:lnTo>
                  <a:lnTo>
                    <a:pt x="240" y="278"/>
                  </a:lnTo>
                  <a:lnTo>
                    <a:pt x="240" y="280"/>
                  </a:lnTo>
                  <a:lnTo>
                    <a:pt x="240" y="280"/>
                  </a:lnTo>
                  <a:lnTo>
                    <a:pt x="238" y="280"/>
                  </a:lnTo>
                  <a:lnTo>
                    <a:pt x="238" y="280"/>
                  </a:lnTo>
                  <a:lnTo>
                    <a:pt x="238" y="280"/>
                  </a:lnTo>
                  <a:lnTo>
                    <a:pt x="238" y="280"/>
                  </a:lnTo>
                  <a:lnTo>
                    <a:pt x="238" y="282"/>
                  </a:lnTo>
                  <a:lnTo>
                    <a:pt x="238" y="282"/>
                  </a:lnTo>
                  <a:lnTo>
                    <a:pt x="240" y="282"/>
                  </a:lnTo>
                  <a:lnTo>
                    <a:pt x="240" y="280"/>
                  </a:lnTo>
                  <a:lnTo>
                    <a:pt x="240" y="280"/>
                  </a:lnTo>
                  <a:lnTo>
                    <a:pt x="242" y="282"/>
                  </a:lnTo>
                  <a:lnTo>
                    <a:pt x="240" y="282"/>
                  </a:lnTo>
                  <a:lnTo>
                    <a:pt x="240" y="282"/>
                  </a:lnTo>
                  <a:lnTo>
                    <a:pt x="240" y="282"/>
                  </a:lnTo>
                  <a:lnTo>
                    <a:pt x="240" y="282"/>
                  </a:lnTo>
                  <a:lnTo>
                    <a:pt x="240" y="284"/>
                  </a:lnTo>
                  <a:lnTo>
                    <a:pt x="240" y="284"/>
                  </a:lnTo>
                  <a:lnTo>
                    <a:pt x="240" y="282"/>
                  </a:lnTo>
                  <a:lnTo>
                    <a:pt x="240" y="282"/>
                  </a:lnTo>
                  <a:lnTo>
                    <a:pt x="242" y="284"/>
                  </a:lnTo>
                  <a:lnTo>
                    <a:pt x="242" y="286"/>
                  </a:lnTo>
                  <a:lnTo>
                    <a:pt x="242" y="286"/>
                  </a:lnTo>
                  <a:lnTo>
                    <a:pt x="242" y="288"/>
                  </a:lnTo>
                  <a:lnTo>
                    <a:pt x="244" y="288"/>
                  </a:lnTo>
                  <a:lnTo>
                    <a:pt x="244" y="288"/>
                  </a:lnTo>
                  <a:lnTo>
                    <a:pt x="248" y="290"/>
                  </a:lnTo>
                  <a:lnTo>
                    <a:pt x="248" y="290"/>
                  </a:lnTo>
                  <a:lnTo>
                    <a:pt x="250" y="290"/>
                  </a:lnTo>
                  <a:lnTo>
                    <a:pt x="248" y="288"/>
                  </a:lnTo>
                  <a:lnTo>
                    <a:pt x="248" y="288"/>
                  </a:lnTo>
                  <a:lnTo>
                    <a:pt x="244" y="286"/>
                  </a:lnTo>
                  <a:lnTo>
                    <a:pt x="244" y="286"/>
                  </a:lnTo>
                  <a:lnTo>
                    <a:pt x="246" y="284"/>
                  </a:lnTo>
                  <a:lnTo>
                    <a:pt x="246" y="284"/>
                  </a:lnTo>
                  <a:lnTo>
                    <a:pt x="244" y="284"/>
                  </a:lnTo>
                  <a:lnTo>
                    <a:pt x="244" y="284"/>
                  </a:lnTo>
                  <a:lnTo>
                    <a:pt x="244" y="282"/>
                  </a:lnTo>
                  <a:lnTo>
                    <a:pt x="244" y="280"/>
                  </a:lnTo>
                  <a:lnTo>
                    <a:pt x="248" y="278"/>
                  </a:lnTo>
                  <a:lnTo>
                    <a:pt x="246" y="280"/>
                  </a:lnTo>
                  <a:lnTo>
                    <a:pt x="246" y="280"/>
                  </a:lnTo>
                  <a:lnTo>
                    <a:pt x="250" y="278"/>
                  </a:lnTo>
                  <a:lnTo>
                    <a:pt x="248" y="282"/>
                  </a:lnTo>
                  <a:lnTo>
                    <a:pt x="248" y="282"/>
                  </a:lnTo>
                  <a:lnTo>
                    <a:pt x="250" y="282"/>
                  </a:lnTo>
                  <a:lnTo>
                    <a:pt x="252" y="282"/>
                  </a:lnTo>
                  <a:lnTo>
                    <a:pt x="252" y="284"/>
                  </a:lnTo>
                  <a:lnTo>
                    <a:pt x="252" y="284"/>
                  </a:lnTo>
                  <a:lnTo>
                    <a:pt x="258" y="286"/>
                  </a:lnTo>
                  <a:lnTo>
                    <a:pt x="260" y="288"/>
                  </a:lnTo>
                  <a:lnTo>
                    <a:pt x="260" y="288"/>
                  </a:lnTo>
                  <a:lnTo>
                    <a:pt x="262" y="288"/>
                  </a:lnTo>
                  <a:lnTo>
                    <a:pt x="262" y="288"/>
                  </a:lnTo>
                  <a:lnTo>
                    <a:pt x="260" y="290"/>
                  </a:lnTo>
                  <a:lnTo>
                    <a:pt x="258" y="294"/>
                  </a:lnTo>
                  <a:lnTo>
                    <a:pt x="258" y="294"/>
                  </a:lnTo>
                  <a:lnTo>
                    <a:pt x="256" y="292"/>
                  </a:lnTo>
                  <a:lnTo>
                    <a:pt x="256" y="292"/>
                  </a:lnTo>
                  <a:lnTo>
                    <a:pt x="256" y="292"/>
                  </a:lnTo>
                  <a:lnTo>
                    <a:pt x="258" y="294"/>
                  </a:lnTo>
                  <a:lnTo>
                    <a:pt x="260" y="298"/>
                  </a:lnTo>
                  <a:lnTo>
                    <a:pt x="258" y="298"/>
                  </a:lnTo>
                  <a:lnTo>
                    <a:pt x="260" y="300"/>
                  </a:lnTo>
                  <a:lnTo>
                    <a:pt x="260" y="298"/>
                  </a:lnTo>
                  <a:lnTo>
                    <a:pt x="260" y="298"/>
                  </a:lnTo>
                  <a:lnTo>
                    <a:pt x="262" y="300"/>
                  </a:lnTo>
                  <a:lnTo>
                    <a:pt x="266" y="302"/>
                  </a:lnTo>
                  <a:lnTo>
                    <a:pt x="264" y="302"/>
                  </a:lnTo>
                  <a:lnTo>
                    <a:pt x="264" y="302"/>
                  </a:lnTo>
                  <a:lnTo>
                    <a:pt x="268" y="304"/>
                  </a:lnTo>
                  <a:lnTo>
                    <a:pt x="268" y="306"/>
                  </a:lnTo>
                  <a:lnTo>
                    <a:pt x="268" y="306"/>
                  </a:lnTo>
                  <a:lnTo>
                    <a:pt x="266" y="304"/>
                  </a:lnTo>
                  <a:lnTo>
                    <a:pt x="264" y="304"/>
                  </a:lnTo>
                  <a:lnTo>
                    <a:pt x="264" y="304"/>
                  </a:lnTo>
                  <a:lnTo>
                    <a:pt x="264" y="304"/>
                  </a:lnTo>
                  <a:lnTo>
                    <a:pt x="264" y="304"/>
                  </a:lnTo>
                  <a:lnTo>
                    <a:pt x="264" y="304"/>
                  </a:lnTo>
                  <a:lnTo>
                    <a:pt x="266" y="306"/>
                  </a:lnTo>
                  <a:lnTo>
                    <a:pt x="266" y="308"/>
                  </a:lnTo>
                  <a:lnTo>
                    <a:pt x="270" y="308"/>
                  </a:lnTo>
                  <a:lnTo>
                    <a:pt x="270" y="308"/>
                  </a:lnTo>
                  <a:lnTo>
                    <a:pt x="270" y="306"/>
                  </a:lnTo>
                  <a:lnTo>
                    <a:pt x="270" y="306"/>
                  </a:lnTo>
                  <a:lnTo>
                    <a:pt x="270" y="306"/>
                  </a:lnTo>
                  <a:lnTo>
                    <a:pt x="270" y="306"/>
                  </a:lnTo>
                  <a:lnTo>
                    <a:pt x="278" y="308"/>
                  </a:lnTo>
                  <a:lnTo>
                    <a:pt x="278" y="308"/>
                  </a:lnTo>
                  <a:lnTo>
                    <a:pt x="278" y="310"/>
                  </a:lnTo>
                  <a:lnTo>
                    <a:pt x="278" y="310"/>
                  </a:lnTo>
                  <a:lnTo>
                    <a:pt x="278" y="308"/>
                  </a:lnTo>
                  <a:lnTo>
                    <a:pt x="278" y="308"/>
                  </a:lnTo>
                  <a:lnTo>
                    <a:pt x="278" y="304"/>
                  </a:lnTo>
                  <a:lnTo>
                    <a:pt x="276" y="300"/>
                  </a:lnTo>
                  <a:lnTo>
                    <a:pt x="276" y="300"/>
                  </a:lnTo>
                  <a:lnTo>
                    <a:pt x="274" y="300"/>
                  </a:lnTo>
                  <a:lnTo>
                    <a:pt x="272" y="300"/>
                  </a:lnTo>
                  <a:lnTo>
                    <a:pt x="272" y="300"/>
                  </a:lnTo>
                  <a:lnTo>
                    <a:pt x="272" y="300"/>
                  </a:lnTo>
                  <a:lnTo>
                    <a:pt x="272" y="300"/>
                  </a:lnTo>
                  <a:lnTo>
                    <a:pt x="272" y="300"/>
                  </a:lnTo>
                  <a:lnTo>
                    <a:pt x="272" y="300"/>
                  </a:lnTo>
                  <a:lnTo>
                    <a:pt x="270" y="300"/>
                  </a:lnTo>
                  <a:lnTo>
                    <a:pt x="270" y="300"/>
                  </a:lnTo>
                  <a:lnTo>
                    <a:pt x="270" y="300"/>
                  </a:lnTo>
                  <a:lnTo>
                    <a:pt x="270" y="300"/>
                  </a:lnTo>
                  <a:lnTo>
                    <a:pt x="266" y="298"/>
                  </a:lnTo>
                  <a:lnTo>
                    <a:pt x="266" y="298"/>
                  </a:lnTo>
                  <a:lnTo>
                    <a:pt x="262" y="294"/>
                  </a:lnTo>
                  <a:lnTo>
                    <a:pt x="262" y="292"/>
                  </a:lnTo>
                  <a:lnTo>
                    <a:pt x="262" y="290"/>
                  </a:lnTo>
                  <a:lnTo>
                    <a:pt x="262" y="290"/>
                  </a:lnTo>
                  <a:lnTo>
                    <a:pt x="262" y="290"/>
                  </a:lnTo>
                  <a:lnTo>
                    <a:pt x="264" y="288"/>
                  </a:lnTo>
                  <a:lnTo>
                    <a:pt x="264" y="288"/>
                  </a:lnTo>
                  <a:lnTo>
                    <a:pt x="266" y="288"/>
                  </a:lnTo>
                  <a:lnTo>
                    <a:pt x="266" y="288"/>
                  </a:lnTo>
                  <a:lnTo>
                    <a:pt x="266" y="286"/>
                  </a:lnTo>
                  <a:lnTo>
                    <a:pt x="264" y="286"/>
                  </a:lnTo>
                  <a:lnTo>
                    <a:pt x="262" y="284"/>
                  </a:lnTo>
                  <a:lnTo>
                    <a:pt x="262" y="282"/>
                  </a:lnTo>
                  <a:lnTo>
                    <a:pt x="264" y="284"/>
                  </a:lnTo>
                  <a:lnTo>
                    <a:pt x="264" y="284"/>
                  </a:lnTo>
                  <a:lnTo>
                    <a:pt x="264" y="280"/>
                  </a:lnTo>
                  <a:lnTo>
                    <a:pt x="264" y="278"/>
                  </a:lnTo>
                  <a:lnTo>
                    <a:pt x="264" y="276"/>
                  </a:lnTo>
                  <a:lnTo>
                    <a:pt x="264" y="274"/>
                  </a:lnTo>
                  <a:lnTo>
                    <a:pt x="266" y="276"/>
                  </a:lnTo>
                  <a:lnTo>
                    <a:pt x="266" y="276"/>
                  </a:lnTo>
                  <a:lnTo>
                    <a:pt x="266" y="276"/>
                  </a:lnTo>
                  <a:lnTo>
                    <a:pt x="266" y="276"/>
                  </a:lnTo>
                  <a:lnTo>
                    <a:pt x="266" y="276"/>
                  </a:lnTo>
                  <a:lnTo>
                    <a:pt x="266" y="276"/>
                  </a:lnTo>
                  <a:lnTo>
                    <a:pt x="266" y="274"/>
                  </a:lnTo>
                  <a:lnTo>
                    <a:pt x="266" y="274"/>
                  </a:lnTo>
                  <a:lnTo>
                    <a:pt x="262" y="272"/>
                  </a:lnTo>
                  <a:lnTo>
                    <a:pt x="262" y="272"/>
                  </a:lnTo>
                  <a:lnTo>
                    <a:pt x="260" y="270"/>
                  </a:lnTo>
                  <a:lnTo>
                    <a:pt x="260" y="270"/>
                  </a:lnTo>
                  <a:close/>
                  <a:moveTo>
                    <a:pt x="262" y="262"/>
                  </a:moveTo>
                  <a:lnTo>
                    <a:pt x="264" y="260"/>
                  </a:lnTo>
                  <a:lnTo>
                    <a:pt x="262" y="260"/>
                  </a:lnTo>
                  <a:lnTo>
                    <a:pt x="262" y="260"/>
                  </a:lnTo>
                  <a:lnTo>
                    <a:pt x="262" y="262"/>
                  </a:lnTo>
                  <a:lnTo>
                    <a:pt x="262" y="262"/>
                  </a:lnTo>
                  <a:close/>
                  <a:moveTo>
                    <a:pt x="266" y="266"/>
                  </a:moveTo>
                  <a:lnTo>
                    <a:pt x="266" y="262"/>
                  </a:lnTo>
                  <a:lnTo>
                    <a:pt x="264" y="264"/>
                  </a:lnTo>
                  <a:lnTo>
                    <a:pt x="264" y="264"/>
                  </a:lnTo>
                  <a:lnTo>
                    <a:pt x="264" y="264"/>
                  </a:lnTo>
                  <a:lnTo>
                    <a:pt x="264" y="266"/>
                  </a:lnTo>
                  <a:lnTo>
                    <a:pt x="266" y="266"/>
                  </a:lnTo>
                  <a:close/>
                  <a:moveTo>
                    <a:pt x="274" y="238"/>
                  </a:moveTo>
                  <a:lnTo>
                    <a:pt x="272" y="238"/>
                  </a:lnTo>
                  <a:lnTo>
                    <a:pt x="272" y="238"/>
                  </a:lnTo>
                  <a:lnTo>
                    <a:pt x="272" y="236"/>
                  </a:lnTo>
                  <a:lnTo>
                    <a:pt x="270" y="236"/>
                  </a:lnTo>
                  <a:lnTo>
                    <a:pt x="270" y="236"/>
                  </a:lnTo>
                  <a:lnTo>
                    <a:pt x="270" y="238"/>
                  </a:lnTo>
                  <a:lnTo>
                    <a:pt x="272" y="238"/>
                  </a:lnTo>
                  <a:lnTo>
                    <a:pt x="276" y="240"/>
                  </a:lnTo>
                  <a:lnTo>
                    <a:pt x="276" y="240"/>
                  </a:lnTo>
                  <a:lnTo>
                    <a:pt x="276" y="238"/>
                  </a:lnTo>
                  <a:lnTo>
                    <a:pt x="274" y="238"/>
                  </a:lnTo>
                  <a:lnTo>
                    <a:pt x="274" y="238"/>
                  </a:lnTo>
                  <a:lnTo>
                    <a:pt x="274" y="238"/>
                  </a:lnTo>
                  <a:lnTo>
                    <a:pt x="274" y="238"/>
                  </a:lnTo>
                  <a:close/>
                  <a:moveTo>
                    <a:pt x="274" y="234"/>
                  </a:moveTo>
                  <a:lnTo>
                    <a:pt x="274" y="234"/>
                  </a:lnTo>
                  <a:lnTo>
                    <a:pt x="274" y="234"/>
                  </a:lnTo>
                  <a:lnTo>
                    <a:pt x="274" y="234"/>
                  </a:lnTo>
                  <a:lnTo>
                    <a:pt x="274" y="234"/>
                  </a:lnTo>
                  <a:lnTo>
                    <a:pt x="274" y="234"/>
                  </a:lnTo>
                  <a:lnTo>
                    <a:pt x="272" y="234"/>
                  </a:lnTo>
                  <a:lnTo>
                    <a:pt x="272" y="234"/>
                  </a:lnTo>
                  <a:lnTo>
                    <a:pt x="272" y="234"/>
                  </a:lnTo>
                  <a:lnTo>
                    <a:pt x="274" y="234"/>
                  </a:lnTo>
                  <a:lnTo>
                    <a:pt x="274" y="234"/>
                  </a:lnTo>
                  <a:lnTo>
                    <a:pt x="274" y="234"/>
                  </a:lnTo>
                  <a:close/>
                  <a:moveTo>
                    <a:pt x="284" y="186"/>
                  </a:moveTo>
                  <a:lnTo>
                    <a:pt x="286" y="188"/>
                  </a:lnTo>
                  <a:lnTo>
                    <a:pt x="286" y="188"/>
                  </a:lnTo>
                  <a:lnTo>
                    <a:pt x="286" y="186"/>
                  </a:lnTo>
                  <a:lnTo>
                    <a:pt x="286" y="186"/>
                  </a:lnTo>
                  <a:lnTo>
                    <a:pt x="286" y="186"/>
                  </a:lnTo>
                  <a:lnTo>
                    <a:pt x="286" y="188"/>
                  </a:lnTo>
                  <a:lnTo>
                    <a:pt x="286" y="190"/>
                  </a:lnTo>
                  <a:lnTo>
                    <a:pt x="286" y="190"/>
                  </a:lnTo>
                  <a:lnTo>
                    <a:pt x="290" y="190"/>
                  </a:lnTo>
                  <a:lnTo>
                    <a:pt x="292" y="192"/>
                  </a:lnTo>
                  <a:lnTo>
                    <a:pt x="292" y="192"/>
                  </a:lnTo>
                  <a:lnTo>
                    <a:pt x="294" y="188"/>
                  </a:lnTo>
                  <a:lnTo>
                    <a:pt x="292" y="186"/>
                  </a:lnTo>
                  <a:lnTo>
                    <a:pt x="292" y="186"/>
                  </a:lnTo>
                  <a:lnTo>
                    <a:pt x="292" y="188"/>
                  </a:lnTo>
                  <a:lnTo>
                    <a:pt x="292" y="188"/>
                  </a:lnTo>
                  <a:lnTo>
                    <a:pt x="290" y="188"/>
                  </a:lnTo>
                  <a:lnTo>
                    <a:pt x="292" y="186"/>
                  </a:lnTo>
                  <a:lnTo>
                    <a:pt x="292" y="186"/>
                  </a:lnTo>
                  <a:lnTo>
                    <a:pt x="284" y="186"/>
                  </a:lnTo>
                  <a:lnTo>
                    <a:pt x="284" y="186"/>
                  </a:lnTo>
                  <a:close/>
                  <a:moveTo>
                    <a:pt x="256" y="256"/>
                  </a:moveTo>
                  <a:lnTo>
                    <a:pt x="258" y="256"/>
                  </a:lnTo>
                  <a:lnTo>
                    <a:pt x="258" y="256"/>
                  </a:lnTo>
                  <a:lnTo>
                    <a:pt x="256" y="254"/>
                  </a:lnTo>
                  <a:lnTo>
                    <a:pt x="256" y="254"/>
                  </a:lnTo>
                  <a:lnTo>
                    <a:pt x="256" y="254"/>
                  </a:lnTo>
                  <a:lnTo>
                    <a:pt x="254" y="254"/>
                  </a:lnTo>
                  <a:lnTo>
                    <a:pt x="252" y="254"/>
                  </a:lnTo>
                  <a:lnTo>
                    <a:pt x="252" y="254"/>
                  </a:lnTo>
                  <a:lnTo>
                    <a:pt x="258" y="258"/>
                  </a:lnTo>
                  <a:lnTo>
                    <a:pt x="258" y="258"/>
                  </a:lnTo>
                  <a:lnTo>
                    <a:pt x="260" y="258"/>
                  </a:lnTo>
                  <a:lnTo>
                    <a:pt x="260" y="256"/>
                  </a:lnTo>
                  <a:lnTo>
                    <a:pt x="260" y="256"/>
                  </a:lnTo>
                  <a:lnTo>
                    <a:pt x="256" y="256"/>
                  </a:lnTo>
                  <a:lnTo>
                    <a:pt x="256" y="256"/>
                  </a:lnTo>
                  <a:close/>
                  <a:moveTo>
                    <a:pt x="278" y="192"/>
                  </a:moveTo>
                  <a:lnTo>
                    <a:pt x="278" y="192"/>
                  </a:lnTo>
                  <a:lnTo>
                    <a:pt x="280" y="190"/>
                  </a:lnTo>
                  <a:lnTo>
                    <a:pt x="278" y="188"/>
                  </a:lnTo>
                  <a:lnTo>
                    <a:pt x="278" y="192"/>
                  </a:lnTo>
                  <a:close/>
                  <a:moveTo>
                    <a:pt x="278" y="186"/>
                  </a:moveTo>
                  <a:lnTo>
                    <a:pt x="278" y="186"/>
                  </a:lnTo>
                  <a:lnTo>
                    <a:pt x="278" y="188"/>
                  </a:lnTo>
                  <a:lnTo>
                    <a:pt x="278" y="188"/>
                  </a:lnTo>
                  <a:lnTo>
                    <a:pt x="282" y="188"/>
                  </a:lnTo>
                  <a:lnTo>
                    <a:pt x="282" y="188"/>
                  </a:lnTo>
                  <a:lnTo>
                    <a:pt x="280" y="186"/>
                  </a:lnTo>
                  <a:lnTo>
                    <a:pt x="280" y="186"/>
                  </a:lnTo>
                  <a:lnTo>
                    <a:pt x="282" y="184"/>
                  </a:lnTo>
                  <a:lnTo>
                    <a:pt x="282" y="184"/>
                  </a:lnTo>
                  <a:lnTo>
                    <a:pt x="280" y="184"/>
                  </a:lnTo>
                  <a:lnTo>
                    <a:pt x="280" y="186"/>
                  </a:lnTo>
                  <a:lnTo>
                    <a:pt x="278" y="186"/>
                  </a:lnTo>
                  <a:lnTo>
                    <a:pt x="278" y="186"/>
                  </a:lnTo>
                  <a:lnTo>
                    <a:pt x="278" y="186"/>
                  </a:lnTo>
                  <a:close/>
                  <a:moveTo>
                    <a:pt x="276" y="190"/>
                  </a:moveTo>
                  <a:lnTo>
                    <a:pt x="274" y="194"/>
                  </a:lnTo>
                  <a:lnTo>
                    <a:pt x="278" y="192"/>
                  </a:lnTo>
                  <a:lnTo>
                    <a:pt x="278" y="190"/>
                  </a:lnTo>
                  <a:lnTo>
                    <a:pt x="276" y="192"/>
                  </a:lnTo>
                  <a:lnTo>
                    <a:pt x="276" y="190"/>
                  </a:lnTo>
                  <a:close/>
                  <a:moveTo>
                    <a:pt x="266" y="204"/>
                  </a:moveTo>
                  <a:lnTo>
                    <a:pt x="266" y="204"/>
                  </a:lnTo>
                  <a:lnTo>
                    <a:pt x="266" y="202"/>
                  </a:lnTo>
                  <a:lnTo>
                    <a:pt x="266" y="202"/>
                  </a:lnTo>
                  <a:lnTo>
                    <a:pt x="266" y="204"/>
                  </a:lnTo>
                  <a:lnTo>
                    <a:pt x="266" y="204"/>
                  </a:lnTo>
                  <a:lnTo>
                    <a:pt x="268" y="204"/>
                  </a:lnTo>
                  <a:lnTo>
                    <a:pt x="266" y="204"/>
                  </a:lnTo>
                  <a:lnTo>
                    <a:pt x="266" y="204"/>
                  </a:lnTo>
                  <a:lnTo>
                    <a:pt x="268" y="204"/>
                  </a:lnTo>
                  <a:lnTo>
                    <a:pt x="268" y="204"/>
                  </a:lnTo>
                  <a:lnTo>
                    <a:pt x="268" y="204"/>
                  </a:lnTo>
                  <a:lnTo>
                    <a:pt x="266" y="204"/>
                  </a:lnTo>
                  <a:lnTo>
                    <a:pt x="266" y="204"/>
                  </a:lnTo>
                  <a:close/>
                  <a:moveTo>
                    <a:pt x="268" y="190"/>
                  </a:moveTo>
                  <a:lnTo>
                    <a:pt x="268" y="192"/>
                  </a:lnTo>
                  <a:lnTo>
                    <a:pt x="270" y="192"/>
                  </a:lnTo>
                  <a:lnTo>
                    <a:pt x="268" y="190"/>
                  </a:lnTo>
                  <a:close/>
                  <a:moveTo>
                    <a:pt x="264" y="200"/>
                  </a:moveTo>
                  <a:lnTo>
                    <a:pt x="264" y="200"/>
                  </a:lnTo>
                  <a:lnTo>
                    <a:pt x="266" y="200"/>
                  </a:lnTo>
                  <a:lnTo>
                    <a:pt x="266" y="200"/>
                  </a:lnTo>
                  <a:lnTo>
                    <a:pt x="266" y="200"/>
                  </a:lnTo>
                  <a:lnTo>
                    <a:pt x="264" y="200"/>
                  </a:lnTo>
                  <a:close/>
                  <a:moveTo>
                    <a:pt x="268" y="172"/>
                  </a:moveTo>
                  <a:lnTo>
                    <a:pt x="270" y="174"/>
                  </a:lnTo>
                  <a:lnTo>
                    <a:pt x="270" y="174"/>
                  </a:lnTo>
                  <a:lnTo>
                    <a:pt x="268" y="172"/>
                  </a:lnTo>
                  <a:close/>
                  <a:moveTo>
                    <a:pt x="246" y="210"/>
                  </a:moveTo>
                  <a:lnTo>
                    <a:pt x="246" y="210"/>
                  </a:lnTo>
                  <a:lnTo>
                    <a:pt x="246" y="212"/>
                  </a:lnTo>
                  <a:lnTo>
                    <a:pt x="246" y="212"/>
                  </a:lnTo>
                  <a:lnTo>
                    <a:pt x="246" y="212"/>
                  </a:lnTo>
                  <a:lnTo>
                    <a:pt x="250" y="212"/>
                  </a:lnTo>
                  <a:lnTo>
                    <a:pt x="250" y="214"/>
                  </a:lnTo>
                  <a:lnTo>
                    <a:pt x="250" y="218"/>
                  </a:lnTo>
                  <a:lnTo>
                    <a:pt x="252" y="218"/>
                  </a:lnTo>
                  <a:lnTo>
                    <a:pt x="252" y="222"/>
                  </a:lnTo>
                  <a:lnTo>
                    <a:pt x="252" y="222"/>
                  </a:lnTo>
                  <a:lnTo>
                    <a:pt x="254" y="222"/>
                  </a:lnTo>
                  <a:lnTo>
                    <a:pt x="256" y="222"/>
                  </a:lnTo>
                  <a:lnTo>
                    <a:pt x="258" y="224"/>
                  </a:lnTo>
                  <a:lnTo>
                    <a:pt x="260" y="224"/>
                  </a:lnTo>
                  <a:lnTo>
                    <a:pt x="260" y="224"/>
                  </a:lnTo>
                  <a:lnTo>
                    <a:pt x="260" y="228"/>
                  </a:lnTo>
                  <a:lnTo>
                    <a:pt x="260" y="228"/>
                  </a:lnTo>
                  <a:lnTo>
                    <a:pt x="262" y="226"/>
                  </a:lnTo>
                  <a:lnTo>
                    <a:pt x="264" y="224"/>
                  </a:lnTo>
                  <a:lnTo>
                    <a:pt x="264" y="224"/>
                  </a:lnTo>
                  <a:lnTo>
                    <a:pt x="262" y="222"/>
                  </a:lnTo>
                  <a:lnTo>
                    <a:pt x="264" y="222"/>
                  </a:lnTo>
                  <a:lnTo>
                    <a:pt x="264" y="222"/>
                  </a:lnTo>
                  <a:lnTo>
                    <a:pt x="262" y="220"/>
                  </a:lnTo>
                  <a:lnTo>
                    <a:pt x="262" y="220"/>
                  </a:lnTo>
                  <a:lnTo>
                    <a:pt x="262" y="218"/>
                  </a:lnTo>
                  <a:lnTo>
                    <a:pt x="262" y="218"/>
                  </a:lnTo>
                  <a:lnTo>
                    <a:pt x="260" y="218"/>
                  </a:lnTo>
                  <a:lnTo>
                    <a:pt x="256" y="218"/>
                  </a:lnTo>
                  <a:lnTo>
                    <a:pt x="256" y="218"/>
                  </a:lnTo>
                  <a:lnTo>
                    <a:pt x="256" y="216"/>
                  </a:lnTo>
                  <a:lnTo>
                    <a:pt x="256" y="216"/>
                  </a:lnTo>
                  <a:lnTo>
                    <a:pt x="254" y="214"/>
                  </a:lnTo>
                  <a:lnTo>
                    <a:pt x="254" y="214"/>
                  </a:lnTo>
                  <a:lnTo>
                    <a:pt x="254" y="214"/>
                  </a:lnTo>
                  <a:lnTo>
                    <a:pt x="252" y="214"/>
                  </a:lnTo>
                  <a:lnTo>
                    <a:pt x="252" y="214"/>
                  </a:lnTo>
                  <a:lnTo>
                    <a:pt x="252" y="212"/>
                  </a:lnTo>
                  <a:lnTo>
                    <a:pt x="250" y="210"/>
                  </a:lnTo>
                  <a:lnTo>
                    <a:pt x="250" y="210"/>
                  </a:lnTo>
                  <a:lnTo>
                    <a:pt x="250" y="210"/>
                  </a:lnTo>
                  <a:lnTo>
                    <a:pt x="248" y="210"/>
                  </a:lnTo>
                  <a:lnTo>
                    <a:pt x="250" y="208"/>
                  </a:lnTo>
                  <a:lnTo>
                    <a:pt x="250" y="208"/>
                  </a:lnTo>
                  <a:lnTo>
                    <a:pt x="248" y="208"/>
                  </a:lnTo>
                  <a:lnTo>
                    <a:pt x="246" y="210"/>
                  </a:lnTo>
                  <a:lnTo>
                    <a:pt x="246" y="210"/>
                  </a:lnTo>
                  <a:close/>
                  <a:moveTo>
                    <a:pt x="256" y="168"/>
                  </a:moveTo>
                  <a:lnTo>
                    <a:pt x="256" y="170"/>
                  </a:lnTo>
                  <a:lnTo>
                    <a:pt x="256" y="170"/>
                  </a:lnTo>
                  <a:lnTo>
                    <a:pt x="258" y="170"/>
                  </a:lnTo>
                  <a:lnTo>
                    <a:pt x="258" y="168"/>
                  </a:lnTo>
                  <a:lnTo>
                    <a:pt x="258" y="168"/>
                  </a:lnTo>
                  <a:lnTo>
                    <a:pt x="258" y="168"/>
                  </a:lnTo>
                  <a:lnTo>
                    <a:pt x="258" y="168"/>
                  </a:lnTo>
                  <a:lnTo>
                    <a:pt x="256" y="170"/>
                  </a:lnTo>
                  <a:lnTo>
                    <a:pt x="256" y="168"/>
                  </a:lnTo>
                  <a:close/>
                  <a:moveTo>
                    <a:pt x="248" y="190"/>
                  </a:moveTo>
                  <a:lnTo>
                    <a:pt x="248" y="190"/>
                  </a:lnTo>
                  <a:lnTo>
                    <a:pt x="248" y="188"/>
                  </a:lnTo>
                  <a:lnTo>
                    <a:pt x="248" y="190"/>
                  </a:lnTo>
                  <a:lnTo>
                    <a:pt x="248" y="190"/>
                  </a:lnTo>
                  <a:close/>
                  <a:moveTo>
                    <a:pt x="236" y="220"/>
                  </a:moveTo>
                  <a:lnTo>
                    <a:pt x="236" y="220"/>
                  </a:lnTo>
                  <a:lnTo>
                    <a:pt x="236" y="220"/>
                  </a:lnTo>
                  <a:lnTo>
                    <a:pt x="236" y="218"/>
                  </a:lnTo>
                  <a:lnTo>
                    <a:pt x="234" y="218"/>
                  </a:lnTo>
                  <a:lnTo>
                    <a:pt x="234" y="218"/>
                  </a:lnTo>
                  <a:lnTo>
                    <a:pt x="234" y="218"/>
                  </a:lnTo>
                  <a:lnTo>
                    <a:pt x="234" y="218"/>
                  </a:lnTo>
                  <a:lnTo>
                    <a:pt x="234" y="220"/>
                  </a:lnTo>
                  <a:lnTo>
                    <a:pt x="234" y="220"/>
                  </a:lnTo>
                  <a:lnTo>
                    <a:pt x="234" y="220"/>
                  </a:lnTo>
                  <a:lnTo>
                    <a:pt x="236" y="220"/>
                  </a:lnTo>
                  <a:lnTo>
                    <a:pt x="236" y="222"/>
                  </a:lnTo>
                  <a:lnTo>
                    <a:pt x="238" y="220"/>
                  </a:lnTo>
                  <a:lnTo>
                    <a:pt x="238" y="224"/>
                  </a:lnTo>
                  <a:lnTo>
                    <a:pt x="238" y="224"/>
                  </a:lnTo>
                  <a:lnTo>
                    <a:pt x="242" y="222"/>
                  </a:lnTo>
                  <a:lnTo>
                    <a:pt x="244" y="224"/>
                  </a:lnTo>
                  <a:lnTo>
                    <a:pt x="244" y="220"/>
                  </a:lnTo>
                  <a:lnTo>
                    <a:pt x="244" y="222"/>
                  </a:lnTo>
                  <a:lnTo>
                    <a:pt x="242" y="222"/>
                  </a:lnTo>
                  <a:lnTo>
                    <a:pt x="242" y="222"/>
                  </a:lnTo>
                  <a:lnTo>
                    <a:pt x="240" y="220"/>
                  </a:lnTo>
                  <a:lnTo>
                    <a:pt x="242" y="220"/>
                  </a:lnTo>
                  <a:lnTo>
                    <a:pt x="242" y="220"/>
                  </a:lnTo>
                  <a:lnTo>
                    <a:pt x="242" y="220"/>
                  </a:lnTo>
                  <a:lnTo>
                    <a:pt x="242" y="220"/>
                  </a:lnTo>
                  <a:lnTo>
                    <a:pt x="240" y="222"/>
                  </a:lnTo>
                  <a:lnTo>
                    <a:pt x="240" y="222"/>
                  </a:lnTo>
                  <a:lnTo>
                    <a:pt x="240" y="222"/>
                  </a:lnTo>
                  <a:lnTo>
                    <a:pt x="238" y="222"/>
                  </a:lnTo>
                  <a:lnTo>
                    <a:pt x="238" y="220"/>
                  </a:lnTo>
                  <a:lnTo>
                    <a:pt x="238" y="218"/>
                  </a:lnTo>
                  <a:lnTo>
                    <a:pt x="238" y="218"/>
                  </a:lnTo>
                  <a:lnTo>
                    <a:pt x="238" y="218"/>
                  </a:lnTo>
                  <a:lnTo>
                    <a:pt x="238" y="220"/>
                  </a:lnTo>
                  <a:lnTo>
                    <a:pt x="236" y="220"/>
                  </a:lnTo>
                  <a:lnTo>
                    <a:pt x="236" y="220"/>
                  </a:lnTo>
                  <a:close/>
                  <a:moveTo>
                    <a:pt x="238" y="196"/>
                  </a:moveTo>
                  <a:lnTo>
                    <a:pt x="238" y="196"/>
                  </a:lnTo>
                  <a:lnTo>
                    <a:pt x="238" y="196"/>
                  </a:lnTo>
                  <a:lnTo>
                    <a:pt x="240" y="198"/>
                  </a:lnTo>
                  <a:lnTo>
                    <a:pt x="240" y="198"/>
                  </a:lnTo>
                  <a:lnTo>
                    <a:pt x="240" y="198"/>
                  </a:lnTo>
                  <a:lnTo>
                    <a:pt x="242" y="198"/>
                  </a:lnTo>
                  <a:lnTo>
                    <a:pt x="240" y="196"/>
                  </a:lnTo>
                  <a:lnTo>
                    <a:pt x="240" y="196"/>
                  </a:lnTo>
                  <a:lnTo>
                    <a:pt x="240" y="198"/>
                  </a:lnTo>
                  <a:lnTo>
                    <a:pt x="238" y="196"/>
                  </a:lnTo>
                  <a:lnTo>
                    <a:pt x="238" y="196"/>
                  </a:lnTo>
                  <a:lnTo>
                    <a:pt x="238" y="196"/>
                  </a:lnTo>
                  <a:lnTo>
                    <a:pt x="238" y="196"/>
                  </a:lnTo>
                  <a:close/>
                  <a:moveTo>
                    <a:pt x="236" y="194"/>
                  </a:moveTo>
                  <a:lnTo>
                    <a:pt x="236" y="196"/>
                  </a:lnTo>
                  <a:lnTo>
                    <a:pt x="236" y="196"/>
                  </a:lnTo>
                  <a:lnTo>
                    <a:pt x="236" y="194"/>
                  </a:lnTo>
                  <a:lnTo>
                    <a:pt x="236" y="194"/>
                  </a:lnTo>
                  <a:close/>
                  <a:moveTo>
                    <a:pt x="234" y="198"/>
                  </a:moveTo>
                  <a:lnTo>
                    <a:pt x="236" y="200"/>
                  </a:lnTo>
                  <a:lnTo>
                    <a:pt x="236" y="200"/>
                  </a:lnTo>
                  <a:lnTo>
                    <a:pt x="236" y="198"/>
                  </a:lnTo>
                  <a:lnTo>
                    <a:pt x="236" y="198"/>
                  </a:lnTo>
                  <a:lnTo>
                    <a:pt x="234" y="196"/>
                  </a:lnTo>
                  <a:lnTo>
                    <a:pt x="234" y="196"/>
                  </a:lnTo>
                  <a:lnTo>
                    <a:pt x="234" y="198"/>
                  </a:lnTo>
                  <a:lnTo>
                    <a:pt x="234" y="198"/>
                  </a:lnTo>
                  <a:close/>
                  <a:moveTo>
                    <a:pt x="230" y="208"/>
                  </a:moveTo>
                  <a:lnTo>
                    <a:pt x="230" y="208"/>
                  </a:lnTo>
                  <a:lnTo>
                    <a:pt x="232" y="210"/>
                  </a:lnTo>
                  <a:lnTo>
                    <a:pt x="232" y="212"/>
                  </a:lnTo>
                  <a:lnTo>
                    <a:pt x="232" y="212"/>
                  </a:lnTo>
                  <a:lnTo>
                    <a:pt x="232" y="214"/>
                  </a:lnTo>
                  <a:lnTo>
                    <a:pt x="234" y="212"/>
                  </a:lnTo>
                  <a:lnTo>
                    <a:pt x="234" y="212"/>
                  </a:lnTo>
                  <a:lnTo>
                    <a:pt x="232" y="212"/>
                  </a:lnTo>
                  <a:lnTo>
                    <a:pt x="232" y="212"/>
                  </a:lnTo>
                  <a:lnTo>
                    <a:pt x="232" y="212"/>
                  </a:lnTo>
                  <a:lnTo>
                    <a:pt x="232" y="210"/>
                  </a:lnTo>
                  <a:lnTo>
                    <a:pt x="230" y="208"/>
                  </a:lnTo>
                  <a:lnTo>
                    <a:pt x="230" y="208"/>
                  </a:lnTo>
                  <a:close/>
                  <a:moveTo>
                    <a:pt x="226" y="222"/>
                  </a:moveTo>
                  <a:lnTo>
                    <a:pt x="226" y="222"/>
                  </a:lnTo>
                  <a:lnTo>
                    <a:pt x="224" y="222"/>
                  </a:lnTo>
                  <a:lnTo>
                    <a:pt x="224" y="222"/>
                  </a:lnTo>
                  <a:lnTo>
                    <a:pt x="226" y="224"/>
                  </a:lnTo>
                  <a:lnTo>
                    <a:pt x="226" y="224"/>
                  </a:lnTo>
                  <a:lnTo>
                    <a:pt x="226" y="224"/>
                  </a:lnTo>
                  <a:lnTo>
                    <a:pt x="226" y="224"/>
                  </a:lnTo>
                  <a:lnTo>
                    <a:pt x="226" y="224"/>
                  </a:lnTo>
                  <a:lnTo>
                    <a:pt x="228" y="226"/>
                  </a:lnTo>
                  <a:lnTo>
                    <a:pt x="226" y="226"/>
                  </a:lnTo>
                  <a:lnTo>
                    <a:pt x="226" y="226"/>
                  </a:lnTo>
                  <a:lnTo>
                    <a:pt x="228" y="228"/>
                  </a:lnTo>
                  <a:lnTo>
                    <a:pt x="226" y="228"/>
                  </a:lnTo>
                  <a:lnTo>
                    <a:pt x="226" y="228"/>
                  </a:lnTo>
                  <a:lnTo>
                    <a:pt x="224" y="226"/>
                  </a:lnTo>
                  <a:lnTo>
                    <a:pt x="222" y="226"/>
                  </a:lnTo>
                  <a:lnTo>
                    <a:pt x="222" y="226"/>
                  </a:lnTo>
                  <a:lnTo>
                    <a:pt x="222" y="226"/>
                  </a:lnTo>
                  <a:lnTo>
                    <a:pt x="224" y="228"/>
                  </a:lnTo>
                  <a:lnTo>
                    <a:pt x="226" y="228"/>
                  </a:lnTo>
                  <a:lnTo>
                    <a:pt x="228" y="228"/>
                  </a:lnTo>
                  <a:lnTo>
                    <a:pt x="228" y="228"/>
                  </a:lnTo>
                  <a:lnTo>
                    <a:pt x="228" y="228"/>
                  </a:lnTo>
                  <a:lnTo>
                    <a:pt x="228" y="228"/>
                  </a:lnTo>
                  <a:lnTo>
                    <a:pt x="228" y="226"/>
                  </a:lnTo>
                  <a:lnTo>
                    <a:pt x="228" y="226"/>
                  </a:lnTo>
                  <a:lnTo>
                    <a:pt x="230" y="226"/>
                  </a:lnTo>
                  <a:lnTo>
                    <a:pt x="230" y="224"/>
                  </a:lnTo>
                  <a:lnTo>
                    <a:pt x="228" y="224"/>
                  </a:lnTo>
                  <a:lnTo>
                    <a:pt x="228" y="224"/>
                  </a:lnTo>
                  <a:lnTo>
                    <a:pt x="228" y="224"/>
                  </a:lnTo>
                  <a:lnTo>
                    <a:pt x="228" y="222"/>
                  </a:lnTo>
                  <a:lnTo>
                    <a:pt x="228" y="222"/>
                  </a:lnTo>
                  <a:lnTo>
                    <a:pt x="228" y="220"/>
                  </a:lnTo>
                  <a:lnTo>
                    <a:pt x="226" y="222"/>
                  </a:lnTo>
                  <a:lnTo>
                    <a:pt x="226" y="222"/>
                  </a:lnTo>
                  <a:lnTo>
                    <a:pt x="226" y="222"/>
                  </a:lnTo>
                  <a:lnTo>
                    <a:pt x="226" y="222"/>
                  </a:lnTo>
                  <a:close/>
                  <a:moveTo>
                    <a:pt x="228" y="206"/>
                  </a:moveTo>
                  <a:lnTo>
                    <a:pt x="230" y="206"/>
                  </a:lnTo>
                  <a:lnTo>
                    <a:pt x="228" y="204"/>
                  </a:lnTo>
                  <a:lnTo>
                    <a:pt x="228" y="206"/>
                  </a:lnTo>
                  <a:close/>
                  <a:moveTo>
                    <a:pt x="222" y="218"/>
                  </a:moveTo>
                  <a:lnTo>
                    <a:pt x="222" y="220"/>
                  </a:lnTo>
                  <a:lnTo>
                    <a:pt x="222" y="220"/>
                  </a:lnTo>
                  <a:lnTo>
                    <a:pt x="220" y="216"/>
                  </a:lnTo>
                  <a:lnTo>
                    <a:pt x="220" y="216"/>
                  </a:lnTo>
                  <a:lnTo>
                    <a:pt x="218" y="218"/>
                  </a:lnTo>
                  <a:lnTo>
                    <a:pt x="220" y="220"/>
                  </a:lnTo>
                  <a:lnTo>
                    <a:pt x="224" y="220"/>
                  </a:lnTo>
                  <a:lnTo>
                    <a:pt x="224" y="220"/>
                  </a:lnTo>
                  <a:lnTo>
                    <a:pt x="222" y="220"/>
                  </a:lnTo>
                  <a:lnTo>
                    <a:pt x="222" y="220"/>
                  </a:lnTo>
                  <a:lnTo>
                    <a:pt x="222" y="220"/>
                  </a:lnTo>
                  <a:lnTo>
                    <a:pt x="222" y="218"/>
                  </a:lnTo>
                  <a:lnTo>
                    <a:pt x="222" y="218"/>
                  </a:lnTo>
                  <a:lnTo>
                    <a:pt x="222" y="218"/>
                  </a:lnTo>
                  <a:close/>
                  <a:moveTo>
                    <a:pt x="222" y="210"/>
                  </a:moveTo>
                  <a:lnTo>
                    <a:pt x="224" y="208"/>
                  </a:lnTo>
                  <a:lnTo>
                    <a:pt x="224" y="208"/>
                  </a:lnTo>
                  <a:lnTo>
                    <a:pt x="224" y="206"/>
                  </a:lnTo>
                  <a:lnTo>
                    <a:pt x="224" y="208"/>
                  </a:lnTo>
                  <a:lnTo>
                    <a:pt x="222" y="208"/>
                  </a:lnTo>
                  <a:lnTo>
                    <a:pt x="222" y="210"/>
                  </a:lnTo>
                  <a:close/>
                  <a:moveTo>
                    <a:pt x="228" y="200"/>
                  </a:moveTo>
                  <a:lnTo>
                    <a:pt x="228" y="198"/>
                  </a:lnTo>
                  <a:lnTo>
                    <a:pt x="226" y="198"/>
                  </a:lnTo>
                  <a:lnTo>
                    <a:pt x="228" y="200"/>
                  </a:lnTo>
                  <a:lnTo>
                    <a:pt x="228" y="200"/>
                  </a:lnTo>
                  <a:close/>
                  <a:moveTo>
                    <a:pt x="236" y="168"/>
                  </a:moveTo>
                  <a:lnTo>
                    <a:pt x="236" y="168"/>
                  </a:lnTo>
                  <a:lnTo>
                    <a:pt x="236" y="168"/>
                  </a:lnTo>
                  <a:lnTo>
                    <a:pt x="236" y="168"/>
                  </a:lnTo>
                  <a:lnTo>
                    <a:pt x="238" y="168"/>
                  </a:lnTo>
                  <a:lnTo>
                    <a:pt x="238" y="168"/>
                  </a:lnTo>
                  <a:lnTo>
                    <a:pt x="238" y="164"/>
                  </a:lnTo>
                  <a:lnTo>
                    <a:pt x="236" y="168"/>
                  </a:lnTo>
                  <a:lnTo>
                    <a:pt x="236" y="168"/>
                  </a:lnTo>
                  <a:lnTo>
                    <a:pt x="236" y="168"/>
                  </a:lnTo>
                  <a:lnTo>
                    <a:pt x="236" y="168"/>
                  </a:lnTo>
                  <a:lnTo>
                    <a:pt x="236" y="168"/>
                  </a:lnTo>
                  <a:lnTo>
                    <a:pt x="236" y="168"/>
                  </a:lnTo>
                  <a:lnTo>
                    <a:pt x="236" y="168"/>
                  </a:lnTo>
                  <a:close/>
                  <a:moveTo>
                    <a:pt x="216" y="214"/>
                  </a:moveTo>
                  <a:lnTo>
                    <a:pt x="216" y="214"/>
                  </a:lnTo>
                  <a:lnTo>
                    <a:pt x="214" y="214"/>
                  </a:lnTo>
                  <a:lnTo>
                    <a:pt x="214" y="214"/>
                  </a:lnTo>
                  <a:lnTo>
                    <a:pt x="216" y="214"/>
                  </a:lnTo>
                  <a:lnTo>
                    <a:pt x="216" y="214"/>
                  </a:lnTo>
                  <a:lnTo>
                    <a:pt x="216" y="214"/>
                  </a:lnTo>
                  <a:lnTo>
                    <a:pt x="216" y="214"/>
                  </a:lnTo>
                  <a:lnTo>
                    <a:pt x="216" y="214"/>
                  </a:lnTo>
                  <a:lnTo>
                    <a:pt x="216" y="214"/>
                  </a:lnTo>
                  <a:lnTo>
                    <a:pt x="216" y="216"/>
                  </a:lnTo>
                  <a:lnTo>
                    <a:pt x="216" y="216"/>
                  </a:lnTo>
                  <a:lnTo>
                    <a:pt x="216" y="216"/>
                  </a:lnTo>
                  <a:lnTo>
                    <a:pt x="218" y="216"/>
                  </a:lnTo>
                  <a:lnTo>
                    <a:pt x="218" y="216"/>
                  </a:lnTo>
                  <a:lnTo>
                    <a:pt x="218" y="216"/>
                  </a:lnTo>
                  <a:lnTo>
                    <a:pt x="218" y="216"/>
                  </a:lnTo>
                  <a:lnTo>
                    <a:pt x="220" y="216"/>
                  </a:lnTo>
                  <a:lnTo>
                    <a:pt x="220" y="216"/>
                  </a:lnTo>
                  <a:lnTo>
                    <a:pt x="218" y="214"/>
                  </a:lnTo>
                  <a:lnTo>
                    <a:pt x="216" y="214"/>
                  </a:lnTo>
                  <a:lnTo>
                    <a:pt x="216" y="212"/>
                  </a:lnTo>
                  <a:lnTo>
                    <a:pt x="216" y="212"/>
                  </a:lnTo>
                  <a:lnTo>
                    <a:pt x="216" y="214"/>
                  </a:lnTo>
                  <a:lnTo>
                    <a:pt x="216" y="214"/>
                  </a:lnTo>
                  <a:close/>
                  <a:moveTo>
                    <a:pt x="220" y="196"/>
                  </a:moveTo>
                  <a:lnTo>
                    <a:pt x="218" y="194"/>
                  </a:lnTo>
                  <a:lnTo>
                    <a:pt x="218" y="198"/>
                  </a:lnTo>
                  <a:lnTo>
                    <a:pt x="218" y="198"/>
                  </a:lnTo>
                  <a:lnTo>
                    <a:pt x="220" y="196"/>
                  </a:lnTo>
                  <a:lnTo>
                    <a:pt x="220" y="196"/>
                  </a:lnTo>
                  <a:close/>
                  <a:moveTo>
                    <a:pt x="242" y="118"/>
                  </a:moveTo>
                  <a:lnTo>
                    <a:pt x="244" y="120"/>
                  </a:lnTo>
                  <a:lnTo>
                    <a:pt x="244" y="120"/>
                  </a:lnTo>
                  <a:lnTo>
                    <a:pt x="244" y="118"/>
                  </a:lnTo>
                  <a:lnTo>
                    <a:pt x="242" y="118"/>
                  </a:lnTo>
                  <a:close/>
                  <a:moveTo>
                    <a:pt x="238" y="118"/>
                  </a:moveTo>
                  <a:lnTo>
                    <a:pt x="236" y="122"/>
                  </a:lnTo>
                  <a:lnTo>
                    <a:pt x="236" y="122"/>
                  </a:lnTo>
                  <a:lnTo>
                    <a:pt x="238" y="124"/>
                  </a:lnTo>
                  <a:lnTo>
                    <a:pt x="240" y="124"/>
                  </a:lnTo>
                  <a:lnTo>
                    <a:pt x="240" y="124"/>
                  </a:lnTo>
                  <a:lnTo>
                    <a:pt x="240" y="124"/>
                  </a:lnTo>
                  <a:lnTo>
                    <a:pt x="238" y="122"/>
                  </a:lnTo>
                  <a:lnTo>
                    <a:pt x="240" y="120"/>
                  </a:lnTo>
                  <a:lnTo>
                    <a:pt x="240" y="120"/>
                  </a:lnTo>
                  <a:lnTo>
                    <a:pt x="238" y="120"/>
                  </a:lnTo>
                  <a:lnTo>
                    <a:pt x="238" y="118"/>
                  </a:lnTo>
                  <a:lnTo>
                    <a:pt x="238" y="118"/>
                  </a:lnTo>
                  <a:close/>
                  <a:moveTo>
                    <a:pt x="238" y="110"/>
                  </a:moveTo>
                  <a:lnTo>
                    <a:pt x="240" y="112"/>
                  </a:lnTo>
                  <a:lnTo>
                    <a:pt x="240" y="112"/>
                  </a:lnTo>
                  <a:lnTo>
                    <a:pt x="240" y="110"/>
                  </a:lnTo>
                  <a:lnTo>
                    <a:pt x="238" y="110"/>
                  </a:lnTo>
                  <a:lnTo>
                    <a:pt x="238" y="110"/>
                  </a:lnTo>
                  <a:close/>
                  <a:moveTo>
                    <a:pt x="236" y="106"/>
                  </a:moveTo>
                  <a:lnTo>
                    <a:pt x="238" y="108"/>
                  </a:lnTo>
                  <a:lnTo>
                    <a:pt x="238" y="110"/>
                  </a:lnTo>
                  <a:lnTo>
                    <a:pt x="238" y="110"/>
                  </a:lnTo>
                  <a:lnTo>
                    <a:pt x="240" y="108"/>
                  </a:lnTo>
                  <a:lnTo>
                    <a:pt x="240" y="108"/>
                  </a:lnTo>
                  <a:lnTo>
                    <a:pt x="238" y="108"/>
                  </a:lnTo>
                  <a:lnTo>
                    <a:pt x="236" y="106"/>
                  </a:lnTo>
                  <a:lnTo>
                    <a:pt x="236" y="106"/>
                  </a:lnTo>
                  <a:close/>
                  <a:moveTo>
                    <a:pt x="230" y="126"/>
                  </a:moveTo>
                  <a:lnTo>
                    <a:pt x="232" y="126"/>
                  </a:lnTo>
                  <a:lnTo>
                    <a:pt x="230" y="124"/>
                  </a:lnTo>
                  <a:lnTo>
                    <a:pt x="230" y="126"/>
                  </a:lnTo>
                  <a:close/>
                  <a:moveTo>
                    <a:pt x="228" y="132"/>
                  </a:moveTo>
                  <a:lnTo>
                    <a:pt x="228" y="132"/>
                  </a:lnTo>
                  <a:lnTo>
                    <a:pt x="228" y="134"/>
                  </a:lnTo>
                  <a:lnTo>
                    <a:pt x="228" y="134"/>
                  </a:lnTo>
                  <a:lnTo>
                    <a:pt x="228" y="132"/>
                  </a:lnTo>
                  <a:lnTo>
                    <a:pt x="228" y="132"/>
                  </a:lnTo>
                  <a:lnTo>
                    <a:pt x="228" y="132"/>
                  </a:lnTo>
                  <a:close/>
                  <a:moveTo>
                    <a:pt x="226" y="128"/>
                  </a:moveTo>
                  <a:lnTo>
                    <a:pt x="226" y="128"/>
                  </a:lnTo>
                  <a:lnTo>
                    <a:pt x="226" y="130"/>
                  </a:lnTo>
                  <a:lnTo>
                    <a:pt x="226" y="132"/>
                  </a:lnTo>
                  <a:lnTo>
                    <a:pt x="224" y="134"/>
                  </a:lnTo>
                  <a:lnTo>
                    <a:pt x="228" y="138"/>
                  </a:lnTo>
                  <a:lnTo>
                    <a:pt x="228" y="138"/>
                  </a:lnTo>
                  <a:lnTo>
                    <a:pt x="228" y="136"/>
                  </a:lnTo>
                  <a:lnTo>
                    <a:pt x="228" y="134"/>
                  </a:lnTo>
                  <a:lnTo>
                    <a:pt x="228" y="136"/>
                  </a:lnTo>
                  <a:lnTo>
                    <a:pt x="228" y="136"/>
                  </a:lnTo>
                  <a:lnTo>
                    <a:pt x="226" y="136"/>
                  </a:lnTo>
                  <a:lnTo>
                    <a:pt x="224" y="134"/>
                  </a:lnTo>
                  <a:lnTo>
                    <a:pt x="224" y="134"/>
                  </a:lnTo>
                  <a:lnTo>
                    <a:pt x="226" y="130"/>
                  </a:lnTo>
                  <a:lnTo>
                    <a:pt x="226" y="130"/>
                  </a:lnTo>
                  <a:lnTo>
                    <a:pt x="228" y="130"/>
                  </a:lnTo>
                  <a:lnTo>
                    <a:pt x="226" y="128"/>
                  </a:lnTo>
                  <a:close/>
                  <a:moveTo>
                    <a:pt x="220" y="128"/>
                  </a:moveTo>
                  <a:lnTo>
                    <a:pt x="224" y="130"/>
                  </a:lnTo>
                  <a:lnTo>
                    <a:pt x="224" y="130"/>
                  </a:lnTo>
                  <a:lnTo>
                    <a:pt x="222" y="128"/>
                  </a:lnTo>
                  <a:lnTo>
                    <a:pt x="222" y="128"/>
                  </a:lnTo>
                  <a:lnTo>
                    <a:pt x="222" y="128"/>
                  </a:lnTo>
                  <a:lnTo>
                    <a:pt x="220" y="128"/>
                  </a:lnTo>
                  <a:lnTo>
                    <a:pt x="220" y="128"/>
                  </a:lnTo>
                  <a:close/>
                  <a:moveTo>
                    <a:pt x="220" y="130"/>
                  </a:moveTo>
                  <a:lnTo>
                    <a:pt x="220" y="130"/>
                  </a:lnTo>
                  <a:lnTo>
                    <a:pt x="220" y="132"/>
                  </a:lnTo>
                  <a:lnTo>
                    <a:pt x="220" y="132"/>
                  </a:lnTo>
                  <a:lnTo>
                    <a:pt x="220" y="132"/>
                  </a:lnTo>
                  <a:lnTo>
                    <a:pt x="220" y="130"/>
                  </a:lnTo>
                  <a:lnTo>
                    <a:pt x="220" y="130"/>
                  </a:lnTo>
                  <a:lnTo>
                    <a:pt x="220" y="130"/>
                  </a:lnTo>
                  <a:close/>
                  <a:moveTo>
                    <a:pt x="188" y="218"/>
                  </a:moveTo>
                  <a:lnTo>
                    <a:pt x="188" y="218"/>
                  </a:lnTo>
                  <a:lnTo>
                    <a:pt x="188" y="218"/>
                  </a:lnTo>
                  <a:lnTo>
                    <a:pt x="188" y="218"/>
                  </a:lnTo>
                  <a:lnTo>
                    <a:pt x="188" y="218"/>
                  </a:lnTo>
                  <a:lnTo>
                    <a:pt x="190" y="218"/>
                  </a:lnTo>
                  <a:lnTo>
                    <a:pt x="190" y="218"/>
                  </a:lnTo>
                  <a:lnTo>
                    <a:pt x="190" y="218"/>
                  </a:lnTo>
                  <a:lnTo>
                    <a:pt x="194" y="220"/>
                  </a:lnTo>
                  <a:lnTo>
                    <a:pt x="194" y="218"/>
                  </a:lnTo>
                  <a:lnTo>
                    <a:pt x="194" y="218"/>
                  </a:lnTo>
                  <a:lnTo>
                    <a:pt x="192" y="218"/>
                  </a:lnTo>
                  <a:lnTo>
                    <a:pt x="190" y="218"/>
                  </a:lnTo>
                  <a:lnTo>
                    <a:pt x="190" y="218"/>
                  </a:lnTo>
                  <a:lnTo>
                    <a:pt x="188" y="218"/>
                  </a:lnTo>
                  <a:lnTo>
                    <a:pt x="188" y="218"/>
                  </a:lnTo>
                  <a:close/>
                  <a:moveTo>
                    <a:pt x="220" y="114"/>
                  </a:moveTo>
                  <a:lnTo>
                    <a:pt x="220" y="114"/>
                  </a:lnTo>
                  <a:lnTo>
                    <a:pt x="222" y="114"/>
                  </a:lnTo>
                  <a:lnTo>
                    <a:pt x="222" y="116"/>
                  </a:lnTo>
                  <a:lnTo>
                    <a:pt x="224" y="114"/>
                  </a:lnTo>
                  <a:lnTo>
                    <a:pt x="224" y="114"/>
                  </a:lnTo>
                  <a:lnTo>
                    <a:pt x="220" y="114"/>
                  </a:lnTo>
                  <a:lnTo>
                    <a:pt x="220" y="114"/>
                  </a:lnTo>
                  <a:close/>
                  <a:moveTo>
                    <a:pt x="218" y="118"/>
                  </a:moveTo>
                  <a:lnTo>
                    <a:pt x="218" y="118"/>
                  </a:lnTo>
                  <a:lnTo>
                    <a:pt x="220" y="118"/>
                  </a:lnTo>
                  <a:lnTo>
                    <a:pt x="222" y="120"/>
                  </a:lnTo>
                  <a:lnTo>
                    <a:pt x="222" y="120"/>
                  </a:lnTo>
                  <a:lnTo>
                    <a:pt x="222" y="118"/>
                  </a:lnTo>
                  <a:lnTo>
                    <a:pt x="222" y="118"/>
                  </a:lnTo>
                  <a:lnTo>
                    <a:pt x="222" y="118"/>
                  </a:lnTo>
                  <a:lnTo>
                    <a:pt x="222" y="116"/>
                  </a:lnTo>
                  <a:lnTo>
                    <a:pt x="222" y="116"/>
                  </a:lnTo>
                  <a:lnTo>
                    <a:pt x="222" y="118"/>
                  </a:lnTo>
                  <a:lnTo>
                    <a:pt x="222" y="118"/>
                  </a:lnTo>
                  <a:lnTo>
                    <a:pt x="220" y="118"/>
                  </a:lnTo>
                  <a:lnTo>
                    <a:pt x="218" y="118"/>
                  </a:lnTo>
                  <a:close/>
                  <a:moveTo>
                    <a:pt x="214" y="126"/>
                  </a:moveTo>
                  <a:lnTo>
                    <a:pt x="214" y="126"/>
                  </a:lnTo>
                  <a:lnTo>
                    <a:pt x="214" y="128"/>
                  </a:lnTo>
                  <a:lnTo>
                    <a:pt x="214" y="128"/>
                  </a:lnTo>
                  <a:lnTo>
                    <a:pt x="214" y="130"/>
                  </a:lnTo>
                  <a:lnTo>
                    <a:pt x="216" y="130"/>
                  </a:lnTo>
                  <a:lnTo>
                    <a:pt x="214" y="126"/>
                  </a:lnTo>
                  <a:close/>
                  <a:moveTo>
                    <a:pt x="214" y="110"/>
                  </a:moveTo>
                  <a:lnTo>
                    <a:pt x="210" y="106"/>
                  </a:lnTo>
                  <a:lnTo>
                    <a:pt x="210" y="106"/>
                  </a:lnTo>
                  <a:lnTo>
                    <a:pt x="210" y="112"/>
                  </a:lnTo>
                  <a:lnTo>
                    <a:pt x="210" y="112"/>
                  </a:lnTo>
                  <a:lnTo>
                    <a:pt x="210" y="114"/>
                  </a:lnTo>
                  <a:lnTo>
                    <a:pt x="210" y="114"/>
                  </a:lnTo>
                  <a:lnTo>
                    <a:pt x="212" y="114"/>
                  </a:lnTo>
                  <a:lnTo>
                    <a:pt x="212" y="114"/>
                  </a:lnTo>
                  <a:lnTo>
                    <a:pt x="212" y="116"/>
                  </a:lnTo>
                  <a:lnTo>
                    <a:pt x="212" y="116"/>
                  </a:lnTo>
                  <a:lnTo>
                    <a:pt x="212" y="118"/>
                  </a:lnTo>
                  <a:lnTo>
                    <a:pt x="212" y="118"/>
                  </a:lnTo>
                  <a:lnTo>
                    <a:pt x="212" y="118"/>
                  </a:lnTo>
                  <a:lnTo>
                    <a:pt x="212" y="118"/>
                  </a:lnTo>
                  <a:lnTo>
                    <a:pt x="210" y="118"/>
                  </a:lnTo>
                  <a:lnTo>
                    <a:pt x="210" y="118"/>
                  </a:lnTo>
                  <a:lnTo>
                    <a:pt x="210" y="118"/>
                  </a:lnTo>
                  <a:lnTo>
                    <a:pt x="212" y="120"/>
                  </a:lnTo>
                  <a:lnTo>
                    <a:pt x="216" y="120"/>
                  </a:lnTo>
                  <a:lnTo>
                    <a:pt x="216" y="120"/>
                  </a:lnTo>
                  <a:lnTo>
                    <a:pt x="214" y="114"/>
                  </a:lnTo>
                  <a:lnTo>
                    <a:pt x="214" y="108"/>
                  </a:lnTo>
                  <a:lnTo>
                    <a:pt x="214" y="108"/>
                  </a:lnTo>
                  <a:lnTo>
                    <a:pt x="214" y="110"/>
                  </a:lnTo>
                  <a:lnTo>
                    <a:pt x="214" y="110"/>
                  </a:lnTo>
                  <a:close/>
                  <a:moveTo>
                    <a:pt x="208" y="110"/>
                  </a:moveTo>
                  <a:lnTo>
                    <a:pt x="208" y="110"/>
                  </a:lnTo>
                  <a:lnTo>
                    <a:pt x="206" y="112"/>
                  </a:lnTo>
                  <a:lnTo>
                    <a:pt x="206" y="112"/>
                  </a:lnTo>
                  <a:lnTo>
                    <a:pt x="206" y="112"/>
                  </a:lnTo>
                  <a:lnTo>
                    <a:pt x="208" y="112"/>
                  </a:lnTo>
                  <a:lnTo>
                    <a:pt x="208" y="112"/>
                  </a:lnTo>
                  <a:lnTo>
                    <a:pt x="210" y="116"/>
                  </a:lnTo>
                  <a:lnTo>
                    <a:pt x="210" y="116"/>
                  </a:lnTo>
                  <a:lnTo>
                    <a:pt x="208" y="112"/>
                  </a:lnTo>
                  <a:lnTo>
                    <a:pt x="208" y="112"/>
                  </a:lnTo>
                  <a:lnTo>
                    <a:pt x="206" y="112"/>
                  </a:lnTo>
                  <a:lnTo>
                    <a:pt x="208" y="110"/>
                  </a:lnTo>
                  <a:close/>
                  <a:moveTo>
                    <a:pt x="204" y="96"/>
                  </a:moveTo>
                  <a:lnTo>
                    <a:pt x="204" y="96"/>
                  </a:lnTo>
                  <a:lnTo>
                    <a:pt x="204" y="96"/>
                  </a:lnTo>
                  <a:lnTo>
                    <a:pt x="202" y="98"/>
                  </a:lnTo>
                  <a:lnTo>
                    <a:pt x="202" y="96"/>
                  </a:lnTo>
                  <a:lnTo>
                    <a:pt x="202" y="96"/>
                  </a:lnTo>
                  <a:lnTo>
                    <a:pt x="202" y="98"/>
                  </a:lnTo>
                  <a:lnTo>
                    <a:pt x="204" y="98"/>
                  </a:lnTo>
                  <a:lnTo>
                    <a:pt x="206" y="100"/>
                  </a:lnTo>
                  <a:lnTo>
                    <a:pt x="206" y="102"/>
                  </a:lnTo>
                  <a:lnTo>
                    <a:pt x="206" y="102"/>
                  </a:lnTo>
                  <a:lnTo>
                    <a:pt x="204" y="102"/>
                  </a:lnTo>
                  <a:lnTo>
                    <a:pt x="202" y="104"/>
                  </a:lnTo>
                  <a:lnTo>
                    <a:pt x="202" y="104"/>
                  </a:lnTo>
                  <a:lnTo>
                    <a:pt x="202" y="104"/>
                  </a:lnTo>
                  <a:lnTo>
                    <a:pt x="204" y="104"/>
                  </a:lnTo>
                  <a:lnTo>
                    <a:pt x="204" y="104"/>
                  </a:lnTo>
                  <a:lnTo>
                    <a:pt x="206" y="102"/>
                  </a:lnTo>
                  <a:lnTo>
                    <a:pt x="206" y="100"/>
                  </a:lnTo>
                  <a:lnTo>
                    <a:pt x="206" y="100"/>
                  </a:lnTo>
                  <a:lnTo>
                    <a:pt x="206" y="100"/>
                  </a:lnTo>
                  <a:lnTo>
                    <a:pt x="206" y="98"/>
                  </a:lnTo>
                  <a:lnTo>
                    <a:pt x="204" y="96"/>
                  </a:lnTo>
                  <a:lnTo>
                    <a:pt x="204" y="96"/>
                  </a:lnTo>
                  <a:close/>
                  <a:moveTo>
                    <a:pt x="158" y="230"/>
                  </a:moveTo>
                  <a:lnTo>
                    <a:pt x="158" y="230"/>
                  </a:lnTo>
                  <a:lnTo>
                    <a:pt x="158" y="230"/>
                  </a:lnTo>
                  <a:lnTo>
                    <a:pt x="158" y="230"/>
                  </a:lnTo>
                  <a:lnTo>
                    <a:pt x="160" y="230"/>
                  </a:lnTo>
                  <a:lnTo>
                    <a:pt x="158" y="230"/>
                  </a:lnTo>
                  <a:close/>
                  <a:moveTo>
                    <a:pt x="162" y="222"/>
                  </a:moveTo>
                  <a:lnTo>
                    <a:pt x="164" y="222"/>
                  </a:lnTo>
                  <a:lnTo>
                    <a:pt x="162" y="220"/>
                  </a:lnTo>
                  <a:lnTo>
                    <a:pt x="162" y="222"/>
                  </a:lnTo>
                  <a:close/>
                  <a:moveTo>
                    <a:pt x="158" y="230"/>
                  </a:moveTo>
                  <a:lnTo>
                    <a:pt x="162" y="232"/>
                  </a:lnTo>
                  <a:lnTo>
                    <a:pt x="162" y="232"/>
                  </a:lnTo>
                  <a:lnTo>
                    <a:pt x="160" y="230"/>
                  </a:lnTo>
                  <a:lnTo>
                    <a:pt x="158" y="230"/>
                  </a:lnTo>
                  <a:close/>
                  <a:moveTo>
                    <a:pt x="176" y="188"/>
                  </a:moveTo>
                  <a:lnTo>
                    <a:pt x="174" y="186"/>
                  </a:lnTo>
                  <a:lnTo>
                    <a:pt x="174" y="186"/>
                  </a:lnTo>
                  <a:lnTo>
                    <a:pt x="174" y="186"/>
                  </a:lnTo>
                  <a:lnTo>
                    <a:pt x="172" y="186"/>
                  </a:lnTo>
                  <a:lnTo>
                    <a:pt x="172" y="190"/>
                  </a:lnTo>
                  <a:lnTo>
                    <a:pt x="172" y="190"/>
                  </a:lnTo>
                  <a:lnTo>
                    <a:pt x="172" y="188"/>
                  </a:lnTo>
                  <a:lnTo>
                    <a:pt x="172" y="188"/>
                  </a:lnTo>
                  <a:lnTo>
                    <a:pt x="174" y="190"/>
                  </a:lnTo>
                  <a:lnTo>
                    <a:pt x="174" y="190"/>
                  </a:lnTo>
                  <a:lnTo>
                    <a:pt x="174" y="188"/>
                  </a:lnTo>
                  <a:lnTo>
                    <a:pt x="176" y="188"/>
                  </a:lnTo>
                  <a:lnTo>
                    <a:pt x="176" y="188"/>
                  </a:lnTo>
                  <a:close/>
                  <a:moveTo>
                    <a:pt x="200" y="112"/>
                  </a:moveTo>
                  <a:lnTo>
                    <a:pt x="198" y="110"/>
                  </a:lnTo>
                  <a:lnTo>
                    <a:pt x="198" y="110"/>
                  </a:lnTo>
                  <a:lnTo>
                    <a:pt x="196" y="110"/>
                  </a:lnTo>
                  <a:lnTo>
                    <a:pt x="196" y="110"/>
                  </a:lnTo>
                  <a:lnTo>
                    <a:pt x="196" y="112"/>
                  </a:lnTo>
                  <a:lnTo>
                    <a:pt x="196" y="112"/>
                  </a:lnTo>
                  <a:lnTo>
                    <a:pt x="198" y="112"/>
                  </a:lnTo>
                  <a:lnTo>
                    <a:pt x="200" y="112"/>
                  </a:lnTo>
                  <a:close/>
                  <a:moveTo>
                    <a:pt x="156" y="226"/>
                  </a:moveTo>
                  <a:lnTo>
                    <a:pt x="156" y="226"/>
                  </a:lnTo>
                  <a:lnTo>
                    <a:pt x="156" y="228"/>
                  </a:lnTo>
                  <a:lnTo>
                    <a:pt x="158" y="230"/>
                  </a:lnTo>
                  <a:lnTo>
                    <a:pt x="158" y="230"/>
                  </a:lnTo>
                  <a:lnTo>
                    <a:pt x="158" y="228"/>
                  </a:lnTo>
                  <a:lnTo>
                    <a:pt x="156" y="226"/>
                  </a:lnTo>
                  <a:lnTo>
                    <a:pt x="156" y="226"/>
                  </a:lnTo>
                  <a:close/>
                  <a:moveTo>
                    <a:pt x="194" y="102"/>
                  </a:moveTo>
                  <a:lnTo>
                    <a:pt x="194" y="102"/>
                  </a:lnTo>
                  <a:lnTo>
                    <a:pt x="196" y="104"/>
                  </a:lnTo>
                  <a:lnTo>
                    <a:pt x="196" y="106"/>
                  </a:lnTo>
                  <a:lnTo>
                    <a:pt x="196" y="106"/>
                  </a:lnTo>
                  <a:lnTo>
                    <a:pt x="198" y="104"/>
                  </a:lnTo>
                  <a:lnTo>
                    <a:pt x="198" y="104"/>
                  </a:lnTo>
                  <a:lnTo>
                    <a:pt x="198" y="104"/>
                  </a:lnTo>
                  <a:lnTo>
                    <a:pt x="198" y="104"/>
                  </a:lnTo>
                  <a:lnTo>
                    <a:pt x="198" y="102"/>
                  </a:lnTo>
                  <a:lnTo>
                    <a:pt x="198" y="100"/>
                  </a:lnTo>
                  <a:lnTo>
                    <a:pt x="196" y="100"/>
                  </a:lnTo>
                  <a:lnTo>
                    <a:pt x="196" y="102"/>
                  </a:lnTo>
                  <a:lnTo>
                    <a:pt x="196" y="102"/>
                  </a:lnTo>
                  <a:lnTo>
                    <a:pt x="196" y="102"/>
                  </a:lnTo>
                  <a:lnTo>
                    <a:pt x="194" y="100"/>
                  </a:lnTo>
                  <a:lnTo>
                    <a:pt x="194" y="98"/>
                  </a:lnTo>
                  <a:lnTo>
                    <a:pt x="194" y="98"/>
                  </a:lnTo>
                  <a:lnTo>
                    <a:pt x="192" y="100"/>
                  </a:lnTo>
                  <a:lnTo>
                    <a:pt x="192" y="100"/>
                  </a:lnTo>
                  <a:lnTo>
                    <a:pt x="190" y="98"/>
                  </a:lnTo>
                  <a:lnTo>
                    <a:pt x="190" y="98"/>
                  </a:lnTo>
                  <a:lnTo>
                    <a:pt x="190" y="98"/>
                  </a:lnTo>
                  <a:lnTo>
                    <a:pt x="190" y="98"/>
                  </a:lnTo>
                  <a:lnTo>
                    <a:pt x="190" y="100"/>
                  </a:lnTo>
                  <a:lnTo>
                    <a:pt x="190" y="100"/>
                  </a:lnTo>
                  <a:lnTo>
                    <a:pt x="190" y="100"/>
                  </a:lnTo>
                  <a:lnTo>
                    <a:pt x="188" y="100"/>
                  </a:lnTo>
                  <a:lnTo>
                    <a:pt x="188" y="100"/>
                  </a:lnTo>
                  <a:lnTo>
                    <a:pt x="186" y="100"/>
                  </a:lnTo>
                  <a:lnTo>
                    <a:pt x="186" y="100"/>
                  </a:lnTo>
                  <a:lnTo>
                    <a:pt x="190" y="104"/>
                  </a:lnTo>
                  <a:lnTo>
                    <a:pt x="190" y="104"/>
                  </a:lnTo>
                  <a:lnTo>
                    <a:pt x="190" y="106"/>
                  </a:lnTo>
                  <a:lnTo>
                    <a:pt x="188" y="106"/>
                  </a:lnTo>
                  <a:lnTo>
                    <a:pt x="188" y="106"/>
                  </a:lnTo>
                  <a:lnTo>
                    <a:pt x="188" y="108"/>
                  </a:lnTo>
                  <a:lnTo>
                    <a:pt x="188" y="108"/>
                  </a:lnTo>
                  <a:lnTo>
                    <a:pt x="190" y="106"/>
                  </a:lnTo>
                  <a:lnTo>
                    <a:pt x="190" y="104"/>
                  </a:lnTo>
                  <a:lnTo>
                    <a:pt x="190" y="104"/>
                  </a:lnTo>
                  <a:lnTo>
                    <a:pt x="192" y="106"/>
                  </a:lnTo>
                  <a:lnTo>
                    <a:pt x="192" y="104"/>
                  </a:lnTo>
                  <a:lnTo>
                    <a:pt x="192" y="104"/>
                  </a:lnTo>
                  <a:lnTo>
                    <a:pt x="196" y="106"/>
                  </a:lnTo>
                  <a:lnTo>
                    <a:pt x="196" y="106"/>
                  </a:lnTo>
                  <a:lnTo>
                    <a:pt x="194" y="102"/>
                  </a:lnTo>
                  <a:lnTo>
                    <a:pt x="194" y="102"/>
                  </a:lnTo>
                  <a:close/>
                  <a:moveTo>
                    <a:pt x="176" y="146"/>
                  </a:moveTo>
                  <a:lnTo>
                    <a:pt x="176" y="146"/>
                  </a:lnTo>
                  <a:lnTo>
                    <a:pt x="174" y="148"/>
                  </a:lnTo>
                  <a:lnTo>
                    <a:pt x="174" y="148"/>
                  </a:lnTo>
                  <a:lnTo>
                    <a:pt x="174" y="148"/>
                  </a:lnTo>
                  <a:lnTo>
                    <a:pt x="176" y="148"/>
                  </a:lnTo>
                  <a:lnTo>
                    <a:pt x="178" y="150"/>
                  </a:lnTo>
                  <a:lnTo>
                    <a:pt x="176" y="146"/>
                  </a:lnTo>
                  <a:close/>
                  <a:moveTo>
                    <a:pt x="188" y="104"/>
                  </a:moveTo>
                  <a:lnTo>
                    <a:pt x="188" y="104"/>
                  </a:lnTo>
                  <a:lnTo>
                    <a:pt x="188" y="104"/>
                  </a:lnTo>
                  <a:lnTo>
                    <a:pt x="188" y="106"/>
                  </a:lnTo>
                  <a:lnTo>
                    <a:pt x="188" y="104"/>
                  </a:lnTo>
                  <a:close/>
                  <a:moveTo>
                    <a:pt x="200" y="106"/>
                  </a:moveTo>
                  <a:lnTo>
                    <a:pt x="202" y="106"/>
                  </a:lnTo>
                  <a:lnTo>
                    <a:pt x="200" y="106"/>
                  </a:lnTo>
                  <a:lnTo>
                    <a:pt x="200" y="106"/>
                  </a:lnTo>
                  <a:close/>
                  <a:moveTo>
                    <a:pt x="184" y="80"/>
                  </a:moveTo>
                  <a:lnTo>
                    <a:pt x="186" y="86"/>
                  </a:lnTo>
                  <a:lnTo>
                    <a:pt x="186" y="86"/>
                  </a:lnTo>
                  <a:lnTo>
                    <a:pt x="186" y="86"/>
                  </a:lnTo>
                  <a:lnTo>
                    <a:pt x="186" y="86"/>
                  </a:lnTo>
                  <a:lnTo>
                    <a:pt x="186" y="86"/>
                  </a:lnTo>
                  <a:lnTo>
                    <a:pt x="186" y="86"/>
                  </a:lnTo>
                  <a:lnTo>
                    <a:pt x="186" y="86"/>
                  </a:lnTo>
                  <a:lnTo>
                    <a:pt x="188" y="84"/>
                  </a:lnTo>
                  <a:lnTo>
                    <a:pt x="188" y="86"/>
                  </a:lnTo>
                  <a:lnTo>
                    <a:pt x="190" y="86"/>
                  </a:lnTo>
                  <a:lnTo>
                    <a:pt x="190" y="86"/>
                  </a:lnTo>
                  <a:lnTo>
                    <a:pt x="198" y="92"/>
                  </a:lnTo>
                  <a:lnTo>
                    <a:pt x="198" y="92"/>
                  </a:lnTo>
                  <a:lnTo>
                    <a:pt x="198" y="92"/>
                  </a:lnTo>
                  <a:lnTo>
                    <a:pt x="198" y="90"/>
                  </a:lnTo>
                  <a:lnTo>
                    <a:pt x="198" y="90"/>
                  </a:lnTo>
                  <a:lnTo>
                    <a:pt x="200" y="92"/>
                  </a:lnTo>
                  <a:lnTo>
                    <a:pt x="202" y="92"/>
                  </a:lnTo>
                  <a:lnTo>
                    <a:pt x="202" y="94"/>
                  </a:lnTo>
                  <a:lnTo>
                    <a:pt x="202" y="94"/>
                  </a:lnTo>
                  <a:lnTo>
                    <a:pt x="204" y="94"/>
                  </a:lnTo>
                  <a:lnTo>
                    <a:pt x="204" y="92"/>
                  </a:lnTo>
                  <a:lnTo>
                    <a:pt x="204" y="92"/>
                  </a:lnTo>
                  <a:lnTo>
                    <a:pt x="206" y="92"/>
                  </a:lnTo>
                  <a:lnTo>
                    <a:pt x="204" y="92"/>
                  </a:lnTo>
                  <a:lnTo>
                    <a:pt x="202" y="94"/>
                  </a:lnTo>
                  <a:lnTo>
                    <a:pt x="202" y="94"/>
                  </a:lnTo>
                  <a:lnTo>
                    <a:pt x="202" y="92"/>
                  </a:lnTo>
                  <a:lnTo>
                    <a:pt x="202" y="90"/>
                  </a:lnTo>
                  <a:lnTo>
                    <a:pt x="202" y="88"/>
                  </a:lnTo>
                  <a:lnTo>
                    <a:pt x="200" y="88"/>
                  </a:lnTo>
                  <a:lnTo>
                    <a:pt x="196" y="88"/>
                  </a:lnTo>
                  <a:lnTo>
                    <a:pt x="196" y="88"/>
                  </a:lnTo>
                  <a:lnTo>
                    <a:pt x="196" y="86"/>
                  </a:lnTo>
                  <a:lnTo>
                    <a:pt x="194" y="84"/>
                  </a:lnTo>
                  <a:lnTo>
                    <a:pt x="194" y="84"/>
                  </a:lnTo>
                  <a:lnTo>
                    <a:pt x="194" y="86"/>
                  </a:lnTo>
                  <a:lnTo>
                    <a:pt x="194" y="84"/>
                  </a:lnTo>
                  <a:lnTo>
                    <a:pt x="194" y="84"/>
                  </a:lnTo>
                  <a:lnTo>
                    <a:pt x="194" y="84"/>
                  </a:lnTo>
                  <a:lnTo>
                    <a:pt x="192" y="84"/>
                  </a:lnTo>
                  <a:lnTo>
                    <a:pt x="192" y="86"/>
                  </a:lnTo>
                  <a:lnTo>
                    <a:pt x="192" y="84"/>
                  </a:lnTo>
                  <a:lnTo>
                    <a:pt x="192" y="84"/>
                  </a:lnTo>
                  <a:lnTo>
                    <a:pt x="190" y="82"/>
                  </a:lnTo>
                  <a:lnTo>
                    <a:pt x="188" y="80"/>
                  </a:lnTo>
                  <a:lnTo>
                    <a:pt x="184" y="80"/>
                  </a:lnTo>
                  <a:close/>
                  <a:moveTo>
                    <a:pt x="182" y="96"/>
                  </a:moveTo>
                  <a:lnTo>
                    <a:pt x="180" y="96"/>
                  </a:lnTo>
                  <a:lnTo>
                    <a:pt x="182" y="96"/>
                  </a:lnTo>
                  <a:lnTo>
                    <a:pt x="182" y="96"/>
                  </a:lnTo>
                  <a:close/>
                  <a:moveTo>
                    <a:pt x="176" y="98"/>
                  </a:moveTo>
                  <a:lnTo>
                    <a:pt x="178" y="98"/>
                  </a:lnTo>
                  <a:lnTo>
                    <a:pt x="178" y="98"/>
                  </a:lnTo>
                  <a:lnTo>
                    <a:pt x="178" y="98"/>
                  </a:lnTo>
                  <a:lnTo>
                    <a:pt x="176" y="98"/>
                  </a:lnTo>
                  <a:lnTo>
                    <a:pt x="176" y="98"/>
                  </a:lnTo>
                  <a:close/>
                  <a:moveTo>
                    <a:pt x="142" y="180"/>
                  </a:moveTo>
                  <a:lnTo>
                    <a:pt x="142" y="180"/>
                  </a:lnTo>
                  <a:lnTo>
                    <a:pt x="142" y="180"/>
                  </a:lnTo>
                  <a:lnTo>
                    <a:pt x="140" y="182"/>
                  </a:lnTo>
                  <a:lnTo>
                    <a:pt x="140" y="182"/>
                  </a:lnTo>
                  <a:lnTo>
                    <a:pt x="142" y="182"/>
                  </a:lnTo>
                  <a:lnTo>
                    <a:pt x="142" y="180"/>
                  </a:lnTo>
                  <a:lnTo>
                    <a:pt x="142" y="180"/>
                  </a:lnTo>
                  <a:close/>
                  <a:moveTo>
                    <a:pt x="148" y="182"/>
                  </a:moveTo>
                  <a:lnTo>
                    <a:pt x="152" y="184"/>
                  </a:lnTo>
                  <a:lnTo>
                    <a:pt x="152" y="182"/>
                  </a:lnTo>
                  <a:lnTo>
                    <a:pt x="152" y="182"/>
                  </a:lnTo>
                  <a:lnTo>
                    <a:pt x="150" y="182"/>
                  </a:lnTo>
                  <a:lnTo>
                    <a:pt x="148" y="182"/>
                  </a:lnTo>
                  <a:lnTo>
                    <a:pt x="146" y="182"/>
                  </a:lnTo>
                  <a:lnTo>
                    <a:pt x="146" y="186"/>
                  </a:lnTo>
                  <a:lnTo>
                    <a:pt x="146" y="186"/>
                  </a:lnTo>
                  <a:lnTo>
                    <a:pt x="148" y="184"/>
                  </a:lnTo>
                  <a:lnTo>
                    <a:pt x="148" y="182"/>
                  </a:lnTo>
                  <a:lnTo>
                    <a:pt x="148" y="182"/>
                  </a:lnTo>
                  <a:close/>
                  <a:moveTo>
                    <a:pt x="150" y="180"/>
                  </a:moveTo>
                  <a:lnTo>
                    <a:pt x="152" y="178"/>
                  </a:lnTo>
                  <a:lnTo>
                    <a:pt x="150" y="178"/>
                  </a:lnTo>
                  <a:lnTo>
                    <a:pt x="150" y="178"/>
                  </a:lnTo>
                  <a:lnTo>
                    <a:pt x="150" y="180"/>
                  </a:lnTo>
                  <a:lnTo>
                    <a:pt x="150" y="180"/>
                  </a:lnTo>
                  <a:close/>
                  <a:moveTo>
                    <a:pt x="154" y="180"/>
                  </a:moveTo>
                  <a:lnTo>
                    <a:pt x="154" y="180"/>
                  </a:lnTo>
                  <a:lnTo>
                    <a:pt x="154" y="180"/>
                  </a:lnTo>
                  <a:lnTo>
                    <a:pt x="154" y="180"/>
                  </a:lnTo>
                  <a:lnTo>
                    <a:pt x="154" y="180"/>
                  </a:lnTo>
                  <a:close/>
                  <a:moveTo>
                    <a:pt x="158" y="176"/>
                  </a:moveTo>
                  <a:lnTo>
                    <a:pt x="156" y="174"/>
                  </a:lnTo>
                  <a:lnTo>
                    <a:pt x="156" y="174"/>
                  </a:lnTo>
                  <a:lnTo>
                    <a:pt x="158" y="176"/>
                  </a:lnTo>
                  <a:close/>
                  <a:moveTo>
                    <a:pt x="176" y="154"/>
                  </a:moveTo>
                  <a:lnTo>
                    <a:pt x="176" y="154"/>
                  </a:lnTo>
                  <a:lnTo>
                    <a:pt x="178" y="156"/>
                  </a:lnTo>
                  <a:lnTo>
                    <a:pt x="178" y="156"/>
                  </a:lnTo>
                  <a:lnTo>
                    <a:pt x="178" y="156"/>
                  </a:lnTo>
                  <a:lnTo>
                    <a:pt x="178" y="156"/>
                  </a:lnTo>
                  <a:lnTo>
                    <a:pt x="178" y="156"/>
                  </a:lnTo>
                  <a:lnTo>
                    <a:pt x="178" y="156"/>
                  </a:lnTo>
                  <a:lnTo>
                    <a:pt x="180" y="156"/>
                  </a:lnTo>
                  <a:lnTo>
                    <a:pt x="180" y="156"/>
                  </a:lnTo>
                  <a:lnTo>
                    <a:pt x="178" y="156"/>
                  </a:lnTo>
                  <a:lnTo>
                    <a:pt x="178" y="156"/>
                  </a:lnTo>
                  <a:lnTo>
                    <a:pt x="178" y="156"/>
                  </a:lnTo>
                  <a:lnTo>
                    <a:pt x="178" y="156"/>
                  </a:lnTo>
                  <a:lnTo>
                    <a:pt x="180" y="154"/>
                  </a:lnTo>
                  <a:lnTo>
                    <a:pt x="180" y="154"/>
                  </a:lnTo>
                  <a:lnTo>
                    <a:pt x="178" y="154"/>
                  </a:lnTo>
                  <a:lnTo>
                    <a:pt x="178" y="152"/>
                  </a:lnTo>
                  <a:lnTo>
                    <a:pt x="176" y="152"/>
                  </a:lnTo>
                  <a:lnTo>
                    <a:pt x="174" y="152"/>
                  </a:lnTo>
                  <a:lnTo>
                    <a:pt x="174" y="152"/>
                  </a:lnTo>
                  <a:lnTo>
                    <a:pt x="176" y="150"/>
                  </a:lnTo>
                  <a:lnTo>
                    <a:pt x="174" y="152"/>
                  </a:lnTo>
                  <a:lnTo>
                    <a:pt x="174" y="152"/>
                  </a:lnTo>
                  <a:lnTo>
                    <a:pt x="170" y="150"/>
                  </a:lnTo>
                  <a:lnTo>
                    <a:pt x="170" y="150"/>
                  </a:lnTo>
                  <a:lnTo>
                    <a:pt x="172" y="150"/>
                  </a:lnTo>
                  <a:lnTo>
                    <a:pt x="172" y="150"/>
                  </a:lnTo>
                  <a:lnTo>
                    <a:pt x="172" y="148"/>
                  </a:lnTo>
                  <a:lnTo>
                    <a:pt x="172" y="148"/>
                  </a:lnTo>
                  <a:lnTo>
                    <a:pt x="170" y="148"/>
                  </a:lnTo>
                  <a:lnTo>
                    <a:pt x="168" y="148"/>
                  </a:lnTo>
                  <a:lnTo>
                    <a:pt x="170" y="146"/>
                  </a:lnTo>
                  <a:lnTo>
                    <a:pt x="170" y="146"/>
                  </a:lnTo>
                  <a:lnTo>
                    <a:pt x="168" y="146"/>
                  </a:lnTo>
                  <a:lnTo>
                    <a:pt x="168" y="146"/>
                  </a:lnTo>
                  <a:lnTo>
                    <a:pt x="166" y="146"/>
                  </a:lnTo>
                  <a:lnTo>
                    <a:pt x="166" y="144"/>
                  </a:lnTo>
                  <a:lnTo>
                    <a:pt x="166" y="144"/>
                  </a:lnTo>
                  <a:lnTo>
                    <a:pt x="162" y="144"/>
                  </a:lnTo>
                  <a:lnTo>
                    <a:pt x="158" y="146"/>
                  </a:lnTo>
                  <a:lnTo>
                    <a:pt x="160" y="146"/>
                  </a:lnTo>
                  <a:lnTo>
                    <a:pt x="160" y="146"/>
                  </a:lnTo>
                  <a:lnTo>
                    <a:pt x="160" y="146"/>
                  </a:lnTo>
                  <a:lnTo>
                    <a:pt x="160" y="146"/>
                  </a:lnTo>
                  <a:lnTo>
                    <a:pt x="162" y="146"/>
                  </a:lnTo>
                  <a:lnTo>
                    <a:pt x="162" y="148"/>
                  </a:lnTo>
                  <a:lnTo>
                    <a:pt x="162" y="148"/>
                  </a:lnTo>
                  <a:lnTo>
                    <a:pt x="158" y="148"/>
                  </a:lnTo>
                  <a:lnTo>
                    <a:pt x="158" y="148"/>
                  </a:lnTo>
                  <a:lnTo>
                    <a:pt x="162" y="150"/>
                  </a:lnTo>
                  <a:lnTo>
                    <a:pt x="164" y="154"/>
                  </a:lnTo>
                  <a:lnTo>
                    <a:pt x="164" y="152"/>
                  </a:lnTo>
                  <a:lnTo>
                    <a:pt x="164" y="152"/>
                  </a:lnTo>
                  <a:lnTo>
                    <a:pt x="166" y="152"/>
                  </a:lnTo>
                  <a:lnTo>
                    <a:pt x="166" y="152"/>
                  </a:lnTo>
                  <a:lnTo>
                    <a:pt x="166" y="154"/>
                  </a:lnTo>
                  <a:lnTo>
                    <a:pt x="166" y="154"/>
                  </a:lnTo>
                  <a:lnTo>
                    <a:pt x="166" y="154"/>
                  </a:lnTo>
                  <a:lnTo>
                    <a:pt x="166" y="154"/>
                  </a:lnTo>
                  <a:lnTo>
                    <a:pt x="168" y="152"/>
                  </a:lnTo>
                  <a:lnTo>
                    <a:pt x="168" y="152"/>
                  </a:lnTo>
                  <a:lnTo>
                    <a:pt x="168" y="154"/>
                  </a:lnTo>
                  <a:lnTo>
                    <a:pt x="168" y="154"/>
                  </a:lnTo>
                  <a:lnTo>
                    <a:pt x="170" y="154"/>
                  </a:lnTo>
                  <a:lnTo>
                    <a:pt x="170" y="154"/>
                  </a:lnTo>
                  <a:lnTo>
                    <a:pt x="170" y="154"/>
                  </a:lnTo>
                  <a:lnTo>
                    <a:pt x="170" y="152"/>
                  </a:lnTo>
                  <a:lnTo>
                    <a:pt x="170" y="152"/>
                  </a:lnTo>
                  <a:lnTo>
                    <a:pt x="174" y="154"/>
                  </a:lnTo>
                  <a:lnTo>
                    <a:pt x="176" y="156"/>
                  </a:lnTo>
                  <a:lnTo>
                    <a:pt x="176" y="156"/>
                  </a:lnTo>
                  <a:lnTo>
                    <a:pt x="176" y="156"/>
                  </a:lnTo>
                  <a:lnTo>
                    <a:pt x="176" y="154"/>
                  </a:lnTo>
                  <a:lnTo>
                    <a:pt x="176" y="154"/>
                  </a:lnTo>
                  <a:lnTo>
                    <a:pt x="176" y="154"/>
                  </a:lnTo>
                  <a:lnTo>
                    <a:pt x="176" y="154"/>
                  </a:lnTo>
                  <a:close/>
                  <a:moveTo>
                    <a:pt x="162" y="202"/>
                  </a:moveTo>
                  <a:lnTo>
                    <a:pt x="164" y="204"/>
                  </a:lnTo>
                  <a:lnTo>
                    <a:pt x="164" y="204"/>
                  </a:lnTo>
                  <a:lnTo>
                    <a:pt x="162" y="202"/>
                  </a:lnTo>
                  <a:close/>
                  <a:moveTo>
                    <a:pt x="154" y="218"/>
                  </a:moveTo>
                  <a:lnTo>
                    <a:pt x="154" y="220"/>
                  </a:lnTo>
                  <a:lnTo>
                    <a:pt x="154" y="222"/>
                  </a:lnTo>
                  <a:lnTo>
                    <a:pt x="154" y="222"/>
                  </a:lnTo>
                  <a:lnTo>
                    <a:pt x="156" y="220"/>
                  </a:lnTo>
                  <a:lnTo>
                    <a:pt x="156" y="220"/>
                  </a:lnTo>
                  <a:lnTo>
                    <a:pt x="156" y="220"/>
                  </a:lnTo>
                  <a:lnTo>
                    <a:pt x="154" y="218"/>
                  </a:lnTo>
                  <a:lnTo>
                    <a:pt x="154" y="218"/>
                  </a:lnTo>
                  <a:close/>
                  <a:moveTo>
                    <a:pt x="148" y="238"/>
                  </a:moveTo>
                  <a:lnTo>
                    <a:pt x="148" y="236"/>
                  </a:lnTo>
                  <a:lnTo>
                    <a:pt x="146" y="238"/>
                  </a:lnTo>
                  <a:lnTo>
                    <a:pt x="148" y="238"/>
                  </a:lnTo>
                  <a:close/>
                  <a:moveTo>
                    <a:pt x="148" y="238"/>
                  </a:moveTo>
                  <a:lnTo>
                    <a:pt x="148" y="234"/>
                  </a:lnTo>
                  <a:lnTo>
                    <a:pt x="148" y="234"/>
                  </a:lnTo>
                  <a:lnTo>
                    <a:pt x="148" y="236"/>
                  </a:lnTo>
                  <a:lnTo>
                    <a:pt x="148" y="236"/>
                  </a:lnTo>
                  <a:lnTo>
                    <a:pt x="148" y="238"/>
                  </a:lnTo>
                  <a:lnTo>
                    <a:pt x="148" y="238"/>
                  </a:lnTo>
                  <a:close/>
                  <a:moveTo>
                    <a:pt x="158" y="224"/>
                  </a:moveTo>
                  <a:lnTo>
                    <a:pt x="158" y="224"/>
                  </a:lnTo>
                  <a:lnTo>
                    <a:pt x="156" y="222"/>
                  </a:lnTo>
                  <a:lnTo>
                    <a:pt x="154" y="222"/>
                  </a:lnTo>
                  <a:lnTo>
                    <a:pt x="158" y="224"/>
                  </a:lnTo>
                  <a:close/>
                  <a:moveTo>
                    <a:pt x="158" y="236"/>
                  </a:moveTo>
                  <a:lnTo>
                    <a:pt x="158" y="236"/>
                  </a:lnTo>
                  <a:lnTo>
                    <a:pt x="158" y="236"/>
                  </a:lnTo>
                  <a:lnTo>
                    <a:pt x="156" y="234"/>
                  </a:lnTo>
                  <a:lnTo>
                    <a:pt x="156" y="232"/>
                  </a:lnTo>
                  <a:lnTo>
                    <a:pt x="156" y="232"/>
                  </a:lnTo>
                  <a:lnTo>
                    <a:pt x="154" y="232"/>
                  </a:lnTo>
                  <a:lnTo>
                    <a:pt x="154" y="230"/>
                  </a:lnTo>
                  <a:lnTo>
                    <a:pt x="152" y="232"/>
                  </a:lnTo>
                  <a:lnTo>
                    <a:pt x="152" y="232"/>
                  </a:lnTo>
                  <a:lnTo>
                    <a:pt x="152" y="232"/>
                  </a:lnTo>
                  <a:lnTo>
                    <a:pt x="152" y="234"/>
                  </a:lnTo>
                  <a:lnTo>
                    <a:pt x="152" y="234"/>
                  </a:lnTo>
                  <a:lnTo>
                    <a:pt x="154" y="234"/>
                  </a:lnTo>
                  <a:lnTo>
                    <a:pt x="154" y="234"/>
                  </a:lnTo>
                  <a:lnTo>
                    <a:pt x="156" y="236"/>
                  </a:lnTo>
                  <a:lnTo>
                    <a:pt x="158" y="236"/>
                  </a:lnTo>
                  <a:lnTo>
                    <a:pt x="158" y="236"/>
                  </a:lnTo>
                  <a:close/>
                  <a:moveTo>
                    <a:pt x="160" y="234"/>
                  </a:moveTo>
                  <a:lnTo>
                    <a:pt x="160" y="234"/>
                  </a:lnTo>
                  <a:lnTo>
                    <a:pt x="160" y="234"/>
                  </a:lnTo>
                  <a:lnTo>
                    <a:pt x="160" y="234"/>
                  </a:lnTo>
                  <a:lnTo>
                    <a:pt x="160" y="234"/>
                  </a:lnTo>
                  <a:lnTo>
                    <a:pt x="158" y="232"/>
                  </a:lnTo>
                  <a:lnTo>
                    <a:pt x="158" y="232"/>
                  </a:lnTo>
                  <a:lnTo>
                    <a:pt x="160" y="234"/>
                  </a:lnTo>
                  <a:lnTo>
                    <a:pt x="160" y="234"/>
                  </a:lnTo>
                  <a:lnTo>
                    <a:pt x="160" y="234"/>
                  </a:lnTo>
                  <a:lnTo>
                    <a:pt x="160" y="234"/>
                  </a:lnTo>
                  <a:lnTo>
                    <a:pt x="160" y="234"/>
                  </a:lnTo>
                  <a:lnTo>
                    <a:pt x="160" y="234"/>
                  </a:lnTo>
                  <a:lnTo>
                    <a:pt x="160" y="234"/>
                  </a:lnTo>
                  <a:close/>
                  <a:moveTo>
                    <a:pt x="200" y="124"/>
                  </a:moveTo>
                  <a:lnTo>
                    <a:pt x="200" y="124"/>
                  </a:lnTo>
                  <a:lnTo>
                    <a:pt x="198" y="124"/>
                  </a:lnTo>
                  <a:lnTo>
                    <a:pt x="198" y="124"/>
                  </a:lnTo>
                  <a:lnTo>
                    <a:pt x="200" y="122"/>
                  </a:lnTo>
                  <a:lnTo>
                    <a:pt x="200" y="122"/>
                  </a:lnTo>
                  <a:lnTo>
                    <a:pt x="198" y="124"/>
                  </a:lnTo>
                  <a:lnTo>
                    <a:pt x="198" y="124"/>
                  </a:lnTo>
                  <a:lnTo>
                    <a:pt x="196" y="124"/>
                  </a:lnTo>
                  <a:lnTo>
                    <a:pt x="196" y="124"/>
                  </a:lnTo>
                  <a:lnTo>
                    <a:pt x="196" y="124"/>
                  </a:lnTo>
                  <a:lnTo>
                    <a:pt x="196" y="126"/>
                  </a:lnTo>
                  <a:lnTo>
                    <a:pt x="196" y="126"/>
                  </a:lnTo>
                  <a:lnTo>
                    <a:pt x="196" y="126"/>
                  </a:lnTo>
                  <a:lnTo>
                    <a:pt x="198" y="124"/>
                  </a:lnTo>
                  <a:lnTo>
                    <a:pt x="198" y="124"/>
                  </a:lnTo>
                  <a:lnTo>
                    <a:pt x="200" y="124"/>
                  </a:lnTo>
                  <a:lnTo>
                    <a:pt x="200" y="124"/>
                  </a:lnTo>
                  <a:close/>
                  <a:moveTo>
                    <a:pt x="206" y="106"/>
                  </a:moveTo>
                  <a:lnTo>
                    <a:pt x="208" y="106"/>
                  </a:lnTo>
                  <a:lnTo>
                    <a:pt x="208" y="106"/>
                  </a:lnTo>
                  <a:lnTo>
                    <a:pt x="206" y="106"/>
                  </a:lnTo>
                  <a:close/>
                  <a:moveTo>
                    <a:pt x="178" y="190"/>
                  </a:moveTo>
                  <a:lnTo>
                    <a:pt x="178" y="190"/>
                  </a:lnTo>
                  <a:lnTo>
                    <a:pt x="178" y="190"/>
                  </a:lnTo>
                  <a:lnTo>
                    <a:pt x="178" y="190"/>
                  </a:lnTo>
                  <a:lnTo>
                    <a:pt x="178" y="190"/>
                  </a:lnTo>
                  <a:lnTo>
                    <a:pt x="178" y="190"/>
                  </a:lnTo>
                  <a:lnTo>
                    <a:pt x="178" y="190"/>
                  </a:lnTo>
                  <a:lnTo>
                    <a:pt x="178" y="190"/>
                  </a:lnTo>
                  <a:lnTo>
                    <a:pt x="178" y="190"/>
                  </a:lnTo>
                  <a:lnTo>
                    <a:pt x="178" y="190"/>
                  </a:lnTo>
                  <a:close/>
                  <a:moveTo>
                    <a:pt x="180" y="192"/>
                  </a:moveTo>
                  <a:lnTo>
                    <a:pt x="180" y="192"/>
                  </a:lnTo>
                  <a:lnTo>
                    <a:pt x="180" y="190"/>
                  </a:lnTo>
                  <a:lnTo>
                    <a:pt x="178" y="190"/>
                  </a:lnTo>
                  <a:lnTo>
                    <a:pt x="178" y="190"/>
                  </a:lnTo>
                  <a:lnTo>
                    <a:pt x="178" y="192"/>
                  </a:lnTo>
                  <a:lnTo>
                    <a:pt x="178" y="192"/>
                  </a:lnTo>
                  <a:lnTo>
                    <a:pt x="178" y="192"/>
                  </a:lnTo>
                  <a:lnTo>
                    <a:pt x="180" y="192"/>
                  </a:lnTo>
                  <a:lnTo>
                    <a:pt x="180" y="192"/>
                  </a:lnTo>
                  <a:close/>
                  <a:moveTo>
                    <a:pt x="154" y="258"/>
                  </a:moveTo>
                  <a:lnTo>
                    <a:pt x="154" y="258"/>
                  </a:lnTo>
                  <a:lnTo>
                    <a:pt x="154" y="260"/>
                  </a:lnTo>
                  <a:lnTo>
                    <a:pt x="156" y="262"/>
                  </a:lnTo>
                  <a:lnTo>
                    <a:pt x="156" y="262"/>
                  </a:lnTo>
                  <a:lnTo>
                    <a:pt x="158" y="262"/>
                  </a:lnTo>
                  <a:lnTo>
                    <a:pt x="160" y="260"/>
                  </a:lnTo>
                  <a:lnTo>
                    <a:pt x="160" y="260"/>
                  </a:lnTo>
                  <a:lnTo>
                    <a:pt x="158" y="260"/>
                  </a:lnTo>
                  <a:lnTo>
                    <a:pt x="158" y="260"/>
                  </a:lnTo>
                  <a:lnTo>
                    <a:pt x="158" y="260"/>
                  </a:lnTo>
                  <a:lnTo>
                    <a:pt x="158" y="260"/>
                  </a:lnTo>
                  <a:lnTo>
                    <a:pt x="156" y="260"/>
                  </a:lnTo>
                  <a:lnTo>
                    <a:pt x="156" y="258"/>
                  </a:lnTo>
                  <a:lnTo>
                    <a:pt x="156" y="258"/>
                  </a:lnTo>
                  <a:lnTo>
                    <a:pt x="156" y="258"/>
                  </a:lnTo>
                  <a:lnTo>
                    <a:pt x="154" y="258"/>
                  </a:lnTo>
                  <a:lnTo>
                    <a:pt x="154" y="258"/>
                  </a:lnTo>
                  <a:lnTo>
                    <a:pt x="154" y="258"/>
                  </a:lnTo>
                  <a:close/>
                  <a:moveTo>
                    <a:pt x="146" y="268"/>
                  </a:moveTo>
                  <a:lnTo>
                    <a:pt x="146" y="268"/>
                  </a:lnTo>
                  <a:lnTo>
                    <a:pt x="148" y="268"/>
                  </a:lnTo>
                  <a:lnTo>
                    <a:pt x="148" y="266"/>
                  </a:lnTo>
                  <a:lnTo>
                    <a:pt x="150" y="264"/>
                  </a:lnTo>
                  <a:lnTo>
                    <a:pt x="148" y="262"/>
                  </a:lnTo>
                  <a:lnTo>
                    <a:pt x="148" y="262"/>
                  </a:lnTo>
                  <a:lnTo>
                    <a:pt x="148" y="264"/>
                  </a:lnTo>
                  <a:lnTo>
                    <a:pt x="146" y="266"/>
                  </a:lnTo>
                  <a:lnTo>
                    <a:pt x="146" y="266"/>
                  </a:lnTo>
                  <a:lnTo>
                    <a:pt x="146" y="268"/>
                  </a:lnTo>
                  <a:lnTo>
                    <a:pt x="146" y="268"/>
                  </a:lnTo>
                  <a:close/>
                  <a:moveTo>
                    <a:pt x="132" y="266"/>
                  </a:moveTo>
                  <a:lnTo>
                    <a:pt x="132" y="266"/>
                  </a:lnTo>
                  <a:lnTo>
                    <a:pt x="132" y="268"/>
                  </a:lnTo>
                  <a:lnTo>
                    <a:pt x="134" y="268"/>
                  </a:lnTo>
                  <a:lnTo>
                    <a:pt x="134" y="268"/>
                  </a:lnTo>
                  <a:lnTo>
                    <a:pt x="132" y="270"/>
                  </a:lnTo>
                  <a:lnTo>
                    <a:pt x="130" y="272"/>
                  </a:lnTo>
                  <a:lnTo>
                    <a:pt x="130" y="272"/>
                  </a:lnTo>
                  <a:lnTo>
                    <a:pt x="134" y="272"/>
                  </a:lnTo>
                  <a:lnTo>
                    <a:pt x="138" y="274"/>
                  </a:lnTo>
                  <a:lnTo>
                    <a:pt x="138" y="274"/>
                  </a:lnTo>
                  <a:lnTo>
                    <a:pt x="138" y="274"/>
                  </a:lnTo>
                  <a:lnTo>
                    <a:pt x="140" y="272"/>
                  </a:lnTo>
                  <a:lnTo>
                    <a:pt x="140" y="274"/>
                  </a:lnTo>
                  <a:lnTo>
                    <a:pt x="140" y="274"/>
                  </a:lnTo>
                  <a:lnTo>
                    <a:pt x="140" y="276"/>
                  </a:lnTo>
                  <a:lnTo>
                    <a:pt x="140" y="276"/>
                  </a:lnTo>
                  <a:lnTo>
                    <a:pt x="140" y="276"/>
                  </a:lnTo>
                  <a:lnTo>
                    <a:pt x="140" y="274"/>
                  </a:lnTo>
                  <a:lnTo>
                    <a:pt x="142" y="274"/>
                  </a:lnTo>
                  <a:lnTo>
                    <a:pt x="142" y="276"/>
                  </a:lnTo>
                  <a:lnTo>
                    <a:pt x="142" y="276"/>
                  </a:lnTo>
                  <a:lnTo>
                    <a:pt x="142" y="276"/>
                  </a:lnTo>
                  <a:lnTo>
                    <a:pt x="142" y="278"/>
                  </a:lnTo>
                  <a:lnTo>
                    <a:pt x="144" y="278"/>
                  </a:lnTo>
                  <a:lnTo>
                    <a:pt x="144" y="278"/>
                  </a:lnTo>
                  <a:lnTo>
                    <a:pt x="144" y="280"/>
                  </a:lnTo>
                  <a:lnTo>
                    <a:pt x="144" y="280"/>
                  </a:lnTo>
                  <a:lnTo>
                    <a:pt x="144" y="280"/>
                  </a:lnTo>
                  <a:lnTo>
                    <a:pt x="144" y="280"/>
                  </a:lnTo>
                  <a:lnTo>
                    <a:pt x="146" y="280"/>
                  </a:lnTo>
                  <a:lnTo>
                    <a:pt x="146" y="280"/>
                  </a:lnTo>
                  <a:lnTo>
                    <a:pt x="144" y="280"/>
                  </a:lnTo>
                  <a:lnTo>
                    <a:pt x="144" y="280"/>
                  </a:lnTo>
                  <a:lnTo>
                    <a:pt x="146" y="278"/>
                  </a:lnTo>
                  <a:lnTo>
                    <a:pt x="146" y="278"/>
                  </a:lnTo>
                  <a:lnTo>
                    <a:pt x="148" y="278"/>
                  </a:lnTo>
                  <a:lnTo>
                    <a:pt x="146" y="280"/>
                  </a:lnTo>
                  <a:lnTo>
                    <a:pt x="148" y="278"/>
                  </a:lnTo>
                  <a:lnTo>
                    <a:pt x="148" y="278"/>
                  </a:lnTo>
                  <a:lnTo>
                    <a:pt x="148" y="280"/>
                  </a:lnTo>
                  <a:lnTo>
                    <a:pt x="148" y="280"/>
                  </a:lnTo>
                  <a:lnTo>
                    <a:pt x="150" y="280"/>
                  </a:lnTo>
                  <a:lnTo>
                    <a:pt x="150" y="280"/>
                  </a:lnTo>
                  <a:lnTo>
                    <a:pt x="150" y="278"/>
                  </a:lnTo>
                  <a:lnTo>
                    <a:pt x="152" y="278"/>
                  </a:lnTo>
                  <a:lnTo>
                    <a:pt x="150" y="276"/>
                  </a:lnTo>
                  <a:lnTo>
                    <a:pt x="150" y="278"/>
                  </a:lnTo>
                  <a:lnTo>
                    <a:pt x="150" y="278"/>
                  </a:lnTo>
                  <a:lnTo>
                    <a:pt x="148" y="278"/>
                  </a:lnTo>
                  <a:lnTo>
                    <a:pt x="146" y="276"/>
                  </a:lnTo>
                  <a:lnTo>
                    <a:pt x="146" y="278"/>
                  </a:lnTo>
                  <a:lnTo>
                    <a:pt x="146" y="274"/>
                  </a:lnTo>
                  <a:lnTo>
                    <a:pt x="146" y="274"/>
                  </a:lnTo>
                  <a:lnTo>
                    <a:pt x="144" y="274"/>
                  </a:lnTo>
                  <a:lnTo>
                    <a:pt x="144" y="272"/>
                  </a:lnTo>
                  <a:lnTo>
                    <a:pt x="144" y="272"/>
                  </a:lnTo>
                  <a:lnTo>
                    <a:pt x="144" y="274"/>
                  </a:lnTo>
                  <a:lnTo>
                    <a:pt x="144" y="274"/>
                  </a:lnTo>
                  <a:lnTo>
                    <a:pt x="138" y="266"/>
                  </a:lnTo>
                  <a:lnTo>
                    <a:pt x="138" y="266"/>
                  </a:lnTo>
                  <a:lnTo>
                    <a:pt x="134" y="266"/>
                  </a:lnTo>
                  <a:lnTo>
                    <a:pt x="134" y="266"/>
                  </a:lnTo>
                  <a:lnTo>
                    <a:pt x="138" y="266"/>
                  </a:lnTo>
                  <a:lnTo>
                    <a:pt x="136" y="268"/>
                  </a:lnTo>
                  <a:lnTo>
                    <a:pt x="136" y="268"/>
                  </a:lnTo>
                  <a:lnTo>
                    <a:pt x="134" y="266"/>
                  </a:lnTo>
                  <a:lnTo>
                    <a:pt x="134" y="268"/>
                  </a:lnTo>
                  <a:lnTo>
                    <a:pt x="132" y="266"/>
                  </a:lnTo>
                  <a:close/>
                  <a:moveTo>
                    <a:pt x="114" y="310"/>
                  </a:moveTo>
                  <a:lnTo>
                    <a:pt x="114" y="310"/>
                  </a:lnTo>
                  <a:lnTo>
                    <a:pt x="114" y="312"/>
                  </a:lnTo>
                  <a:lnTo>
                    <a:pt x="114" y="312"/>
                  </a:lnTo>
                  <a:lnTo>
                    <a:pt x="116" y="314"/>
                  </a:lnTo>
                  <a:lnTo>
                    <a:pt x="116" y="314"/>
                  </a:lnTo>
                  <a:lnTo>
                    <a:pt x="118" y="314"/>
                  </a:lnTo>
                  <a:lnTo>
                    <a:pt x="120" y="314"/>
                  </a:lnTo>
                  <a:lnTo>
                    <a:pt x="122" y="314"/>
                  </a:lnTo>
                  <a:lnTo>
                    <a:pt x="122" y="314"/>
                  </a:lnTo>
                  <a:lnTo>
                    <a:pt x="118" y="314"/>
                  </a:lnTo>
                  <a:lnTo>
                    <a:pt x="116" y="312"/>
                  </a:lnTo>
                  <a:lnTo>
                    <a:pt x="118" y="310"/>
                  </a:lnTo>
                  <a:lnTo>
                    <a:pt x="114" y="310"/>
                  </a:lnTo>
                  <a:close/>
                  <a:moveTo>
                    <a:pt x="106" y="330"/>
                  </a:moveTo>
                  <a:lnTo>
                    <a:pt x="106" y="330"/>
                  </a:lnTo>
                  <a:lnTo>
                    <a:pt x="110" y="332"/>
                  </a:lnTo>
                  <a:lnTo>
                    <a:pt x="110" y="330"/>
                  </a:lnTo>
                  <a:lnTo>
                    <a:pt x="110" y="330"/>
                  </a:lnTo>
                  <a:lnTo>
                    <a:pt x="108" y="330"/>
                  </a:lnTo>
                  <a:lnTo>
                    <a:pt x="106" y="330"/>
                  </a:lnTo>
                  <a:lnTo>
                    <a:pt x="106" y="330"/>
                  </a:lnTo>
                  <a:lnTo>
                    <a:pt x="106" y="330"/>
                  </a:lnTo>
                  <a:lnTo>
                    <a:pt x="106" y="330"/>
                  </a:lnTo>
                  <a:lnTo>
                    <a:pt x="106" y="330"/>
                  </a:lnTo>
                  <a:lnTo>
                    <a:pt x="106" y="330"/>
                  </a:lnTo>
                  <a:lnTo>
                    <a:pt x="106" y="330"/>
                  </a:lnTo>
                  <a:lnTo>
                    <a:pt x="106" y="330"/>
                  </a:lnTo>
                  <a:lnTo>
                    <a:pt x="106" y="330"/>
                  </a:lnTo>
                  <a:close/>
                  <a:moveTo>
                    <a:pt x="130" y="264"/>
                  </a:moveTo>
                  <a:lnTo>
                    <a:pt x="130" y="264"/>
                  </a:lnTo>
                  <a:lnTo>
                    <a:pt x="132" y="262"/>
                  </a:lnTo>
                  <a:lnTo>
                    <a:pt x="132" y="262"/>
                  </a:lnTo>
                  <a:lnTo>
                    <a:pt x="130" y="264"/>
                  </a:lnTo>
                  <a:close/>
                  <a:moveTo>
                    <a:pt x="112" y="322"/>
                  </a:moveTo>
                  <a:lnTo>
                    <a:pt x="112" y="320"/>
                  </a:lnTo>
                  <a:lnTo>
                    <a:pt x="112" y="320"/>
                  </a:lnTo>
                  <a:lnTo>
                    <a:pt x="112" y="322"/>
                  </a:lnTo>
                  <a:close/>
                  <a:moveTo>
                    <a:pt x="134" y="262"/>
                  </a:moveTo>
                  <a:lnTo>
                    <a:pt x="134" y="262"/>
                  </a:lnTo>
                  <a:lnTo>
                    <a:pt x="132" y="260"/>
                  </a:lnTo>
                  <a:lnTo>
                    <a:pt x="132" y="260"/>
                  </a:lnTo>
                  <a:lnTo>
                    <a:pt x="132" y="260"/>
                  </a:lnTo>
                  <a:lnTo>
                    <a:pt x="132" y="260"/>
                  </a:lnTo>
                  <a:lnTo>
                    <a:pt x="134" y="262"/>
                  </a:lnTo>
                  <a:lnTo>
                    <a:pt x="134" y="262"/>
                  </a:lnTo>
                  <a:close/>
                  <a:moveTo>
                    <a:pt x="130" y="258"/>
                  </a:moveTo>
                  <a:lnTo>
                    <a:pt x="130" y="258"/>
                  </a:lnTo>
                  <a:lnTo>
                    <a:pt x="130" y="256"/>
                  </a:lnTo>
                  <a:lnTo>
                    <a:pt x="130" y="256"/>
                  </a:lnTo>
                  <a:lnTo>
                    <a:pt x="132" y="258"/>
                  </a:lnTo>
                  <a:lnTo>
                    <a:pt x="132" y="258"/>
                  </a:lnTo>
                  <a:lnTo>
                    <a:pt x="130" y="254"/>
                  </a:lnTo>
                  <a:lnTo>
                    <a:pt x="130" y="258"/>
                  </a:lnTo>
                  <a:close/>
                  <a:moveTo>
                    <a:pt x="98" y="342"/>
                  </a:moveTo>
                  <a:lnTo>
                    <a:pt x="98" y="342"/>
                  </a:lnTo>
                  <a:lnTo>
                    <a:pt x="96" y="340"/>
                  </a:lnTo>
                  <a:lnTo>
                    <a:pt x="96" y="340"/>
                  </a:lnTo>
                  <a:lnTo>
                    <a:pt x="96" y="348"/>
                  </a:lnTo>
                  <a:lnTo>
                    <a:pt x="96" y="344"/>
                  </a:lnTo>
                  <a:lnTo>
                    <a:pt x="96" y="344"/>
                  </a:lnTo>
                  <a:lnTo>
                    <a:pt x="100" y="346"/>
                  </a:lnTo>
                  <a:lnTo>
                    <a:pt x="100" y="346"/>
                  </a:lnTo>
                  <a:lnTo>
                    <a:pt x="100" y="344"/>
                  </a:lnTo>
                  <a:lnTo>
                    <a:pt x="100" y="344"/>
                  </a:lnTo>
                  <a:lnTo>
                    <a:pt x="98" y="342"/>
                  </a:lnTo>
                  <a:lnTo>
                    <a:pt x="98" y="342"/>
                  </a:lnTo>
                  <a:lnTo>
                    <a:pt x="98" y="342"/>
                  </a:lnTo>
                  <a:close/>
                  <a:moveTo>
                    <a:pt x="98" y="318"/>
                  </a:moveTo>
                  <a:lnTo>
                    <a:pt x="98" y="320"/>
                  </a:lnTo>
                  <a:lnTo>
                    <a:pt x="100" y="320"/>
                  </a:lnTo>
                  <a:lnTo>
                    <a:pt x="98" y="318"/>
                  </a:lnTo>
                  <a:close/>
                  <a:moveTo>
                    <a:pt x="96" y="322"/>
                  </a:moveTo>
                  <a:lnTo>
                    <a:pt x="98" y="322"/>
                  </a:lnTo>
                  <a:lnTo>
                    <a:pt x="96" y="320"/>
                  </a:lnTo>
                  <a:lnTo>
                    <a:pt x="96" y="322"/>
                  </a:lnTo>
                  <a:close/>
                  <a:moveTo>
                    <a:pt x="88" y="356"/>
                  </a:moveTo>
                  <a:lnTo>
                    <a:pt x="88" y="354"/>
                  </a:lnTo>
                  <a:lnTo>
                    <a:pt x="88" y="354"/>
                  </a:lnTo>
                  <a:lnTo>
                    <a:pt x="86" y="354"/>
                  </a:lnTo>
                  <a:lnTo>
                    <a:pt x="86" y="356"/>
                  </a:lnTo>
                  <a:lnTo>
                    <a:pt x="84" y="354"/>
                  </a:lnTo>
                  <a:lnTo>
                    <a:pt x="84" y="354"/>
                  </a:lnTo>
                  <a:lnTo>
                    <a:pt x="86" y="356"/>
                  </a:lnTo>
                  <a:lnTo>
                    <a:pt x="86" y="356"/>
                  </a:lnTo>
                  <a:lnTo>
                    <a:pt x="86" y="356"/>
                  </a:lnTo>
                  <a:lnTo>
                    <a:pt x="88" y="354"/>
                  </a:lnTo>
                  <a:lnTo>
                    <a:pt x="88" y="356"/>
                  </a:lnTo>
                  <a:lnTo>
                    <a:pt x="88" y="356"/>
                  </a:lnTo>
                  <a:close/>
                  <a:moveTo>
                    <a:pt x="104" y="322"/>
                  </a:moveTo>
                  <a:lnTo>
                    <a:pt x="104" y="322"/>
                  </a:lnTo>
                  <a:lnTo>
                    <a:pt x="104" y="322"/>
                  </a:lnTo>
                  <a:lnTo>
                    <a:pt x="104" y="322"/>
                  </a:lnTo>
                  <a:lnTo>
                    <a:pt x="102" y="318"/>
                  </a:lnTo>
                  <a:lnTo>
                    <a:pt x="102" y="318"/>
                  </a:lnTo>
                  <a:lnTo>
                    <a:pt x="102" y="318"/>
                  </a:lnTo>
                  <a:lnTo>
                    <a:pt x="102" y="318"/>
                  </a:lnTo>
                  <a:lnTo>
                    <a:pt x="102" y="318"/>
                  </a:lnTo>
                  <a:lnTo>
                    <a:pt x="102" y="318"/>
                  </a:lnTo>
                  <a:lnTo>
                    <a:pt x="100" y="318"/>
                  </a:lnTo>
                  <a:lnTo>
                    <a:pt x="100" y="318"/>
                  </a:lnTo>
                  <a:lnTo>
                    <a:pt x="104" y="322"/>
                  </a:lnTo>
                  <a:lnTo>
                    <a:pt x="104" y="322"/>
                  </a:lnTo>
                  <a:close/>
                  <a:moveTo>
                    <a:pt x="80" y="372"/>
                  </a:moveTo>
                  <a:lnTo>
                    <a:pt x="80" y="372"/>
                  </a:lnTo>
                  <a:lnTo>
                    <a:pt x="78" y="374"/>
                  </a:lnTo>
                  <a:lnTo>
                    <a:pt x="78" y="376"/>
                  </a:lnTo>
                  <a:lnTo>
                    <a:pt x="80" y="376"/>
                  </a:lnTo>
                  <a:lnTo>
                    <a:pt x="80" y="376"/>
                  </a:lnTo>
                  <a:lnTo>
                    <a:pt x="80" y="376"/>
                  </a:lnTo>
                  <a:lnTo>
                    <a:pt x="80" y="376"/>
                  </a:lnTo>
                  <a:lnTo>
                    <a:pt x="80" y="378"/>
                  </a:lnTo>
                  <a:lnTo>
                    <a:pt x="80" y="378"/>
                  </a:lnTo>
                  <a:lnTo>
                    <a:pt x="80" y="378"/>
                  </a:lnTo>
                  <a:lnTo>
                    <a:pt x="80" y="376"/>
                  </a:lnTo>
                  <a:lnTo>
                    <a:pt x="80" y="376"/>
                  </a:lnTo>
                  <a:lnTo>
                    <a:pt x="82" y="376"/>
                  </a:lnTo>
                  <a:lnTo>
                    <a:pt x="82" y="376"/>
                  </a:lnTo>
                  <a:lnTo>
                    <a:pt x="82" y="378"/>
                  </a:lnTo>
                  <a:lnTo>
                    <a:pt x="82" y="378"/>
                  </a:lnTo>
                  <a:lnTo>
                    <a:pt x="82" y="380"/>
                  </a:lnTo>
                  <a:lnTo>
                    <a:pt x="84" y="378"/>
                  </a:lnTo>
                  <a:lnTo>
                    <a:pt x="84" y="378"/>
                  </a:lnTo>
                  <a:lnTo>
                    <a:pt x="84" y="380"/>
                  </a:lnTo>
                  <a:lnTo>
                    <a:pt x="84" y="380"/>
                  </a:lnTo>
                  <a:lnTo>
                    <a:pt x="84" y="378"/>
                  </a:lnTo>
                  <a:lnTo>
                    <a:pt x="84" y="378"/>
                  </a:lnTo>
                  <a:lnTo>
                    <a:pt x="84" y="378"/>
                  </a:lnTo>
                  <a:lnTo>
                    <a:pt x="84" y="378"/>
                  </a:lnTo>
                  <a:lnTo>
                    <a:pt x="84" y="376"/>
                  </a:lnTo>
                  <a:lnTo>
                    <a:pt x="86" y="374"/>
                  </a:lnTo>
                  <a:lnTo>
                    <a:pt x="86" y="374"/>
                  </a:lnTo>
                  <a:lnTo>
                    <a:pt x="84" y="376"/>
                  </a:lnTo>
                  <a:lnTo>
                    <a:pt x="84" y="376"/>
                  </a:lnTo>
                  <a:lnTo>
                    <a:pt x="82" y="374"/>
                  </a:lnTo>
                  <a:lnTo>
                    <a:pt x="82" y="374"/>
                  </a:lnTo>
                  <a:lnTo>
                    <a:pt x="82" y="374"/>
                  </a:lnTo>
                  <a:lnTo>
                    <a:pt x="82" y="376"/>
                  </a:lnTo>
                  <a:lnTo>
                    <a:pt x="82" y="376"/>
                  </a:lnTo>
                  <a:lnTo>
                    <a:pt x="80" y="374"/>
                  </a:lnTo>
                  <a:lnTo>
                    <a:pt x="80" y="372"/>
                  </a:lnTo>
                  <a:lnTo>
                    <a:pt x="80" y="372"/>
                  </a:lnTo>
                  <a:close/>
                  <a:moveTo>
                    <a:pt x="82" y="362"/>
                  </a:moveTo>
                  <a:lnTo>
                    <a:pt x="82" y="362"/>
                  </a:lnTo>
                  <a:lnTo>
                    <a:pt x="84" y="362"/>
                  </a:lnTo>
                  <a:lnTo>
                    <a:pt x="84" y="362"/>
                  </a:lnTo>
                  <a:lnTo>
                    <a:pt x="82" y="362"/>
                  </a:lnTo>
                  <a:close/>
                  <a:moveTo>
                    <a:pt x="74" y="374"/>
                  </a:moveTo>
                  <a:lnTo>
                    <a:pt x="78" y="376"/>
                  </a:lnTo>
                  <a:lnTo>
                    <a:pt x="76" y="374"/>
                  </a:lnTo>
                  <a:lnTo>
                    <a:pt x="74" y="374"/>
                  </a:lnTo>
                  <a:close/>
                  <a:moveTo>
                    <a:pt x="48" y="434"/>
                  </a:moveTo>
                  <a:lnTo>
                    <a:pt x="46" y="432"/>
                  </a:lnTo>
                  <a:lnTo>
                    <a:pt x="46" y="432"/>
                  </a:lnTo>
                  <a:lnTo>
                    <a:pt x="46" y="434"/>
                  </a:lnTo>
                  <a:lnTo>
                    <a:pt x="46" y="434"/>
                  </a:lnTo>
                  <a:lnTo>
                    <a:pt x="48" y="434"/>
                  </a:lnTo>
                  <a:close/>
                  <a:moveTo>
                    <a:pt x="58" y="410"/>
                  </a:moveTo>
                  <a:lnTo>
                    <a:pt x="58" y="410"/>
                  </a:lnTo>
                  <a:lnTo>
                    <a:pt x="58" y="410"/>
                  </a:lnTo>
                  <a:lnTo>
                    <a:pt x="58" y="410"/>
                  </a:lnTo>
                  <a:lnTo>
                    <a:pt x="58" y="410"/>
                  </a:lnTo>
                  <a:lnTo>
                    <a:pt x="58" y="410"/>
                  </a:lnTo>
                  <a:lnTo>
                    <a:pt x="56" y="408"/>
                  </a:lnTo>
                  <a:lnTo>
                    <a:pt x="52" y="404"/>
                  </a:lnTo>
                  <a:lnTo>
                    <a:pt x="52" y="404"/>
                  </a:lnTo>
                  <a:lnTo>
                    <a:pt x="52" y="406"/>
                  </a:lnTo>
                  <a:lnTo>
                    <a:pt x="52" y="406"/>
                  </a:lnTo>
                  <a:lnTo>
                    <a:pt x="50" y="406"/>
                  </a:lnTo>
                  <a:lnTo>
                    <a:pt x="50" y="406"/>
                  </a:lnTo>
                  <a:lnTo>
                    <a:pt x="50" y="408"/>
                  </a:lnTo>
                  <a:lnTo>
                    <a:pt x="52" y="410"/>
                  </a:lnTo>
                  <a:lnTo>
                    <a:pt x="54" y="410"/>
                  </a:lnTo>
                  <a:lnTo>
                    <a:pt x="56" y="412"/>
                  </a:lnTo>
                  <a:lnTo>
                    <a:pt x="56" y="412"/>
                  </a:lnTo>
                  <a:lnTo>
                    <a:pt x="56" y="410"/>
                  </a:lnTo>
                  <a:lnTo>
                    <a:pt x="58" y="410"/>
                  </a:lnTo>
                  <a:lnTo>
                    <a:pt x="58" y="410"/>
                  </a:lnTo>
                  <a:close/>
                  <a:moveTo>
                    <a:pt x="56" y="414"/>
                  </a:moveTo>
                  <a:lnTo>
                    <a:pt x="56" y="416"/>
                  </a:lnTo>
                  <a:lnTo>
                    <a:pt x="56" y="416"/>
                  </a:lnTo>
                  <a:lnTo>
                    <a:pt x="58" y="416"/>
                  </a:lnTo>
                  <a:lnTo>
                    <a:pt x="56" y="414"/>
                  </a:lnTo>
                  <a:lnTo>
                    <a:pt x="56" y="414"/>
                  </a:lnTo>
                  <a:close/>
                  <a:moveTo>
                    <a:pt x="60" y="414"/>
                  </a:moveTo>
                  <a:lnTo>
                    <a:pt x="60" y="412"/>
                  </a:lnTo>
                  <a:lnTo>
                    <a:pt x="58" y="414"/>
                  </a:lnTo>
                  <a:lnTo>
                    <a:pt x="60" y="414"/>
                  </a:lnTo>
                  <a:close/>
                  <a:moveTo>
                    <a:pt x="76" y="372"/>
                  </a:moveTo>
                  <a:lnTo>
                    <a:pt x="76" y="372"/>
                  </a:lnTo>
                  <a:lnTo>
                    <a:pt x="76" y="372"/>
                  </a:lnTo>
                  <a:lnTo>
                    <a:pt x="74" y="372"/>
                  </a:lnTo>
                  <a:lnTo>
                    <a:pt x="74" y="372"/>
                  </a:lnTo>
                  <a:lnTo>
                    <a:pt x="74" y="372"/>
                  </a:lnTo>
                  <a:lnTo>
                    <a:pt x="74" y="372"/>
                  </a:lnTo>
                  <a:lnTo>
                    <a:pt x="72" y="370"/>
                  </a:lnTo>
                  <a:lnTo>
                    <a:pt x="72" y="370"/>
                  </a:lnTo>
                  <a:lnTo>
                    <a:pt x="72" y="370"/>
                  </a:lnTo>
                  <a:lnTo>
                    <a:pt x="72" y="370"/>
                  </a:lnTo>
                  <a:lnTo>
                    <a:pt x="70" y="370"/>
                  </a:lnTo>
                  <a:lnTo>
                    <a:pt x="70" y="370"/>
                  </a:lnTo>
                  <a:lnTo>
                    <a:pt x="70" y="372"/>
                  </a:lnTo>
                  <a:lnTo>
                    <a:pt x="72" y="374"/>
                  </a:lnTo>
                  <a:lnTo>
                    <a:pt x="72" y="374"/>
                  </a:lnTo>
                  <a:lnTo>
                    <a:pt x="74" y="374"/>
                  </a:lnTo>
                  <a:lnTo>
                    <a:pt x="76" y="372"/>
                  </a:lnTo>
                  <a:lnTo>
                    <a:pt x="76" y="372"/>
                  </a:lnTo>
                  <a:close/>
                  <a:moveTo>
                    <a:pt x="44" y="470"/>
                  </a:moveTo>
                  <a:lnTo>
                    <a:pt x="44" y="470"/>
                  </a:lnTo>
                  <a:lnTo>
                    <a:pt x="44" y="472"/>
                  </a:lnTo>
                  <a:lnTo>
                    <a:pt x="46" y="472"/>
                  </a:lnTo>
                  <a:lnTo>
                    <a:pt x="46" y="472"/>
                  </a:lnTo>
                  <a:lnTo>
                    <a:pt x="46" y="472"/>
                  </a:lnTo>
                  <a:lnTo>
                    <a:pt x="46" y="472"/>
                  </a:lnTo>
                  <a:lnTo>
                    <a:pt x="44" y="472"/>
                  </a:lnTo>
                  <a:lnTo>
                    <a:pt x="44" y="470"/>
                  </a:lnTo>
                  <a:lnTo>
                    <a:pt x="44" y="470"/>
                  </a:lnTo>
                  <a:close/>
                  <a:moveTo>
                    <a:pt x="72" y="432"/>
                  </a:moveTo>
                  <a:lnTo>
                    <a:pt x="72" y="432"/>
                  </a:lnTo>
                  <a:lnTo>
                    <a:pt x="72" y="430"/>
                  </a:lnTo>
                  <a:lnTo>
                    <a:pt x="70" y="428"/>
                  </a:lnTo>
                  <a:lnTo>
                    <a:pt x="70" y="428"/>
                  </a:lnTo>
                  <a:lnTo>
                    <a:pt x="68" y="428"/>
                  </a:lnTo>
                  <a:lnTo>
                    <a:pt x="68" y="428"/>
                  </a:lnTo>
                  <a:lnTo>
                    <a:pt x="68" y="428"/>
                  </a:lnTo>
                  <a:lnTo>
                    <a:pt x="68" y="426"/>
                  </a:lnTo>
                  <a:lnTo>
                    <a:pt x="68" y="426"/>
                  </a:lnTo>
                  <a:lnTo>
                    <a:pt x="68" y="426"/>
                  </a:lnTo>
                  <a:lnTo>
                    <a:pt x="64" y="418"/>
                  </a:lnTo>
                  <a:lnTo>
                    <a:pt x="64" y="418"/>
                  </a:lnTo>
                  <a:lnTo>
                    <a:pt x="64" y="420"/>
                  </a:lnTo>
                  <a:lnTo>
                    <a:pt x="62" y="420"/>
                  </a:lnTo>
                  <a:lnTo>
                    <a:pt x="60" y="418"/>
                  </a:lnTo>
                  <a:lnTo>
                    <a:pt x="60" y="418"/>
                  </a:lnTo>
                  <a:lnTo>
                    <a:pt x="60" y="420"/>
                  </a:lnTo>
                  <a:lnTo>
                    <a:pt x="60" y="420"/>
                  </a:lnTo>
                  <a:lnTo>
                    <a:pt x="58" y="422"/>
                  </a:lnTo>
                  <a:lnTo>
                    <a:pt x="58" y="422"/>
                  </a:lnTo>
                  <a:lnTo>
                    <a:pt x="62" y="424"/>
                  </a:lnTo>
                  <a:lnTo>
                    <a:pt x="62" y="424"/>
                  </a:lnTo>
                  <a:lnTo>
                    <a:pt x="62" y="426"/>
                  </a:lnTo>
                  <a:lnTo>
                    <a:pt x="62" y="426"/>
                  </a:lnTo>
                  <a:lnTo>
                    <a:pt x="64" y="426"/>
                  </a:lnTo>
                  <a:lnTo>
                    <a:pt x="64" y="426"/>
                  </a:lnTo>
                  <a:lnTo>
                    <a:pt x="66" y="426"/>
                  </a:lnTo>
                  <a:lnTo>
                    <a:pt x="66" y="426"/>
                  </a:lnTo>
                  <a:lnTo>
                    <a:pt x="66" y="426"/>
                  </a:lnTo>
                  <a:lnTo>
                    <a:pt x="66" y="428"/>
                  </a:lnTo>
                  <a:lnTo>
                    <a:pt x="66" y="428"/>
                  </a:lnTo>
                  <a:lnTo>
                    <a:pt x="70" y="430"/>
                  </a:lnTo>
                  <a:lnTo>
                    <a:pt x="72" y="432"/>
                  </a:lnTo>
                  <a:lnTo>
                    <a:pt x="72" y="432"/>
                  </a:lnTo>
                  <a:close/>
                  <a:moveTo>
                    <a:pt x="88" y="380"/>
                  </a:moveTo>
                  <a:lnTo>
                    <a:pt x="88" y="380"/>
                  </a:lnTo>
                  <a:lnTo>
                    <a:pt x="88" y="378"/>
                  </a:lnTo>
                  <a:lnTo>
                    <a:pt x="86" y="376"/>
                  </a:lnTo>
                  <a:lnTo>
                    <a:pt x="86" y="376"/>
                  </a:lnTo>
                  <a:lnTo>
                    <a:pt x="86" y="380"/>
                  </a:lnTo>
                  <a:lnTo>
                    <a:pt x="88" y="380"/>
                  </a:lnTo>
                  <a:lnTo>
                    <a:pt x="88" y="380"/>
                  </a:lnTo>
                  <a:lnTo>
                    <a:pt x="88" y="380"/>
                  </a:lnTo>
                  <a:close/>
                  <a:moveTo>
                    <a:pt x="86" y="388"/>
                  </a:moveTo>
                  <a:lnTo>
                    <a:pt x="86" y="388"/>
                  </a:lnTo>
                  <a:lnTo>
                    <a:pt x="86" y="388"/>
                  </a:lnTo>
                  <a:lnTo>
                    <a:pt x="84" y="388"/>
                  </a:lnTo>
                  <a:lnTo>
                    <a:pt x="84" y="388"/>
                  </a:lnTo>
                  <a:lnTo>
                    <a:pt x="84" y="388"/>
                  </a:lnTo>
                  <a:lnTo>
                    <a:pt x="84" y="388"/>
                  </a:lnTo>
                  <a:lnTo>
                    <a:pt x="84" y="388"/>
                  </a:lnTo>
                  <a:lnTo>
                    <a:pt x="84" y="388"/>
                  </a:lnTo>
                  <a:lnTo>
                    <a:pt x="84" y="388"/>
                  </a:lnTo>
                  <a:lnTo>
                    <a:pt x="86" y="388"/>
                  </a:lnTo>
                  <a:lnTo>
                    <a:pt x="86" y="388"/>
                  </a:lnTo>
                  <a:lnTo>
                    <a:pt x="86" y="388"/>
                  </a:lnTo>
                  <a:lnTo>
                    <a:pt x="86" y="388"/>
                  </a:lnTo>
                  <a:lnTo>
                    <a:pt x="86" y="388"/>
                  </a:lnTo>
                  <a:close/>
                  <a:moveTo>
                    <a:pt x="102" y="354"/>
                  </a:moveTo>
                  <a:lnTo>
                    <a:pt x="102" y="354"/>
                  </a:lnTo>
                  <a:lnTo>
                    <a:pt x="102" y="354"/>
                  </a:lnTo>
                  <a:lnTo>
                    <a:pt x="104" y="354"/>
                  </a:lnTo>
                  <a:lnTo>
                    <a:pt x="104" y="354"/>
                  </a:lnTo>
                  <a:lnTo>
                    <a:pt x="106" y="358"/>
                  </a:lnTo>
                  <a:lnTo>
                    <a:pt x="106" y="358"/>
                  </a:lnTo>
                  <a:lnTo>
                    <a:pt x="106" y="358"/>
                  </a:lnTo>
                  <a:lnTo>
                    <a:pt x="106" y="358"/>
                  </a:lnTo>
                  <a:lnTo>
                    <a:pt x="106" y="358"/>
                  </a:lnTo>
                  <a:lnTo>
                    <a:pt x="106" y="358"/>
                  </a:lnTo>
                  <a:lnTo>
                    <a:pt x="106" y="358"/>
                  </a:lnTo>
                  <a:lnTo>
                    <a:pt x="106" y="358"/>
                  </a:lnTo>
                  <a:lnTo>
                    <a:pt x="108" y="358"/>
                  </a:lnTo>
                  <a:lnTo>
                    <a:pt x="108" y="358"/>
                  </a:lnTo>
                  <a:lnTo>
                    <a:pt x="110" y="362"/>
                  </a:lnTo>
                  <a:lnTo>
                    <a:pt x="110" y="360"/>
                  </a:lnTo>
                  <a:lnTo>
                    <a:pt x="112" y="360"/>
                  </a:lnTo>
                  <a:lnTo>
                    <a:pt x="112" y="360"/>
                  </a:lnTo>
                  <a:lnTo>
                    <a:pt x="114" y="360"/>
                  </a:lnTo>
                  <a:lnTo>
                    <a:pt x="112" y="360"/>
                  </a:lnTo>
                  <a:lnTo>
                    <a:pt x="112" y="360"/>
                  </a:lnTo>
                  <a:lnTo>
                    <a:pt x="112" y="358"/>
                  </a:lnTo>
                  <a:lnTo>
                    <a:pt x="110" y="358"/>
                  </a:lnTo>
                  <a:lnTo>
                    <a:pt x="110" y="358"/>
                  </a:lnTo>
                  <a:lnTo>
                    <a:pt x="110" y="356"/>
                  </a:lnTo>
                  <a:lnTo>
                    <a:pt x="108" y="352"/>
                  </a:lnTo>
                  <a:lnTo>
                    <a:pt x="108" y="352"/>
                  </a:lnTo>
                  <a:lnTo>
                    <a:pt x="108" y="352"/>
                  </a:lnTo>
                  <a:lnTo>
                    <a:pt x="108" y="354"/>
                  </a:lnTo>
                  <a:lnTo>
                    <a:pt x="108" y="354"/>
                  </a:lnTo>
                  <a:lnTo>
                    <a:pt x="106" y="356"/>
                  </a:lnTo>
                  <a:lnTo>
                    <a:pt x="106" y="356"/>
                  </a:lnTo>
                  <a:lnTo>
                    <a:pt x="108" y="358"/>
                  </a:lnTo>
                  <a:lnTo>
                    <a:pt x="108" y="358"/>
                  </a:lnTo>
                  <a:lnTo>
                    <a:pt x="106" y="358"/>
                  </a:lnTo>
                  <a:lnTo>
                    <a:pt x="106" y="358"/>
                  </a:lnTo>
                  <a:lnTo>
                    <a:pt x="106" y="358"/>
                  </a:lnTo>
                  <a:lnTo>
                    <a:pt x="106" y="358"/>
                  </a:lnTo>
                  <a:lnTo>
                    <a:pt x="106" y="356"/>
                  </a:lnTo>
                  <a:lnTo>
                    <a:pt x="104" y="354"/>
                  </a:lnTo>
                  <a:lnTo>
                    <a:pt x="104" y="354"/>
                  </a:lnTo>
                  <a:lnTo>
                    <a:pt x="104" y="354"/>
                  </a:lnTo>
                  <a:lnTo>
                    <a:pt x="102" y="352"/>
                  </a:lnTo>
                  <a:lnTo>
                    <a:pt x="102" y="354"/>
                  </a:lnTo>
                  <a:lnTo>
                    <a:pt x="102" y="354"/>
                  </a:lnTo>
                  <a:lnTo>
                    <a:pt x="102" y="354"/>
                  </a:lnTo>
                  <a:lnTo>
                    <a:pt x="102" y="354"/>
                  </a:lnTo>
                  <a:lnTo>
                    <a:pt x="98" y="352"/>
                  </a:lnTo>
                  <a:lnTo>
                    <a:pt x="98" y="352"/>
                  </a:lnTo>
                  <a:lnTo>
                    <a:pt x="100" y="352"/>
                  </a:lnTo>
                  <a:lnTo>
                    <a:pt x="100" y="350"/>
                  </a:lnTo>
                  <a:lnTo>
                    <a:pt x="100" y="350"/>
                  </a:lnTo>
                  <a:lnTo>
                    <a:pt x="94" y="352"/>
                  </a:lnTo>
                  <a:lnTo>
                    <a:pt x="98" y="354"/>
                  </a:lnTo>
                  <a:lnTo>
                    <a:pt x="98" y="354"/>
                  </a:lnTo>
                  <a:lnTo>
                    <a:pt x="100" y="360"/>
                  </a:lnTo>
                  <a:lnTo>
                    <a:pt x="100" y="360"/>
                  </a:lnTo>
                  <a:lnTo>
                    <a:pt x="100" y="358"/>
                  </a:lnTo>
                  <a:lnTo>
                    <a:pt x="102" y="358"/>
                  </a:lnTo>
                  <a:lnTo>
                    <a:pt x="102" y="358"/>
                  </a:lnTo>
                  <a:lnTo>
                    <a:pt x="102" y="356"/>
                  </a:lnTo>
                  <a:lnTo>
                    <a:pt x="102" y="354"/>
                  </a:lnTo>
                  <a:lnTo>
                    <a:pt x="102" y="354"/>
                  </a:lnTo>
                  <a:close/>
                  <a:moveTo>
                    <a:pt x="108" y="368"/>
                  </a:moveTo>
                  <a:lnTo>
                    <a:pt x="106" y="370"/>
                  </a:lnTo>
                  <a:lnTo>
                    <a:pt x="108" y="372"/>
                  </a:lnTo>
                  <a:lnTo>
                    <a:pt x="108" y="372"/>
                  </a:lnTo>
                  <a:lnTo>
                    <a:pt x="108" y="370"/>
                  </a:lnTo>
                  <a:lnTo>
                    <a:pt x="108" y="368"/>
                  </a:lnTo>
                  <a:lnTo>
                    <a:pt x="108" y="368"/>
                  </a:lnTo>
                  <a:close/>
                  <a:moveTo>
                    <a:pt x="96" y="402"/>
                  </a:moveTo>
                  <a:lnTo>
                    <a:pt x="98" y="404"/>
                  </a:lnTo>
                  <a:lnTo>
                    <a:pt x="98" y="404"/>
                  </a:lnTo>
                  <a:lnTo>
                    <a:pt x="98" y="404"/>
                  </a:lnTo>
                  <a:lnTo>
                    <a:pt x="98" y="404"/>
                  </a:lnTo>
                  <a:lnTo>
                    <a:pt x="98" y="404"/>
                  </a:lnTo>
                  <a:lnTo>
                    <a:pt x="98" y="402"/>
                  </a:lnTo>
                  <a:lnTo>
                    <a:pt x="98" y="402"/>
                  </a:lnTo>
                  <a:lnTo>
                    <a:pt x="96" y="402"/>
                  </a:lnTo>
                  <a:lnTo>
                    <a:pt x="96" y="402"/>
                  </a:lnTo>
                  <a:close/>
                  <a:moveTo>
                    <a:pt x="100" y="374"/>
                  </a:moveTo>
                  <a:lnTo>
                    <a:pt x="100" y="374"/>
                  </a:lnTo>
                  <a:lnTo>
                    <a:pt x="102" y="372"/>
                  </a:lnTo>
                  <a:lnTo>
                    <a:pt x="102" y="372"/>
                  </a:lnTo>
                  <a:lnTo>
                    <a:pt x="102" y="372"/>
                  </a:lnTo>
                  <a:lnTo>
                    <a:pt x="102" y="372"/>
                  </a:lnTo>
                  <a:lnTo>
                    <a:pt x="102" y="370"/>
                  </a:lnTo>
                  <a:lnTo>
                    <a:pt x="100" y="370"/>
                  </a:lnTo>
                  <a:lnTo>
                    <a:pt x="100" y="370"/>
                  </a:lnTo>
                  <a:lnTo>
                    <a:pt x="100" y="372"/>
                  </a:lnTo>
                  <a:lnTo>
                    <a:pt x="100" y="374"/>
                  </a:lnTo>
                  <a:close/>
                  <a:moveTo>
                    <a:pt x="88" y="408"/>
                  </a:moveTo>
                  <a:lnTo>
                    <a:pt x="90" y="410"/>
                  </a:lnTo>
                  <a:lnTo>
                    <a:pt x="90" y="408"/>
                  </a:lnTo>
                  <a:lnTo>
                    <a:pt x="88" y="408"/>
                  </a:lnTo>
                  <a:close/>
                  <a:moveTo>
                    <a:pt x="88" y="418"/>
                  </a:moveTo>
                  <a:lnTo>
                    <a:pt x="88" y="418"/>
                  </a:lnTo>
                  <a:lnTo>
                    <a:pt x="90" y="418"/>
                  </a:lnTo>
                  <a:lnTo>
                    <a:pt x="92" y="420"/>
                  </a:lnTo>
                  <a:lnTo>
                    <a:pt x="92" y="418"/>
                  </a:lnTo>
                  <a:lnTo>
                    <a:pt x="92" y="418"/>
                  </a:lnTo>
                  <a:lnTo>
                    <a:pt x="94" y="418"/>
                  </a:lnTo>
                  <a:lnTo>
                    <a:pt x="94" y="418"/>
                  </a:lnTo>
                  <a:lnTo>
                    <a:pt x="96" y="420"/>
                  </a:lnTo>
                  <a:lnTo>
                    <a:pt x="96" y="420"/>
                  </a:lnTo>
                  <a:lnTo>
                    <a:pt x="94" y="420"/>
                  </a:lnTo>
                  <a:lnTo>
                    <a:pt x="94" y="420"/>
                  </a:lnTo>
                  <a:lnTo>
                    <a:pt x="96" y="422"/>
                  </a:lnTo>
                  <a:lnTo>
                    <a:pt x="96" y="422"/>
                  </a:lnTo>
                  <a:lnTo>
                    <a:pt x="96" y="420"/>
                  </a:lnTo>
                  <a:lnTo>
                    <a:pt x="96" y="418"/>
                  </a:lnTo>
                  <a:lnTo>
                    <a:pt x="96" y="418"/>
                  </a:lnTo>
                  <a:lnTo>
                    <a:pt x="100" y="420"/>
                  </a:lnTo>
                  <a:lnTo>
                    <a:pt x="100" y="420"/>
                  </a:lnTo>
                  <a:lnTo>
                    <a:pt x="100" y="418"/>
                  </a:lnTo>
                  <a:lnTo>
                    <a:pt x="100" y="418"/>
                  </a:lnTo>
                  <a:lnTo>
                    <a:pt x="102" y="420"/>
                  </a:lnTo>
                  <a:lnTo>
                    <a:pt x="102" y="418"/>
                  </a:lnTo>
                  <a:lnTo>
                    <a:pt x="102" y="418"/>
                  </a:lnTo>
                  <a:lnTo>
                    <a:pt x="100" y="418"/>
                  </a:lnTo>
                  <a:lnTo>
                    <a:pt x="100" y="418"/>
                  </a:lnTo>
                  <a:lnTo>
                    <a:pt x="98" y="416"/>
                  </a:lnTo>
                  <a:lnTo>
                    <a:pt x="96" y="416"/>
                  </a:lnTo>
                  <a:lnTo>
                    <a:pt x="96" y="416"/>
                  </a:lnTo>
                  <a:lnTo>
                    <a:pt x="96" y="416"/>
                  </a:lnTo>
                  <a:lnTo>
                    <a:pt x="96" y="416"/>
                  </a:lnTo>
                  <a:lnTo>
                    <a:pt x="94" y="414"/>
                  </a:lnTo>
                  <a:lnTo>
                    <a:pt x="94" y="414"/>
                  </a:lnTo>
                  <a:lnTo>
                    <a:pt x="98" y="414"/>
                  </a:lnTo>
                  <a:lnTo>
                    <a:pt x="98" y="416"/>
                  </a:lnTo>
                  <a:lnTo>
                    <a:pt x="98" y="416"/>
                  </a:lnTo>
                  <a:lnTo>
                    <a:pt x="98" y="414"/>
                  </a:lnTo>
                  <a:lnTo>
                    <a:pt x="98" y="414"/>
                  </a:lnTo>
                  <a:lnTo>
                    <a:pt x="96" y="414"/>
                  </a:lnTo>
                  <a:lnTo>
                    <a:pt x="96" y="414"/>
                  </a:lnTo>
                  <a:lnTo>
                    <a:pt x="94" y="414"/>
                  </a:lnTo>
                  <a:lnTo>
                    <a:pt x="94" y="414"/>
                  </a:lnTo>
                  <a:lnTo>
                    <a:pt x="94" y="416"/>
                  </a:lnTo>
                  <a:lnTo>
                    <a:pt x="96" y="416"/>
                  </a:lnTo>
                  <a:lnTo>
                    <a:pt x="96" y="416"/>
                  </a:lnTo>
                  <a:lnTo>
                    <a:pt x="96" y="418"/>
                  </a:lnTo>
                  <a:lnTo>
                    <a:pt x="96" y="418"/>
                  </a:lnTo>
                  <a:lnTo>
                    <a:pt x="94" y="416"/>
                  </a:lnTo>
                  <a:lnTo>
                    <a:pt x="94" y="416"/>
                  </a:lnTo>
                  <a:lnTo>
                    <a:pt x="94" y="416"/>
                  </a:lnTo>
                  <a:lnTo>
                    <a:pt x="94" y="416"/>
                  </a:lnTo>
                  <a:lnTo>
                    <a:pt x="92" y="416"/>
                  </a:lnTo>
                  <a:lnTo>
                    <a:pt x="88" y="416"/>
                  </a:lnTo>
                  <a:lnTo>
                    <a:pt x="88" y="414"/>
                  </a:lnTo>
                  <a:lnTo>
                    <a:pt x="88" y="414"/>
                  </a:lnTo>
                  <a:lnTo>
                    <a:pt x="88" y="414"/>
                  </a:lnTo>
                  <a:lnTo>
                    <a:pt x="88" y="414"/>
                  </a:lnTo>
                  <a:lnTo>
                    <a:pt x="88" y="414"/>
                  </a:lnTo>
                  <a:lnTo>
                    <a:pt x="88" y="414"/>
                  </a:lnTo>
                  <a:lnTo>
                    <a:pt x="88" y="416"/>
                  </a:lnTo>
                  <a:lnTo>
                    <a:pt x="88" y="416"/>
                  </a:lnTo>
                  <a:lnTo>
                    <a:pt x="88" y="416"/>
                  </a:lnTo>
                  <a:lnTo>
                    <a:pt x="88" y="416"/>
                  </a:lnTo>
                  <a:lnTo>
                    <a:pt x="88" y="418"/>
                  </a:lnTo>
                  <a:close/>
                  <a:moveTo>
                    <a:pt x="92" y="426"/>
                  </a:moveTo>
                  <a:lnTo>
                    <a:pt x="92" y="426"/>
                  </a:lnTo>
                  <a:lnTo>
                    <a:pt x="92" y="428"/>
                  </a:lnTo>
                  <a:lnTo>
                    <a:pt x="92" y="426"/>
                  </a:lnTo>
                  <a:close/>
                  <a:moveTo>
                    <a:pt x="90" y="422"/>
                  </a:moveTo>
                  <a:lnTo>
                    <a:pt x="90" y="422"/>
                  </a:lnTo>
                  <a:lnTo>
                    <a:pt x="90" y="422"/>
                  </a:lnTo>
                  <a:lnTo>
                    <a:pt x="90" y="422"/>
                  </a:lnTo>
                  <a:lnTo>
                    <a:pt x="90" y="422"/>
                  </a:lnTo>
                  <a:lnTo>
                    <a:pt x="90" y="422"/>
                  </a:lnTo>
                  <a:lnTo>
                    <a:pt x="92" y="424"/>
                  </a:lnTo>
                  <a:lnTo>
                    <a:pt x="90" y="420"/>
                  </a:lnTo>
                  <a:lnTo>
                    <a:pt x="90" y="422"/>
                  </a:lnTo>
                  <a:close/>
                  <a:moveTo>
                    <a:pt x="88" y="428"/>
                  </a:moveTo>
                  <a:lnTo>
                    <a:pt x="88" y="428"/>
                  </a:lnTo>
                  <a:lnTo>
                    <a:pt x="86" y="428"/>
                  </a:lnTo>
                  <a:lnTo>
                    <a:pt x="86" y="428"/>
                  </a:lnTo>
                  <a:lnTo>
                    <a:pt x="86" y="428"/>
                  </a:lnTo>
                  <a:lnTo>
                    <a:pt x="86" y="430"/>
                  </a:lnTo>
                  <a:lnTo>
                    <a:pt x="88" y="428"/>
                  </a:lnTo>
                  <a:lnTo>
                    <a:pt x="88" y="428"/>
                  </a:lnTo>
                  <a:close/>
                  <a:moveTo>
                    <a:pt x="78" y="476"/>
                  </a:moveTo>
                  <a:lnTo>
                    <a:pt x="78" y="476"/>
                  </a:lnTo>
                  <a:lnTo>
                    <a:pt x="78" y="474"/>
                  </a:lnTo>
                  <a:lnTo>
                    <a:pt x="76" y="472"/>
                  </a:lnTo>
                  <a:lnTo>
                    <a:pt x="76" y="472"/>
                  </a:lnTo>
                  <a:lnTo>
                    <a:pt x="76" y="474"/>
                  </a:lnTo>
                  <a:lnTo>
                    <a:pt x="78" y="476"/>
                  </a:lnTo>
                  <a:lnTo>
                    <a:pt x="78" y="476"/>
                  </a:lnTo>
                  <a:close/>
                  <a:moveTo>
                    <a:pt x="94" y="430"/>
                  </a:moveTo>
                  <a:lnTo>
                    <a:pt x="94" y="430"/>
                  </a:lnTo>
                  <a:lnTo>
                    <a:pt x="92" y="430"/>
                  </a:lnTo>
                  <a:lnTo>
                    <a:pt x="92" y="430"/>
                  </a:lnTo>
                  <a:lnTo>
                    <a:pt x="92" y="430"/>
                  </a:lnTo>
                  <a:lnTo>
                    <a:pt x="90" y="430"/>
                  </a:lnTo>
                  <a:lnTo>
                    <a:pt x="90" y="430"/>
                  </a:lnTo>
                  <a:lnTo>
                    <a:pt x="90" y="432"/>
                  </a:lnTo>
                  <a:lnTo>
                    <a:pt x="90" y="432"/>
                  </a:lnTo>
                  <a:lnTo>
                    <a:pt x="90" y="432"/>
                  </a:lnTo>
                  <a:lnTo>
                    <a:pt x="92" y="432"/>
                  </a:lnTo>
                  <a:lnTo>
                    <a:pt x="94" y="430"/>
                  </a:lnTo>
                  <a:lnTo>
                    <a:pt x="94" y="430"/>
                  </a:lnTo>
                  <a:close/>
                  <a:moveTo>
                    <a:pt x="106" y="440"/>
                  </a:moveTo>
                  <a:lnTo>
                    <a:pt x="106" y="440"/>
                  </a:lnTo>
                  <a:lnTo>
                    <a:pt x="108" y="442"/>
                  </a:lnTo>
                  <a:lnTo>
                    <a:pt x="108" y="442"/>
                  </a:lnTo>
                  <a:lnTo>
                    <a:pt x="108" y="442"/>
                  </a:lnTo>
                  <a:lnTo>
                    <a:pt x="110" y="442"/>
                  </a:lnTo>
                  <a:lnTo>
                    <a:pt x="110" y="442"/>
                  </a:lnTo>
                  <a:lnTo>
                    <a:pt x="110" y="444"/>
                  </a:lnTo>
                  <a:lnTo>
                    <a:pt x="112" y="442"/>
                  </a:lnTo>
                  <a:lnTo>
                    <a:pt x="112" y="442"/>
                  </a:lnTo>
                  <a:lnTo>
                    <a:pt x="110" y="440"/>
                  </a:lnTo>
                  <a:lnTo>
                    <a:pt x="108" y="440"/>
                  </a:lnTo>
                  <a:lnTo>
                    <a:pt x="108" y="438"/>
                  </a:lnTo>
                  <a:lnTo>
                    <a:pt x="108" y="438"/>
                  </a:lnTo>
                  <a:lnTo>
                    <a:pt x="108" y="438"/>
                  </a:lnTo>
                  <a:lnTo>
                    <a:pt x="108" y="440"/>
                  </a:lnTo>
                  <a:lnTo>
                    <a:pt x="108" y="440"/>
                  </a:lnTo>
                  <a:lnTo>
                    <a:pt x="106" y="440"/>
                  </a:lnTo>
                  <a:lnTo>
                    <a:pt x="106" y="440"/>
                  </a:lnTo>
                  <a:lnTo>
                    <a:pt x="106" y="436"/>
                  </a:lnTo>
                  <a:lnTo>
                    <a:pt x="108" y="436"/>
                  </a:lnTo>
                  <a:lnTo>
                    <a:pt x="108" y="434"/>
                  </a:lnTo>
                  <a:lnTo>
                    <a:pt x="108" y="432"/>
                  </a:lnTo>
                  <a:lnTo>
                    <a:pt x="108" y="432"/>
                  </a:lnTo>
                  <a:lnTo>
                    <a:pt x="106" y="432"/>
                  </a:lnTo>
                  <a:lnTo>
                    <a:pt x="104" y="432"/>
                  </a:lnTo>
                  <a:lnTo>
                    <a:pt x="102" y="430"/>
                  </a:lnTo>
                  <a:lnTo>
                    <a:pt x="100" y="432"/>
                  </a:lnTo>
                  <a:lnTo>
                    <a:pt x="100" y="432"/>
                  </a:lnTo>
                  <a:lnTo>
                    <a:pt x="98" y="432"/>
                  </a:lnTo>
                  <a:lnTo>
                    <a:pt x="98" y="430"/>
                  </a:lnTo>
                  <a:lnTo>
                    <a:pt x="98" y="430"/>
                  </a:lnTo>
                  <a:lnTo>
                    <a:pt x="96" y="430"/>
                  </a:lnTo>
                  <a:lnTo>
                    <a:pt x="96" y="430"/>
                  </a:lnTo>
                  <a:lnTo>
                    <a:pt x="96" y="430"/>
                  </a:lnTo>
                  <a:lnTo>
                    <a:pt x="96" y="430"/>
                  </a:lnTo>
                  <a:lnTo>
                    <a:pt x="94" y="432"/>
                  </a:lnTo>
                  <a:lnTo>
                    <a:pt x="94" y="432"/>
                  </a:lnTo>
                  <a:lnTo>
                    <a:pt x="100" y="438"/>
                  </a:lnTo>
                  <a:lnTo>
                    <a:pt x="100" y="438"/>
                  </a:lnTo>
                  <a:lnTo>
                    <a:pt x="104" y="440"/>
                  </a:lnTo>
                  <a:lnTo>
                    <a:pt x="104" y="440"/>
                  </a:lnTo>
                  <a:lnTo>
                    <a:pt x="106" y="440"/>
                  </a:lnTo>
                  <a:lnTo>
                    <a:pt x="106" y="440"/>
                  </a:lnTo>
                  <a:close/>
                  <a:moveTo>
                    <a:pt x="106" y="444"/>
                  </a:moveTo>
                  <a:lnTo>
                    <a:pt x="108" y="444"/>
                  </a:lnTo>
                  <a:lnTo>
                    <a:pt x="106" y="444"/>
                  </a:lnTo>
                  <a:lnTo>
                    <a:pt x="106" y="444"/>
                  </a:lnTo>
                  <a:lnTo>
                    <a:pt x="106" y="444"/>
                  </a:lnTo>
                  <a:lnTo>
                    <a:pt x="106" y="444"/>
                  </a:lnTo>
                  <a:close/>
                  <a:moveTo>
                    <a:pt x="108" y="460"/>
                  </a:moveTo>
                  <a:lnTo>
                    <a:pt x="108" y="460"/>
                  </a:lnTo>
                  <a:lnTo>
                    <a:pt x="108" y="460"/>
                  </a:lnTo>
                  <a:lnTo>
                    <a:pt x="108" y="458"/>
                  </a:lnTo>
                  <a:lnTo>
                    <a:pt x="108" y="456"/>
                  </a:lnTo>
                  <a:lnTo>
                    <a:pt x="108" y="456"/>
                  </a:lnTo>
                  <a:lnTo>
                    <a:pt x="106" y="458"/>
                  </a:lnTo>
                  <a:lnTo>
                    <a:pt x="104" y="458"/>
                  </a:lnTo>
                  <a:lnTo>
                    <a:pt x="102" y="456"/>
                  </a:lnTo>
                  <a:lnTo>
                    <a:pt x="102" y="456"/>
                  </a:lnTo>
                  <a:lnTo>
                    <a:pt x="104" y="458"/>
                  </a:lnTo>
                  <a:lnTo>
                    <a:pt x="106" y="460"/>
                  </a:lnTo>
                  <a:lnTo>
                    <a:pt x="106" y="460"/>
                  </a:lnTo>
                  <a:lnTo>
                    <a:pt x="108" y="460"/>
                  </a:lnTo>
                  <a:close/>
                  <a:moveTo>
                    <a:pt x="124" y="400"/>
                  </a:moveTo>
                  <a:lnTo>
                    <a:pt x="124" y="400"/>
                  </a:lnTo>
                  <a:lnTo>
                    <a:pt x="124" y="400"/>
                  </a:lnTo>
                  <a:lnTo>
                    <a:pt x="124" y="400"/>
                  </a:lnTo>
                  <a:lnTo>
                    <a:pt x="124" y="400"/>
                  </a:lnTo>
                  <a:lnTo>
                    <a:pt x="124" y="400"/>
                  </a:lnTo>
                  <a:lnTo>
                    <a:pt x="124" y="400"/>
                  </a:lnTo>
                  <a:lnTo>
                    <a:pt x="124" y="400"/>
                  </a:lnTo>
                  <a:lnTo>
                    <a:pt x="126" y="404"/>
                  </a:lnTo>
                  <a:lnTo>
                    <a:pt x="126" y="404"/>
                  </a:lnTo>
                  <a:lnTo>
                    <a:pt x="128" y="404"/>
                  </a:lnTo>
                  <a:lnTo>
                    <a:pt x="128" y="404"/>
                  </a:lnTo>
                  <a:lnTo>
                    <a:pt x="124" y="400"/>
                  </a:lnTo>
                  <a:lnTo>
                    <a:pt x="124" y="400"/>
                  </a:lnTo>
                  <a:close/>
                  <a:moveTo>
                    <a:pt x="138" y="366"/>
                  </a:moveTo>
                  <a:lnTo>
                    <a:pt x="136" y="362"/>
                  </a:lnTo>
                  <a:lnTo>
                    <a:pt x="136" y="364"/>
                  </a:lnTo>
                  <a:lnTo>
                    <a:pt x="138" y="366"/>
                  </a:lnTo>
                  <a:close/>
                  <a:moveTo>
                    <a:pt x="148" y="354"/>
                  </a:moveTo>
                  <a:lnTo>
                    <a:pt x="148" y="354"/>
                  </a:lnTo>
                  <a:lnTo>
                    <a:pt x="148" y="354"/>
                  </a:lnTo>
                  <a:lnTo>
                    <a:pt x="148" y="354"/>
                  </a:lnTo>
                  <a:lnTo>
                    <a:pt x="148" y="354"/>
                  </a:lnTo>
                  <a:lnTo>
                    <a:pt x="148" y="354"/>
                  </a:lnTo>
                  <a:lnTo>
                    <a:pt x="150" y="354"/>
                  </a:lnTo>
                  <a:lnTo>
                    <a:pt x="150" y="354"/>
                  </a:lnTo>
                  <a:lnTo>
                    <a:pt x="150" y="352"/>
                  </a:lnTo>
                  <a:lnTo>
                    <a:pt x="150" y="352"/>
                  </a:lnTo>
                  <a:lnTo>
                    <a:pt x="148" y="354"/>
                  </a:lnTo>
                  <a:lnTo>
                    <a:pt x="148" y="354"/>
                  </a:lnTo>
                  <a:lnTo>
                    <a:pt x="148" y="354"/>
                  </a:lnTo>
                  <a:lnTo>
                    <a:pt x="148" y="354"/>
                  </a:lnTo>
                  <a:lnTo>
                    <a:pt x="148" y="354"/>
                  </a:lnTo>
                  <a:lnTo>
                    <a:pt x="144" y="350"/>
                  </a:lnTo>
                  <a:lnTo>
                    <a:pt x="144" y="352"/>
                  </a:lnTo>
                  <a:lnTo>
                    <a:pt x="144" y="352"/>
                  </a:lnTo>
                  <a:lnTo>
                    <a:pt x="142" y="352"/>
                  </a:lnTo>
                  <a:lnTo>
                    <a:pt x="140" y="350"/>
                  </a:lnTo>
                  <a:lnTo>
                    <a:pt x="140" y="350"/>
                  </a:lnTo>
                  <a:lnTo>
                    <a:pt x="140" y="354"/>
                  </a:lnTo>
                  <a:lnTo>
                    <a:pt x="140" y="354"/>
                  </a:lnTo>
                  <a:lnTo>
                    <a:pt x="142" y="354"/>
                  </a:lnTo>
                  <a:lnTo>
                    <a:pt x="144" y="356"/>
                  </a:lnTo>
                  <a:lnTo>
                    <a:pt x="144" y="356"/>
                  </a:lnTo>
                  <a:lnTo>
                    <a:pt x="144" y="354"/>
                  </a:lnTo>
                  <a:lnTo>
                    <a:pt x="142" y="352"/>
                  </a:lnTo>
                  <a:lnTo>
                    <a:pt x="142" y="352"/>
                  </a:lnTo>
                  <a:lnTo>
                    <a:pt x="144" y="352"/>
                  </a:lnTo>
                  <a:lnTo>
                    <a:pt x="144" y="352"/>
                  </a:lnTo>
                  <a:lnTo>
                    <a:pt x="148" y="354"/>
                  </a:lnTo>
                  <a:lnTo>
                    <a:pt x="148" y="354"/>
                  </a:lnTo>
                  <a:close/>
                  <a:moveTo>
                    <a:pt x="110" y="470"/>
                  </a:moveTo>
                  <a:lnTo>
                    <a:pt x="110" y="470"/>
                  </a:lnTo>
                  <a:lnTo>
                    <a:pt x="108" y="468"/>
                  </a:lnTo>
                  <a:lnTo>
                    <a:pt x="108" y="470"/>
                  </a:lnTo>
                  <a:lnTo>
                    <a:pt x="108" y="470"/>
                  </a:lnTo>
                  <a:lnTo>
                    <a:pt x="108" y="470"/>
                  </a:lnTo>
                  <a:lnTo>
                    <a:pt x="108" y="470"/>
                  </a:lnTo>
                  <a:lnTo>
                    <a:pt x="108" y="470"/>
                  </a:lnTo>
                  <a:lnTo>
                    <a:pt x="108" y="470"/>
                  </a:lnTo>
                  <a:lnTo>
                    <a:pt x="108" y="470"/>
                  </a:lnTo>
                  <a:lnTo>
                    <a:pt x="108" y="470"/>
                  </a:lnTo>
                  <a:lnTo>
                    <a:pt x="108" y="470"/>
                  </a:lnTo>
                  <a:lnTo>
                    <a:pt x="108" y="470"/>
                  </a:lnTo>
                  <a:lnTo>
                    <a:pt x="110" y="470"/>
                  </a:lnTo>
                  <a:lnTo>
                    <a:pt x="110" y="470"/>
                  </a:lnTo>
                  <a:close/>
                  <a:moveTo>
                    <a:pt x="126" y="440"/>
                  </a:moveTo>
                  <a:lnTo>
                    <a:pt x="126" y="440"/>
                  </a:lnTo>
                  <a:lnTo>
                    <a:pt x="126" y="438"/>
                  </a:lnTo>
                  <a:lnTo>
                    <a:pt x="124" y="436"/>
                  </a:lnTo>
                  <a:lnTo>
                    <a:pt x="126" y="434"/>
                  </a:lnTo>
                  <a:lnTo>
                    <a:pt x="126" y="434"/>
                  </a:lnTo>
                  <a:lnTo>
                    <a:pt x="124" y="436"/>
                  </a:lnTo>
                  <a:lnTo>
                    <a:pt x="124" y="436"/>
                  </a:lnTo>
                  <a:lnTo>
                    <a:pt x="120" y="434"/>
                  </a:lnTo>
                  <a:lnTo>
                    <a:pt x="120" y="434"/>
                  </a:lnTo>
                  <a:lnTo>
                    <a:pt x="124" y="442"/>
                  </a:lnTo>
                  <a:lnTo>
                    <a:pt x="124" y="442"/>
                  </a:lnTo>
                  <a:lnTo>
                    <a:pt x="124" y="440"/>
                  </a:lnTo>
                  <a:lnTo>
                    <a:pt x="126" y="440"/>
                  </a:lnTo>
                  <a:lnTo>
                    <a:pt x="126" y="440"/>
                  </a:lnTo>
                  <a:close/>
                  <a:moveTo>
                    <a:pt x="132" y="442"/>
                  </a:moveTo>
                  <a:lnTo>
                    <a:pt x="132" y="442"/>
                  </a:lnTo>
                  <a:lnTo>
                    <a:pt x="132" y="440"/>
                  </a:lnTo>
                  <a:lnTo>
                    <a:pt x="130" y="440"/>
                  </a:lnTo>
                  <a:lnTo>
                    <a:pt x="130" y="440"/>
                  </a:lnTo>
                  <a:lnTo>
                    <a:pt x="128" y="440"/>
                  </a:lnTo>
                  <a:lnTo>
                    <a:pt x="128" y="440"/>
                  </a:lnTo>
                  <a:lnTo>
                    <a:pt x="130" y="438"/>
                  </a:lnTo>
                  <a:lnTo>
                    <a:pt x="128" y="436"/>
                  </a:lnTo>
                  <a:lnTo>
                    <a:pt x="128" y="436"/>
                  </a:lnTo>
                  <a:lnTo>
                    <a:pt x="128" y="438"/>
                  </a:lnTo>
                  <a:lnTo>
                    <a:pt x="128" y="440"/>
                  </a:lnTo>
                  <a:lnTo>
                    <a:pt x="128" y="440"/>
                  </a:lnTo>
                  <a:lnTo>
                    <a:pt x="128" y="440"/>
                  </a:lnTo>
                  <a:lnTo>
                    <a:pt x="128" y="440"/>
                  </a:lnTo>
                  <a:lnTo>
                    <a:pt x="130" y="440"/>
                  </a:lnTo>
                  <a:lnTo>
                    <a:pt x="130" y="440"/>
                  </a:lnTo>
                  <a:lnTo>
                    <a:pt x="130" y="440"/>
                  </a:lnTo>
                  <a:lnTo>
                    <a:pt x="130" y="440"/>
                  </a:lnTo>
                  <a:lnTo>
                    <a:pt x="132" y="442"/>
                  </a:lnTo>
                  <a:lnTo>
                    <a:pt x="132" y="442"/>
                  </a:lnTo>
                  <a:lnTo>
                    <a:pt x="132" y="442"/>
                  </a:lnTo>
                  <a:close/>
                  <a:moveTo>
                    <a:pt x="136" y="420"/>
                  </a:moveTo>
                  <a:lnTo>
                    <a:pt x="134" y="420"/>
                  </a:lnTo>
                  <a:lnTo>
                    <a:pt x="136" y="424"/>
                  </a:lnTo>
                  <a:lnTo>
                    <a:pt x="138" y="422"/>
                  </a:lnTo>
                  <a:lnTo>
                    <a:pt x="138" y="422"/>
                  </a:lnTo>
                  <a:lnTo>
                    <a:pt x="136" y="422"/>
                  </a:lnTo>
                  <a:lnTo>
                    <a:pt x="136" y="420"/>
                  </a:lnTo>
                  <a:lnTo>
                    <a:pt x="136" y="420"/>
                  </a:lnTo>
                  <a:close/>
                  <a:moveTo>
                    <a:pt x="140" y="424"/>
                  </a:moveTo>
                  <a:lnTo>
                    <a:pt x="138" y="424"/>
                  </a:lnTo>
                  <a:lnTo>
                    <a:pt x="138" y="424"/>
                  </a:lnTo>
                  <a:lnTo>
                    <a:pt x="140" y="424"/>
                  </a:lnTo>
                  <a:close/>
                  <a:moveTo>
                    <a:pt x="142" y="424"/>
                  </a:moveTo>
                  <a:lnTo>
                    <a:pt x="142" y="424"/>
                  </a:lnTo>
                  <a:lnTo>
                    <a:pt x="140" y="422"/>
                  </a:lnTo>
                  <a:lnTo>
                    <a:pt x="140" y="422"/>
                  </a:lnTo>
                  <a:lnTo>
                    <a:pt x="142" y="422"/>
                  </a:lnTo>
                  <a:lnTo>
                    <a:pt x="140" y="422"/>
                  </a:lnTo>
                  <a:lnTo>
                    <a:pt x="140" y="422"/>
                  </a:lnTo>
                  <a:lnTo>
                    <a:pt x="140" y="420"/>
                  </a:lnTo>
                  <a:lnTo>
                    <a:pt x="140" y="418"/>
                  </a:lnTo>
                  <a:lnTo>
                    <a:pt x="140" y="418"/>
                  </a:lnTo>
                  <a:lnTo>
                    <a:pt x="140" y="420"/>
                  </a:lnTo>
                  <a:lnTo>
                    <a:pt x="138" y="418"/>
                  </a:lnTo>
                  <a:lnTo>
                    <a:pt x="138" y="416"/>
                  </a:lnTo>
                  <a:lnTo>
                    <a:pt x="138" y="416"/>
                  </a:lnTo>
                  <a:lnTo>
                    <a:pt x="138" y="416"/>
                  </a:lnTo>
                  <a:lnTo>
                    <a:pt x="136" y="414"/>
                  </a:lnTo>
                  <a:lnTo>
                    <a:pt x="136" y="414"/>
                  </a:lnTo>
                  <a:lnTo>
                    <a:pt x="136" y="414"/>
                  </a:lnTo>
                  <a:lnTo>
                    <a:pt x="134" y="414"/>
                  </a:lnTo>
                  <a:lnTo>
                    <a:pt x="134" y="412"/>
                  </a:lnTo>
                  <a:lnTo>
                    <a:pt x="134" y="412"/>
                  </a:lnTo>
                  <a:lnTo>
                    <a:pt x="134" y="414"/>
                  </a:lnTo>
                  <a:lnTo>
                    <a:pt x="134" y="416"/>
                  </a:lnTo>
                  <a:lnTo>
                    <a:pt x="136" y="416"/>
                  </a:lnTo>
                  <a:lnTo>
                    <a:pt x="136" y="416"/>
                  </a:lnTo>
                  <a:lnTo>
                    <a:pt x="134" y="416"/>
                  </a:lnTo>
                  <a:lnTo>
                    <a:pt x="134" y="416"/>
                  </a:lnTo>
                  <a:lnTo>
                    <a:pt x="134" y="418"/>
                  </a:lnTo>
                  <a:lnTo>
                    <a:pt x="136" y="418"/>
                  </a:lnTo>
                  <a:lnTo>
                    <a:pt x="136" y="416"/>
                  </a:lnTo>
                  <a:lnTo>
                    <a:pt x="136" y="418"/>
                  </a:lnTo>
                  <a:lnTo>
                    <a:pt x="138" y="420"/>
                  </a:lnTo>
                  <a:lnTo>
                    <a:pt x="138" y="420"/>
                  </a:lnTo>
                  <a:lnTo>
                    <a:pt x="138" y="422"/>
                  </a:lnTo>
                  <a:lnTo>
                    <a:pt x="138" y="420"/>
                  </a:lnTo>
                  <a:lnTo>
                    <a:pt x="138" y="420"/>
                  </a:lnTo>
                  <a:lnTo>
                    <a:pt x="138" y="422"/>
                  </a:lnTo>
                  <a:lnTo>
                    <a:pt x="138" y="422"/>
                  </a:lnTo>
                  <a:lnTo>
                    <a:pt x="140" y="422"/>
                  </a:lnTo>
                  <a:lnTo>
                    <a:pt x="142" y="424"/>
                  </a:lnTo>
                  <a:lnTo>
                    <a:pt x="142" y="424"/>
                  </a:lnTo>
                  <a:close/>
                  <a:moveTo>
                    <a:pt x="140" y="432"/>
                  </a:moveTo>
                  <a:lnTo>
                    <a:pt x="140" y="432"/>
                  </a:lnTo>
                  <a:lnTo>
                    <a:pt x="140" y="432"/>
                  </a:lnTo>
                  <a:lnTo>
                    <a:pt x="140" y="434"/>
                  </a:lnTo>
                  <a:lnTo>
                    <a:pt x="140" y="434"/>
                  </a:lnTo>
                  <a:lnTo>
                    <a:pt x="142" y="432"/>
                  </a:lnTo>
                  <a:lnTo>
                    <a:pt x="140" y="432"/>
                  </a:lnTo>
                  <a:lnTo>
                    <a:pt x="140" y="432"/>
                  </a:lnTo>
                  <a:close/>
                  <a:moveTo>
                    <a:pt x="144" y="432"/>
                  </a:moveTo>
                  <a:lnTo>
                    <a:pt x="144" y="430"/>
                  </a:lnTo>
                  <a:lnTo>
                    <a:pt x="144" y="430"/>
                  </a:lnTo>
                  <a:lnTo>
                    <a:pt x="142" y="430"/>
                  </a:lnTo>
                  <a:lnTo>
                    <a:pt x="142" y="430"/>
                  </a:lnTo>
                  <a:lnTo>
                    <a:pt x="142" y="430"/>
                  </a:lnTo>
                  <a:lnTo>
                    <a:pt x="140" y="430"/>
                  </a:lnTo>
                  <a:lnTo>
                    <a:pt x="144" y="432"/>
                  </a:lnTo>
                  <a:close/>
                  <a:moveTo>
                    <a:pt x="156" y="394"/>
                  </a:moveTo>
                  <a:lnTo>
                    <a:pt x="156" y="392"/>
                  </a:lnTo>
                  <a:lnTo>
                    <a:pt x="156" y="392"/>
                  </a:lnTo>
                  <a:lnTo>
                    <a:pt x="154" y="392"/>
                  </a:lnTo>
                  <a:lnTo>
                    <a:pt x="154" y="392"/>
                  </a:lnTo>
                  <a:lnTo>
                    <a:pt x="156" y="394"/>
                  </a:lnTo>
                  <a:lnTo>
                    <a:pt x="156" y="394"/>
                  </a:lnTo>
                  <a:close/>
                  <a:moveTo>
                    <a:pt x="160" y="400"/>
                  </a:moveTo>
                  <a:lnTo>
                    <a:pt x="160" y="400"/>
                  </a:lnTo>
                  <a:lnTo>
                    <a:pt x="160" y="400"/>
                  </a:lnTo>
                  <a:lnTo>
                    <a:pt x="164" y="402"/>
                  </a:lnTo>
                  <a:lnTo>
                    <a:pt x="164" y="402"/>
                  </a:lnTo>
                  <a:lnTo>
                    <a:pt x="166" y="402"/>
                  </a:lnTo>
                  <a:lnTo>
                    <a:pt x="164" y="400"/>
                  </a:lnTo>
                  <a:lnTo>
                    <a:pt x="164" y="400"/>
                  </a:lnTo>
                  <a:lnTo>
                    <a:pt x="160" y="398"/>
                  </a:lnTo>
                  <a:lnTo>
                    <a:pt x="160" y="398"/>
                  </a:lnTo>
                  <a:lnTo>
                    <a:pt x="162" y="396"/>
                  </a:lnTo>
                  <a:lnTo>
                    <a:pt x="162" y="396"/>
                  </a:lnTo>
                  <a:lnTo>
                    <a:pt x="160" y="396"/>
                  </a:lnTo>
                  <a:lnTo>
                    <a:pt x="160" y="396"/>
                  </a:lnTo>
                  <a:lnTo>
                    <a:pt x="160" y="394"/>
                  </a:lnTo>
                  <a:lnTo>
                    <a:pt x="162" y="392"/>
                  </a:lnTo>
                  <a:lnTo>
                    <a:pt x="164" y="390"/>
                  </a:lnTo>
                  <a:lnTo>
                    <a:pt x="164" y="392"/>
                  </a:lnTo>
                  <a:lnTo>
                    <a:pt x="164" y="392"/>
                  </a:lnTo>
                  <a:lnTo>
                    <a:pt x="166" y="390"/>
                  </a:lnTo>
                  <a:lnTo>
                    <a:pt x="164" y="394"/>
                  </a:lnTo>
                  <a:lnTo>
                    <a:pt x="164" y="394"/>
                  </a:lnTo>
                  <a:lnTo>
                    <a:pt x="168" y="394"/>
                  </a:lnTo>
                  <a:lnTo>
                    <a:pt x="170" y="394"/>
                  </a:lnTo>
                  <a:lnTo>
                    <a:pt x="168" y="396"/>
                  </a:lnTo>
                  <a:lnTo>
                    <a:pt x="168" y="396"/>
                  </a:lnTo>
                  <a:lnTo>
                    <a:pt x="178" y="400"/>
                  </a:lnTo>
                  <a:lnTo>
                    <a:pt x="178" y="400"/>
                  </a:lnTo>
                  <a:lnTo>
                    <a:pt x="176" y="402"/>
                  </a:lnTo>
                  <a:lnTo>
                    <a:pt x="176" y="402"/>
                  </a:lnTo>
                  <a:lnTo>
                    <a:pt x="176" y="400"/>
                  </a:lnTo>
                  <a:lnTo>
                    <a:pt x="174" y="400"/>
                  </a:lnTo>
                  <a:lnTo>
                    <a:pt x="174" y="400"/>
                  </a:lnTo>
                  <a:lnTo>
                    <a:pt x="174" y="400"/>
                  </a:lnTo>
                  <a:lnTo>
                    <a:pt x="174" y="402"/>
                  </a:lnTo>
                  <a:lnTo>
                    <a:pt x="172" y="402"/>
                  </a:lnTo>
                  <a:lnTo>
                    <a:pt x="174" y="404"/>
                  </a:lnTo>
                  <a:lnTo>
                    <a:pt x="174" y="404"/>
                  </a:lnTo>
                  <a:lnTo>
                    <a:pt x="174" y="404"/>
                  </a:lnTo>
                  <a:lnTo>
                    <a:pt x="174" y="404"/>
                  </a:lnTo>
                  <a:lnTo>
                    <a:pt x="174" y="406"/>
                  </a:lnTo>
                  <a:lnTo>
                    <a:pt x="174" y="406"/>
                  </a:lnTo>
                  <a:lnTo>
                    <a:pt x="172" y="404"/>
                  </a:lnTo>
                  <a:lnTo>
                    <a:pt x="172" y="404"/>
                  </a:lnTo>
                  <a:lnTo>
                    <a:pt x="172" y="404"/>
                  </a:lnTo>
                  <a:lnTo>
                    <a:pt x="174" y="406"/>
                  </a:lnTo>
                  <a:lnTo>
                    <a:pt x="176" y="410"/>
                  </a:lnTo>
                  <a:lnTo>
                    <a:pt x="174" y="410"/>
                  </a:lnTo>
                  <a:lnTo>
                    <a:pt x="176" y="412"/>
                  </a:lnTo>
                  <a:lnTo>
                    <a:pt x="176" y="410"/>
                  </a:lnTo>
                  <a:lnTo>
                    <a:pt x="176" y="410"/>
                  </a:lnTo>
                  <a:lnTo>
                    <a:pt x="178" y="412"/>
                  </a:lnTo>
                  <a:lnTo>
                    <a:pt x="182" y="414"/>
                  </a:lnTo>
                  <a:lnTo>
                    <a:pt x="182" y="414"/>
                  </a:lnTo>
                  <a:lnTo>
                    <a:pt x="182" y="414"/>
                  </a:lnTo>
                  <a:lnTo>
                    <a:pt x="184" y="416"/>
                  </a:lnTo>
                  <a:lnTo>
                    <a:pt x="184" y="418"/>
                  </a:lnTo>
                  <a:lnTo>
                    <a:pt x="184" y="418"/>
                  </a:lnTo>
                  <a:lnTo>
                    <a:pt x="182" y="416"/>
                  </a:lnTo>
                  <a:lnTo>
                    <a:pt x="180" y="416"/>
                  </a:lnTo>
                  <a:lnTo>
                    <a:pt x="180" y="416"/>
                  </a:lnTo>
                  <a:lnTo>
                    <a:pt x="180" y="416"/>
                  </a:lnTo>
                  <a:lnTo>
                    <a:pt x="180" y="416"/>
                  </a:lnTo>
                  <a:lnTo>
                    <a:pt x="180" y="416"/>
                  </a:lnTo>
                  <a:lnTo>
                    <a:pt x="182" y="418"/>
                  </a:lnTo>
                  <a:lnTo>
                    <a:pt x="184" y="420"/>
                  </a:lnTo>
                  <a:lnTo>
                    <a:pt x="186" y="420"/>
                  </a:lnTo>
                  <a:lnTo>
                    <a:pt x="186" y="420"/>
                  </a:lnTo>
                  <a:lnTo>
                    <a:pt x="186" y="418"/>
                  </a:lnTo>
                  <a:lnTo>
                    <a:pt x="186" y="418"/>
                  </a:lnTo>
                  <a:lnTo>
                    <a:pt x="186" y="418"/>
                  </a:lnTo>
                  <a:lnTo>
                    <a:pt x="194" y="420"/>
                  </a:lnTo>
                  <a:lnTo>
                    <a:pt x="194" y="420"/>
                  </a:lnTo>
                  <a:lnTo>
                    <a:pt x="192" y="418"/>
                  </a:lnTo>
                  <a:lnTo>
                    <a:pt x="190" y="416"/>
                  </a:lnTo>
                  <a:lnTo>
                    <a:pt x="190" y="416"/>
                  </a:lnTo>
                  <a:lnTo>
                    <a:pt x="188" y="414"/>
                  </a:lnTo>
                  <a:lnTo>
                    <a:pt x="188" y="414"/>
                  </a:lnTo>
                  <a:lnTo>
                    <a:pt x="188" y="412"/>
                  </a:lnTo>
                  <a:lnTo>
                    <a:pt x="188" y="412"/>
                  </a:lnTo>
                  <a:lnTo>
                    <a:pt x="188" y="412"/>
                  </a:lnTo>
                  <a:lnTo>
                    <a:pt x="188" y="414"/>
                  </a:lnTo>
                  <a:lnTo>
                    <a:pt x="188" y="414"/>
                  </a:lnTo>
                  <a:lnTo>
                    <a:pt x="186" y="414"/>
                  </a:lnTo>
                  <a:lnTo>
                    <a:pt x="186" y="412"/>
                  </a:lnTo>
                  <a:lnTo>
                    <a:pt x="186" y="412"/>
                  </a:lnTo>
                  <a:lnTo>
                    <a:pt x="182" y="410"/>
                  </a:lnTo>
                  <a:lnTo>
                    <a:pt x="182" y="410"/>
                  </a:lnTo>
                  <a:lnTo>
                    <a:pt x="180" y="406"/>
                  </a:lnTo>
                  <a:lnTo>
                    <a:pt x="178" y="404"/>
                  </a:lnTo>
                  <a:lnTo>
                    <a:pt x="178" y="402"/>
                  </a:lnTo>
                  <a:lnTo>
                    <a:pt x="178" y="402"/>
                  </a:lnTo>
                  <a:lnTo>
                    <a:pt x="180" y="402"/>
                  </a:lnTo>
                  <a:lnTo>
                    <a:pt x="180" y="400"/>
                  </a:lnTo>
                  <a:lnTo>
                    <a:pt x="180" y="400"/>
                  </a:lnTo>
                  <a:lnTo>
                    <a:pt x="182" y="400"/>
                  </a:lnTo>
                  <a:lnTo>
                    <a:pt x="182" y="400"/>
                  </a:lnTo>
                  <a:lnTo>
                    <a:pt x="182" y="398"/>
                  </a:lnTo>
                  <a:lnTo>
                    <a:pt x="180" y="398"/>
                  </a:lnTo>
                  <a:lnTo>
                    <a:pt x="178" y="396"/>
                  </a:lnTo>
                  <a:lnTo>
                    <a:pt x="178" y="394"/>
                  </a:lnTo>
                  <a:lnTo>
                    <a:pt x="180" y="396"/>
                  </a:lnTo>
                  <a:lnTo>
                    <a:pt x="180" y="396"/>
                  </a:lnTo>
                  <a:lnTo>
                    <a:pt x="180" y="392"/>
                  </a:lnTo>
                  <a:lnTo>
                    <a:pt x="180" y="390"/>
                  </a:lnTo>
                  <a:lnTo>
                    <a:pt x="182" y="388"/>
                  </a:lnTo>
                  <a:lnTo>
                    <a:pt x="180" y="386"/>
                  </a:lnTo>
                  <a:lnTo>
                    <a:pt x="182" y="388"/>
                  </a:lnTo>
                  <a:lnTo>
                    <a:pt x="182" y="388"/>
                  </a:lnTo>
                  <a:lnTo>
                    <a:pt x="182" y="388"/>
                  </a:lnTo>
                  <a:lnTo>
                    <a:pt x="182" y="388"/>
                  </a:lnTo>
                  <a:lnTo>
                    <a:pt x="182" y="388"/>
                  </a:lnTo>
                  <a:lnTo>
                    <a:pt x="182" y="388"/>
                  </a:lnTo>
                  <a:lnTo>
                    <a:pt x="182" y="386"/>
                  </a:lnTo>
                  <a:lnTo>
                    <a:pt x="182" y="386"/>
                  </a:lnTo>
                  <a:lnTo>
                    <a:pt x="182" y="386"/>
                  </a:lnTo>
                  <a:lnTo>
                    <a:pt x="182" y="386"/>
                  </a:lnTo>
                  <a:lnTo>
                    <a:pt x="184" y="386"/>
                  </a:lnTo>
                  <a:lnTo>
                    <a:pt x="184" y="388"/>
                  </a:lnTo>
                  <a:lnTo>
                    <a:pt x="184" y="388"/>
                  </a:lnTo>
                  <a:lnTo>
                    <a:pt x="186" y="388"/>
                  </a:lnTo>
                  <a:lnTo>
                    <a:pt x="186" y="386"/>
                  </a:lnTo>
                  <a:lnTo>
                    <a:pt x="182" y="384"/>
                  </a:lnTo>
                  <a:lnTo>
                    <a:pt x="184" y="382"/>
                  </a:lnTo>
                  <a:lnTo>
                    <a:pt x="184" y="382"/>
                  </a:lnTo>
                  <a:lnTo>
                    <a:pt x="184" y="382"/>
                  </a:lnTo>
                  <a:lnTo>
                    <a:pt x="182" y="382"/>
                  </a:lnTo>
                  <a:lnTo>
                    <a:pt x="182" y="382"/>
                  </a:lnTo>
                  <a:lnTo>
                    <a:pt x="182" y="382"/>
                  </a:lnTo>
                  <a:lnTo>
                    <a:pt x="182" y="384"/>
                  </a:lnTo>
                  <a:lnTo>
                    <a:pt x="182" y="386"/>
                  </a:lnTo>
                  <a:lnTo>
                    <a:pt x="182" y="386"/>
                  </a:lnTo>
                  <a:lnTo>
                    <a:pt x="178" y="384"/>
                  </a:lnTo>
                  <a:lnTo>
                    <a:pt x="178" y="384"/>
                  </a:lnTo>
                  <a:lnTo>
                    <a:pt x="176" y="382"/>
                  </a:lnTo>
                  <a:lnTo>
                    <a:pt x="176" y="382"/>
                  </a:lnTo>
                  <a:lnTo>
                    <a:pt x="174" y="384"/>
                  </a:lnTo>
                  <a:lnTo>
                    <a:pt x="174" y="384"/>
                  </a:lnTo>
                  <a:lnTo>
                    <a:pt x="174" y="382"/>
                  </a:lnTo>
                  <a:lnTo>
                    <a:pt x="174" y="380"/>
                  </a:lnTo>
                  <a:lnTo>
                    <a:pt x="170" y="380"/>
                  </a:lnTo>
                  <a:lnTo>
                    <a:pt x="170" y="380"/>
                  </a:lnTo>
                  <a:lnTo>
                    <a:pt x="170" y="380"/>
                  </a:lnTo>
                  <a:lnTo>
                    <a:pt x="170" y="380"/>
                  </a:lnTo>
                  <a:lnTo>
                    <a:pt x="170" y="380"/>
                  </a:lnTo>
                  <a:lnTo>
                    <a:pt x="168" y="380"/>
                  </a:lnTo>
                  <a:lnTo>
                    <a:pt x="168" y="380"/>
                  </a:lnTo>
                  <a:lnTo>
                    <a:pt x="168" y="382"/>
                  </a:lnTo>
                  <a:lnTo>
                    <a:pt x="168" y="382"/>
                  </a:lnTo>
                  <a:lnTo>
                    <a:pt x="166" y="382"/>
                  </a:lnTo>
                  <a:lnTo>
                    <a:pt x="166" y="380"/>
                  </a:lnTo>
                  <a:lnTo>
                    <a:pt x="166" y="382"/>
                  </a:lnTo>
                  <a:lnTo>
                    <a:pt x="166" y="382"/>
                  </a:lnTo>
                  <a:lnTo>
                    <a:pt x="164" y="382"/>
                  </a:lnTo>
                  <a:lnTo>
                    <a:pt x="164" y="380"/>
                  </a:lnTo>
                  <a:lnTo>
                    <a:pt x="160" y="378"/>
                  </a:lnTo>
                  <a:lnTo>
                    <a:pt x="160" y="378"/>
                  </a:lnTo>
                  <a:lnTo>
                    <a:pt x="162" y="380"/>
                  </a:lnTo>
                  <a:lnTo>
                    <a:pt x="162" y="382"/>
                  </a:lnTo>
                  <a:lnTo>
                    <a:pt x="162" y="384"/>
                  </a:lnTo>
                  <a:lnTo>
                    <a:pt x="164" y="384"/>
                  </a:lnTo>
                  <a:lnTo>
                    <a:pt x="164" y="384"/>
                  </a:lnTo>
                  <a:lnTo>
                    <a:pt x="166" y="386"/>
                  </a:lnTo>
                  <a:lnTo>
                    <a:pt x="170" y="388"/>
                  </a:lnTo>
                  <a:lnTo>
                    <a:pt x="170" y="388"/>
                  </a:lnTo>
                  <a:lnTo>
                    <a:pt x="170" y="388"/>
                  </a:lnTo>
                  <a:lnTo>
                    <a:pt x="170" y="388"/>
                  </a:lnTo>
                  <a:lnTo>
                    <a:pt x="168" y="390"/>
                  </a:lnTo>
                  <a:lnTo>
                    <a:pt x="168" y="388"/>
                  </a:lnTo>
                  <a:lnTo>
                    <a:pt x="168" y="390"/>
                  </a:lnTo>
                  <a:lnTo>
                    <a:pt x="168" y="390"/>
                  </a:lnTo>
                  <a:lnTo>
                    <a:pt x="168" y="390"/>
                  </a:lnTo>
                  <a:lnTo>
                    <a:pt x="168" y="390"/>
                  </a:lnTo>
                  <a:lnTo>
                    <a:pt x="168" y="390"/>
                  </a:lnTo>
                  <a:lnTo>
                    <a:pt x="164" y="388"/>
                  </a:lnTo>
                  <a:lnTo>
                    <a:pt x="160" y="390"/>
                  </a:lnTo>
                  <a:lnTo>
                    <a:pt x="160" y="390"/>
                  </a:lnTo>
                  <a:lnTo>
                    <a:pt x="160" y="390"/>
                  </a:lnTo>
                  <a:lnTo>
                    <a:pt x="164" y="388"/>
                  </a:lnTo>
                  <a:lnTo>
                    <a:pt x="164" y="388"/>
                  </a:lnTo>
                  <a:lnTo>
                    <a:pt x="160" y="388"/>
                  </a:lnTo>
                  <a:lnTo>
                    <a:pt x="158" y="386"/>
                  </a:lnTo>
                  <a:lnTo>
                    <a:pt x="158" y="386"/>
                  </a:lnTo>
                  <a:lnTo>
                    <a:pt x="158" y="386"/>
                  </a:lnTo>
                  <a:lnTo>
                    <a:pt x="158" y="386"/>
                  </a:lnTo>
                  <a:lnTo>
                    <a:pt x="158" y="388"/>
                  </a:lnTo>
                  <a:lnTo>
                    <a:pt x="158" y="386"/>
                  </a:lnTo>
                  <a:lnTo>
                    <a:pt x="156" y="384"/>
                  </a:lnTo>
                  <a:lnTo>
                    <a:pt x="156" y="384"/>
                  </a:lnTo>
                  <a:lnTo>
                    <a:pt x="158" y="384"/>
                  </a:lnTo>
                  <a:lnTo>
                    <a:pt x="158" y="384"/>
                  </a:lnTo>
                  <a:lnTo>
                    <a:pt x="158" y="384"/>
                  </a:lnTo>
                  <a:lnTo>
                    <a:pt x="158" y="384"/>
                  </a:lnTo>
                  <a:lnTo>
                    <a:pt x="158" y="384"/>
                  </a:lnTo>
                  <a:lnTo>
                    <a:pt x="158" y="384"/>
                  </a:lnTo>
                  <a:lnTo>
                    <a:pt x="156" y="384"/>
                  </a:lnTo>
                  <a:lnTo>
                    <a:pt x="156" y="384"/>
                  </a:lnTo>
                  <a:lnTo>
                    <a:pt x="154" y="384"/>
                  </a:lnTo>
                  <a:lnTo>
                    <a:pt x="154" y="384"/>
                  </a:lnTo>
                  <a:lnTo>
                    <a:pt x="154" y="384"/>
                  </a:lnTo>
                  <a:lnTo>
                    <a:pt x="152" y="384"/>
                  </a:lnTo>
                  <a:lnTo>
                    <a:pt x="152" y="384"/>
                  </a:lnTo>
                  <a:lnTo>
                    <a:pt x="156" y="388"/>
                  </a:lnTo>
                  <a:lnTo>
                    <a:pt x="156" y="388"/>
                  </a:lnTo>
                  <a:lnTo>
                    <a:pt x="154" y="390"/>
                  </a:lnTo>
                  <a:lnTo>
                    <a:pt x="154" y="390"/>
                  </a:lnTo>
                  <a:lnTo>
                    <a:pt x="154" y="390"/>
                  </a:lnTo>
                  <a:lnTo>
                    <a:pt x="154" y="390"/>
                  </a:lnTo>
                  <a:lnTo>
                    <a:pt x="154" y="392"/>
                  </a:lnTo>
                  <a:lnTo>
                    <a:pt x="156" y="390"/>
                  </a:lnTo>
                  <a:lnTo>
                    <a:pt x="156" y="390"/>
                  </a:lnTo>
                  <a:lnTo>
                    <a:pt x="156" y="392"/>
                  </a:lnTo>
                  <a:lnTo>
                    <a:pt x="158" y="392"/>
                  </a:lnTo>
                  <a:lnTo>
                    <a:pt x="158" y="394"/>
                  </a:lnTo>
                  <a:lnTo>
                    <a:pt x="158" y="394"/>
                  </a:lnTo>
                  <a:lnTo>
                    <a:pt x="158" y="394"/>
                  </a:lnTo>
                  <a:lnTo>
                    <a:pt x="156" y="394"/>
                  </a:lnTo>
                  <a:lnTo>
                    <a:pt x="156" y="394"/>
                  </a:lnTo>
                  <a:lnTo>
                    <a:pt x="158" y="396"/>
                  </a:lnTo>
                  <a:lnTo>
                    <a:pt x="158" y="396"/>
                  </a:lnTo>
                  <a:lnTo>
                    <a:pt x="158" y="394"/>
                  </a:lnTo>
                  <a:lnTo>
                    <a:pt x="158" y="394"/>
                  </a:lnTo>
                  <a:lnTo>
                    <a:pt x="158" y="396"/>
                  </a:lnTo>
                  <a:lnTo>
                    <a:pt x="158" y="398"/>
                  </a:lnTo>
                  <a:lnTo>
                    <a:pt x="158" y="398"/>
                  </a:lnTo>
                  <a:lnTo>
                    <a:pt x="160" y="400"/>
                  </a:lnTo>
                  <a:lnTo>
                    <a:pt x="160" y="400"/>
                  </a:lnTo>
                  <a:close/>
                  <a:moveTo>
                    <a:pt x="160" y="440"/>
                  </a:moveTo>
                  <a:lnTo>
                    <a:pt x="162" y="440"/>
                  </a:lnTo>
                  <a:lnTo>
                    <a:pt x="162" y="438"/>
                  </a:lnTo>
                  <a:lnTo>
                    <a:pt x="160" y="440"/>
                  </a:lnTo>
                  <a:close/>
                  <a:moveTo>
                    <a:pt x="158" y="428"/>
                  </a:moveTo>
                  <a:lnTo>
                    <a:pt x="158" y="428"/>
                  </a:lnTo>
                  <a:lnTo>
                    <a:pt x="158" y="430"/>
                  </a:lnTo>
                  <a:lnTo>
                    <a:pt x="158" y="428"/>
                  </a:lnTo>
                  <a:close/>
                  <a:moveTo>
                    <a:pt x="156" y="424"/>
                  </a:moveTo>
                  <a:lnTo>
                    <a:pt x="158" y="424"/>
                  </a:lnTo>
                  <a:lnTo>
                    <a:pt x="158" y="422"/>
                  </a:lnTo>
                  <a:lnTo>
                    <a:pt x="156" y="424"/>
                  </a:lnTo>
                  <a:close/>
                  <a:moveTo>
                    <a:pt x="154" y="426"/>
                  </a:moveTo>
                  <a:lnTo>
                    <a:pt x="154" y="426"/>
                  </a:lnTo>
                  <a:lnTo>
                    <a:pt x="154" y="426"/>
                  </a:lnTo>
                  <a:lnTo>
                    <a:pt x="154" y="426"/>
                  </a:lnTo>
                  <a:lnTo>
                    <a:pt x="154" y="426"/>
                  </a:lnTo>
                  <a:lnTo>
                    <a:pt x="156" y="424"/>
                  </a:lnTo>
                  <a:lnTo>
                    <a:pt x="156" y="424"/>
                  </a:lnTo>
                  <a:lnTo>
                    <a:pt x="154" y="426"/>
                  </a:lnTo>
                  <a:lnTo>
                    <a:pt x="154" y="426"/>
                  </a:lnTo>
                  <a:lnTo>
                    <a:pt x="154" y="426"/>
                  </a:lnTo>
                  <a:close/>
                  <a:moveTo>
                    <a:pt x="152" y="446"/>
                  </a:moveTo>
                  <a:lnTo>
                    <a:pt x="152" y="446"/>
                  </a:lnTo>
                  <a:lnTo>
                    <a:pt x="150" y="446"/>
                  </a:lnTo>
                  <a:lnTo>
                    <a:pt x="150" y="446"/>
                  </a:lnTo>
                  <a:lnTo>
                    <a:pt x="150" y="446"/>
                  </a:lnTo>
                  <a:lnTo>
                    <a:pt x="150" y="448"/>
                  </a:lnTo>
                  <a:lnTo>
                    <a:pt x="152" y="446"/>
                  </a:lnTo>
                  <a:lnTo>
                    <a:pt x="152" y="446"/>
                  </a:lnTo>
                  <a:close/>
                  <a:moveTo>
                    <a:pt x="160" y="440"/>
                  </a:moveTo>
                  <a:lnTo>
                    <a:pt x="160" y="440"/>
                  </a:lnTo>
                  <a:lnTo>
                    <a:pt x="158" y="442"/>
                  </a:lnTo>
                  <a:lnTo>
                    <a:pt x="156" y="440"/>
                  </a:lnTo>
                  <a:lnTo>
                    <a:pt x="158" y="440"/>
                  </a:lnTo>
                  <a:lnTo>
                    <a:pt x="156" y="438"/>
                  </a:lnTo>
                  <a:lnTo>
                    <a:pt x="156" y="440"/>
                  </a:lnTo>
                  <a:lnTo>
                    <a:pt x="156" y="440"/>
                  </a:lnTo>
                  <a:lnTo>
                    <a:pt x="154" y="438"/>
                  </a:lnTo>
                  <a:lnTo>
                    <a:pt x="152" y="440"/>
                  </a:lnTo>
                  <a:lnTo>
                    <a:pt x="152" y="440"/>
                  </a:lnTo>
                  <a:lnTo>
                    <a:pt x="152" y="438"/>
                  </a:lnTo>
                  <a:lnTo>
                    <a:pt x="150" y="436"/>
                  </a:lnTo>
                  <a:lnTo>
                    <a:pt x="150" y="436"/>
                  </a:lnTo>
                  <a:lnTo>
                    <a:pt x="150" y="436"/>
                  </a:lnTo>
                  <a:lnTo>
                    <a:pt x="150" y="438"/>
                  </a:lnTo>
                  <a:lnTo>
                    <a:pt x="150" y="438"/>
                  </a:lnTo>
                  <a:lnTo>
                    <a:pt x="148" y="436"/>
                  </a:lnTo>
                  <a:lnTo>
                    <a:pt x="148" y="436"/>
                  </a:lnTo>
                  <a:lnTo>
                    <a:pt x="146" y="436"/>
                  </a:lnTo>
                  <a:lnTo>
                    <a:pt x="146" y="434"/>
                  </a:lnTo>
                  <a:lnTo>
                    <a:pt x="146" y="434"/>
                  </a:lnTo>
                  <a:lnTo>
                    <a:pt x="146" y="436"/>
                  </a:lnTo>
                  <a:lnTo>
                    <a:pt x="146" y="436"/>
                  </a:lnTo>
                  <a:lnTo>
                    <a:pt x="146" y="436"/>
                  </a:lnTo>
                  <a:lnTo>
                    <a:pt x="150" y="440"/>
                  </a:lnTo>
                  <a:lnTo>
                    <a:pt x="152" y="440"/>
                  </a:lnTo>
                  <a:lnTo>
                    <a:pt x="152" y="442"/>
                  </a:lnTo>
                  <a:lnTo>
                    <a:pt x="152" y="442"/>
                  </a:lnTo>
                  <a:lnTo>
                    <a:pt x="154" y="440"/>
                  </a:lnTo>
                  <a:lnTo>
                    <a:pt x="154" y="438"/>
                  </a:lnTo>
                  <a:lnTo>
                    <a:pt x="154" y="438"/>
                  </a:lnTo>
                  <a:lnTo>
                    <a:pt x="156" y="442"/>
                  </a:lnTo>
                  <a:lnTo>
                    <a:pt x="158" y="442"/>
                  </a:lnTo>
                  <a:lnTo>
                    <a:pt x="160" y="440"/>
                  </a:lnTo>
                  <a:close/>
                  <a:moveTo>
                    <a:pt x="160" y="448"/>
                  </a:moveTo>
                  <a:lnTo>
                    <a:pt x="160" y="444"/>
                  </a:lnTo>
                  <a:lnTo>
                    <a:pt x="160" y="446"/>
                  </a:lnTo>
                  <a:lnTo>
                    <a:pt x="160" y="448"/>
                  </a:lnTo>
                  <a:close/>
                  <a:moveTo>
                    <a:pt x="170" y="436"/>
                  </a:moveTo>
                  <a:lnTo>
                    <a:pt x="170" y="436"/>
                  </a:lnTo>
                  <a:lnTo>
                    <a:pt x="172" y="436"/>
                  </a:lnTo>
                  <a:lnTo>
                    <a:pt x="172" y="436"/>
                  </a:lnTo>
                  <a:lnTo>
                    <a:pt x="172" y="434"/>
                  </a:lnTo>
                  <a:lnTo>
                    <a:pt x="172" y="434"/>
                  </a:lnTo>
                  <a:lnTo>
                    <a:pt x="172" y="434"/>
                  </a:lnTo>
                  <a:lnTo>
                    <a:pt x="170" y="436"/>
                  </a:lnTo>
                  <a:lnTo>
                    <a:pt x="170" y="436"/>
                  </a:lnTo>
                  <a:lnTo>
                    <a:pt x="170" y="436"/>
                  </a:lnTo>
                  <a:lnTo>
                    <a:pt x="170" y="436"/>
                  </a:lnTo>
                  <a:lnTo>
                    <a:pt x="168" y="432"/>
                  </a:lnTo>
                  <a:lnTo>
                    <a:pt x="168" y="434"/>
                  </a:lnTo>
                  <a:lnTo>
                    <a:pt x="168" y="434"/>
                  </a:lnTo>
                  <a:lnTo>
                    <a:pt x="166" y="432"/>
                  </a:lnTo>
                  <a:lnTo>
                    <a:pt x="164" y="432"/>
                  </a:lnTo>
                  <a:lnTo>
                    <a:pt x="164" y="432"/>
                  </a:lnTo>
                  <a:lnTo>
                    <a:pt x="164" y="436"/>
                  </a:lnTo>
                  <a:lnTo>
                    <a:pt x="164" y="436"/>
                  </a:lnTo>
                  <a:lnTo>
                    <a:pt x="166" y="436"/>
                  </a:lnTo>
                  <a:lnTo>
                    <a:pt x="168" y="438"/>
                  </a:lnTo>
                  <a:lnTo>
                    <a:pt x="168" y="438"/>
                  </a:lnTo>
                  <a:lnTo>
                    <a:pt x="168" y="436"/>
                  </a:lnTo>
                  <a:lnTo>
                    <a:pt x="166" y="434"/>
                  </a:lnTo>
                  <a:lnTo>
                    <a:pt x="166" y="434"/>
                  </a:lnTo>
                  <a:lnTo>
                    <a:pt x="166" y="434"/>
                  </a:lnTo>
                  <a:lnTo>
                    <a:pt x="166" y="434"/>
                  </a:lnTo>
                  <a:lnTo>
                    <a:pt x="170" y="436"/>
                  </a:lnTo>
                  <a:lnTo>
                    <a:pt x="170" y="436"/>
                  </a:lnTo>
                  <a:lnTo>
                    <a:pt x="170" y="436"/>
                  </a:lnTo>
                  <a:lnTo>
                    <a:pt x="170" y="436"/>
                  </a:lnTo>
                  <a:lnTo>
                    <a:pt x="170" y="436"/>
                  </a:lnTo>
                  <a:lnTo>
                    <a:pt x="170" y="436"/>
                  </a:lnTo>
                  <a:close/>
                  <a:moveTo>
                    <a:pt x="174" y="432"/>
                  </a:moveTo>
                  <a:lnTo>
                    <a:pt x="174" y="430"/>
                  </a:lnTo>
                  <a:lnTo>
                    <a:pt x="174" y="430"/>
                  </a:lnTo>
                  <a:lnTo>
                    <a:pt x="172" y="434"/>
                  </a:lnTo>
                  <a:lnTo>
                    <a:pt x="174" y="432"/>
                  </a:lnTo>
                  <a:close/>
                  <a:moveTo>
                    <a:pt x="176" y="428"/>
                  </a:moveTo>
                  <a:lnTo>
                    <a:pt x="176" y="428"/>
                  </a:lnTo>
                  <a:lnTo>
                    <a:pt x="176" y="428"/>
                  </a:lnTo>
                  <a:lnTo>
                    <a:pt x="174" y="428"/>
                  </a:lnTo>
                  <a:lnTo>
                    <a:pt x="176" y="428"/>
                  </a:lnTo>
                  <a:close/>
                  <a:moveTo>
                    <a:pt x="158" y="498"/>
                  </a:moveTo>
                  <a:lnTo>
                    <a:pt x="160" y="498"/>
                  </a:lnTo>
                  <a:lnTo>
                    <a:pt x="160" y="498"/>
                  </a:lnTo>
                  <a:lnTo>
                    <a:pt x="158" y="498"/>
                  </a:lnTo>
                  <a:lnTo>
                    <a:pt x="158" y="498"/>
                  </a:lnTo>
                  <a:lnTo>
                    <a:pt x="160" y="498"/>
                  </a:lnTo>
                  <a:lnTo>
                    <a:pt x="160" y="500"/>
                  </a:lnTo>
                  <a:lnTo>
                    <a:pt x="160" y="500"/>
                  </a:lnTo>
                  <a:lnTo>
                    <a:pt x="162" y="498"/>
                  </a:lnTo>
                  <a:lnTo>
                    <a:pt x="160" y="498"/>
                  </a:lnTo>
                  <a:lnTo>
                    <a:pt x="160" y="496"/>
                  </a:lnTo>
                  <a:lnTo>
                    <a:pt x="160" y="496"/>
                  </a:lnTo>
                  <a:lnTo>
                    <a:pt x="160" y="496"/>
                  </a:lnTo>
                  <a:lnTo>
                    <a:pt x="158" y="496"/>
                  </a:lnTo>
                  <a:lnTo>
                    <a:pt x="156" y="494"/>
                  </a:lnTo>
                  <a:lnTo>
                    <a:pt x="156" y="494"/>
                  </a:lnTo>
                  <a:lnTo>
                    <a:pt x="156" y="496"/>
                  </a:lnTo>
                  <a:lnTo>
                    <a:pt x="158" y="498"/>
                  </a:lnTo>
                  <a:lnTo>
                    <a:pt x="158" y="498"/>
                  </a:lnTo>
                  <a:close/>
                  <a:moveTo>
                    <a:pt x="182" y="442"/>
                  </a:moveTo>
                  <a:lnTo>
                    <a:pt x="182" y="442"/>
                  </a:lnTo>
                  <a:lnTo>
                    <a:pt x="180" y="442"/>
                  </a:lnTo>
                  <a:lnTo>
                    <a:pt x="180" y="442"/>
                  </a:lnTo>
                  <a:lnTo>
                    <a:pt x="180" y="444"/>
                  </a:lnTo>
                  <a:lnTo>
                    <a:pt x="180" y="444"/>
                  </a:lnTo>
                  <a:lnTo>
                    <a:pt x="182" y="442"/>
                  </a:lnTo>
                  <a:lnTo>
                    <a:pt x="182" y="442"/>
                  </a:lnTo>
                  <a:close/>
                  <a:moveTo>
                    <a:pt x="178" y="444"/>
                  </a:moveTo>
                  <a:lnTo>
                    <a:pt x="182" y="446"/>
                  </a:lnTo>
                  <a:lnTo>
                    <a:pt x="180" y="448"/>
                  </a:lnTo>
                  <a:lnTo>
                    <a:pt x="180" y="448"/>
                  </a:lnTo>
                  <a:lnTo>
                    <a:pt x="180" y="448"/>
                  </a:lnTo>
                  <a:lnTo>
                    <a:pt x="180" y="448"/>
                  </a:lnTo>
                  <a:lnTo>
                    <a:pt x="180" y="448"/>
                  </a:lnTo>
                  <a:lnTo>
                    <a:pt x="180" y="448"/>
                  </a:lnTo>
                  <a:lnTo>
                    <a:pt x="180" y="448"/>
                  </a:lnTo>
                  <a:lnTo>
                    <a:pt x="182" y="452"/>
                  </a:lnTo>
                  <a:lnTo>
                    <a:pt x="182" y="452"/>
                  </a:lnTo>
                  <a:lnTo>
                    <a:pt x="184" y="452"/>
                  </a:lnTo>
                  <a:lnTo>
                    <a:pt x="184" y="452"/>
                  </a:lnTo>
                  <a:lnTo>
                    <a:pt x="184" y="454"/>
                  </a:lnTo>
                  <a:lnTo>
                    <a:pt x="184" y="456"/>
                  </a:lnTo>
                  <a:lnTo>
                    <a:pt x="184" y="456"/>
                  </a:lnTo>
                  <a:lnTo>
                    <a:pt x="184" y="452"/>
                  </a:lnTo>
                  <a:lnTo>
                    <a:pt x="184" y="450"/>
                  </a:lnTo>
                  <a:lnTo>
                    <a:pt x="184" y="450"/>
                  </a:lnTo>
                  <a:lnTo>
                    <a:pt x="182" y="450"/>
                  </a:lnTo>
                  <a:lnTo>
                    <a:pt x="182" y="450"/>
                  </a:lnTo>
                  <a:lnTo>
                    <a:pt x="184" y="448"/>
                  </a:lnTo>
                  <a:lnTo>
                    <a:pt x="186" y="448"/>
                  </a:lnTo>
                  <a:lnTo>
                    <a:pt x="186" y="448"/>
                  </a:lnTo>
                  <a:lnTo>
                    <a:pt x="182" y="446"/>
                  </a:lnTo>
                  <a:lnTo>
                    <a:pt x="178" y="444"/>
                  </a:lnTo>
                  <a:lnTo>
                    <a:pt x="178" y="444"/>
                  </a:lnTo>
                  <a:close/>
                  <a:moveTo>
                    <a:pt x="176" y="460"/>
                  </a:moveTo>
                  <a:lnTo>
                    <a:pt x="176" y="462"/>
                  </a:lnTo>
                  <a:lnTo>
                    <a:pt x="176" y="462"/>
                  </a:lnTo>
                  <a:lnTo>
                    <a:pt x="178" y="462"/>
                  </a:lnTo>
                  <a:lnTo>
                    <a:pt x="176" y="460"/>
                  </a:lnTo>
                  <a:close/>
                  <a:moveTo>
                    <a:pt x="160" y="504"/>
                  </a:moveTo>
                  <a:lnTo>
                    <a:pt x="160" y="504"/>
                  </a:lnTo>
                  <a:lnTo>
                    <a:pt x="160" y="504"/>
                  </a:lnTo>
                  <a:lnTo>
                    <a:pt x="160" y="502"/>
                  </a:lnTo>
                  <a:lnTo>
                    <a:pt x="156" y="502"/>
                  </a:lnTo>
                  <a:lnTo>
                    <a:pt x="160" y="506"/>
                  </a:lnTo>
                  <a:lnTo>
                    <a:pt x="160" y="504"/>
                  </a:lnTo>
                  <a:close/>
                  <a:moveTo>
                    <a:pt x="164" y="506"/>
                  </a:moveTo>
                  <a:lnTo>
                    <a:pt x="162" y="506"/>
                  </a:lnTo>
                  <a:lnTo>
                    <a:pt x="160" y="506"/>
                  </a:lnTo>
                  <a:lnTo>
                    <a:pt x="164" y="506"/>
                  </a:lnTo>
                  <a:close/>
                  <a:moveTo>
                    <a:pt x="166" y="506"/>
                  </a:moveTo>
                  <a:lnTo>
                    <a:pt x="166" y="506"/>
                  </a:lnTo>
                  <a:lnTo>
                    <a:pt x="164" y="502"/>
                  </a:lnTo>
                  <a:lnTo>
                    <a:pt x="162" y="500"/>
                  </a:lnTo>
                  <a:lnTo>
                    <a:pt x="162" y="500"/>
                  </a:lnTo>
                  <a:lnTo>
                    <a:pt x="162" y="502"/>
                  </a:lnTo>
                  <a:lnTo>
                    <a:pt x="162" y="504"/>
                  </a:lnTo>
                  <a:lnTo>
                    <a:pt x="162" y="504"/>
                  </a:lnTo>
                  <a:lnTo>
                    <a:pt x="164" y="504"/>
                  </a:lnTo>
                  <a:lnTo>
                    <a:pt x="166" y="506"/>
                  </a:lnTo>
                  <a:lnTo>
                    <a:pt x="166" y="506"/>
                  </a:lnTo>
                  <a:close/>
                  <a:moveTo>
                    <a:pt x="184" y="472"/>
                  </a:moveTo>
                  <a:lnTo>
                    <a:pt x="186" y="470"/>
                  </a:lnTo>
                  <a:lnTo>
                    <a:pt x="186" y="470"/>
                  </a:lnTo>
                  <a:lnTo>
                    <a:pt x="184" y="470"/>
                  </a:lnTo>
                  <a:lnTo>
                    <a:pt x="182" y="468"/>
                  </a:lnTo>
                  <a:lnTo>
                    <a:pt x="182" y="468"/>
                  </a:lnTo>
                  <a:lnTo>
                    <a:pt x="182" y="468"/>
                  </a:lnTo>
                  <a:lnTo>
                    <a:pt x="182" y="468"/>
                  </a:lnTo>
                  <a:lnTo>
                    <a:pt x="182" y="470"/>
                  </a:lnTo>
                  <a:lnTo>
                    <a:pt x="180" y="468"/>
                  </a:lnTo>
                  <a:lnTo>
                    <a:pt x="180" y="466"/>
                  </a:lnTo>
                  <a:lnTo>
                    <a:pt x="180" y="466"/>
                  </a:lnTo>
                  <a:lnTo>
                    <a:pt x="180" y="466"/>
                  </a:lnTo>
                  <a:lnTo>
                    <a:pt x="182" y="466"/>
                  </a:lnTo>
                  <a:lnTo>
                    <a:pt x="182" y="466"/>
                  </a:lnTo>
                  <a:lnTo>
                    <a:pt x="182" y="466"/>
                  </a:lnTo>
                  <a:lnTo>
                    <a:pt x="182" y="466"/>
                  </a:lnTo>
                  <a:lnTo>
                    <a:pt x="180" y="464"/>
                  </a:lnTo>
                  <a:lnTo>
                    <a:pt x="180" y="466"/>
                  </a:lnTo>
                  <a:lnTo>
                    <a:pt x="180" y="466"/>
                  </a:lnTo>
                  <a:lnTo>
                    <a:pt x="178" y="466"/>
                  </a:lnTo>
                  <a:lnTo>
                    <a:pt x="178" y="466"/>
                  </a:lnTo>
                  <a:lnTo>
                    <a:pt x="178" y="466"/>
                  </a:lnTo>
                  <a:lnTo>
                    <a:pt x="176" y="466"/>
                  </a:lnTo>
                  <a:lnTo>
                    <a:pt x="176" y="466"/>
                  </a:lnTo>
                  <a:lnTo>
                    <a:pt x="180" y="470"/>
                  </a:lnTo>
                  <a:lnTo>
                    <a:pt x="184" y="472"/>
                  </a:lnTo>
                  <a:lnTo>
                    <a:pt x="184" y="472"/>
                  </a:lnTo>
                  <a:lnTo>
                    <a:pt x="184" y="472"/>
                  </a:lnTo>
                  <a:lnTo>
                    <a:pt x="184" y="472"/>
                  </a:lnTo>
                  <a:close/>
                  <a:moveTo>
                    <a:pt x="196" y="450"/>
                  </a:moveTo>
                  <a:lnTo>
                    <a:pt x="196" y="450"/>
                  </a:lnTo>
                  <a:lnTo>
                    <a:pt x="194" y="448"/>
                  </a:lnTo>
                  <a:lnTo>
                    <a:pt x="194" y="448"/>
                  </a:lnTo>
                  <a:lnTo>
                    <a:pt x="194" y="446"/>
                  </a:lnTo>
                  <a:lnTo>
                    <a:pt x="194" y="446"/>
                  </a:lnTo>
                  <a:lnTo>
                    <a:pt x="194" y="446"/>
                  </a:lnTo>
                  <a:lnTo>
                    <a:pt x="194" y="446"/>
                  </a:lnTo>
                  <a:lnTo>
                    <a:pt x="194" y="446"/>
                  </a:lnTo>
                  <a:lnTo>
                    <a:pt x="194" y="446"/>
                  </a:lnTo>
                  <a:lnTo>
                    <a:pt x="196" y="446"/>
                  </a:lnTo>
                  <a:lnTo>
                    <a:pt x="194" y="444"/>
                  </a:lnTo>
                  <a:lnTo>
                    <a:pt x="196" y="446"/>
                  </a:lnTo>
                  <a:lnTo>
                    <a:pt x="196" y="446"/>
                  </a:lnTo>
                  <a:lnTo>
                    <a:pt x="196" y="444"/>
                  </a:lnTo>
                  <a:lnTo>
                    <a:pt x="198" y="446"/>
                  </a:lnTo>
                  <a:lnTo>
                    <a:pt x="198" y="446"/>
                  </a:lnTo>
                  <a:lnTo>
                    <a:pt x="198" y="444"/>
                  </a:lnTo>
                  <a:lnTo>
                    <a:pt x="196" y="442"/>
                  </a:lnTo>
                  <a:lnTo>
                    <a:pt x="196" y="442"/>
                  </a:lnTo>
                  <a:lnTo>
                    <a:pt x="196" y="442"/>
                  </a:lnTo>
                  <a:lnTo>
                    <a:pt x="196" y="440"/>
                  </a:lnTo>
                  <a:lnTo>
                    <a:pt x="196" y="436"/>
                  </a:lnTo>
                  <a:lnTo>
                    <a:pt x="196" y="438"/>
                  </a:lnTo>
                  <a:lnTo>
                    <a:pt x="196" y="438"/>
                  </a:lnTo>
                  <a:lnTo>
                    <a:pt x="188" y="436"/>
                  </a:lnTo>
                  <a:lnTo>
                    <a:pt x="188" y="438"/>
                  </a:lnTo>
                  <a:lnTo>
                    <a:pt x="186" y="436"/>
                  </a:lnTo>
                  <a:lnTo>
                    <a:pt x="186" y="436"/>
                  </a:lnTo>
                  <a:lnTo>
                    <a:pt x="184" y="434"/>
                  </a:lnTo>
                  <a:lnTo>
                    <a:pt x="184" y="434"/>
                  </a:lnTo>
                  <a:lnTo>
                    <a:pt x="182" y="436"/>
                  </a:lnTo>
                  <a:lnTo>
                    <a:pt x="182" y="436"/>
                  </a:lnTo>
                  <a:lnTo>
                    <a:pt x="182" y="436"/>
                  </a:lnTo>
                  <a:lnTo>
                    <a:pt x="180" y="434"/>
                  </a:lnTo>
                  <a:lnTo>
                    <a:pt x="180" y="432"/>
                  </a:lnTo>
                  <a:lnTo>
                    <a:pt x="180" y="432"/>
                  </a:lnTo>
                  <a:lnTo>
                    <a:pt x="182" y="432"/>
                  </a:lnTo>
                  <a:lnTo>
                    <a:pt x="184" y="434"/>
                  </a:lnTo>
                  <a:lnTo>
                    <a:pt x="184" y="434"/>
                  </a:lnTo>
                  <a:lnTo>
                    <a:pt x="182" y="430"/>
                  </a:lnTo>
                  <a:lnTo>
                    <a:pt x="178" y="430"/>
                  </a:lnTo>
                  <a:lnTo>
                    <a:pt x="178" y="430"/>
                  </a:lnTo>
                  <a:lnTo>
                    <a:pt x="178" y="430"/>
                  </a:lnTo>
                  <a:lnTo>
                    <a:pt x="178" y="432"/>
                  </a:lnTo>
                  <a:lnTo>
                    <a:pt x="178" y="432"/>
                  </a:lnTo>
                  <a:lnTo>
                    <a:pt x="180" y="432"/>
                  </a:lnTo>
                  <a:lnTo>
                    <a:pt x="180" y="432"/>
                  </a:lnTo>
                  <a:lnTo>
                    <a:pt x="176" y="434"/>
                  </a:lnTo>
                  <a:lnTo>
                    <a:pt x="174" y="434"/>
                  </a:lnTo>
                  <a:lnTo>
                    <a:pt x="174" y="438"/>
                  </a:lnTo>
                  <a:lnTo>
                    <a:pt x="174" y="438"/>
                  </a:lnTo>
                  <a:lnTo>
                    <a:pt x="178" y="436"/>
                  </a:lnTo>
                  <a:lnTo>
                    <a:pt x="178" y="436"/>
                  </a:lnTo>
                  <a:lnTo>
                    <a:pt x="180" y="438"/>
                  </a:lnTo>
                  <a:lnTo>
                    <a:pt x="182" y="442"/>
                  </a:lnTo>
                  <a:lnTo>
                    <a:pt x="182" y="442"/>
                  </a:lnTo>
                  <a:lnTo>
                    <a:pt x="182" y="442"/>
                  </a:lnTo>
                  <a:lnTo>
                    <a:pt x="182" y="442"/>
                  </a:lnTo>
                  <a:lnTo>
                    <a:pt x="182" y="442"/>
                  </a:lnTo>
                  <a:lnTo>
                    <a:pt x="182" y="442"/>
                  </a:lnTo>
                  <a:lnTo>
                    <a:pt x="182" y="444"/>
                  </a:lnTo>
                  <a:lnTo>
                    <a:pt x="182" y="442"/>
                  </a:lnTo>
                  <a:lnTo>
                    <a:pt x="182" y="442"/>
                  </a:lnTo>
                  <a:lnTo>
                    <a:pt x="182" y="442"/>
                  </a:lnTo>
                  <a:lnTo>
                    <a:pt x="182" y="442"/>
                  </a:lnTo>
                  <a:lnTo>
                    <a:pt x="184" y="440"/>
                  </a:lnTo>
                  <a:lnTo>
                    <a:pt x="184" y="440"/>
                  </a:lnTo>
                  <a:lnTo>
                    <a:pt x="184" y="442"/>
                  </a:lnTo>
                  <a:lnTo>
                    <a:pt x="188" y="444"/>
                  </a:lnTo>
                  <a:lnTo>
                    <a:pt x="188" y="444"/>
                  </a:lnTo>
                  <a:lnTo>
                    <a:pt x="188" y="444"/>
                  </a:lnTo>
                  <a:lnTo>
                    <a:pt x="186" y="446"/>
                  </a:lnTo>
                  <a:lnTo>
                    <a:pt x="186" y="446"/>
                  </a:lnTo>
                  <a:lnTo>
                    <a:pt x="188" y="448"/>
                  </a:lnTo>
                  <a:lnTo>
                    <a:pt x="188" y="448"/>
                  </a:lnTo>
                  <a:lnTo>
                    <a:pt x="188" y="448"/>
                  </a:lnTo>
                  <a:lnTo>
                    <a:pt x="190" y="448"/>
                  </a:lnTo>
                  <a:lnTo>
                    <a:pt x="190" y="450"/>
                  </a:lnTo>
                  <a:lnTo>
                    <a:pt x="190" y="450"/>
                  </a:lnTo>
                  <a:lnTo>
                    <a:pt x="192" y="452"/>
                  </a:lnTo>
                  <a:lnTo>
                    <a:pt x="192" y="452"/>
                  </a:lnTo>
                  <a:lnTo>
                    <a:pt x="190" y="450"/>
                  </a:lnTo>
                  <a:lnTo>
                    <a:pt x="190" y="448"/>
                  </a:lnTo>
                  <a:lnTo>
                    <a:pt x="192" y="448"/>
                  </a:lnTo>
                  <a:lnTo>
                    <a:pt x="192" y="448"/>
                  </a:lnTo>
                  <a:lnTo>
                    <a:pt x="192" y="448"/>
                  </a:lnTo>
                  <a:lnTo>
                    <a:pt x="192" y="448"/>
                  </a:lnTo>
                  <a:lnTo>
                    <a:pt x="194" y="446"/>
                  </a:lnTo>
                  <a:lnTo>
                    <a:pt x="194" y="446"/>
                  </a:lnTo>
                  <a:lnTo>
                    <a:pt x="194" y="446"/>
                  </a:lnTo>
                  <a:lnTo>
                    <a:pt x="194" y="448"/>
                  </a:lnTo>
                  <a:lnTo>
                    <a:pt x="194" y="448"/>
                  </a:lnTo>
                  <a:lnTo>
                    <a:pt x="194" y="448"/>
                  </a:lnTo>
                  <a:lnTo>
                    <a:pt x="196" y="450"/>
                  </a:lnTo>
                  <a:lnTo>
                    <a:pt x="196" y="450"/>
                  </a:lnTo>
                  <a:close/>
                  <a:moveTo>
                    <a:pt x="198" y="448"/>
                  </a:moveTo>
                  <a:lnTo>
                    <a:pt x="198" y="446"/>
                  </a:lnTo>
                  <a:lnTo>
                    <a:pt x="196" y="448"/>
                  </a:lnTo>
                  <a:lnTo>
                    <a:pt x="198" y="448"/>
                  </a:lnTo>
                  <a:close/>
                  <a:moveTo>
                    <a:pt x="200" y="444"/>
                  </a:moveTo>
                  <a:lnTo>
                    <a:pt x="200" y="442"/>
                  </a:lnTo>
                  <a:lnTo>
                    <a:pt x="198" y="444"/>
                  </a:lnTo>
                  <a:lnTo>
                    <a:pt x="200" y="444"/>
                  </a:lnTo>
                  <a:close/>
                  <a:moveTo>
                    <a:pt x="182" y="510"/>
                  </a:moveTo>
                  <a:lnTo>
                    <a:pt x="180" y="510"/>
                  </a:lnTo>
                  <a:lnTo>
                    <a:pt x="180" y="510"/>
                  </a:lnTo>
                  <a:lnTo>
                    <a:pt x="182" y="510"/>
                  </a:lnTo>
                  <a:close/>
                  <a:moveTo>
                    <a:pt x="198" y="474"/>
                  </a:moveTo>
                  <a:lnTo>
                    <a:pt x="198" y="474"/>
                  </a:lnTo>
                  <a:lnTo>
                    <a:pt x="198" y="474"/>
                  </a:lnTo>
                  <a:lnTo>
                    <a:pt x="198" y="474"/>
                  </a:lnTo>
                  <a:lnTo>
                    <a:pt x="198" y="474"/>
                  </a:lnTo>
                  <a:lnTo>
                    <a:pt x="198" y="470"/>
                  </a:lnTo>
                  <a:lnTo>
                    <a:pt x="196" y="468"/>
                  </a:lnTo>
                  <a:lnTo>
                    <a:pt x="194" y="468"/>
                  </a:lnTo>
                  <a:lnTo>
                    <a:pt x="196" y="470"/>
                  </a:lnTo>
                  <a:lnTo>
                    <a:pt x="196" y="470"/>
                  </a:lnTo>
                  <a:lnTo>
                    <a:pt x="194" y="470"/>
                  </a:lnTo>
                  <a:lnTo>
                    <a:pt x="194" y="470"/>
                  </a:lnTo>
                  <a:lnTo>
                    <a:pt x="194" y="472"/>
                  </a:lnTo>
                  <a:lnTo>
                    <a:pt x="194" y="470"/>
                  </a:lnTo>
                  <a:lnTo>
                    <a:pt x="194" y="470"/>
                  </a:lnTo>
                  <a:lnTo>
                    <a:pt x="192" y="472"/>
                  </a:lnTo>
                  <a:lnTo>
                    <a:pt x="192" y="472"/>
                  </a:lnTo>
                  <a:lnTo>
                    <a:pt x="194" y="476"/>
                  </a:lnTo>
                  <a:lnTo>
                    <a:pt x="194" y="474"/>
                  </a:lnTo>
                  <a:lnTo>
                    <a:pt x="198" y="474"/>
                  </a:lnTo>
                  <a:close/>
                  <a:moveTo>
                    <a:pt x="186" y="522"/>
                  </a:moveTo>
                  <a:lnTo>
                    <a:pt x="184" y="520"/>
                  </a:lnTo>
                  <a:lnTo>
                    <a:pt x="182" y="520"/>
                  </a:lnTo>
                  <a:lnTo>
                    <a:pt x="186" y="522"/>
                  </a:lnTo>
                  <a:close/>
                  <a:moveTo>
                    <a:pt x="200" y="486"/>
                  </a:moveTo>
                  <a:lnTo>
                    <a:pt x="200" y="486"/>
                  </a:lnTo>
                  <a:lnTo>
                    <a:pt x="200" y="484"/>
                  </a:lnTo>
                  <a:lnTo>
                    <a:pt x="200" y="484"/>
                  </a:lnTo>
                  <a:lnTo>
                    <a:pt x="200" y="482"/>
                  </a:lnTo>
                  <a:lnTo>
                    <a:pt x="198" y="482"/>
                  </a:lnTo>
                  <a:lnTo>
                    <a:pt x="198" y="482"/>
                  </a:lnTo>
                  <a:lnTo>
                    <a:pt x="196" y="482"/>
                  </a:lnTo>
                  <a:lnTo>
                    <a:pt x="196" y="484"/>
                  </a:lnTo>
                  <a:lnTo>
                    <a:pt x="196" y="482"/>
                  </a:lnTo>
                  <a:lnTo>
                    <a:pt x="196" y="486"/>
                  </a:lnTo>
                  <a:lnTo>
                    <a:pt x="196" y="486"/>
                  </a:lnTo>
                  <a:lnTo>
                    <a:pt x="198" y="486"/>
                  </a:lnTo>
                  <a:lnTo>
                    <a:pt x="200" y="484"/>
                  </a:lnTo>
                  <a:lnTo>
                    <a:pt x="200" y="484"/>
                  </a:lnTo>
                  <a:lnTo>
                    <a:pt x="200" y="486"/>
                  </a:lnTo>
                  <a:lnTo>
                    <a:pt x="200" y="486"/>
                  </a:lnTo>
                  <a:close/>
                  <a:moveTo>
                    <a:pt x="208" y="468"/>
                  </a:moveTo>
                  <a:lnTo>
                    <a:pt x="206" y="466"/>
                  </a:lnTo>
                  <a:lnTo>
                    <a:pt x="208" y="464"/>
                  </a:lnTo>
                  <a:lnTo>
                    <a:pt x="208" y="464"/>
                  </a:lnTo>
                  <a:lnTo>
                    <a:pt x="206" y="464"/>
                  </a:lnTo>
                  <a:lnTo>
                    <a:pt x="204" y="464"/>
                  </a:lnTo>
                  <a:lnTo>
                    <a:pt x="204" y="464"/>
                  </a:lnTo>
                  <a:lnTo>
                    <a:pt x="206" y="464"/>
                  </a:lnTo>
                  <a:lnTo>
                    <a:pt x="206" y="466"/>
                  </a:lnTo>
                  <a:lnTo>
                    <a:pt x="204" y="466"/>
                  </a:lnTo>
                  <a:lnTo>
                    <a:pt x="204" y="468"/>
                  </a:lnTo>
                  <a:lnTo>
                    <a:pt x="204" y="468"/>
                  </a:lnTo>
                  <a:lnTo>
                    <a:pt x="206" y="468"/>
                  </a:lnTo>
                  <a:lnTo>
                    <a:pt x="208" y="470"/>
                  </a:lnTo>
                  <a:lnTo>
                    <a:pt x="208" y="470"/>
                  </a:lnTo>
                  <a:lnTo>
                    <a:pt x="208" y="470"/>
                  </a:lnTo>
                  <a:lnTo>
                    <a:pt x="208" y="468"/>
                  </a:lnTo>
                  <a:lnTo>
                    <a:pt x="208" y="468"/>
                  </a:lnTo>
                  <a:close/>
                  <a:moveTo>
                    <a:pt x="208" y="472"/>
                  </a:moveTo>
                  <a:lnTo>
                    <a:pt x="208" y="472"/>
                  </a:lnTo>
                  <a:lnTo>
                    <a:pt x="208" y="472"/>
                  </a:lnTo>
                  <a:lnTo>
                    <a:pt x="208" y="470"/>
                  </a:lnTo>
                  <a:lnTo>
                    <a:pt x="208" y="470"/>
                  </a:lnTo>
                  <a:lnTo>
                    <a:pt x="208" y="472"/>
                  </a:lnTo>
                  <a:lnTo>
                    <a:pt x="208" y="472"/>
                  </a:lnTo>
                  <a:close/>
                  <a:moveTo>
                    <a:pt x="210" y="472"/>
                  </a:moveTo>
                  <a:lnTo>
                    <a:pt x="212" y="468"/>
                  </a:lnTo>
                  <a:lnTo>
                    <a:pt x="210" y="468"/>
                  </a:lnTo>
                  <a:lnTo>
                    <a:pt x="210" y="468"/>
                  </a:lnTo>
                  <a:lnTo>
                    <a:pt x="210" y="470"/>
                  </a:lnTo>
                  <a:lnTo>
                    <a:pt x="210" y="470"/>
                  </a:lnTo>
                  <a:lnTo>
                    <a:pt x="210" y="472"/>
                  </a:lnTo>
                  <a:lnTo>
                    <a:pt x="210" y="472"/>
                  </a:lnTo>
                  <a:close/>
                  <a:moveTo>
                    <a:pt x="204" y="494"/>
                  </a:moveTo>
                  <a:lnTo>
                    <a:pt x="204" y="492"/>
                  </a:lnTo>
                  <a:lnTo>
                    <a:pt x="204" y="492"/>
                  </a:lnTo>
                  <a:lnTo>
                    <a:pt x="204" y="494"/>
                  </a:lnTo>
                  <a:close/>
                  <a:moveTo>
                    <a:pt x="214" y="466"/>
                  </a:moveTo>
                  <a:lnTo>
                    <a:pt x="214" y="468"/>
                  </a:lnTo>
                  <a:lnTo>
                    <a:pt x="214" y="468"/>
                  </a:lnTo>
                  <a:lnTo>
                    <a:pt x="216" y="470"/>
                  </a:lnTo>
                  <a:lnTo>
                    <a:pt x="214" y="468"/>
                  </a:lnTo>
                  <a:lnTo>
                    <a:pt x="214" y="468"/>
                  </a:lnTo>
                  <a:lnTo>
                    <a:pt x="214" y="466"/>
                  </a:lnTo>
                  <a:close/>
                  <a:moveTo>
                    <a:pt x="212" y="478"/>
                  </a:moveTo>
                  <a:lnTo>
                    <a:pt x="212" y="478"/>
                  </a:lnTo>
                  <a:lnTo>
                    <a:pt x="212" y="476"/>
                  </a:lnTo>
                  <a:lnTo>
                    <a:pt x="210" y="476"/>
                  </a:lnTo>
                  <a:lnTo>
                    <a:pt x="210" y="476"/>
                  </a:lnTo>
                  <a:lnTo>
                    <a:pt x="212" y="478"/>
                  </a:lnTo>
                  <a:lnTo>
                    <a:pt x="212" y="478"/>
                  </a:lnTo>
                  <a:lnTo>
                    <a:pt x="212" y="478"/>
                  </a:lnTo>
                  <a:close/>
                  <a:moveTo>
                    <a:pt x="210" y="526"/>
                  </a:moveTo>
                  <a:lnTo>
                    <a:pt x="210" y="526"/>
                  </a:lnTo>
                  <a:lnTo>
                    <a:pt x="210" y="520"/>
                  </a:lnTo>
                  <a:lnTo>
                    <a:pt x="208" y="516"/>
                  </a:lnTo>
                  <a:lnTo>
                    <a:pt x="208" y="516"/>
                  </a:lnTo>
                  <a:lnTo>
                    <a:pt x="206" y="518"/>
                  </a:lnTo>
                  <a:lnTo>
                    <a:pt x="204" y="518"/>
                  </a:lnTo>
                  <a:lnTo>
                    <a:pt x="204" y="516"/>
                  </a:lnTo>
                  <a:lnTo>
                    <a:pt x="204" y="516"/>
                  </a:lnTo>
                  <a:lnTo>
                    <a:pt x="204" y="518"/>
                  </a:lnTo>
                  <a:lnTo>
                    <a:pt x="204" y="518"/>
                  </a:lnTo>
                  <a:lnTo>
                    <a:pt x="206" y="518"/>
                  </a:lnTo>
                  <a:lnTo>
                    <a:pt x="206" y="520"/>
                  </a:lnTo>
                  <a:lnTo>
                    <a:pt x="208" y="518"/>
                  </a:lnTo>
                  <a:lnTo>
                    <a:pt x="208" y="518"/>
                  </a:lnTo>
                  <a:lnTo>
                    <a:pt x="206" y="522"/>
                  </a:lnTo>
                  <a:lnTo>
                    <a:pt x="206" y="522"/>
                  </a:lnTo>
                  <a:lnTo>
                    <a:pt x="206" y="522"/>
                  </a:lnTo>
                  <a:lnTo>
                    <a:pt x="206" y="522"/>
                  </a:lnTo>
                  <a:lnTo>
                    <a:pt x="206" y="522"/>
                  </a:lnTo>
                  <a:lnTo>
                    <a:pt x="206" y="522"/>
                  </a:lnTo>
                  <a:lnTo>
                    <a:pt x="206" y="522"/>
                  </a:lnTo>
                  <a:lnTo>
                    <a:pt x="206" y="522"/>
                  </a:lnTo>
                  <a:lnTo>
                    <a:pt x="206" y="524"/>
                  </a:lnTo>
                  <a:lnTo>
                    <a:pt x="210" y="526"/>
                  </a:lnTo>
                  <a:close/>
                  <a:moveTo>
                    <a:pt x="218" y="510"/>
                  </a:moveTo>
                  <a:lnTo>
                    <a:pt x="218" y="510"/>
                  </a:lnTo>
                  <a:lnTo>
                    <a:pt x="216" y="510"/>
                  </a:lnTo>
                  <a:lnTo>
                    <a:pt x="216" y="510"/>
                  </a:lnTo>
                  <a:lnTo>
                    <a:pt x="214" y="508"/>
                  </a:lnTo>
                  <a:lnTo>
                    <a:pt x="214" y="508"/>
                  </a:lnTo>
                  <a:lnTo>
                    <a:pt x="214" y="510"/>
                  </a:lnTo>
                  <a:lnTo>
                    <a:pt x="214" y="510"/>
                  </a:lnTo>
                  <a:lnTo>
                    <a:pt x="216" y="510"/>
                  </a:lnTo>
                  <a:lnTo>
                    <a:pt x="218" y="510"/>
                  </a:lnTo>
                  <a:lnTo>
                    <a:pt x="218" y="510"/>
                  </a:lnTo>
                  <a:close/>
                  <a:moveTo>
                    <a:pt x="220" y="500"/>
                  </a:moveTo>
                  <a:lnTo>
                    <a:pt x="220" y="500"/>
                  </a:lnTo>
                  <a:lnTo>
                    <a:pt x="218" y="502"/>
                  </a:lnTo>
                  <a:lnTo>
                    <a:pt x="218" y="502"/>
                  </a:lnTo>
                  <a:lnTo>
                    <a:pt x="218" y="502"/>
                  </a:lnTo>
                  <a:lnTo>
                    <a:pt x="220" y="502"/>
                  </a:lnTo>
                  <a:lnTo>
                    <a:pt x="220" y="500"/>
                  </a:lnTo>
                  <a:lnTo>
                    <a:pt x="220" y="500"/>
                  </a:lnTo>
                  <a:close/>
                  <a:moveTo>
                    <a:pt x="224" y="494"/>
                  </a:moveTo>
                  <a:lnTo>
                    <a:pt x="222" y="496"/>
                  </a:lnTo>
                  <a:lnTo>
                    <a:pt x="222" y="496"/>
                  </a:lnTo>
                  <a:lnTo>
                    <a:pt x="222" y="496"/>
                  </a:lnTo>
                  <a:lnTo>
                    <a:pt x="224" y="494"/>
                  </a:lnTo>
                  <a:close/>
                  <a:moveTo>
                    <a:pt x="230" y="482"/>
                  </a:moveTo>
                  <a:lnTo>
                    <a:pt x="230" y="482"/>
                  </a:lnTo>
                  <a:lnTo>
                    <a:pt x="230" y="482"/>
                  </a:lnTo>
                  <a:lnTo>
                    <a:pt x="228" y="480"/>
                  </a:lnTo>
                  <a:lnTo>
                    <a:pt x="228" y="482"/>
                  </a:lnTo>
                  <a:lnTo>
                    <a:pt x="228" y="482"/>
                  </a:lnTo>
                  <a:lnTo>
                    <a:pt x="228" y="482"/>
                  </a:lnTo>
                  <a:lnTo>
                    <a:pt x="228" y="482"/>
                  </a:lnTo>
                  <a:lnTo>
                    <a:pt x="230" y="482"/>
                  </a:lnTo>
                  <a:lnTo>
                    <a:pt x="230" y="482"/>
                  </a:lnTo>
                  <a:lnTo>
                    <a:pt x="230" y="482"/>
                  </a:lnTo>
                  <a:close/>
                  <a:moveTo>
                    <a:pt x="238" y="464"/>
                  </a:moveTo>
                  <a:lnTo>
                    <a:pt x="240" y="464"/>
                  </a:lnTo>
                  <a:lnTo>
                    <a:pt x="240" y="464"/>
                  </a:lnTo>
                  <a:lnTo>
                    <a:pt x="238" y="462"/>
                  </a:lnTo>
                  <a:lnTo>
                    <a:pt x="238" y="462"/>
                  </a:lnTo>
                  <a:lnTo>
                    <a:pt x="238" y="462"/>
                  </a:lnTo>
                  <a:lnTo>
                    <a:pt x="238" y="462"/>
                  </a:lnTo>
                  <a:lnTo>
                    <a:pt x="238" y="462"/>
                  </a:lnTo>
                  <a:lnTo>
                    <a:pt x="238" y="462"/>
                  </a:lnTo>
                  <a:lnTo>
                    <a:pt x="238" y="462"/>
                  </a:lnTo>
                  <a:lnTo>
                    <a:pt x="238" y="462"/>
                  </a:lnTo>
                  <a:lnTo>
                    <a:pt x="238" y="464"/>
                  </a:lnTo>
                  <a:lnTo>
                    <a:pt x="238" y="464"/>
                  </a:lnTo>
                  <a:lnTo>
                    <a:pt x="238" y="464"/>
                  </a:lnTo>
                  <a:lnTo>
                    <a:pt x="236" y="462"/>
                  </a:lnTo>
                  <a:lnTo>
                    <a:pt x="236" y="462"/>
                  </a:lnTo>
                  <a:lnTo>
                    <a:pt x="236" y="462"/>
                  </a:lnTo>
                  <a:lnTo>
                    <a:pt x="236" y="462"/>
                  </a:lnTo>
                  <a:lnTo>
                    <a:pt x="236" y="462"/>
                  </a:lnTo>
                  <a:lnTo>
                    <a:pt x="236" y="460"/>
                  </a:lnTo>
                  <a:lnTo>
                    <a:pt x="236" y="460"/>
                  </a:lnTo>
                  <a:lnTo>
                    <a:pt x="236" y="462"/>
                  </a:lnTo>
                  <a:lnTo>
                    <a:pt x="236" y="462"/>
                  </a:lnTo>
                  <a:lnTo>
                    <a:pt x="236" y="462"/>
                  </a:lnTo>
                  <a:lnTo>
                    <a:pt x="236" y="462"/>
                  </a:lnTo>
                  <a:lnTo>
                    <a:pt x="236" y="462"/>
                  </a:lnTo>
                  <a:lnTo>
                    <a:pt x="236" y="462"/>
                  </a:lnTo>
                  <a:lnTo>
                    <a:pt x="236" y="462"/>
                  </a:lnTo>
                  <a:lnTo>
                    <a:pt x="238" y="464"/>
                  </a:lnTo>
                  <a:lnTo>
                    <a:pt x="238" y="464"/>
                  </a:lnTo>
                  <a:close/>
                  <a:moveTo>
                    <a:pt x="240" y="460"/>
                  </a:moveTo>
                  <a:lnTo>
                    <a:pt x="240" y="460"/>
                  </a:lnTo>
                  <a:lnTo>
                    <a:pt x="238" y="460"/>
                  </a:lnTo>
                  <a:lnTo>
                    <a:pt x="238" y="460"/>
                  </a:lnTo>
                  <a:lnTo>
                    <a:pt x="240" y="460"/>
                  </a:lnTo>
                  <a:lnTo>
                    <a:pt x="240" y="460"/>
                  </a:lnTo>
                  <a:close/>
                  <a:moveTo>
                    <a:pt x="228" y="502"/>
                  </a:moveTo>
                  <a:lnTo>
                    <a:pt x="228" y="500"/>
                  </a:lnTo>
                  <a:lnTo>
                    <a:pt x="226" y="502"/>
                  </a:lnTo>
                  <a:lnTo>
                    <a:pt x="228" y="502"/>
                  </a:lnTo>
                  <a:close/>
                  <a:moveTo>
                    <a:pt x="246" y="458"/>
                  </a:moveTo>
                  <a:lnTo>
                    <a:pt x="246" y="458"/>
                  </a:lnTo>
                  <a:lnTo>
                    <a:pt x="242" y="456"/>
                  </a:lnTo>
                  <a:lnTo>
                    <a:pt x="242" y="456"/>
                  </a:lnTo>
                  <a:lnTo>
                    <a:pt x="242" y="454"/>
                  </a:lnTo>
                  <a:lnTo>
                    <a:pt x="242" y="454"/>
                  </a:lnTo>
                  <a:lnTo>
                    <a:pt x="244" y="452"/>
                  </a:lnTo>
                  <a:lnTo>
                    <a:pt x="244" y="454"/>
                  </a:lnTo>
                  <a:lnTo>
                    <a:pt x="244" y="452"/>
                  </a:lnTo>
                  <a:lnTo>
                    <a:pt x="244" y="452"/>
                  </a:lnTo>
                  <a:lnTo>
                    <a:pt x="244" y="452"/>
                  </a:lnTo>
                  <a:lnTo>
                    <a:pt x="242" y="452"/>
                  </a:lnTo>
                  <a:lnTo>
                    <a:pt x="242" y="456"/>
                  </a:lnTo>
                  <a:lnTo>
                    <a:pt x="242" y="456"/>
                  </a:lnTo>
                  <a:lnTo>
                    <a:pt x="244" y="458"/>
                  </a:lnTo>
                  <a:lnTo>
                    <a:pt x="246" y="458"/>
                  </a:lnTo>
                  <a:lnTo>
                    <a:pt x="246" y="458"/>
                  </a:lnTo>
                  <a:close/>
                  <a:moveTo>
                    <a:pt x="246" y="458"/>
                  </a:moveTo>
                  <a:lnTo>
                    <a:pt x="246" y="456"/>
                  </a:lnTo>
                  <a:lnTo>
                    <a:pt x="244" y="456"/>
                  </a:lnTo>
                  <a:lnTo>
                    <a:pt x="246" y="458"/>
                  </a:lnTo>
                  <a:close/>
                  <a:moveTo>
                    <a:pt x="230" y="518"/>
                  </a:moveTo>
                  <a:lnTo>
                    <a:pt x="226" y="516"/>
                  </a:lnTo>
                  <a:lnTo>
                    <a:pt x="226" y="516"/>
                  </a:lnTo>
                  <a:lnTo>
                    <a:pt x="228" y="518"/>
                  </a:lnTo>
                  <a:lnTo>
                    <a:pt x="230" y="518"/>
                  </a:lnTo>
                  <a:lnTo>
                    <a:pt x="230" y="516"/>
                  </a:lnTo>
                  <a:lnTo>
                    <a:pt x="230" y="516"/>
                  </a:lnTo>
                  <a:lnTo>
                    <a:pt x="228" y="516"/>
                  </a:lnTo>
                  <a:lnTo>
                    <a:pt x="230" y="518"/>
                  </a:lnTo>
                  <a:lnTo>
                    <a:pt x="230" y="518"/>
                  </a:lnTo>
                  <a:close/>
                  <a:moveTo>
                    <a:pt x="226" y="532"/>
                  </a:moveTo>
                  <a:lnTo>
                    <a:pt x="224" y="530"/>
                  </a:lnTo>
                  <a:lnTo>
                    <a:pt x="226" y="532"/>
                  </a:lnTo>
                  <a:lnTo>
                    <a:pt x="226" y="532"/>
                  </a:lnTo>
                  <a:close/>
                  <a:moveTo>
                    <a:pt x="254" y="456"/>
                  </a:moveTo>
                  <a:lnTo>
                    <a:pt x="254" y="456"/>
                  </a:lnTo>
                  <a:lnTo>
                    <a:pt x="256" y="456"/>
                  </a:lnTo>
                  <a:lnTo>
                    <a:pt x="254" y="456"/>
                  </a:lnTo>
                  <a:close/>
                  <a:moveTo>
                    <a:pt x="242" y="490"/>
                  </a:moveTo>
                  <a:lnTo>
                    <a:pt x="242" y="490"/>
                  </a:lnTo>
                  <a:lnTo>
                    <a:pt x="246" y="492"/>
                  </a:lnTo>
                  <a:lnTo>
                    <a:pt x="244" y="488"/>
                  </a:lnTo>
                  <a:lnTo>
                    <a:pt x="244" y="488"/>
                  </a:lnTo>
                  <a:lnTo>
                    <a:pt x="244" y="490"/>
                  </a:lnTo>
                  <a:lnTo>
                    <a:pt x="242" y="490"/>
                  </a:lnTo>
                  <a:lnTo>
                    <a:pt x="242" y="490"/>
                  </a:lnTo>
                  <a:lnTo>
                    <a:pt x="242" y="490"/>
                  </a:lnTo>
                  <a:lnTo>
                    <a:pt x="242" y="490"/>
                  </a:lnTo>
                  <a:lnTo>
                    <a:pt x="242" y="490"/>
                  </a:lnTo>
                  <a:lnTo>
                    <a:pt x="242" y="490"/>
                  </a:lnTo>
                  <a:lnTo>
                    <a:pt x="242" y="490"/>
                  </a:lnTo>
                  <a:close/>
                  <a:moveTo>
                    <a:pt x="246" y="498"/>
                  </a:moveTo>
                  <a:lnTo>
                    <a:pt x="242" y="494"/>
                  </a:lnTo>
                  <a:lnTo>
                    <a:pt x="242" y="494"/>
                  </a:lnTo>
                  <a:lnTo>
                    <a:pt x="242" y="496"/>
                  </a:lnTo>
                  <a:lnTo>
                    <a:pt x="244" y="496"/>
                  </a:lnTo>
                  <a:lnTo>
                    <a:pt x="246" y="498"/>
                  </a:lnTo>
                  <a:close/>
                  <a:moveTo>
                    <a:pt x="252" y="502"/>
                  </a:moveTo>
                  <a:lnTo>
                    <a:pt x="252" y="502"/>
                  </a:lnTo>
                  <a:lnTo>
                    <a:pt x="250" y="498"/>
                  </a:lnTo>
                  <a:lnTo>
                    <a:pt x="250" y="496"/>
                  </a:lnTo>
                  <a:lnTo>
                    <a:pt x="250" y="496"/>
                  </a:lnTo>
                  <a:lnTo>
                    <a:pt x="250" y="494"/>
                  </a:lnTo>
                  <a:lnTo>
                    <a:pt x="252" y="492"/>
                  </a:lnTo>
                  <a:lnTo>
                    <a:pt x="250" y="490"/>
                  </a:lnTo>
                  <a:lnTo>
                    <a:pt x="250" y="490"/>
                  </a:lnTo>
                  <a:lnTo>
                    <a:pt x="248" y="492"/>
                  </a:lnTo>
                  <a:lnTo>
                    <a:pt x="248" y="494"/>
                  </a:lnTo>
                  <a:lnTo>
                    <a:pt x="248" y="494"/>
                  </a:lnTo>
                  <a:lnTo>
                    <a:pt x="248" y="494"/>
                  </a:lnTo>
                  <a:lnTo>
                    <a:pt x="246" y="494"/>
                  </a:lnTo>
                  <a:lnTo>
                    <a:pt x="246" y="494"/>
                  </a:lnTo>
                  <a:lnTo>
                    <a:pt x="248" y="496"/>
                  </a:lnTo>
                  <a:lnTo>
                    <a:pt x="248" y="496"/>
                  </a:lnTo>
                  <a:lnTo>
                    <a:pt x="248" y="498"/>
                  </a:lnTo>
                  <a:lnTo>
                    <a:pt x="250" y="496"/>
                  </a:lnTo>
                  <a:lnTo>
                    <a:pt x="250" y="496"/>
                  </a:lnTo>
                  <a:lnTo>
                    <a:pt x="250" y="500"/>
                  </a:lnTo>
                  <a:lnTo>
                    <a:pt x="252" y="502"/>
                  </a:lnTo>
                  <a:lnTo>
                    <a:pt x="252" y="502"/>
                  </a:lnTo>
                  <a:close/>
                  <a:moveTo>
                    <a:pt x="266" y="464"/>
                  </a:moveTo>
                  <a:lnTo>
                    <a:pt x="266" y="464"/>
                  </a:lnTo>
                  <a:lnTo>
                    <a:pt x="266" y="464"/>
                  </a:lnTo>
                  <a:lnTo>
                    <a:pt x="264" y="464"/>
                  </a:lnTo>
                  <a:lnTo>
                    <a:pt x="264" y="464"/>
                  </a:lnTo>
                  <a:lnTo>
                    <a:pt x="266" y="464"/>
                  </a:lnTo>
                  <a:lnTo>
                    <a:pt x="266" y="464"/>
                  </a:lnTo>
                  <a:close/>
                  <a:moveTo>
                    <a:pt x="236" y="560"/>
                  </a:moveTo>
                  <a:lnTo>
                    <a:pt x="236" y="560"/>
                  </a:lnTo>
                  <a:lnTo>
                    <a:pt x="234" y="558"/>
                  </a:lnTo>
                  <a:lnTo>
                    <a:pt x="234" y="558"/>
                  </a:lnTo>
                  <a:lnTo>
                    <a:pt x="234" y="558"/>
                  </a:lnTo>
                  <a:lnTo>
                    <a:pt x="234" y="560"/>
                  </a:lnTo>
                  <a:lnTo>
                    <a:pt x="236" y="560"/>
                  </a:lnTo>
                  <a:lnTo>
                    <a:pt x="236" y="560"/>
                  </a:lnTo>
                  <a:close/>
                  <a:moveTo>
                    <a:pt x="262" y="492"/>
                  </a:moveTo>
                  <a:lnTo>
                    <a:pt x="262" y="492"/>
                  </a:lnTo>
                  <a:lnTo>
                    <a:pt x="264" y="494"/>
                  </a:lnTo>
                  <a:lnTo>
                    <a:pt x="266" y="494"/>
                  </a:lnTo>
                  <a:lnTo>
                    <a:pt x="266" y="494"/>
                  </a:lnTo>
                  <a:lnTo>
                    <a:pt x="268" y="496"/>
                  </a:lnTo>
                  <a:lnTo>
                    <a:pt x="268" y="496"/>
                  </a:lnTo>
                  <a:lnTo>
                    <a:pt x="266" y="494"/>
                  </a:lnTo>
                  <a:lnTo>
                    <a:pt x="266" y="494"/>
                  </a:lnTo>
                  <a:lnTo>
                    <a:pt x="266" y="492"/>
                  </a:lnTo>
                  <a:lnTo>
                    <a:pt x="264" y="490"/>
                  </a:lnTo>
                  <a:lnTo>
                    <a:pt x="262" y="492"/>
                  </a:lnTo>
                  <a:close/>
                  <a:moveTo>
                    <a:pt x="262" y="506"/>
                  </a:moveTo>
                  <a:lnTo>
                    <a:pt x="262" y="506"/>
                  </a:lnTo>
                  <a:lnTo>
                    <a:pt x="262" y="506"/>
                  </a:lnTo>
                  <a:lnTo>
                    <a:pt x="260" y="506"/>
                  </a:lnTo>
                  <a:lnTo>
                    <a:pt x="260" y="506"/>
                  </a:lnTo>
                  <a:lnTo>
                    <a:pt x="262" y="506"/>
                  </a:lnTo>
                  <a:lnTo>
                    <a:pt x="262" y="506"/>
                  </a:lnTo>
                  <a:lnTo>
                    <a:pt x="262" y="506"/>
                  </a:lnTo>
                  <a:close/>
                  <a:moveTo>
                    <a:pt x="260" y="508"/>
                  </a:moveTo>
                  <a:lnTo>
                    <a:pt x="260" y="510"/>
                  </a:lnTo>
                  <a:lnTo>
                    <a:pt x="260" y="510"/>
                  </a:lnTo>
                  <a:lnTo>
                    <a:pt x="260" y="508"/>
                  </a:lnTo>
                  <a:close/>
                  <a:moveTo>
                    <a:pt x="250" y="536"/>
                  </a:moveTo>
                  <a:lnTo>
                    <a:pt x="250" y="536"/>
                  </a:lnTo>
                  <a:lnTo>
                    <a:pt x="250" y="534"/>
                  </a:lnTo>
                  <a:lnTo>
                    <a:pt x="248" y="534"/>
                  </a:lnTo>
                  <a:lnTo>
                    <a:pt x="248" y="534"/>
                  </a:lnTo>
                  <a:lnTo>
                    <a:pt x="250" y="536"/>
                  </a:lnTo>
                  <a:lnTo>
                    <a:pt x="250" y="536"/>
                  </a:lnTo>
                  <a:lnTo>
                    <a:pt x="250" y="536"/>
                  </a:lnTo>
                  <a:close/>
                  <a:moveTo>
                    <a:pt x="252" y="534"/>
                  </a:moveTo>
                  <a:lnTo>
                    <a:pt x="252" y="534"/>
                  </a:lnTo>
                  <a:lnTo>
                    <a:pt x="252" y="532"/>
                  </a:lnTo>
                  <a:lnTo>
                    <a:pt x="252" y="530"/>
                  </a:lnTo>
                  <a:lnTo>
                    <a:pt x="252" y="530"/>
                  </a:lnTo>
                  <a:lnTo>
                    <a:pt x="252" y="532"/>
                  </a:lnTo>
                  <a:lnTo>
                    <a:pt x="250" y="532"/>
                  </a:lnTo>
                  <a:lnTo>
                    <a:pt x="250" y="530"/>
                  </a:lnTo>
                  <a:lnTo>
                    <a:pt x="248" y="532"/>
                  </a:lnTo>
                  <a:lnTo>
                    <a:pt x="248" y="532"/>
                  </a:lnTo>
                  <a:lnTo>
                    <a:pt x="248" y="532"/>
                  </a:lnTo>
                  <a:lnTo>
                    <a:pt x="248" y="532"/>
                  </a:lnTo>
                  <a:lnTo>
                    <a:pt x="248" y="532"/>
                  </a:lnTo>
                  <a:lnTo>
                    <a:pt x="248" y="532"/>
                  </a:lnTo>
                  <a:lnTo>
                    <a:pt x="252" y="534"/>
                  </a:lnTo>
                  <a:lnTo>
                    <a:pt x="252" y="534"/>
                  </a:lnTo>
                  <a:close/>
                  <a:moveTo>
                    <a:pt x="252" y="544"/>
                  </a:moveTo>
                  <a:lnTo>
                    <a:pt x="252" y="544"/>
                  </a:lnTo>
                  <a:lnTo>
                    <a:pt x="252" y="542"/>
                  </a:lnTo>
                  <a:lnTo>
                    <a:pt x="250" y="540"/>
                  </a:lnTo>
                  <a:lnTo>
                    <a:pt x="250" y="542"/>
                  </a:lnTo>
                  <a:lnTo>
                    <a:pt x="250" y="542"/>
                  </a:lnTo>
                  <a:lnTo>
                    <a:pt x="250" y="544"/>
                  </a:lnTo>
                  <a:lnTo>
                    <a:pt x="248" y="544"/>
                  </a:lnTo>
                  <a:lnTo>
                    <a:pt x="248" y="544"/>
                  </a:lnTo>
                  <a:lnTo>
                    <a:pt x="250" y="546"/>
                  </a:lnTo>
                  <a:lnTo>
                    <a:pt x="252" y="544"/>
                  </a:lnTo>
                  <a:lnTo>
                    <a:pt x="252" y="544"/>
                  </a:lnTo>
                  <a:close/>
                  <a:moveTo>
                    <a:pt x="274" y="498"/>
                  </a:moveTo>
                  <a:lnTo>
                    <a:pt x="276" y="496"/>
                  </a:lnTo>
                  <a:lnTo>
                    <a:pt x="276" y="496"/>
                  </a:lnTo>
                  <a:lnTo>
                    <a:pt x="278" y="500"/>
                  </a:lnTo>
                  <a:lnTo>
                    <a:pt x="280" y="502"/>
                  </a:lnTo>
                  <a:lnTo>
                    <a:pt x="276" y="502"/>
                  </a:lnTo>
                  <a:lnTo>
                    <a:pt x="276" y="502"/>
                  </a:lnTo>
                  <a:lnTo>
                    <a:pt x="278" y="502"/>
                  </a:lnTo>
                  <a:lnTo>
                    <a:pt x="278" y="504"/>
                  </a:lnTo>
                  <a:lnTo>
                    <a:pt x="278" y="504"/>
                  </a:lnTo>
                  <a:lnTo>
                    <a:pt x="280" y="502"/>
                  </a:lnTo>
                  <a:lnTo>
                    <a:pt x="280" y="498"/>
                  </a:lnTo>
                  <a:lnTo>
                    <a:pt x="280" y="498"/>
                  </a:lnTo>
                  <a:lnTo>
                    <a:pt x="282" y="500"/>
                  </a:lnTo>
                  <a:lnTo>
                    <a:pt x="284" y="502"/>
                  </a:lnTo>
                  <a:lnTo>
                    <a:pt x="286" y="502"/>
                  </a:lnTo>
                  <a:lnTo>
                    <a:pt x="288" y="506"/>
                  </a:lnTo>
                  <a:lnTo>
                    <a:pt x="292" y="504"/>
                  </a:lnTo>
                  <a:lnTo>
                    <a:pt x="292" y="504"/>
                  </a:lnTo>
                  <a:lnTo>
                    <a:pt x="292" y="504"/>
                  </a:lnTo>
                  <a:lnTo>
                    <a:pt x="292" y="504"/>
                  </a:lnTo>
                  <a:lnTo>
                    <a:pt x="292" y="502"/>
                  </a:lnTo>
                  <a:lnTo>
                    <a:pt x="292" y="502"/>
                  </a:lnTo>
                  <a:lnTo>
                    <a:pt x="292" y="502"/>
                  </a:lnTo>
                  <a:lnTo>
                    <a:pt x="292" y="502"/>
                  </a:lnTo>
                  <a:lnTo>
                    <a:pt x="292" y="502"/>
                  </a:lnTo>
                  <a:lnTo>
                    <a:pt x="292" y="502"/>
                  </a:lnTo>
                  <a:lnTo>
                    <a:pt x="296" y="504"/>
                  </a:lnTo>
                  <a:lnTo>
                    <a:pt x="298" y="504"/>
                  </a:lnTo>
                  <a:lnTo>
                    <a:pt x="300" y="506"/>
                  </a:lnTo>
                  <a:lnTo>
                    <a:pt x="300" y="506"/>
                  </a:lnTo>
                  <a:lnTo>
                    <a:pt x="300" y="504"/>
                  </a:lnTo>
                  <a:lnTo>
                    <a:pt x="300" y="504"/>
                  </a:lnTo>
                  <a:lnTo>
                    <a:pt x="298" y="502"/>
                  </a:lnTo>
                  <a:lnTo>
                    <a:pt x="298" y="502"/>
                  </a:lnTo>
                  <a:lnTo>
                    <a:pt x="296" y="500"/>
                  </a:lnTo>
                  <a:lnTo>
                    <a:pt x="294" y="500"/>
                  </a:lnTo>
                  <a:lnTo>
                    <a:pt x="290" y="502"/>
                  </a:lnTo>
                  <a:lnTo>
                    <a:pt x="292" y="500"/>
                  </a:lnTo>
                  <a:lnTo>
                    <a:pt x="292" y="500"/>
                  </a:lnTo>
                  <a:lnTo>
                    <a:pt x="290" y="498"/>
                  </a:lnTo>
                  <a:lnTo>
                    <a:pt x="288" y="498"/>
                  </a:lnTo>
                  <a:lnTo>
                    <a:pt x="288" y="498"/>
                  </a:lnTo>
                  <a:lnTo>
                    <a:pt x="288" y="498"/>
                  </a:lnTo>
                  <a:lnTo>
                    <a:pt x="286" y="496"/>
                  </a:lnTo>
                  <a:lnTo>
                    <a:pt x="284" y="494"/>
                  </a:lnTo>
                  <a:lnTo>
                    <a:pt x="284" y="494"/>
                  </a:lnTo>
                  <a:lnTo>
                    <a:pt x="282" y="494"/>
                  </a:lnTo>
                  <a:lnTo>
                    <a:pt x="282" y="494"/>
                  </a:lnTo>
                  <a:lnTo>
                    <a:pt x="284" y="496"/>
                  </a:lnTo>
                  <a:lnTo>
                    <a:pt x="284" y="496"/>
                  </a:lnTo>
                  <a:lnTo>
                    <a:pt x="284" y="498"/>
                  </a:lnTo>
                  <a:lnTo>
                    <a:pt x="284" y="498"/>
                  </a:lnTo>
                  <a:lnTo>
                    <a:pt x="282" y="498"/>
                  </a:lnTo>
                  <a:lnTo>
                    <a:pt x="282" y="498"/>
                  </a:lnTo>
                  <a:lnTo>
                    <a:pt x="282" y="496"/>
                  </a:lnTo>
                  <a:lnTo>
                    <a:pt x="282" y="496"/>
                  </a:lnTo>
                  <a:lnTo>
                    <a:pt x="280" y="496"/>
                  </a:lnTo>
                  <a:lnTo>
                    <a:pt x="282" y="494"/>
                  </a:lnTo>
                  <a:lnTo>
                    <a:pt x="282" y="494"/>
                  </a:lnTo>
                  <a:lnTo>
                    <a:pt x="278" y="494"/>
                  </a:lnTo>
                  <a:lnTo>
                    <a:pt x="278" y="494"/>
                  </a:lnTo>
                  <a:lnTo>
                    <a:pt x="280" y="494"/>
                  </a:lnTo>
                  <a:lnTo>
                    <a:pt x="274" y="488"/>
                  </a:lnTo>
                  <a:lnTo>
                    <a:pt x="274" y="488"/>
                  </a:lnTo>
                  <a:lnTo>
                    <a:pt x="274" y="492"/>
                  </a:lnTo>
                  <a:lnTo>
                    <a:pt x="274" y="492"/>
                  </a:lnTo>
                  <a:lnTo>
                    <a:pt x="274" y="492"/>
                  </a:lnTo>
                  <a:lnTo>
                    <a:pt x="274" y="492"/>
                  </a:lnTo>
                  <a:lnTo>
                    <a:pt x="272" y="494"/>
                  </a:lnTo>
                  <a:lnTo>
                    <a:pt x="272" y="496"/>
                  </a:lnTo>
                  <a:lnTo>
                    <a:pt x="274" y="496"/>
                  </a:lnTo>
                  <a:lnTo>
                    <a:pt x="274" y="498"/>
                  </a:lnTo>
                  <a:lnTo>
                    <a:pt x="274" y="498"/>
                  </a:lnTo>
                  <a:close/>
                  <a:moveTo>
                    <a:pt x="294" y="504"/>
                  </a:moveTo>
                  <a:lnTo>
                    <a:pt x="294" y="504"/>
                  </a:lnTo>
                  <a:lnTo>
                    <a:pt x="292" y="506"/>
                  </a:lnTo>
                  <a:lnTo>
                    <a:pt x="292" y="506"/>
                  </a:lnTo>
                  <a:lnTo>
                    <a:pt x="292" y="506"/>
                  </a:lnTo>
                  <a:lnTo>
                    <a:pt x="294" y="506"/>
                  </a:lnTo>
                  <a:lnTo>
                    <a:pt x="294" y="504"/>
                  </a:lnTo>
                  <a:lnTo>
                    <a:pt x="294" y="504"/>
                  </a:lnTo>
                  <a:close/>
                  <a:moveTo>
                    <a:pt x="282" y="506"/>
                  </a:moveTo>
                  <a:lnTo>
                    <a:pt x="282" y="506"/>
                  </a:lnTo>
                  <a:lnTo>
                    <a:pt x="280" y="506"/>
                  </a:lnTo>
                  <a:lnTo>
                    <a:pt x="280" y="506"/>
                  </a:lnTo>
                  <a:lnTo>
                    <a:pt x="282" y="508"/>
                  </a:lnTo>
                  <a:lnTo>
                    <a:pt x="282" y="508"/>
                  </a:lnTo>
                  <a:lnTo>
                    <a:pt x="282" y="506"/>
                  </a:lnTo>
                  <a:lnTo>
                    <a:pt x="282" y="506"/>
                  </a:lnTo>
                  <a:lnTo>
                    <a:pt x="282" y="506"/>
                  </a:lnTo>
                  <a:lnTo>
                    <a:pt x="282" y="506"/>
                  </a:lnTo>
                  <a:lnTo>
                    <a:pt x="282" y="506"/>
                  </a:lnTo>
                  <a:lnTo>
                    <a:pt x="282" y="506"/>
                  </a:lnTo>
                  <a:lnTo>
                    <a:pt x="282" y="506"/>
                  </a:lnTo>
                  <a:lnTo>
                    <a:pt x="282" y="506"/>
                  </a:lnTo>
                  <a:lnTo>
                    <a:pt x="282" y="506"/>
                  </a:lnTo>
                  <a:close/>
                  <a:moveTo>
                    <a:pt x="278" y="508"/>
                  </a:moveTo>
                  <a:lnTo>
                    <a:pt x="276" y="508"/>
                  </a:lnTo>
                  <a:lnTo>
                    <a:pt x="278" y="508"/>
                  </a:lnTo>
                  <a:lnTo>
                    <a:pt x="278" y="508"/>
                  </a:lnTo>
                  <a:lnTo>
                    <a:pt x="278" y="508"/>
                  </a:lnTo>
                  <a:lnTo>
                    <a:pt x="278" y="508"/>
                  </a:lnTo>
                  <a:lnTo>
                    <a:pt x="278" y="508"/>
                  </a:lnTo>
                  <a:close/>
                  <a:moveTo>
                    <a:pt x="272" y="506"/>
                  </a:moveTo>
                  <a:lnTo>
                    <a:pt x="272" y="506"/>
                  </a:lnTo>
                  <a:lnTo>
                    <a:pt x="272" y="504"/>
                  </a:lnTo>
                  <a:lnTo>
                    <a:pt x="272" y="506"/>
                  </a:lnTo>
                  <a:lnTo>
                    <a:pt x="272" y="506"/>
                  </a:lnTo>
                  <a:lnTo>
                    <a:pt x="272" y="506"/>
                  </a:lnTo>
                  <a:lnTo>
                    <a:pt x="272" y="506"/>
                  </a:lnTo>
                  <a:lnTo>
                    <a:pt x="272" y="506"/>
                  </a:lnTo>
                  <a:close/>
                  <a:moveTo>
                    <a:pt x="272" y="506"/>
                  </a:moveTo>
                  <a:lnTo>
                    <a:pt x="272" y="506"/>
                  </a:lnTo>
                  <a:lnTo>
                    <a:pt x="274" y="508"/>
                  </a:lnTo>
                  <a:lnTo>
                    <a:pt x="274" y="508"/>
                  </a:lnTo>
                  <a:lnTo>
                    <a:pt x="274" y="508"/>
                  </a:lnTo>
                  <a:lnTo>
                    <a:pt x="276" y="508"/>
                  </a:lnTo>
                  <a:lnTo>
                    <a:pt x="276" y="506"/>
                  </a:lnTo>
                  <a:lnTo>
                    <a:pt x="276" y="506"/>
                  </a:lnTo>
                  <a:lnTo>
                    <a:pt x="272" y="506"/>
                  </a:lnTo>
                  <a:lnTo>
                    <a:pt x="272" y="506"/>
                  </a:lnTo>
                  <a:close/>
                  <a:moveTo>
                    <a:pt x="262" y="542"/>
                  </a:moveTo>
                  <a:lnTo>
                    <a:pt x="262" y="542"/>
                  </a:lnTo>
                  <a:lnTo>
                    <a:pt x="260" y="542"/>
                  </a:lnTo>
                  <a:lnTo>
                    <a:pt x="260" y="544"/>
                  </a:lnTo>
                  <a:lnTo>
                    <a:pt x="260" y="544"/>
                  </a:lnTo>
                  <a:lnTo>
                    <a:pt x="262" y="542"/>
                  </a:lnTo>
                  <a:lnTo>
                    <a:pt x="262" y="542"/>
                  </a:lnTo>
                  <a:close/>
                  <a:moveTo>
                    <a:pt x="264" y="542"/>
                  </a:moveTo>
                  <a:lnTo>
                    <a:pt x="264" y="542"/>
                  </a:lnTo>
                  <a:lnTo>
                    <a:pt x="262" y="542"/>
                  </a:lnTo>
                  <a:lnTo>
                    <a:pt x="262" y="542"/>
                  </a:lnTo>
                  <a:lnTo>
                    <a:pt x="264" y="542"/>
                  </a:lnTo>
                  <a:lnTo>
                    <a:pt x="264" y="542"/>
                  </a:lnTo>
                  <a:close/>
                  <a:moveTo>
                    <a:pt x="268" y="540"/>
                  </a:moveTo>
                  <a:lnTo>
                    <a:pt x="268" y="540"/>
                  </a:lnTo>
                  <a:lnTo>
                    <a:pt x="266" y="538"/>
                  </a:lnTo>
                  <a:lnTo>
                    <a:pt x="264" y="538"/>
                  </a:lnTo>
                  <a:lnTo>
                    <a:pt x="266" y="536"/>
                  </a:lnTo>
                  <a:lnTo>
                    <a:pt x="266" y="536"/>
                  </a:lnTo>
                  <a:lnTo>
                    <a:pt x="266" y="534"/>
                  </a:lnTo>
                  <a:lnTo>
                    <a:pt x="268" y="536"/>
                  </a:lnTo>
                  <a:lnTo>
                    <a:pt x="268" y="534"/>
                  </a:lnTo>
                  <a:lnTo>
                    <a:pt x="268" y="534"/>
                  </a:lnTo>
                  <a:lnTo>
                    <a:pt x="266" y="534"/>
                  </a:lnTo>
                  <a:lnTo>
                    <a:pt x="264" y="534"/>
                  </a:lnTo>
                  <a:lnTo>
                    <a:pt x="264" y="538"/>
                  </a:lnTo>
                  <a:lnTo>
                    <a:pt x="264" y="538"/>
                  </a:lnTo>
                  <a:lnTo>
                    <a:pt x="266" y="540"/>
                  </a:lnTo>
                  <a:lnTo>
                    <a:pt x="268" y="540"/>
                  </a:lnTo>
                  <a:lnTo>
                    <a:pt x="268" y="540"/>
                  </a:lnTo>
                  <a:close/>
                  <a:moveTo>
                    <a:pt x="276" y="536"/>
                  </a:moveTo>
                  <a:lnTo>
                    <a:pt x="278" y="536"/>
                  </a:lnTo>
                  <a:lnTo>
                    <a:pt x="276" y="532"/>
                  </a:lnTo>
                  <a:lnTo>
                    <a:pt x="276" y="532"/>
                  </a:lnTo>
                  <a:lnTo>
                    <a:pt x="280" y="534"/>
                  </a:lnTo>
                  <a:lnTo>
                    <a:pt x="282" y="536"/>
                  </a:lnTo>
                  <a:lnTo>
                    <a:pt x="282" y="536"/>
                  </a:lnTo>
                  <a:lnTo>
                    <a:pt x="280" y="536"/>
                  </a:lnTo>
                  <a:lnTo>
                    <a:pt x="278" y="536"/>
                  </a:lnTo>
                  <a:lnTo>
                    <a:pt x="282" y="542"/>
                  </a:lnTo>
                  <a:lnTo>
                    <a:pt x="282" y="542"/>
                  </a:lnTo>
                  <a:lnTo>
                    <a:pt x="282" y="540"/>
                  </a:lnTo>
                  <a:lnTo>
                    <a:pt x="282" y="538"/>
                  </a:lnTo>
                  <a:lnTo>
                    <a:pt x="282" y="538"/>
                  </a:lnTo>
                  <a:lnTo>
                    <a:pt x="284" y="538"/>
                  </a:lnTo>
                  <a:lnTo>
                    <a:pt x="284" y="538"/>
                  </a:lnTo>
                  <a:lnTo>
                    <a:pt x="282" y="536"/>
                  </a:lnTo>
                  <a:lnTo>
                    <a:pt x="282" y="536"/>
                  </a:lnTo>
                  <a:lnTo>
                    <a:pt x="284" y="536"/>
                  </a:lnTo>
                  <a:lnTo>
                    <a:pt x="284" y="534"/>
                  </a:lnTo>
                  <a:lnTo>
                    <a:pt x="286" y="532"/>
                  </a:lnTo>
                  <a:lnTo>
                    <a:pt x="286" y="532"/>
                  </a:lnTo>
                  <a:lnTo>
                    <a:pt x="284" y="532"/>
                  </a:lnTo>
                  <a:lnTo>
                    <a:pt x="286" y="532"/>
                  </a:lnTo>
                  <a:lnTo>
                    <a:pt x="286" y="530"/>
                  </a:lnTo>
                  <a:lnTo>
                    <a:pt x="286" y="530"/>
                  </a:lnTo>
                  <a:lnTo>
                    <a:pt x="280" y="528"/>
                  </a:lnTo>
                  <a:lnTo>
                    <a:pt x="276" y="528"/>
                  </a:lnTo>
                  <a:lnTo>
                    <a:pt x="276" y="524"/>
                  </a:lnTo>
                  <a:lnTo>
                    <a:pt x="276" y="524"/>
                  </a:lnTo>
                  <a:lnTo>
                    <a:pt x="274" y="526"/>
                  </a:lnTo>
                  <a:lnTo>
                    <a:pt x="272" y="526"/>
                  </a:lnTo>
                  <a:lnTo>
                    <a:pt x="272" y="526"/>
                  </a:lnTo>
                  <a:lnTo>
                    <a:pt x="274" y="524"/>
                  </a:lnTo>
                  <a:lnTo>
                    <a:pt x="272" y="522"/>
                  </a:lnTo>
                  <a:lnTo>
                    <a:pt x="272" y="522"/>
                  </a:lnTo>
                  <a:lnTo>
                    <a:pt x="272" y="522"/>
                  </a:lnTo>
                  <a:lnTo>
                    <a:pt x="270" y="522"/>
                  </a:lnTo>
                  <a:lnTo>
                    <a:pt x="270" y="522"/>
                  </a:lnTo>
                  <a:lnTo>
                    <a:pt x="270" y="522"/>
                  </a:lnTo>
                  <a:lnTo>
                    <a:pt x="270" y="522"/>
                  </a:lnTo>
                  <a:lnTo>
                    <a:pt x="272" y="524"/>
                  </a:lnTo>
                  <a:lnTo>
                    <a:pt x="274" y="528"/>
                  </a:lnTo>
                  <a:lnTo>
                    <a:pt x="274" y="530"/>
                  </a:lnTo>
                  <a:lnTo>
                    <a:pt x="276" y="532"/>
                  </a:lnTo>
                  <a:lnTo>
                    <a:pt x="276" y="532"/>
                  </a:lnTo>
                  <a:lnTo>
                    <a:pt x="272" y="530"/>
                  </a:lnTo>
                  <a:lnTo>
                    <a:pt x="268" y="530"/>
                  </a:lnTo>
                  <a:lnTo>
                    <a:pt x="268" y="530"/>
                  </a:lnTo>
                  <a:lnTo>
                    <a:pt x="268" y="532"/>
                  </a:lnTo>
                  <a:lnTo>
                    <a:pt x="272" y="532"/>
                  </a:lnTo>
                  <a:lnTo>
                    <a:pt x="274" y="534"/>
                  </a:lnTo>
                  <a:lnTo>
                    <a:pt x="276" y="536"/>
                  </a:lnTo>
                  <a:lnTo>
                    <a:pt x="276" y="536"/>
                  </a:lnTo>
                  <a:close/>
                  <a:moveTo>
                    <a:pt x="276" y="538"/>
                  </a:moveTo>
                  <a:lnTo>
                    <a:pt x="278" y="538"/>
                  </a:lnTo>
                  <a:lnTo>
                    <a:pt x="278" y="538"/>
                  </a:lnTo>
                  <a:lnTo>
                    <a:pt x="276" y="538"/>
                  </a:lnTo>
                  <a:close/>
                  <a:moveTo>
                    <a:pt x="266" y="572"/>
                  </a:moveTo>
                  <a:lnTo>
                    <a:pt x="266" y="572"/>
                  </a:lnTo>
                  <a:lnTo>
                    <a:pt x="268" y="574"/>
                  </a:lnTo>
                  <a:lnTo>
                    <a:pt x="268" y="570"/>
                  </a:lnTo>
                  <a:lnTo>
                    <a:pt x="268" y="570"/>
                  </a:lnTo>
                  <a:lnTo>
                    <a:pt x="266" y="572"/>
                  </a:lnTo>
                  <a:lnTo>
                    <a:pt x="266" y="572"/>
                  </a:lnTo>
                  <a:lnTo>
                    <a:pt x="266" y="572"/>
                  </a:lnTo>
                  <a:lnTo>
                    <a:pt x="264" y="572"/>
                  </a:lnTo>
                  <a:lnTo>
                    <a:pt x="266" y="572"/>
                  </a:lnTo>
                  <a:lnTo>
                    <a:pt x="266" y="572"/>
                  </a:lnTo>
                  <a:lnTo>
                    <a:pt x="266" y="572"/>
                  </a:lnTo>
                  <a:lnTo>
                    <a:pt x="266" y="572"/>
                  </a:lnTo>
                  <a:close/>
                  <a:moveTo>
                    <a:pt x="268" y="580"/>
                  </a:moveTo>
                  <a:lnTo>
                    <a:pt x="266" y="576"/>
                  </a:lnTo>
                  <a:lnTo>
                    <a:pt x="266" y="576"/>
                  </a:lnTo>
                  <a:lnTo>
                    <a:pt x="266" y="578"/>
                  </a:lnTo>
                  <a:lnTo>
                    <a:pt x="266" y="578"/>
                  </a:lnTo>
                  <a:lnTo>
                    <a:pt x="268" y="580"/>
                  </a:lnTo>
                  <a:close/>
                  <a:moveTo>
                    <a:pt x="274" y="584"/>
                  </a:moveTo>
                  <a:lnTo>
                    <a:pt x="274" y="584"/>
                  </a:lnTo>
                  <a:lnTo>
                    <a:pt x="274" y="580"/>
                  </a:lnTo>
                  <a:lnTo>
                    <a:pt x="272" y="578"/>
                  </a:lnTo>
                  <a:lnTo>
                    <a:pt x="272" y="578"/>
                  </a:lnTo>
                  <a:lnTo>
                    <a:pt x="274" y="576"/>
                  </a:lnTo>
                  <a:lnTo>
                    <a:pt x="274" y="574"/>
                  </a:lnTo>
                  <a:lnTo>
                    <a:pt x="274" y="572"/>
                  </a:lnTo>
                  <a:lnTo>
                    <a:pt x="274" y="572"/>
                  </a:lnTo>
                  <a:lnTo>
                    <a:pt x="272" y="574"/>
                  </a:lnTo>
                  <a:lnTo>
                    <a:pt x="272" y="576"/>
                  </a:lnTo>
                  <a:lnTo>
                    <a:pt x="272" y="576"/>
                  </a:lnTo>
                  <a:lnTo>
                    <a:pt x="270" y="576"/>
                  </a:lnTo>
                  <a:lnTo>
                    <a:pt x="268" y="576"/>
                  </a:lnTo>
                  <a:lnTo>
                    <a:pt x="268" y="576"/>
                  </a:lnTo>
                  <a:lnTo>
                    <a:pt x="270" y="578"/>
                  </a:lnTo>
                  <a:lnTo>
                    <a:pt x="270" y="578"/>
                  </a:lnTo>
                  <a:lnTo>
                    <a:pt x="270" y="580"/>
                  </a:lnTo>
                  <a:lnTo>
                    <a:pt x="272" y="578"/>
                  </a:lnTo>
                  <a:lnTo>
                    <a:pt x="272" y="578"/>
                  </a:lnTo>
                  <a:lnTo>
                    <a:pt x="272" y="582"/>
                  </a:lnTo>
                  <a:lnTo>
                    <a:pt x="274" y="584"/>
                  </a:lnTo>
                  <a:lnTo>
                    <a:pt x="274" y="584"/>
                  </a:lnTo>
                  <a:close/>
                  <a:moveTo>
                    <a:pt x="290" y="546"/>
                  </a:moveTo>
                  <a:lnTo>
                    <a:pt x="290" y="546"/>
                  </a:lnTo>
                  <a:lnTo>
                    <a:pt x="288" y="546"/>
                  </a:lnTo>
                  <a:lnTo>
                    <a:pt x="286" y="546"/>
                  </a:lnTo>
                  <a:lnTo>
                    <a:pt x="286" y="546"/>
                  </a:lnTo>
                  <a:lnTo>
                    <a:pt x="290" y="546"/>
                  </a:lnTo>
                  <a:lnTo>
                    <a:pt x="290" y="546"/>
                  </a:lnTo>
                  <a:close/>
                  <a:moveTo>
                    <a:pt x="288" y="556"/>
                  </a:moveTo>
                  <a:lnTo>
                    <a:pt x="288" y="556"/>
                  </a:lnTo>
                  <a:lnTo>
                    <a:pt x="292" y="558"/>
                  </a:lnTo>
                  <a:lnTo>
                    <a:pt x="294" y="560"/>
                  </a:lnTo>
                  <a:lnTo>
                    <a:pt x="294" y="560"/>
                  </a:lnTo>
                  <a:lnTo>
                    <a:pt x="294" y="558"/>
                  </a:lnTo>
                  <a:lnTo>
                    <a:pt x="294" y="554"/>
                  </a:lnTo>
                  <a:lnTo>
                    <a:pt x="294" y="554"/>
                  </a:lnTo>
                  <a:lnTo>
                    <a:pt x="292" y="556"/>
                  </a:lnTo>
                  <a:lnTo>
                    <a:pt x="292" y="556"/>
                  </a:lnTo>
                  <a:lnTo>
                    <a:pt x="292" y="556"/>
                  </a:lnTo>
                  <a:lnTo>
                    <a:pt x="292" y="554"/>
                  </a:lnTo>
                  <a:lnTo>
                    <a:pt x="290" y="554"/>
                  </a:lnTo>
                  <a:lnTo>
                    <a:pt x="290" y="554"/>
                  </a:lnTo>
                  <a:lnTo>
                    <a:pt x="290" y="556"/>
                  </a:lnTo>
                  <a:lnTo>
                    <a:pt x="288" y="556"/>
                  </a:lnTo>
                  <a:lnTo>
                    <a:pt x="288" y="556"/>
                  </a:lnTo>
                  <a:close/>
                  <a:moveTo>
                    <a:pt x="286" y="588"/>
                  </a:moveTo>
                  <a:lnTo>
                    <a:pt x="286" y="588"/>
                  </a:lnTo>
                  <a:lnTo>
                    <a:pt x="284" y="588"/>
                  </a:lnTo>
                  <a:lnTo>
                    <a:pt x="284" y="588"/>
                  </a:lnTo>
                  <a:lnTo>
                    <a:pt x="284" y="588"/>
                  </a:lnTo>
                  <a:lnTo>
                    <a:pt x="284" y="588"/>
                  </a:lnTo>
                  <a:lnTo>
                    <a:pt x="286" y="588"/>
                  </a:lnTo>
                  <a:lnTo>
                    <a:pt x="286" y="588"/>
                  </a:lnTo>
                  <a:close/>
                  <a:moveTo>
                    <a:pt x="292" y="578"/>
                  </a:moveTo>
                  <a:lnTo>
                    <a:pt x="292" y="578"/>
                  </a:lnTo>
                  <a:lnTo>
                    <a:pt x="290" y="576"/>
                  </a:lnTo>
                  <a:lnTo>
                    <a:pt x="290" y="576"/>
                  </a:lnTo>
                  <a:lnTo>
                    <a:pt x="288" y="574"/>
                  </a:lnTo>
                  <a:lnTo>
                    <a:pt x="288" y="572"/>
                  </a:lnTo>
                  <a:lnTo>
                    <a:pt x="284" y="574"/>
                  </a:lnTo>
                  <a:lnTo>
                    <a:pt x="284" y="574"/>
                  </a:lnTo>
                  <a:lnTo>
                    <a:pt x="286" y="576"/>
                  </a:lnTo>
                  <a:lnTo>
                    <a:pt x="290" y="576"/>
                  </a:lnTo>
                  <a:lnTo>
                    <a:pt x="290" y="576"/>
                  </a:lnTo>
                  <a:lnTo>
                    <a:pt x="292" y="578"/>
                  </a:lnTo>
                  <a:lnTo>
                    <a:pt x="292" y="578"/>
                  </a:lnTo>
                  <a:close/>
                  <a:moveTo>
                    <a:pt x="296" y="572"/>
                  </a:moveTo>
                  <a:lnTo>
                    <a:pt x="296" y="572"/>
                  </a:lnTo>
                  <a:lnTo>
                    <a:pt x="296" y="568"/>
                  </a:lnTo>
                  <a:lnTo>
                    <a:pt x="294" y="566"/>
                  </a:lnTo>
                  <a:lnTo>
                    <a:pt x="294" y="566"/>
                  </a:lnTo>
                  <a:lnTo>
                    <a:pt x="294" y="568"/>
                  </a:lnTo>
                  <a:lnTo>
                    <a:pt x="292" y="568"/>
                  </a:lnTo>
                  <a:lnTo>
                    <a:pt x="292" y="570"/>
                  </a:lnTo>
                  <a:lnTo>
                    <a:pt x="292" y="570"/>
                  </a:lnTo>
                  <a:lnTo>
                    <a:pt x="292" y="572"/>
                  </a:lnTo>
                  <a:lnTo>
                    <a:pt x="292" y="572"/>
                  </a:lnTo>
                  <a:lnTo>
                    <a:pt x="292" y="568"/>
                  </a:lnTo>
                  <a:lnTo>
                    <a:pt x="294" y="568"/>
                  </a:lnTo>
                  <a:lnTo>
                    <a:pt x="294" y="568"/>
                  </a:lnTo>
                  <a:lnTo>
                    <a:pt x="294" y="568"/>
                  </a:lnTo>
                  <a:lnTo>
                    <a:pt x="296" y="570"/>
                  </a:lnTo>
                  <a:lnTo>
                    <a:pt x="296" y="570"/>
                  </a:lnTo>
                  <a:lnTo>
                    <a:pt x="294" y="570"/>
                  </a:lnTo>
                  <a:lnTo>
                    <a:pt x="294" y="570"/>
                  </a:lnTo>
                  <a:lnTo>
                    <a:pt x="294" y="570"/>
                  </a:lnTo>
                  <a:lnTo>
                    <a:pt x="296" y="572"/>
                  </a:lnTo>
                  <a:close/>
                  <a:moveTo>
                    <a:pt x="302" y="576"/>
                  </a:moveTo>
                  <a:lnTo>
                    <a:pt x="298" y="570"/>
                  </a:lnTo>
                  <a:lnTo>
                    <a:pt x="298" y="570"/>
                  </a:lnTo>
                  <a:lnTo>
                    <a:pt x="298" y="576"/>
                  </a:lnTo>
                  <a:lnTo>
                    <a:pt x="298" y="576"/>
                  </a:lnTo>
                  <a:lnTo>
                    <a:pt x="300" y="576"/>
                  </a:lnTo>
                  <a:lnTo>
                    <a:pt x="302" y="576"/>
                  </a:lnTo>
                  <a:lnTo>
                    <a:pt x="302" y="576"/>
                  </a:lnTo>
                  <a:close/>
                  <a:moveTo>
                    <a:pt x="308" y="578"/>
                  </a:moveTo>
                  <a:lnTo>
                    <a:pt x="306" y="576"/>
                  </a:lnTo>
                  <a:lnTo>
                    <a:pt x="306" y="576"/>
                  </a:lnTo>
                  <a:lnTo>
                    <a:pt x="306" y="576"/>
                  </a:lnTo>
                  <a:lnTo>
                    <a:pt x="306" y="576"/>
                  </a:lnTo>
                  <a:lnTo>
                    <a:pt x="308" y="578"/>
                  </a:lnTo>
                  <a:close/>
                  <a:moveTo>
                    <a:pt x="316" y="586"/>
                  </a:moveTo>
                  <a:lnTo>
                    <a:pt x="314" y="584"/>
                  </a:lnTo>
                  <a:lnTo>
                    <a:pt x="314" y="586"/>
                  </a:lnTo>
                  <a:lnTo>
                    <a:pt x="316" y="586"/>
                  </a:lnTo>
                  <a:close/>
                  <a:moveTo>
                    <a:pt x="322" y="598"/>
                  </a:moveTo>
                  <a:lnTo>
                    <a:pt x="322" y="598"/>
                  </a:lnTo>
                  <a:lnTo>
                    <a:pt x="322" y="596"/>
                  </a:lnTo>
                  <a:lnTo>
                    <a:pt x="322" y="596"/>
                  </a:lnTo>
                  <a:lnTo>
                    <a:pt x="318" y="596"/>
                  </a:lnTo>
                  <a:lnTo>
                    <a:pt x="318" y="596"/>
                  </a:lnTo>
                  <a:lnTo>
                    <a:pt x="320" y="598"/>
                  </a:lnTo>
                  <a:lnTo>
                    <a:pt x="322" y="598"/>
                  </a:lnTo>
                  <a:lnTo>
                    <a:pt x="322" y="598"/>
                  </a:lnTo>
                  <a:close/>
                  <a:moveTo>
                    <a:pt x="334" y="584"/>
                  </a:moveTo>
                  <a:lnTo>
                    <a:pt x="334" y="582"/>
                  </a:lnTo>
                  <a:lnTo>
                    <a:pt x="334" y="582"/>
                  </a:lnTo>
                  <a:lnTo>
                    <a:pt x="336" y="580"/>
                  </a:lnTo>
                  <a:lnTo>
                    <a:pt x="336" y="578"/>
                  </a:lnTo>
                  <a:lnTo>
                    <a:pt x="336" y="578"/>
                  </a:lnTo>
                  <a:lnTo>
                    <a:pt x="334" y="578"/>
                  </a:lnTo>
                  <a:lnTo>
                    <a:pt x="332" y="578"/>
                  </a:lnTo>
                  <a:lnTo>
                    <a:pt x="332" y="578"/>
                  </a:lnTo>
                  <a:lnTo>
                    <a:pt x="332" y="578"/>
                  </a:lnTo>
                  <a:lnTo>
                    <a:pt x="332" y="576"/>
                  </a:lnTo>
                  <a:lnTo>
                    <a:pt x="332" y="576"/>
                  </a:lnTo>
                  <a:lnTo>
                    <a:pt x="336" y="576"/>
                  </a:lnTo>
                  <a:lnTo>
                    <a:pt x="336" y="576"/>
                  </a:lnTo>
                  <a:lnTo>
                    <a:pt x="336" y="576"/>
                  </a:lnTo>
                  <a:lnTo>
                    <a:pt x="336" y="576"/>
                  </a:lnTo>
                  <a:lnTo>
                    <a:pt x="334" y="574"/>
                  </a:lnTo>
                  <a:lnTo>
                    <a:pt x="332" y="574"/>
                  </a:lnTo>
                  <a:lnTo>
                    <a:pt x="332" y="572"/>
                  </a:lnTo>
                  <a:lnTo>
                    <a:pt x="332" y="572"/>
                  </a:lnTo>
                  <a:lnTo>
                    <a:pt x="330" y="574"/>
                  </a:lnTo>
                  <a:lnTo>
                    <a:pt x="332" y="574"/>
                  </a:lnTo>
                  <a:lnTo>
                    <a:pt x="332" y="574"/>
                  </a:lnTo>
                  <a:lnTo>
                    <a:pt x="332" y="574"/>
                  </a:lnTo>
                  <a:lnTo>
                    <a:pt x="332" y="576"/>
                  </a:lnTo>
                  <a:lnTo>
                    <a:pt x="332" y="576"/>
                  </a:lnTo>
                  <a:lnTo>
                    <a:pt x="330" y="576"/>
                  </a:lnTo>
                  <a:lnTo>
                    <a:pt x="330" y="576"/>
                  </a:lnTo>
                  <a:lnTo>
                    <a:pt x="330" y="576"/>
                  </a:lnTo>
                  <a:lnTo>
                    <a:pt x="330" y="574"/>
                  </a:lnTo>
                  <a:lnTo>
                    <a:pt x="330" y="570"/>
                  </a:lnTo>
                  <a:lnTo>
                    <a:pt x="328" y="568"/>
                  </a:lnTo>
                  <a:lnTo>
                    <a:pt x="330" y="566"/>
                  </a:lnTo>
                  <a:lnTo>
                    <a:pt x="330" y="566"/>
                  </a:lnTo>
                  <a:lnTo>
                    <a:pt x="328" y="566"/>
                  </a:lnTo>
                  <a:lnTo>
                    <a:pt x="328" y="566"/>
                  </a:lnTo>
                  <a:lnTo>
                    <a:pt x="328" y="566"/>
                  </a:lnTo>
                  <a:lnTo>
                    <a:pt x="326" y="566"/>
                  </a:lnTo>
                  <a:lnTo>
                    <a:pt x="326" y="566"/>
                  </a:lnTo>
                  <a:lnTo>
                    <a:pt x="326" y="564"/>
                  </a:lnTo>
                  <a:lnTo>
                    <a:pt x="328" y="562"/>
                  </a:lnTo>
                  <a:lnTo>
                    <a:pt x="330" y="562"/>
                  </a:lnTo>
                  <a:lnTo>
                    <a:pt x="328" y="560"/>
                  </a:lnTo>
                  <a:lnTo>
                    <a:pt x="328" y="560"/>
                  </a:lnTo>
                  <a:lnTo>
                    <a:pt x="324" y="558"/>
                  </a:lnTo>
                  <a:lnTo>
                    <a:pt x="322" y="554"/>
                  </a:lnTo>
                  <a:lnTo>
                    <a:pt x="322" y="554"/>
                  </a:lnTo>
                  <a:lnTo>
                    <a:pt x="322" y="554"/>
                  </a:lnTo>
                  <a:lnTo>
                    <a:pt x="324" y="554"/>
                  </a:lnTo>
                  <a:lnTo>
                    <a:pt x="322" y="552"/>
                  </a:lnTo>
                  <a:lnTo>
                    <a:pt x="320" y="552"/>
                  </a:lnTo>
                  <a:lnTo>
                    <a:pt x="316" y="550"/>
                  </a:lnTo>
                  <a:lnTo>
                    <a:pt x="318" y="550"/>
                  </a:lnTo>
                  <a:lnTo>
                    <a:pt x="318" y="550"/>
                  </a:lnTo>
                  <a:lnTo>
                    <a:pt x="314" y="550"/>
                  </a:lnTo>
                  <a:lnTo>
                    <a:pt x="312" y="548"/>
                  </a:lnTo>
                  <a:lnTo>
                    <a:pt x="312" y="548"/>
                  </a:lnTo>
                  <a:lnTo>
                    <a:pt x="310" y="548"/>
                  </a:lnTo>
                  <a:lnTo>
                    <a:pt x="310" y="548"/>
                  </a:lnTo>
                  <a:lnTo>
                    <a:pt x="306" y="546"/>
                  </a:lnTo>
                  <a:lnTo>
                    <a:pt x="306" y="546"/>
                  </a:lnTo>
                  <a:lnTo>
                    <a:pt x="306" y="544"/>
                  </a:lnTo>
                  <a:lnTo>
                    <a:pt x="306" y="544"/>
                  </a:lnTo>
                  <a:lnTo>
                    <a:pt x="306" y="544"/>
                  </a:lnTo>
                  <a:lnTo>
                    <a:pt x="306" y="544"/>
                  </a:lnTo>
                  <a:lnTo>
                    <a:pt x="308" y="546"/>
                  </a:lnTo>
                  <a:lnTo>
                    <a:pt x="308" y="546"/>
                  </a:lnTo>
                  <a:lnTo>
                    <a:pt x="308" y="546"/>
                  </a:lnTo>
                  <a:lnTo>
                    <a:pt x="308" y="546"/>
                  </a:lnTo>
                  <a:lnTo>
                    <a:pt x="306" y="544"/>
                  </a:lnTo>
                  <a:lnTo>
                    <a:pt x="306" y="542"/>
                  </a:lnTo>
                  <a:lnTo>
                    <a:pt x="304" y="544"/>
                  </a:lnTo>
                  <a:lnTo>
                    <a:pt x="304" y="544"/>
                  </a:lnTo>
                  <a:lnTo>
                    <a:pt x="306" y="544"/>
                  </a:lnTo>
                  <a:lnTo>
                    <a:pt x="306" y="544"/>
                  </a:lnTo>
                  <a:lnTo>
                    <a:pt x="306" y="546"/>
                  </a:lnTo>
                  <a:lnTo>
                    <a:pt x="306" y="546"/>
                  </a:lnTo>
                  <a:lnTo>
                    <a:pt x="304" y="546"/>
                  </a:lnTo>
                  <a:lnTo>
                    <a:pt x="302" y="544"/>
                  </a:lnTo>
                  <a:lnTo>
                    <a:pt x="298" y="544"/>
                  </a:lnTo>
                  <a:lnTo>
                    <a:pt x="300" y="546"/>
                  </a:lnTo>
                  <a:lnTo>
                    <a:pt x="298" y="546"/>
                  </a:lnTo>
                  <a:lnTo>
                    <a:pt x="298" y="546"/>
                  </a:lnTo>
                  <a:lnTo>
                    <a:pt x="300" y="548"/>
                  </a:lnTo>
                  <a:lnTo>
                    <a:pt x="300" y="550"/>
                  </a:lnTo>
                  <a:lnTo>
                    <a:pt x="300" y="550"/>
                  </a:lnTo>
                  <a:lnTo>
                    <a:pt x="300" y="550"/>
                  </a:lnTo>
                  <a:lnTo>
                    <a:pt x="300" y="548"/>
                  </a:lnTo>
                  <a:lnTo>
                    <a:pt x="300" y="548"/>
                  </a:lnTo>
                  <a:lnTo>
                    <a:pt x="300" y="548"/>
                  </a:lnTo>
                  <a:lnTo>
                    <a:pt x="298" y="548"/>
                  </a:lnTo>
                  <a:lnTo>
                    <a:pt x="300" y="548"/>
                  </a:lnTo>
                  <a:lnTo>
                    <a:pt x="300" y="548"/>
                  </a:lnTo>
                  <a:lnTo>
                    <a:pt x="298" y="550"/>
                  </a:lnTo>
                  <a:lnTo>
                    <a:pt x="296" y="550"/>
                  </a:lnTo>
                  <a:lnTo>
                    <a:pt x="296" y="552"/>
                  </a:lnTo>
                  <a:lnTo>
                    <a:pt x="296" y="552"/>
                  </a:lnTo>
                  <a:lnTo>
                    <a:pt x="298" y="550"/>
                  </a:lnTo>
                  <a:lnTo>
                    <a:pt x="298" y="550"/>
                  </a:lnTo>
                  <a:lnTo>
                    <a:pt x="298" y="552"/>
                  </a:lnTo>
                  <a:lnTo>
                    <a:pt x="298" y="552"/>
                  </a:lnTo>
                  <a:lnTo>
                    <a:pt x="298" y="552"/>
                  </a:lnTo>
                  <a:lnTo>
                    <a:pt x="300" y="554"/>
                  </a:lnTo>
                  <a:lnTo>
                    <a:pt x="300" y="554"/>
                  </a:lnTo>
                  <a:lnTo>
                    <a:pt x="300" y="552"/>
                  </a:lnTo>
                  <a:lnTo>
                    <a:pt x="300" y="550"/>
                  </a:lnTo>
                  <a:lnTo>
                    <a:pt x="300" y="550"/>
                  </a:lnTo>
                  <a:lnTo>
                    <a:pt x="300" y="550"/>
                  </a:lnTo>
                  <a:lnTo>
                    <a:pt x="300" y="550"/>
                  </a:lnTo>
                  <a:lnTo>
                    <a:pt x="300" y="550"/>
                  </a:lnTo>
                  <a:lnTo>
                    <a:pt x="302" y="552"/>
                  </a:lnTo>
                  <a:lnTo>
                    <a:pt x="302" y="552"/>
                  </a:lnTo>
                  <a:lnTo>
                    <a:pt x="304" y="552"/>
                  </a:lnTo>
                  <a:lnTo>
                    <a:pt x="304" y="552"/>
                  </a:lnTo>
                  <a:lnTo>
                    <a:pt x="302" y="550"/>
                  </a:lnTo>
                  <a:lnTo>
                    <a:pt x="304" y="548"/>
                  </a:lnTo>
                  <a:lnTo>
                    <a:pt x="304" y="548"/>
                  </a:lnTo>
                  <a:lnTo>
                    <a:pt x="306" y="550"/>
                  </a:lnTo>
                  <a:lnTo>
                    <a:pt x="308" y="552"/>
                  </a:lnTo>
                  <a:lnTo>
                    <a:pt x="308" y="552"/>
                  </a:lnTo>
                  <a:lnTo>
                    <a:pt x="310" y="552"/>
                  </a:lnTo>
                  <a:lnTo>
                    <a:pt x="310" y="552"/>
                  </a:lnTo>
                  <a:lnTo>
                    <a:pt x="310" y="552"/>
                  </a:lnTo>
                  <a:lnTo>
                    <a:pt x="312" y="554"/>
                  </a:lnTo>
                  <a:lnTo>
                    <a:pt x="314" y="556"/>
                  </a:lnTo>
                  <a:lnTo>
                    <a:pt x="314" y="556"/>
                  </a:lnTo>
                  <a:lnTo>
                    <a:pt x="312" y="556"/>
                  </a:lnTo>
                  <a:lnTo>
                    <a:pt x="312" y="558"/>
                  </a:lnTo>
                  <a:lnTo>
                    <a:pt x="312" y="558"/>
                  </a:lnTo>
                  <a:lnTo>
                    <a:pt x="314" y="556"/>
                  </a:lnTo>
                  <a:lnTo>
                    <a:pt x="314" y="560"/>
                  </a:lnTo>
                  <a:lnTo>
                    <a:pt x="314" y="558"/>
                  </a:lnTo>
                  <a:lnTo>
                    <a:pt x="314" y="558"/>
                  </a:lnTo>
                  <a:lnTo>
                    <a:pt x="316" y="560"/>
                  </a:lnTo>
                  <a:lnTo>
                    <a:pt x="316" y="564"/>
                  </a:lnTo>
                  <a:lnTo>
                    <a:pt x="316" y="564"/>
                  </a:lnTo>
                  <a:lnTo>
                    <a:pt x="316" y="564"/>
                  </a:lnTo>
                  <a:lnTo>
                    <a:pt x="314" y="566"/>
                  </a:lnTo>
                  <a:lnTo>
                    <a:pt x="312" y="570"/>
                  </a:lnTo>
                  <a:lnTo>
                    <a:pt x="312" y="570"/>
                  </a:lnTo>
                  <a:lnTo>
                    <a:pt x="308" y="568"/>
                  </a:lnTo>
                  <a:lnTo>
                    <a:pt x="310" y="572"/>
                  </a:lnTo>
                  <a:lnTo>
                    <a:pt x="310" y="572"/>
                  </a:lnTo>
                  <a:lnTo>
                    <a:pt x="312" y="570"/>
                  </a:lnTo>
                  <a:lnTo>
                    <a:pt x="314" y="568"/>
                  </a:lnTo>
                  <a:lnTo>
                    <a:pt x="314" y="568"/>
                  </a:lnTo>
                  <a:lnTo>
                    <a:pt x="314" y="568"/>
                  </a:lnTo>
                  <a:lnTo>
                    <a:pt x="316" y="568"/>
                  </a:lnTo>
                  <a:lnTo>
                    <a:pt x="318" y="568"/>
                  </a:lnTo>
                  <a:lnTo>
                    <a:pt x="318" y="568"/>
                  </a:lnTo>
                  <a:lnTo>
                    <a:pt x="316" y="570"/>
                  </a:lnTo>
                  <a:lnTo>
                    <a:pt x="314" y="572"/>
                  </a:lnTo>
                  <a:lnTo>
                    <a:pt x="314" y="570"/>
                  </a:lnTo>
                  <a:lnTo>
                    <a:pt x="316" y="572"/>
                  </a:lnTo>
                  <a:lnTo>
                    <a:pt x="316" y="572"/>
                  </a:lnTo>
                  <a:lnTo>
                    <a:pt x="318" y="572"/>
                  </a:lnTo>
                  <a:lnTo>
                    <a:pt x="320" y="572"/>
                  </a:lnTo>
                  <a:lnTo>
                    <a:pt x="320" y="572"/>
                  </a:lnTo>
                  <a:lnTo>
                    <a:pt x="320" y="574"/>
                  </a:lnTo>
                  <a:lnTo>
                    <a:pt x="320" y="574"/>
                  </a:lnTo>
                  <a:lnTo>
                    <a:pt x="320" y="572"/>
                  </a:lnTo>
                  <a:lnTo>
                    <a:pt x="320" y="572"/>
                  </a:lnTo>
                  <a:lnTo>
                    <a:pt x="318" y="572"/>
                  </a:lnTo>
                  <a:lnTo>
                    <a:pt x="318" y="572"/>
                  </a:lnTo>
                  <a:lnTo>
                    <a:pt x="320" y="570"/>
                  </a:lnTo>
                  <a:lnTo>
                    <a:pt x="320" y="572"/>
                  </a:lnTo>
                  <a:lnTo>
                    <a:pt x="320" y="572"/>
                  </a:lnTo>
                  <a:lnTo>
                    <a:pt x="322" y="572"/>
                  </a:lnTo>
                  <a:lnTo>
                    <a:pt x="322" y="572"/>
                  </a:lnTo>
                  <a:lnTo>
                    <a:pt x="322" y="574"/>
                  </a:lnTo>
                  <a:lnTo>
                    <a:pt x="322" y="576"/>
                  </a:lnTo>
                  <a:lnTo>
                    <a:pt x="324" y="576"/>
                  </a:lnTo>
                  <a:lnTo>
                    <a:pt x="324" y="580"/>
                  </a:lnTo>
                  <a:lnTo>
                    <a:pt x="324" y="580"/>
                  </a:lnTo>
                  <a:lnTo>
                    <a:pt x="326" y="580"/>
                  </a:lnTo>
                  <a:lnTo>
                    <a:pt x="328" y="580"/>
                  </a:lnTo>
                  <a:lnTo>
                    <a:pt x="328" y="580"/>
                  </a:lnTo>
                  <a:lnTo>
                    <a:pt x="328" y="580"/>
                  </a:lnTo>
                  <a:lnTo>
                    <a:pt x="330" y="580"/>
                  </a:lnTo>
                  <a:lnTo>
                    <a:pt x="330" y="580"/>
                  </a:lnTo>
                  <a:lnTo>
                    <a:pt x="328" y="578"/>
                  </a:lnTo>
                  <a:lnTo>
                    <a:pt x="328" y="578"/>
                  </a:lnTo>
                  <a:lnTo>
                    <a:pt x="330" y="578"/>
                  </a:lnTo>
                  <a:lnTo>
                    <a:pt x="332" y="576"/>
                  </a:lnTo>
                  <a:lnTo>
                    <a:pt x="332" y="576"/>
                  </a:lnTo>
                  <a:lnTo>
                    <a:pt x="332" y="578"/>
                  </a:lnTo>
                  <a:lnTo>
                    <a:pt x="332" y="578"/>
                  </a:lnTo>
                  <a:lnTo>
                    <a:pt x="332" y="578"/>
                  </a:lnTo>
                  <a:lnTo>
                    <a:pt x="332" y="578"/>
                  </a:lnTo>
                  <a:lnTo>
                    <a:pt x="332" y="578"/>
                  </a:lnTo>
                  <a:lnTo>
                    <a:pt x="332" y="580"/>
                  </a:lnTo>
                  <a:lnTo>
                    <a:pt x="332" y="580"/>
                  </a:lnTo>
                  <a:lnTo>
                    <a:pt x="332" y="580"/>
                  </a:lnTo>
                  <a:lnTo>
                    <a:pt x="332" y="582"/>
                  </a:lnTo>
                  <a:lnTo>
                    <a:pt x="332" y="582"/>
                  </a:lnTo>
                  <a:lnTo>
                    <a:pt x="332" y="582"/>
                  </a:lnTo>
                  <a:lnTo>
                    <a:pt x="334" y="584"/>
                  </a:lnTo>
                  <a:lnTo>
                    <a:pt x="334" y="584"/>
                  </a:lnTo>
                  <a:lnTo>
                    <a:pt x="334" y="584"/>
                  </a:lnTo>
                  <a:lnTo>
                    <a:pt x="334" y="584"/>
                  </a:lnTo>
                  <a:close/>
                  <a:moveTo>
                    <a:pt x="348" y="538"/>
                  </a:moveTo>
                  <a:lnTo>
                    <a:pt x="348" y="538"/>
                  </a:lnTo>
                  <a:lnTo>
                    <a:pt x="346" y="538"/>
                  </a:lnTo>
                  <a:lnTo>
                    <a:pt x="348" y="538"/>
                  </a:lnTo>
                  <a:close/>
                  <a:moveTo>
                    <a:pt x="352" y="536"/>
                  </a:moveTo>
                  <a:lnTo>
                    <a:pt x="352" y="536"/>
                  </a:lnTo>
                  <a:lnTo>
                    <a:pt x="352" y="534"/>
                  </a:lnTo>
                  <a:lnTo>
                    <a:pt x="350" y="532"/>
                  </a:lnTo>
                  <a:lnTo>
                    <a:pt x="350" y="534"/>
                  </a:lnTo>
                  <a:lnTo>
                    <a:pt x="350" y="534"/>
                  </a:lnTo>
                  <a:lnTo>
                    <a:pt x="350" y="534"/>
                  </a:lnTo>
                  <a:lnTo>
                    <a:pt x="352" y="536"/>
                  </a:lnTo>
                  <a:lnTo>
                    <a:pt x="352" y="536"/>
                  </a:lnTo>
                  <a:close/>
                  <a:moveTo>
                    <a:pt x="360" y="528"/>
                  </a:moveTo>
                  <a:lnTo>
                    <a:pt x="360" y="528"/>
                  </a:lnTo>
                  <a:lnTo>
                    <a:pt x="362" y="530"/>
                  </a:lnTo>
                  <a:lnTo>
                    <a:pt x="364" y="530"/>
                  </a:lnTo>
                  <a:lnTo>
                    <a:pt x="364" y="532"/>
                  </a:lnTo>
                  <a:lnTo>
                    <a:pt x="364" y="532"/>
                  </a:lnTo>
                  <a:lnTo>
                    <a:pt x="366" y="530"/>
                  </a:lnTo>
                  <a:lnTo>
                    <a:pt x="366" y="532"/>
                  </a:lnTo>
                  <a:lnTo>
                    <a:pt x="366" y="532"/>
                  </a:lnTo>
                  <a:lnTo>
                    <a:pt x="368" y="532"/>
                  </a:lnTo>
                  <a:lnTo>
                    <a:pt x="368" y="534"/>
                  </a:lnTo>
                  <a:lnTo>
                    <a:pt x="368" y="534"/>
                  </a:lnTo>
                  <a:lnTo>
                    <a:pt x="370" y="532"/>
                  </a:lnTo>
                  <a:lnTo>
                    <a:pt x="370" y="532"/>
                  </a:lnTo>
                  <a:lnTo>
                    <a:pt x="370" y="534"/>
                  </a:lnTo>
                  <a:lnTo>
                    <a:pt x="370" y="534"/>
                  </a:lnTo>
                  <a:lnTo>
                    <a:pt x="370" y="536"/>
                  </a:lnTo>
                  <a:lnTo>
                    <a:pt x="370" y="536"/>
                  </a:lnTo>
                  <a:lnTo>
                    <a:pt x="370" y="536"/>
                  </a:lnTo>
                  <a:lnTo>
                    <a:pt x="372" y="534"/>
                  </a:lnTo>
                  <a:lnTo>
                    <a:pt x="372" y="534"/>
                  </a:lnTo>
                  <a:lnTo>
                    <a:pt x="372" y="534"/>
                  </a:lnTo>
                  <a:lnTo>
                    <a:pt x="374" y="534"/>
                  </a:lnTo>
                  <a:lnTo>
                    <a:pt x="374" y="534"/>
                  </a:lnTo>
                  <a:lnTo>
                    <a:pt x="374" y="532"/>
                  </a:lnTo>
                  <a:lnTo>
                    <a:pt x="372" y="532"/>
                  </a:lnTo>
                  <a:lnTo>
                    <a:pt x="372" y="532"/>
                  </a:lnTo>
                  <a:lnTo>
                    <a:pt x="372" y="530"/>
                  </a:lnTo>
                  <a:lnTo>
                    <a:pt x="372" y="530"/>
                  </a:lnTo>
                  <a:lnTo>
                    <a:pt x="372" y="530"/>
                  </a:lnTo>
                  <a:lnTo>
                    <a:pt x="372" y="530"/>
                  </a:lnTo>
                  <a:lnTo>
                    <a:pt x="372" y="530"/>
                  </a:lnTo>
                  <a:lnTo>
                    <a:pt x="372" y="530"/>
                  </a:lnTo>
                  <a:lnTo>
                    <a:pt x="372" y="530"/>
                  </a:lnTo>
                  <a:lnTo>
                    <a:pt x="370" y="528"/>
                  </a:lnTo>
                  <a:lnTo>
                    <a:pt x="372" y="528"/>
                  </a:lnTo>
                  <a:lnTo>
                    <a:pt x="368" y="526"/>
                  </a:lnTo>
                  <a:lnTo>
                    <a:pt x="368" y="526"/>
                  </a:lnTo>
                  <a:lnTo>
                    <a:pt x="368" y="524"/>
                  </a:lnTo>
                  <a:lnTo>
                    <a:pt x="370" y="524"/>
                  </a:lnTo>
                  <a:lnTo>
                    <a:pt x="370" y="524"/>
                  </a:lnTo>
                  <a:lnTo>
                    <a:pt x="366" y="522"/>
                  </a:lnTo>
                  <a:lnTo>
                    <a:pt x="364" y="522"/>
                  </a:lnTo>
                  <a:lnTo>
                    <a:pt x="362" y="520"/>
                  </a:lnTo>
                  <a:lnTo>
                    <a:pt x="364" y="520"/>
                  </a:lnTo>
                  <a:lnTo>
                    <a:pt x="362" y="520"/>
                  </a:lnTo>
                  <a:lnTo>
                    <a:pt x="362" y="520"/>
                  </a:lnTo>
                  <a:lnTo>
                    <a:pt x="362" y="520"/>
                  </a:lnTo>
                  <a:lnTo>
                    <a:pt x="360" y="520"/>
                  </a:lnTo>
                  <a:lnTo>
                    <a:pt x="360" y="520"/>
                  </a:lnTo>
                  <a:lnTo>
                    <a:pt x="362" y="522"/>
                  </a:lnTo>
                  <a:lnTo>
                    <a:pt x="364" y="524"/>
                  </a:lnTo>
                  <a:lnTo>
                    <a:pt x="364" y="524"/>
                  </a:lnTo>
                  <a:lnTo>
                    <a:pt x="358" y="522"/>
                  </a:lnTo>
                  <a:lnTo>
                    <a:pt x="354" y="520"/>
                  </a:lnTo>
                  <a:lnTo>
                    <a:pt x="354" y="520"/>
                  </a:lnTo>
                  <a:lnTo>
                    <a:pt x="352" y="522"/>
                  </a:lnTo>
                  <a:lnTo>
                    <a:pt x="352" y="522"/>
                  </a:lnTo>
                  <a:lnTo>
                    <a:pt x="352" y="526"/>
                  </a:lnTo>
                  <a:lnTo>
                    <a:pt x="352" y="526"/>
                  </a:lnTo>
                  <a:lnTo>
                    <a:pt x="356" y="528"/>
                  </a:lnTo>
                  <a:lnTo>
                    <a:pt x="360" y="528"/>
                  </a:lnTo>
                  <a:lnTo>
                    <a:pt x="360" y="528"/>
                  </a:lnTo>
                  <a:close/>
                  <a:moveTo>
                    <a:pt x="362" y="554"/>
                  </a:moveTo>
                  <a:lnTo>
                    <a:pt x="362" y="556"/>
                  </a:lnTo>
                  <a:lnTo>
                    <a:pt x="364" y="554"/>
                  </a:lnTo>
                  <a:lnTo>
                    <a:pt x="364" y="554"/>
                  </a:lnTo>
                  <a:lnTo>
                    <a:pt x="362" y="554"/>
                  </a:lnTo>
                  <a:lnTo>
                    <a:pt x="362" y="554"/>
                  </a:lnTo>
                  <a:lnTo>
                    <a:pt x="362" y="554"/>
                  </a:lnTo>
                  <a:close/>
                  <a:moveTo>
                    <a:pt x="360" y="568"/>
                  </a:moveTo>
                  <a:lnTo>
                    <a:pt x="360" y="568"/>
                  </a:lnTo>
                  <a:lnTo>
                    <a:pt x="360" y="568"/>
                  </a:lnTo>
                  <a:lnTo>
                    <a:pt x="360" y="568"/>
                  </a:lnTo>
                  <a:lnTo>
                    <a:pt x="358" y="568"/>
                  </a:lnTo>
                  <a:lnTo>
                    <a:pt x="358" y="566"/>
                  </a:lnTo>
                  <a:lnTo>
                    <a:pt x="358" y="566"/>
                  </a:lnTo>
                  <a:lnTo>
                    <a:pt x="354" y="564"/>
                  </a:lnTo>
                  <a:lnTo>
                    <a:pt x="350" y="562"/>
                  </a:lnTo>
                  <a:lnTo>
                    <a:pt x="350" y="562"/>
                  </a:lnTo>
                  <a:lnTo>
                    <a:pt x="352" y="564"/>
                  </a:lnTo>
                  <a:lnTo>
                    <a:pt x="356" y="568"/>
                  </a:lnTo>
                  <a:lnTo>
                    <a:pt x="356" y="566"/>
                  </a:lnTo>
                  <a:lnTo>
                    <a:pt x="356" y="566"/>
                  </a:lnTo>
                  <a:lnTo>
                    <a:pt x="358" y="568"/>
                  </a:lnTo>
                  <a:lnTo>
                    <a:pt x="358" y="570"/>
                  </a:lnTo>
                  <a:lnTo>
                    <a:pt x="358" y="570"/>
                  </a:lnTo>
                  <a:lnTo>
                    <a:pt x="360" y="568"/>
                  </a:lnTo>
                  <a:lnTo>
                    <a:pt x="360" y="568"/>
                  </a:lnTo>
                  <a:lnTo>
                    <a:pt x="360" y="568"/>
                  </a:lnTo>
                  <a:close/>
                  <a:moveTo>
                    <a:pt x="368" y="552"/>
                  </a:moveTo>
                  <a:lnTo>
                    <a:pt x="366" y="552"/>
                  </a:lnTo>
                  <a:lnTo>
                    <a:pt x="366" y="552"/>
                  </a:lnTo>
                  <a:lnTo>
                    <a:pt x="370" y="554"/>
                  </a:lnTo>
                  <a:lnTo>
                    <a:pt x="372" y="556"/>
                  </a:lnTo>
                  <a:lnTo>
                    <a:pt x="374" y="558"/>
                  </a:lnTo>
                  <a:lnTo>
                    <a:pt x="374" y="556"/>
                  </a:lnTo>
                  <a:lnTo>
                    <a:pt x="376" y="560"/>
                  </a:lnTo>
                  <a:lnTo>
                    <a:pt x="376" y="560"/>
                  </a:lnTo>
                  <a:lnTo>
                    <a:pt x="376" y="556"/>
                  </a:lnTo>
                  <a:lnTo>
                    <a:pt x="376" y="556"/>
                  </a:lnTo>
                  <a:lnTo>
                    <a:pt x="378" y="558"/>
                  </a:lnTo>
                  <a:lnTo>
                    <a:pt x="378" y="560"/>
                  </a:lnTo>
                  <a:lnTo>
                    <a:pt x="378" y="560"/>
                  </a:lnTo>
                  <a:lnTo>
                    <a:pt x="378" y="558"/>
                  </a:lnTo>
                  <a:lnTo>
                    <a:pt x="380" y="556"/>
                  </a:lnTo>
                  <a:lnTo>
                    <a:pt x="380" y="556"/>
                  </a:lnTo>
                  <a:lnTo>
                    <a:pt x="378" y="554"/>
                  </a:lnTo>
                  <a:lnTo>
                    <a:pt x="374" y="552"/>
                  </a:lnTo>
                  <a:lnTo>
                    <a:pt x="374" y="552"/>
                  </a:lnTo>
                  <a:lnTo>
                    <a:pt x="374" y="554"/>
                  </a:lnTo>
                  <a:lnTo>
                    <a:pt x="374" y="554"/>
                  </a:lnTo>
                  <a:lnTo>
                    <a:pt x="372" y="548"/>
                  </a:lnTo>
                  <a:lnTo>
                    <a:pt x="370" y="548"/>
                  </a:lnTo>
                  <a:lnTo>
                    <a:pt x="368" y="546"/>
                  </a:lnTo>
                  <a:lnTo>
                    <a:pt x="368" y="546"/>
                  </a:lnTo>
                  <a:lnTo>
                    <a:pt x="368" y="548"/>
                  </a:lnTo>
                  <a:lnTo>
                    <a:pt x="368" y="548"/>
                  </a:lnTo>
                  <a:lnTo>
                    <a:pt x="368" y="548"/>
                  </a:lnTo>
                  <a:lnTo>
                    <a:pt x="368" y="552"/>
                  </a:lnTo>
                  <a:close/>
                  <a:moveTo>
                    <a:pt x="366" y="578"/>
                  </a:moveTo>
                  <a:lnTo>
                    <a:pt x="368" y="574"/>
                  </a:lnTo>
                  <a:lnTo>
                    <a:pt x="368" y="574"/>
                  </a:lnTo>
                  <a:lnTo>
                    <a:pt x="370" y="574"/>
                  </a:lnTo>
                  <a:lnTo>
                    <a:pt x="366" y="570"/>
                  </a:lnTo>
                  <a:lnTo>
                    <a:pt x="366" y="570"/>
                  </a:lnTo>
                  <a:lnTo>
                    <a:pt x="366" y="570"/>
                  </a:lnTo>
                  <a:lnTo>
                    <a:pt x="366" y="572"/>
                  </a:lnTo>
                  <a:lnTo>
                    <a:pt x="366" y="572"/>
                  </a:lnTo>
                  <a:lnTo>
                    <a:pt x="364" y="572"/>
                  </a:lnTo>
                  <a:lnTo>
                    <a:pt x="364" y="572"/>
                  </a:lnTo>
                  <a:lnTo>
                    <a:pt x="364" y="572"/>
                  </a:lnTo>
                  <a:lnTo>
                    <a:pt x="366" y="572"/>
                  </a:lnTo>
                  <a:lnTo>
                    <a:pt x="366" y="574"/>
                  </a:lnTo>
                  <a:lnTo>
                    <a:pt x="366" y="574"/>
                  </a:lnTo>
                  <a:lnTo>
                    <a:pt x="366" y="576"/>
                  </a:lnTo>
                  <a:lnTo>
                    <a:pt x="366" y="576"/>
                  </a:lnTo>
                  <a:lnTo>
                    <a:pt x="366" y="576"/>
                  </a:lnTo>
                  <a:lnTo>
                    <a:pt x="366" y="576"/>
                  </a:lnTo>
                  <a:lnTo>
                    <a:pt x="366" y="574"/>
                  </a:lnTo>
                  <a:lnTo>
                    <a:pt x="364" y="574"/>
                  </a:lnTo>
                  <a:lnTo>
                    <a:pt x="364" y="574"/>
                  </a:lnTo>
                  <a:lnTo>
                    <a:pt x="364" y="574"/>
                  </a:lnTo>
                  <a:lnTo>
                    <a:pt x="364" y="574"/>
                  </a:lnTo>
                  <a:lnTo>
                    <a:pt x="362" y="574"/>
                  </a:lnTo>
                  <a:lnTo>
                    <a:pt x="364" y="576"/>
                  </a:lnTo>
                  <a:lnTo>
                    <a:pt x="362" y="576"/>
                  </a:lnTo>
                  <a:lnTo>
                    <a:pt x="362" y="576"/>
                  </a:lnTo>
                  <a:lnTo>
                    <a:pt x="364" y="578"/>
                  </a:lnTo>
                  <a:lnTo>
                    <a:pt x="364" y="580"/>
                  </a:lnTo>
                  <a:lnTo>
                    <a:pt x="364" y="580"/>
                  </a:lnTo>
                  <a:lnTo>
                    <a:pt x="364" y="578"/>
                  </a:lnTo>
                  <a:lnTo>
                    <a:pt x="364" y="580"/>
                  </a:lnTo>
                  <a:lnTo>
                    <a:pt x="364" y="580"/>
                  </a:lnTo>
                  <a:lnTo>
                    <a:pt x="364" y="580"/>
                  </a:lnTo>
                  <a:lnTo>
                    <a:pt x="366" y="578"/>
                  </a:lnTo>
                  <a:lnTo>
                    <a:pt x="364" y="578"/>
                  </a:lnTo>
                  <a:lnTo>
                    <a:pt x="364" y="576"/>
                  </a:lnTo>
                  <a:lnTo>
                    <a:pt x="364" y="576"/>
                  </a:lnTo>
                  <a:lnTo>
                    <a:pt x="364" y="576"/>
                  </a:lnTo>
                  <a:lnTo>
                    <a:pt x="366" y="576"/>
                  </a:lnTo>
                  <a:lnTo>
                    <a:pt x="366" y="576"/>
                  </a:lnTo>
                  <a:lnTo>
                    <a:pt x="364" y="576"/>
                  </a:lnTo>
                  <a:lnTo>
                    <a:pt x="364" y="576"/>
                  </a:lnTo>
                  <a:lnTo>
                    <a:pt x="366" y="576"/>
                  </a:lnTo>
                  <a:lnTo>
                    <a:pt x="366" y="576"/>
                  </a:lnTo>
                  <a:lnTo>
                    <a:pt x="366" y="578"/>
                  </a:lnTo>
                  <a:lnTo>
                    <a:pt x="366" y="578"/>
                  </a:lnTo>
                  <a:close/>
                  <a:moveTo>
                    <a:pt x="372" y="588"/>
                  </a:moveTo>
                  <a:lnTo>
                    <a:pt x="372" y="588"/>
                  </a:lnTo>
                  <a:lnTo>
                    <a:pt x="372" y="586"/>
                  </a:lnTo>
                  <a:lnTo>
                    <a:pt x="372" y="586"/>
                  </a:lnTo>
                  <a:lnTo>
                    <a:pt x="372" y="586"/>
                  </a:lnTo>
                  <a:lnTo>
                    <a:pt x="372" y="586"/>
                  </a:lnTo>
                  <a:lnTo>
                    <a:pt x="372" y="586"/>
                  </a:lnTo>
                  <a:lnTo>
                    <a:pt x="370" y="588"/>
                  </a:lnTo>
                  <a:lnTo>
                    <a:pt x="368" y="588"/>
                  </a:lnTo>
                  <a:lnTo>
                    <a:pt x="368" y="588"/>
                  </a:lnTo>
                  <a:lnTo>
                    <a:pt x="368" y="588"/>
                  </a:lnTo>
                  <a:lnTo>
                    <a:pt x="370" y="588"/>
                  </a:lnTo>
                  <a:lnTo>
                    <a:pt x="370" y="588"/>
                  </a:lnTo>
                  <a:lnTo>
                    <a:pt x="372" y="588"/>
                  </a:lnTo>
                  <a:lnTo>
                    <a:pt x="372" y="588"/>
                  </a:lnTo>
                  <a:close/>
                  <a:moveTo>
                    <a:pt x="378" y="582"/>
                  </a:moveTo>
                  <a:lnTo>
                    <a:pt x="378" y="582"/>
                  </a:lnTo>
                  <a:lnTo>
                    <a:pt x="378" y="580"/>
                  </a:lnTo>
                  <a:lnTo>
                    <a:pt x="378" y="580"/>
                  </a:lnTo>
                  <a:lnTo>
                    <a:pt x="378" y="580"/>
                  </a:lnTo>
                  <a:lnTo>
                    <a:pt x="378" y="580"/>
                  </a:lnTo>
                  <a:lnTo>
                    <a:pt x="378" y="580"/>
                  </a:lnTo>
                  <a:lnTo>
                    <a:pt x="378" y="578"/>
                  </a:lnTo>
                  <a:lnTo>
                    <a:pt x="376" y="578"/>
                  </a:lnTo>
                  <a:lnTo>
                    <a:pt x="374" y="576"/>
                  </a:lnTo>
                  <a:lnTo>
                    <a:pt x="372" y="574"/>
                  </a:lnTo>
                  <a:lnTo>
                    <a:pt x="372" y="574"/>
                  </a:lnTo>
                  <a:lnTo>
                    <a:pt x="372" y="576"/>
                  </a:lnTo>
                  <a:lnTo>
                    <a:pt x="372" y="576"/>
                  </a:lnTo>
                  <a:lnTo>
                    <a:pt x="370" y="576"/>
                  </a:lnTo>
                  <a:lnTo>
                    <a:pt x="370" y="576"/>
                  </a:lnTo>
                  <a:lnTo>
                    <a:pt x="370" y="576"/>
                  </a:lnTo>
                  <a:lnTo>
                    <a:pt x="370" y="578"/>
                  </a:lnTo>
                  <a:lnTo>
                    <a:pt x="370" y="578"/>
                  </a:lnTo>
                  <a:lnTo>
                    <a:pt x="370" y="576"/>
                  </a:lnTo>
                  <a:lnTo>
                    <a:pt x="370" y="576"/>
                  </a:lnTo>
                  <a:lnTo>
                    <a:pt x="372" y="578"/>
                  </a:lnTo>
                  <a:lnTo>
                    <a:pt x="370" y="580"/>
                  </a:lnTo>
                  <a:lnTo>
                    <a:pt x="370" y="580"/>
                  </a:lnTo>
                  <a:lnTo>
                    <a:pt x="370" y="582"/>
                  </a:lnTo>
                  <a:lnTo>
                    <a:pt x="372" y="580"/>
                  </a:lnTo>
                  <a:lnTo>
                    <a:pt x="372" y="580"/>
                  </a:lnTo>
                  <a:lnTo>
                    <a:pt x="372" y="580"/>
                  </a:lnTo>
                  <a:lnTo>
                    <a:pt x="372" y="580"/>
                  </a:lnTo>
                  <a:lnTo>
                    <a:pt x="374" y="580"/>
                  </a:lnTo>
                  <a:lnTo>
                    <a:pt x="376" y="580"/>
                  </a:lnTo>
                  <a:lnTo>
                    <a:pt x="378" y="582"/>
                  </a:lnTo>
                  <a:lnTo>
                    <a:pt x="378" y="582"/>
                  </a:lnTo>
                  <a:close/>
                  <a:moveTo>
                    <a:pt x="378" y="586"/>
                  </a:moveTo>
                  <a:lnTo>
                    <a:pt x="378" y="586"/>
                  </a:lnTo>
                  <a:lnTo>
                    <a:pt x="378" y="586"/>
                  </a:lnTo>
                  <a:lnTo>
                    <a:pt x="376" y="586"/>
                  </a:lnTo>
                  <a:lnTo>
                    <a:pt x="376" y="586"/>
                  </a:lnTo>
                  <a:lnTo>
                    <a:pt x="376" y="586"/>
                  </a:lnTo>
                  <a:lnTo>
                    <a:pt x="378" y="586"/>
                  </a:lnTo>
                  <a:lnTo>
                    <a:pt x="378" y="586"/>
                  </a:lnTo>
                  <a:close/>
                  <a:moveTo>
                    <a:pt x="376" y="588"/>
                  </a:moveTo>
                  <a:lnTo>
                    <a:pt x="378" y="590"/>
                  </a:lnTo>
                  <a:lnTo>
                    <a:pt x="378" y="588"/>
                  </a:lnTo>
                  <a:lnTo>
                    <a:pt x="378" y="588"/>
                  </a:lnTo>
                  <a:lnTo>
                    <a:pt x="376" y="588"/>
                  </a:lnTo>
                  <a:lnTo>
                    <a:pt x="376" y="588"/>
                  </a:lnTo>
                  <a:close/>
                  <a:moveTo>
                    <a:pt x="382" y="596"/>
                  </a:moveTo>
                  <a:lnTo>
                    <a:pt x="382" y="596"/>
                  </a:lnTo>
                  <a:lnTo>
                    <a:pt x="378" y="594"/>
                  </a:lnTo>
                  <a:lnTo>
                    <a:pt x="380" y="592"/>
                  </a:lnTo>
                  <a:lnTo>
                    <a:pt x="378" y="592"/>
                  </a:lnTo>
                  <a:lnTo>
                    <a:pt x="378" y="592"/>
                  </a:lnTo>
                  <a:lnTo>
                    <a:pt x="376" y="592"/>
                  </a:lnTo>
                  <a:lnTo>
                    <a:pt x="376" y="592"/>
                  </a:lnTo>
                  <a:lnTo>
                    <a:pt x="376" y="592"/>
                  </a:lnTo>
                  <a:lnTo>
                    <a:pt x="376" y="592"/>
                  </a:lnTo>
                  <a:lnTo>
                    <a:pt x="378" y="594"/>
                  </a:lnTo>
                  <a:lnTo>
                    <a:pt x="376" y="596"/>
                  </a:lnTo>
                  <a:lnTo>
                    <a:pt x="376" y="596"/>
                  </a:lnTo>
                  <a:lnTo>
                    <a:pt x="378" y="596"/>
                  </a:lnTo>
                  <a:lnTo>
                    <a:pt x="380" y="596"/>
                  </a:lnTo>
                  <a:lnTo>
                    <a:pt x="382" y="598"/>
                  </a:lnTo>
                  <a:lnTo>
                    <a:pt x="382" y="596"/>
                  </a:lnTo>
                  <a:lnTo>
                    <a:pt x="382" y="596"/>
                  </a:lnTo>
                  <a:close/>
                  <a:moveTo>
                    <a:pt x="396" y="580"/>
                  </a:moveTo>
                  <a:lnTo>
                    <a:pt x="398" y="578"/>
                  </a:lnTo>
                  <a:lnTo>
                    <a:pt x="398" y="578"/>
                  </a:lnTo>
                  <a:lnTo>
                    <a:pt x="396" y="578"/>
                  </a:lnTo>
                  <a:lnTo>
                    <a:pt x="394" y="576"/>
                  </a:lnTo>
                  <a:lnTo>
                    <a:pt x="394" y="574"/>
                  </a:lnTo>
                  <a:lnTo>
                    <a:pt x="394" y="574"/>
                  </a:lnTo>
                  <a:lnTo>
                    <a:pt x="392" y="574"/>
                  </a:lnTo>
                  <a:lnTo>
                    <a:pt x="388" y="574"/>
                  </a:lnTo>
                  <a:lnTo>
                    <a:pt x="388" y="574"/>
                  </a:lnTo>
                  <a:lnTo>
                    <a:pt x="388" y="572"/>
                  </a:lnTo>
                  <a:lnTo>
                    <a:pt x="388" y="570"/>
                  </a:lnTo>
                  <a:lnTo>
                    <a:pt x="388" y="572"/>
                  </a:lnTo>
                  <a:lnTo>
                    <a:pt x="386" y="572"/>
                  </a:lnTo>
                  <a:lnTo>
                    <a:pt x="386" y="572"/>
                  </a:lnTo>
                  <a:lnTo>
                    <a:pt x="388" y="574"/>
                  </a:lnTo>
                  <a:lnTo>
                    <a:pt x="390" y="576"/>
                  </a:lnTo>
                  <a:lnTo>
                    <a:pt x="394" y="578"/>
                  </a:lnTo>
                  <a:lnTo>
                    <a:pt x="396" y="580"/>
                  </a:lnTo>
                  <a:lnTo>
                    <a:pt x="396" y="580"/>
                  </a:lnTo>
                  <a:close/>
                  <a:moveTo>
                    <a:pt x="398" y="588"/>
                  </a:moveTo>
                  <a:lnTo>
                    <a:pt x="398" y="588"/>
                  </a:lnTo>
                  <a:lnTo>
                    <a:pt x="396" y="586"/>
                  </a:lnTo>
                  <a:lnTo>
                    <a:pt x="394" y="584"/>
                  </a:lnTo>
                  <a:lnTo>
                    <a:pt x="394" y="584"/>
                  </a:lnTo>
                  <a:lnTo>
                    <a:pt x="398" y="588"/>
                  </a:lnTo>
                  <a:lnTo>
                    <a:pt x="398" y="588"/>
                  </a:lnTo>
                  <a:close/>
                  <a:moveTo>
                    <a:pt x="408" y="564"/>
                  </a:moveTo>
                  <a:lnTo>
                    <a:pt x="408" y="566"/>
                  </a:lnTo>
                  <a:lnTo>
                    <a:pt x="410" y="566"/>
                  </a:lnTo>
                  <a:lnTo>
                    <a:pt x="408" y="564"/>
                  </a:lnTo>
                  <a:close/>
                  <a:moveTo>
                    <a:pt x="406" y="570"/>
                  </a:moveTo>
                  <a:lnTo>
                    <a:pt x="406" y="570"/>
                  </a:lnTo>
                  <a:lnTo>
                    <a:pt x="406" y="572"/>
                  </a:lnTo>
                  <a:lnTo>
                    <a:pt x="408" y="574"/>
                  </a:lnTo>
                  <a:lnTo>
                    <a:pt x="410" y="576"/>
                  </a:lnTo>
                  <a:lnTo>
                    <a:pt x="410" y="578"/>
                  </a:lnTo>
                  <a:lnTo>
                    <a:pt x="410" y="578"/>
                  </a:lnTo>
                  <a:lnTo>
                    <a:pt x="410" y="578"/>
                  </a:lnTo>
                  <a:lnTo>
                    <a:pt x="410" y="576"/>
                  </a:lnTo>
                  <a:lnTo>
                    <a:pt x="410" y="574"/>
                  </a:lnTo>
                  <a:lnTo>
                    <a:pt x="410" y="574"/>
                  </a:lnTo>
                  <a:lnTo>
                    <a:pt x="412" y="576"/>
                  </a:lnTo>
                  <a:lnTo>
                    <a:pt x="412" y="576"/>
                  </a:lnTo>
                  <a:lnTo>
                    <a:pt x="410" y="574"/>
                  </a:lnTo>
                  <a:lnTo>
                    <a:pt x="408" y="570"/>
                  </a:lnTo>
                  <a:lnTo>
                    <a:pt x="408" y="570"/>
                  </a:lnTo>
                  <a:lnTo>
                    <a:pt x="406" y="570"/>
                  </a:lnTo>
                  <a:lnTo>
                    <a:pt x="406" y="570"/>
                  </a:lnTo>
                  <a:close/>
                  <a:moveTo>
                    <a:pt x="398" y="610"/>
                  </a:moveTo>
                  <a:lnTo>
                    <a:pt x="398" y="612"/>
                  </a:lnTo>
                  <a:lnTo>
                    <a:pt x="398" y="614"/>
                  </a:lnTo>
                  <a:lnTo>
                    <a:pt x="398" y="610"/>
                  </a:lnTo>
                  <a:close/>
                  <a:moveTo>
                    <a:pt x="398" y="598"/>
                  </a:moveTo>
                  <a:lnTo>
                    <a:pt x="398" y="598"/>
                  </a:lnTo>
                  <a:lnTo>
                    <a:pt x="400" y="598"/>
                  </a:lnTo>
                  <a:lnTo>
                    <a:pt x="400" y="598"/>
                  </a:lnTo>
                  <a:lnTo>
                    <a:pt x="400" y="598"/>
                  </a:lnTo>
                  <a:lnTo>
                    <a:pt x="398" y="596"/>
                  </a:lnTo>
                  <a:lnTo>
                    <a:pt x="398" y="598"/>
                  </a:lnTo>
                  <a:lnTo>
                    <a:pt x="398" y="598"/>
                  </a:lnTo>
                  <a:close/>
                  <a:moveTo>
                    <a:pt x="394" y="618"/>
                  </a:moveTo>
                  <a:lnTo>
                    <a:pt x="394" y="618"/>
                  </a:lnTo>
                  <a:lnTo>
                    <a:pt x="394" y="616"/>
                  </a:lnTo>
                  <a:lnTo>
                    <a:pt x="394" y="616"/>
                  </a:lnTo>
                  <a:lnTo>
                    <a:pt x="394" y="616"/>
                  </a:lnTo>
                  <a:lnTo>
                    <a:pt x="396" y="616"/>
                  </a:lnTo>
                  <a:lnTo>
                    <a:pt x="396" y="616"/>
                  </a:lnTo>
                  <a:lnTo>
                    <a:pt x="396" y="614"/>
                  </a:lnTo>
                  <a:lnTo>
                    <a:pt x="396" y="614"/>
                  </a:lnTo>
                  <a:lnTo>
                    <a:pt x="394" y="612"/>
                  </a:lnTo>
                  <a:lnTo>
                    <a:pt x="396" y="612"/>
                  </a:lnTo>
                  <a:lnTo>
                    <a:pt x="396" y="612"/>
                  </a:lnTo>
                  <a:lnTo>
                    <a:pt x="394" y="612"/>
                  </a:lnTo>
                  <a:lnTo>
                    <a:pt x="394" y="614"/>
                  </a:lnTo>
                  <a:lnTo>
                    <a:pt x="394" y="616"/>
                  </a:lnTo>
                  <a:lnTo>
                    <a:pt x="394" y="616"/>
                  </a:lnTo>
                  <a:lnTo>
                    <a:pt x="394" y="618"/>
                  </a:lnTo>
                  <a:lnTo>
                    <a:pt x="394" y="618"/>
                  </a:lnTo>
                  <a:lnTo>
                    <a:pt x="394" y="618"/>
                  </a:lnTo>
                  <a:close/>
                  <a:moveTo>
                    <a:pt x="142" y="240"/>
                  </a:moveTo>
                  <a:lnTo>
                    <a:pt x="142" y="240"/>
                  </a:lnTo>
                  <a:lnTo>
                    <a:pt x="142" y="240"/>
                  </a:lnTo>
                  <a:lnTo>
                    <a:pt x="142" y="240"/>
                  </a:lnTo>
                  <a:lnTo>
                    <a:pt x="142" y="240"/>
                  </a:lnTo>
                  <a:lnTo>
                    <a:pt x="142" y="240"/>
                  </a:lnTo>
                  <a:close/>
                  <a:moveTo>
                    <a:pt x="378" y="440"/>
                  </a:moveTo>
                  <a:lnTo>
                    <a:pt x="376" y="442"/>
                  </a:lnTo>
                  <a:lnTo>
                    <a:pt x="378" y="442"/>
                  </a:lnTo>
                  <a:lnTo>
                    <a:pt x="378" y="442"/>
                  </a:lnTo>
                  <a:lnTo>
                    <a:pt x="378" y="440"/>
                  </a:lnTo>
                  <a:lnTo>
                    <a:pt x="378" y="440"/>
                  </a:lnTo>
                  <a:close/>
                  <a:moveTo>
                    <a:pt x="396" y="638"/>
                  </a:moveTo>
                  <a:lnTo>
                    <a:pt x="396" y="638"/>
                  </a:lnTo>
                  <a:lnTo>
                    <a:pt x="396" y="638"/>
                  </a:lnTo>
                  <a:lnTo>
                    <a:pt x="396" y="638"/>
                  </a:lnTo>
                  <a:close/>
                  <a:moveTo>
                    <a:pt x="350" y="364"/>
                  </a:moveTo>
                  <a:lnTo>
                    <a:pt x="350" y="364"/>
                  </a:lnTo>
                  <a:lnTo>
                    <a:pt x="350" y="364"/>
                  </a:lnTo>
                  <a:lnTo>
                    <a:pt x="350" y="364"/>
                  </a:lnTo>
                  <a:lnTo>
                    <a:pt x="350" y="360"/>
                  </a:lnTo>
                  <a:lnTo>
                    <a:pt x="350" y="360"/>
                  </a:lnTo>
                  <a:lnTo>
                    <a:pt x="348" y="362"/>
                  </a:lnTo>
                  <a:lnTo>
                    <a:pt x="346" y="362"/>
                  </a:lnTo>
                  <a:lnTo>
                    <a:pt x="346" y="364"/>
                  </a:lnTo>
                  <a:lnTo>
                    <a:pt x="344" y="366"/>
                  </a:lnTo>
                  <a:lnTo>
                    <a:pt x="344" y="366"/>
                  </a:lnTo>
                  <a:lnTo>
                    <a:pt x="346" y="366"/>
                  </a:lnTo>
                  <a:lnTo>
                    <a:pt x="346" y="366"/>
                  </a:lnTo>
                  <a:lnTo>
                    <a:pt x="348" y="366"/>
                  </a:lnTo>
                  <a:lnTo>
                    <a:pt x="350" y="366"/>
                  </a:lnTo>
                  <a:lnTo>
                    <a:pt x="350" y="366"/>
                  </a:lnTo>
                  <a:lnTo>
                    <a:pt x="348" y="366"/>
                  </a:lnTo>
                  <a:lnTo>
                    <a:pt x="348" y="366"/>
                  </a:lnTo>
                  <a:lnTo>
                    <a:pt x="350" y="366"/>
                  </a:lnTo>
                  <a:lnTo>
                    <a:pt x="350" y="366"/>
                  </a:lnTo>
                  <a:lnTo>
                    <a:pt x="350" y="368"/>
                  </a:lnTo>
                  <a:lnTo>
                    <a:pt x="350" y="368"/>
                  </a:lnTo>
                  <a:lnTo>
                    <a:pt x="350" y="366"/>
                  </a:lnTo>
                  <a:lnTo>
                    <a:pt x="350" y="364"/>
                  </a:lnTo>
                  <a:lnTo>
                    <a:pt x="350" y="364"/>
                  </a:lnTo>
                  <a:close/>
                  <a:moveTo>
                    <a:pt x="376" y="444"/>
                  </a:moveTo>
                  <a:lnTo>
                    <a:pt x="376" y="444"/>
                  </a:lnTo>
                  <a:lnTo>
                    <a:pt x="376" y="444"/>
                  </a:lnTo>
                  <a:lnTo>
                    <a:pt x="376" y="442"/>
                  </a:lnTo>
                  <a:lnTo>
                    <a:pt x="376" y="442"/>
                  </a:lnTo>
                  <a:lnTo>
                    <a:pt x="378" y="444"/>
                  </a:lnTo>
                  <a:lnTo>
                    <a:pt x="378" y="444"/>
                  </a:lnTo>
                  <a:lnTo>
                    <a:pt x="378" y="444"/>
                  </a:lnTo>
                  <a:lnTo>
                    <a:pt x="378" y="444"/>
                  </a:lnTo>
                  <a:lnTo>
                    <a:pt x="376" y="442"/>
                  </a:lnTo>
                  <a:lnTo>
                    <a:pt x="376" y="442"/>
                  </a:lnTo>
                  <a:lnTo>
                    <a:pt x="376" y="442"/>
                  </a:lnTo>
                  <a:lnTo>
                    <a:pt x="376" y="440"/>
                  </a:lnTo>
                  <a:lnTo>
                    <a:pt x="376" y="438"/>
                  </a:lnTo>
                  <a:lnTo>
                    <a:pt x="376" y="438"/>
                  </a:lnTo>
                  <a:lnTo>
                    <a:pt x="376" y="442"/>
                  </a:lnTo>
                  <a:lnTo>
                    <a:pt x="374" y="442"/>
                  </a:lnTo>
                  <a:lnTo>
                    <a:pt x="376" y="444"/>
                  </a:lnTo>
                  <a:lnTo>
                    <a:pt x="376" y="444"/>
                  </a:lnTo>
                  <a:lnTo>
                    <a:pt x="376" y="444"/>
                  </a:lnTo>
                  <a:lnTo>
                    <a:pt x="376" y="444"/>
                  </a:lnTo>
                  <a:lnTo>
                    <a:pt x="376" y="444"/>
                  </a:lnTo>
                  <a:lnTo>
                    <a:pt x="376" y="444"/>
                  </a:lnTo>
                  <a:close/>
                  <a:moveTo>
                    <a:pt x="216" y="382"/>
                  </a:moveTo>
                  <a:lnTo>
                    <a:pt x="216" y="382"/>
                  </a:lnTo>
                  <a:lnTo>
                    <a:pt x="216" y="382"/>
                  </a:lnTo>
                  <a:lnTo>
                    <a:pt x="216" y="382"/>
                  </a:lnTo>
                  <a:lnTo>
                    <a:pt x="214" y="380"/>
                  </a:lnTo>
                  <a:lnTo>
                    <a:pt x="214" y="380"/>
                  </a:lnTo>
                  <a:lnTo>
                    <a:pt x="214" y="380"/>
                  </a:lnTo>
                  <a:lnTo>
                    <a:pt x="214" y="380"/>
                  </a:lnTo>
                  <a:lnTo>
                    <a:pt x="214" y="380"/>
                  </a:lnTo>
                  <a:lnTo>
                    <a:pt x="214" y="380"/>
                  </a:lnTo>
                  <a:lnTo>
                    <a:pt x="214" y="382"/>
                  </a:lnTo>
                  <a:lnTo>
                    <a:pt x="216" y="382"/>
                  </a:lnTo>
                  <a:lnTo>
                    <a:pt x="216" y="382"/>
                  </a:lnTo>
                  <a:close/>
                  <a:moveTo>
                    <a:pt x="206" y="354"/>
                  </a:moveTo>
                  <a:lnTo>
                    <a:pt x="206" y="354"/>
                  </a:lnTo>
                  <a:lnTo>
                    <a:pt x="206" y="354"/>
                  </a:lnTo>
                  <a:lnTo>
                    <a:pt x="206" y="354"/>
                  </a:lnTo>
                  <a:lnTo>
                    <a:pt x="206" y="354"/>
                  </a:lnTo>
                  <a:lnTo>
                    <a:pt x="206" y="354"/>
                  </a:lnTo>
                  <a:lnTo>
                    <a:pt x="206" y="354"/>
                  </a:lnTo>
                  <a:close/>
                  <a:moveTo>
                    <a:pt x="342" y="360"/>
                  </a:moveTo>
                  <a:lnTo>
                    <a:pt x="344" y="360"/>
                  </a:lnTo>
                  <a:lnTo>
                    <a:pt x="344" y="360"/>
                  </a:lnTo>
                  <a:lnTo>
                    <a:pt x="342" y="358"/>
                  </a:lnTo>
                  <a:lnTo>
                    <a:pt x="342" y="358"/>
                  </a:lnTo>
                  <a:lnTo>
                    <a:pt x="342" y="360"/>
                  </a:lnTo>
                  <a:lnTo>
                    <a:pt x="342" y="36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263" name="Freeform 1514"/>
            <p:cNvSpPr>
              <a:spLocks noEditPoints="1"/>
            </p:cNvSpPr>
            <p:nvPr userDrawn="1"/>
          </p:nvSpPr>
          <p:spPr bwMode="auto">
            <a:xfrm>
              <a:off x="546" y="3444"/>
              <a:ext cx="658" cy="650"/>
            </a:xfrm>
            <a:custGeom>
              <a:avLst/>
              <a:gdLst>
                <a:gd name="T0" fmla="*/ 0 w 658"/>
                <a:gd name="T1" fmla="*/ 498 h 650"/>
                <a:gd name="T2" fmla="*/ 110 w 658"/>
                <a:gd name="T3" fmla="*/ 196 h 650"/>
                <a:gd name="T4" fmla="*/ 428 w 658"/>
                <a:gd name="T5" fmla="*/ 482 h 650"/>
                <a:gd name="T6" fmla="*/ 100 w 658"/>
                <a:gd name="T7" fmla="*/ 142 h 650"/>
                <a:gd name="T8" fmla="*/ 92 w 658"/>
                <a:gd name="T9" fmla="*/ 154 h 650"/>
                <a:gd name="T10" fmla="*/ 108 w 658"/>
                <a:gd name="T11" fmla="*/ 308 h 650"/>
                <a:gd name="T12" fmla="*/ 374 w 658"/>
                <a:gd name="T13" fmla="*/ 530 h 650"/>
                <a:gd name="T14" fmla="*/ 312 w 658"/>
                <a:gd name="T15" fmla="*/ 536 h 650"/>
                <a:gd name="T16" fmla="*/ 302 w 658"/>
                <a:gd name="T17" fmla="*/ 494 h 650"/>
                <a:gd name="T18" fmla="*/ 214 w 658"/>
                <a:gd name="T19" fmla="*/ 434 h 650"/>
                <a:gd name="T20" fmla="*/ 186 w 658"/>
                <a:gd name="T21" fmla="*/ 384 h 650"/>
                <a:gd name="T22" fmla="*/ 152 w 658"/>
                <a:gd name="T23" fmla="*/ 356 h 650"/>
                <a:gd name="T24" fmla="*/ 142 w 658"/>
                <a:gd name="T25" fmla="*/ 334 h 650"/>
                <a:gd name="T26" fmla="*/ 156 w 658"/>
                <a:gd name="T27" fmla="*/ 334 h 650"/>
                <a:gd name="T28" fmla="*/ 198 w 658"/>
                <a:gd name="T29" fmla="*/ 164 h 650"/>
                <a:gd name="T30" fmla="*/ 230 w 658"/>
                <a:gd name="T31" fmla="*/ 278 h 650"/>
                <a:gd name="T32" fmla="*/ 252 w 658"/>
                <a:gd name="T33" fmla="*/ 306 h 650"/>
                <a:gd name="T34" fmla="*/ 314 w 658"/>
                <a:gd name="T35" fmla="*/ 276 h 650"/>
                <a:gd name="T36" fmla="*/ 354 w 658"/>
                <a:gd name="T37" fmla="*/ 320 h 650"/>
                <a:gd name="T38" fmla="*/ 378 w 658"/>
                <a:gd name="T39" fmla="*/ 392 h 650"/>
                <a:gd name="T40" fmla="*/ 394 w 658"/>
                <a:gd name="T41" fmla="*/ 460 h 650"/>
                <a:gd name="T42" fmla="*/ 382 w 658"/>
                <a:gd name="T43" fmla="*/ 486 h 650"/>
                <a:gd name="T44" fmla="*/ 366 w 658"/>
                <a:gd name="T45" fmla="*/ 430 h 650"/>
                <a:gd name="T46" fmla="*/ 334 w 658"/>
                <a:gd name="T47" fmla="*/ 392 h 650"/>
                <a:gd name="T48" fmla="*/ 346 w 658"/>
                <a:gd name="T49" fmla="*/ 452 h 650"/>
                <a:gd name="T50" fmla="*/ 406 w 658"/>
                <a:gd name="T51" fmla="*/ 376 h 650"/>
                <a:gd name="T52" fmla="*/ 400 w 658"/>
                <a:gd name="T53" fmla="*/ 362 h 650"/>
                <a:gd name="T54" fmla="*/ 314 w 658"/>
                <a:gd name="T55" fmla="*/ 396 h 650"/>
                <a:gd name="T56" fmla="*/ 252 w 658"/>
                <a:gd name="T57" fmla="*/ 416 h 650"/>
                <a:gd name="T58" fmla="*/ 214 w 658"/>
                <a:gd name="T59" fmla="*/ 330 h 650"/>
                <a:gd name="T60" fmla="*/ 216 w 658"/>
                <a:gd name="T61" fmla="*/ 380 h 650"/>
                <a:gd name="T62" fmla="*/ 254 w 658"/>
                <a:gd name="T63" fmla="*/ 350 h 650"/>
                <a:gd name="T64" fmla="*/ 286 w 658"/>
                <a:gd name="T65" fmla="*/ 338 h 650"/>
                <a:gd name="T66" fmla="*/ 304 w 658"/>
                <a:gd name="T67" fmla="*/ 332 h 650"/>
                <a:gd name="T68" fmla="*/ 286 w 658"/>
                <a:gd name="T69" fmla="*/ 436 h 650"/>
                <a:gd name="T70" fmla="*/ 310 w 658"/>
                <a:gd name="T71" fmla="*/ 286 h 650"/>
                <a:gd name="T72" fmla="*/ 254 w 658"/>
                <a:gd name="T73" fmla="*/ 324 h 650"/>
                <a:gd name="T74" fmla="*/ 194 w 658"/>
                <a:gd name="T75" fmla="*/ 298 h 650"/>
                <a:gd name="T76" fmla="*/ 190 w 658"/>
                <a:gd name="T77" fmla="*/ 240 h 650"/>
                <a:gd name="T78" fmla="*/ 208 w 658"/>
                <a:gd name="T79" fmla="*/ 262 h 650"/>
                <a:gd name="T80" fmla="*/ 182 w 658"/>
                <a:gd name="T81" fmla="*/ 312 h 650"/>
                <a:gd name="T82" fmla="*/ 204 w 658"/>
                <a:gd name="T83" fmla="*/ 450 h 650"/>
                <a:gd name="T84" fmla="*/ 366 w 658"/>
                <a:gd name="T85" fmla="*/ 492 h 650"/>
                <a:gd name="T86" fmla="*/ 410 w 658"/>
                <a:gd name="T87" fmla="*/ 424 h 650"/>
                <a:gd name="T88" fmla="*/ 504 w 658"/>
                <a:gd name="T89" fmla="*/ 330 h 650"/>
                <a:gd name="T90" fmla="*/ 432 w 658"/>
                <a:gd name="T91" fmla="*/ 268 h 650"/>
                <a:gd name="T92" fmla="*/ 350 w 658"/>
                <a:gd name="T93" fmla="*/ 372 h 650"/>
                <a:gd name="T94" fmla="*/ 318 w 658"/>
                <a:gd name="T95" fmla="*/ 326 h 650"/>
                <a:gd name="T96" fmla="*/ 274 w 658"/>
                <a:gd name="T97" fmla="*/ 274 h 650"/>
                <a:gd name="T98" fmla="*/ 262 w 658"/>
                <a:gd name="T99" fmla="*/ 290 h 650"/>
                <a:gd name="T100" fmla="*/ 242 w 658"/>
                <a:gd name="T101" fmla="*/ 198 h 650"/>
                <a:gd name="T102" fmla="*/ 218 w 658"/>
                <a:gd name="T103" fmla="*/ 118 h 650"/>
                <a:gd name="T104" fmla="*/ 154 w 658"/>
                <a:gd name="T105" fmla="*/ 180 h 650"/>
                <a:gd name="T106" fmla="*/ 150 w 658"/>
                <a:gd name="T107" fmla="*/ 276 h 650"/>
                <a:gd name="T108" fmla="*/ 64 w 658"/>
                <a:gd name="T109" fmla="*/ 426 h 650"/>
                <a:gd name="T110" fmla="*/ 98 w 658"/>
                <a:gd name="T111" fmla="*/ 430 h 650"/>
                <a:gd name="T112" fmla="*/ 182 w 658"/>
                <a:gd name="T113" fmla="*/ 414 h 650"/>
                <a:gd name="T114" fmla="*/ 166 w 658"/>
                <a:gd name="T115" fmla="*/ 434 h 650"/>
                <a:gd name="T116" fmla="*/ 200 w 658"/>
                <a:gd name="T117" fmla="*/ 482 h 650"/>
                <a:gd name="T118" fmla="*/ 268 w 658"/>
                <a:gd name="T119" fmla="*/ 496 h 650"/>
                <a:gd name="T120" fmla="*/ 266 w 658"/>
                <a:gd name="T121" fmla="*/ 572 h 650"/>
                <a:gd name="T122" fmla="*/ 314 w 658"/>
                <a:gd name="T123" fmla="*/ 558 h 650"/>
                <a:gd name="T124" fmla="*/ 378 w 658"/>
                <a:gd name="T125" fmla="*/ 580 h 6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658" h="650">
                  <a:moveTo>
                    <a:pt x="278" y="334"/>
                  </a:moveTo>
                  <a:lnTo>
                    <a:pt x="278" y="334"/>
                  </a:lnTo>
                  <a:lnTo>
                    <a:pt x="278" y="336"/>
                  </a:lnTo>
                  <a:lnTo>
                    <a:pt x="278" y="336"/>
                  </a:lnTo>
                  <a:lnTo>
                    <a:pt x="278" y="336"/>
                  </a:lnTo>
                  <a:lnTo>
                    <a:pt x="278" y="336"/>
                  </a:lnTo>
                  <a:lnTo>
                    <a:pt x="276" y="336"/>
                  </a:lnTo>
                  <a:lnTo>
                    <a:pt x="276" y="336"/>
                  </a:lnTo>
                  <a:lnTo>
                    <a:pt x="276" y="334"/>
                  </a:lnTo>
                  <a:lnTo>
                    <a:pt x="278" y="334"/>
                  </a:lnTo>
                  <a:lnTo>
                    <a:pt x="278" y="334"/>
                  </a:lnTo>
                  <a:close/>
                  <a:moveTo>
                    <a:pt x="368" y="438"/>
                  </a:moveTo>
                  <a:lnTo>
                    <a:pt x="368" y="438"/>
                  </a:lnTo>
                  <a:lnTo>
                    <a:pt x="368" y="436"/>
                  </a:lnTo>
                  <a:lnTo>
                    <a:pt x="368" y="436"/>
                  </a:lnTo>
                  <a:lnTo>
                    <a:pt x="368" y="436"/>
                  </a:lnTo>
                  <a:lnTo>
                    <a:pt x="368" y="438"/>
                  </a:lnTo>
                  <a:close/>
                  <a:moveTo>
                    <a:pt x="378" y="458"/>
                  </a:moveTo>
                  <a:lnTo>
                    <a:pt x="378" y="458"/>
                  </a:lnTo>
                  <a:lnTo>
                    <a:pt x="378" y="458"/>
                  </a:lnTo>
                  <a:lnTo>
                    <a:pt x="380" y="458"/>
                  </a:lnTo>
                  <a:lnTo>
                    <a:pt x="380" y="458"/>
                  </a:lnTo>
                  <a:lnTo>
                    <a:pt x="378" y="456"/>
                  </a:lnTo>
                  <a:lnTo>
                    <a:pt x="378" y="456"/>
                  </a:lnTo>
                  <a:lnTo>
                    <a:pt x="376" y="456"/>
                  </a:lnTo>
                  <a:lnTo>
                    <a:pt x="376" y="458"/>
                  </a:lnTo>
                  <a:lnTo>
                    <a:pt x="376" y="458"/>
                  </a:lnTo>
                  <a:lnTo>
                    <a:pt x="378" y="458"/>
                  </a:lnTo>
                  <a:lnTo>
                    <a:pt x="378" y="458"/>
                  </a:lnTo>
                  <a:close/>
                  <a:moveTo>
                    <a:pt x="372" y="444"/>
                  </a:moveTo>
                  <a:lnTo>
                    <a:pt x="372" y="444"/>
                  </a:lnTo>
                  <a:lnTo>
                    <a:pt x="374" y="442"/>
                  </a:lnTo>
                  <a:lnTo>
                    <a:pt x="374" y="442"/>
                  </a:lnTo>
                  <a:lnTo>
                    <a:pt x="372" y="444"/>
                  </a:lnTo>
                  <a:lnTo>
                    <a:pt x="372" y="444"/>
                  </a:lnTo>
                  <a:close/>
                  <a:moveTo>
                    <a:pt x="160" y="336"/>
                  </a:moveTo>
                  <a:lnTo>
                    <a:pt x="160" y="336"/>
                  </a:lnTo>
                  <a:lnTo>
                    <a:pt x="160" y="334"/>
                  </a:lnTo>
                  <a:lnTo>
                    <a:pt x="160" y="332"/>
                  </a:lnTo>
                  <a:lnTo>
                    <a:pt x="160" y="336"/>
                  </a:lnTo>
                  <a:lnTo>
                    <a:pt x="160" y="336"/>
                  </a:lnTo>
                  <a:lnTo>
                    <a:pt x="160" y="336"/>
                  </a:lnTo>
                  <a:lnTo>
                    <a:pt x="160" y="336"/>
                  </a:lnTo>
                  <a:close/>
                  <a:moveTo>
                    <a:pt x="262" y="288"/>
                  </a:moveTo>
                  <a:lnTo>
                    <a:pt x="262" y="288"/>
                  </a:lnTo>
                  <a:lnTo>
                    <a:pt x="260" y="288"/>
                  </a:lnTo>
                  <a:lnTo>
                    <a:pt x="262" y="288"/>
                  </a:lnTo>
                  <a:lnTo>
                    <a:pt x="262" y="288"/>
                  </a:lnTo>
                  <a:lnTo>
                    <a:pt x="262" y="288"/>
                  </a:lnTo>
                  <a:lnTo>
                    <a:pt x="262" y="288"/>
                  </a:lnTo>
                  <a:close/>
                  <a:moveTo>
                    <a:pt x="278" y="308"/>
                  </a:moveTo>
                  <a:lnTo>
                    <a:pt x="278" y="308"/>
                  </a:lnTo>
                  <a:lnTo>
                    <a:pt x="278" y="308"/>
                  </a:lnTo>
                  <a:lnTo>
                    <a:pt x="278" y="308"/>
                  </a:lnTo>
                  <a:lnTo>
                    <a:pt x="278" y="306"/>
                  </a:lnTo>
                  <a:lnTo>
                    <a:pt x="278" y="306"/>
                  </a:lnTo>
                  <a:lnTo>
                    <a:pt x="278" y="308"/>
                  </a:lnTo>
                  <a:lnTo>
                    <a:pt x="278" y="308"/>
                  </a:lnTo>
                  <a:close/>
                  <a:moveTo>
                    <a:pt x="372" y="440"/>
                  </a:moveTo>
                  <a:lnTo>
                    <a:pt x="372" y="440"/>
                  </a:lnTo>
                  <a:lnTo>
                    <a:pt x="372" y="438"/>
                  </a:lnTo>
                  <a:lnTo>
                    <a:pt x="372" y="438"/>
                  </a:lnTo>
                  <a:lnTo>
                    <a:pt x="370" y="438"/>
                  </a:lnTo>
                  <a:lnTo>
                    <a:pt x="370" y="438"/>
                  </a:lnTo>
                  <a:lnTo>
                    <a:pt x="372" y="440"/>
                  </a:lnTo>
                  <a:lnTo>
                    <a:pt x="372" y="440"/>
                  </a:lnTo>
                  <a:close/>
                  <a:moveTo>
                    <a:pt x="270" y="306"/>
                  </a:moveTo>
                  <a:lnTo>
                    <a:pt x="270" y="306"/>
                  </a:lnTo>
                  <a:lnTo>
                    <a:pt x="270" y="306"/>
                  </a:lnTo>
                  <a:lnTo>
                    <a:pt x="270" y="306"/>
                  </a:lnTo>
                  <a:lnTo>
                    <a:pt x="270" y="306"/>
                  </a:lnTo>
                  <a:lnTo>
                    <a:pt x="270" y="306"/>
                  </a:lnTo>
                  <a:lnTo>
                    <a:pt x="270" y="306"/>
                  </a:lnTo>
                  <a:lnTo>
                    <a:pt x="270" y="306"/>
                  </a:lnTo>
                  <a:close/>
                  <a:moveTo>
                    <a:pt x="276" y="304"/>
                  </a:moveTo>
                  <a:lnTo>
                    <a:pt x="276" y="304"/>
                  </a:lnTo>
                  <a:lnTo>
                    <a:pt x="274" y="304"/>
                  </a:lnTo>
                  <a:lnTo>
                    <a:pt x="274" y="304"/>
                  </a:lnTo>
                  <a:lnTo>
                    <a:pt x="276" y="304"/>
                  </a:lnTo>
                  <a:lnTo>
                    <a:pt x="276" y="304"/>
                  </a:lnTo>
                  <a:lnTo>
                    <a:pt x="276" y="304"/>
                  </a:lnTo>
                  <a:lnTo>
                    <a:pt x="276" y="304"/>
                  </a:lnTo>
                  <a:close/>
                  <a:moveTo>
                    <a:pt x="160" y="334"/>
                  </a:moveTo>
                  <a:lnTo>
                    <a:pt x="160" y="332"/>
                  </a:lnTo>
                  <a:lnTo>
                    <a:pt x="160" y="332"/>
                  </a:lnTo>
                  <a:lnTo>
                    <a:pt x="158" y="332"/>
                  </a:lnTo>
                  <a:lnTo>
                    <a:pt x="158" y="332"/>
                  </a:lnTo>
                  <a:lnTo>
                    <a:pt x="158" y="332"/>
                  </a:lnTo>
                  <a:lnTo>
                    <a:pt x="158" y="332"/>
                  </a:lnTo>
                  <a:lnTo>
                    <a:pt x="158" y="332"/>
                  </a:lnTo>
                  <a:lnTo>
                    <a:pt x="158" y="332"/>
                  </a:lnTo>
                  <a:lnTo>
                    <a:pt x="158" y="334"/>
                  </a:lnTo>
                  <a:lnTo>
                    <a:pt x="160" y="334"/>
                  </a:lnTo>
                  <a:close/>
                  <a:moveTo>
                    <a:pt x="230" y="350"/>
                  </a:moveTo>
                  <a:lnTo>
                    <a:pt x="228" y="350"/>
                  </a:lnTo>
                  <a:lnTo>
                    <a:pt x="228" y="350"/>
                  </a:lnTo>
                  <a:lnTo>
                    <a:pt x="228" y="350"/>
                  </a:lnTo>
                  <a:lnTo>
                    <a:pt x="228" y="352"/>
                  </a:lnTo>
                  <a:lnTo>
                    <a:pt x="228" y="352"/>
                  </a:lnTo>
                  <a:lnTo>
                    <a:pt x="230" y="350"/>
                  </a:lnTo>
                  <a:lnTo>
                    <a:pt x="230" y="350"/>
                  </a:lnTo>
                  <a:close/>
                  <a:moveTo>
                    <a:pt x="80" y="376"/>
                  </a:moveTo>
                  <a:lnTo>
                    <a:pt x="80" y="376"/>
                  </a:lnTo>
                  <a:lnTo>
                    <a:pt x="80" y="376"/>
                  </a:lnTo>
                  <a:lnTo>
                    <a:pt x="80" y="376"/>
                  </a:lnTo>
                  <a:lnTo>
                    <a:pt x="80" y="376"/>
                  </a:lnTo>
                  <a:lnTo>
                    <a:pt x="80" y="376"/>
                  </a:lnTo>
                  <a:lnTo>
                    <a:pt x="80" y="376"/>
                  </a:lnTo>
                  <a:close/>
                  <a:moveTo>
                    <a:pt x="136" y="416"/>
                  </a:moveTo>
                  <a:lnTo>
                    <a:pt x="136" y="416"/>
                  </a:lnTo>
                  <a:lnTo>
                    <a:pt x="136" y="416"/>
                  </a:lnTo>
                  <a:lnTo>
                    <a:pt x="136" y="416"/>
                  </a:lnTo>
                  <a:lnTo>
                    <a:pt x="136" y="416"/>
                  </a:lnTo>
                  <a:lnTo>
                    <a:pt x="136" y="416"/>
                  </a:lnTo>
                  <a:lnTo>
                    <a:pt x="136" y="416"/>
                  </a:lnTo>
                  <a:lnTo>
                    <a:pt x="136" y="416"/>
                  </a:lnTo>
                  <a:close/>
                  <a:moveTo>
                    <a:pt x="182" y="436"/>
                  </a:moveTo>
                  <a:lnTo>
                    <a:pt x="180" y="438"/>
                  </a:lnTo>
                  <a:lnTo>
                    <a:pt x="180" y="438"/>
                  </a:lnTo>
                  <a:lnTo>
                    <a:pt x="184" y="438"/>
                  </a:lnTo>
                  <a:lnTo>
                    <a:pt x="184" y="438"/>
                  </a:lnTo>
                  <a:lnTo>
                    <a:pt x="184" y="436"/>
                  </a:lnTo>
                  <a:lnTo>
                    <a:pt x="182" y="438"/>
                  </a:lnTo>
                  <a:lnTo>
                    <a:pt x="182" y="438"/>
                  </a:lnTo>
                  <a:lnTo>
                    <a:pt x="182" y="436"/>
                  </a:lnTo>
                  <a:lnTo>
                    <a:pt x="182" y="436"/>
                  </a:lnTo>
                  <a:lnTo>
                    <a:pt x="182" y="436"/>
                  </a:lnTo>
                  <a:close/>
                  <a:moveTo>
                    <a:pt x="158" y="390"/>
                  </a:moveTo>
                  <a:lnTo>
                    <a:pt x="158" y="390"/>
                  </a:lnTo>
                  <a:lnTo>
                    <a:pt x="160" y="390"/>
                  </a:lnTo>
                  <a:lnTo>
                    <a:pt x="160" y="390"/>
                  </a:lnTo>
                  <a:lnTo>
                    <a:pt x="158" y="388"/>
                  </a:lnTo>
                  <a:lnTo>
                    <a:pt x="158" y="388"/>
                  </a:lnTo>
                  <a:lnTo>
                    <a:pt x="158" y="390"/>
                  </a:lnTo>
                  <a:lnTo>
                    <a:pt x="158" y="390"/>
                  </a:lnTo>
                  <a:close/>
                  <a:moveTo>
                    <a:pt x="156" y="350"/>
                  </a:moveTo>
                  <a:lnTo>
                    <a:pt x="156" y="350"/>
                  </a:lnTo>
                  <a:lnTo>
                    <a:pt x="158" y="350"/>
                  </a:lnTo>
                  <a:lnTo>
                    <a:pt x="158" y="350"/>
                  </a:lnTo>
                  <a:lnTo>
                    <a:pt x="156" y="350"/>
                  </a:lnTo>
                  <a:lnTo>
                    <a:pt x="156" y="350"/>
                  </a:lnTo>
                  <a:lnTo>
                    <a:pt x="156" y="350"/>
                  </a:lnTo>
                  <a:lnTo>
                    <a:pt x="156" y="350"/>
                  </a:lnTo>
                  <a:close/>
                  <a:moveTo>
                    <a:pt x="162" y="354"/>
                  </a:moveTo>
                  <a:lnTo>
                    <a:pt x="162" y="356"/>
                  </a:lnTo>
                  <a:lnTo>
                    <a:pt x="162" y="356"/>
                  </a:lnTo>
                  <a:lnTo>
                    <a:pt x="162" y="354"/>
                  </a:lnTo>
                  <a:lnTo>
                    <a:pt x="162" y="354"/>
                  </a:lnTo>
                  <a:lnTo>
                    <a:pt x="162" y="354"/>
                  </a:lnTo>
                  <a:lnTo>
                    <a:pt x="162" y="354"/>
                  </a:lnTo>
                  <a:lnTo>
                    <a:pt x="162" y="354"/>
                  </a:lnTo>
                  <a:close/>
                  <a:moveTo>
                    <a:pt x="164" y="352"/>
                  </a:moveTo>
                  <a:lnTo>
                    <a:pt x="164" y="352"/>
                  </a:lnTo>
                  <a:lnTo>
                    <a:pt x="162" y="352"/>
                  </a:lnTo>
                  <a:lnTo>
                    <a:pt x="162" y="352"/>
                  </a:lnTo>
                  <a:lnTo>
                    <a:pt x="164" y="352"/>
                  </a:lnTo>
                  <a:lnTo>
                    <a:pt x="164" y="352"/>
                  </a:lnTo>
                  <a:close/>
                  <a:moveTo>
                    <a:pt x="174" y="360"/>
                  </a:moveTo>
                  <a:lnTo>
                    <a:pt x="174" y="360"/>
                  </a:lnTo>
                  <a:lnTo>
                    <a:pt x="174" y="360"/>
                  </a:lnTo>
                  <a:lnTo>
                    <a:pt x="172" y="360"/>
                  </a:lnTo>
                  <a:lnTo>
                    <a:pt x="172" y="360"/>
                  </a:lnTo>
                  <a:lnTo>
                    <a:pt x="172" y="360"/>
                  </a:lnTo>
                  <a:lnTo>
                    <a:pt x="172" y="360"/>
                  </a:lnTo>
                  <a:lnTo>
                    <a:pt x="174" y="360"/>
                  </a:lnTo>
                  <a:lnTo>
                    <a:pt x="174" y="360"/>
                  </a:lnTo>
                  <a:close/>
                  <a:moveTo>
                    <a:pt x="158" y="354"/>
                  </a:moveTo>
                  <a:lnTo>
                    <a:pt x="158" y="356"/>
                  </a:lnTo>
                  <a:lnTo>
                    <a:pt x="158" y="356"/>
                  </a:lnTo>
                  <a:lnTo>
                    <a:pt x="158" y="356"/>
                  </a:lnTo>
                  <a:lnTo>
                    <a:pt x="160" y="356"/>
                  </a:lnTo>
                  <a:lnTo>
                    <a:pt x="160" y="356"/>
                  </a:lnTo>
                  <a:lnTo>
                    <a:pt x="162" y="356"/>
                  </a:lnTo>
                  <a:lnTo>
                    <a:pt x="162" y="356"/>
                  </a:lnTo>
                  <a:lnTo>
                    <a:pt x="158" y="354"/>
                  </a:lnTo>
                  <a:lnTo>
                    <a:pt x="158" y="354"/>
                  </a:lnTo>
                  <a:close/>
                  <a:moveTo>
                    <a:pt x="158" y="334"/>
                  </a:moveTo>
                  <a:lnTo>
                    <a:pt x="158" y="334"/>
                  </a:lnTo>
                  <a:lnTo>
                    <a:pt x="160" y="336"/>
                  </a:lnTo>
                  <a:lnTo>
                    <a:pt x="160" y="336"/>
                  </a:lnTo>
                  <a:lnTo>
                    <a:pt x="158" y="334"/>
                  </a:lnTo>
                  <a:lnTo>
                    <a:pt x="158" y="334"/>
                  </a:lnTo>
                  <a:close/>
                  <a:moveTo>
                    <a:pt x="144" y="248"/>
                  </a:moveTo>
                  <a:lnTo>
                    <a:pt x="144" y="248"/>
                  </a:lnTo>
                  <a:lnTo>
                    <a:pt x="144" y="248"/>
                  </a:lnTo>
                  <a:lnTo>
                    <a:pt x="144" y="248"/>
                  </a:lnTo>
                  <a:lnTo>
                    <a:pt x="142" y="246"/>
                  </a:lnTo>
                  <a:lnTo>
                    <a:pt x="142" y="242"/>
                  </a:lnTo>
                  <a:lnTo>
                    <a:pt x="142" y="242"/>
                  </a:lnTo>
                  <a:lnTo>
                    <a:pt x="142" y="246"/>
                  </a:lnTo>
                  <a:lnTo>
                    <a:pt x="142" y="246"/>
                  </a:lnTo>
                  <a:lnTo>
                    <a:pt x="142" y="248"/>
                  </a:lnTo>
                  <a:lnTo>
                    <a:pt x="144" y="248"/>
                  </a:lnTo>
                  <a:lnTo>
                    <a:pt x="144" y="248"/>
                  </a:lnTo>
                  <a:close/>
                  <a:moveTo>
                    <a:pt x="100" y="310"/>
                  </a:moveTo>
                  <a:lnTo>
                    <a:pt x="100" y="310"/>
                  </a:lnTo>
                  <a:lnTo>
                    <a:pt x="102" y="310"/>
                  </a:lnTo>
                  <a:lnTo>
                    <a:pt x="102" y="310"/>
                  </a:lnTo>
                  <a:lnTo>
                    <a:pt x="102" y="310"/>
                  </a:lnTo>
                  <a:lnTo>
                    <a:pt x="102" y="310"/>
                  </a:lnTo>
                  <a:lnTo>
                    <a:pt x="100" y="308"/>
                  </a:lnTo>
                  <a:lnTo>
                    <a:pt x="100" y="310"/>
                  </a:lnTo>
                  <a:close/>
                  <a:moveTo>
                    <a:pt x="374" y="504"/>
                  </a:moveTo>
                  <a:lnTo>
                    <a:pt x="374" y="504"/>
                  </a:lnTo>
                  <a:lnTo>
                    <a:pt x="374" y="504"/>
                  </a:lnTo>
                  <a:lnTo>
                    <a:pt x="374" y="504"/>
                  </a:lnTo>
                  <a:lnTo>
                    <a:pt x="374" y="504"/>
                  </a:lnTo>
                  <a:close/>
                  <a:moveTo>
                    <a:pt x="374" y="442"/>
                  </a:moveTo>
                  <a:lnTo>
                    <a:pt x="374" y="442"/>
                  </a:lnTo>
                  <a:lnTo>
                    <a:pt x="374" y="442"/>
                  </a:lnTo>
                  <a:lnTo>
                    <a:pt x="374" y="442"/>
                  </a:lnTo>
                  <a:lnTo>
                    <a:pt x="374" y="442"/>
                  </a:lnTo>
                  <a:lnTo>
                    <a:pt x="374" y="442"/>
                  </a:lnTo>
                  <a:lnTo>
                    <a:pt x="374" y="442"/>
                  </a:lnTo>
                  <a:lnTo>
                    <a:pt x="374" y="442"/>
                  </a:lnTo>
                  <a:close/>
                  <a:moveTo>
                    <a:pt x="150" y="244"/>
                  </a:moveTo>
                  <a:lnTo>
                    <a:pt x="150" y="244"/>
                  </a:lnTo>
                  <a:lnTo>
                    <a:pt x="148" y="246"/>
                  </a:lnTo>
                  <a:lnTo>
                    <a:pt x="148" y="244"/>
                  </a:lnTo>
                  <a:lnTo>
                    <a:pt x="148" y="244"/>
                  </a:lnTo>
                  <a:lnTo>
                    <a:pt x="150" y="246"/>
                  </a:lnTo>
                  <a:lnTo>
                    <a:pt x="150" y="246"/>
                  </a:lnTo>
                  <a:lnTo>
                    <a:pt x="150" y="244"/>
                  </a:lnTo>
                  <a:lnTo>
                    <a:pt x="150" y="244"/>
                  </a:lnTo>
                  <a:close/>
                  <a:moveTo>
                    <a:pt x="438" y="430"/>
                  </a:moveTo>
                  <a:lnTo>
                    <a:pt x="438" y="430"/>
                  </a:lnTo>
                  <a:lnTo>
                    <a:pt x="436" y="430"/>
                  </a:lnTo>
                  <a:lnTo>
                    <a:pt x="436" y="430"/>
                  </a:lnTo>
                  <a:lnTo>
                    <a:pt x="436" y="430"/>
                  </a:lnTo>
                  <a:lnTo>
                    <a:pt x="436" y="430"/>
                  </a:lnTo>
                  <a:lnTo>
                    <a:pt x="438" y="430"/>
                  </a:lnTo>
                  <a:lnTo>
                    <a:pt x="438" y="430"/>
                  </a:lnTo>
                  <a:close/>
                  <a:moveTo>
                    <a:pt x="184" y="316"/>
                  </a:moveTo>
                  <a:lnTo>
                    <a:pt x="184" y="316"/>
                  </a:lnTo>
                  <a:lnTo>
                    <a:pt x="184" y="316"/>
                  </a:lnTo>
                  <a:lnTo>
                    <a:pt x="184" y="316"/>
                  </a:lnTo>
                  <a:lnTo>
                    <a:pt x="184" y="316"/>
                  </a:lnTo>
                  <a:lnTo>
                    <a:pt x="182" y="316"/>
                  </a:lnTo>
                  <a:lnTo>
                    <a:pt x="182" y="316"/>
                  </a:lnTo>
                  <a:lnTo>
                    <a:pt x="184" y="316"/>
                  </a:lnTo>
                  <a:lnTo>
                    <a:pt x="184" y="316"/>
                  </a:lnTo>
                  <a:close/>
                  <a:moveTo>
                    <a:pt x="154" y="248"/>
                  </a:moveTo>
                  <a:lnTo>
                    <a:pt x="152" y="248"/>
                  </a:lnTo>
                  <a:lnTo>
                    <a:pt x="152" y="248"/>
                  </a:lnTo>
                  <a:lnTo>
                    <a:pt x="152" y="248"/>
                  </a:lnTo>
                  <a:lnTo>
                    <a:pt x="154" y="248"/>
                  </a:lnTo>
                  <a:lnTo>
                    <a:pt x="154" y="248"/>
                  </a:lnTo>
                  <a:close/>
                  <a:moveTo>
                    <a:pt x="396" y="638"/>
                  </a:moveTo>
                  <a:lnTo>
                    <a:pt x="396" y="638"/>
                  </a:lnTo>
                  <a:lnTo>
                    <a:pt x="370" y="646"/>
                  </a:lnTo>
                  <a:lnTo>
                    <a:pt x="350" y="648"/>
                  </a:lnTo>
                  <a:lnTo>
                    <a:pt x="324" y="650"/>
                  </a:lnTo>
                  <a:lnTo>
                    <a:pt x="294" y="650"/>
                  </a:lnTo>
                  <a:lnTo>
                    <a:pt x="260" y="648"/>
                  </a:lnTo>
                  <a:lnTo>
                    <a:pt x="222" y="640"/>
                  </a:lnTo>
                  <a:lnTo>
                    <a:pt x="180" y="628"/>
                  </a:lnTo>
                  <a:lnTo>
                    <a:pt x="180" y="628"/>
                  </a:lnTo>
                  <a:lnTo>
                    <a:pt x="156" y="618"/>
                  </a:lnTo>
                  <a:lnTo>
                    <a:pt x="134" y="610"/>
                  </a:lnTo>
                  <a:lnTo>
                    <a:pt x="114" y="598"/>
                  </a:lnTo>
                  <a:lnTo>
                    <a:pt x="96" y="588"/>
                  </a:lnTo>
                  <a:lnTo>
                    <a:pt x="64" y="566"/>
                  </a:lnTo>
                  <a:lnTo>
                    <a:pt x="40" y="546"/>
                  </a:lnTo>
                  <a:lnTo>
                    <a:pt x="22" y="528"/>
                  </a:lnTo>
                  <a:lnTo>
                    <a:pt x="10" y="512"/>
                  </a:lnTo>
                  <a:lnTo>
                    <a:pt x="0" y="498"/>
                  </a:lnTo>
                  <a:lnTo>
                    <a:pt x="28" y="444"/>
                  </a:lnTo>
                  <a:lnTo>
                    <a:pt x="28" y="444"/>
                  </a:lnTo>
                  <a:lnTo>
                    <a:pt x="30" y="446"/>
                  </a:lnTo>
                  <a:lnTo>
                    <a:pt x="30" y="446"/>
                  </a:lnTo>
                  <a:lnTo>
                    <a:pt x="28" y="444"/>
                  </a:lnTo>
                  <a:lnTo>
                    <a:pt x="76" y="354"/>
                  </a:lnTo>
                  <a:lnTo>
                    <a:pt x="76" y="354"/>
                  </a:lnTo>
                  <a:lnTo>
                    <a:pt x="78" y="356"/>
                  </a:lnTo>
                  <a:lnTo>
                    <a:pt x="78" y="356"/>
                  </a:lnTo>
                  <a:lnTo>
                    <a:pt x="80" y="358"/>
                  </a:lnTo>
                  <a:lnTo>
                    <a:pt x="82" y="358"/>
                  </a:lnTo>
                  <a:lnTo>
                    <a:pt x="82" y="358"/>
                  </a:lnTo>
                  <a:lnTo>
                    <a:pt x="82" y="358"/>
                  </a:lnTo>
                  <a:lnTo>
                    <a:pt x="84" y="360"/>
                  </a:lnTo>
                  <a:lnTo>
                    <a:pt x="84" y="360"/>
                  </a:lnTo>
                  <a:lnTo>
                    <a:pt x="84" y="360"/>
                  </a:lnTo>
                  <a:lnTo>
                    <a:pt x="86" y="360"/>
                  </a:lnTo>
                  <a:lnTo>
                    <a:pt x="86" y="360"/>
                  </a:lnTo>
                  <a:lnTo>
                    <a:pt x="88" y="362"/>
                  </a:lnTo>
                  <a:lnTo>
                    <a:pt x="88" y="360"/>
                  </a:lnTo>
                  <a:lnTo>
                    <a:pt x="88" y="360"/>
                  </a:lnTo>
                  <a:lnTo>
                    <a:pt x="88" y="358"/>
                  </a:lnTo>
                  <a:lnTo>
                    <a:pt x="86" y="358"/>
                  </a:lnTo>
                  <a:lnTo>
                    <a:pt x="86" y="356"/>
                  </a:lnTo>
                  <a:lnTo>
                    <a:pt x="86" y="356"/>
                  </a:lnTo>
                  <a:lnTo>
                    <a:pt x="86" y="356"/>
                  </a:lnTo>
                  <a:lnTo>
                    <a:pt x="84" y="358"/>
                  </a:lnTo>
                  <a:lnTo>
                    <a:pt x="84" y="358"/>
                  </a:lnTo>
                  <a:lnTo>
                    <a:pt x="84" y="358"/>
                  </a:lnTo>
                  <a:lnTo>
                    <a:pt x="84" y="358"/>
                  </a:lnTo>
                  <a:lnTo>
                    <a:pt x="82" y="354"/>
                  </a:lnTo>
                  <a:lnTo>
                    <a:pt x="84" y="354"/>
                  </a:lnTo>
                  <a:lnTo>
                    <a:pt x="86" y="352"/>
                  </a:lnTo>
                  <a:lnTo>
                    <a:pt x="84" y="350"/>
                  </a:lnTo>
                  <a:lnTo>
                    <a:pt x="84" y="350"/>
                  </a:lnTo>
                  <a:lnTo>
                    <a:pt x="84" y="350"/>
                  </a:lnTo>
                  <a:lnTo>
                    <a:pt x="82" y="350"/>
                  </a:lnTo>
                  <a:lnTo>
                    <a:pt x="80" y="348"/>
                  </a:lnTo>
                  <a:lnTo>
                    <a:pt x="84" y="338"/>
                  </a:lnTo>
                  <a:lnTo>
                    <a:pt x="84" y="338"/>
                  </a:lnTo>
                  <a:lnTo>
                    <a:pt x="86" y="338"/>
                  </a:lnTo>
                  <a:lnTo>
                    <a:pt x="84" y="338"/>
                  </a:lnTo>
                  <a:lnTo>
                    <a:pt x="98" y="314"/>
                  </a:lnTo>
                  <a:lnTo>
                    <a:pt x="98" y="314"/>
                  </a:lnTo>
                  <a:lnTo>
                    <a:pt x="100" y="314"/>
                  </a:lnTo>
                  <a:lnTo>
                    <a:pt x="102" y="314"/>
                  </a:lnTo>
                  <a:lnTo>
                    <a:pt x="102" y="314"/>
                  </a:lnTo>
                  <a:lnTo>
                    <a:pt x="104" y="316"/>
                  </a:lnTo>
                  <a:lnTo>
                    <a:pt x="104" y="316"/>
                  </a:lnTo>
                  <a:lnTo>
                    <a:pt x="102" y="316"/>
                  </a:lnTo>
                  <a:lnTo>
                    <a:pt x="102" y="316"/>
                  </a:lnTo>
                  <a:lnTo>
                    <a:pt x="106" y="316"/>
                  </a:lnTo>
                  <a:lnTo>
                    <a:pt x="108" y="318"/>
                  </a:lnTo>
                  <a:lnTo>
                    <a:pt x="108" y="318"/>
                  </a:lnTo>
                  <a:lnTo>
                    <a:pt x="102" y="310"/>
                  </a:lnTo>
                  <a:lnTo>
                    <a:pt x="102" y="310"/>
                  </a:lnTo>
                  <a:lnTo>
                    <a:pt x="100" y="308"/>
                  </a:lnTo>
                  <a:lnTo>
                    <a:pt x="128" y="256"/>
                  </a:lnTo>
                  <a:lnTo>
                    <a:pt x="128" y="256"/>
                  </a:lnTo>
                  <a:lnTo>
                    <a:pt x="128" y="256"/>
                  </a:lnTo>
                  <a:lnTo>
                    <a:pt x="128" y="256"/>
                  </a:lnTo>
                  <a:lnTo>
                    <a:pt x="130" y="252"/>
                  </a:lnTo>
                  <a:lnTo>
                    <a:pt x="130" y="252"/>
                  </a:lnTo>
                  <a:lnTo>
                    <a:pt x="132" y="250"/>
                  </a:lnTo>
                  <a:lnTo>
                    <a:pt x="132" y="254"/>
                  </a:lnTo>
                  <a:lnTo>
                    <a:pt x="132" y="254"/>
                  </a:lnTo>
                  <a:lnTo>
                    <a:pt x="134" y="252"/>
                  </a:lnTo>
                  <a:lnTo>
                    <a:pt x="138" y="254"/>
                  </a:lnTo>
                  <a:lnTo>
                    <a:pt x="136" y="250"/>
                  </a:lnTo>
                  <a:lnTo>
                    <a:pt x="136" y="252"/>
                  </a:lnTo>
                  <a:lnTo>
                    <a:pt x="134" y="252"/>
                  </a:lnTo>
                  <a:lnTo>
                    <a:pt x="134" y="252"/>
                  </a:lnTo>
                  <a:lnTo>
                    <a:pt x="134" y="250"/>
                  </a:lnTo>
                  <a:lnTo>
                    <a:pt x="134" y="250"/>
                  </a:lnTo>
                  <a:lnTo>
                    <a:pt x="136" y="250"/>
                  </a:lnTo>
                  <a:lnTo>
                    <a:pt x="134" y="250"/>
                  </a:lnTo>
                  <a:lnTo>
                    <a:pt x="134" y="250"/>
                  </a:lnTo>
                  <a:lnTo>
                    <a:pt x="134" y="252"/>
                  </a:lnTo>
                  <a:lnTo>
                    <a:pt x="134" y="252"/>
                  </a:lnTo>
                  <a:lnTo>
                    <a:pt x="134" y="252"/>
                  </a:lnTo>
                  <a:lnTo>
                    <a:pt x="132" y="250"/>
                  </a:lnTo>
                  <a:lnTo>
                    <a:pt x="132" y="248"/>
                  </a:lnTo>
                  <a:lnTo>
                    <a:pt x="136" y="240"/>
                  </a:lnTo>
                  <a:lnTo>
                    <a:pt x="140" y="242"/>
                  </a:lnTo>
                  <a:lnTo>
                    <a:pt x="140" y="242"/>
                  </a:lnTo>
                  <a:lnTo>
                    <a:pt x="140" y="242"/>
                  </a:lnTo>
                  <a:lnTo>
                    <a:pt x="140" y="242"/>
                  </a:lnTo>
                  <a:lnTo>
                    <a:pt x="140" y="242"/>
                  </a:lnTo>
                  <a:lnTo>
                    <a:pt x="140" y="242"/>
                  </a:lnTo>
                  <a:lnTo>
                    <a:pt x="142" y="242"/>
                  </a:lnTo>
                  <a:lnTo>
                    <a:pt x="142" y="242"/>
                  </a:lnTo>
                  <a:lnTo>
                    <a:pt x="140" y="246"/>
                  </a:lnTo>
                  <a:lnTo>
                    <a:pt x="144" y="250"/>
                  </a:lnTo>
                  <a:lnTo>
                    <a:pt x="144" y="250"/>
                  </a:lnTo>
                  <a:lnTo>
                    <a:pt x="144" y="248"/>
                  </a:lnTo>
                  <a:lnTo>
                    <a:pt x="144" y="248"/>
                  </a:lnTo>
                  <a:lnTo>
                    <a:pt x="146" y="248"/>
                  </a:lnTo>
                  <a:lnTo>
                    <a:pt x="146" y="252"/>
                  </a:lnTo>
                  <a:lnTo>
                    <a:pt x="146" y="252"/>
                  </a:lnTo>
                  <a:lnTo>
                    <a:pt x="148" y="252"/>
                  </a:lnTo>
                  <a:lnTo>
                    <a:pt x="150" y="252"/>
                  </a:lnTo>
                  <a:lnTo>
                    <a:pt x="150" y="254"/>
                  </a:lnTo>
                  <a:lnTo>
                    <a:pt x="152" y="254"/>
                  </a:lnTo>
                  <a:lnTo>
                    <a:pt x="152" y="254"/>
                  </a:lnTo>
                  <a:lnTo>
                    <a:pt x="154" y="258"/>
                  </a:lnTo>
                  <a:lnTo>
                    <a:pt x="154" y="258"/>
                  </a:lnTo>
                  <a:lnTo>
                    <a:pt x="156" y="256"/>
                  </a:lnTo>
                  <a:lnTo>
                    <a:pt x="156" y="254"/>
                  </a:lnTo>
                  <a:lnTo>
                    <a:pt x="156" y="254"/>
                  </a:lnTo>
                  <a:lnTo>
                    <a:pt x="156" y="252"/>
                  </a:lnTo>
                  <a:lnTo>
                    <a:pt x="158" y="252"/>
                  </a:lnTo>
                  <a:lnTo>
                    <a:pt x="158" y="252"/>
                  </a:lnTo>
                  <a:lnTo>
                    <a:pt x="156" y="250"/>
                  </a:lnTo>
                  <a:lnTo>
                    <a:pt x="154" y="250"/>
                  </a:lnTo>
                  <a:lnTo>
                    <a:pt x="154" y="248"/>
                  </a:lnTo>
                  <a:lnTo>
                    <a:pt x="154" y="248"/>
                  </a:lnTo>
                  <a:lnTo>
                    <a:pt x="154" y="248"/>
                  </a:lnTo>
                  <a:lnTo>
                    <a:pt x="154" y="248"/>
                  </a:lnTo>
                  <a:lnTo>
                    <a:pt x="154" y="248"/>
                  </a:lnTo>
                  <a:lnTo>
                    <a:pt x="156" y="248"/>
                  </a:lnTo>
                  <a:lnTo>
                    <a:pt x="156" y="248"/>
                  </a:lnTo>
                  <a:lnTo>
                    <a:pt x="154" y="246"/>
                  </a:lnTo>
                  <a:lnTo>
                    <a:pt x="152" y="244"/>
                  </a:lnTo>
                  <a:lnTo>
                    <a:pt x="150" y="244"/>
                  </a:lnTo>
                  <a:lnTo>
                    <a:pt x="148" y="242"/>
                  </a:lnTo>
                  <a:lnTo>
                    <a:pt x="148" y="242"/>
                  </a:lnTo>
                  <a:lnTo>
                    <a:pt x="146" y="240"/>
                  </a:lnTo>
                  <a:lnTo>
                    <a:pt x="146" y="242"/>
                  </a:lnTo>
                  <a:lnTo>
                    <a:pt x="146" y="244"/>
                  </a:lnTo>
                  <a:lnTo>
                    <a:pt x="146" y="244"/>
                  </a:lnTo>
                  <a:lnTo>
                    <a:pt x="146" y="244"/>
                  </a:lnTo>
                  <a:lnTo>
                    <a:pt x="146" y="244"/>
                  </a:lnTo>
                  <a:lnTo>
                    <a:pt x="146" y="244"/>
                  </a:lnTo>
                  <a:lnTo>
                    <a:pt x="146" y="244"/>
                  </a:lnTo>
                  <a:lnTo>
                    <a:pt x="146" y="242"/>
                  </a:lnTo>
                  <a:lnTo>
                    <a:pt x="144" y="240"/>
                  </a:lnTo>
                  <a:lnTo>
                    <a:pt x="144" y="240"/>
                  </a:lnTo>
                  <a:lnTo>
                    <a:pt x="144" y="240"/>
                  </a:lnTo>
                  <a:lnTo>
                    <a:pt x="142" y="240"/>
                  </a:lnTo>
                  <a:lnTo>
                    <a:pt x="142" y="240"/>
                  </a:lnTo>
                  <a:lnTo>
                    <a:pt x="142" y="238"/>
                  </a:lnTo>
                  <a:lnTo>
                    <a:pt x="142" y="238"/>
                  </a:lnTo>
                  <a:lnTo>
                    <a:pt x="140" y="238"/>
                  </a:lnTo>
                  <a:lnTo>
                    <a:pt x="140" y="240"/>
                  </a:lnTo>
                  <a:lnTo>
                    <a:pt x="140" y="240"/>
                  </a:lnTo>
                  <a:lnTo>
                    <a:pt x="140" y="240"/>
                  </a:lnTo>
                  <a:lnTo>
                    <a:pt x="140" y="240"/>
                  </a:lnTo>
                  <a:lnTo>
                    <a:pt x="138" y="240"/>
                  </a:lnTo>
                  <a:lnTo>
                    <a:pt x="138" y="240"/>
                  </a:lnTo>
                  <a:lnTo>
                    <a:pt x="136" y="240"/>
                  </a:lnTo>
                  <a:lnTo>
                    <a:pt x="162" y="192"/>
                  </a:lnTo>
                  <a:lnTo>
                    <a:pt x="162" y="192"/>
                  </a:lnTo>
                  <a:lnTo>
                    <a:pt x="162" y="194"/>
                  </a:lnTo>
                  <a:lnTo>
                    <a:pt x="162" y="194"/>
                  </a:lnTo>
                  <a:lnTo>
                    <a:pt x="164" y="194"/>
                  </a:lnTo>
                  <a:lnTo>
                    <a:pt x="164" y="194"/>
                  </a:lnTo>
                  <a:lnTo>
                    <a:pt x="162" y="194"/>
                  </a:lnTo>
                  <a:lnTo>
                    <a:pt x="162" y="192"/>
                  </a:lnTo>
                  <a:lnTo>
                    <a:pt x="164" y="186"/>
                  </a:lnTo>
                  <a:lnTo>
                    <a:pt x="130" y="200"/>
                  </a:lnTo>
                  <a:lnTo>
                    <a:pt x="130" y="200"/>
                  </a:lnTo>
                  <a:lnTo>
                    <a:pt x="130" y="198"/>
                  </a:lnTo>
                  <a:lnTo>
                    <a:pt x="130" y="200"/>
                  </a:lnTo>
                  <a:lnTo>
                    <a:pt x="130" y="200"/>
                  </a:lnTo>
                  <a:lnTo>
                    <a:pt x="130" y="198"/>
                  </a:lnTo>
                  <a:lnTo>
                    <a:pt x="130" y="198"/>
                  </a:lnTo>
                  <a:lnTo>
                    <a:pt x="130" y="198"/>
                  </a:lnTo>
                  <a:lnTo>
                    <a:pt x="130" y="198"/>
                  </a:lnTo>
                  <a:lnTo>
                    <a:pt x="130" y="198"/>
                  </a:lnTo>
                  <a:lnTo>
                    <a:pt x="130" y="198"/>
                  </a:lnTo>
                  <a:lnTo>
                    <a:pt x="130" y="198"/>
                  </a:lnTo>
                  <a:lnTo>
                    <a:pt x="130" y="198"/>
                  </a:lnTo>
                  <a:lnTo>
                    <a:pt x="130" y="194"/>
                  </a:lnTo>
                  <a:lnTo>
                    <a:pt x="130" y="198"/>
                  </a:lnTo>
                  <a:lnTo>
                    <a:pt x="130" y="198"/>
                  </a:lnTo>
                  <a:lnTo>
                    <a:pt x="130" y="198"/>
                  </a:lnTo>
                  <a:lnTo>
                    <a:pt x="130" y="198"/>
                  </a:lnTo>
                  <a:lnTo>
                    <a:pt x="130" y="198"/>
                  </a:lnTo>
                  <a:lnTo>
                    <a:pt x="130" y="194"/>
                  </a:lnTo>
                  <a:lnTo>
                    <a:pt x="128" y="192"/>
                  </a:lnTo>
                  <a:lnTo>
                    <a:pt x="128" y="192"/>
                  </a:lnTo>
                  <a:lnTo>
                    <a:pt x="130" y="190"/>
                  </a:lnTo>
                  <a:lnTo>
                    <a:pt x="130" y="190"/>
                  </a:lnTo>
                  <a:lnTo>
                    <a:pt x="130" y="190"/>
                  </a:lnTo>
                  <a:lnTo>
                    <a:pt x="130" y="190"/>
                  </a:lnTo>
                  <a:lnTo>
                    <a:pt x="128" y="188"/>
                  </a:lnTo>
                  <a:lnTo>
                    <a:pt x="126" y="188"/>
                  </a:lnTo>
                  <a:lnTo>
                    <a:pt x="124" y="188"/>
                  </a:lnTo>
                  <a:lnTo>
                    <a:pt x="122" y="186"/>
                  </a:lnTo>
                  <a:lnTo>
                    <a:pt x="122" y="186"/>
                  </a:lnTo>
                  <a:lnTo>
                    <a:pt x="122" y="186"/>
                  </a:lnTo>
                  <a:lnTo>
                    <a:pt x="122" y="188"/>
                  </a:lnTo>
                  <a:lnTo>
                    <a:pt x="122" y="188"/>
                  </a:lnTo>
                  <a:lnTo>
                    <a:pt x="124" y="188"/>
                  </a:lnTo>
                  <a:lnTo>
                    <a:pt x="126" y="190"/>
                  </a:lnTo>
                  <a:lnTo>
                    <a:pt x="126" y="190"/>
                  </a:lnTo>
                  <a:lnTo>
                    <a:pt x="126" y="192"/>
                  </a:lnTo>
                  <a:lnTo>
                    <a:pt x="126" y="192"/>
                  </a:lnTo>
                  <a:lnTo>
                    <a:pt x="126" y="192"/>
                  </a:lnTo>
                  <a:lnTo>
                    <a:pt x="126" y="194"/>
                  </a:lnTo>
                  <a:lnTo>
                    <a:pt x="126" y="196"/>
                  </a:lnTo>
                  <a:lnTo>
                    <a:pt x="126" y="196"/>
                  </a:lnTo>
                  <a:lnTo>
                    <a:pt x="126" y="194"/>
                  </a:lnTo>
                  <a:lnTo>
                    <a:pt x="126" y="194"/>
                  </a:lnTo>
                  <a:lnTo>
                    <a:pt x="128" y="196"/>
                  </a:lnTo>
                  <a:lnTo>
                    <a:pt x="128" y="198"/>
                  </a:lnTo>
                  <a:lnTo>
                    <a:pt x="128" y="198"/>
                  </a:lnTo>
                  <a:lnTo>
                    <a:pt x="126" y="198"/>
                  </a:lnTo>
                  <a:lnTo>
                    <a:pt x="126" y="200"/>
                  </a:lnTo>
                  <a:lnTo>
                    <a:pt x="126" y="200"/>
                  </a:lnTo>
                  <a:lnTo>
                    <a:pt x="124" y="200"/>
                  </a:lnTo>
                  <a:lnTo>
                    <a:pt x="124" y="198"/>
                  </a:lnTo>
                  <a:lnTo>
                    <a:pt x="124" y="196"/>
                  </a:lnTo>
                  <a:lnTo>
                    <a:pt x="124" y="196"/>
                  </a:lnTo>
                  <a:lnTo>
                    <a:pt x="122" y="198"/>
                  </a:lnTo>
                  <a:lnTo>
                    <a:pt x="120" y="196"/>
                  </a:lnTo>
                  <a:lnTo>
                    <a:pt x="118" y="196"/>
                  </a:lnTo>
                  <a:lnTo>
                    <a:pt x="114" y="196"/>
                  </a:lnTo>
                  <a:lnTo>
                    <a:pt x="114" y="196"/>
                  </a:lnTo>
                  <a:lnTo>
                    <a:pt x="114" y="196"/>
                  </a:lnTo>
                  <a:lnTo>
                    <a:pt x="114" y="196"/>
                  </a:lnTo>
                  <a:lnTo>
                    <a:pt x="116" y="194"/>
                  </a:lnTo>
                  <a:lnTo>
                    <a:pt x="116" y="194"/>
                  </a:lnTo>
                  <a:lnTo>
                    <a:pt x="114" y="196"/>
                  </a:lnTo>
                  <a:lnTo>
                    <a:pt x="114" y="198"/>
                  </a:lnTo>
                  <a:lnTo>
                    <a:pt x="114" y="198"/>
                  </a:lnTo>
                  <a:lnTo>
                    <a:pt x="114" y="198"/>
                  </a:lnTo>
                  <a:lnTo>
                    <a:pt x="114" y="198"/>
                  </a:lnTo>
                  <a:lnTo>
                    <a:pt x="114" y="198"/>
                  </a:lnTo>
                  <a:lnTo>
                    <a:pt x="114" y="198"/>
                  </a:lnTo>
                  <a:lnTo>
                    <a:pt x="114" y="198"/>
                  </a:lnTo>
                  <a:lnTo>
                    <a:pt x="114" y="198"/>
                  </a:lnTo>
                  <a:lnTo>
                    <a:pt x="114" y="198"/>
                  </a:lnTo>
                  <a:lnTo>
                    <a:pt x="114" y="198"/>
                  </a:lnTo>
                  <a:lnTo>
                    <a:pt x="116" y="196"/>
                  </a:lnTo>
                  <a:lnTo>
                    <a:pt x="116" y="196"/>
                  </a:lnTo>
                  <a:lnTo>
                    <a:pt x="118" y="198"/>
                  </a:lnTo>
                  <a:lnTo>
                    <a:pt x="120" y="200"/>
                  </a:lnTo>
                  <a:lnTo>
                    <a:pt x="124" y="202"/>
                  </a:lnTo>
                  <a:lnTo>
                    <a:pt x="126" y="200"/>
                  </a:lnTo>
                  <a:lnTo>
                    <a:pt x="126" y="200"/>
                  </a:lnTo>
                  <a:lnTo>
                    <a:pt x="126" y="202"/>
                  </a:lnTo>
                  <a:lnTo>
                    <a:pt x="122" y="204"/>
                  </a:lnTo>
                  <a:lnTo>
                    <a:pt x="120" y="204"/>
                  </a:lnTo>
                  <a:lnTo>
                    <a:pt x="120" y="204"/>
                  </a:lnTo>
                  <a:lnTo>
                    <a:pt x="118" y="204"/>
                  </a:lnTo>
                  <a:lnTo>
                    <a:pt x="118" y="204"/>
                  </a:lnTo>
                  <a:lnTo>
                    <a:pt x="118" y="202"/>
                  </a:lnTo>
                  <a:lnTo>
                    <a:pt x="118" y="200"/>
                  </a:lnTo>
                  <a:lnTo>
                    <a:pt x="118" y="200"/>
                  </a:lnTo>
                  <a:lnTo>
                    <a:pt x="118" y="200"/>
                  </a:lnTo>
                  <a:lnTo>
                    <a:pt x="120" y="200"/>
                  </a:lnTo>
                  <a:lnTo>
                    <a:pt x="118" y="200"/>
                  </a:lnTo>
                  <a:lnTo>
                    <a:pt x="118" y="200"/>
                  </a:lnTo>
                  <a:lnTo>
                    <a:pt x="116" y="198"/>
                  </a:lnTo>
                  <a:lnTo>
                    <a:pt x="118" y="200"/>
                  </a:lnTo>
                  <a:lnTo>
                    <a:pt x="118" y="200"/>
                  </a:lnTo>
                  <a:lnTo>
                    <a:pt x="116" y="200"/>
                  </a:lnTo>
                  <a:lnTo>
                    <a:pt x="114" y="200"/>
                  </a:lnTo>
                  <a:lnTo>
                    <a:pt x="114" y="200"/>
                  </a:lnTo>
                  <a:lnTo>
                    <a:pt x="112" y="198"/>
                  </a:lnTo>
                  <a:lnTo>
                    <a:pt x="112" y="196"/>
                  </a:lnTo>
                  <a:lnTo>
                    <a:pt x="112" y="196"/>
                  </a:lnTo>
                  <a:lnTo>
                    <a:pt x="110" y="198"/>
                  </a:lnTo>
                  <a:lnTo>
                    <a:pt x="110" y="196"/>
                  </a:lnTo>
                  <a:lnTo>
                    <a:pt x="110" y="196"/>
                  </a:lnTo>
                  <a:lnTo>
                    <a:pt x="110" y="196"/>
                  </a:lnTo>
                  <a:lnTo>
                    <a:pt x="110" y="196"/>
                  </a:lnTo>
                  <a:lnTo>
                    <a:pt x="108" y="198"/>
                  </a:lnTo>
                  <a:lnTo>
                    <a:pt x="108" y="196"/>
                  </a:lnTo>
                  <a:lnTo>
                    <a:pt x="108" y="196"/>
                  </a:lnTo>
                  <a:lnTo>
                    <a:pt x="106" y="194"/>
                  </a:lnTo>
                  <a:lnTo>
                    <a:pt x="104" y="192"/>
                  </a:lnTo>
                  <a:lnTo>
                    <a:pt x="102" y="192"/>
                  </a:lnTo>
                  <a:lnTo>
                    <a:pt x="102" y="198"/>
                  </a:lnTo>
                  <a:lnTo>
                    <a:pt x="102" y="198"/>
                  </a:lnTo>
                  <a:lnTo>
                    <a:pt x="104" y="198"/>
                  </a:lnTo>
                  <a:lnTo>
                    <a:pt x="104" y="198"/>
                  </a:lnTo>
                  <a:lnTo>
                    <a:pt x="104" y="198"/>
                  </a:lnTo>
                  <a:lnTo>
                    <a:pt x="104" y="198"/>
                  </a:lnTo>
                  <a:lnTo>
                    <a:pt x="104" y="198"/>
                  </a:lnTo>
                  <a:lnTo>
                    <a:pt x="104" y="196"/>
                  </a:lnTo>
                  <a:lnTo>
                    <a:pt x="104" y="198"/>
                  </a:lnTo>
                  <a:lnTo>
                    <a:pt x="108" y="198"/>
                  </a:lnTo>
                  <a:lnTo>
                    <a:pt x="108" y="198"/>
                  </a:lnTo>
                  <a:lnTo>
                    <a:pt x="114" y="204"/>
                  </a:lnTo>
                  <a:lnTo>
                    <a:pt x="114" y="204"/>
                  </a:lnTo>
                  <a:lnTo>
                    <a:pt x="114" y="204"/>
                  </a:lnTo>
                  <a:lnTo>
                    <a:pt x="114" y="202"/>
                  </a:lnTo>
                  <a:lnTo>
                    <a:pt x="114" y="202"/>
                  </a:lnTo>
                  <a:lnTo>
                    <a:pt x="116" y="204"/>
                  </a:lnTo>
                  <a:lnTo>
                    <a:pt x="118" y="206"/>
                  </a:lnTo>
                  <a:lnTo>
                    <a:pt x="108" y="210"/>
                  </a:lnTo>
                  <a:lnTo>
                    <a:pt x="108" y="210"/>
                  </a:lnTo>
                  <a:lnTo>
                    <a:pt x="104" y="208"/>
                  </a:lnTo>
                  <a:lnTo>
                    <a:pt x="104" y="208"/>
                  </a:lnTo>
                  <a:lnTo>
                    <a:pt x="102" y="208"/>
                  </a:lnTo>
                  <a:lnTo>
                    <a:pt x="104" y="210"/>
                  </a:lnTo>
                  <a:lnTo>
                    <a:pt x="104" y="210"/>
                  </a:lnTo>
                  <a:lnTo>
                    <a:pt x="106" y="210"/>
                  </a:lnTo>
                  <a:lnTo>
                    <a:pt x="66" y="224"/>
                  </a:lnTo>
                  <a:lnTo>
                    <a:pt x="0" y="84"/>
                  </a:lnTo>
                  <a:lnTo>
                    <a:pt x="0" y="84"/>
                  </a:lnTo>
                  <a:lnTo>
                    <a:pt x="28" y="66"/>
                  </a:lnTo>
                  <a:lnTo>
                    <a:pt x="56" y="50"/>
                  </a:lnTo>
                  <a:lnTo>
                    <a:pt x="82" y="38"/>
                  </a:lnTo>
                  <a:lnTo>
                    <a:pt x="108" y="28"/>
                  </a:lnTo>
                  <a:lnTo>
                    <a:pt x="130" y="18"/>
                  </a:lnTo>
                  <a:lnTo>
                    <a:pt x="152" y="12"/>
                  </a:lnTo>
                  <a:lnTo>
                    <a:pt x="192" y="4"/>
                  </a:lnTo>
                  <a:lnTo>
                    <a:pt x="222" y="0"/>
                  </a:lnTo>
                  <a:lnTo>
                    <a:pt x="246" y="0"/>
                  </a:lnTo>
                  <a:lnTo>
                    <a:pt x="264" y="2"/>
                  </a:lnTo>
                  <a:lnTo>
                    <a:pt x="264" y="2"/>
                  </a:lnTo>
                  <a:lnTo>
                    <a:pt x="270" y="16"/>
                  </a:lnTo>
                  <a:lnTo>
                    <a:pt x="274" y="28"/>
                  </a:lnTo>
                  <a:lnTo>
                    <a:pt x="280" y="40"/>
                  </a:lnTo>
                  <a:lnTo>
                    <a:pt x="288" y="50"/>
                  </a:lnTo>
                  <a:lnTo>
                    <a:pt x="304" y="68"/>
                  </a:lnTo>
                  <a:lnTo>
                    <a:pt x="320" y="82"/>
                  </a:lnTo>
                  <a:lnTo>
                    <a:pt x="334" y="94"/>
                  </a:lnTo>
                  <a:lnTo>
                    <a:pt x="348" y="100"/>
                  </a:lnTo>
                  <a:lnTo>
                    <a:pt x="360" y="106"/>
                  </a:lnTo>
                  <a:lnTo>
                    <a:pt x="360" y="106"/>
                  </a:lnTo>
                  <a:lnTo>
                    <a:pt x="372" y="110"/>
                  </a:lnTo>
                  <a:lnTo>
                    <a:pt x="388" y="112"/>
                  </a:lnTo>
                  <a:lnTo>
                    <a:pt x="406" y="112"/>
                  </a:lnTo>
                  <a:lnTo>
                    <a:pt x="428" y="112"/>
                  </a:lnTo>
                  <a:lnTo>
                    <a:pt x="452" y="106"/>
                  </a:lnTo>
                  <a:lnTo>
                    <a:pt x="464" y="102"/>
                  </a:lnTo>
                  <a:lnTo>
                    <a:pt x="476" y="98"/>
                  </a:lnTo>
                  <a:lnTo>
                    <a:pt x="488" y="90"/>
                  </a:lnTo>
                  <a:lnTo>
                    <a:pt x="500" y="82"/>
                  </a:lnTo>
                  <a:lnTo>
                    <a:pt x="500" y="82"/>
                  </a:lnTo>
                  <a:lnTo>
                    <a:pt x="516" y="92"/>
                  </a:lnTo>
                  <a:lnTo>
                    <a:pt x="534" y="108"/>
                  </a:lnTo>
                  <a:lnTo>
                    <a:pt x="556" y="130"/>
                  </a:lnTo>
                  <a:lnTo>
                    <a:pt x="580" y="160"/>
                  </a:lnTo>
                  <a:lnTo>
                    <a:pt x="594" y="178"/>
                  </a:lnTo>
                  <a:lnTo>
                    <a:pt x="608" y="200"/>
                  </a:lnTo>
                  <a:lnTo>
                    <a:pt x="620" y="224"/>
                  </a:lnTo>
                  <a:lnTo>
                    <a:pt x="634" y="250"/>
                  </a:lnTo>
                  <a:lnTo>
                    <a:pt x="646" y="278"/>
                  </a:lnTo>
                  <a:lnTo>
                    <a:pt x="658" y="310"/>
                  </a:lnTo>
                  <a:lnTo>
                    <a:pt x="576" y="352"/>
                  </a:lnTo>
                  <a:lnTo>
                    <a:pt x="576" y="352"/>
                  </a:lnTo>
                  <a:lnTo>
                    <a:pt x="572" y="350"/>
                  </a:lnTo>
                  <a:lnTo>
                    <a:pt x="570" y="350"/>
                  </a:lnTo>
                  <a:lnTo>
                    <a:pt x="570" y="350"/>
                  </a:lnTo>
                  <a:lnTo>
                    <a:pt x="570" y="350"/>
                  </a:lnTo>
                  <a:lnTo>
                    <a:pt x="568" y="348"/>
                  </a:lnTo>
                  <a:lnTo>
                    <a:pt x="568" y="348"/>
                  </a:lnTo>
                  <a:lnTo>
                    <a:pt x="568" y="348"/>
                  </a:lnTo>
                  <a:lnTo>
                    <a:pt x="568" y="348"/>
                  </a:lnTo>
                  <a:lnTo>
                    <a:pt x="568" y="350"/>
                  </a:lnTo>
                  <a:lnTo>
                    <a:pt x="568" y="350"/>
                  </a:lnTo>
                  <a:lnTo>
                    <a:pt x="570" y="350"/>
                  </a:lnTo>
                  <a:lnTo>
                    <a:pt x="572" y="352"/>
                  </a:lnTo>
                  <a:lnTo>
                    <a:pt x="570" y="354"/>
                  </a:lnTo>
                  <a:lnTo>
                    <a:pt x="570" y="354"/>
                  </a:lnTo>
                  <a:lnTo>
                    <a:pt x="570" y="354"/>
                  </a:lnTo>
                  <a:lnTo>
                    <a:pt x="570" y="354"/>
                  </a:lnTo>
                  <a:lnTo>
                    <a:pt x="568" y="354"/>
                  </a:lnTo>
                  <a:lnTo>
                    <a:pt x="568" y="354"/>
                  </a:lnTo>
                  <a:lnTo>
                    <a:pt x="568" y="352"/>
                  </a:lnTo>
                  <a:lnTo>
                    <a:pt x="568" y="352"/>
                  </a:lnTo>
                  <a:lnTo>
                    <a:pt x="568" y="354"/>
                  </a:lnTo>
                  <a:lnTo>
                    <a:pt x="568" y="356"/>
                  </a:lnTo>
                  <a:lnTo>
                    <a:pt x="518" y="380"/>
                  </a:lnTo>
                  <a:lnTo>
                    <a:pt x="512" y="370"/>
                  </a:lnTo>
                  <a:lnTo>
                    <a:pt x="512" y="370"/>
                  </a:lnTo>
                  <a:lnTo>
                    <a:pt x="512" y="370"/>
                  </a:lnTo>
                  <a:lnTo>
                    <a:pt x="512" y="372"/>
                  </a:lnTo>
                  <a:lnTo>
                    <a:pt x="512" y="372"/>
                  </a:lnTo>
                  <a:lnTo>
                    <a:pt x="512" y="370"/>
                  </a:lnTo>
                  <a:lnTo>
                    <a:pt x="512" y="366"/>
                  </a:lnTo>
                  <a:lnTo>
                    <a:pt x="512" y="366"/>
                  </a:lnTo>
                  <a:lnTo>
                    <a:pt x="510" y="368"/>
                  </a:lnTo>
                  <a:lnTo>
                    <a:pt x="512" y="370"/>
                  </a:lnTo>
                  <a:lnTo>
                    <a:pt x="464" y="290"/>
                  </a:lnTo>
                  <a:lnTo>
                    <a:pt x="458" y="324"/>
                  </a:lnTo>
                  <a:lnTo>
                    <a:pt x="458" y="324"/>
                  </a:lnTo>
                  <a:lnTo>
                    <a:pt x="456" y="324"/>
                  </a:lnTo>
                  <a:lnTo>
                    <a:pt x="454" y="324"/>
                  </a:lnTo>
                  <a:lnTo>
                    <a:pt x="454" y="324"/>
                  </a:lnTo>
                  <a:lnTo>
                    <a:pt x="456" y="326"/>
                  </a:lnTo>
                  <a:lnTo>
                    <a:pt x="456" y="326"/>
                  </a:lnTo>
                  <a:lnTo>
                    <a:pt x="454" y="328"/>
                  </a:lnTo>
                  <a:lnTo>
                    <a:pt x="454" y="328"/>
                  </a:lnTo>
                  <a:lnTo>
                    <a:pt x="454" y="326"/>
                  </a:lnTo>
                  <a:lnTo>
                    <a:pt x="454" y="324"/>
                  </a:lnTo>
                  <a:lnTo>
                    <a:pt x="452" y="326"/>
                  </a:lnTo>
                  <a:lnTo>
                    <a:pt x="452" y="320"/>
                  </a:lnTo>
                  <a:lnTo>
                    <a:pt x="452" y="322"/>
                  </a:lnTo>
                  <a:lnTo>
                    <a:pt x="452" y="322"/>
                  </a:lnTo>
                  <a:lnTo>
                    <a:pt x="450" y="322"/>
                  </a:lnTo>
                  <a:lnTo>
                    <a:pt x="450" y="322"/>
                  </a:lnTo>
                  <a:lnTo>
                    <a:pt x="448" y="322"/>
                  </a:lnTo>
                  <a:lnTo>
                    <a:pt x="448" y="322"/>
                  </a:lnTo>
                  <a:lnTo>
                    <a:pt x="450" y="320"/>
                  </a:lnTo>
                  <a:lnTo>
                    <a:pt x="450" y="320"/>
                  </a:lnTo>
                  <a:lnTo>
                    <a:pt x="448" y="320"/>
                  </a:lnTo>
                  <a:lnTo>
                    <a:pt x="448" y="318"/>
                  </a:lnTo>
                  <a:lnTo>
                    <a:pt x="446" y="314"/>
                  </a:lnTo>
                  <a:lnTo>
                    <a:pt x="444" y="314"/>
                  </a:lnTo>
                  <a:lnTo>
                    <a:pt x="444" y="314"/>
                  </a:lnTo>
                  <a:lnTo>
                    <a:pt x="444" y="318"/>
                  </a:lnTo>
                  <a:lnTo>
                    <a:pt x="444" y="318"/>
                  </a:lnTo>
                  <a:lnTo>
                    <a:pt x="444" y="316"/>
                  </a:lnTo>
                  <a:lnTo>
                    <a:pt x="442" y="314"/>
                  </a:lnTo>
                  <a:lnTo>
                    <a:pt x="442" y="314"/>
                  </a:lnTo>
                  <a:lnTo>
                    <a:pt x="444" y="316"/>
                  </a:lnTo>
                  <a:lnTo>
                    <a:pt x="442" y="318"/>
                  </a:lnTo>
                  <a:lnTo>
                    <a:pt x="442" y="318"/>
                  </a:lnTo>
                  <a:lnTo>
                    <a:pt x="442" y="316"/>
                  </a:lnTo>
                  <a:lnTo>
                    <a:pt x="442" y="322"/>
                  </a:lnTo>
                  <a:lnTo>
                    <a:pt x="442" y="322"/>
                  </a:lnTo>
                  <a:lnTo>
                    <a:pt x="442" y="322"/>
                  </a:lnTo>
                  <a:lnTo>
                    <a:pt x="444" y="322"/>
                  </a:lnTo>
                  <a:lnTo>
                    <a:pt x="444" y="324"/>
                  </a:lnTo>
                  <a:lnTo>
                    <a:pt x="444" y="324"/>
                  </a:lnTo>
                  <a:lnTo>
                    <a:pt x="446" y="324"/>
                  </a:lnTo>
                  <a:lnTo>
                    <a:pt x="446" y="324"/>
                  </a:lnTo>
                  <a:lnTo>
                    <a:pt x="446" y="324"/>
                  </a:lnTo>
                  <a:lnTo>
                    <a:pt x="448" y="326"/>
                  </a:lnTo>
                  <a:lnTo>
                    <a:pt x="450" y="328"/>
                  </a:lnTo>
                  <a:lnTo>
                    <a:pt x="450" y="330"/>
                  </a:lnTo>
                  <a:lnTo>
                    <a:pt x="450" y="332"/>
                  </a:lnTo>
                  <a:lnTo>
                    <a:pt x="450" y="332"/>
                  </a:lnTo>
                  <a:lnTo>
                    <a:pt x="450" y="334"/>
                  </a:lnTo>
                  <a:lnTo>
                    <a:pt x="450" y="334"/>
                  </a:lnTo>
                  <a:lnTo>
                    <a:pt x="450" y="332"/>
                  </a:lnTo>
                  <a:lnTo>
                    <a:pt x="452" y="334"/>
                  </a:lnTo>
                  <a:lnTo>
                    <a:pt x="452" y="334"/>
                  </a:lnTo>
                  <a:lnTo>
                    <a:pt x="450" y="334"/>
                  </a:lnTo>
                  <a:lnTo>
                    <a:pt x="452" y="336"/>
                  </a:lnTo>
                  <a:lnTo>
                    <a:pt x="452" y="336"/>
                  </a:lnTo>
                  <a:lnTo>
                    <a:pt x="452" y="334"/>
                  </a:lnTo>
                  <a:lnTo>
                    <a:pt x="454" y="332"/>
                  </a:lnTo>
                  <a:lnTo>
                    <a:pt x="456" y="332"/>
                  </a:lnTo>
                  <a:lnTo>
                    <a:pt x="456" y="336"/>
                  </a:lnTo>
                  <a:lnTo>
                    <a:pt x="456" y="336"/>
                  </a:lnTo>
                  <a:lnTo>
                    <a:pt x="454" y="336"/>
                  </a:lnTo>
                  <a:lnTo>
                    <a:pt x="452" y="336"/>
                  </a:lnTo>
                  <a:lnTo>
                    <a:pt x="452" y="336"/>
                  </a:lnTo>
                  <a:lnTo>
                    <a:pt x="454" y="338"/>
                  </a:lnTo>
                  <a:lnTo>
                    <a:pt x="454" y="338"/>
                  </a:lnTo>
                  <a:lnTo>
                    <a:pt x="454" y="342"/>
                  </a:lnTo>
                  <a:lnTo>
                    <a:pt x="454" y="342"/>
                  </a:lnTo>
                  <a:lnTo>
                    <a:pt x="454" y="342"/>
                  </a:lnTo>
                  <a:lnTo>
                    <a:pt x="454" y="342"/>
                  </a:lnTo>
                  <a:lnTo>
                    <a:pt x="454" y="342"/>
                  </a:lnTo>
                  <a:lnTo>
                    <a:pt x="452" y="342"/>
                  </a:lnTo>
                  <a:lnTo>
                    <a:pt x="452" y="342"/>
                  </a:lnTo>
                  <a:lnTo>
                    <a:pt x="452" y="340"/>
                  </a:lnTo>
                  <a:lnTo>
                    <a:pt x="452" y="340"/>
                  </a:lnTo>
                  <a:lnTo>
                    <a:pt x="452" y="342"/>
                  </a:lnTo>
                  <a:lnTo>
                    <a:pt x="452" y="342"/>
                  </a:lnTo>
                  <a:lnTo>
                    <a:pt x="454" y="344"/>
                  </a:lnTo>
                  <a:lnTo>
                    <a:pt x="448" y="372"/>
                  </a:lnTo>
                  <a:lnTo>
                    <a:pt x="448" y="372"/>
                  </a:lnTo>
                  <a:lnTo>
                    <a:pt x="448" y="372"/>
                  </a:lnTo>
                  <a:lnTo>
                    <a:pt x="444" y="400"/>
                  </a:lnTo>
                  <a:lnTo>
                    <a:pt x="444" y="400"/>
                  </a:lnTo>
                  <a:lnTo>
                    <a:pt x="442" y="400"/>
                  </a:lnTo>
                  <a:lnTo>
                    <a:pt x="442" y="398"/>
                  </a:lnTo>
                  <a:lnTo>
                    <a:pt x="442" y="398"/>
                  </a:lnTo>
                  <a:lnTo>
                    <a:pt x="442" y="400"/>
                  </a:lnTo>
                  <a:lnTo>
                    <a:pt x="442" y="400"/>
                  </a:lnTo>
                  <a:lnTo>
                    <a:pt x="444" y="400"/>
                  </a:lnTo>
                  <a:lnTo>
                    <a:pt x="442" y="410"/>
                  </a:lnTo>
                  <a:lnTo>
                    <a:pt x="442" y="410"/>
                  </a:lnTo>
                  <a:lnTo>
                    <a:pt x="436" y="408"/>
                  </a:lnTo>
                  <a:lnTo>
                    <a:pt x="436" y="408"/>
                  </a:lnTo>
                  <a:lnTo>
                    <a:pt x="436" y="410"/>
                  </a:lnTo>
                  <a:lnTo>
                    <a:pt x="436" y="410"/>
                  </a:lnTo>
                  <a:lnTo>
                    <a:pt x="436" y="414"/>
                  </a:lnTo>
                  <a:lnTo>
                    <a:pt x="436" y="414"/>
                  </a:lnTo>
                  <a:lnTo>
                    <a:pt x="440" y="416"/>
                  </a:lnTo>
                  <a:lnTo>
                    <a:pt x="438" y="430"/>
                  </a:lnTo>
                  <a:lnTo>
                    <a:pt x="436" y="428"/>
                  </a:lnTo>
                  <a:lnTo>
                    <a:pt x="436" y="430"/>
                  </a:lnTo>
                  <a:lnTo>
                    <a:pt x="436" y="430"/>
                  </a:lnTo>
                  <a:lnTo>
                    <a:pt x="436" y="428"/>
                  </a:lnTo>
                  <a:lnTo>
                    <a:pt x="434" y="430"/>
                  </a:lnTo>
                  <a:lnTo>
                    <a:pt x="434" y="430"/>
                  </a:lnTo>
                  <a:lnTo>
                    <a:pt x="434" y="430"/>
                  </a:lnTo>
                  <a:lnTo>
                    <a:pt x="434" y="430"/>
                  </a:lnTo>
                  <a:lnTo>
                    <a:pt x="434" y="430"/>
                  </a:lnTo>
                  <a:lnTo>
                    <a:pt x="436" y="432"/>
                  </a:lnTo>
                  <a:lnTo>
                    <a:pt x="438" y="432"/>
                  </a:lnTo>
                  <a:lnTo>
                    <a:pt x="438" y="432"/>
                  </a:lnTo>
                  <a:lnTo>
                    <a:pt x="434" y="450"/>
                  </a:lnTo>
                  <a:lnTo>
                    <a:pt x="434" y="450"/>
                  </a:lnTo>
                  <a:lnTo>
                    <a:pt x="434" y="450"/>
                  </a:lnTo>
                  <a:lnTo>
                    <a:pt x="434" y="450"/>
                  </a:lnTo>
                  <a:lnTo>
                    <a:pt x="434" y="452"/>
                  </a:lnTo>
                  <a:lnTo>
                    <a:pt x="434" y="452"/>
                  </a:lnTo>
                  <a:lnTo>
                    <a:pt x="434" y="452"/>
                  </a:lnTo>
                  <a:lnTo>
                    <a:pt x="434" y="450"/>
                  </a:lnTo>
                  <a:lnTo>
                    <a:pt x="434" y="450"/>
                  </a:lnTo>
                  <a:lnTo>
                    <a:pt x="432" y="452"/>
                  </a:lnTo>
                  <a:lnTo>
                    <a:pt x="430" y="452"/>
                  </a:lnTo>
                  <a:lnTo>
                    <a:pt x="430" y="452"/>
                  </a:lnTo>
                  <a:lnTo>
                    <a:pt x="430" y="450"/>
                  </a:lnTo>
                  <a:lnTo>
                    <a:pt x="432" y="450"/>
                  </a:lnTo>
                  <a:lnTo>
                    <a:pt x="432" y="450"/>
                  </a:lnTo>
                  <a:lnTo>
                    <a:pt x="432" y="448"/>
                  </a:lnTo>
                  <a:lnTo>
                    <a:pt x="430" y="448"/>
                  </a:lnTo>
                  <a:lnTo>
                    <a:pt x="428" y="448"/>
                  </a:lnTo>
                  <a:lnTo>
                    <a:pt x="426" y="448"/>
                  </a:lnTo>
                  <a:lnTo>
                    <a:pt x="426" y="450"/>
                  </a:lnTo>
                  <a:lnTo>
                    <a:pt x="426" y="450"/>
                  </a:lnTo>
                  <a:lnTo>
                    <a:pt x="426" y="448"/>
                  </a:lnTo>
                  <a:lnTo>
                    <a:pt x="426" y="448"/>
                  </a:lnTo>
                  <a:lnTo>
                    <a:pt x="426" y="448"/>
                  </a:lnTo>
                  <a:lnTo>
                    <a:pt x="430" y="450"/>
                  </a:lnTo>
                  <a:lnTo>
                    <a:pt x="432" y="454"/>
                  </a:lnTo>
                  <a:lnTo>
                    <a:pt x="432" y="454"/>
                  </a:lnTo>
                  <a:lnTo>
                    <a:pt x="434" y="452"/>
                  </a:lnTo>
                  <a:lnTo>
                    <a:pt x="434" y="454"/>
                  </a:lnTo>
                  <a:lnTo>
                    <a:pt x="434" y="454"/>
                  </a:lnTo>
                  <a:lnTo>
                    <a:pt x="434" y="452"/>
                  </a:lnTo>
                  <a:lnTo>
                    <a:pt x="432" y="466"/>
                  </a:lnTo>
                  <a:lnTo>
                    <a:pt x="432" y="466"/>
                  </a:lnTo>
                  <a:lnTo>
                    <a:pt x="432" y="466"/>
                  </a:lnTo>
                  <a:lnTo>
                    <a:pt x="430" y="468"/>
                  </a:lnTo>
                  <a:lnTo>
                    <a:pt x="430" y="468"/>
                  </a:lnTo>
                  <a:lnTo>
                    <a:pt x="432" y="468"/>
                  </a:lnTo>
                  <a:lnTo>
                    <a:pt x="428" y="484"/>
                  </a:lnTo>
                  <a:lnTo>
                    <a:pt x="428" y="484"/>
                  </a:lnTo>
                  <a:lnTo>
                    <a:pt x="428" y="482"/>
                  </a:lnTo>
                  <a:lnTo>
                    <a:pt x="428" y="478"/>
                  </a:lnTo>
                  <a:lnTo>
                    <a:pt x="428" y="478"/>
                  </a:lnTo>
                  <a:lnTo>
                    <a:pt x="428" y="480"/>
                  </a:lnTo>
                  <a:lnTo>
                    <a:pt x="428" y="484"/>
                  </a:lnTo>
                  <a:lnTo>
                    <a:pt x="428" y="482"/>
                  </a:lnTo>
                  <a:lnTo>
                    <a:pt x="428" y="482"/>
                  </a:lnTo>
                  <a:lnTo>
                    <a:pt x="428" y="484"/>
                  </a:lnTo>
                  <a:lnTo>
                    <a:pt x="428" y="490"/>
                  </a:lnTo>
                  <a:lnTo>
                    <a:pt x="428" y="490"/>
                  </a:lnTo>
                  <a:lnTo>
                    <a:pt x="424" y="488"/>
                  </a:lnTo>
                  <a:lnTo>
                    <a:pt x="424" y="488"/>
                  </a:lnTo>
                  <a:lnTo>
                    <a:pt x="426" y="490"/>
                  </a:lnTo>
                  <a:lnTo>
                    <a:pt x="428" y="490"/>
                  </a:lnTo>
                  <a:lnTo>
                    <a:pt x="426" y="500"/>
                  </a:lnTo>
                  <a:lnTo>
                    <a:pt x="426" y="500"/>
                  </a:lnTo>
                  <a:lnTo>
                    <a:pt x="424" y="496"/>
                  </a:lnTo>
                  <a:lnTo>
                    <a:pt x="424" y="496"/>
                  </a:lnTo>
                  <a:lnTo>
                    <a:pt x="418" y="496"/>
                  </a:lnTo>
                  <a:lnTo>
                    <a:pt x="414" y="494"/>
                  </a:lnTo>
                  <a:lnTo>
                    <a:pt x="414" y="494"/>
                  </a:lnTo>
                  <a:lnTo>
                    <a:pt x="414" y="494"/>
                  </a:lnTo>
                  <a:lnTo>
                    <a:pt x="414" y="496"/>
                  </a:lnTo>
                  <a:lnTo>
                    <a:pt x="414" y="496"/>
                  </a:lnTo>
                  <a:lnTo>
                    <a:pt x="416" y="496"/>
                  </a:lnTo>
                  <a:lnTo>
                    <a:pt x="416" y="496"/>
                  </a:lnTo>
                  <a:lnTo>
                    <a:pt x="420" y="500"/>
                  </a:lnTo>
                  <a:lnTo>
                    <a:pt x="426" y="502"/>
                  </a:lnTo>
                  <a:lnTo>
                    <a:pt x="422" y="518"/>
                  </a:lnTo>
                  <a:lnTo>
                    <a:pt x="422" y="518"/>
                  </a:lnTo>
                  <a:lnTo>
                    <a:pt x="422" y="518"/>
                  </a:lnTo>
                  <a:lnTo>
                    <a:pt x="422" y="518"/>
                  </a:lnTo>
                  <a:lnTo>
                    <a:pt x="422" y="516"/>
                  </a:lnTo>
                  <a:lnTo>
                    <a:pt x="422" y="516"/>
                  </a:lnTo>
                  <a:lnTo>
                    <a:pt x="422" y="514"/>
                  </a:lnTo>
                  <a:lnTo>
                    <a:pt x="422" y="514"/>
                  </a:lnTo>
                  <a:lnTo>
                    <a:pt x="422" y="516"/>
                  </a:lnTo>
                  <a:lnTo>
                    <a:pt x="422" y="518"/>
                  </a:lnTo>
                  <a:lnTo>
                    <a:pt x="422" y="518"/>
                  </a:lnTo>
                  <a:lnTo>
                    <a:pt x="422" y="518"/>
                  </a:lnTo>
                  <a:lnTo>
                    <a:pt x="410" y="582"/>
                  </a:lnTo>
                  <a:lnTo>
                    <a:pt x="410" y="582"/>
                  </a:lnTo>
                  <a:lnTo>
                    <a:pt x="410" y="582"/>
                  </a:lnTo>
                  <a:lnTo>
                    <a:pt x="410" y="582"/>
                  </a:lnTo>
                  <a:lnTo>
                    <a:pt x="400" y="636"/>
                  </a:lnTo>
                  <a:lnTo>
                    <a:pt x="400" y="636"/>
                  </a:lnTo>
                  <a:lnTo>
                    <a:pt x="396" y="634"/>
                  </a:lnTo>
                  <a:lnTo>
                    <a:pt x="396" y="634"/>
                  </a:lnTo>
                  <a:lnTo>
                    <a:pt x="396" y="634"/>
                  </a:lnTo>
                  <a:lnTo>
                    <a:pt x="396" y="634"/>
                  </a:lnTo>
                  <a:lnTo>
                    <a:pt x="394" y="630"/>
                  </a:lnTo>
                  <a:lnTo>
                    <a:pt x="394" y="628"/>
                  </a:lnTo>
                  <a:lnTo>
                    <a:pt x="392" y="628"/>
                  </a:lnTo>
                  <a:lnTo>
                    <a:pt x="392" y="628"/>
                  </a:lnTo>
                  <a:lnTo>
                    <a:pt x="392" y="628"/>
                  </a:lnTo>
                  <a:lnTo>
                    <a:pt x="390" y="630"/>
                  </a:lnTo>
                  <a:lnTo>
                    <a:pt x="390" y="630"/>
                  </a:lnTo>
                  <a:lnTo>
                    <a:pt x="390" y="634"/>
                  </a:lnTo>
                  <a:lnTo>
                    <a:pt x="390" y="634"/>
                  </a:lnTo>
                  <a:lnTo>
                    <a:pt x="390" y="634"/>
                  </a:lnTo>
                  <a:lnTo>
                    <a:pt x="394" y="636"/>
                  </a:lnTo>
                  <a:lnTo>
                    <a:pt x="396" y="638"/>
                  </a:lnTo>
                  <a:lnTo>
                    <a:pt x="396" y="638"/>
                  </a:lnTo>
                  <a:close/>
                  <a:moveTo>
                    <a:pt x="586" y="340"/>
                  </a:moveTo>
                  <a:lnTo>
                    <a:pt x="586" y="340"/>
                  </a:lnTo>
                  <a:lnTo>
                    <a:pt x="586" y="340"/>
                  </a:lnTo>
                  <a:lnTo>
                    <a:pt x="586" y="342"/>
                  </a:lnTo>
                  <a:lnTo>
                    <a:pt x="588" y="342"/>
                  </a:lnTo>
                  <a:lnTo>
                    <a:pt x="588" y="342"/>
                  </a:lnTo>
                  <a:lnTo>
                    <a:pt x="588" y="340"/>
                  </a:lnTo>
                  <a:lnTo>
                    <a:pt x="588" y="340"/>
                  </a:lnTo>
                  <a:lnTo>
                    <a:pt x="588" y="340"/>
                  </a:lnTo>
                  <a:lnTo>
                    <a:pt x="586" y="340"/>
                  </a:lnTo>
                  <a:lnTo>
                    <a:pt x="586" y="340"/>
                  </a:lnTo>
                  <a:lnTo>
                    <a:pt x="586" y="340"/>
                  </a:lnTo>
                  <a:lnTo>
                    <a:pt x="588" y="338"/>
                  </a:lnTo>
                  <a:lnTo>
                    <a:pt x="586" y="340"/>
                  </a:lnTo>
                  <a:lnTo>
                    <a:pt x="586" y="340"/>
                  </a:lnTo>
                  <a:lnTo>
                    <a:pt x="586" y="340"/>
                  </a:lnTo>
                  <a:lnTo>
                    <a:pt x="586" y="340"/>
                  </a:lnTo>
                  <a:close/>
                  <a:moveTo>
                    <a:pt x="24" y="132"/>
                  </a:moveTo>
                  <a:lnTo>
                    <a:pt x="24" y="128"/>
                  </a:lnTo>
                  <a:lnTo>
                    <a:pt x="22" y="126"/>
                  </a:lnTo>
                  <a:lnTo>
                    <a:pt x="22" y="126"/>
                  </a:lnTo>
                  <a:lnTo>
                    <a:pt x="24" y="132"/>
                  </a:lnTo>
                  <a:lnTo>
                    <a:pt x="24" y="132"/>
                  </a:lnTo>
                  <a:close/>
                  <a:moveTo>
                    <a:pt x="98" y="208"/>
                  </a:moveTo>
                  <a:lnTo>
                    <a:pt x="100" y="208"/>
                  </a:lnTo>
                  <a:lnTo>
                    <a:pt x="98" y="208"/>
                  </a:lnTo>
                  <a:lnTo>
                    <a:pt x="98" y="208"/>
                  </a:lnTo>
                  <a:close/>
                  <a:moveTo>
                    <a:pt x="138" y="132"/>
                  </a:moveTo>
                  <a:lnTo>
                    <a:pt x="138" y="132"/>
                  </a:lnTo>
                  <a:lnTo>
                    <a:pt x="140" y="134"/>
                  </a:lnTo>
                  <a:lnTo>
                    <a:pt x="140" y="134"/>
                  </a:lnTo>
                  <a:lnTo>
                    <a:pt x="140" y="132"/>
                  </a:lnTo>
                  <a:lnTo>
                    <a:pt x="140" y="132"/>
                  </a:lnTo>
                  <a:lnTo>
                    <a:pt x="140" y="132"/>
                  </a:lnTo>
                  <a:lnTo>
                    <a:pt x="138" y="132"/>
                  </a:lnTo>
                  <a:lnTo>
                    <a:pt x="138" y="132"/>
                  </a:lnTo>
                  <a:close/>
                  <a:moveTo>
                    <a:pt x="130" y="148"/>
                  </a:moveTo>
                  <a:lnTo>
                    <a:pt x="130" y="152"/>
                  </a:lnTo>
                  <a:lnTo>
                    <a:pt x="130" y="152"/>
                  </a:lnTo>
                  <a:lnTo>
                    <a:pt x="132" y="154"/>
                  </a:lnTo>
                  <a:lnTo>
                    <a:pt x="134" y="154"/>
                  </a:lnTo>
                  <a:lnTo>
                    <a:pt x="134" y="154"/>
                  </a:lnTo>
                  <a:lnTo>
                    <a:pt x="134" y="154"/>
                  </a:lnTo>
                  <a:lnTo>
                    <a:pt x="132" y="152"/>
                  </a:lnTo>
                  <a:lnTo>
                    <a:pt x="134" y="150"/>
                  </a:lnTo>
                  <a:lnTo>
                    <a:pt x="134" y="150"/>
                  </a:lnTo>
                  <a:lnTo>
                    <a:pt x="132" y="150"/>
                  </a:lnTo>
                  <a:lnTo>
                    <a:pt x="130" y="148"/>
                  </a:lnTo>
                  <a:lnTo>
                    <a:pt x="130" y="148"/>
                  </a:lnTo>
                  <a:close/>
                  <a:moveTo>
                    <a:pt x="132" y="140"/>
                  </a:moveTo>
                  <a:lnTo>
                    <a:pt x="134" y="142"/>
                  </a:lnTo>
                  <a:lnTo>
                    <a:pt x="134" y="142"/>
                  </a:lnTo>
                  <a:lnTo>
                    <a:pt x="132" y="140"/>
                  </a:lnTo>
                  <a:lnTo>
                    <a:pt x="132" y="140"/>
                  </a:lnTo>
                  <a:lnTo>
                    <a:pt x="132" y="140"/>
                  </a:lnTo>
                  <a:close/>
                  <a:moveTo>
                    <a:pt x="130" y="138"/>
                  </a:moveTo>
                  <a:lnTo>
                    <a:pt x="132" y="138"/>
                  </a:lnTo>
                  <a:lnTo>
                    <a:pt x="130" y="140"/>
                  </a:lnTo>
                  <a:lnTo>
                    <a:pt x="130" y="140"/>
                  </a:lnTo>
                  <a:lnTo>
                    <a:pt x="132" y="138"/>
                  </a:lnTo>
                  <a:lnTo>
                    <a:pt x="132" y="138"/>
                  </a:lnTo>
                  <a:lnTo>
                    <a:pt x="132" y="138"/>
                  </a:lnTo>
                  <a:lnTo>
                    <a:pt x="130" y="138"/>
                  </a:lnTo>
                  <a:lnTo>
                    <a:pt x="130" y="138"/>
                  </a:lnTo>
                  <a:close/>
                  <a:moveTo>
                    <a:pt x="126" y="156"/>
                  </a:moveTo>
                  <a:lnTo>
                    <a:pt x="126" y="152"/>
                  </a:lnTo>
                  <a:lnTo>
                    <a:pt x="126" y="152"/>
                  </a:lnTo>
                  <a:lnTo>
                    <a:pt x="124" y="154"/>
                  </a:lnTo>
                  <a:lnTo>
                    <a:pt x="124" y="154"/>
                  </a:lnTo>
                  <a:lnTo>
                    <a:pt x="126" y="156"/>
                  </a:lnTo>
                  <a:lnTo>
                    <a:pt x="126" y="156"/>
                  </a:lnTo>
                  <a:close/>
                  <a:moveTo>
                    <a:pt x="124" y="156"/>
                  </a:moveTo>
                  <a:lnTo>
                    <a:pt x="124" y="156"/>
                  </a:lnTo>
                  <a:lnTo>
                    <a:pt x="124" y="156"/>
                  </a:lnTo>
                  <a:lnTo>
                    <a:pt x="124" y="156"/>
                  </a:lnTo>
                  <a:close/>
                  <a:moveTo>
                    <a:pt x="134" y="122"/>
                  </a:moveTo>
                  <a:lnTo>
                    <a:pt x="136" y="124"/>
                  </a:lnTo>
                  <a:lnTo>
                    <a:pt x="134" y="122"/>
                  </a:lnTo>
                  <a:lnTo>
                    <a:pt x="134" y="122"/>
                  </a:lnTo>
                  <a:close/>
                  <a:moveTo>
                    <a:pt x="120" y="162"/>
                  </a:moveTo>
                  <a:lnTo>
                    <a:pt x="120" y="162"/>
                  </a:lnTo>
                  <a:lnTo>
                    <a:pt x="122" y="164"/>
                  </a:lnTo>
                  <a:lnTo>
                    <a:pt x="122" y="164"/>
                  </a:lnTo>
                  <a:lnTo>
                    <a:pt x="122" y="162"/>
                  </a:lnTo>
                  <a:lnTo>
                    <a:pt x="120" y="162"/>
                  </a:lnTo>
                  <a:lnTo>
                    <a:pt x="120" y="162"/>
                  </a:lnTo>
                  <a:close/>
                  <a:moveTo>
                    <a:pt x="120" y="160"/>
                  </a:moveTo>
                  <a:lnTo>
                    <a:pt x="118" y="158"/>
                  </a:lnTo>
                  <a:lnTo>
                    <a:pt x="118" y="158"/>
                  </a:lnTo>
                  <a:lnTo>
                    <a:pt x="120" y="160"/>
                  </a:lnTo>
                  <a:lnTo>
                    <a:pt x="118" y="162"/>
                  </a:lnTo>
                  <a:lnTo>
                    <a:pt x="118" y="164"/>
                  </a:lnTo>
                  <a:lnTo>
                    <a:pt x="120" y="168"/>
                  </a:lnTo>
                  <a:lnTo>
                    <a:pt x="120" y="168"/>
                  </a:lnTo>
                  <a:lnTo>
                    <a:pt x="122" y="166"/>
                  </a:lnTo>
                  <a:lnTo>
                    <a:pt x="122" y="164"/>
                  </a:lnTo>
                  <a:lnTo>
                    <a:pt x="122" y="166"/>
                  </a:lnTo>
                  <a:lnTo>
                    <a:pt x="122" y="166"/>
                  </a:lnTo>
                  <a:lnTo>
                    <a:pt x="120" y="166"/>
                  </a:lnTo>
                  <a:lnTo>
                    <a:pt x="118" y="164"/>
                  </a:lnTo>
                  <a:lnTo>
                    <a:pt x="118" y="164"/>
                  </a:lnTo>
                  <a:lnTo>
                    <a:pt x="120" y="160"/>
                  </a:lnTo>
                  <a:lnTo>
                    <a:pt x="120" y="160"/>
                  </a:lnTo>
                  <a:lnTo>
                    <a:pt x="120" y="160"/>
                  </a:lnTo>
                  <a:lnTo>
                    <a:pt x="120" y="160"/>
                  </a:lnTo>
                  <a:close/>
                  <a:moveTo>
                    <a:pt x="110" y="170"/>
                  </a:moveTo>
                  <a:lnTo>
                    <a:pt x="114" y="174"/>
                  </a:lnTo>
                  <a:lnTo>
                    <a:pt x="112" y="170"/>
                  </a:lnTo>
                  <a:lnTo>
                    <a:pt x="110" y="170"/>
                  </a:lnTo>
                  <a:close/>
                  <a:moveTo>
                    <a:pt x="114" y="162"/>
                  </a:moveTo>
                  <a:lnTo>
                    <a:pt x="114" y="162"/>
                  </a:lnTo>
                  <a:lnTo>
                    <a:pt x="114" y="162"/>
                  </a:lnTo>
                  <a:lnTo>
                    <a:pt x="114" y="160"/>
                  </a:lnTo>
                  <a:lnTo>
                    <a:pt x="114" y="160"/>
                  </a:lnTo>
                  <a:lnTo>
                    <a:pt x="114" y="162"/>
                  </a:lnTo>
                  <a:lnTo>
                    <a:pt x="114" y="162"/>
                  </a:lnTo>
                  <a:lnTo>
                    <a:pt x="114" y="162"/>
                  </a:lnTo>
                  <a:close/>
                  <a:moveTo>
                    <a:pt x="114" y="170"/>
                  </a:moveTo>
                  <a:lnTo>
                    <a:pt x="114" y="170"/>
                  </a:lnTo>
                  <a:lnTo>
                    <a:pt x="112" y="170"/>
                  </a:lnTo>
                  <a:lnTo>
                    <a:pt x="114" y="170"/>
                  </a:lnTo>
                  <a:close/>
                  <a:moveTo>
                    <a:pt x="130" y="118"/>
                  </a:moveTo>
                  <a:lnTo>
                    <a:pt x="132" y="120"/>
                  </a:lnTo>
                  <a:lnTo>
                    <a:pt x="132" y="116"/>
                  </a:lnTo>
                  <a:lnTo>
                    <a:pt x="132" y="116"/>
                  </a:lnTo>
                  <a:lnTo>
                    <a:pt x="132" y="118"/>
                  </a:lnTo>
                  <a:lnTo>
                    <a:pt x="130" y="118"/>
                  </a:lnTo>
                  <a:lnTo>
                    <a:pt x="130" y="118"/>
                  </a:lnTo>
                  <a:close/>
                  <a:moveTo>
                    <a:pt x="114" y="158"/>
                  </a:moveTo>
                  <a:lnTo>
                    <a:pt x="116" y="160"/>
                  </a:lnTo>
                  <a:lnTo>
                    <a:pt x="116" y="160"/>
                  </a:lnTo>
                  <a:lnTo>
                    <a:pt x="116" y="158"/>
                  </a:lnTo>
                  <a:lnTo>
                    <a:pt x="114" y="158"/>
                  </a:lnTo>
                  <a:lnTo>
                    <a:pt x="114" y="158"/>
                  </a:lnTo>
                  <a:lnTo>
                    <a:pt x="114" y="158"/>
                  </a:lnTo>
                  <a:lnTo>
                    <a:pt x="114" y="158"/>
                  </a:lnTo>
                  <a:close/>
                  <a:moveTo>
                    <a:pt x="114" y="148"/>
                  </a:moveTo>
                  <a:lnTo>
                    <a:pt x="114" y="148"/>
                  </a:lnTo>
                  <a:lnTo>
                    <a:pt x="114" y="146"/>
                  </a:lnTo>
                  <a:lnTo>
                    <a:pt x="114" y="146"/>
                  </a:lnTo>
                  <a:lnTo>
                    <a:pt x="114" y="148"/>
                  </a:lnTo>
                  <a:lnTo>
                    <a:pt x="114" y="148"/>
                  </a:lnTo>
                  <a:lnTo>
                    <a:pt x="114" y="148"/>
                  </a:lnTo>
                  <a:lnTo>
                    <a:pt x="112" y="148"/>
                  </a:lnTo>
                  <a:lnTo>
                    <a:pt x="112" y="148"/>
                  </a:lnTo>
                  <a:lnTo>
                    <a:pt x="114" y="148"/>
                  </a:lnTo>
                  <a:lnTo>
                    <a:pt x="116" y="150"/>
                  </a:lnTo>
                  <a:lnTo>
                    <a:pt x="116" y="150"/>
                  </a:lnTo>
                  <a:lnTo>
                    <a:pt x="116" y="148"/>
                  </a:lnTo>
                  <a:lnTo>
                    <a:pt x="114" y="148"/>
                  </a:lnTo>
                  <a:lnTo>
                    <a:pt x="114" y="148"/>
                  </a:lnTo>
                  <a:close/>
                  <a:moveTo>
                    <a:pt x="116" y="146"/>
                  </a:moveTo>
                  <a:lnTo>
                    <a:pt x="116" y="144"/>
                  </a:lnTo>
                  <a:lnTo>
                    <a:pt x="116" y="144"/>
                  </a:lnTo>
                  <a:lnTo>
                    <a:pt x="114" y="144"/>
                  </a:lnTo>
                  <a:lnTo>
                    <a:pt x="114" y="144"/>
                  </a:lnTo>
                  <a:lnTo>
                    <a:pt x="114" y="144"/>
                  </a:lnTo>
                  <a:lnTo>
                    <a:pt x="116" y="146"/>
                  </a:lnTo>
                  <a:lnTo>
                    <a:pt x="116" y="146"/>
                  </a:lnTo>
                  <a:close/>
                  <a:moveTo>
                    <a:pt x="128" y="96"/>
                  </a:moveTo>
                  <a:lnTo>
                    <a:pt x="128" y="96"/>
                  </a:lnTo>
                  <a:lnTo>
                    <a:pt x="130" y="102"/>
                  </a:lnTo>
                  <a:lnTo>
                    <a:pt x="130" y="98"/>
                  </a:lnTo>
                  <a:lnTo>
                    <a:pt x="128" y="96"/>
                  </a:lnTo>
                  <a:close/>
                  <a:moveTo>
                    <a:pt x="106" y="140"/>
                  </a:moveTo>
                  <a:lnTo>
                    <a:pt x="102" y="136"/>
                  </a:lnTo>
                  <a:lnTo>
                    <a:pt x="102" y="136"/>
                  </a:lnTo>
                  <a:lnTo>
                    <a:pt x="104" y="142"/>
                  </a:lnTo>
                  <a:lnTo>
                    <a:pt x="102" y="142"/>
                  </a:lnTo>
                  <a:lnTo>
                    <a:pt x="104" y="144"/>
                  </a:lnTo>
                  <a:lnTo>
                    <a:pt x="104" y="144"/>
                  </a:lnTo>
                  <a:lnTo>
                    <a:pt x="106" y="144"/>
                  </a:lnTo>
                  <a:lnTo>
                    <a:pt x="106" y="144"/>
                  </a:lnTo>
                  <a:lnTo>
                    <a:pt x="106" y="146"/>
                  </a:lnTo>
                  <a:lnTo>
                    <a:pt x="104" y="146"/>
                  </a:lnTo>
                  <a:lnTo>
                    <a:pt x="106" y="148"/>
                  </a:lnTo>
                  <a:lnTo>
                    <a:pt x="106" y="148"/>
                  </a:lnTo>
                  <a:lnTo>
                    <a:pt x="106" y="148"/>
                  </a:lnTo>
                  <a:lnTo>
                    <a:pt x="104" y="148"/>
                  </a:lnTo>
                  <a:lnTo>
                    <a:pt x="104" y="148"/>
                  </a:lnTo>
                  <a:lnTo>
                    <a:pt x="104" y="148"/>
                  </a:lnTo>
                  <a:lnTo>
                    <a:pt x="104" y="148"/>
                  </a:lnTo>
                  <a:lnTo>
                    <a:pt x="106" y="150"/>
                  </a:lnTo>
                  <a:lnTo>
                    <a:pt x="108" y="150"/>
                  </a:lnTo>
                  <a:lnTo>
                    <a:pt x="108" y="150"/>
                  </a:lnTo>
                  <a:lnTo>
                    <a:pt x="108" y="144"/>
                  </a:lnTo>
                  <a:lnTo>
                    <a:pt x="106" y="138"/>
                  </a:lnTo>
                  <a:lnTo>
                    <a:pt x="106" y="138"/>
                  </a:lnTo>
                  <a:lnTo>
                    <a:pt x="106" y="140"/>
                  </a:lnTo>
                  <a:lnTo>
                    <a:pt x="106" y="140"/>
                  </a:lnTo>
                  <a:close/>
                  <a:moveTo>
                    <a:pt x="98" y="172"/>
                  </a:moveTo>
                  <a:lnTo>
                    <a:pt x="98" y="172"/>
                  </a:lnTo>
                  <a:lnTo>
                    <a:pt x="98" y="172"/>
                  </a:lnTo>
                  <a:lnTo>
                    <a:pt x="100" y="174"/>
                  </a:lnTo>
                  <a:lnTo>
                    <a:pt x="100" y="174"/>
                  </a:lnTo>
                  <a:lnTo>
                    <a:pt x="98" y="172"/>
                  </a:lnTo>
                  <a:lnTo>
                    <a:pt x="98" y="172"/>
                  </a:lnTo>
                  <a:lnTo>
                    <a:pt x="98" y="172"/>
                  </a:lnTo>
                  <a:close/>
                  <a:moveTo>
                    <a:pt x="100" y="140"/>
                  </a:moveTo>
                  <a:lnTo>
                    <a:pt x="100" y="140"/>
                  </a:lnTo>
                  <a:lnTo>
                    <a:pt x="100" y="142"/>
                  </a:lnTo>
                  <a:lnTo>
                    <a:pt x="100" y="142"/>
                  </a:lnTo>
                  <a:lnTo>
                    <a:pt x="100" y="142"/>
                  </a:lnTo>
                  <a:lnTo>
                    <a:pt x="100" y="142"/>
                  </a:lnTo>
                  <a:lnTo>
                    <a:pt x="100" y="142"/>
                  </a:lnTo>
                  <a:lnTo>
                    <a:pt x="102" y="146"/>
                  </a:lnTo>
                  <a:lnTo>
                    <a:pt x="102" y="146"/>
                  </a:lnTo>
                  <a:lnTo>
                    <a:pt x="100" y="142"/>
                  </a:lnTo>
                  <a:lnTo>
                    <a:pt x="100" y="142"/>
                  </a:lnTo>
                  <a:lnTo>
                    <a:pt x="100" y="142"/>
                  </a:lnTo>
                  <a:lnTo>
                    <a:pt x="100" y="140"/>
                  </a:lnTo>
                  <a:close/>
                  <a:moveTo>
                    <a:pt x="96" y="162"/>
                  </a:moveTo>
                  <a:lnTo>
                    <a:pt x="94" y="162"/>
                  </a:lnTo>
                  <a:lnTo>
                    <a:pt x="94" y="162"/>
                  </a:lnTo>
                  <a:lnTo>
                    <a:pt x="96" y="162"/>
                  </a:lnTo>
                  <a:lnTo>
                    <a:pt x="98" y="162"/>
                  </a:lnTo>
                  <a:lnTo>
                    <a:pt x="98" y="162"/>
                  </a:lnTo>
                  <a:lnTo>
                    <a:pt x="96" y="162"/>
                  </a:lnTo>
                  <a:lnTo>
                    <a:pt x="96" y="162"/>
                  </a:lnTo>
                  <a:close/>
                  <a:moveTo>
                    <a:pt x="98" y="126"/>
                  </a:moveTo>
                  <a:lnTo>
                    <a:pt x="98" y="126"/>
                  </a:lnTo>
                  <a:lnTo>
                    <a:pt x="96" y="128"/>
                  </a:lnTo>
                  <a:lnTo>
                    <a:pt x="96" y="128"/>
                  </a:lnTo>
                  <a:lnTo>
                    <a:pt x="96" y="126"/>
                  </a:lnTo>
                  <a:lnTo>
                    <a:pt x="96" y="126"/>
                  </a:lnTo>
                  <a:lnTo>
                    <a:pt x="96" y="128"/>
                  </a:lnTo>
                  <a:lnTo>
                    <a:pt x="98" y="130"/>
                  </a:lnTo>
                  <a:lnTo>
                    <a:pt x="98" y="130"/>
                  </a:lnTo>
                  <a:lnTo>
                    <a:pt x="98" y="132"/>
                  </a:lnTo>
                  <a:lnTo>
                    <a:pt x="98" y="132"/>
                  </a:lnTo>
                  <a:lnTo>
                    <a:pt x="98" y="132"/>
                  </a:lnTo>
                  <a:lnTo>
                    <a:pt x="96" y="134"/>
                  </a:lnTo>
                  <a:lnTo>
                    <a:pt x="96" y="134"/>
                  </a:lnTo>
                  <a:lnTo>
                    <a:pt x="96" y="134"/>
                  </a:lnTo>
                  <a:lnTo>
                    <a:pt x="98" y="134"/>
                  </a:lnTo>
                  <a:lnTo>
                    <a:pt x="98" y="134"/>
                  </a:lnTo>
                  <a:lnTo>
                    <a:pt x="100" y="132"/>
                  </a:lnTo>
                  <a:lnTo>
                    <a:pt x="100" y="130"/>
                  </a:lnTo>
                  <a:lnTo>
                    <a:pt x="98" y="130"/>
                  </a:lnTo>
                  <a:lnTo>
                    <a:pt x="98" y="130"/>
                  </a:lnTo>
                  <a:lnTo>
                    <a:pt x="100" y="128"/>
                  </a:lnTo>
                  <a:lnTo>
                    <a:pt x="98" y="126"/>
                  </a:lnTo>
                  <a:lnTo>
                    <a:pt x="98" y="126"/>
                  </a:lnTo>
                  <a:close/>
                  <a:moveTo>
                    <a:pt x="94" y="136"/>
                  </a:moveTo>
                  <a:lnTo>
                    <a:pt x="94" y="136"/>
                  </a:lnTo>
                  <a:lnTo>
                    <a:pt x="94" y="136"/>
                  </a:lnTo>
                  <a:lnTo>
                    <a:pt x="94" y="136"/>
                  </a:lnTo>
                  <a:close/>
                  <a:moveTo>
                    <a:pt x="92" y="134"/>
                  </a:moveTo>
                  <a:lnTo>
                    <a:pt x="92" y="134"/>
                  </a:lnTo>
                  <a:lnTo>
                    <a:pt x="92" y="134"/>
                  </a:lnTo>
                  <a:lnTo>
                    <a:pt x="92" y="132"/>
                  </a:lnTo>
                  <a:lnTo>
                    <a:pt x="92" y="130"/>
                  </a:lnTo>
                  <a:lnTo>
                    <a:pt x="90" y="130"/>
                  </a:lnTo>
                  <a:lnTo>
                    <a:pt x="90" y="132"/>
                  </a:lnTo>
                  <a:lnTo>
                    <a:pt x="90" y="132"/>
                  </a:lnTo>
                  <a:lnTo>
                    <a:pt x="88" y="132"/>
                  </a:lnTo>
                  <a:lnTo>
                    <a:pt x="86" y="130"/>
                  </a:lnTo>
                  <a:lnTo>
                    <a:pt x="86" y="128"/>
                  </a:lnTo>
                  <a:lnTo>
                    <a:pt x="86" y="128"/>
                  </a:lnTo>
                  <a:lnTo>
                    <a:pt x="86" y="130"/>
                  </a:lnTo>
                  <a:lnTo>
                    <a:pt x="86" y="130"/>
                  </a:lnTo>
                  <a:lnTo>
                    <a:pt x="84" y="128"/>
                  </a:lnTo>
                  <a:lnTo>
                    <a:pt x="84" y="128"/>
                  </a:lnTo>
                  <a:lnTo>
                    <a:pt x="82" y="128"/>
                  </a:lnTo>
                  <a:lnTo>
                    <a:pt x="82" y="128"/>
                  </a:lnTo>
                  <a:lnTo>
                    <a:pt x="82" y="130"/>
                  </a:lnTo>
                  <a:lnTo>
                    <a:pt x="82" y="130"/>
                  </a:lnTo>
                  <a:lnTo>
                    <a:pt x="82" y="130"/>
                  </a:lnTo>
                  <a:lnTo>
                    <a:pt x="82" y="130"/>
                  </a:lnTo>
                  <a:lnTo>
                    <a:pt x="82" y="130"/>
                  </a:lnTo>
                  <a:lnTo>
                    <a:pt x="80" y="130"/>
                  </a:lnTo>
                  <a:lnTo>
                    <a:pt x="80" y="130"/>
                  </a:lnTo>
                  <a:lnTo>
                    <a:pt x="84" y="134"/>
                  </a:lnTo>
                  <a:lnTo>
                    <a:pt x="84" y="134"/>
                  </a:lnTo>
                  <a:lnTo>
                    <a:pt x="82" y="136"/>
                  </a:lnTo>
                  <a:lnTo>
                    <a:pt x="82" y="136"/>
                  </a:lnTo>
                  <a:lnTo>
                    <a:pt x="80" y="136"/>
                  </a:lnTo>
                  <a:lnTo>
                    <a:pt x="82" y="138"/>
                  </a:lnTo>
                  <a:lnTo>
                    <a:pt x="82" y="138"/>
                  </a:lnTo>
                  <a:lnTo>
                    <a:pt x="84" y="136"/>
                  </a:lnTo>
                  <a:lnTo>
                    <a:pt x="84" y="134"/>
                  </a:lnTo>
                  <a:lnTo>
                    <a:pt x="84" y="134"/>
                  </a:lnTo>
                  <a:lnTo>
                    <a:pt x="86" y="136"/>
                  </a:lnTo>
                  <a:lnTo>
                    <a:pt x="84" y="134"/>
                  </a:lnTo>
                  <a:lnTo>
                    <a:pt x="84" y="134"/>
                  </a:lnTo>
                  <a:lnTo>
                    <a:pt x="88" y="136"/>
                  </a:lnTo>
                  <a:lnTo>
                    <a:pt x="88" y="136"/>
                  </a:lnTo>
                  <a:lnTo>
                    <a:pt x="88" y="132"/>
                  </a:lnTo>
                  <a:lnTo>
                    <a:pt x="88" y="132"/>
                  </a:lnTo>
                  <a:lnTo>
                    <a:pt x="90" y="134"/>
                  </a:lnTo>
                  <a:lnTo>
                    <a:pt x="90" y="136"/>
                  </a:lnTo>
                  <a:lnTo>
                    <a:pt x="90" y="136"/>
                  </a:lnTo>
                  <a:lnTo>
                    <a:pt x="92" y="134"/>
                  </a:lnTo>
                  <a:lnTo>
                    <a:pt x="92" y="134"/>
                  </a:lnTo>
                  <a:lnTo>
                    <a:pt x="92" y="134"/>
                  </a:lnTo>
                  <a:close/>
                  <a:moveTo>
                    <a:pt x="70" y="176"/>
                  </a:moveTo>
                  <a:lnTo>
                    <a:pt x="70" y="176"/>
                  </a:lnTo>
                  <a:lnTo>
                    <a:pt x="68" y="178"/>
                  </a:lnTo>
                  <a:lnTo>
                    <a:pt x="68" y="178"/>
                  </a:lnTo>
                  <a:lnTo>
                    <a:pt x="68" y="178"/>
                  </a:lnTo>
                  <a:lnTo>
                    <a:pt x="70" y="178"/>
                  </a:lnTo>
                  <a:lnTo>
                    <a:pt x="70" y="180"/>
                  </a:lnTo>
                  <a:lnTo>
                    <a:pt x="70" y="176"/>
                  </a:lnTo>
                  <a:close/>
                  <a:moveTo>
                    <a:pt x="82" y="134"/>
                  </a:moveTo>
                  <a:lnTo>
                    <a:pt x="82" y="134"/>
                  </a:lnTo>
                  <a:lnTo>
                    <a:pt x="80" y="134"/>
                  </a:lnTo>
                  <a:lnTo>
                    <a:pt x="80" y="136"/>
                  </a:lnTo>
                  <a:lnTo>
                    <a:pt x="82" y="134"/>
                  </a:lnTo>
                  <a:close/>
                  <a:moveTo>
                    <a:pt x="78" y="110"/>
                  </a:moveTo>
                  <a:lnTo>
                    <a:pt x="80" y="116"/>
                  </a:lnTo>
                  <a:lnTo>
                    <a:pt x="80" y="116"/>
                  </a:lnTo>
                  <a:lnTo>
                    <a:pt x="80" y="116"/>
                  </a:lnTo>
                  <a:lnTo>
                    <a:pt x="80" y="116"/>
                  </a:lnTo>
                  <a:lnTo>
                    <a:pt x="80" y="116"/>
                  </a:lnTo>
                  <a:lnTo>
                    <a:pt x="80" y="116"/>
                  </a:lnTo>
                  <a:lnTo>
                    <a:pt x="80" y="116"/>
                  </a:lnTo>
                  <a:lnTo>
                    <a:pt x="80" y="114"/>
                  </a:lnTo>
                  <a:lnTo>
                    <a:pt x="82" y="116"/>
                  </a:lnTo>
                  <a:lnTo>
                    <a:pt x="84" y="116"/>
                  </a:lnTo>
                  <a:lnTo>
                    <a:pt x="84" y="116"/>
                  </a:lnTo>
                  <a:lnTo>
                    <a:pt x="92" y="122"/>
                  </a:lnTo>
                  <a:lnTo>
                    <a:pt x="92" y="122"/>
                  </a:lnTo>
                  <a:lnTo>
                    <a:pt x="90" y="122"/>
                  </a:lnTo>
                  <a:lnTo>
                    <a:pt x="90" y="120"/>
                  </a:lnTo>
                  <a:lnTo>
                    <a:pt x="90" y="120"/>
                  </a:lnTo>
                  <a:lnTo>
                    <a:pt x="94" y="122"/>
                  </a:lnTo>
                  <a:lnTo>
                    <a:pt x="94" y="122"/>
                  </a:lnTo>
                  <a:lnTo>
                    <a:pt x="94" y="124"/>
                  </a:lnTo>
                  <a:lnTo>
                    <a:pt x="94" y="124"/>
                  </a:lnTo>
                  <a:lnTo>
                    <a:pt x="96" y="124"/>
                  </a:lnTo>
                  <a:lnTo>
                    <a:pt x="98" y="122"/>
                  </a:lnTo>
                  <a:lnTo>
                    <a:pt x="98" y="122"/>
                  </a:lnTo>
                  <a:lnTo>
                    <a:pt x="100" y="122"/>
                  </a:lnTo>
                  <a:lnTo>
                    <a:pt x="98" y="122"/>
                  </a:lnTo>
                  <a:lnTo>
                    <a:pt x="96" y="124"/>
                  </a:lnTo>
                  <a:lnTo>
                    <a:pt x="96" y="124"/>
                  </a:lnTo>
                  <a:lnTo>
                    <a:pt x="94" y="122"/>
                  </a:lnTo>
                  <a:lnTo>
                    <a:pt x="94" y="120"/>
                  </a:lnTo>
                  <a:lnTo>
                    <a:pt x="94" y="118"/>
                  </a:lnTo>
                  <a:lnTo>
                    <a:pt x="94" y="118"/>
                  </a:lnTo>
                  <a:lnTo>
                    <a:pt x="90" y="118"/>
                  </a:lnTo>
                  <a:lnTo>
                    <a:pt x="90" y="118"/>
                  </a:lnTo>
                  <a:lnTo>
                    <a:pt x="90" y="116"/>
                  </a:lnTo>
                  <a:lnTo>
                    <a:pt x="88" y="114"/>
                  </a:lnTo>
                  <a:lnTo>
                    <a:pt x="88" y="114"/>
                  </a:lnTo>
                  <a:lnTo>
                    <a:pt x="88" y="116"/>
                  </a:lnTo>
                  <a:lnTo>
                    <a:pt x="86" y="114"/>
                  </a:lnTo>
                  <a:lnTo>
                    <a:pt x="86" y="114"/>
                  </a:lnTo>
                  <a:lnTo>
                    <a:pt x="86" y="116"/>
                  </a:lnTo>
                  <a:lnTo>
                    <a:pt x="86" y="114"/>
                  </a:lnTo>
                  <a:lnTo>
                    <a:pt x="86" y="116"/>
                  </a:lnTo>
                  <a:lnTo>
                    <a:pt x="86" y="114"/>
                  </a:lnTo>
                  <a:lnTo>
                    <a:pt x="86" y="114"/>
                  </a:lnTo>
                  <a:lnTo>
                    <a:pt x="82" y="112"/>
                  </a:lnTo>
                  <a:lnTo>
                    <a:pt x="82" y="110"/>
                  </a:lnTo>
                  <a:lnTo>
                    <a:pt x="78" y="110"/>
                  </a:lnTo>
                  <a:close/>
                  <a:moveTo>
                    <a:pt x="74" y="126"/>
                  </a:moveTo>
                  <a:lnTo>
                    <a:pt x="74" y="126"/>
                  </a:lnTo>
                  <a:lnTo>
                    <a:pt x="76" y="126"/>
                  </a:lnTo>
                  <a:lnTo>
                    <a:pt x="74" y="126"/>
                  </a:lnTo>
                  <a:close/>
                  <a:moveTo>
                    <a:pt x="70" y="128"/>
                  </a:moveTo>
                  <a:lnTo>
                    <a:pt x="72" y="128"/>
                  </a:lnTo>
                  <a:lnTo>
                    <a:pt x="72" y="128"/>
                  </a:lnTo>
                  <a:lnTo>
                    <a:pt x="72" y="128"/>
                  </a:lnTo>
                  <a:lnTo>
                    <a:pt x="70" y="128"/>
                  </a:lnTo>
                  <a:lnTo>
                    <a:pt x="70" y="128"/>
                  </a:lnTo>
                  <a:close/>
                  <a:moveTo>
                    <a:pt x="74" y="186"/>
                  </a:moveTo>
                  <a:lnTo>
                    <a:pt x="72" y="186"/>
                  </a:lnTo>
                  <a:lnTo>
                    <a:pt x="72" y="186"/>
                  </a:lnTo>
                  <a:lnTo>
                    <a:pt x="70" y="186"/>
                  </a:lnTo>
                  <a:lnTo>
                    <a:pt x="70" y="186"/>
                  </a:lnTo>
                  <a:lnTo>
                    <a:pt x="72" y="184"/>
                  </a:lnTo>
                  <a:lnTo>
                    <a:pt x="72" y="184"/>
                  </a:lnTo>
                  <a:lnTo>
                    <a:pt x="72" y="184"/>
                  </a:lnTo>
                  <a:lnTo>
                    <a:pt x="70" y="182"/>
                  </a:lnTo>
                  <a:lnTo>
                    <a:pt x="70" y="182"/>
                  </a:lnTo>
                  <a:lnTo>
                    <a:pt x="68" y="182"/>
                  </a:lnTo>
                  <a:lnTo>
                    <a:pt x="68" y="182"/>
                  </a:lnTo>
                  <a:lnTo>
                    <a:pt x="68" y="180"/>
                  </a:lnTo>
                  <a:lnTo>
                    <a:pt x="66" y="182"/>
                  </a:lnTo>
                  <a:lnTo>
                    <a:pt x="66" y="182"/>
                  </a:lnTo>
                  <a:lnTo>
                    <a:pt x="62" y="180"/>
                  </a:lnTo>
                  <a:lnTo>
                    <a:pt x="62" y="180"/>
                  </a:lnTo>
                  <a:lnTo>
                    <a:pt x="64" y="180"/>
                  </a:lnTo>
                  <a:lnTo>
                    <a:pt x="66" y="180"/>
                  </a:lnTo>
                  <a:lnTo>
                    <a:pt x="66" y="178"/>
                  </a:lnTo>
                  <a:lnTo>
                    <a:pt x="66" y="178"/>
                  </a:lnTo>
                  <a:lnTo>
                    <a:pt x="64" y="178"/>
                  </a:lnTo>
                  <a:lnTo>
                    <a:pt x="62" y="178"/>
                  </a:lnTo>
                  <a:lnTo>
                    <a:pt x="62" y="176"/>
                  </a:lnTo>
                  <a:lnTo>
                    <a:pt x="62" y="176"/>
                  </a:lnTo>
                  <a:lnTo>
                    <a:pt x="62" y="176"/>
                  </a:lnTo>
                  <a:lnTo>
                    <a:pt x="60" y="176"/>
                  </a:lnTo>
                  <a:lnTo>
                    <a:pt x="60" y="176"/>
                  </a:lnTo>
                  <a:lnTo>
                    <a:pt x="60" y="176"/>
                  </a:lnTo>
                  <a:lnTo>
                    <a:pt x="60" y="176"/>
                  </a:lnTo>
                  <a:lnTo>
                    <a:pt x="56" y="174"/>
                  </a:lnTo>
                  <a:lnTo>
                    <a:pt x="52" y="176"/>
                  </a:lnTo>
                  <a:lnTo>
                    <a:pt x="52" y="176"/>
                  </a:lnTo>
                  <a:lnTo>
                    <a:pt x="52" y="176"/>
                  </a:lnTo>
                  <a:lnTo>
                    <a:pt x="54" y="176"/>
                  </a:lnTo>
                  <a:lnTo>
                    <a:pt x="54" y="176"/>
                  </a:lnTo>
                  <a:lnTo>
                    <a:pt x="54" y="176"/>
                  </a:lnTo>
                  <a:lnTo>
                    <a:pt x="54" y="178"/>
                  </a:lnTo>
                  <a:lnTo>
                    <a:pt x="54" y="178"/>
                  </a:lnTo>
                  <a:lnTo>
                    <a:pt x="52" y="178"/>
                  </a:lnTo>
                  <a:lnTo>
                    <a:pt x="52" y="178"/>
                  </a:lnTo>
                  <a:lnTo>
                    <a:pt x="54" y="180"/>
                  </a:lnTo>
                  <a:lnTo>
                    <a:pt x="58" y="184"/>
                  </a:lnTo>
                  <a:lnTo>
                    <a:pt x="58" y="182"/>
                  </a:lnTo>
                  <a:lnTo>
                    <a:pt x="58" y="182"/>
                  </a:lnTo>
                  <a:lnTo>
                    <a:pt x="58" y="182"/>
                  </a:lnTo>
                  <a:lnTo>
                    <a:pt x="58" y="182"/>
                  </a:lnTo>
                  <a:lnTo>
                    <a:pt x="58" y="184"/>
                  </a:lnTo>
                  <a:lnTo>
                    <a:pt x="60" y="184"/>
                  </a:lnTo>
                  <a:lnTo>
                    <a:pt x="60" y="184"/>
                  </a:lnTo>
                  <a:lnTo>
                    <a:pt x="60" y="184"/>
                  </a:lnTo>
                  <a:lnTo>
                    <a:pt x="62" y="182"/>
                  </a:lnTo>
                  <a:lnTo>
                    <a:pt x="62" y="182"/>
                  </a:lnTo>
                  <a:lnTo>
                    <a:pt x="62" y="184"/>
                  </a:lnTo>
                  <a:lnTo>
                    <a:pt x="62" y="184"/>
                  </a:lnTo>
                  <a:lnTo>
                    <a:pt x="62" y="184"/>
                  </a:lnTo>
                  <a:lnTo>
                    <a:pt x="62" y="184"/>
                  </a:lnTo>
                  <a:lnTo>
                    <a:pt x="64" y="184"/>
                  </a:lnTo>
                  <a:lnTo>
                    <a:pt x="64" y="182"/>
                  </a:lnTo>
                  <a:lnTo>
                    <a:pt x="64" y="182"/>
                  </a:lnTo>
                  <a:lnTo>
                    <a:pt x="68" y="184"/>
                  </a:lnTo>
                  <a:lnTo>
                    <a:pt x="70" y="186"/>
                  </a:lnTo>
                  <a:lnTo>
                    <a:pt x="70" y="186"/>
                  </a:lnTo>
                  <a:lnTo>
                    <a:pt x="70" y="186"/>
                  </a:lnTo>
                  <a:lnTo>
                    <a:pt x="70" y="184"/>
                  </a:lnTo>
                  <a:lnTo>
                    <a:pt x="70" y="184"/>
                  </a:lnTo>
                  <a:lnTo>
                    <a:pt x="70" y="184"/>
                  </a:lnTo>
                  <a:lnTo>
                    <a:pt x="70" y="184"/>
                  </a:lnTo>
                  <a:lnTo>
                    <a:pt x="70" y="186"/>
                  </a:lnTo>
                  <a:lnTo>
                    <a:pt x="70" y="186"/>
                  </a:lnTo>
                  <a:lnTo>
                    <a:pt x="70" y="186"/>
                  </a:lnTo>
                  <a:lnTo>
                    <a:pt x="72" y="186"/>
                  </a:lnTo>
                  <a:lnTo>
                    <a:pt x="72" y="186"/>
                  </a:lnTo>
                  <a:lnTo>
                    <a:pt x="72" y="186"/>
                  </a:lnTo>
                  <a:lnTo>
                    <a:pt x="74" y="186"/>
                  </a:lnTo>
                  <a:lnTo>
                    <a:pt x="74" y="186"/>
                  </a:lnTo>
                  <a:close/>
                  <a:moveTo>
                    <a:pt x="90" y="142"/>
                  </a:moveTo>
                  <a:lnTo>
                    <a:pt x="92" y="142"/>
                  </a:lnTo>
                  <a:lnTo>
                    <a:pt x="92" y="140"/>
                  </a:lnTo>
                  <a:lnTo>
                    <a:pt x="92" y="140"/>
                  </a:lnTo>
                  <a:lnTo>
                    <a:pt x="90" y="140"/>
                  </a:lnTo>
                  <a:lnTo>
                    <a:pt x="88" y="140"/>
                  </a:lnTo>
                  <a:lnTo>
                    <a:pt x="90" y="142"/>
                  </a:lnTo>
                  <a:lnTo>
                    <a:pt x="90" y="142"/>
                  </a:lnTo>
                  <a:lnTo>
                    <a:pt x="90" y="142"/>
                  </a:lnTo>
                  <a:lnTo>
                    <a:pt x="90" y="142"/>
                  </a:lnTo>
                  <a:close/>
                  <a:moveTo>
                    <a:pt x="68" y="218"/>
                  </a:moveTo>
                  <a:lnTo>
                    <a:pt x="68" y="216"/>
                  </a:lnTo>
                  <a:lnTo>
                    <a:pt x="68" y="216"/>
                  </a:lnTo>
                  <a:lnTo>
                    <a:pt x="66" y="216"/>
                  </a:lnTo>
                  <a:lnTo>
                    <a:pt x="66" y="216"/>
                  </a:lnTo>
                  <a:lnTo>
                    <a:pt x="66" y="220"/>
                  </a:lnTo>
                  <a:lnTo>
                    <a:pt x="66" y="220"/>
                  </a:lnTo>
                  <a:lnTo>
                    <a:pt x="66" y="218"/>
                  </a:lnTo>
                  <a:lnTo>
                    <a:pt x="66" y="218"/>
                  </a:lnTo>
                  <a:lnTo>
                    <a:pt x="68" y="220"/>
                  </a:lnTo>
                  <a:lnTo>
                    <a:pt x="68" y="220"/>
                  </a:lnTo>
                  <a:lnTo>
                    <a:pt x="68" y="218"/>
                  </a:lnTo>
                  <a:lnTo>
                    <a:pt x="68" y="218"/>
                  </a:lnTo>
                  <a:lnTo>
                    <a:pt x="68" y="218"/>
                  </a:lnTo>
                  <a:close/>
                  <a:moveTo>
                    <a:pt x="92" y="154"/>
                  </a:moveTo>
                  <a:lnTo>
                    <a:pt x="92" y="154"/>
                  </a:lnTo>
                  <a:lnTo>
                    <a:pt x="92" y="154"/>
                  </a:lnTo>
                  <a:lnTo>
                    <a:pt x="92" y="154"/>
                  </a:lnTo>
                  <a:lnTo>
                    <a:pt x="92" y="152"/>
                  </a:lnTo>
                  <a:lnTo>
                    <a:pt x="92" y="152"/>
                  </a:lnTo>
                  <a:lnTo>
                    <a:pt x="92" y="154"/>
                  </a:lnTo>
                  <a:lnTo>
                    <a:pt x="92" y="154"/>
                  </a:lnTo>
                  <a:lnTo>
                    <a:pt x="88" y="154"/>
                  </a:lnTo>
                  <a:lnTo>
                    <a:pt x="88" y="154"/>
                  </a:lnTo>
                  <a:lnTo>
                    <a:pt x="90" y="154"/>
                  </a:lnTo>
                  <a:lnTo>
                    <a:pt x="90" y="156"/>
                  </a:lnTo>
                  <a:lnTo>
                    <a:pt x="90" y="156"/>
                  </a:lnTo>
                  <a:lnTo>
                    <a:pt x="90" y="156"/>
                  </a:lnTo>
                  <a:lnTo>
                    <a:pt x="90" y="154"/>
                  </a:lnTo>
                  <a:lnTo>
                    <a:pt x="92" y="154"/>
                  </a:lnTo>
                  <a:lnTo>
                    <a:pt x="92" y="154"/>
                  </a:lnTo>
                  <a:lnTo>
                    <a:pt x="92" y="154"/>
                  </a:lnTo>
                  <a:close/>
                  <a:moveTo>
                    <a:pt x="100" y="136"/>
                  </a:moveTo>
                  <a:lnTo>
                    <a:pt x="102" y="136"/>
                  </a:lnTo>
                  <a:lnTo>
                    <a:pt x="100" y="136"/>
                  </a:lnTo>
                  <a:lnTo>
                    <a:pt x="100" y="136"/>
                  </a:lnTo>
                  <a:close/>
                  <a:moveTo>
                    <a:pt x="72" y="220"/>
                  </a:moveTo>
                  <a:lnTo>
                    <a:pt x="72" y="220"/>
                  </a:lnTo>
                  <a:lnTo>
                    <a:pt x="72" y="220"/>
                  </a:lnTo>
                  <a:lnTo>
                    <a:pt x="72" y="220"/>
                  </a:lnTo>
                  <a:lnTo>
                    <a:pt x="72" y="220"/>
                  </a:lnTo>
                  <a:lnTo>
                    <a:pt x="72" y="220"/>
                  </a:lnTo>
                  <a:lnTo>
                    <a:pt x="72" y="220"/>
                  </a:lnTo>
                  <a:lnTo>
                    <a:pt x="72" y="220"/>
                  </a:lnTo>
                  <a:lnTo>
                    <a:pt x="70" y="220"/>
                  </a:lnTo>
                  <a:lnTo>
                    <a:pt x="72" y="220"/>
                  </a:lnTo>
                  <a:close/>
                  <a:moveTo>
                    <a:pt x="72" y="220"/>
                  </a:moveTo>
                  <a:lnTo>
                    <a:pt x="72" y="220"/>
                  </a:lnTo>
                  <a:lnTo>
                    <a:pt x="70" y="222"/>
                  </a:lnTo>
                  <a:lnTo>
                    <a:pt x="70" y="222"/>
                  </a:lnTo>
                  <a:lnTo>
                    <a:pt x="72" y="222"/>
                  </a:lnTo>
                  <a:lnTo>
                    <a:pt x="72" y="222"/>
                  </a:lnTo>
                  <a:lnTo>
                    <a:pt x="72" y="222"/>
                  </a:lnTo>
                  <a:lnTo>
                    <a:pt x="72" y="220"/>
                  </a:lnTo>
                  <a:lnTo>
                    <a:pt x="72" y="220"/>
                  </a:lnTo>
                  <a:lnTo>
                    <a:pt x="72" y="220"/>
                  </a:lnTo>
                  <a:close/>
                  <a:moveTo>
                    <a:pt x="96" y="172"/>
                  </a:moveTo>
                  <a:lnTo>
                    <a:pt x="96" y="172"/>
                  </a:lnTo>
                  <a:lnTo>
                    <a:pt x="94" y="172"/>
                  </a:lnTo>
                  <a:lnTo>
                    <a:pt x="92" y="170"/>
                  </a:lnTo>
                  <a:lnTo>
                    <a:pt x="92" y="170"/>
                  </a:lnTo>
                  <a:lnTo>
                    <a:pt x="92" y="170"/>
                  </a:lnTo>
                  <a:lnTo>
                    <a:pt x="92" y="172"/>
                  </a:lnTo>
                  <a:lnTo>
                    <a:pt x="90" y="170"/>
                  </a:lnTo>
                  <a:lnTo>
                    <a:pt x="90" y="174"/>
                  </a:lnTo>
                  <a:lnTo>
                    <a:pt x="90" y="174"/>
                  </a:lnTo>
                  <a:lnTo>
                    <a:pt x="92" y="174"/>
                  </a:lnTo>
                  <a:lnTo>
                    <a:pt x="92" y="174"/>
                  </a:lnTo>
                  <a:lnTo>
                    <a:pt x="94" y="174"/>
                  </a:lnTo>
                  <a:lnTo>
                    <a:pt x="94" y="172"/>
                  </a:lnTo>
                  <a:lnTo>
                    <a:pt x="94" y="174"/>
                  </a:lnTo>
                  <a:lnTo>
                    <a:pt x="96" y="172"/>
                  </a:lnTo>
                  <a:close/>
                  <a:moveTo>
                    <a:pt x="96" y="176"/>
                  </a:moveTo>
                  <a:lnTo>
                    <a:pt x="96" y="176"/>
                  </a:lnTo>
                  <a:lnTo>
                    <a:pt x="96" y="174"/>
                  </a:lnTo>
                  <a:lnTo>
                    <a:pt x="98" y="178"/>
                  </a:lnTo>
                  <a:lnTo>
                    <a:pt x="98" y="178"/>
                  </a:lnTo>
                  <a:lnTo>
                    <a:pt x="98" y="176"/>
                  </a:lnTo>
                  <a:lnTo>
                    <a:pt x="98" y="176"/>
                  </a:lnTo>
                  <a:lnTo>
                    <a:pt x="98" y="174"/>
                  </a:lnTo>
                  <a:lnTo>
                    <a:pt x="98" y="174"/>
                  </a:lnTo>
                  <a:lnTo>
                    <a:pt x="98" y="174"/>
                  </a:lnTo>
                  <a:lnTo>
                    <a:pt x="96" y="174"/>
                  </a:lnTo>
                  <a:lnTo>
                    <a:pt x="96" y="174"/>
                  </a:lnTo>
                  <a:lnTo>
                    <a:pt x="96" y="176"/>
                  </a:lnTo>
                  <a:lnTo>
                    <a:pt x="96" y="176"/>
                  </a:lnTo>
                  <a:close/>
                  <a:moveTo>
                    <a:pt x="90" y="194"/>
                  </a:moveTo>
                  <a:lnTo>
                    <a:pt x="90" y="194"/>
                  </a:lnTo>
                  <a:lnTo>
                    <a:pt x="90" y="196"/>
                  </a:lnTo>
                  <a:lnTo>
                    <a:pt x="90" y="196"/>
                  </a:lnTo>
                  <a:lnTo>
                    <a:pt x="90" y="196"/>
                  </a:lnTo>
                  <a:lnTo>
                    <a:pt x="90" y="196"/>
                  </a:lnTo>
                  <a:lnTo>
                    <a:pt x="90" y="194"/>
                  </a:lnTo>
                  <a:lnTo>
                    <a:pt x="90" y="194"/>
                  </a:lnTo>
                  <a:close/>
                  <a:moveTo>
                    <a:pt x="98" y="180"/>
                  </a:moveTo>
                  <a:lnTo>
                    <a:pt x="98" y="180"/>
                  </a:lnTo>
                  <a:lnTo>
                    <a:pt x="98" y="178"/>
                  </a:lnTo>
                  <a:lnTo>
                    <a:pt x="96" y="176"/>
                  </a:lnTo>
                  <a:lnTo>
                    <a:pt x="96" y="176"/>
                  </a:lnTo>
                  <a:lnTo>
                    <a:pt x="94" y="178"/>
                  </a:lnTo>
                  <a:lnTo>
                    <a:pt x="96" y="180"/>
                  </a:lnTo>
                  <a:lnTo>
                    <a:pt x="96" y="180"/>
                  </a:lnTo>
                  <a:lnTo>
                    <a:pt x="96" y="180"/>
                  </a:lnTo>
                  <a:lnTo>
                    <a:pt x="98" y="180"/>
                  </a:lnTo>
                  <a:lnTo>
                    <a:pt x="98" y="180"/>
                  </a:lnTo>
                  <a:close/>
                  <a:moveTo>
                    <a:pt x="108" y="156"/>
                  </a:moveTo>
                  <a:lnTo>
                    <a:pt x="108" y="156"/>
                  </a:lnTo>
                  <a:lnTo>
                    <a:pt x="106" y="158"/>
                  </a:lnTo>
                  <a:lnTo>
                    <a:pt x="106" y="158"/>
                  </a:lnTo>
                  <a:lnTo>
                    <a:pt x="108" y="160"/>
                  </a:lnTo>
                  <a:lnTo>
                    <a:pt x="110" y="160"/>
                  </a:lnTo>
                  <a:lnTo>
                    <a:pt x="108" y="156"/>
                  </a:lnTo>
                  <a:close/>
                  <a:moveTo>
                    <a:pt x="94" y="210"/>
                  </a:moveTo>
                  <a:lnTo>
                    <a:pt x="94" y="210"/>
                  </a:lnTo>
                  <a:lnTo>
                    <a:pt x="94" y="210"/>
                  </a:lnTo>
                  <a:lnTo>
                    <a:pt x="94" y="210"/>
                  </a:lnTo>
                  <a:lnTo>
                    <a:pt x="94" y="210"/>
                  </a:lnTo>
                  <a:close/>
                  <a:moveTo>
                    <a:pt x="104" y="190"/>
                  </a:moveTo>
                  <a:lnTo>
                    <a:pt x="104" y="190"/>
                  </a:lnTo>
                  <a:lnTo>
                    <a:pt x="102" y="186"/>
                  </a:lnTo>
                  <a:lnTo>
                    <a:pt x="102" y="186"/>
                  </a:lnTo>
                  <a:lnTo>
                    <a:pt x="102" y="188"/>
                  </a:lnTo>
                  <a:lnTo>
                    <a:pt x="102" y="188"/>
                  </a:lnTo>
                  <a:lnTo>
                    <a:pt x="100" y="188"/>
                  </a:lnTo>
                  <a:lnTo>
                    <a:pt x="100" y="188"/>
                  </a:lnTo>
                  <a:lnTo>
                    <a:pt x="100" y="190"/>
                  </a:lnTo>
                  <a:lnTo>
                    <a:pt x="102" y="190"/>
                  </a:lnTo>
                  <a:lnTo>
                    <a:pt x="102" y="190"/>
                  </a:lnTo>
                  <a:lnTo>
                    <a:pt x="102" y="190"/>
                  </a:lnTo>
                  <a:lnTo>
                    <a:pt x="104" y="190"/>
                  </a:lnTo>
                  <a:lnTo>
                    <a:pt x="104" y="190"/>
                  </a:lnTo>
                  <a:close/>
                  <a:moveTo>
                    <a:pt x="120" y="186"/>
                  </a:moveTo>
                  <a:lnTo>
                    <a:pt x="118" y="184"/>
                  </a:lnTo>
                  <a:lnTo>
                    <a:pt x="118" y="184"/>
                  </a:lnTo>
                  <a:lnTo>
                    <a:pt x="118" y="186"/>
                  </a:lnTo>
                  <a:lnTo>
                    <a:pt x="118" y="186"/>
                  </a:lnTo>
                  <a:lnTo>
                    <a:pt x="118" y="186"/>
                  </a:lnTo>
                  <a:lnTo>
                    <a:pt x="118" y="186"/>
                  </a:lnTo>
                  <a:lnTo>
                    <a:pt x="116" y="184"/>
                  </a:lnTo>
                  <a:lnTo>
                    <a:pt x="116" y="182"/>
                  </a:lnTo>
                  <a:lnTo>
                    <a:pt x="116" y="182"/>
                  </a:lnTo>
                  <a:lnTo>
                    <a:pt x="116" y="182"/>
                  </a:lnTo>
                  <a:lnTo>
                    <a:pt x="114" y="184"/>
                  </a:lnTo>
                  <a:lnTo>
                    <a:pt x="114" y="184"/>
                  </a:lnTo>
                  <a:lnTo>
                    <a:pt x="114" y="182"/>
                  </a:lnTo>
                  <a:lnTo>
                    <a:pt x="112" y="182"/>
                  </a:lnTo>
                  <a:lnTo>
                    <a:pt x="112" y="182"/>
                  </a:lnTo>
                  <a:lnTo>
                    <a:pt x="112" y="182"/>
                  </a:lnTo>
                  <a:lnTo>
                    <a:pt x="112" y="180"/>
                  </a:lnTo>
                  <a:lnTo>
                    <a:pt x="112" y="180"/>
                  </a:lnTo>
                  <a:lnTo>
                    <a:pt x="112" y="182"/>
                  </a:lnTo>
                  <a:lnTo>
                    <a:pt x="112" y="182"/>
                  </a:lnTo>
                  <a:lnTo>
                    <a:pt x="110" y="178"/>
                  </a:lnTo>
                  <a:lnTo>
                    <a:pt x="108" y="180"/>
                  </a:lnTo>
                  <a:lnTo>
                    <a:pt x="108" y="180"/>
                  </a:lnTo>
                  <a:lnTo>
                    <a:pt x="104" y="178"/>
                  </a:lnTo>
                  <a:lnTo>
                    <a:pt x="104" y="180"/>
                  </a:lnTo>
                  <a:lnTo>
                    <a:pt x="104" y="180"/>
                  </a:lnTo>
                  <a:lnTo>
                    <a:pt x="102" y="178"/>
                  </a:lnTo>
                  <a:lnTo>
                    <a:pt x="102" y="178"/>
                  </a:lnTo>
                  <a:lnTo>
                    <a:pt x="102" y="180"/>
                  </a:lnTo>
                  <a:lnTo>
                    <a:pt x="102" y="178"/>
                  </a:lnTo>
                  <a:lnTo>
                    <a:pt x="102" y="178"/>
                  </a:lnTo>
                  <a:lnTo>
                    <a:pt x="102" y="180"/>
                  </a:lnTo>
                  <a:lnTo>
                    <a:pt x="102" y="180"/>
                  </a:lnTo>
                  <a:lnTo>
                    <a:pt x="102" y="180"/>
                  </a:lnTo>
                  <a:lnTo>
                    <a:pt x="100" y="180"/>
                  </a:lnTo>
                  <a:lnTo>
                    <a:pt x="100" y="180"/>
                  </a:lnTo>
                  <a:lnTo>
                    <a:pt x="98" y="180"/>
                  </a:lnTo>
                  <a:lnTo>
                    <a:pt x="98" y="180"/>
                  </a:lnTo>
                  <a:lnTo>
                    <a:pt x="104" y="184"/>
                  </a:lnTo>
                  <a:lnTo>
                    <a:pt x="104" y="184"/>
                  </a:lnTo>
                  <a:lnTo>
                    <a:pt x="108" y="186"/>
                  </a:lnTo>
                  <a:lnTo>
                    <a:pt x="112" y="188"/>
                  </a:lnTo>
                  <a:lnTo>
                    <a:pt x="112" y="186"/>
                  </a:lnTo>
                  <a:lnTo>
                    <a:pt x="114" y="188"/>
                  </a:lnTo>
                  <a:lnTo>
                    <a:pt x="114" y="188"/>
                  </a:lnTo>
                  <a:lnTo>
                    <a:pt x="114" y="186"/>
                  </a:lnTo>
                  <a:lnTo>
                    <a:pt x="114" y="186"/>
                  </a:lnTo>
                  <a:lnTo>
                    <a:pt x="114" y="186"/>
                  </a:lnTo>
                  <a:lnTo>
                    <a:pt x="114" y="188"/>
                  </a:lnTo>
                  <a:lnTo>
                    <a:pt x="114" y="188"/>
                  </a:lnTo>
                  <a:lnTo>
                    <a:pt x="112" y="188"/>
                  </a:lnTo>
                  <a:lnTo>
                    <a:pt x="112" y="188"/>
                  </a:lnTo>
                  <a:lnTo>
                    <a:pt x="114" y="188"/>
                  </a:lnTo>
                  <a:lnTo>
                    <a:pt x="114" y="188"/>
                  </a:lnTo>
                  <a:lnTo>
                    <a:pt x="116" y="190"/>
                  </a:lnTo>
                  <a:lnTo>
                    <a:pt x="118" y="190"/>
                  </a:lnTo>
                  <a:lnTo>
                    <a:pt x="116" y="186"/>
                  </a:lnTo>
                  <a:lnTo>
                    <a:pt x="116" y="186"/>
                  </a:lnTo>
                  <a:lnTo>
                    <a:pt x="118" y="186"/>
                  </a:lnTo>
                  <a:lnTo>
                    <a:pt x="118" y="186"/>
                  </a:lnTo>
                  <a:lnTo>
                    <a:pt x="118" y="188"/>
                  </a:lnTo>
                  <a:lnTo>
                    <a:pt x="118" y="186"/>
                  </a:lnTo>
                  <a:lnTo>
                    <a:pt x="118" y="186"/>
                  </a:lnTo>
                  <a:lnTo>
                    <a:pt x="120" y="186"/>
                  </a:lnTo>
                  <a:lnTo>
                    <a:pt x="120" y="186"/>
                  </a:lnTo>
                  <a:lnTo>
                    <a:pt x="120" y="186"/>
                  </a:lnTo>
                  <a:close/>
                  <a:moveTo>
                    <a:pt x="122" y="180"/>
                  </a:moveTo>
                  <a:lnTo>
                    <a:pt x="122" y="178"/>
                  </a:lnTo>
                  <a:lnTo>
                    <a:pt x="120" y="180"/>
                  </a:lnTo>
                  <a:lnTo>
                    <a:pt x="120" y="180"/>
                  </a:lnTo>
                  <a:lnTo>
                    <a:pt x="116" y="174"/>
                  </a:lnTo>
                  <a:lnTo>
                    <a:pt x="116" y="176"/>
                  </a:lnTo>
                  <a:lnTo>
                    <a:pt x="114" y="172"/>
                  </a:lnTo>
                  <a:lnTo>
                    <a:pt x="114" y="172"/>
                  </a:lnTo>
                  <a:lnTo>
                    <a:pt x="114" y="176"/>
                  </a:lnTo>
                  <a:lnTo>
                    <a:pt x="116" y="178"/>
                  </a:lnTo>
                  <a:lnTo>
                    <a:pt x="120" y="182"/>
                  </a:lnTo>
                  <a:lnTo>
                    <a:pt x="122" y="182"/>
                  </a:lnTo>
                  <a:lnTo>
                    <a:pt x="122" y="182"/>
                  </a:lnTo>
                  <a:lnTo>
                    <a:pt x="122" y="180"/>
                  </a:lnTo>
                  <a:lnTo>
                    <a:pt x="122" y="180"/>
                  </a:lnTo>
                  <a:lnTo>
                    <a:pt x="122" y="180"/>
                  </a:lnTo>
                  <a:close/>
                  <a:moveTo>
                    <a:pt x="126" y="170"/>
                  </a:moveTo>
                  <a:lnTo>
                    <a:pt x="126" y="168"/>
                  </a:lnTo>
                  <a:lnTo>
                    <a:pt x="124" y="170"/>
                  </a:lnTo>
                  <a:lnTo>
                    <a:pt x="126" y="170"/>
                  </a:lnTo>
                  <a:close/>
                  <a:moveTo>
                    <a:pt x="120" y="190"/>
                  </a:moveTo>
                  <a:lnTo>
                    <a:pt x="120" y="192"/>
                  </a:lnTo>
                  <a:lnTo>
                    <a:pt x="120" y="192"/>
                  </a:lnTo>
                  <a:lnTo>
                    <a:pt x="120" y="192"/>
                  </a:lnTo>
                  <a:lnTo>
                    <a:pt x="120" y="192"/>
                  </a:lnTo>
                  <a:lnTo>
                    <a:pt x="120" y="192"/>
                  </a:lnTo>
                  <a:lnTo>
                    <a:pt x="120" y="194"/>
                  </a:lnTo>
                  <a:lnTo>
                    <a:pt x="120" y="194"/>
                  </a:lnTo>
                  <a:lnTo>
                    <a:pt x="120" y="194"/>
                  </a:lnTo>
                  <a:lnTo>
                    <a:pt x="120" y="194"/>
                  </a:lnTo>
                  <a:lnTo>
                    <a:pt x="122" y="192"/>
                  </a:lnTo>
                  <a:lnTo>
                    <a:pt x="120" y="192"/>
                  </a:lnTo>
                  <a:lnTo>
                    <a:pt x="120" y="192"/>
                  </a:lnTo>
                  <a:lnTo>
                    <a:pt x="120" y="190"/>
                  </a:lnTo>
                  <a:lnTo>
                    <a:pt x="120" y="190"/>
                  </a:lnTo>
                  <a:lnTo>
                    <a:pt x="120" y="190"/>
                  </a:lnTo>
                  <a:close/>
                  <a:moveTo>
                    <a:pt x="132" y="166"/>
                  </a:moveTo>
                  <a:lnTo>
                    <a:pt x="132" y="166"/>
                  </a:lnTo>
                  <a:lnTo>
                    <a:pt x="130" y="164"/>
                  </a:lnTo>
                  <a:lnTo>
                    <a:pt x="128" y="162"/>
                  </a:lnTo>
                  <a:lnTo>
                    <a:pt x="126" y="162"/>
                  </a:lnTo>
                  <a:lnTo>
                    <a:pt x="126" y="160"/>
                  </a:lnTo>
                  <a:lnTo>
                    <a:pt x="126" y="160"/>
                  </a:lnTo>
                  <a:lnTo>
                    <a:pt x="124" y="158"/>
                  </a:lnTo>
                  <a:lnTo>
                    <a:pt x="122" y="160"/>
                  </a:lnTo>
                  <a:lnTo>
                    <a:pt x="122" y="162"/>
                  </a:lnTo>
                  <a:lnTo>
                    <a:pt x="122" y="162"/>
                  </a:lnTo>
                  <a:lnTo>
                    <a:pt x="124" y="164"/>
                  </a:lnTo>
                  <a:lnTo>
                    <a:pt x="126" y="162"/>
                  </a:lnTo>
                  <a:lnTo>
                    <a:pt x="126" y="162"/>
                  </a:lnTo>
                  <a:lnTo>
                    <a:pt x="128" y="166"/>
                  </a:lnTo>
                  <a:lnTo>
                    <a:pt x="128" y="168"/>
                  </a:lnTo>
                  <a:lnTo>
                    <a:pt x="128" y="166"/>
                  </a:lnTo>
                  <a:lnTo>
                    <a:pt x="130" y="166"/>
                  </a:lnTo>
                  <a:lnTo>
                    <a:pt x="130" y="166"/>
                  </a:lnTo>
                  <a:lnTo>
                    <a:pt x="130" y="166"/>
                  </a:lnTo>
                  <a:lnTo>
                    <a:pt x="132" y="166"/>
                  </a:lnTo>
                  <a:lnTo>
                    <a:pt x="132" y="166"/>
                  </a:lnTo>
                  <a:close/>
                  <a:moveTo>
                    <a:pt x="138" y="150"/>
                  </a:moveTo>
                  <a:lnTo>
                    <a:pt x="138" y="150"/>
                  </a:lnTo>
                  <a:lnTo>
                    <a:pt x="136" y="148"/>
                  </a:lnTo>
                  <a:lnTo>
                    <a:pt x="136" y="150"/>
                  </a:lnTo>
                  <a:lnTo>
                    <a:pt x="138" y="150"/>
                  </a:lnTo>
                  <a:close/>
                  <a:moveTo>
                    <a:pt x="132" y="190"/>
                  </a:moveTo>
                  <a:lnTo>
                    <a:pt x="132" y="190"/>
                  </a:lnTo>
                  <a:lnTo>
                    <a:pt x="134" y="188"/>
                  </a:lnTo>
                  <a:lnTo>
                    <a:pt x="132" y="186"/>
                  </a:lnTo>
                  <a:lnTo>
                    <a:pt x="132" y="186"/>
                  </a:lnTo>
                  <a:lnTo>
                    <a:pt x="132" y="186"/>
                  </a:lnTo>
                  <a:lnTo>
                    <a:pt x="132" y="188"/>
                  </a:lnTo>
                  <a:lnTo>
                    <a:pt x="132" y="190"/>
                  </a:lnTo>
                  <a:lnTo>
                    <a:pt x="132" y="190"/>
                  </a:lnTo>
                  <a:close/>
                  <a:moveTo>
                    <a:pt x="138" y="244"/>
                  </a:moveTo>
                  <a:lnTo>
                    <a:pt x="138" y="244"/>
                  </a:lnTo>
                  <a:lnTo>
                    <a:pt x="138" y="242"/>
                  </a:lnTo>
                  <a:lnTo>
                    <a:pt x="136" y="242"/>
                  </a:lnTo>
                  <a:lnTo>
                    <a:pt x="136" y="242"/>
                  </a:lnTo>
                  <a:lnTo>
                    <a:pt x="136" y="244"/>
                  </a:lnTo>
                  <a:lnTo>
                    <a:pt x="138" y="244"/>
                  </a:lnTo>
                  <a:lnTo>
                    <a:pt x="138" y="244"/>
                  </a:lnTo>
                  <a:close/>
                  <a:moveTo>
                    <a:pt x="104" y="306"/>
                  </a:moveTo>
                  <a:lnTo>
                    <a:pt x="104" y="306"/>
                  </a:lnTo>
                  <a:lnTo>
                    <a:pt x="102" y="308"/>
                  </a:lnTo>
                  <a:lnTo>
                    <a:pt x="102" y="308"/>
                  </a:lnTo>
                  <a:lnTo>
                    <a:pt x="104" y="306"/>
                  </a:lnTo>
                  <a:close/>
                  <a:moveTo>
                    <a:pt x="108" y="308"/>
                  </a:moveTo>
                  <a:lnTo>
                    <a:pt x="106" y="308"/>
                  </a:lnTo>
                  <a:lnTo>
                    <a:pt x="106" y="308"/>
                  </a:lnTo>
                  <a:lnTo>
                    <a:pt x="106" y="310"/>
                  </a:lnTo>
                  <a:lnTo>
                    <a:pt x="106" y="310"/>
                  </a:lnTo>
                  <a:lnTo>
                    <a:pt x="104" y="310"/>
                  </a:lnTo>
                  <a:lnTo>
                    <a:pt x="104" y="310"/>
                  </a:lnTo>
                  <a:lnTo>
                    <a:pt x="104" y="310"/>
                  </a:lnTo>
                  <a:lnTo>
                    <a:pt x="104" y="310"/>
                  </a:lnTo>
                  <a:lnTo>
                    <a:pt x="106" y="312"/>
                  </a:lnTo>
                  <a:lnTo>
                    <a:pt x="106" y="312"/>
                  </a:lnTo>
                  <a:lnTo>
                    <a:pt x="106" y="312"/>
                  </a:lnTo>
                  <a:lnTo>
                    <a:pt x="106" y="310"/>
                  </a:lnTo>
                  <a:lnTo>
                    <a:pt x="106" y="310"/>
                  </a:lnTo>
                  <a:lnTo>
                    <a:pt x="108" y="310"/>
                  </a:lnTo>
                  <a:lnTo>
                    <a:pt x="108" y="310"/>
                  </a:lnTo>
                  <a:lnTo>
                    <a:pt x="108" y="312"/>
                  </a:lnTo>
                  <a:lnTo>
                    <a:pt x="108" y="312"/>
                  </a:lnTo>
                  <a:lnTo>
                    <a:pt x="108" y="308"/>
                  </a:lnTo>
                  <a:lnTo>
                    <a:pt x="108" y="308"/>
                  </a:lnTo>
                  <a:close/>
                  <a:moveTo>
                    <a:pt x="406" y="556"/>
                  </a:moveTo>
                  <a:lnTo>
                    <a:pt x="406" y="556"/>
                  </a:lnTo>
                  <a:lnTo>
                    <a:pt x="408" y="556"/>
                  </a:lnTo>
                  <a:lnTo>
                    <a:pt x="406" y="554"/>
                  </a:lnTo>
                  <a:lnTo>
                    <a:pt x="406" y="554"/>
                  </a:lnTo>
                  <a:lnTo>
                    <a:pt x="406" y="554"/>
                  </a:lnTo>
                  <a:lnTo>
                    <a:pt x="406" y="556"/>
                  </a:lnTo>
                  <a:lnTo>
                    <a:pt x="406" y="556"/>
                  </a:lnTo>
                  <a:close/>
                  <a:moveTo>
                    <a:pt x="414" y="504"/>
                  </a:moveTo>
                  <a:lnTo>
                    <a:pt x="414" y="504"/>
                  </a:lnTo>
                  <a:lnTo>
                    <a:pt x="416" y="504"/>
                  </a:lnTo>
                  <a:lnTo>
                    <a:pt x="414" y="502"/>
                  </a:lnTo>
                  <a:lnTo>
                    <a:pt x="414" y="502"/>
                  </a:lnTo>
                  <a:lnTo>
                    <a:pt x="414" y="504"/>
                  </a:lnTo>
                  <a:lnTo>
                    <a:pt x="414" y="504"/>
                  </a:lnTo>
                  <a:close/>
                  <a:moveTo>
                    <a:pt x="408" y="516"/>
                  </a:moveTo>
                  <a:lnTo>
                    <a:pt x="410" y="518"/>
                  </a:lnTo>
                  <a:lnTo>
                    <a:pt x="410" y="518"/>
                  </a:lnTo>
                  <a:lnTo>
                    <a:pt x="410" y="516"/>
                  </a:lnTo>
                  <a:lnTo>
                    <a:pt x="410" y="516"/>
                  </a:lnTo>
                  <a:lnTo>
                    <a:pt x="408" y="516"/>
                  </a:lnTo>
                  <a:close/>
                  <a:moveTo>
                    <a:pt x="394" y="544"/>
                  </a:moveTo>
                  <a:lnTo>
                    <a:pt x="400" y="548"/>
                  </a:lnTo>
                  <a:lnTo>
                    <a:pt x="400" y="548"/>
                  </a:lnTo>
                  <a:lnTo>
                    <a:pt x="398" y="548"/>
                  </a:lnTo>
                  <a:lnTo>
                    <a:pt x="398" y="550"/>
                  </a:lnTo>
                  <a:lnTo>
                    <a:pt x="398" y="548"/>
                  </a:lnTo>
                  <a:lnTo>
                    <a:pt x="398" y="548"/>
                  </a:lnTo>
                  <a:lnTo>
                    <a:pt x="402" y="550"/>
                  </a:lnTo>
                  <a:lnTo>
                    <a:pt x="406" y="554"/>
                  </a:lnTo>
                  <a:lnTo>
                    <a:pt x="406" y="550"/>
                  </a:lnTo>
                  <a:lnTo>
                    <a:pt x="406" y="550"/>
                  </a:lnTo>
                  <a:lnTo>
                    <a:pt x="404" y="550"/>
                  </a:lnTo>
                  <a:lnTo>
                    <a:pt x="402" y="548"/>
                  </a:lnTo>
                  <a:lnTo>
                    <a:pt x="402" y="546"/>
                  </a:lnTo>
                  <a:lnTo>
                    <a:pt x="398" y="544"/>
                  </a:lnTo>
                  <a:lnTo>
                    <a:pt x="398" y="544"/>
                  </a:lnTo>
                  <a:lnTo>
                    <a:pt x="400" y="544"/>
                  </a:lnTo>
                  <a:lnTo>
                    <a:pt x="400" y="544"/>
                  </a:lnTo>
                  <a:lnTo>
                    <a:pt x="400" y="544"/>
                  </a:lnTo>
                  <a:lnTo>
                    <a:pt x="398" y="544"/>
                  </a:lnTo>
                  <a:lnTo>
                    <a:pt x="394" y="544"/>
                  </a:lnTo>
                  <a:lnTo>
                    <a:pt x="394" y="544"/>
                  </a:lnTo>
                  <a:close/>
                  <a:moveTo>
                    <a:pt x="392" y="566"/>
                  </a:moveTo>
                  <a:lnTo>
                    <a:pt x="392" y="566"/>
                  </a:lnTo>
                  <a:lnTo>
                    <a:pt x="394" y="570"/>
                  </a:lnTo>
                  <a:lnTo>
                    <a:pt x="392" y="566"/>
                  </a:lnTo>
                  <a:close/>
                  <a:moveTo>
                    <a:pt x="418" y="480"/>
                  </a:moveTo>
                  <a:lnTo>
                    <a:pt x="418" y="480"/>
                  </a:lnTo>
                  <a:lnTo>
                    <a:pt x="416" y="478"/>
                  </a:lnTo>
                  <a:lnTo>
                    <a:pt x="418" y="480"/>
                  </a:lnTo>
                  <a:lnTo>
                    <a:pt x="418" y="480"/>
                  </a:lnTo>
                  <a:lnTo>
                    <a:pt x="418" y="480"/>
                  </a:lnTo>
                  <a:lnTo>
                    <a:pt x="418" y="480"/>
                  </a:lnTo>
                  <a:lnTo>
                    <a:pt x="418" y="480"/>
                  </a:lnTo>
                  <a:close/>
                  <a:moveTo>
                    <a:pt x="386" y="546"/>
                  </a:moveTo>
                  <a:lnTo>
                    <a:pt x="386" y="546"/>
                  </a:lnTo>
                  <a:lnTo>
                    <a:pt x="392" y="548"/>
                  </a:lnTo>
                  <a:lnTo>
                    <a:pt x="392" y="548"/>
                  </a:lnTo>
                  <a:lnTo>
                    <a:pt x="392" y="546"/>
                  </a:lnTo>
                  <a:lnTo>
                    <a:pt x="392" y="546"/>
                  </a:lnTo>
                  <a:lnTo>
                    <a:pt x="392" y="546"/>
                  </a:lnTo>
                  <a:lnTo>
                    <a:pt x="388" y="546"/>
                  </a:lnTo>
                  <a:lnTo>
                    <a:pt x="386" y="542"/>
                  </a:lnTo>
                  <a:lnTo>
                    <a:pt x="386" y="542"/>
                  </a:lnTo>
                  <a:lnTo>
                    <a:pt x="382" y="542"/>
                  </a:lnTo>
                  <a:lnTo>
                    <a:pt x="382" y="542"/>
                  </a:lnTo>
                  <a:lnTo>
                    <a:pt x="386" y="544"/>
                  </a:lnTo>
                  <a:lnTo>
                    <a:pt x="386" y="544"/>
                  </a:lnTo>
                  <a:lnTo>
                    <a:pt x="384" y="546"/>
                  </a:lnTo>
                  <a:lnTo>
                    <a:pt x="384" y="546"/>
                  </a:lnTo>
                  <a:lnTo>
                    <a:pt x="380" y="544"/>
                  </a:lnTo>
                  <a:lnTo>
                    <a:pt x="380" y="544"/>
                  </a:lnTo>
                  <a:lnTo>
                    <a:pt x="382" y="546"/>
                  </a:lnTo>
                  <a:lnTo>
                    <a:pt x="382" y="548"/>
                  </a:lnTo>
                  <a:lnTo>
                    <a:pt x="382" y="548"/>
                  </a:lnTo>
                  <a:lnTo>
                    <a:pt x="384" y="546"/>
                  </a:lnTo>
                  <a:lnTo>
                    <a:pt x="386" y="548"/>
                  </a:lnTo>
                  <a:lnTo>
                    <a:pt x="384" y="548"/>
                  </a:lnTo>
                  <a:lnTo>
                    <a:pt x="384" y="548"/>
                  </a:lnTo>
                  <a:lnTo>
                    <a:pt x="382" y="548"/>
                  </a:lnTo>
                  <a:lnTo>
                    <a:pt x="382" y="548"/>
                  </a:lnTo>
                  <a:lnTo>
                    <a:pt x="384" y="550"/>
                  </a:lnTo>
                  <a:lnTo>
                    <a:pt x="386" y="550"/>
                  </a:lnTo>
                  <a:lnTo>
                    <a:pt x="386" y="550"/>
                  </a:lnTo>
                  <a:lnTo>
                    <a:pt x="386" y="548"/>
                  </a:lnTo>
                  <a:lnTo>
                    <a:pt x="386" y="548"/>
                  </a:lnTo>
                  <a:lnTo>
                    <a:pt x="386" y="548"/>
                  </a:lnTo>
                  <a:lnTo>
                    <a:pt x="386" y="546"/>
                  </a:lnTo>
                  <a:lnTo>
                    <a:pt x="386" y="546"/>
                  </a:lnTo>
                  <a:close/>
                  <a:moveTo>
                    <a:pt x="384" y="550"/>
                  </a:moveTo>
                  <a:lnTo>
                    <a:pt x="384" y="550"/>
                  </a:lnTo>
                  <a:lnTo>
                    <a:pt x="382" y="550"/>
                  </a:lnTo>
                  <a:lnTo>
                    <a:pt x="382" y="550"/>
                  </a:lnTo>
                  <a:lnTo>
                    <a:pt x="382" y="550"/>
                  </a:lnTo>
                  <a:lnTo>
                    <a:pt x="382" y="554"/>
                  </a:lnTo>
                  <a:lnTo>
                    <a:pt x="382" y="554"/>
                  </a:lnTo>
                  <a:lnTo>
                    <a:pt x="384" y="554"/>
                  </a:lnTo>
                  <a:lnTo>
                    <a:pt x="384" y="554"/>
                  </a:lnTo>
                  <a:lnTo>
                    <a:pt x="384" y="554"/>
                  </a:lnTo>
                  <a:lnTo>
                    <a:pt x="384" y="552"/>
                  </a:lnTo>
                  <a:lnTo>
                    <a:pt x="384" y="550"/>
                  </a:lnTo>
                  <a:lnTo>
                    <a:pt x="384" y="550"/>
                  </a:lnTo>
                  <a:close/>
                  <a:moveTo>
                    <a:pt x="390" y="538"/>
                  </a:moveTo>
                  <a:lnTo>
                    <a:pt x="390" y="538"/>
                  </a:lnTo>
                  <a:lnTo>
                    <a:pt x="388" y="534"/>
                  </a:lnTo>
                  <a:lnTo>
                    <a:pt x="388" y="534"/>
                  </a:lnTo>
                  <a:lnTo>
                    <a:pt x="386" y="536"/>
                  </a:lnTo>
                  <a:lnTo>
                    <a:pt x="386" y="536"/>
                  </a:lnTo>
                  <a:lnTo>
                    <a:pt x="388" y="538"/>
                  </a:lnTo>
                  <a:lnTo>
                    <a:pt x="390" y="540"/>
                  </a:lnTo>
                  <a:lnTo>
                    <a:pt x="390" y="540"/>
                  </a:lnTo>
                  <a:lnTo>
                    <a:pt x="390" y="540"/>
                  </a:lnTo>
                  <a:lnTo>
                    <a:pt x="390" y="540"/>
                  </a:lnTo>
                  <a:lnTo>
                    <a:pt x="392" y="540"/>
                  </a:lnTo>
                  <a:lnTo>
                    <a:pt x="392" y="540"/>
                  </a:lnTo>
                  <a:lnTo>
                    <a:pt x="392" y="538"/>
                  </a:lnTo>
                  <a:lnTo>
                    <a:pt x="390" y="538"/>
                  </a:lnTo>
                  <a:lnTo>
                    <a:pt x="392" y="538"/>
                  </a:lnTo>
                  <a:lnTo>
                    <a:pt x="392" y="538"/>
                  </a:lnTo>
                  <a:lnTo>
                    <a:pt x="392" y="536"/>
                  </a:lnTo>
                  <a:lnTo>
                    <a:pt x="392" y="536"/>
                  </a:lnTo>
                  <a:lnTo>
                    <a:pt x="390" y="536"/>
                  </a:lnTo>
                  <a:lnTo>
                    <a:pt x="390" y="536"/>
                  </a:lnTo>
                  <a:lnTo>
                    <a:pt x="390" y="536"/>
                  </a:lnTo>
                  <a:lnTo>
                    <a:pt x="390" y="538"/>
                  </a:lnTo>
                  <a:lnTo>
                    <a:pt x="390" y="538"/>
                  </a:lnTo>
                  <a:close/>
                  <a:moveTo>
                    <a:pt x="384" y="542"/>
                  </a:moveTo>
                  <a:lnTo>
                    <a:pt x="382" y="542"/>
                  </a:lnTo>
                  <a:lnTo>
                    <a:pt x="384" y="542"/>
                  </a:lnTo>
                  <a:lnTo>
                    <a:pt x="384" y="542"/>
                  </a:lnTo>
                  <a:close/>
                  <a:moveTo>
                    <a:pt x="392" y="516"/>
                  </a:moveTo>
                  <a:lnTo>
                    <a:pt x="390" y="516"/>
                  </a:lnTo>
                  <a:lnTo>
                    <a:pt x="390" y="516"/>
                  </a:lnTo>
                  <a:lnTo>
                    <a:pt x="390" y="518"/>
                  </a:lnTo>
                  <a:lnTo>
                    <a:pt x="390" y="518"/>
                  </a:lnTo>
                  <a:lnTo>
                    <a:pt x="392" y="516"/>
                  </a:lnTo>
                  <a:lnTo>
                    <a:pt x="392" y="516"/>
                  </a:lnTo>
                  <a:close/>
                  <a:moveTo>
                    <a:pt x="390" y="548"/>
                  </a:moveTo>
                  <a:lnTo>
                    <a:pt x="390" y="550"/>
                  </a:lnTo>
                  <a:lnTo>
                    <a:pt x="390" y="550"/>
                  </a:lnTo>
                  <a:lnTo>
                    <a:pt x="390" y="548"/>
                  </a:lnTo>
                  <a:close/>
                  <a:moveTo>
                    <a:pt x="382" y="574"/>
                  </a:moveTo>
                  <a:lnTo>
                    <a:pt x="384" y="574"/>
                  </a:lnTo>
                  <a:lnTo>
                    <a:pt x="384" y="574"/>
                  </a:lnTo>
                  <a:lnTo>
                    <a:pt x="382" y="574"/>
                  </a:lnTo>
                  <a:close/>
                  <a:moveTo>
                    <a:pt x="402" y="522"/>
                  </a:moveTo>
                  <a:lnTo>
                    <a:pt x="402" y="522"/>
                  </a:lnTo>
                  <a:lnTo>
                    <a:pt x="400" y="520"/>
                  </a:lnTo>
                  <a:lnTo>
                    <a:pt x="400" y="520"/>
                  </a:lnTo>
                  <a:lnTo>
                    <a:pt x="400" y="520"/>
                  </a:lnTo>
                  <a:lnTo>
                    <a:pt x="400" y="516"/>
                  </a:lnTo>
                  <a:lnTo>
                    <a:pt x="400" y="516"/>
                  </a:lnTo>
                  <a:lnTo>
                    <a:pt x="400" y="518"/>
                  </a:lnTo>
                  <a:lnTo>
                    <a:pt x="396" y="512"/>
                  </a:lnTo>
                  <a:lnTo>
                    <a:pt x="396" y="512"/>
                  </a:lnTo>
                  <a:lnTo>
                    <a:pt x="394" y="514"/>
                  </a:lnTo>
                  <a:lnTo>
                    <a:pt x="394" y="516"/>
                  </a:lnTo>
                  <a:lnTo>
                    <a:pt x="394" y="516"/>
                  </a:lnTo>
                  <a:lnTo>
                    <a:pt x="392" y="514"/>
                  </a:lnTo>
                  <a:lnTo>
                    <a:pt x="390" y="514"/>
                  </a:lnTo>
                  <a:lnTo>
                    <a:pt x="390" y="514"/>
                  </a:lnTo>
                  <a:lnTo>
                    <a:pt x="392" y="516"/>
                  </a:lnTo>
                  <a:lnTo>
                    <a:pt x="394" y="516"/>
                  </a:lnTo>
                  <a:lnTo>
                    <a:pt x="396" y="516"/>
                  </a:lnTo>
                  <a:lnTo>
                    <a:pt x="396" y="518"/>
                  </a:lnTo>
                  <a:lnTo>
                    <a:pt x="396" y="516"/>
                  </a:lnTo>
                  <a:lnTo>
                    <a:pt x="396" y="516"/>
                  </a:lnTo>
                  <a:lnTo>
                    <a:pt x="396" y="516"/>
                  </a:lnTo>
                  <a:lnTo>
                    <a:pt x="396" y="516"/>
                  </a:lnTo>
                  <a:lnTo>
                    <a:pt x="396" y="514"/>
                  </a:lnTo>
                  <a:lnTo>
                    <a:pt x="396" y="514"/>
                  </a:lnTo>
                  <a:lnTo>
                    <a:pt x="400" y="518"/>
                  </a:lnTo>
                  <a:lnTo>
                    <a:pt x="400" y="518"/>
                  </a:lnTo>
                  <a:lnTo>
                    <a:pt x="400" y="518"/>
                  </a:lnTo>
                  <a:lnTo>
                    <a:pt x="400" y="520"/>
                  </a:lnTo>
                  <a:lnTo>
                    <a:pt x="400" y="520"/>
                  </a:lnTo>
                  <a:lnTo>
                    <a:pt x="396" y="518"/>
                  </a:lnTo>
                  <a:lnTo>
                    <a:pt x="392" y="516"/>
                  </a:lnTo>
                  <a:lnTo>
                    <a:pt x="392" y="518"/>
                  </a:lnTo>
                  <a:lnTo>
                    <a:pt x="392" y="518"/>
                  </a:lnTo>
                  <a:lnTo>
                    <a:pt x="398" y="522"/>
                  </a:lnTo>
                  <a:lnTo>
                    <a:pt x="398" y="520"/>
                  </a:lnTo>
                  <a:lnTo>
                    <a:pt x="398" y="520"/>
                  </a:lnTo>
                  <a:lnTo>
                    <a:pt x="400" y="522"/>
                  </a:lnTo>
                  <a:lnTo>
                    <a:pt x="400" y="524"/>
                  </a:lnTo>
                  <a:lnTo>
                    <a:pt x="402" y="522"/>
                  </a:lnTo>
                  <a:close/>
                  <a:moveTo>
                    <a:pt x="394" y="508"/>
                  </a:moveTo>
                  <a:lnTo>
                    <a:pt x="394" y="508"/>
                  </a:lnTo>
                  <a:lnTo>
                    <a:pt x="392" y="506"/>
                  </a:lnTo>
                  <a:lnTo>
                    <a:pt x="392" y="504"/>
                  </a:lnTo>
                  <a:lnTo>
                    <a:pt x="392" y="504"/>
                  </a:lnTo>
                  <a:lnTo>
                    <a:pt x="392" y="506"/>
                  </a:lnTo>
                  <a:lnTo>
                    <a:pt x="390" y="506"/>
                  </a:lnTo>
                  <a:lnTo>
                    <a:pt x="390" y="504"/>
                  </a:lnTo>
                  <a:lnTo>
                    <a:pt x="390" y="504"/>
                  </a:lnTo>
                  <a:lnTo>
                    <a:pt x="388" y="506"/>
                  </a:lnTo>
                  <a:lnTo>
                    <a:pt x="388" y="506"/>
                  </a:lnTo>
                  <a:lnTo>
                    <a:pt x="388" y="508"/>
                  </a:lnTo>
                  <a:lnTo>
                    <a:pt x="390" y="508"/>
                  </a:lnTo>
                  <a:lnTo>
                    <a:pt x="394" y="508"/>
                  </a:lnTo>
                  <a:lnTo>
                    <a:pt x="394" y="508"/>
                  </a:lnTo>
                  <a:close/>
                  <a:moveTo>
                    <a:pt x="390" y="512"/>
                  </a:moveTo>
                  <a:lnTo>
                    <a:pt x="388" y="514"/>
                  </a:lnTo>
                  <a:lnTo>
                    <a:pt x="388" y="514"/>
                  </a:lnTo>
                  <a:lnTo>
                    <a:pt x="390" y="514"/>
                  </a:lnTo>
                  <a:lnTo>
                    <a:pt x="390" y="512"/>
                  </a:lnTo>
                  <a:lnTo>
                    <a:pt x="390" y="512"/>
                  </a:lnTo>
                  <a:close/>
                  <a:moveTo>
                    <a:pt x="376" y="530"/>
                  </a:moveTo>
                  <a:lnTo>
                    <a:pt x="380" y="530"/>
                  </a:lnTo>
                  <a:lnTo>
                    <a:pt x="380" y="530"/>
                  </a:lnTo>
                  <a:lnTo>
                    <a:pt x="380" y="530"/>
                  </a:lnTo>
                  <a:lnTo>
                    <a:pt x="380" y="530"/>
                  </a:lnTo>
                  <a:lnTo>
                    <a:pt x="382" y="532"/>
                  </a:lnTo>
                  <a:lnTo>
                    <a:pt x="382" y="532"/>
                  </a:lnTo>
                  <a:lnTo>
                    <a:pt x="380" y="530"/>
                  </a:lnTo>
                  <a:lnTo>
                    <a:pt x="380" y="530"/>
                  </a:lnTo>
                  <a:lnTo>
                    <a:pt x="380" y="530"/>
                  </a:lnTo>
                  <a:lnTo>
                    <a:pt x="380" y="530"/>
                  </a:lnTo>
                  <a:lnTo>
                    <a:pt x="380" y="530"/>
                  </a:lnTo>
                  <a:lnTo>
                    <a:pt x="378" y="524"/>
                  </a:lnTo>
                  <a:lnTo>
                    <a:pt x="378" y="524"/>
                  </a:lnTo>
                  <a:lnTo>
                    <a:pt x="380" y="526"/>
                  </a:lnTo>
                  <a:lnTo>
                    <a:pt x="384" y="526"/>
                  </a:lnTo>
                  <a:lnTo>
                    <a:pt x="384" y="526"/>
                  </a:lnTo>
                  <a:lnTo>
                    <a:pt x="382" y="526"/>
                  </a:lnTo>
                  <a:lnTo>
                    <a:pt x="380" y="524"/>
                  </a:lnTo>
                  <a:lnTo>
                    <a:pt x="382" y="524"/>
                  </a:lnTo>
                  <a:lnTo>
                    <a:pt x="380" y="520"/>
                  </a:lnTo>
                  <a:lnTo>
                    <a:pt x="380" y="520"/>
                  </a:lnTo>
                  <a:lnTo>
                    <a:pt x="380" y="522"/>
                  </a:lnTo>
                  <a:lnTo>
                    <a:pt x="380" y="522"/>
                  </a:lnTo>
                  <a:lnTo>
                    <a:pt x="378" y="522"/>
                  </a:lnTo>
                  <a:lnTo>
                    <a:pt x="376" y="522"/>
                  </a:lnTo>
                  <a:lnTo>
                    <a:pt x="376" y="522"/>
                  </a:lnTo>
                  <a:lnTo>
                    <a:pt x="378" y="526"/>
                  </a:lnTo>
                  <a:lnTo>
                    <a:pt x="378" y="526"/>
                  </a:lnTo>
                  <a:lnTo>
                    <a:pt x="378" y="526"/>
                  </a:lnTo>
                  <a:lnTo>
                    <a:pt x="376" y="526"/>
                  </a:lnTo>
                  <a:lnTo>
                    <a:pt x="376" y="528"/>
                  </a:lnTo>
                  <a:lnTo>
                    <a:pt x="374" y="528"/>
                  </a:lnTo>
                  <a:lnTo>
                    <a:pt x="374" y="528"/>
                  </a:lnTo>
                  <a:lnTo>
                    <a:pt x="376" y="528"/>
                  </a:lnTo>
                  <a:lnTo>
                    <a:pt x="376" y="530"/>
                  </a:lnTo>
                  <a:lnTo>
                    <a:pt x="376" y="530"/>
                  </a:lnTo>
                  <a:close/>
                  <a:moveTo>
                    <a:pt x="374" y="528"/>
                  </a:moveTo>
                  <a:lnTo>
                    <a:pt x="374" y="530"/>
                  </a:lnTo>
                  <a:lnTo>
                    <a:pt x="374" y="532"/>
                  </a:lnTo>
                  <a:lnTo>
                    <a:pt x="374" y="528"/>
                  </a:lnTo>
                  <a:close/>
                  <a:moveTo>
                    <a:pt x="376" y="516"/>
                  </a:moveTo>
                  <a:lnTo>
                    <a:pt x="376" y="516"/>
                  </a:lnTo>
                  <a:lnTo>
                    <a:pt x="376" y="516"/>
                  </a:lnTo>
                  <a:lnTo>
                    <a:pt x="376" y="516"/>
                  </a:lnTo>
                  <a:lnTo>
                    <a:pt x="376" y="516"/>
                  </a:lnTo>
                  <a:lnTo>
                    <a:pt x="376" y="514"/>
                  </a:lnTo>
                  <a:lnTo>
                    <a:pt x="374" y="516"/>
                  </a:lnTo>
                  <a:lnTo>
                    <a:pt x="376" y="516"/>
                  </a:lnTo>
                  <a:lnTo>
                    <a:pt x="376" y="516"/>
                  </a:lnTo>
                  <a:lnTo>
                    <a:pt x="376" y="516"/>
                  </a:lnTo>
                  <a:lnTo>
                    <a:pt x="376" y="518"/>
                  </a:lnTo>
                  <a:lnTo>
                    <a:pt x="376" y="518"/>
                  </a:lnTo>
                  <a:lnTo>
                    <a:pt x="376" y="516"/>
                  </a:lnTo>
                  <a:close/>
                  <a:moveTo>
                    <a:pt x="380" y="510"/>
                  </a:moveTo>
                  <a:lnTo>
                    <a:pt x="380" y="510"/>
                  </a:lnTo>
                  <a:lnTo>
                    <a:pt x="380" y="508"/>
                  </a:lnTo>
                  <a:lnTo>
                    <a:pt x="380" y="508"/>
                  </a:lnTo>
                  <a:lnTo>
                    <a:pt x="378" y="510"/>
                  </a:lnTo>
                  <a:lnTo>
                    <a:pt x="378" y="510"/>
                  </a:lnTo>
                  <a:lnTo>
                    <a:pt x="376" y="506"/>
                  </a:lnTo>
                  <a:lnTo>
                    <a:pt x="374" y="504"/>
                  </a:lnTo>
                  <a:lnTo>
                    <a:pt x="374" y="504"/>
                  </a:lnTo>
                  <a:lnTo>
                    <a:pt x="372" y="504"/>
                  </a:lnTo>
                  <a:lnTo>
                    <a:pt x="370" y="502"/>
                  </a:lnTo>
                  <a:lnTo>
                    <a:pt x="370" y="502"/>
                  </a:lnTo>
                  <a:lnTo>
                    <a:pt x="372" y="504"/>
                  </a:lnTo>
                  <a:lnTo>
                    <a:pt x="372" y="504"/>
                  </a:lnTo>
                  <a:lnTo>
                    <a:pt x="372" y="504"/>
                  </a:lnTo>
                  <a:lnTo>
                    <a:pt x="374" y="504"/>
                  </a:lnTo>
                  <a:lnTo>
                    <a:pt x="374" y="504"/>
                  </a:lnTo>
                  <a:lnTo>
                    <a:pt x="374" y="506"/>
                  </a:lnTo>
                  <a:lnTo>
                    <a:pt x="374" y="506"/>
                  </a:lnTo>
                  <a:lnTo>
                    <a:pt x="374" y="506"/>
                  </a:lnTo>
                  <a:lnTo>
                    <a:pt x="374" y="506"/>
                  </a:lnTo>
                  <a:lnTo>
                    <a:pt x="376" y="506"/>
                  </a:lnTo>
                  <a:lnTo>
                    <a:pt x="376" y="508"/>
                  </a:lnTo>
                  <a:lnTo>
                    <a:pt x="376" y="508"/>
                  </a:lnTo>
                  <a:lnTo>
                    <a:pt x="376" y="508"/>
                  </a:lnTo>
                  <a:lnTo>
                    <a:pt x="376" y="508"/>
                  </a:lnTo>
                  <a:lnTo>
                    <a:pt x="376" y="510"/>
                  </a:lnTo>
                  <a:lnTo>
                    <a:pt x="378" y="512"/>
                  </a:lnTo>
                  <a:lnTo>
                    <a:pt x="376" y="512"/>
                  </a:lnTo>
                  <a:lnTo>
                    <a:pt x="376" y="512"/>
                  </a:lnTo>
                  <a:lnTo>
                    <a:pt x="378" y="510"/>
                  </a:lnTo>
                  <a:lnTo>
                    <a:pt x="380" y="510"/>
                  </a:lnTo>
                  <a:lnTo>
                    <a:pt x="380" y="510"/>
                  </a:lnTo>
                  <a:close/>
                  <a:moveTo>
                    <a:pt x="360" y="514"/>
                  </a:moveTo>
                  <a:lnTo>
                    <a:pt x="360" y="514"/>
                  </a:lnTo>
                  <a:lnTo>
                    <a:pt x="354" y="512"/>
                  </a:lnTo>
                  <a:lnTo>
                    <a:pt x="356" y="510"/>
                  </a:lnTo>
                  <a:lnTo>
                    <a:pt x="354" y="510"/>
                  </a:lnTo>
                  <a:lnTo>
                    <a:pt x="354" y="510"/>
                  </a:lnTo>
                  <a:lnTo>
                    <a:pt x="354" y="510"/>
                  </a:lnTo>
                  <a:lnTo>
                    <a:pt x="352" y="510"/>
                  </a:lnTo>
                  <a:lnTo>
                    <a:pt x="352" y="510"/>
                  </a:lnTo>
                  <a:lnTo>
                    <a:pt x="354" y="510"/>
                  </a:lnTo>
                  <a:lnTo>
                    <a:pt x="354" y="512"/>
                  </a:lnTo>
                  <a:lnTo>
                    <a:pt x="354" y="514"/>
                  </a:lnTo>
                  <a:lnTo>
                    <a:pt x="354" y="514"/>
                  </a:lnTo>
                  <a:lnTo>
                    <a:pt x="356" y="514"/>
                  </a:lnTo>
                  <a:lnTo>
                    <a:pt x="358" y="514"/>
                  </a:lnTo>
                  <a:lnTo>
                    <a:pt x="358" y="516"/>
                  </a:lnTo>
                  <a:lnTo>
                    <a:pt x="360" y="514"/>
                  </a:lnTo>
                  <a:lnTo>
                    <a:pt x="360" y="514"/>
                  </a:lnTo>
                  <a:close/>
                  <a:moveTo>
                    <a:pt x="336" y="556"/>
                  </a:moveTo>
                  <a:lnTo>
                    <a:pt x="338" y="556"/>
                  </a:lnTo>
                  <a:lnTo>
                    <a:pt x="338" y="556"/>
                  </a:lnTo>
                  <a:lnTo>
                    <a:pt x="336" y="556"/>
                  </a:lnTo>
                  <a:close/>
                  <a:moveTo>
                    <a:pt x="354" y="498"/>
                  </a:moveTo>
                  <a:lnTo>
                    <a:pt x="354" y="498"/>
                  </a:lnTo>
                  <a:lnTo>
                    <a:pt x="354" y="498"/>
                  </a:lnTo>
                  <a:lnTo>
                    <a:pt x="354" y="498"/>
                  </a:lnTo>
                  <a:lnTo>
                    <a:pt x="354" y="496"/>
                  </a:lnTo>
                  <a:lnTo>
                    <a:pt x="350" y="494"/>
                  </a:lnTo>
                  <a:lnTo>
                    <a:pt x="350" y="494"/>
                  </a:lnTo>
                  <a:lnTo>
                    <a:pt x="352" y="494"/>
                  </a:lnTo>
                  <a:lnTo>
                    <a:pt x="350" y="492"/>
                  </a:lnTo>
                  <a:lnTo>
                    <a:pt x="350" y="494"/>
                  </a:lnTo>
                  <a:lnTo>
                    <a:pt x="350" y="494"/>
                  </a:lnTo>
                  <a:lnTo>
                    <a:pt x="350" y="492"/>
                  </a:lnTo>
                  <a:lnTo>
                    <a:pt x="350" y="492"/>
                  </a:lnTo>
                  <a:lnTo>
                    <a:pt x="348" y="494"/>
                  </a:lnTo>
                  <a:lnTo>
                    <a:pt x="348" y="494"/>
                  </a:lnTo>
                  <a:lnTo>
                    <a:pt x="346" y="494"/>
                  </a:lnTo>
                  <a:lnTo>
                    <a:pt x="346" y="494"/>
                  </a:lnTo>
                  <a:lnTo>
                    <a:pt x="346" y="494"/>
                  </a:lnTo>
                  <a:lnTo>
                    <a:pt x="346" y="496"/>
                  </a:lnTo>
                  <a:lnTo>
                    <a:pt x="346" y="496"/>
                  </a:lnTo>
                  <a:lnTo>
                    <a:pt x="348" y="494"/>
                  </a:lnTo>
                  <a:lnTo>
                    <a:pt x="348" y="494"/>
                  </a:lnTo>
                  <a:lnTo>
                    <a:pt x="348" y="496"/>
                  </a:lnTo>
                  <a:lnTo>
                    <a:pt x="348" y="498"/>
                  </a:lnTo>
                  <a:lnTo>
                    <a:pt x="346" y="498"/>
                  </a:lnTo>
                  <a:lnTo>
                    <a:pt x="348" y="500"/>
                  </a:lnTo>
                  <a:lnTo>
                    <a:pt x="350" y="498"/>
                  </a:lnTo>
                  <a:lnTo>
                    <a:pt x="350" y="498"/>
                  </a:lnTo>
                  <a:lnTo>
                    <a:pt x="348" y="498"/>
                  </a:lnTo>
                  <a:lnTo>
                    <a:pt x="348" y="498"/>
                  </a:lnTo>
                  <a:lnTo>
                    <a:pt x="352" y="498"/>
                  </a:lnTo>
                  <a:lnTo>
                    <a:pt x="352" y="498"/>
                  </a:lnTo>
                  <a:lnTo>
                    <a:pt x="354" y="500"/>
                  </a:lnTo>
                  <a:lnTo>
                    <a:pt x="354" y="500"/>
                  </a:lnTo>
                  <a:lnTo>
                    <a:pt x="354" y="498"/>
                  </a:lnTo>
                  <a:lnTo>
                    <a:pt x="356" y="498"/>
                  </a:lnTo>
                  <a:lnTo>
                    <a:pt x="354" y="498"/>
                  </a:lnTo>
                  <a:lnTo>
                    <a:pt x="354" y="498"/>
                  </a:lnTo>
                  <a:close/>
                  <a:moveTo>
                    <a:pt x="330" y="566"/>
                  </a:moveTo>
                  <a:lnTo>
                    <a:pt x="330" y="566"/>
                  </a:lnTo>
                  <a:lnTo>
                    <a:pt x="330" y="566"/>
                  </a:lnTo>
                  <a:lnTo>
                    <a:pt x="330" y="566"/>
                  </a:lnTo>
                  <a:close/>
                  <a:moveTo>
                    <a:pt x="348" y="506"/>
                  </a:moveTo>
                  <a:lnTo>
                    <a:pt x="348" y="506"/>
                  </a:lnTo>
                  <a:lnTo>
                    <a:pt x="350" y="504"/>
                  </a:lnTo>
                  <a:lnTo>
                    <a:pt x="350" y="504"/>
                  </a:lnTo>
                  <a:lnTo>
                    <a:pt x="348" y="504"/>
                  </a:lnTo>
                  <a:lnTo>
                    <a:pt x="348" y="506"/>
                  </a:lnTo>
                  <a:lnTo>
                    <a:pt x="348" y="506"/>
                  </a:lnTo>
                  <a:lnTo>
                    <a:pt x="346" y="506"/>
                  </a:lnTo>
                  <a:lnTo>
                    <a:pt x="344" y="506"/>
                  </a:lnTo>
                  <a:lnTo>
                    <a:pt x="344" y="506"/>
                  </a:lnTo>
                  <a:lnTo>
                    <a:pt x="346" y="506"/>
                  </a:lnTo>
                  <a:lnTo>
                    <a:pt x="346" y="506"/>
                  </a:lnTo>
                  <a:lnTo>
                    <a:pt x="348" y="506"/>
                  </a:lnTo>
                  <a:lnTo>
                    <a:pt x="348" y="506"/>
                  </a:lnTo>
                  <a:lnTo>
                    <a:pt x="348" y="506"/>
                  </a:lnTo>
                  <a:close/>
                  <a:moveTo>
                    <a:pt x="346" y="508"/>
                  </a:moveTo>
                  <a:lnTo>
                    <a:pt x="346" y="508"/>
                  </a:lnTo>
                  <a:lnTo>
                    <a:pt x="346" y="510"/>
                  </a:lnTo>
                  <a:lnTo>
                    <a:pt x="346" y="510"/>
                  </a:lnTo>
                  <a:lnTo>
                    <a:pt x="346" y="510"/>
                  </a:lnTo>
                  <a:lnTo>
                    <a:pt x="346" y="510"/>
                  </a:lnTo>
                  <a:lnTo>
                    <a:pt x="346" y="508"/>
                  </a:lnTo>
                  <a:lnTo>
                    <a:pt x="346" y="508"/>
                  </a:lnTo>
                  <a:close/>
                  <a:moveTo>
                    <a:pt x="344" y="506"/>
                  </a:moveTo>
                  <a:lnTo>
                    <a:pt x="344" y="506"/>
                  </a:lnTo>
                  <a:lnTo>
                    <a:pt x="344" y="506"/>
                  </a:lnTo>
                  <a:lnTo>
                    <a:pt x="344" y="506"/>
                  </a:lnTo>
                  <a:lnTo>
                    <a:pt x="344" y="506"/>
                  </a:lnTo>
                  <a:close/>
                  <a:moveTo>
                    <a:pt x="344" y="492"/>
                  </a:moveTo>
                  <a:lnTo>
                    <a:pt x="344" y="492"/>
                  </a:lnTo>
                  <a:lnTo>
                    <a:pt x="348" y="492"/>
                  </a:lnTo>
                  <a:lnTo>
                    <a:pt x="344" y="488"/>
                  </a:lnTo>
                  <a:lnTo>
                    <a:pt x="344" y="488"/>
                  </a:lnTo>
                  <a:lnTo>
                    <a:pt x="344" y="488"/>
                  </a:lnTo>
                  <a:lnTo>
                    <a:pt x="342" y="488"/>
                  </a:lnTo>
                  <a:lnTo>
                    <a:pt x="342" y="490"/>
                  </a:lnTo>
                  <a:lnTo>
                    <a:pt x="342" y="490"/>
                  </a:lnTo>
                  <a:lnTo>
                    <a:pt x="342" y="490"/>
                  </a:lnTo>
                  <a:lnTo>
                    <a:pt x="342" y="490"/>
                  </a:lnTo>
                  <a:lnTo>
                    <a:pt x="340" y="490"/>
                  </a:lnTo>
                  <a:lnTo>
                    <a:pt x="340" y="490"/>
                  </a:lnTo>
                  <a:lnTo>
                    <a:pt x="342" y="490"/>
                  </a:lnTo>
                  <a:lnTo>
                    <a:pt x="342" y="490"/>
                  </a:lnTo>
                  <a:lnTo>
                    <a:pt x="344" y="492"/>
                  </a:lnTo>
                  <a:lnTo>
                    <a:pt x="344" y="492"/>
                  </a:lnTo>
                  <a:lnTo>
                    <a:pt x="342" y="494"/>
                  </a:lnTo>
                  <a:lnTo>
                    <a:pt x="342" y="494"/>
                  </a:lnTo>
                  <a:lnTo>
                    <a:pt x="342" y="494"/>
                  </a:lnTo>
                  <a:lnTo>
                    <a:pt x="342" y="494"/>
                  </a:lnTo>
                  <a:lnTo>
                    <a:pt x="342" y="492"/>
                  </a:lnTo>
                  <a:lnTo>
                    <a:pt x="342" y="492"/>
                  </a:lnTo>
                  <a:lnTo>
                    <a:pt x="340" y="492"/>
                  </a:lnTo>
                  <a:lnTo>
                    <a:pt x="340" y="492"/>
                  </a:lnTo>
                  <a:lnTo>
                    <a:pt x="340" y="492"/>
                  </a:lnTo>
                  <a:lnTo>
                    <a:pt x="340" y="492"/>
                  </a:lnTo>
                  <a:lnTo>
                    <a:pt x="342" y="494"/>
                  </a:lnTo>
                  <a:lnTo>
                    <a:pt x="340" y="494"/>
                  </a:lnTo>
                  <a:lnTo>
                    <a:pt x="340" y="494"/>
                  </a:lnTo>
                  <a:lnTo>
                    <a:pt x="342" y="496"/>
                  </a:lnTo>
                  <a:lnTo>
                    <a:pt x="342" y="498"/>
                  </a:lnTo>
                  <a:lnTo>
                    <a:pt x="342" y="498"/>
                  </a:lnTo>
                  <a:lnTo>
                    <a:pt x="340" y="496"/>
                  </a:lnTo>
                  <a:lnTo>
                    <a:pt x="340" y="498"/>
                  </a:lnTo>
                  <a:lnTo>
                    <a:pt x="342" y="498"/>
                  </a:lnTo>
                  <a:lnTo>
                    <a:pt x="342" y="498"/>
                  </a:lnTo>
                  <a:lnTo>
                    <a:pt x="342" y="496"/>
                  </a:lnTo>
                  <a:lnTo>
                    <a:pt x="342" y="496"/>
                  </a:lnTo>
                  <a:lnTo>
                    <a:pt x="340" y="494"/>
                  </a:lnTo>
                  <a:lnTo>
                    <a:pt x="342" y="494"/>
                  </a:lnTo>
                  <a:lnTo>
                    <a:pt x="342" y="494"/>
                  </a:lnTo>
                  <a:lnTo>
                    <a:pt x="342" y="494"/>
                  </a:lnTo>
                  <a:lnTo>
                    <a:pt x="342" y="494"/>
                  </a:lnTo>
                  <a:lnTo>
                    <a:pt x="342" y="494"/>
                  </a:lnTo>
                  <a:lnTo>
                    <a:pt x="342" y="494"/>
                  </a:lnTo>
                  <a:lnTo>
                    <a:pt x="342" y="494"/>
                  </a:lnTo>
                  <a:lnTo>
                    <a:pt x="342" y="494"/>
                  </a:lnTo>
                  <a:lnTo>
                    <a:pt x="344" y="496"/>
                  </a:lnTo>
                  <a:lnTo>
                    <a:pt x="344" y="492"/>
                  </a:lnTo>
                  <a:close/>
                  <a:moveTo>
                    <a:pt x="326" y="528"/>
                  </a:moveTo>
                  <a:lnTo>
                    <a:pt x="326" y="528"/>
                  </a:lnTo>
                  <a:lnTo>
                    <a:pt x="328" y="530"/>
                  </a:lnTo>
                  <a:lnTo>
                    <a:pt x="328" y="532"/>
                  </a:lnTo>
                  <a:lnTo>
                    <a:pt x="330" y="532"/>
                  </a:lnTo>
                  <a:lnTo>
                    <a:pt x="330" y="528"/>
                  </a:lnTo>
                  <a:lnTo>
                    <a:pt x="330" y="528"/>
                  </a:lnTo>
                  <a:lnTo>
                    <a:pt x="328" y="528"/>
                  </a:lnTo>
                  <a:lnTo>
                    <a:pt x="326" y="528"/>
                  </a:lnTo>
                  <a:lnTo>
                    <a:pt x="326" y="528"/>
                  </a:lnTo>
                  <a:close/>
                  <a:moveTo>
                    <a:pt x="330" y="526"/>
                  </a:moveTo>
                  <a:lnTo>
                    <a:pt x="330" y="526"/>
                  </a:lnTo>
                  <a:lnTo>
                    <a:pt x="330" y="524"/>
                  </a:lnTo>
                  <a:lnTo>
                    <a:pt x="330" y="524"/>
                  </a:lnTo>
                  <a:lnTo>
                    <a:pt x="330" y="524"/>
                  </a:lnTo>
                  <a:lnTo>
                    <a:pt x="330" y="526"/>
                  </a:lnTo>
                  <a:lnTo>
                    <a:pt x="330" y="526"/>
                  </a:lnTo>
                  <a:close/>
                  <a:moveTo>
                    <a:pt x="340" y="502"/>
                  </a:moveTo>
                  <a:lnTo>
                    <a:pt x="340" y="502"/>
                  </a:lnTo>
                  <a:lnTo>
                    <a:pt x="338" y="500"/>
                  </a:lnTo>
                  <a:lnTo>
                    <a:pt x="338" y="500"/>
                  </a:lnTo>
                  <a:lnTo>
                    <a:pt x="338" y="500"/>
                  </a:lnTo>
                  <a:lnTo>
                    <a:pt x="338" y="500"/>
                  </a:lnTo>
                  <a:lnTo>
                    <a:pt x="336" y="500"/>
                  </a:lnTo>
                  <a:lnTo>
                    <a:pt x="336" y="498"/>
                  </a:lnTo>
                  <a:lnTo>
                    <a:pt x="334" y="500"/>
                  </a:lnTo>
                  <a:lnTo>
                    <a:pt x="338" y="504"/>
                  </a:lnTo>
                  <a:lnTo>
                    <a:pt x="338" y="504"/>
                  </a:lnTo>
                  <a:lnTo>
                    <a:pt x="338" y="502"/>
                  </a:lnTo>
                  <a:lnTo>
                    <a:pt x="338" y="502"/>
                  </a:lnTo>
                  <a:lnTo>
                    <a:pt x="338" y="504"/>
                  </a:lnTo>
                  <a:lnTo>
                    <a:pt x="340" y="502"/>
                  </a:lnTo>
                  <a:close/>
                  <a:moveTo>
                    <a:pt x="336" y="488"/>
                  </a:moveTo>
                  <a:lnTo>
                    <a:pt x="336" y="488"/>
                  </a:lnTo>
                  <a:lnTo>
                    <a:pt x="338" y="488"/>
                  </a:lnTo>
                  <a:lnTo>
                    <a:pt x="338" y="486"/>
                  </a:lnTo>
                  <a:lnTo>
                    <a:pt x="338" y="486"/>
                  </a:lnTo>
                  <a:lnTo>
                    <a:pt x="336" y="486"/>
                  </a:lnTo>
                  <a:lnTo>
                    <a:pt x="336" y="486"/>
                  </a:lnTo>
                  <a:lnTo>
                    <a:pt x="336" y="486"/>
                  </a:lnTo>
                  <a:lnTo>
                    <a:pt x="336" y="484"/>
                  </a:lnTo>
                  <a:lnTo>
                    <a:pt x="336" y="484"/>
                  </a:lnTo>
                  <a:lnTo>
                    <a:pt x="330" y="482"/>
                  </a:lnTo>
                  <a:lnTo>
                    <a:pt x="326" y="480"/>
                  </a:lnTo>
                  <a:lnTo>
                    <a:pt x="326" y="480"/>
                  </a:lnTo>
                  <a:lnTo>
                    <a:pt x="326" y="478"/>
                  </a:lnTo>
                  <a:lnTo>
                    <a:pt x="324" y="478"/>
                  </a:lnTo>
                  <a:lnTo>
                    <a:pt x="324" y="478"/>
                  </a:lnTo>
                  <a:lnTo>
                    <a:pt x="326" y="480"/>
                  </a:lnTo>
                  <a:lnTo>
                    <a:pt x="326" y="480"/>
                  </a:lnTo>
                  <a:lnTo>
                    <a:pt x="330" y="482"/>
                  </a:lnTo>
                  <a:lnTo>
                    <a:pt x="332" y="486"/>
                  </a:lnTo>
                  <a:lnTo>
                    <a:pt x="334" y="484"/>
                  </a:lnTo>
                  <a:lnTo>
                    <a:pt x="334" y="484"/>
                  </a:lnTo>
                  <a:lnTo>
                    <a:pt x="334" y="486"/>
                  </a:lnTo>
                  <a:lnTo>
                    <a:pt x="336" y="488"/>
                  </a:lnTo>
                  <a:lnTo>
                    <a:pt x="336" y="488"/>
                  </a:lnTo>
                  <a:close/>
                  <a:moveTo>
                    <a:pt x="328" y="504"/>
                  </a:moveTo>
                  <a:lnTo>
                    <a:pt x="330" y="504"/>
                  </a:lnTo>
                  <a:lnTo>
                    <a:pt x="330" y="504"/>
                  </a:lnTo>
                  <a:lnTo>
                    <a:pt x="328" y="504"/>
                  </a:lnTo>
                  <a:close/>
                  <a:moveTo>
                    <a:pt x="326" y="498"/>
                  </a:moveTo>
                  <a:lnTo>
                    <a:pt x="326" y="500"/>
                  </a:lnTo>
                  <a:lnTo>
                    <a:pt x="326" y="500"/>
                  </a:lnTo>
                  <a:lnTo>
                    <a:pt x="326" y="498"/>
                  </a:lnTo>
                  <a:lnTo>
                    <a:pt x="326" y="496"/>
                  </a:lnTo>
                  <a:lnTo>
                    <a:pt x="326" y="496"/>
                  </a:lnTo>
                  <a:lnTo>
                    <a:pt x="326" y="498"/>
                  </a:lnTo>
                  <a:lnTo>
                    <a:pt x="326" y="498"/>
                  </a:lnTo>
                  <a:close/>
                  <a:moveTo>
                    <a:pt x="312" y="536"/>
                  </a:moveTo>
                  <a:lnTo>
                    <a:pt x="312" y="536"/>
                  </a:lnTo>
                  <a:lnTo>
                    <a:pt x="310" y="538"/>
                  </a:lnTo>
                  <a:lnTo>
                    <a:pt x="312" y="538"/>
                  </a:lnTo>
                  <a:lnTo>
                    <a:pt x="312" y="538"/>
                  </a:lnTo>
                  <a:lnTo>
                    <a:pt x="312" y="536"/>
                  </a:lnTo>
                  <a:lnTo>
                    <a:pt x="312" y="536"/>
                  </a:lnTo>
                  <a:close/>
                  <a:moveTo>
                    <a:pt x="318" y="520"/>
                  </a:moveTo>
                  <a:lnTo>
                    <a:pt x="316" y="518"/>
                  </a:lnTo>
                  <a:lnTo>
                    <a:pt x="316" y="520"/>
                  </a:lnTo>
                  <a:lnTo>
                    <a:pt x="318" y="520"/>
                  </a:lnTo>
                  <a:close/>
                  <a:moveTo>
                    <a:pt x="326" y="482"/>
                  </a:moveTo>
                  <a:lnTo>
                    <a:pt x="326" y="482"/>
                  </a:lnTo>
                  <a:lnTo>
                    <a:pt x="324" y="484"/>
                  </a:lnTo>
                  <a:lnTo>
                    <a:pt x="324" y="484"/>
                  </a:lnTo>
                  <a:lnTo>
                    <a:pt x="326" y="484"/>
                  </a:lnTo>
                  <a:lnTo>
                    <a:pt x="326" y="482"/>
                  </a:lnTo>
                  <a:lnTo>
                    <a:pt x="326" y="482"/>
                  </a:lnTo>
                  <a:close/>
                  <a:moveTo>
                    <a:pt x="286" y="540"/>
                  </a:moveTo>
                  <a:lnTo>
                    <a:pt x="286" y="540"/>
                  </a:lnTo>
                  <a:lnTo>
                    <a:pt x="288" y="540"/>
                  </a:lnTo>
                  <a:lnTo>
                    <a:pt x="288" y="540"/>
                  </a:lnTo>
                  <a:lnTo>
                    <a:pt x="286" y="540"/>
                  </a:lnTo>
                  <a:lnTo>
                    <a:pt x="286" y="542"/>
                  </a:lnTo>
                  <a:lnTo>
                    <a:pt x="284" y="538"/>
                  </a:lnTo>
                  <a:lnTo>
                    <a:pt x="284" y="538"/>
                  </a:lnTo>
                  <a:lnTo>
                    <a:pt x="284" y="540"/>
                  </a:lnTo>
                  <a:lnTo>
                    <a:pt x="284" y="540"/>
                  </a:lnTo>
                  <a:lnTo>
                    <a:pt x="286" y="542"/>
                  </a:lnTo>
                  <a:lnTo>
                    <a:pt x="286" y="540"/>
                  </a:lnTo>
                  <a:close/>
                  <a:moveTo>
                    <a:pt x="282" y="550"/>
                  </a:moveTo>
                  <a:lnTo>
                    <a:pt x="282" y="550"/>
                  </a:lnTo>
                  <a:lnTo>
                    <a:pt x="278" y="546"/>
                  </a:lnTo>
                  <a:lnTo>
                    <a:pt x="278" y="546"/>
                  </a:lnTo>
                  <a:lnTo>
                    <a:pt x="278" y="546"/>
                  </a:lnTo>
                  <a:lnTo>
                    <a:pt x="276" y="546"/>
                  </a:lnTo>
                  <a:lnTo>
                    <a:pt x="276" y="546"/>
                  </a:lnTo>
                  <a:lnTo>
                    <a:pt x="278" y="550"/>
                  </a:lnTo>
                  <a:lnTo>
                    <a:pt x="278" y="552"/>
                  </a:lnTo>
                  <a:lnTo>
                    <a:pt x="280" y="550"/>
                  </a:lnTo>
                  <a:lnTo>
                    <a:pt x="280" y="550"/>
                  </a:lnTo>
                  <a:lnTo>
                    <a:pt x="280" y="550"/>
                  </a:lnTo>
                  <a:lnTo>
                    <a:pt x="282" y="550"/>
                  </a:lnTo>
                  <a:lnTo>
                    <a:pt x="282" y="550"/>
                  </a:lnTo>
                  <a:lnTo>
                    <a:pt x="282" y="550"/>
                  </a:lnTo>
                  <a:close/>
                  <a:moveTo>
                    <a:pt x="274" y="550"/>
                  </a:moveTo>
                  <a:lnTo>
                    <a:pt x="274" y="550"/>
                  </a:lnTo>
                  <a:lnTo>
                    <a:pt x="276" y="550"/>
                  </a:lnTo>
                  <a:lnTo>
                    <a:pt x="274" y="550"/>
                  </a:lnTo>
                  <a:close/>
                  <a:moveTo>
                    <a:pt x="286" y="534"/>
                  </a:moveTo>
                  <a:lnTo>
                    <a:pt x="288" y="536"/>
                  </a:lnTo>
                  <a:lnTo>
                    <a:pt x="286" y="538"/>
                  </a:lnTo>
                  <a:lnTo>
                    <a:pt x="286" y="538"/>
                  </a:lnTo>
                  <a:lnTo>
                    <a:pt x="286" y="538"/>
                  </a:lnTo>
                  <a:lnTo>
                    <a:pt x="288" y="536"/>
                  </a:lnTo>
                  <a:lnTo>
                    <a:pt x="290" y="534"/>
                  </a:lnTo>
                  <a:lnTo>
                    <a:pt x="286" y="534"/>
                  </a:lnTo>
                  <a:lnTo>
                    <a:pt x="286" y="534"/>
                  </a:lnTo>
                  <a:close/>
                  <a:moveTo>
                    <a:pt x="290" y="526"/>
                  </a:moveTo>
                  <a:lnTo>
                    <a:pt x="290" y="526"/>
                  </a:lnTo>
                  <a:lnTo>
                    <a:pt x="290" y="526"/>
                  </a:lnTo>
                  <a:lnTo>
                    <a:pt x="290" y="526"/>
                  </a:lnTo>
                  <a:lnTo>
                    <a:pt x="290" y="524"/>
                  </a:lnTo>
                  <a:lnTo>
                    <a:pt x="288" y="524"/>
                  </a:lnTo>
                  <a:lnTo>
                    <a:pt x="290" y="526"/>
                  </a:lnTo>
                  <a:close/>
                  <a:moveTo>
                    <a:pt x="300" y="516"/>
                  </a:moveTo>
                  <a:lnTo>
                    <a:pt x="300" y="516"/>
                  </a:lnTo>
                  <a:lnTo>
                    <a:pt x="300" y="514"/>
                  </a:lnTo>
                  <a:lnTo>
                    <a:pt x="298" y="514"/>
                  </a:lnTo>
                  <a:lnTo>
                    <a:pt x="294" y="514"/>
                  </a:lnTo>
                  <a:lnTo>
                    <a:pt x="294" y="514"/>
                  </a:lnTo>
                  <a:lnTo>
                    <a:pt x="296" y="516"/>
                  </a:lnTo>
                  <a:lnTo>
                    <a:pt x="300" y="516"/>
                  </a:lnTo>
                  <a:lnTo>
                    <a:pt x="300" y="516"/>
                  </a:lnTo>
                  <a:close/>
                  <a:moveTo>
                    <a:pt x="302" y="494"/>
                  </a:moveTo>
                  <a:lnTo>
                    <a:pt x="300" y="498"/>
                  </a:lnTo>
                  <a:lnTo>
                    <a:pt x="300" y="498"/>
                  </a:lnTo>
                  <a:lnTo>
                    <a:pt x="302" y="498"/>
                  </a:lnTo>
                  <a:lnTo>
                    <a:pt x="304" y="498"/>
                  </a:lnTo>
                  <a:lnTo>
                    <a:pt x="304" y="498"/>
                  </a:lnTo>
                  <a:lnTo>
                    <a:pt x="304" y="498"/>
                  </a:lnTo>
                  <a:lnTo>
                    <a:pt x="306" y="498"/>
                  </a:lnTo>
                  <a:lnTo>
                    <a:pt x="306" y="498"/>
                  </a:lnTo>
                  <a:lnTo>
                    <a:pt x="306" y="496"/>
                  </a:lnTo>
                  <a:lnTo>
                    <a:pt x="306" y="496"/>
                  </a:lnTo>
                  <a:lnTo>
                    <a:pt x="306" y="496"/>
                  </a:lnTo>
                  <a:lnTo>
                    <a:pt x="308" y="494"/>
                  </a:lnTo>
                  <a:lnTo>
                    <a:pt x="308" y="494"/>
                  </a:lnTo>
                  <a:lnTo>
                    <a:pt x="308" y="496"/>
                  </a:lnTo>
                  <a:lnTo>
                    <a:pt x="308" y="496"/>
                  </a:lnTo>
                  <a:lnTo>
                    <a:pt x="308" y="496"/>
                  </a:lnTo>
                  <a:lnTo>
                    <a:pt x="308" y="496"/>
                  </a:lnTo>
                  <a:lnTo>
                    <a:pt x="308" y="496"/>
                  </a:lnTo>
                  <a:lnTo>
                    <a:pt x="310" y="498"/>
                  </a:lnTo>
                  <a:lnTo>
                    <a:pt x="310" y="498"/>
                  </a:lnTo>
                  <a:lnTo>
                    <a:pt x="308" y="500"/>
                  </a:lnTo>
                  <a:lnTo>
                    <a:pt x="308" y="502"/>
                  </a:lnTo>
                  <a:lnTo>
                    <a:pt x="308" y="502"/>
                  </a:lnTo>
                  <a:lnTo>
                    <a:pt x="310" y="500"/>
                  </a:lnTo>
                  <a:lnTo>
                    <a:pt x="310" y="502"/>
                  </a:lnTo>
                  <a:lnTo>
                    <a:pt x="310" y="502"/>
                  </a:lnTo>
                  <a:lnTo>
                    <a:pt x="312" y="502"/>
                  </a:lnTo>
                  <a:lnTo>
                    <a:pt x="310" y="500"/>
                  </a:lnTo>
                  <a:lnTo>
                    <a:pt x="310" y="500"/>
                  </a:lnTo>
                  <a:lnTo>
                    <a:pt x="312" y="498"/>
                  </a:lnTo>
                  <a:lnTo>
                    <a:pt x="312" y="496"/>
                  </a:lnTo>
                  <a:lnTo>
                    <a:pt x="312" y="496"/>
                  </a:lnTo>
                  <a:lnTo>
                    <a:pt x="310" y="496"/>
                  </a:lnTo>
                  <a:lnTo>
                    <a:pt x="308" y="496"/>
                  </a:lnTo>
                  <a:lnTo>
                    <a:pt x="308" y="496"/>
                  </a:lnTo>
                  <a:lnTo>
                    <a:pt x="308" y="496"/>
                  </a:lnTo>
                  <a:lnTo>
                    <a:pt x="310" y="494"/>
                  </a:lnTo>
                  <a:lnTo>
                    <a:pt x="310" y="494"/>
                  </a:lnTo>
                  <a:lnTo>
                    <a:pt x="312" y="494"/>
                  </a:lnTo>
                  <a:lnTo>
                    <a:pt x="312" y="494"/>
                  </a:lnTo>
                  <a:lnTo>
                    <a:pt x="314" y="494"/>
                  </a:lnTo>
                  <a:lnTo>
                    <a:pt x="314" y="494"/>
                  </a:lnTo>
                  <a:lnTo>
                    <a:pt x="312" y="492"/>
                  </a:lnTo>
                  <a:lnTo>
                    <a:pt x="308" y="492"/>
                  </a:lnTo>
                  <a:lnTo>
                    <a:pt x="308" y="490"/>
                  </a:lnTo>
                  <a:lnTo>
                    <a:pt x="308" y="490"/>
                  </a:lnTo>
                  <a:lnTo>
                    <a:pt x="308" y="492"/>
                  </a:lnTo>
                  <a:lnTo>
                    <a:pt x="308" y="492"/>
                  </a:lnTo>
                  <a:lnTo>
                    <a:pt x="308" y="492"/>
                  </a:lnTo>
                  <a:lnTo>
                    <a:pt x="308" y="492"/>
                  </a:lnTo>
                  <a:lnTo>
                    <a:pt x="308" y="494"/>
                  </a:lnTo>
                  <a:lnTo>
                    <a:pt x="308" y="494"/>
                  </a:lnTo>
                  <a:lnTo>
                    <a:pt x="308" y="494"/>
                  </a:lnTo>
                  <a:lnTo>
                    <a:pt x="306" y="494"/>
                  </a:lnTo>
                  <a:lnTo>
                    <a:pt x="306" y="494"/>
                  </a:lnTo>
                  <a:lnTo>
                    <a:pt x="306" y="492"/>
                  </a:lnTo>
                  <a:lnTo>
                    <a:pt x="306" y="488"/>
                  </a:lnTo>
                  <a:lnTo>
                    <a:pt x="306" y="486"/>
                  </a:lnTo>
                  <a:lnTo>
                    <a:pt x="306" y="484"/>
                  </a:lnTo>
                  <a:lnTo>
                    <a:pt x="306" y="484"/>
                  </a:lnTo>
                  <a:lnTo>
                    <a:pt x="306" y="484"/>
                  </a:lnTo>
                  <a:lnTo>
                    <a:pt x="304" y="484"/>
                  </a:lnTo>
                  <a:lnTo>
                    <a:pt x="304" y="484"/>
                  </a:lnTo>
                  <a:lnTo>
                    <a:pt x="304" y="484"/>
                  </a:lnTo>
                  <a:lnTo>
                    <a:pt x="304" y="484"/>
                  </a:lnTo>
                  <a:lnTo>
                    <a:pt x="304" y="482"/>
                  </a:lnTo>
                  <a:lnTo>
                    <a:pt x="306" y="480"/>
                  </a:lnTo>
                  <a:lnTo>
                    <a:pt x="306" y="480"/>
                  </a:lnTo>
                  <a:lnTo>
                    <a:pt x="306" y="478"/>
                  </a:lnTo>
                  <a:lnTo>
                    <a:pt x="306" y="478"/>
                  </a:lnTo>
                  <a:lnTo>
                    <a:pt x="302" y="476"/>
                  </a:lnTo>
                  <a:lnTo>
                    <a:pt x="298" y="472"/>
                  </a:lnTo>
                  <a:lnTo>
                    <a:pt x="298" y="472"/>
                  </a:lnTo>
                  <a:lnTo>
                    <a:pt x="300" y="472"/>
                  </a:lnTo>
                  <a:lnTo>
                    <a:pt x="300" y="472"/>
                  </a:lnTo>
                  <a:lnTo>
                    <a:pt x="300" y="470"/>
                  </a:lnTo>
                  <a:lnTo>
                    <a:pt x="298" y="470"/>
                  </a:lnTo>
                  <a:lnTo>
                    <a:pt x="294" y="468"/>
                  </a:lnTo>
                  <a:lnTo>
                    <a:pt x="294" y="470"/>
                  </a:lnTo>
                  <a:lnTo>
                    <a:pt x="294" y="470"/>
                  </a:lnTo>
                  <a:lnTo>
                    <a:pt x="292" y="468"/>
                  </a:lnTo>
                  <a:lnTo>
                    <a:pt x="290" y="466"/>
                  </a:lnTo>
                  <a:lnTo>
                    <a:pt x="290" y="466"/>
                  </a:lnTo>
                  <a:lnTo>
                    <a:pt x="288" y="466"/>
                  </a:lnTo>
                  <a:lnTo>
                    <a:pt x="286" y="466"/>
                  </a:lnTo>
                  <a:lnTo>
                    <a:pt x="282" y="464"/>
                  </a:lnTo>
                  <a:lnTo>
                    <a:pt x="282" y="464"/>
                  </a:lnTo>
                  <a:lnTo>
                    <a:pt x="284" y="464"/>
                  </a:lnTo>
                  <a:lnTo>
                    <a:pt x="284" y="464"/>
                  </a:lnTo>
                  <a:lnTo>
                    <a:pt x="284" y="464"/>
                  </a:lnTo>
                  <a:lnTo>
                    <a:pt x="284" y="464"/>
                  </a:lnTo>
                  <a:lnTo>
                    <a:pt x="284" y="464"/>
                  </a:lnTo>
                  <a:lnTo>
                    <a:pt x="286" y="464"/>
                  </a:lnTo>
                  <a:lnTo>
                    <a:pt x="286" y="464"/>
                  </a:lnTo>
                  <a:lnTo>
                    <a:pt x="284" y="464"/>
                  </a:lnTo>
                  <a:lnTo>
                    <a:pt x="284" y="462"/>
                  </a:lnTo>
                  <a:lnTo>
                    <a:pt x="284" y="460"/>
                  </a:lnTo>
                  <a:lnTo>
                    <a:pt x="282" y="462"/>
                  </a:lnTo>
                  <a:lnTo>
                    <a:pt x="282" y="462"/>
                  </a:lnTo>
                  <a:lnTo>
                    <a:pt x="284" y="464"/>
                  </a:lnTo>
                  <a:lnTo>
                    <a:pt x="284" y="464"/>
                  </a:lnTo>
                  <a:lnTo>
                    <a:pt x="282" y="464"/>
                  </a:lnTo>
                  <a:lnTo>
                    <a:pt x="282" y="464"/>
                  </a:lnTo>
                  <a:lnTo>
                    <a:pt x="280" y="464"/>
                  </a:lnTo>
                  <a:lnTo>
                    <a:pt x="278" y="462"/>
                  </a:lnTo>
                  <a:lnTo>
                    <a:pt x="276" y="462"/>
                  </a:lnTo>
                  <a:lnTo>
                    <a:pt x="276" y="464"/>
                  </a:lnTo>
                  <a:lnTo>
                    <a:pt x="276" y="464"/>
                  </a:lnTo>
                  <a:lnTo>
                    <a:pt x="276" y="464"/>
                  </a:lnTo>
                  <a:lnTo>
                    <a:pt x="278" y="466"/>
                  </a:lnTo>
                  <a:lnTo>
                    <a:pt x="278" y="468"/>
                  </a:lnTo>
                  <a:lnTo>
                    <a:pt x="278" y="468"/>
                  </a:lnTo>
                  <a:lnTo>
                    <a:pt x="278" y="468"/>
                  </a:lnTo>
                  <a:lnTo>
                    <a:pt x="276" y="466"/>
                  </a:lnTo>
                  <a:lnTo>
                    <a:pt x="276" y="466"/>
                  </a:lnTo>
                  <a:lnTo>
                    <a:pt x="276" y="466"/>
                  </a:lnTo>
                  <a:lnTo>
                    <a:pt x="276" y="466"/>
                  </a:lnTo>
                  <a:lnTo>
                    <a:pt x="276" y="466"/>
                  </a:lnTo>
                  <a:lnTo>
                    <a:pt x="276" y="466"/>
                  </a:lnTo>
                  <a:lnTo>
                    <a:pt x="274" y="468"/>
                  </a:lnTo>
                  <a:lnTo>
                    <a:pt x="274" y="468"/>
                  </a:lnTo>
                  <a:lnTo>
                    <a:pt x="272" y="470"/>
                  </a:lnTo>
                  <a:lnTo>
                    <a:pt x="272" y="470"/>
                  </a:lnTo>
                  <a:lnTo>
                    <a:pt x="274" y="468"/>
                  </a:lnTo>
                  <a:lnTo>
                    <a:pt x="274" y="468"/>
                  </a:lnTo>
                  <a:lnTo>
                    <a:pt x="276" y="470"/>
                  </a:lnTo>
                  <a:lnTo>
                    <a:pt x="276" y="470"/>
                  </a:lnTo>
                  <a:lnTo>
                    <a:pt x="276" y="470"/>
                  </a:lnTo>
                  <a:lnTo>
                    <a:pt x="278" y="472"/>
                  </a:lnTo>
                  <a:lnTo>
                    <a:pt x="278" y="472"/>
                  </a:lnTo>
                  <a:lnTo>
                    <a:pt x="278" y="470"/>
                  </a:lnTo>
                  <a:lnTo>
                    <a:pt x="278" y="468"/>
                  </a:lnTo>
                  <a:lnTo>
                    <a:pt x="278" y="468"/>
                  </a:lnTo>
                  <a:lnTo>
                    <a:pt x="278" y="468"/>
                  </a:lnTo>
                  <a:lnTo>
                    <a:pt x="278" y="468"/>
                  </a:lnTo>
                  <a:lnTo>
                    <a:pt x="278" y="468"/>
                  </a:lnTo>
                  <a:lnTo>
                    <a:pt x="278" y="470"/>
                  </a:lnTo>
                  <a:lnTo>
                    <a:pt x="280" y="472"/>
                  </a:lnTo>
                  <a:lnTo>
                    <a:pt x="280" y="470"/>
                  </a:lnTo>
                  <a:lnTo>
                    <a:pt x="280" y="470"/>
                  </a:lnTo>
                  <a:lnTo>
                    <a:pt x="280" y="468"/>
                  </a:lnTo>
                  <a:lnTo>
                    <a:pt x="280" y="466"/>
                  </a:lnTo>
                  <a:lnTo>
                    <a:pt x="280" y="466"/>
                  </a:lnTo>
                  <a:lnTo>
                    <a:pt x="284" y="468"/>
                  </a:lnTo>
                  <a:lnTo>
                    <a:pt x="286" y="470"/>
                  </a:lnTo>
                  <a:lnTo>
                    <a:pt x="286" y="470"/>
                  </a:lnTo>
                  <a:lnTo>
                    <a:pt x="288" y="470"/>
                  </a:lnTo>
                  <a:lnTo>
                    <a:pt x="288" y="470"/>
                  </a:lnTo>
                  <a:lnTo>
                    <a:pt x="288" y="470"/>
                  </a:lnTo>
                  <a:lnTo>
                    <a:pt x="290" y="472"/>
                  </a:lnTo>
                  <a:lnTo>
                    <a:pt x="292" y="474"/>
                  </a:lnTo>
                  <a:lnTo>
                    <a:pt x="292" y="474"/>
                  </a:lnTo>
                  <a:lnTo>
                    <a:pt x="290" y="474"/>
                  </a:lnTo>
                  <a:lnTo>
                    <a:pt x="290" y="476"/>
                  </a:lnTo>
                  <a:lnTo>
                    <a:pt x="290" y="476"/>
                  </a:lnTo>
                  <a:lnTo>
                    <a:pt x="290" y="474"/>
                  </a:lnTo>
                  <a:lnTo>
                    <a:pt x="290" y="478"/>
                  </a:lnTo>
                  <a:lnTo>
                    <a:pt x="290" y="476"/>
                  </a:lnTo>
                  <a:lnTo>
                    <a:pt x="290" y="476"/>
                  </a:lnTo>
                  <a:lnTo>
                    <a:pt x="292" y="478"/>
                  </a:lnTo>
                  <a:lnTo>
                    <a:pt x="294" y="482"/>
                  </a:lnTo>
                  <a:lnTo>
                    <a:pt x="294" y="482"/>
                  </a:lnTo>
                  <a:lnTo>
                    <a:pt x="292" y="482"/>
                  </a:lnTo>
                  <a:lnTo>
                    <a:pt x="292" y="484"/>
                  </a:lnTo>
                  <a:lnTo>
                    <a:pt x="290" y="488"/>
                  </a:lnTo>
                  <a:lnTo>
                    <a:pt x="290" y="488"/>
                  </a:lnTo>
                  <a:lnTo>
                    <a:pt x="284" y="486"/>
                  </a:lnTo>
                  <a:lnTo>
                    <a:pt x="288" y="490"/>
                  </a:lnTo>
                  <a:lnTo>
                    <a:pt x="288" y="490"/>
                  </a:lnTo>
                  <a:lnTo>
                    <a:pt x="290" y="488"/>
                  </a:lnTo>
                  <a:lnTo>
                    <a:pt x="290" y="486"/>
                  </a:lnTo>
                  <a:lnTo>
                    <a:pt x="290" y="486"/>
                  </a:lnTo>
                  <a:lnTo>
                    <a:pt x="292" y="486"/>
                  </a:lnTo>
                  <a:lnTo>
                    <a:pt x="292" y="486"/>
                  </a:lnTo>
                  <a:lnTo>
                    <a:pt x="294" y="486"/>
                  </a:lnTo>
                  <a:lnTo>
                    <a:pt x="294" y="486"/>
                  </a:lnTo>
                  <a:lnTo>
                    <a:pt x="294" y="488"/>
                  </a:lnTo>
                  <a:lnTo>
                    <a:pt x="292" y="490"/>
                  </a:lnTo>
                  <a:lnTo>
                    <a:pt x="290" y="488"/>
                  </a:lnTo>
                  <a:lnTo>
                    <a:pt x="292" y="490"/>
                  </a:lnTo>
                  <a:lnTo>
                    <a:pt x="292" y="490"/>
                  </a:lnTo>
                  <a:lnTo>
                    <a:pt x="294" y="490"/>
                  </a:lnTo>
                  <a:lnTo>
                    <a:pt x="296" y="492"/>
                  </a:lnTo>
                  <a:lnTo>
                    <a:pt x="296" y="492"/>
                  </a:lnTo>
                  <a:lnTo>
                    <a:pt x="298" y="492"/>
                  </a:lnTo>
                  <a:lnTo>
                    <a:pt x="298" y="492"/>
                  </a:lnTo>
                  <a:lnTo>
                    <a:pt x="296" y="492"/>
                  </a:lnTo>
                  <a:lnTo>
                    <a:pt x="296" y="492"/>
                  </a:lnTo>
                  <a:lnTo>
                    <a:pt x="296" y="490"/>
                  </a:lnTo>
                  <a:lnTo>
                    <a:pt x="296" y="490"/>
                  </a:lnTo>
                  <a:lnTo>
                    <a:pt x="298" y="490"/>
                  </a:lnTo>
                  <a:lnTo>
                    <a:pt x="298" y="490"/>
                  </a:lnTo>
                  <a:lnTo>
                    <a:pt x="298" y="490"/>
                  </a:lnTo>
                  <a:lnTo>
                    <a:pt x="298" y="490"/>
                  </a:lnTo>
                  <a:lnTo>
                    <a:pt x="298" y="490"/>
                  </a:lnTo>
                  <a:lnTo>
                    <a:pt x="298" y="492"/>
                  </a:lnTo>
                  <a:lnTo>
                    <a:pt x="300" y="494"/>
                  </a:lnTo>
                  <a:lnTo>
                    <a:pt x="302" y="494"/>
                  </a:lnTo>
                  <a:close/>
                  <a:moveTo>
                    <a:pt x="280" y="490"/>
                  </a:moveTo>
                  <a:lnTo>
                    <a:pt x="278" y="492"/>
                  </a:lnTo>
                  <a:lnTo>
                    <a:pt x="280" y="492"/>
                  </a:lnTo>
                  <a:lnTo>
                    <a:pt x="280" y="490"/>
                  </a:lnTo>
                  <a:close/>
                  <a:moveTo>
                    <a:pt x="282" y="472"/>
                  </a:moveTo>
                  <a:lnTo>
                    <a:pt x="282" y="472"/>
                  </a:lnTo>
                  <a:lnTo>
                    <a:pt x="282" y="474"/>
                  </a:lnTo>
                  <a:lnTo>
                    <a:pt x="282" y="474"/>
                  </a:lnTo>
                  <a:lnTo>
                    <a:pt x="282" y="474"/>
                  </a:lnTo>
                  <a:lnTo>
                    <a:pt x="284" y="474"/>
                  </a:lnTo>
                  <a:lnTo>
                    <a:pt x="282" y="472"/>
                  </a:lnTo>
                  <a:close/>
                  <a:moveTo>
                    <a:pt x="272" y="488"/>
                  </a:moveTo>
                  <a:lnTo>
                    <a:pt x="272" y="488"/>
                  </a:lnTo>
                  <a:lnTo>
                    <a:pt x="270" y="488"/>
                  </a:lnTo>
                  <a:lnTo>
                    <a:pt x="270" y="490"/>
                  </a:lnTo>
                  <a:lnTo>
                    <a:pt x="272" y="488"/>
                  </a:lnTo>
                  <a:lnTo>
                    <a:pt x="274" y="490"/>
                  </a:lnTo>
                  <a:lnTo>
                    <a:pt x="274" y="490"/>
                  </a:lnTo>
                  <a:lnTo>
                    <a:pt x="272" y="486"/>
                  </a:lnTo>
                  <a:lnTo>
                    <a:pt x="272" y="484"/>
                  </a:lnTo>
                  <a:lnTo>
                    <a:pt x="272" y="484"/>
                  </a:lnTo>
                  <a:lnTo>
                    <a:pt x="270" y="486"/>
                  </a:lnTo>
                  <a:lnTo>
                    <a:pt x="270" y="486"/>
                  </a:lnTo>
                  <a:lnTo>
                    <a:pt x="270" y="488"/>
                  </a:lnTo>
                  <a:lnTo>
                    <a:pt x="268" y="488"/>
                  </a:lnTo>
                  <a:lnTo>
                    <a:pt x="270" y="490"/>
                  </a:lnTo>
                  <a:lnTo>
                    <a:pt x="270" y="490"/>
                  </a:lnTo>
                  <a:lnTo>
                    <a:pt x="270" y="486"/>
                  </a:lnTo>
                  <a:lnTo>
                    <a:pt x="270" y="486"/>
                  </a:lnTo>
                  <a:lnTo>
                    <a:pt x="272" y="486"/>
                  </a:lnTo>
                  <a:lnTo>
                    <a:pt x="272" y="486"/>
                  </a:lnTo>
                  <a:lnTo>
                    <a:pt x="272" y="488"/>
                  </a:lnTo>
                  <a:lnTo>
                    <a:pt x="272" y="488"/>
                  </a:lnTo>
                  <a:close/>
                  <a:moveTo>
                    <a:pt x="272" y="450"/>
                  </a:moveTo>
                  <a:lnTo>
                    <a:pt x="272" y="450"/>
                  </a:lnTo>
                  <a:lnTo>
                    <a:pt x="272" y="450"/>
                  </a:lnTo>
                  <a:lnTo>
                    <a:pt x="272" y="448"/>
                  </a:lnTo>
                  <a:lnTo>
                    <a:pt x="272" y="448"/>
                  </a:lnTo>
                  <a:lnTo>
                    <a:pt x="270" y="448"/>
                  </a:lnTo>
                  <a:lnTo>
                    <a:pt x="270" y="448"/>
                  </a:lnTo>
                  <a:lnTo>
                    <a:pt x="268" y="448"/>
                  </a:lnTo>
                  <a:lnTo>
                    <a:pt x="270" y="446"/>
                  </a:lnTo>
                  <a:lnTo>
                    <a:pt x="270" y="446"/>
                  </a:lnTo>
                  <a:lnTo>
                    <a:pt x="268" y="448"/>
                  </a:lnTo>
                  <a:lnTo>
                    <a:pt x="268" y="448"/>
                  </a:lnTo>
                  <a:lnTo>
                    <a:pt x="268" y="448"/>
                  </a:lnTo>
                  <a:lnTo>
                    <a:pt x="268" y="448"/>
                  </a:lnTo>
                  <a:lnTo>
                    <a:pt x="268" y="450"/>
                  </a:lnTo>
                  <a:lnTo>
                    <a:pt x="270" y="452"/>
                  </a:lnTo>
                  <a:lnTo>
                    <a:pt x="270" y="452"/>
                  </a:lnTo>
                  <a:lnTo>
                    <a:pt x="272" y="450"/>
                  </a:lnTo>
                  <a:lnTo>
                    <a:pt x="272" y="450"/>
                  </a:lnTo>
                  <a:close/>
                  <a:moveTo>
                    <a:pt x="268" y="458"/>
                  </a:moveTo>
                  <a:lnTo>
                    <a:pt x="268" y="460"/>
                  </a:lnTo>
                  <a:lnTo>
                    <a:pt x="268" y="460"/>
                  </a:lnTo>
                  <a:lnTo>
                    <a:pt x="268" y="458"/>
                  </a:lnTo>
                  <a:close/>
                  <a:moveTo>
                    <a:pt x="262" y="458"/>
                  </a:moveTo>
                  <a:lnTo>
                    <a:pt x="262" y="458"/>
                  </a:lnTo>
                  <a:lnTo>
                    <a:pt x="266" y="458"/>
                  </a:lnTo>
                  <a:lnTo>
                    <a:pt x="266" y="458"/>
                  </a:lnTo>
                  <a:lnTo>
                    <a:pt x="264" y="458"/>
                  </a:lnTo>
                  <a:lnTo>
                    <a:pt x="262" y="460"/>
                  </a:lnTo>
                  <a:lnTo>
                    <a:pt x="260" y="456"/>
                  </a:lnTo>
                  <a:lnTo>
                    <a:pt x="260" y="456"/>
                  </a:lnTo>
                  <a:lnTo>
                    <a:pt x="260" y="458"/>
                  </a:lnTo>
                  <a:lnTo>
                    <a:pt x="262" y="458"/>
                  </a:lnTo>
                  <a:lnTo>
                    <a:pt x="262" y="460"/>
                  </a:lnTo>
                  <a:lnTo>
                    <a:pt x="262" y="458"/>
                  </a:lnTo>
                  <a:close/>
                  <a:moveTo>
                    <a:pt x="256" y="472"/>
                  </a:moveTo>
                  <a:lnTo>
                    <a:pt x="254" y="472"/>
                  </a:lnTo>
                  <a:lnTo>
                    <a:pt x="252" y="470"/>
                  </a:lnTo>
                  <a:lnTo>
                    <a:pt x="252" y="472"/>
                  </a:lnTo>
                  <a:lnTo>
                    <a:pt x="252" y="472"/>
                  </a:lnTo>
                  <a:lnTo>
                    <a:pt x="254" y="472"/>
                  </a:lnTo>
                  <a:lnTo>
                    <a:pt x="254" y="472"/>
                  </a:lnTo>
                  <a:lnTo>
                    <a:pt x="256" y="474"/>
                  </a:lnTo>
                  <a:lnTo>
                    <a:pt x="256" y="474"/>
                  </a:lnTo>
                  <a:lnTo>
                    <a:pt x="256" y="472"/>
                  </a:lnTo>
                  <a:lnTo>
                    <a:pt x="256" y="472"/>
                  </a:lnTo>
                  <a:lnTo>
                    <a:pt x="256" y="472"/>
                  </a:lnTo>
                  <a:close/>
                  <a:moveTo>
                    <a:pt x="260" y="468"/>
                  </a:moveTo>
                  <a:lnTo>
                    <a:pt x="260" y="468"/>
                  </a:lnTo>
                  <a:lnTo>
                    <a:pt x="254" y="464"/>
                  </a:lnTo>
                  <a:lnTo>
                    <a:pt x="254" y="464"/>
                  </a:lnTo>
                  <a:lnTo>
                    <a:pt x="254" y="464"/>
                  </a:lnTo>
                  <a:lnTo>
                    <a:pt x="252" y="464"/>
                  </a:lnTo>
                  <a:lnTo>
                    <a:pt x="252" y="464"/>
                  </a:lnTo>
                  <a:lnTo>
                    <a:pt x="254" y="468"/>
                  </a:lnTo>
                  <a:lnTo>
                    <a:pt x="256" y="470"/>
                  </a:lnTo>
                  <a:lnTo>
                    <a:pt x="256" y="468"/>
                  </a:lnTo>
                  <a:lnTo>
                    <a:pt x="258" y="468"/>
                  </a:lnTo>
                  <a:lnTo>
                    <a:pt x="258" y="468"/>
                  </a:lnTo>
                  <a:lnTo>
                    <a:pt x="258" y="468"/>
                  </a:lnTo>
                  <a:lnTo>
                    <a:pt x="260" y="468"/>
                  </a:lnTo>
                  <a:lnTo>
                    <a:pt x="260" y="468"/>
                  </a:lnTo>
                  <a:close/>
                  <a:moveTo>
                    <a:pt x="252" y="468"/>
                  </a:moveTo>
                  <a:lnTo>
                    <a:pt x="250" y="468"/>
                  </a:lnTo>
                  <a:lnTo>
                    <a:pt x="252" y="468"/>
                  </a:lnTo>
                  <a:lnTo>
                    <a:pt x="252" y="468"/>
                  </a:lnTo>
                  <a:close/>
                  <a:moveTo>
                    <a:pt x="260" y="454"/>
                  </a:moveTo>
                  <a:lnTo>
                    <a:pt x="260" y="454"/>
                  </a:lnTo>
                  <a:lnTo>
                    <a:pt x="258" y="454"/>
                  </a:lnTo>
                  <a:lnTo>
                    <a:pt x="256" y="454"/>
                  </a:lnTo>
                  <a:lnTo>
                    <a:pt x="258" y="460"/>
                  </a:lnTo>
                  <a:lnTo>
                    <a:pt x="258" y="460"/>
                  </a:lnTo>
                  <a:lnTo>
                    <a:pt x="260" y="458"/>
                  </a:lnTo>
                  <a:lnTo>
                    <a:pt x="260" y="456"/>
                  </a:lnTo>
                  <a:lnTo>
                    <a:pt x="258" y="456"/>
                  </a:lnTo>
                  <a:lnTo>
                    <a:pt x="260" y="456"/>
                  </a:lnTo>
                  <a:lnTo>
                    <a:pt x="260" y="456"/>
                  </a:lnTo>
                  <a:lnTo>
                    <a:pt x="260" y="454"/>
                  </a:lnTo>
                  <a:lnTo>
                    <a:pt x="260" y="454"/>
                  </a:lnTo>
                  <a:lnTo>
                    <a:pt x="260" y="454"/>
                  </a:lnTo>
                  <a:lnTo>
                    <a:pt x="262" y="454"/>
                  </a:lnTo>
                  <a:lnTo>
                    <a:pt x="262" y="450"/>
                  </a:lnTo>
                  <a:lnTo>
                    <a:pt x="262" y="450"/>
                  </a:lnTo>
                  <a:lnTo>
                    <a:pt x="262" y="450"/>
                  </a:lnTo>
                  <a:lnTo>
                    <a:pt x="262" y="450"/>
                  </a:lnTo>
                  <a:lnTo>
                    <a:pt x="262" y="448"/>
                  </a:lnTo>
                  <a:lnTo>
                    <a:pt x="262" y="448"/>
                  </a:lnTo>
                  <a:lnTo>
                    <a:pt x="256" y="446"/>
                  </a:lnTo>
                  <a:lnTo>
                    <a:pt x="254" y="446"/>
                  </a:lnTo>
                  <a:lnTo>
                    <a:pt x="252" y="442"/>
                  </a:lnTo>
                  <a:lnTo>
                    <a:pt x="252" y="442"/>
                  </a:lnTo>
                  <a:lnTo>
                    <a:pt x="250" y="444"/>
                  </a:lnTo>
                  <a:lnTo>
                    <a:pt x="250" y="444"/>
                  </a:lnTo>
                  <a:lnTo>
                    <a:pt x="250" y="444"/>
                  </a:lnTo>
                  <a:lnTo>
                    <a:pt x="250" y="442"/>
                  </a:lnTo>
                  <a:lnTo>
                    <a:pt x="248" y="440"/>
                  </a:lnTo>
                  <a:lnTo>
                    <a:pt x="248" y="440"/>
                  </a:lnTo>
                  <a:lnTo>
                    <a:pt x="248" y="440"/>
                  </a:lnTo>
                  <a:lnTo>
                    <a:pt x="248" y="440"/>
                  </a:lnTo>
                  <a:lnTo>
                    <a:pt x="246" y="440"/>
                  </a:lnTo>
                  <a:lnTo>
                    <a:pt x="248" y="440"/>
                  </a:lnTo>
                  <a:lnTo>
                    <a:pt x="248" y="440"/>
                  </a:lnTo>
                  <a:lnTo>
                    <a:pt x="248" y="444"/>
                  </a:lnTo>
                  <a:lnTo>
                    <a:pt x="250" y="446"/>
                  </a:lnTo>
                  <a:lnTo>
                    <a:pt x="252" y="448"/>
                  </a:lnTo>
                  <a:lnTo>
                    <a:pt x="252" y="450"/>
                  </a:lnTo>
                  <a:lnTo>
                    <a:pt x="252" y="450"/>
                  </a:lnTo>
                  <a:lnTo>
                    <a:pt x="248" y="448"/>
                  </a:lnTo>
                  <a:lnTo>
                    <a:pt x="244" y="448"/>
                  </a:lnTo>
                  <a:lnTo>
                    <a:pt x="244" y="448"/>
                  </a:lnTo>
                  <a:lnTo>
                    <a:pt x="246" y="450"/>
                  </a:lnTo>
                  <a:lnTo>
                    <a:pt x="248" y="450"/>
                  </a:lnTo>
                  <a:lnTo>
                    <a:pt x="250" y="452"/>
                  </a:lnTo>
                  <a:lnTo>
                    <a:pt x="252" y="454"/>
                  </a:lnTo>
                  <a:lnTo>
                    <a:pt x="254" y="454"/>
                  </a:lnTo>
                  <a:lnTo>
                    <a:pt x="254" y="450"/>
                  </a:lnTo>
                  <a:lnTo>
                    <a:pt x="254" y="450"/>
                  </a:lnTo>
                  <a:lnTo>
                    <a:pt x="256" y="452"/>
                  </a:lnTo>
                  <a:lnTo>
                    <a:pt x="260" y="454"/>
                  </a:lnTo>
                  <a:lnTo>
                    <a:pt x="260" y="454"/>
                  </a:lnTo>
                  <a:close/>
                  <a:moveTo>
                    <a:pt x="238" y="460"/>
                  </a:moveTo>
                  <a:lnTo>
                    <a:pt x="238" y="462"/>
                  </a:lnTo>
                  <a:lnTo>
                    <a:pt x="238" y="462"/>
                  </a:lnTo>
                  <a:lnTo>
                    <a:pt x="238" y="460"/>
                  </a:lnTo>
                  <a:lnTo>
                    <a:pt x="238" y="460"/>
                  </a:lnTo>
                  <a:lnTo>
                    <a:pt x="238" y="460"/>
                  </a:lnTo>
                  <a:lnTo>
                    <a:pt x="238" y="460"/>
                  </a:lnTo>
                  <a:close/>
                  <a:moveTo>
                    <a:pt x="242" y="448"/>
                  </a:moveTo>
                  <a:lnTo>
                    <a:pt x="242" y="446"/>
                  </a:lnTo>
                  <a:lnTo>
                    <a:pt x="242" y="448"/>
                  </a:lnTo>
                  <a:lnTo>
                    <a:pt x="242" y="448"/>
                  </a:lnTo>
                  <a:close/>
                  <a:moveTo>
                    <a:pt x="248" y="444"/>
                  </a:moveTo>
                  <a:lnTo>
                    <a:pt x="248" y="444"/>
                  </a:lnTo>
                  <a:lnTo>
                    <a:pt x="244" y="444"/>
                  </a:lnTo>
                  <a:lnTo>
                    <a:pt x="244" y="442"/>
                  </a:lnTo>
                  <a:lnTo>
                    <a:pt x="244" y="442"/>
                  </a:lnTo>
                  <a:lnTo>
                    <a:pt x="244" y="442"/>
                  </a:lnTo>
                  <a:lnTo>
                    <a:pt x="244" y="444"/>
                  </a:lnTo>
                  <a:lnTo>
                    <a:pt x="242" y="446"/>
                  </a:lnTo>
                  <a:lnTo>
                    <a:pt x="242" y="446"/>
                  </a:lnTo>
                  <a:lnTo>
                    <a:pt x="248" y="444"/>
                  </a:lnTo>
                  <a:lnTo>
                    <a:pt x="248" y="444"/>
                  </a:lnTo>
                  <a:close/>
                  <a:moveTo>
                    <a:pt x="234" y="458"/>
                  </a:moveTo>
                  <a:lnTo>
                    <a:pt x="236" y="460"/>
                  </a:lnTo>
                  <a:lnTo>
                    <a:pt x="234" y="458"/>
                  </a:lnTo>
                  <a:lnTo>
                    <a:pt x="234" y="458"/>
                  </a:lnTo>
                  <a:lnTo>
                    <a:pt x="234" y="460"/>
                  </a:lnTo>
                  <a:lnTo>
                    <a:pt x="234" y="460"/>
                  </a:lnTo>
                  <a:lnTo>
                    <a:pt x="234" y="458"/>
                  </a:lnTo>
                  <a:close/>
                  <a:moveTo>
                    <a:pt x="236" y="444"/>
                  </a:moveTo>
                  <a:lnTo>
                    <a:pt x="236" y="444"/>
                  </a:lnTo>
                  <a:lnTo>
                    <a:pt x="240" y="444"/>
                  </a:lnTo>
                  <a:lnTo>
                    <a:pt x="240" y="446"/>
                  </a:lnTo>
                  <a:lnTo>
                    <a:pt x="240" y="444"/>
                  </a:lnTo>
                  <a:lnTo>
                    <a:pt x="240" y="444"/>
                  </a:lnTo>
                  <a:lnTo>
                    <a:pt x="240" y="442"/>
                  </a:lnTo>
                  <a:lnTo>
                    <a:pt x="242" y="440"/>
                  </a:lnTo>
                  <a:lnTo>
                    <a:pt x="242" y="440"/>
                  </a:lnTo>
                  <a:lnTo>
                    <a:pt x="242" y="438"/>
                  </a:lnTo>
                  <a:lnTo>
                    <a:pt x="242" y="438"/>
                  </a:lnTo>
                  <a:lnTo>
                    <a:pt x="238" y="438"/>
                  </a:lnTo>
                  <a:lnTo>
                    <a:pt x="238" y="438"/>
                  </a:lnTo>
                  <a:lnTo>
                    <a:pt x="236" y="438"/>
                  </a:lnTo>
                  <a:lnTo>
                    <a:pt x="234" y="438"/>
                  </a:lnTo>
                  <a:lnTo>
                    <a:pt x="234" y="436"/>
                  </a:lnTo>
                  <a:lnTo>
                    <a:pt x="234" y="438"/>
                  </a:lnTo>
                  <a:lnTo>
                    <a:pt x="234" y="438"/>
                  </a:lnTo>
                  <a:lnTo>
                    <a:pt x="232" y="438"/>
                  </a:lnTo>
                  <a:lnTo>
                    <a:pt x="230" y="438"/>
                  </a:lnTo>
                  <a:lnTo>
                    <a:pt x="230" y="438"/>
                  </a:lnTo>
                  <a:lnTo>
                    <a:pt x="234" y="440"/>
                  </a:lnTo>
                  <a:lnTo>
                    <a:pt x="236" y="442"/>
                  </a:lnTo>
                  <a:lnTo>
                    <a:pt x="236" y="444"/>
                  </a:lnTo>
                  <a:lnTo>
                    <a:pt x="236" y="444"/>
                  </a:lnTo>
                  <a:lnTo>
                    <a:pt x="238" y="444"/>
                  </a:lnTo>
                  <a:lnTo>
                    <a:pt x="236" y="444"/>
                  </a:lnTo>
                  <a:close/>
                  <a:moveTo>
                    <a:pt x="218" y="478"/>
                  </a:moveTo>
                  <a:lnTo>
                    <a:pt x="220" y="478"/>
                  </a:lnTo>
                  <a:lnTo>
                    <a:pt x="220" y="478"/>
                  </a:lnTo>
                  <a:lnTo>
                    <a:pt x="220" y="476"/>
                  </a:lnTo>
                  <a:lnTo>
                    <a:pt x="220" y="474"/>
                  </a:lnTo>
                  <a:lnTo>
                    <a:pt x="222" y="472"/>
                  </a:lnTo>
                  <a:lnTo>
                    <a:pt x="222" y="472"/>
                  </a:lnTo>
                  <a:lnTo>
                    <a:pt x="220" y="472"/>
                  </a:lnTo>
                  <a:lnTo>
                    <a:pt x="218" y="472"/>
                  </a:lnTo>
                  <a:lnTo>
                    <a:pt x="220" y="474"/>
                  </a:lnTo>
                  <a:lnTo>
                    <a:pt x="220" y="474"/>
                  </a:lnTo>
                  <a:lnTo>
                    <a:pt x="218" y="474"/>
                  </a:lnTo>
                  <a:lnTo>
                    <a:pt x="216" y="472"/>
                  </a:lnTo>
                  <a:lnTo>
                    <a:pt x="216" y="470"/>
                  </a:lnTo>
                  <a:lnTo>
                    <a:pt x="214" y="470"/>
                  </a:lnTo>
                  <a:lnTo>
                    <a:pt x="214" y="470"/>
                  </a:lnTo>
                  <a:lnTo>
                    <a:pt x="216" y="474"/>
                  </a:lnTo>
                  <a:lnTo>
                    <a:pt x="220" y="476"/>
                  </a:lnTo>
                  <a:lnTo>
                    <a:pt x="220" y="476"/>
                  </a:lnTo>
                  <a:lnTo>
                    <a:pt x="220" y="476"/>
                  </a:lnTo>
                  <a:lnTo>
                    <a:pt x="218" y="478"/>
                  </a:lnTo>
                  <a:lnTo>
                    <a:pt x="218" y="478"/>
                  </a:lnTo>
                  <a:close/>
                  <a:moveTo>
                    <a:pt x="218" y="464"/>
                  </a:moveTo>
                  <a:lnTo>
                    <a:pt x="216" y="466"/>
                  </a:lnTo>
                  <a:lnTo>
                    <a:pt x="216" y="466"/>
                  </a:lnTo>
                  <a:lnTo>
                    <a:pt x="218" y="466"/>
                  </a:lnTo>
                  <a:lnTo>
                    <a:pt x="220" y="466"/>
                  </a:lnTo>
                  <a:lnTo>
                    <a:pt x="224" y="468"/>
                  </a:lnTo>
                  <a:lnTo>
                    <a:pt x="224" y="468"/>
                  </a:lnTo>
                  <a:lnTo>
                    <a:pt x="220" y="464"/>
                  </a:lnTo>
                  <a:lnTo>
                    <a:pt x="216" y="464"/>
                  </a:lnTo>
                  <a:lnTo>
                    <a:pt x="218" y="464"/>
                  </a:lnTo>
                  <a:close/>
                  <a:moveTo>
                    <a:pt x="210" y="466"/>
                  </a:moveTo>
                  <a:lnTo>
                    <a:pt x="210" y="466"/>
                  </a:lnTo>
                  <a:lnTo>
                    <a:pt x="210" y="466"/>
                  </a:lnTo>
                  <a:lnTo>
                    <a:pt x="210" y="466"/>
                  </a:lnTo>
                  <a:lnTo>
                    <a:pt x="210" y="466"/>
                  </a:lnTo>
                  <a:lnTo>
                    <a:pt x="210" y="466"/>
                  </a:lnTo>
                  <a:lnTo>
                    <a:pt x="212" y="464"/>
                  </a:lnTo>
                  <a:lnTo>
                    <a:pt x="210" y="462"/>
                  </a:lnTo>
                  <a:lnTo>
                    <a:pt x="210" y="462"/>
                  </a:lnTo>
                  <a:lnTo>
                    <a:pt x="210" y="464"/>
                  </a:lnTo>
                  <a:lnTo>
                    <a:pt x="210" y="466"/>
                  </a:lnTo>
                  <a:lnTo>
                    <a:pt x="210" y="466"/>
                  </a:lnTo>
                  <a:close/>
                  <a:moveTo>
                    <a:pt x="216" y="438"/>
                  </a:moveTo>
                  <a:lnTo>
                    <a:pt x="216" y="438"/>
                  </a:lnTo>
                  <a:lnTo>
                    <a:pt x="216" y="438"/>
                  </a:lnTo>
                  <a:lnTo>
                    <a:pt x="216" y="438"/>
                  </a:lnTo>
                  <a:lnTo>
                    <a:pt x="216" y="438"/>
                  </a:lnTo>
                  <a:lnTo>
                    <a:pt x="216" y="438"/>
                  </a:lnTo>
                  <a:lnTo>
                    <a:pt x="216" y="438"/>
                  </a:lnTo>
                  <a:lnTo>
                    <a:pt x="216" y="438"/>
                  </a:lnTo>
                  <a:lnTo>
                    <a:pt x="216" y="438"/>
                  </a:lnTo>
                  <a:lnTo>
                    <a:pt x="216" y="438"/>
                  </a:lnTo>
                  <a:lnTo>
                    <a:pt x="216" y="438"/>
                  </a:lnTo>
                  <a:lnTo>
                    <a:pt x="214" y="436"/>
                  </a:lnTo>
                  <a:lnTo>
                    <a:pt x="214" y="434"/>
                  </a:lnTo>
                  <a:lnTo>
                    <a:pt x="214" y="434"/>
                  </a:lnTo>
                  <a:lnTo>
                    <a:pt x="212" y="434"/>
                  </a:lnTo>
                  <a:lnTo>
                    <a:pt x="212" y="434"/>
                  </a:lnTo>
                  <a:lnTo>
                    <a:pt x="212" y="434"/>
                  </a:lnTo>
                  <a:lnTo>
                    <a:pt x="210" y="432"/>
                  </a:lnTo>
                  <a:lnTo>
                    <a:pt x="210" y="432"/>
                  </a:lnTo>
                  <a:lnTo>
                    <a:pt x="212" y="432"/>
                  </a:lnTo>
                  <a:lnTo>
                    <a:pt x="210" y="432"/>
                  </a:lnTo>
                  <a:lnTo>
                    <a:pt x="210" y="432"/>
                  </a:lnTo>
                  <a:lnTo>
                    <a:pt x="210" y="432"/>
                  </a:lnTo>
                  <a:lnTo>
                    <a:pt x="210" y="432"/>
                  </a:lnTo>
                  <a:lnTo>
                    <a:pt x="208" y="432"/>
                  </a:lnTo>
                  <a:lnTo>
                    <a:pt x="206" y="432"/>
                  </a:lnTo>
                  <a:lnTo>
                    <a:pt x="206" y="432"/>
                  </a:lnTo>
                  <a:lnTo>
                    <a:pt x="208" y="434"/>
                  </a:lnTo>
                  <a:lnTo>
                    <a:pt x="208" y="436"/>
                  </a:lnTo>
                  <a:lnTo>
                    <a:pt x="210" y="434"/>
                  </a:lnTo>
                  <a:lnTo>
                    <a:pt x="210" y="436"/>
                  </a:lnTo>
                  <a:lnTo>
                    <a:pt x="210" y="436"/>
                  </a:lnTo>
                  <a:lnTo>
                    <a:pt x="212" y="436"/>
                  </a:lnTo>
                  <a:lnTo>
                    <a:pt x="212" y="436"/>
                  </a:lnTo>
                  <a:lnTo>
                    <a:pt x="216" y="438"/>
                  </a:lnTo>
                  <a:close/>
                  <a:moveTo>
                    <a:pt x="200" y="476"/>
                  </a:moveTo>
                  <a:lnTo>
                    <a:pt x="200" y="476"/>
                  </a:lnTo>
                  <a:lnTo>
                    <a:pt x="200" y="474"/>
                  </a:lnTo>
                  <a:lnTo>
                    <a:pt x="200" y="474"/>
                  </a:lnTo>
                  <a:lnTo>
                    <a:pt x="200" y="474"/>
                  </a:lnTo>
                  <a:lnTo>
                    <a:pt x="200" y="476"/>
                  </a:lnTo>
                  <a:lnTo>
                    <a:pt x="200" y="476"/>
                  </a:lnTo>
                  <a:close/>
                  <a:moveTo>
                    <a:pt x="204" y="462"/>
                  </a:moveTo>
                  <a:lnTo>
                    <a:pt x="204" y="464"/>
                  </a:lnTo>
                  <a:lnTo>
                    <a:pt x="204" y="464"/>
                  </a:lnTo>
                  <a:lnTo>
                    <a:pt x="204" y="464"/>
                  </a:lnTo>
                  <a:lnTo>
                    <a:pt x="204" y="464"/>
                  </a:lnTo>
                  <a:lnTo>
                    <a:pt x="204" y="464"/>
                  </a:lnTo>
                  <a:lnTo>
                    <a:pt x="204" y="464"/>
                  </a:lnTo>
                  <a:lnTo>
                    <a:pt x="204" y="462"/>
                  </a:lnTo>
                  <a:lnTo>
                    <a:pt x="204" y="462"/>
                  </a:lnTo>
                  <a:close/>
                  <a:moveTo>
                    <a:pt x="200" y="456"/>
                  </a:moveTo>
                  <a:lnTo>
                    <a:pt x="202" y="456"/>
                  </a:lnTo>
                  <a:lnTo>
                    <a:pt x="198" y="454"/>
                  </a:lnTo>
                  <a:lnTo>
                    <a:pt x="198" y="454"/>
                  </a:lnTo>
                  <a:lnTo>
                    <a:pt x="200" y="454"/>
                  </a:lnTo>
                  <a:lnTo>
                    <a:pt x="200" y="456"/>
                  </a:lnTo>
                  <a:lnTo>
                    <a:pt x="200" y="456"/>
                  </a:lnTo>
                  <a:close/>
                  <a:moveTo>
                    <a:pt x="230" y="358"/>
                  </a:moveTo>
                  <a:lnTo>
                    <a:pt x="230" y="358"/>
                  </a:lnTo>
                  <a:lnTo>
                    <a:pt x="232" y="356"/>
                  </a:lnTo>
                  <a:lnTo>
                    <a:pt x="232" y="356"/>
                  </a:lnTo>
                  <a:lnTo>
                    <a:pt x="232" y="356"/>
                  </a:lnTo>
                  <a:lnTo>
                    <a:pt x="234" y="358"/>
                  </a:lnTo>
                  <a:lnTo>
                    <a:pt x="232" y="360"/>
                  </a:lnTo>
                  <a:lnTo>
                    <a:pt x="232" y="360"/>
                  </a:lnTo>
                  <a:lnTo>
                    <a:pt x="232" y="360"/>
                  </a:lnTo>
                  <a:lnTo>
                    <a:pt x="234" y="362"/>
                  </a:lnTo>
                  <a:lnTo>
                    <a:pt x="232" y="364"/>
                  </a:lnTo>
                  <a:lnTo>
                    <a:pt x="232" y="364"/>
                  </a:lnTo>
                  <a:lnTo>
                    <a:pt x="234" y="362"/>
                  </a:lnTo>
                  <a:lnTo>
                    <a:pt x="236" y="362"/>
                  </a:lnTo>
                  <a:lnTo>
                    <a:pt x="238" y="362"/>
                  </a:lnTo>
                  <a:lnTo>
                    <a:pt x="240" y="360"/>
                  </a:lnTo>
                  <a:lnTo>
                    <a:pt x="240" y="360"/>
                  </a:lnTo>
                  <a:lnTo>
                    <a:pt x="240" y="358"/>
                  </a:lnTo>
                  <a:lnTo>
                    <a:pt x="240" y="358"/>
                  </a:lnTo>
                  <a:lnTo>
                    <a:pt x="246" y="362"/>
                  </a:lnTo>
                  <a:lnTo>
                    <a:pt x="246" y="362"/>
                  </a:lnTo>
                  <a:lnTo>
                    <a:pt x="246" y="360"/>
                  </a:lnTo>
                  <a:lnTo>
                    <a:pt x="246" y="360"/>
                  </a:lnTo>
                  <a:lnTo>
                    <a:pt x="246" y="358"/>
                  </a:lnTo>
                  <a:lnTo>
                    <a:pt x="248" y="360"/>
                  </a:lnTo>
                  <a:lnTo>
                    <a:pt x="250" y="362"/>
                  </a:lnTo>
                  <a:lnTo>
                    <a:pt x="250" y="358"/>
                  </a:lnTo>
                  <a:lnTo>
                    <a:pt x="254" y="360"/>
                  </a:lnTo>
                  <a:lnTo>
                    <a:pt x="254" y="360"/>
                  </a:lnTo>
                  <a:lnTo>
                    <a:pt x="254" y="360"/>
                  </a:lnTo>
                  <a:lnTo>
                    <a:pt x="254" y="360"/>
                  </a:lnTo>
                  <a:lnTo>
                    <a:pt x="254" y="360"/>
                  </a:lnTo>
                  <a:lnTo>
                    <a:pt x="252" y="362"/>
                  </a:lnTo>
                  <a:lnTo>
                    <a:pt x="252" y="362"/>
                  </a:lnTo>
                  <a:lnTo>
                    <a:pt x="254" y="362"/>
                  </a:lnTo>
                  <a:lnTo>
                    <a:pt x="256" y="362"/>
                  </a:lnTo>
                  <a:lnTo>
                    <a:pt x="256" y="362"/>
                  </a:lnTo>
                  <a:lnTo>
                    <a:pt x="256" y="358"/>
                  </a:lnTo>
                  <a:lnTo>
                    <a:pt x="256" y="358"/>
                  </a:lnTo>
                  <a:lnTo>
                    <a:pt x="254" y="360"/>
                  </a:lnTo>
                  <a:lnTo>
                    <a:pt x="254" y="360"/>
                  </a:lnTo>
                  <a:lnTo>
                    <a:pt x="252" y="356"/>
                  </a:lnTo>
                  <a:lnTo>
                    <a:pt x="250" y="354"/>
                  </a:lnTo>
                  <a:lnTo>
                    <a:pt x="250" y="354"/>
                  </a:lnTo>
                  <a:lnTo>
                    <a:pt x="250" y="354"/>
                  </a:lnTo>
                  <a:lnTo>
                    <a:pt x="248" y="352"/>
                  </a:lnTo>
                  <a:lnTo>
                    <a:pt x="248" y="352"/>
                  </a:lnTo>
                  <a:lnTo>
                    <a:pt x="248" y="354"/>
                  </a:lnTo>
                  <a:lnTo>
                    <a:pt x="248" y="354"/>
                  </a:lnTo>
                  <a:lnTo>
                    <a:pt x="248" y="352"/>
                  </a:lnTo>
                  <a:lnTo>
                    <a:pt x="248" y="352"/>
                  </a:lnTo>
                  <a:lnTo>
                    <a:pt x="248" y="352"/>
                  </a:lnTo>
                  <a:lnTo>
                    <a:pt x="248" y="352"/>
                  </a:lnTo>
                  <a:lnTo>
                    <a:pt x="248" y="350"/>
                  </a:lnTo>
                  <a:lnTo>
                    <a:pt x="248" y="350"/>
                  </a:lnTo>
                  <a:lnTo>
                    <a:pt x="244" y="348"/>
                  </a:lnTo>
                  <a:lnTo>
                    <a:pt x="242" y="348"/>
                  </a:lnTo>
                  <a:lnTo>
                    <a:pt x="242" y="348"/>
                  </a:lnTo>
                  <a:lnTo>
                    <a:pt x="242" y="350"/>
                  </a:lnTo>
                  <a:lnTo>
                    <a:pt x="242" y="350"/>
                  </a:lnTo>
                  <a:lnTo>
                    <a:pt x="244" y="352"/>
                  </a:lnTo>
                  <a:lnTo>
                    <a:pt x="244" y="354"/>
                  </a:lnTo>
                  <a:lnTo>
                    <a:pt x="242" y="352"/>
                  </a:lnTo>
                  <a:lnTo>
                    <a:pt x="242" y="352"/>
                  </a:lnTo>
                  <a:lnTo>
                    <a:pt x="242" y="352"/>
                  </a:lnTo>
                  <a:lnTo>
                    <a:pt x="242" y="354"/>
                  </a:lnTo>
                  <a:lnTo>
                    <a:pt x="244" y="354"/>
                  </a:lnTo>
                  <a:lnTo>
                    <a:pt x="244" y="354"/>
                  </a:lnTo>
                  <a:lnTo>
                    <a:pt x="244" y="354"/>
                  </a:lnTo>
                  <a:lnTo>
                    <a:pt x="246" y="354"/>
                  </a:lnTo>
                  <a:lnTo>
                    <a:pt x="246" y="356"/>
                  </a:lnTo>
                  <a:lnTo>
                    <a:pt x="246" y="356"/>
                  </a:lnTo>
                  <a:lnTo>
                    <a:pt x="242" y="354"/>
                  </a:lnTo>
                  <a:lnTo>
                    <a:pt x="240" y="354"/>
                  </a:lnTo>
                  <a:lnTo>
                    <a:pt x="238" y="354"/>
                  </a:lnTo>
                  <a:lnTo>
                    <a:pt x="234" y="352"/>
                  </a:lnTo>
                  <a:lnTo>
                    <a:pt x="234" y="352"/>
                  </a:lnTo>
                  <a:lnTo>
                    <a:pt x="236" y="356"/>
                  </a:lnTo>
                  <a:lnTo>
                    <a:pt x="236" y="356"/>
                  </a:lnTo>
                  <a:lnTo>
                    <a:pt x="228" y="352"/>
                  </a:lnTo>
                  <a:lnTo>
                    <a:pt x="228" y="352"/>
                  </a:lnTo>
                  <a:lnTo>
                    <a:pt x="228" y="352"/>
                  </a:lnTo>
                  <a:lnTo>
                    <a:pt x="230" y="352"/>
                  </a:lnTo>
                  <a:lnTo>
                    <a:pt x="230" y="352"/>
                  </a:lnTo>
                  <a:lnTo>
                    <a:pt x="230" y="352"/>
                  </a:lnTo>
                  <a:lnTo>
                    <a:pt x="230" y="352"/>
                  </a:lnTo>
                  <a:lnTo>
                    <a:pt x="230" y="352"/>
                  </a:lnTo>
                  <a:lnTo>
                    <a:pt x="230" y="350"/>
                  </a:lnTo>
                  <a:lnTo>
                    <a:pt x="230" y="350"/>
                  </a:lnTo>
                  <a:lnTo>
                    <a:pt x="228" y="350"/>
                  </a:lnTo>
                  <a:lnTo>
                    <a:pt x="228" y="350"/>
                  </a:lnTo>
                  <a:lnTo>
                    <a:pt x="228" y="350"/>
                  </a:lnTo>
                  <a:lnTo>
                    <a:pt x="228" y="350"/>
                  </a:lnTo>
                  <a:lnTo>
                    <a:pt x="228" y="350"/>
                  </a:lnTo>
                  <a:lnTo>
                    <a:pt x="228" y="350"/>
                  </a:lnTo>
                  <a:lnTo>
                    <a:pt x="228" y="350"/>
                  </a:lnTo>
                  <a:lnTo>
                    <a:pt x="228" y="352"/>
                  </a:lnTo>
                  <a:lnTo>
                    <a:pt x="228" y="352"/>
                  </a:lnTo>
                  <a:lnTo>
                    <a:pt x="228" y="352"/>
                  </a:lnTo>
                  <a:lnTo>
                    <a:pt x="228" y="350"/>
                  </a:lnTo>
                  <a:lnTo>
                    <a:pt x="226" y="352"/>
                  </a:lnTo>
                  <a:lnTo>
                    <a:pt x="226" y="352"/>
                  </a:lnTo>
                  <a:lnTo>
                    <a:pt x="228" y="352"/>
                  </a:lnTo>
                  <a:lnTo>
                    <a:pt x="228" y="352"/>
                  </a:lnTo>
                  <a:lnTo>
                    <a:pt x="228" y="352"/>
                  </a:lnTo>
                  <a:lnTo>
                    <a:pt x="230" y="354"/>
                  </a:lnTo>
                  <a:lnTo>
                    <a:pt x="230" y="354"/>
                  </a:lnTo>
                  <a:lnTo>
                    <a:pt x="230" y="354"/>
                  </a:lnTo>
                  <a:lnTo>
                    <a:pt x="230" y="356"/>
                  </a:lnTo>
                  <a:lnTo>
                    <a:pt x="230" y="356"/>
                  </a:lnTo>
                  <a:lnTo>
                    <a:pt x="230" y="356"/>
                  </a:lnTo>
                  <a:lnTo>
                    <a:pt x="228" y="356"/>
                  </a:lnTo>
                  <a:lnTo>
                    <a:pt x="228" y="356"/>
                  </a:lnTo>
                  <a:lnTo>
                    <a:pt x="230" y="358"/>
                  </a:lnTo>
                  <a:lnTo>
                    <a:pt x="230" y="358"/>
                  </a:lnTo>
                  <a:lnTo>
                    <a:pt x="230" y="358"/>
                  </a:lnTo>
                  <a:lnTo>
                    <a:pt x="230" y="358"/>
                  </a:lnTo>
                  <a:close/>
                  <a:moveTo>
                    <a:pt x="222" y="374"/>
                  </a:moveTo>
                  <a:lnTo>
                    <a:pt x="222" y="374"/>
                  </a:lnTo>
                  <a:lnTo>
                    <a:pt x="224" y="376"/>
                  </a:lnTo>
                  <a:lnTo>
                    <a:pt x="222" y="374"/>
                  </a:lnTo>
                  <a:close/>
                  <a:moveTo>
                    <a:pt x="198" y="428"/>
                  </a:moveTo>
                  <a:lnTo>
                    <a:pt x="198" y="428"/>
                  </a:lnTo>
                  <a:lnTo>
                    <a:pt x="196" y="428"/>
                  </a:lnTo>
                  <a:lnTo>
                    <a:pt x="194" y="428"/>
                  </a:lnTo>
                  <a:lnTo>
                    <a:pt x="194" y="428"/>
                  </a:lnTo>
                  <a:lnTo>
                    <a:pt x="194" y="428"/>
                  </a:lnTo>
                  <a:lnTo>
                    <a:pt x="194" y="428"/>
                  </a:lnTo>
                  <a:lnTo>
                    <a:pt x="194" y="428"/>
                  </a:lnTo>
                  <a:lnTo>
                    <a:pt x="194" y="428"/>
                  </a:lnTo>
                  <a:lnTo>
                    <a:pt x="194" y="426"/>
                  </a:lnTo>
                  <a:lnTo>
                    <a:pt x="194" y="426"/>
                  </a:lnTo>
                  <a:lnTo>
                    <a:pt x="194" y="426"/>
                  </a:lnTo>
                  <a:lnTo>
                    <a:pt x="194" y="426"/>
                  </a:lnTo>
                  <a:lnTo>
                    <a:pt x="194" y="426"/>
                  </a:lnTo>
                  <a:lnTo>
                    <a:pt x="192" y="426"/>
                  </a:lnTo>
                  <a:lnTo>
                    <a:pt x="192" y="424"/>
                  </a:lnTo>
                  <a:lnTo>
                    <a:pt x="190" y="422"/>
                  </a:lnTo>
                  <a:lnTo>
                    <a:pt x="190" y="422"/>
                  </a:lnTo>
                  <a:lnTo>
                    <a:pt x="190" y="424"/>
                  </a:lnTo>
                  <a:lnTo>
                    <a:pt x="192" y="426"/>
                  </a:lnTo>
                  <a:lnTo>
                    <a:pt x="192" y="426"/>
                  </a:lnTo>
                  <a:lnTo>
                    <a:pt x="192" y="426"/>
                  </a:lnTo>
                  <a:lnTo>
                    <a:pt x="192" y="426"/>
                  </a:lnTo>
                  <a:lnTo>
                    <a:pt x="192" y="426"/>
                  </a:lnTo>
                  <a:lnTo>
                    <a:pt x="192" y="426"/>
                  </a:lnTo>
                  <a:lnTo>
                    <a:pt x="192" y="426"/>
                  </a:lnTo>
                  <a:lnTo>
                    <a:pt x="192" y="426"/>
                  </a:lnTo>
                  <a:lnTo>
                    <a:pt x="190" y="426"/>
                  </a:lnTo>
                  <a:lnTo>
                    <a:pt x="188" y="426"/>
                  </a:lnTo>
                  <a:lnTo>
                    <a:pt x="188" y="428"/>
                  </a:lnTo>
                  <a:lnTo>
                    <a:pt x="188" y="428"/>
                  </a:lnTo>
                  <a:lnTo>
                    <a:pt x="188" y="428"/>
                  </a:lnTo>
                  <a:lnTo>
                    <a:pt x="190" y="428"/>
                  </a:lnTo>
                  <a:lnTo>
                    <a:pt x="192" y="430"/>
                  </a:lnTo>
                  <a:lnTo>
                    <a:pt x="192" y="428"/>
                  </a:lnTo>
                  <a:lnTo>
                    <a:pt x="192" y="428"/>
                  </a:lnTo>
                  <a:lnTo>
                    <a:pt x="194" y="430"/>
                  </a:lnTo>
                  <a:lnTo>
                    <a:pt x="196" y="430"/>
                  </a:lnTo>
                  <a:lnTo>
                    <a:pt x="196" y="430"/>
                  </a:lnTo>
                  <a:lnTo>
                    <a:pt x="196" y="430"/>
                  </a:lnTo>
                  <a:lnTo>
                    <a:pt x="196" y="430"/>
                  </a:lnTo>
                  <a:lnTo>
                    <a:pt x="198" y="428"/>
                  </a:lnTo>
                  <a:lnTo>
                    <a:pt x="198" y="428"/>
                  </a:lnTo>
                  <a:close/>
                  <a:moveTo>
                    <a:pt x="188" y="434"/>
                  </a:moveTo>
                  <a:lnTo>
                    <a:pt x="186" y="434"/>
                  </a:lnTo>
                  <a:lnTo>
                    <a:pt x="186" y="434"/>
                  </a:lnTo>
                  <a:lnTo>
                    <a:pt x="186" y="436"/>
                  </a:lnTo>
                  <a:lnTo>
                    <a:pt x="188" y="436"/>
                  </a:lnTo>
                  <a:lnTo>
                    <a:pt x="188" y="436"/>
                  </a:lnTo>
                  <a:lnTo>
                    <a:pt x="188" y="432"/>
                  </a:lnTo>
                  <a:lnTo>
                    <a:pt x="190" y="430"/>
                  </a:lnTo>
                  <a:lnTo>
                    <a:pt x="190" y="430"/>
                  </a:lnTo>
                  <a:lnTo>
                    <a:pt x="186" y="428"/>
                  </a:lnTo>
                  <a:lnTo>
                    <a:pt x="184" y="428"/>
                  </a:lnTo>
                  <a:lnTo>
                    <a:pt x="184" y="428"/>
                  </a:lnTo>
                  <a:lnTo>
                    <a:pt x="184" y="428"/>
                  </a:lnTo>
                  <a:lnTo>
                    <a:pt x="184" y="426"/>
                  </a:lnTo>
                  <a:lnTo>
                    <a:pt x="182" y="426"/>
                  </a:lnTo>
                  <a:lnTo>
                    <a:pt x="182" y="426"/>
                  </a:lnTo>
                  <a:lnTo>
                    <a:pt x="182" y="426"/>
                  </a:lnTo>
                  <a:lnTo>
                    <a:pt x="184" y="428"/>
                  </a:lnTo>
                  <a:lnTo>
                    <a:pt x="184" y="428"/>
                  </a:lnTo>
                  <a:lnTo>
                    <a:pt x="184" y="428"/>
                  </a:lnTo>
                  <a:lnTo>
                    <a:pt x="184" y="428"/>
                  </a:lnTo>
                  <a:lnTo>
                    <a:pt x="184" y="428"/>
                  </a:lnTo>
                  <a:lnTo>
                    <a:pt x="186" y="430"/>
                  </a:lnTo>
                  <a:lnTo>
                    <a:pt x="186" y="430"/>
                  </a:lnTo>
                  <a:lnTo>
                    <a:pt x="186" y="430"/>
                  </a:lnTo>
                  <a:lnTo>
                    <a:pt x="188" y="432"/>
                  </a:lnTo>
                  <a:lnTo>
                    <a:pt x="188" y="432"/>
                  </a:lnTo>
                  <a:lnTo>
                    <a:pt x="186" y="432"/>
                  </a:lnTo>
                  <a:lnTo>
                    <a:pt x="188" y="434"/>
                  </a:lnTo>
                  <a:close/>
                  <a:moveTo>
                    <a:pt x="198" y="396"/>
                  </a:moveTo>
                  <a:lnTo>
                    <a:pt x="198" y="396"/>
                  </a:lnTo>
                  <a:lnTo>
                    <a:pt x="198" y="394"/>
                  </a:lnTo>
                  <a:lnTo>
                    <a:pt x="196" y="392"/>
                  </a:lnTo>
                  <a:lnTo>
                    <a:pt x="198" y="390"/>
                  </a:lnTo>
                  <a:lnTo>
                    <a:pt x="198" y="390"/>
                  </a:lnTo>
                  <a:lnTo>
                    <a:pt x="196" y="390"/>
                  </a:lnTo>
                  <a:lnTo>
                    <a:pt x="196" y="390"/>
                  </a:lnTo>
                  <a:lnTo>
                    <a:pt x="196" y="392"/>
                  </a:lnTo>
                  <a:lnTo>
                    <a:pt x="196" y="392"/>
                  </a:lnTo>
                  <a:lnTo>
                    <a:pt x="194" y="392"/>
                  </a:lnTo>
                  <a:lnTo>
                    <a:pt x="194" y="390"/>
                  </a:lnTo>
                  <a:lnTo>
                    <a:pt x="192" y="388"/>
                  </a:lnTo>
                  <a:lnTo>
                    <a:pt x="190" y="390"/>
                  </a:lnTo>
                  <a:lnTo>
                    <a:pt x="190" y="390"/>
                  </a:lnTo>
                  <a:lnTo>
                    <a:pt x="192" y="392"/>
                  </a:lnTo>
                  <a:lnTo>
                    <a:pt x="196" y="394"/>
                  </a:lnTo>
                  <a:lnTo>
                    <a:pt x="196" y="394"/>
                  </a:lnTo>
                  <a:lnTo>
                    <a:pt x="196" y="394"/>
                  </a:lnTo>
                  <a:lnTo>
                    <a:pt x="196" y="396"/>
                  </a:lnTo>
                  <a:lnTo>
                    <a:pt x="198" y="396"/>
                  </a:lnTo>
                  <a:close/>
                  <a:moveTo>
                    <a:pt x="194" y="398"/>
                  </a:moveTo>
                  <a:lnTo>
                    <a:pt x="196" y="400"/>
                  </a:lnTo>
                  <a:lnTo>
                    <a:pt x="196" y="400"/>
                  </a:lnTo>
                  <a:lnTo>
                    <a:pt x="196" y="398"/>
                  </a:lnTo>
                  <a:lnTo>
                    <a:pt x="194" y="398"/>
                  </a:lnTo>
                  <a:lnTo>
                    <a:pt x="194" y="398"/>
                  </a:lnTo>
                  <a:close/>
                  <a:moveTo>
                    <a:pt x="186" y="384"/>
                  </a:moveTo>
                  <a:lnTo>
                    <a:pt x="186" y="384"/>
                  </a:lnTo>
                  <a:lnTo>
                    <a:pt x="186" y="384"/>
                  </a:lnTo>
                  <a:lnTo>
                    <a:pt x="186" y="384"/>
                  </a:lnTo>
                  <a:lnTo>
                    <a:pt x="186" y="384"/>
                  </a:lnTo>
                  <a:lnTo>
                    <a:pt x="188" y="384"/>
                  </a:lnTo>
                  <a:lnTo>
                    <a:pt x="188" y="382"/>
                  </a:lnTo>
                  <a:lnTo>
                    <a:pt x="186" y="380"/>
                  </a:lnTo>
                  <a:lnTo>
                    <a:pt x="186" y="380"/>
                  </a:lnTo>
                  <a:lnTo>
                    <a:pt x="186" y="382"/>
                  </a:lnTo>
                  <a:lnTo>
                    <a:pt x="186" y="384"/>
                  </a:lnTo>
                  <a:lnTo>
                    <a:pt x="186" y="384"/>
                  </a:lnTo>
                  <a:close/>
                  <a:moveTo>
                    <a:pt x="194" y="358"/>
                  </a:moveTo>
                  <a:lnTo>
                    <a:pt x="194" y="358"/>
                  </a:lnTo>
                  <a:lnTo>
                    <a:pt x="192" y="356"/>
                  </a:lnTo>
                  <a:lnTo>
                    <a:pt x="192" y="358"/>
                  </a:lnTo>
                  <a:lnTo>
                    <a:pt x="192" y="358"/>
                  </a:lnTo>
                  <a:lnTo>
                    <a:pt x="192" y="358"/>
                  </a:lnTo>
                  <a:lnTo>
                    <a:pt x="192" y="358"/>
                  </a:lnTo>
                  <a:lnTo>
                    <a:pt x="192" y="358"/>
                  </a:lnTo>
                  <a:lnTo>
                    <a:pt x="192" y="358"/>
                  </a:lnTo>
                  <a:lnTo>
                    <a:pt x="192" y="358"/>
                  </a:lnTo>
                  <a:lnTo>
                    <a:pt x="192" y="358"/>
                  </a:lnTo>
                  <a:lnTo>
                    <a:pt x="192" y="358"/>
                  </a:lnTo>
                  <a:lnTo>
                    <a:pt x="192" y="358"/>
                  </a:lnTo>
                  <a:lnTo>
                    <a:pt x="194" y="358"/>
                  </a:lnTo>
                  <a:lnTo>
                    <a:pt x="194" y="358"/>
                  </a:lnTo>
                  <a:close/>
                  <a:moveTo>
                    <a:pt x="194" y="356"/>
                  </a:moveTo>
                  <a:lnTo>
                    <a:pt x="194" y="356"/>
                  </a:lnTo>
                  <a:lnTo>
                    <a:pt x="194" y="356"/>
                  </a:lnTo>
                  <a:lnTo>
                    <a:pt x="192" y="356"/>
                  </a:lnTo>
                  <a:lnTo>
                    <a:pt x="192" y="356"/>
                  </a:lnTo>
                  <a:lnTo>
                    <a:pt x="194" y="356"/>
                  </a:lnTo>
                  <a:lnTo>
                    <a:pt x="194" y="356"/>
                  </a:lnTo>
                  <a:lnTo>
                    <a:pt x="194" y="356"/>
                  </a:lnTo>
                  <a:lnTo>
                    <a:pt x="194" y="356"/>
                  </a:lnTo>
                  <a:lnTo>
                    <a:pt x="194" y="356"/>
                  </a:lnTo>
                  <a:lnTo>
                    <a:pt x="194" y="356"/>
                  </a:lnTo>
                  <a:lnTo>
                    <a:pt x="192" y="354"/>
                  </a:lnTo>
                  <a:lnTo>
                    <a:pt x="190" y="352"/>
                  </a:lnTo>
                  <a:lnTo>
                    <a:pt x="190" y="352"/>
                  </a:lnTo>
                  <a:lnTo>
                    <a:pt x="190" y="352"/>
                  </a:lnTo>
                  <a:lnTo>
                    <a:pt x="190" y="352"/>
                  </a:lnTo>
                  <a:lnTo>
                    <a:pt x="190" y="352"/>
                  </a:lnTo>
                  <a:lnTo>
                    <a:pt x="188" y="350"/>
                  </a:lnTo>
                  <a:lnTo>
                    <a:pt x="188" y="350"/>
                  </a:lnTo>
                  <a:lnTo>
                    <a:pt x="188" y="350"/>
                  </a:lnTo>
                  <a:lnTo>
                    <a:pt x="188" y="350"/>
                  </a:lnTo>
                  <a:lnTo>
                    <a:pt x="188" y="350"/>
                  </a:lnTo>
                  <a:lnTo>
                    <a:pt x="188" y="350"/>
                  </a:lnTo>
                  <a:lnTo>
                    <a:pt x="188" y="350"/>
                  </a:lnTo>
                  <a:lnTo>
                    <a:pt x="186" y="350"/>
                  </a:lnTo>
                  <a:lnTo>
                    <a:pt x="182" y="350"/>
                  </a:lnTo>
                  <a:lnTo>
                    <a:pt x="182" y="350"/>
                  </a:lnTo>
                  <a:lnTo>
                    <a:pt x="184" y="352"/>
                  </a:lnTo>
                  <a:lnTo>
                    <a:pt x="186" y="354"/>
                  </a:lnTo>
                  <a:lnTo>
                    <a:pt x="186" y="354"/>
                  </a:lnTo>
                  <a:lnTo>
                    <a:pt x="186" y="354"/>
                  </a:lnTo>
                  <a:lnTo>
                    <a:pt x="186" y="354"/>
                  </a:lnTo>
                  <a:lnTo>
                    <a:pt x="188" y="354"/>
                  </a:lnTo>
                  <a:lnTo>
                    <a:pt x="190" y="354"/>
                  </a:lnTo>
                  <a:lnTo>
                    <a:pt x="194" y="356"/>
                  </a:lnTo>
                  <a:close/>
                  <a:moveTo>
                    <a:pt x="182" y="380"/>
                  </a:moveTo>
                  <a:lnTo>
                    <a:pt x="180" y="382"/>
                  </a:lnTo>
                  <a:lnTo>
                    <a:pt x="180" y="382"/>
                  </a:lnTo>
                  <a:lnTo>
                    <a:pt x="180" y="382"/>
                  </a:lnTo>
                  <a:lnTo>
                    <a:pt x="180" y="382"/>
                  </a:lnTo>
                  <a:lnTo>
                    <a:pt x="180" y="382"/>
                  </a:lnTo>
                  <a:lnTo>
                    <a:pt x="182" y="382"/>
                  </a:lnTo>
                  <a:lnTo>
                    <a:pt x="182" y="380"/>
                  </a:lnTo>
                  <a:lnTo>
                    <a:pt x="182" y="380"/>
                  </a:lnTo>
                  <a:close/>
                  <a:moveTo>
                    <a:pt x="176" y="374"/>
                  </a:moveTo>
                  <a:lnTo>
                    <a:pt x="178" y="374"/>
                  </a:lnTo>
                  <a:lnTo>
                    <a:pt x="174" y="372"/>
                  </a:lnTo>
                  <a:lnTo>
                    <a:pt x="174" y="372"/>
                  </a:lnTo>
                  <a:lnTo>
                    <a:pt x="176" y="372"/>
                  </a:lnTo>
                  <a:lnTo>
                    <a:pt x="176" y="374"/>
                  </a:lnTo>
                  <a:lnTo>
                    <a:pt x="176" y="374"/>
                  </a:lnTo>
                  <a:close/>
                  <a:moveTo>
                    <a:pt x="168" y="380"/>
                  </a:moveTo>
                  <a:lnTo>
                    <a:pt x="170" y="378"/>
                  </a:lnTo>
                  <a:lnTo>
                    <a:pt x="166" y="376"/>
                  </a:lnTo>
                  <a:lnTo>
                    <a:pt x="166" y="376"/>
                  </a:lnTo>
                  <a:lnTo>
                    <a:pt x="166" y="378"/>
                  </a:lnTo>
                  <a:lnTo>
                    <a:pt x="164" y="378"/>
                  </a:lnTo>
                  <a:lnTo>
                    <a:pt x="164" y="378"/>
                  </a:lnTo>
                  <a:lnTo>
                    <a:pt x="166" y="380"/>
                  </a:lnTo>
                  <a:lnTo>
                    <a:pt x="168" y="380"/>
                  </a:lnTo>
                  <a:lnTo>
                    <a:pt x="168" y="380"/>
                  </a:lnTo>
                  <a:lnTo>
                    <a:pt x="168" y="380"/>
                  </a:lnTo>
                  <a:lnTo>
                    <a:pt x="168" y="380"/>
                  </a:lnTo>
                  <a:close/>
                  <a:moveTo>
                    <a:pt x="160" y="370"/>
                  </a:moveTo>
                  <a:lnTo>
                    <a:pt x="160" y="370"/>
                  </a:lnTo>
                  <a:lnTo>
                    <a:pt x="160" y="370"/>
                  </a:lnTo>
                  <a:lnTo>
                    <a:pt x="160" y="370"/>
                  </a:lnTo>
                  <a:lnTo>
                    <a:pt x="160" y="372"/>
                  </a:lnTo>
                  <a:lnTo>
                    <a:pt x="162" y="374"/>
                  </a:lnTo>
                  <a:lnTo>
                    <a:pt x="162" y="374"/>
                  </a:lnTo>
                  <a:lnTo>
                    <a:pt x="162" y="370"/>
                  </a:lnTo>
                  <a:lnTo>
                    <a:pt x="162" y="368"/>
                  </a:lnTo>
                  <a:lnTo>
                    <a:pt x="162" y="368"/>
                  </a:lnTo>
                  <a:lnTo>
                    <a:pt x="160" y="368"/>
                  </a:lnTo>
                  <a:lnTo>
                    <a:pt x="160" y="368"/>
                  </a:lnTo>
                  <a:lnTo>
                    <a:pt x="160" y="368"/>
                  </a:lnTo>
                  <a:lnTo>
                    <a:pt x="160" y="368"/>
                  </a:lnTo>
                  <a:lnTo>
                    <a:pt x="160" y="368"/>
                  </a:lnTo>
                  <a:lnTo>
                    <a:pt x="160" y="368"/>
                  </a:lnTo>
                  <a:lnTo>
                    <a:pt x="160" y="366"/>
                  </a:lnTo>
                  <a:lnTo>
                    <a:pt x="162" y="366"/>
                  </a:lnTo>
                  <a:lnTo>
                    <a:pt x="162" y="366"/>
                  </a:lnTo>
                  <a:lnTo>
                    <a:pt x="160" y="364"/>
                  </a:lnTo>
                  <a:lnTo>
                    <a:pt x="156" y="362"/>
                  </a:lnTo>
                  <a:lnTo>
                    <a:pt x="158" y="364"/>
                  </a:lnTo>
                  <a:lnTo>
                    <a:pt x="158" y="366"/>
                  </a:lnTo>
                  <a:lnTo>
                    <a:pt x="158" y="366"/>
                  </a:lnTo>
                  <a:lnTo>
                    <a:pt x="156" y="366"/>
                  </a:lnTo>
                  <a:lnTo>
                    <a:pt x="156" y="366"/>
                  </a:lnTo>
                  <a:lnTo>
                    <a:pt x="158" y="366"/>
                  </a:lnTo>
                  <a:lnTo>
                    <a:pt x="158" y="366"/>
                  </a:lnTo>
                  <a:lnTo>
                    <a:pt x="158" y="366"/>
                  </a:lnTo>
                  <a:lnTo>
                    <a:pt x="160" y="370"/>
                  </a:lnTo>
                  <a:lnTo>
                    <a:pt x="160" y="370"/>
                  </a:lnTo>
                  <a:lnTo>
                    <a:pt x="160" y="370"/>
                  </a:lnTo>
                  <a:lnTo>
                    <a:pt x="160" y="370"/>
                  </a:lnTo>
                  <a:lnTo>
                    <a:pt x="160" y="370"/>
                  </a:lnTo>
                  <a:close/>
                  <a:moveTo>
                    <a:pt x="150" y="390"/>
                  </a:moveTo>
                  <a:lnTo>
                    <a:pt x="150" y="390"/>
                  </a:lnTo>
                  <a:lnTo>
                    <a:pt x="150" y="388"/>
                  </a:lnTo>
                  <a:lnTo>
                    <a:pt x="148" y="386"/>
                  </a:lnTo>
                  <a:lnTo>
                    <a:pt x="148" y="386"/>
                  </a:lnTo>
                  <a:lnTo>
                    <a:pt x="144" y="384"/>
                  </a:lnTo>
                  <a:lnTo>
                    <a:pt x="144" y="384"/>
                  </a:lnTo>
                  <a:lnTo>
                    <a:pt x="148" y="386"/>
                  </a:lnTo>
                  <a:lnTo>
                    <a:pt x="148" y="386"/>
                  </a:lnTo>
                  <a:lnTo>
                    <a:pt x="148" y="388"/>
                  </a:lnTo>
                  <a:lnTo>
                    <a:pt x="148" y="390"/>
                  </a:lnTo>
                  <a:lnTo>
                    <a:pt x="150" y="390"/>
                  </a:lnTo>
                  <a:lnTo>
                    <a:pt x="150" y="390"/>
                  </a:lnTo>
                  <a:close/>
                  <a:moveTo>
                    <a:pt x="146" y="392"/>
                  </a:moveTo>
                  <a:lnTo>
                    <a:pt x="144" y="392"/>
                  </a:lnTo>
                  <a:lnTo>
                    <a:pt x="144" y="394"/>
                  </a:lnTo>
                  <a:lnTo>
                    <a:pt x="146" y="392"/>
                  </a:lnTo>
                  <a:close/>
                  <a:moveTo>
                    <a:pt x="142" y="390"/>
                  </a:moveTo>
                  <a:lnTo>
                    <a:pt x="142" y="394"/>
                  </a:lnTo>
                  <a:lnTo>
                    <a:pt x="142" y="394"/>
                  </a:lnTo>
                  <a:lnTo>
                    <a:pt x="142" y="392"/>
                  </a:lnTo>
                  <a:lnTo>
                    <a:pt x="142" y="390"/>
                  </a:lnTo>
                  <a:lnTo>
                    <a:pt x="142" y="390"/>
                  </a:lnTo>
                  <a:close/>
                  <a:moveTo>
                    <a:pt x="154" y="380"/>
                  </a:moveTo>
                  <a:lnTo>
                    <a:pt x="152" y="378"/>
                  </a:lnTo>
                  <a:lnTo>
                    <a:pt x="152" y="380"/>
                  </a:lnTo>
                  <a:lnTo>
                    <a:pt x="152" y="380"/>
                  </a:lnTo>
                  <a:lnTo>
                    <a:pt x="154" y="380"/>
                  </a:lnTo>
                  <a:lnTo>
                    <a:pt x="154" y="380"/>
                  </a:lnTo>
                  <a:close/>
                  <a:moveTo>
                    <a:pt x="158" y="360"/>
                  </a:moveTo>
                  <a:lnTo>
                    <a:pt x="158" y="360"/>
                  </a:lnTo>
                  <a:lnTo>
                    <a:pt x="156" y="360"/>
                  </a:lnTo>
                  <a:lnTo>
                    <a:pt x="156" y="360"/>
                  </a:lnTo>
                  <a:lnTo>
                    <a:pt x="158" y="362"/>
                  </a:lnTo>
                  <a:lnTo>
                    <a:pt x="158" y="362"/>
                  </a:lnTo>
                  <a:lnTo>
                    <a:pt x="158" y="360"/>
                  </a:lnTo>
                  <a:lnTo>
                    <a:pt x="158" y="360"/>
                  </a:lnTo>
                  <a:close/>
                  <a:moveTo>
                    <a:pt x="162" y="362"/>
                  </a:moveTo>
                  <a:lnTo>
                    <a:pt x="162" y="362"/>
                  </a:lnTo>
                  <a:lnTo>
                    <a:pt x="160" y="362"/>
                  </a:lnTo>
                  <a:lnTo>
                    <a:pt x="160" y="360"/>
                  </a:lnTo>
                  <a:lnTo>
                    <a:pt x="160" y="360"/>
                  </a:lnTo>
                  <a:lnTo>
                    <a:pt x="160" y="362"/>
                  </a:lnTo>
                  <a:lnTo>
                    <a:pt x="162" y="362"/>
                  </a:lnTo>
                  <a:lnTo>
                    <a:pt x="162" y="362"/>
                  </a:lnTo>
                  <a:close/>
                  <a:moveTo>
                    <a:pt x="166" y="366"/>
                  </a:moveTo>
                  <a:lnTo>
                    <a:pt x="166" y="366"/>
                  </a:lnTo>
                  <a:lnTo>
                    <a:pt x="164" y="366"/>
                  </a:lnTo>
                  <a:lnTo>
                    <a:pt x="162" y="366"/>
                  </a:lnTo>
                  <a:lnTo>
                    <a:pt x="162" y="366"/>
                  </a:lnTo>
                  <a:lnTo>
                    <a:pt x="164" y="366"/>
                  </a:lnTo>
                  <a:lnTo>
                    <a:pt x="166" y="366"/>
                  </a:lnTo>
                  <a:lnTo>
                    <a:pt x="166" y="366"/>
                  </a:lnTo>
                  <a:close/>
                  <a:moveTo>
                    <a:pt x="168" y="370"/>
                  </a:moveTo>
                  <a:lnTo>
                    <a:pt x="168" y="370"/>
                  </a:lnTo>
                  <a:lnTo>
                    <a:pt x="168" y="368"/>
                  </a:lnTo>
                  <a:lnTo>
                    <a:pt x="168" y="366"/>
                  </a:lnTo>
                  <a:lnTo>
                    <a:pt x="168" y="366"/>
                  </a:lnTo>
                  <a:lnTo>
                    <a:pt x="168" y="366"/>
                  </a:lnTo>
                  <a:lnTo>
                    <a:pt x="170" y="366"/>
                  </a:lnTo>
                  <a:lnTo>
                    <a:pt x="170" y="366"/>
                  </a:lnTo>
                  <a:lnTo>
                    <a:pt x="170" y="364"/>
                  </a:lnTo>
                  <a:lnTo>
                    <a:pt x="172" y="364"/>
                  </a:lnTo>
                  <a:lnTo>
                    <a:pt x="172" y="364"/>
                  </a:lnTo>
                  <a:lnTo>
                    <a:pt x="172" y="366"/>
                  </a:lnTo>
                  <a:lnTo>
                    <a:pt x="172" y="366"/>
                  </a:lnTo>
                  <a:lnTo>
                    <a:pt x="172" y="366"/>
                  </a:lnTo>
                  <a:lnTo>
                    <a:pt x="174" y="368"/>
                  </a:lnTo>
                  <a:lnTo>
                    <a:pt x="174" y="368"/>
                  </a:lnTo>
                  <a:lnTo>
                    <a:pt x="172" y="366"/>
                  </a:lnTo>
                  <a:lnTo>
                    <a:pt x="172" y="366"/>
                  </a:lnTo>
                  <a:lnTo>
                    <a:pt x="172" y="364"/>
                  </a:lnTo>
                  <a:lnTo>
                    <a:pt x="172" y="364"/>
                  </a:lnTo>
                  <a:lnTo>
                    <a:pt x="172" y="364"/>
                  </a:lnTo>
                  <a:lnTo>
                    <a:pt x="172" y="364"/>
                  </a:lnTo>
                  <a:lnTo>
                    <a:pt x="170" y="364"/>
                  </a:lnTo>
                  <a:lnTo>
                    <a:pt x="170" y="364"/>
                  </a:lnTo>
                  <a:lnTo>
                    <a:pt x="172" y="364"/>
                  </a:lnTo>
                  <a:lnTo>
                    <a:pt x="172" y="362"/>
                  </a:lnTo>
                  <a:lnTo>
                    <a:pt x="174" y="364"/>
                  </a:lnTo>
                  <a:lnTo>
                    <a:pt x="174" y="364"/>
                  </a:lnTo>
                  <a:lnTo>
                    <a:pt x="174" y="362"/>
                  </a:lnTo>
                  <a:lnTo>
                    <a:pt x="174" y="364"/>
                  </a:lnTo>
                  <a:lnTo>
                    <a:pt x="174" y="364"/>
                  </a:lnTo>
                  <a:lnTo>
                    <a:pt x="174" y="362"/>
                  </a:lnTo>
                  <a:lnTo>
                    <a:pt x="174" y="362"/>
                  </a:lnTo>
                  <a:lnTo>
                    <a:pt x="174" y="360"/>
                  </a:lnTo>
                  <a:lnTo>
                    <a:pt x="174" y="360"/>
                  </a:lnTo>
                  <a:lnTo>
                    <a:pt x="174" y="360"/>
                  </a:lnTo>
                  <a:lnTo>
                    <a:pt x="172" y="354"/>
                  </a:lnTo>
                  <a:lnTo>
                    <a:pt x="172" y="356"/>
                  </a:lnTo>
                  <a:lnTo>
                    <a:pt x="172" y="356"/>
                  </a:lnTo>
                  <a:lnTo>
                    <a:pt x="166" y="354"/>
                  </a:lnTo>
                  <a:lnTo>
                    <a:pt x="166" y="354"/>
                  </a:lnTo>
                  <a:lnTo>
                    <a:pt x="164" y="354"/>
                  </a:lnTo>
                  <a:lnTo>
                    <a:pt x="166" y="354"/>
                  </a:lnTo>
                  <a:lnTo>
                    <a:pt x="166" y="354"/>
                  </a:lnTo>
                  <a:lnTo>
                    <a:pt x="166" y="350"/>
                  </a:lnTo>
                  <a:lnTo>
                    <a:pt x="166" y="348"/>
                  </a:lnTo>
                  <a:lnTo>
                    <a:pt x="166" y="348"/>
                  </a:lnTo>
                  <a:lnTo>
                    <a:pt x="164" y="346"/>
                  </a:lnTo>
                  <a:lnTo>
                    <a:pt x="162" y="346"/>
                  </a:lnTo>
                  <a:lnTo>
                    <a:pt x="162" y="346"/>
                  </a:lnTo>
                  <a:lnTo>
                    <a:pt x="162" y="346"/>
                  </a:lnTo>
                  <a:lnTo>
                    <a:pt x="160" y="344"/>
                  </a:lnTo>
                  <a:lnTo>
                    <a:pt x="160" y="344"/>
                  </a:lnTo>
                  <a:lnTo>
                    <a:pt x="160" y="344"/>
                  </a:lnTo>
                  <a:lnTo>
                    <a:pt x="160" y="344"/>
                  </a:lnTo>
                  <a:lnTo>
                    <a:pt x="162" y="346"/>
                  </a:lnTo>
                  <a:lnTo>
                    <a:pt x="162" y="346"/>
                  </a:lnTo>
                  <a:lnTo>
                    <a:pt x="162" y="346"/>
                  </a:lnTo>
                  <a:lnTo>
                    <a:pt x="162" y="346"/>
                  </a:lnTo>
                  <a:lnTo>
                    <a:pt x="162" y="346"/>
                  </a:lnTo>
                  <a:lnTo>
                    <a:pt x="162" y="348"/>
                  </a:lnTo>
                  <a:lnTo>
                    <a:pt x="162" y="348"/>
                  </a:lnTo>
                  <a:lnTo>
                    <a:pt x="164" y="348"/>
                  </a:lnTo>
                  <a:lnTo>
                    <a:pt x="164" y="350"/>
                  </a:lnTo>
                  <a:lnTo>
                    <a:pt x="164" y="350"/>
                  </a:lnTo>
                  <a:lnTo>
                    <a:pt x="162" y="350"/>
                  </a:lnTo>
                  <a:lnTo>
                    <a:pt x="162" y="350"/>
                  </a:lnTo>
                  <a:lnTo>
                    <a:pt x="160" y="348"/>
                  </a:lnTo>
                  <a:lnTo>
                    <a:pt x="160" y="348"/>
                  </a:lnTo>
                  <a:lnTo>
                    <a:pt x="158" y="348"/>
                  </a:lnTo>
                  <a:lnTo>
                    <a:pt x="158" y="348"/>
                  </a:lnTo>
                  <a:lnTo>
                    <a:pt x="160" y="348"/>
                  </a:lnTo>
                  <a:lnTo>
                    <a:pt x="160" y="350"/>
                  </a:lnTo>
                  <a:lnTo>
                    <a:pt x="160" y="350"/>
                  </a:lnTo>
                  <a:lnTo>
                    <a:pt x="158" y="350"/>
                  </a:lnTo>
                  <a:lnTo>
                    <a:pt x="158" y="350"/>
                  </a:lnTo>
                  <a:lnTo>
                    <a:pt x="158" y="348"/>
                  </a:lnTo>
                  <a:lnTo>
                    <a:pt x="156" y="348"/>
                  </a:lnTo>
                  <a:lnTo>
                    <a:pt x="156" y="348"/>
                  </a:lnTo>
                  <a:lnTo>
                    <a:pt x="156" y="348"/>
                  </a:lnTo>
                  <a:lnTo>
                    <a:pt x="156" y="348"/>
                  </a:lnTo>
                  <a:lnTo>
                    <a:pt x="156" y="348"/>
                  </a:lnTo>
                  <a:lnTo>
                    <a:pt x="156" y="350"/>
                  </a:lnTo>
                  <a:lnTo>
                    <a:pt x="156" y="350"/>
                  </a:lnTo>
                  <a:lnTo>
                    <a:pt x="156" y="350"/>
                  </a:lnTo>
                  <a:lnTo>
                    <a:pt x="156" y="350"/>
                  </a:lnTo>
                  <a:lnTo>
                    <a:pt x="156" y="350"/>
                  </a:lnTo>
                  <a:lnTo>
                    <a:pt x="154" y="352"/>
                  </a:lnTo>
                  <a:lnTo>
                    <a:pt x="150" y="352"/>
                  </a:lnTo>
                  <a:lnTo>
                    <a:pt x="152" y="356"/>
                  </a:lnTo>
                  <a:lnTo>
                    <a:pt x="152" y="356"/>
                  </a:lnTo>
                  <a:lnTo>
                    <a:pt x="154" y="354"/>
                  </a:lnTo>
                  <a:lnTo>
                    <a:pt x="154" y="354"/>
                  </a:lnTo>
                  <a:lnTo>
                    <a:pt x="158" y="356"/>
                  </a:lnTo>
                  <a:lnTo>
                    <a:pt x="158" y="360"/>
                  </a:lnTo>
                  <a:lnTo>
                    <a:pt x="158" y="360"/>
                  </a:lnTo>
                  <a:lnTo>
                    <a:pt x="158" y="360"/>
                  </a:lnTo>
                  <a:lnTo>
                    <a:pt x="158" y="360"/>
                  </a:lnTo>
                  <a:lnTo>
                    <a:pt x="160" y="360"/>
                  </a:lnTo>
                  <a:lnTo>
                    <a:pt x="160" y="360"/>
                  </a:lnTo>
                  <a:lnTo>
                    <a:pt x="158" y="362"/>
                  </a:lnTo>
                  <a:lnTo>
                    <a:pt x="160" y="360"/>
                  </a:lnTo>
                  <a:lnTo>
                    <a:pt x="160" y="360"/>
                  </a:lnTo>
                  <a:lnTo>
                    <a:pt x="160" y="360"/>
                  </a:lnTo>
                  <a:lnTo>
                    <a:pt x="160" y="360"/>
                  </a:lnTo>
                  <a:lnTo>
                    <a:pt x="160" y="358"/>
                  </a:lnTo>
                  <a:lnTo>
                    <a:pt x="162" y="356"/>
                  </a:lnTo>
                  <a:lnTo>
                    <a:pt x="162" y="356"/>
                  </a:lnTo>
                  <a:lnTo>
                    <a:pt x="162" y="358"/>
                  </a:lnTo>
                  <a:lnTo>
                    <a:pt x="162" y="358"/>
                  </a:lnTo>
                  <a:lnTo>
                    <a:pt x="162" y="358"/>
                  </a:lnTo>
                  <a:lnTo>
                    <a:pt x="162" y="358"/>
                  </a:lnTo>
                  <a:lnTo>
                    <a:pt x="162" y="358"/>
                  </a:lnTo>
                  <a:lnTo>
                    <a:pt x="162" y="358"/>
                  </a:lnTo>
                  <a:lnTo>
                    <a:pt x="162" y="360"/>
                  </a:lnTo>
                  <a:lnTo>
                    <a:pt x="162" y="360"/>
                  </a:lnTo>
                  <a:lnTo>
                    <a:pt x="162" y="360"/>
                  </a:lnTo>
                  <a:lnTo>
                    <a:pt x="164" y="358"/>
                  </a:lnTo>
                  <a:lnTo>
                    <a:pt x="164" y="358"/>
                  </a:lnTo>
                  <a:lnTo>
                    <a:pt x="164" y="362"/>
                  </a:lnTo>
                  <a:lnTo>
                    <a:pt x="162" y="364"/>
                  </a:lnTo>
                  <a:lnTo>
                    <a:pt x="162" y="364"/>
                  </a:lnTo>
                  <a:lnTo>
                    <a:pt x="164" y="366"/>
                  </a:lnTo>
                  <a:lnTo>
                    <a:pt x="164" y="366"/>
                  </a:lnTo>
                  <a:lnTo>
                    <a:pt x="164" y="366"/>
                  </a:lnTo>
                  <a:lnTo>
                    <a:pt x="166" y="366"/>
                  </a:lnTo>
                  <a:lnTo>
                    <a:pt x="166" y="368"/>
                  </a:lnTo>
                  <a:lnTo>
                    <a:pt x="166" y="368"/>
                  </a:lnTo>
                  <a:lnTo>
                    <a:pt x="168" y="370"/>
                  </a:lnTo>
                  <a:lnTo>
                    <a:pt x="168" y="370"/>
                  </a:lnTo>
                  <a:close/>
                  <a:moveTo>
                    <a:pt x="150" y="338"/>
                  </a:moveTo>
                  <a:lnTo>
                    <a:pt x="150" y="338"/>
                  </a:lnTo>
                  <a:lnTo>
                    <a:pt x="152" y="338"/>
                  </a:lnTo>
                  <a:lnTo>
                    <a:pt x="152" y="336"/>
                  </a:lnTo>
                  <a:lnTo>
                    <a:pt x="152" y="338"/>
                  </a:lnTo>
                  <a:lnTo>
                    <a:pt x="150" y="336"/>
                  </a:lnTo>
                  <a:lnTo>
                    <a:pt x="150" y="336"/>
                  </a:lnTo>
                  <a:lnTo>
                    <a:pt x="150" y="336"/>
                  </a:lnTo>
                  <a:lnTo>
                    <a:pt x="148" y="334"/>
                  </a:lnTo>
                  <a:lnTo>
                    <a:pt x="148" y="334"/>
                  </a:lnTo>
                  <a:lnTo>
                    <a:pt x="146" y="336"/>
                  </a:lnTo>
                  <a:lnTo>
                    <a:pt x="146" y="336"/>
                  </a:lnTo>
                  <a:lnTo>
                    <a:pt x="146" y="336"/>
                  </a:lnTo>
                  <a:lnTo>
                    <a:pt x="146" y="336"/>
                  </a:lnTo>
                  <a:lnTo>
                    <a:pt x="150" y="338"/>
                  </a:lnTo>
                  <a:lnTo>
                    <a:pt x="150" y="338"/>
                  </a:lnTo>
                  <a:lnTo>
                    <a:pt x="150" y="338"/>
                  </a:lnTo>
                  <a:lnTo>
                    <a:pt x="150" y="338"/>
                  </a:lnTo>
                  <a:close/>
                  <a:moveTo>
                    <a:pt x="146" y="342"/>
                  </a:moveTo>
                  <a:lnTo>
                    <a:pt x="146" y="342"/>
                  </a:lnTo>
                  <a:lnTo>
                    <a:pt x="148" y="340"/>
                  </a:lnTo>
                  <a:lnTo>
                    <a:pt x="146" y="340"/>
                  </a:lnTo>
                  <a:lnTo>
                    <a:pt x="146" y="340"/>
                  </a:lnTo>
                  <a:lnTo>
                    <a:pt x="146" y="342"/>
                  </a:lnTo>
                  <a:lnTo>
                    <a:pt x="146" y="342"/>
                  </a:lnTo>
                  <a:close/>
                  <a:moveTo>
                    <a:pt x="134" y="360"/>
                  </a:moveTo>
                  <a:lnTo>
                    <a:pt x="136" y="358"/>
                  </a:lnTo>
                  <a:lnTo>
                    <a:pt x="136" y="358"/>
                  </a:lnTo>
                  <a:lnTo>
                    <a:pt x="134" y="360"/>
                  </a:lnTo>
                  <a:lnTo>
                    <a:pt x="134" y="358"/>
                  </a:lnTo>
                  <a:lnTo>
                    <a:pt x="134" y="358"/>
                  </a:lnTo>
                  <a:lnTo>
                    <a:pt x="134" y="358"/>
                  </a:lnTo>
                  <a:lnTo>
                    <a:pt x="134" y="358"/>
                  </a:lnTo>
                  <a:lnTo>
                    <a:pt x="134" y="358"/>
                  </a:lnTo>
                  <a:lnTo>
                    <a:pt x="130" y="356"/>
                  </a:lnTo>
                  <a:lnTo>
                    <a:pt x="130" y="358"/>
                  </a:lnTo>
                  <a:lnTo>
                    <a:pt x="130" y="358"/>
                  </a:lnTo>
                  <a:lnTo>
                    <a:pt x="128" y="356"/>
                  </a:lnTo>
                  <a:lnTo>
                    <a:pt x="126" y="354"/>
                  </a:lnTo>
                  <a:lnTo>
                    <a:pt x="126" y="354"/>
                  </a:lnTo>
                  <a:lnTo>
                    <a:pt x="128" y="354"/>
                  </a:lnTo>
                  <a:lnTo>
                    <a:pt x="126" y="356"/>
                  </a:lnTo>
                  <a:lnTo>
                    <a:pt x="126" y="356"/>
                  </a:lnTo>
                  <a:lnTo>
                    <a:pt x="126" y="356"/>
                  </a:lnTo>
                  <a:lnTo>
                    <a:pt x="124" y="354"/>
                  </a:lnTo>
                  <a:lnTo>
                    <a:pt x="124" y="354"/>
                  </a:lnTo>
                  <a:lnTo>
                    <a:pt x="124" y="352"/>
                  </a:lnTo>
                  <a:lnTo>
                    <a:pt x="124" y="352"/>
                  </a:lnTo>
                  <a:lnTo>
                    <a:pt x="122" y="354"/>
                  </a:lnTo>
                  <a:lnTo>
                    <a:pt x="124" y="354"/>
                  </a:lnTo>
                  <a:lnTo>
                    <a:pt x="124" y="354"/>
                  </a:lnTo>
                  <a:lnTo>
                    <a:pt x="126" y="356"/>
                  </a:lnTo>
                  <a:lnTo>
                    <a:pt x="128" y="360"/>
                  </a:lnTo>
                  <a:lnTo>
                    <a:pt x="128" y="360"/>
                  </a:lnTo>
                  <a:lnTo>
                    <a:pt x="128" y="358"/>
                  </a:lnTo>
                  <a:lnTo>
                    <a:pt x="128" y="358"/>
                  </a:lnTo>
                  <a:lnTo>
                    <a:pt x="128" y="360"/>
                  </a:lnTo>
                  <a:lnTo>
                    <a:pt x="128" y="360"/>
                  </a:lnTo>
                  <a:lnTo>
                    <a:pt x="128" y="360"/>
                  </a:lnTo>
                  <a:lnTo>
                    <a:pt x="128" y="360"/>
                  </a:lnTo>
                  <a:lnTo>
                    <a:pt x="128" y="360"/>
                  </a:lnTo>
                  <a:lnTo>
                    <a:pt x="130" y="360"/>
                  </a:lnTo>
                  <a:lnTo>
                    <a:pt x="130" y="360"/>
                  </a:lnTo>
                  <a:lnTo>
                    <a:pt x="130" y="360"/>
                  </a:lnTo>
                  <a:lnTo>
                    <a:pt x="130" y="360"/>
                  </a:lnTo>
                  <a:lnTo>
                    <a:pt x="130" y="360"/>
                  </a:lnTo>
                  <a:lnTo>
                    <a:pt x="130" y="360"/>
                  </a:lnTo>
                  <a:lnTo>
                    <a:pt x="130" y="356"/>
                  </a:lnTo>
                  <a:lnTo>
                    <a:pt x="130" y="356"/>
                  </a:lnTo>
                  <a:lnTo>
                    <a:pt x="132" y="360"/>
                  </a:lnTo>
                  <a:lnTo>
                    <a:pt x="134" y="360"/>
                  </a:lnTo>
                  <a:lnTo>
                    <a:pt x="134" y="360"/>
                  </a:lnTo>
                  <a:close/>
                  <a:moveTo>
                    <a:pt x="130" y="370"/>
                  </a:moveTo>
                  <a:lnTo>
                    <a:pt x="130" y="370"/>
                  </a:lnTo>
                  <a:lnTo>
                    <a:pt x="130" y="372"/>
                  </a:lnTo>
                  <a:lnTo>
                    <a:pt x="130" y="372"/>
                  </a:lnTo>
                  <a:lnTo>
                    <a:pt x="130" y="372"/>
                  </a:lnTo>
                  <a:lnTo>
                    <a:pt x="130" y="372"/>
                  </a:lnTo>
                  <a:lnTo>
                    <a:pt x="130" y="370"/>
                  </a:lnTo>
                  <a:lnTo>
                    <a:pt x="130" y="370"/>
                  </a:lnTo>
                  <a:close/>
                  <a:moveTo>
                    <a:pt x="106" y="418"/>
                  </a:moveTo>
                  <a:lnTo>
                    <a:pt x="106" y="418"/>
                  </a:lnTo>
                  <a:lnTo>
                    <a:pt x="106" y="420"/>
                  </a:lnTo>
                  <a:lnTo>
                    <a:pt x="106" y="420"/>
                  </a:lnTo>
                  <a:lnTo>
                    <a:pt x="108" y="420"/>
                  </a:lnTo>
                  <a:lnTo>
                    <a:pt x="106" y="418"/>
                  </a:lnTo>
                  <a:close/>
                  <a:moveTo>
                    <a:pt x="114" y="406"/>
                  </a:moveTo>
                  <a:lnTo>
                    <a:pt x="114" y="406"/>
                  </a:lnTo>
                  <a:lnTo>
                    <a:pt x="112" y="406"/>
                  </a:lnTo>
                  <a:lnTo>
                    <a:pt x="112" y="406"/>
                  </a:lnTo>
                  <a:lnTo>
                    <a:pt x="112" y="406"/>
                  </a:lnTo>
                  <a:lnTo>
                    <a:pt x="112" y="406"/>
                  </a:lnTo>
                  <a:lnTo>
                    <a:pt x="114" y="406"/>
                  </a:lnTo>
                  <a:lnTo>
                    <a:pt x="114" y="406"/>
                  </a:lnTo>
                  <a:close/>
                  <a:moveTo>
                    <a:pt x="114" y="404"/>
                  </a:moveTo>
                  <a:lnTo>
                    <a:pt x="114" y="404"/>
                  </a:lnTo>
                  <a:lnTo>
                    <a:pt x="114" y="404"/>
                  </a:lnTo>
                  <a:lnTo>
                    <a:pt x="112" y="404"/>
                  </a:lnTo>
                  <a:lnTo>
                    <a:pt x="112" y="404"/>
                  </a:lnTo>
                  <a:lnTo>
                    <a:pt x="114" y="404"/>
                  </a:lnTo>
                  <a:lnTo>
                    <a:pt x="114" y="404"/>
                  </a:lnTo>
                  <a:close/>
                  <a:moveTo>
                    <a:pt x="120" y="386"/>
                  </a:moveTo>
                  <a:lnTo>
                    <a:pt x="120" y="386"/>
                  </a:lnTo>
                  <a:lnTo>
                    <a:pt x="120" y="384"/>
                  </a:lnTo>
                  <a:lnTo>
                    <a:pt x="118" y="386"/>
                  </a:lnTo>
                  <a:lnTo>
                    <a:pt x="118" y="386"/>
                  </a:lnTo>
                  <a:lnTo>
                    <a:pt x="118" y="386"/>
                  </a:lnTo>
                  <a:lnTo>
                    <a:pt x="118" y="386"/>
                  </a:lnTo>
                  <a:lnTo>
                    <a:pt x="118" y="386"/>
                  </a:lnTo>
                  <a:lnTo>
                    <a:pt x="118" y="386"/>
                  </a:lnTo>
                  <a:lnTo>
                    <a:pt x="120" y="386"/>
                  </a:lnTo>
                  <a:lnTo>
                    <a:pt x="120" y="386"/>
                  </a:lnTo>
                  <a:close/>
                  <a:moveTo>
                    <a:pt x="124" y="374"/>
                  </a:moveTo>
                  <a:lnTo>
                    <a:pt x="124" y="374"/>
                  </a:lnTo>
                  <a:lnTo>
                    <a:pt x="124" y="374"/>
                  </a:lnTo>
                  <a:lnTo>
                    <a:pt x="122" y="374"/>
                  </a:lnTo>
                  <a:lnTo>
                    <a:pt x="122" y="374"/>
                  </a:lnTo>
                  <a:lnTo>
                    <a:pt x="122" y="376"/>
                  </a:lnTo>
                  <a:lnTo>
                    <a:pt x="124" y="374"/>
                  </a:lnTo>
                  <a:lnTo>
                    <a:pt x="124" y="374"/>
                  </a:lnTo>
                  <a:close/>
                  <a:moveTo>
                    <a:pt x="128" y="370"/>
                  </a:moveTo>
                  <a:lnTo>
                    <a:pt x="128" y="370"/>
                  </a:lnTo>
                  <a:lnTo>
                    <a:pt x="126" y="368"/>
                  </a:lnTo>
                  <a:lnTo>
                    <a:pt x="124" y="366"/>
                  </a:lnTo>
                  <a:lnTo>
                    <a:pt x="124" y="368"/>
                  </a:lnTo>
                  <a:lnTo>
                    <a:pt x="124" y="368"/>
                  </a:lnTo>
                  <a:lnTo>
                    <a:pt x="122" y="368"/>
                  </a:lnTo>
                  <a:lnTo>
                    <a:pt x="122" y="368"/>
                  </a:lnTo>
                  <a:lnTo>
                    <a:pt x="126" y="368"/>
                  </a:lnTo>
                  <a:lnTo>
                    <a:pt x="128" y="370"/>
                  </a:lnTo>
                  <a:lnTo>
                    <a:pt x="128" y="370"/>
                  </a:lnTo>
                  <a:close/>
                  <a:moveTo>
                    <a:pt x="102" y="420"/>
                  </a:moveTo>
                  <a:lnTo>
                    <a:pt x="104" y="420"/>
                  </a:lnTo>
                  <a:lnTo>
                    <a:pt x="102" y="418"/>
                  </a:lnTo>
                  <a:lnTo>
                    <a:pt x="102" y="420"/>
                  </a:lnTo>
                  <a:close/>
                  <a:moveTo>
                    <a:pt x="98" y="422"/>
                  </a:moveTo>
                  <a:lnTo>
                    <a:pt x="98" y="422"/>
                  </a:lnTo>
                  <a:lnTo>
                    <a:pt x="98" y="424"/>
                  </a:lnTo>
                  <a:lnTo>
                    <a:pt x="98" y="424"/>
                  </a:lnTo>
                  <a:lnTo>
                    <a:pt x="100" y="424"/>
                  </a:lnTo>
                  <a:lnTo>
                    <a:pt x="100" y="424"/>
                  </a:lnTo>
                  <a:lnTo>
                    <a:pt x="100" y="424"/>
                  </a:lnTo>
                  <a:lnTo>
                    <a:pt x="98" y="422"/>
                  </a:lnTo>
                  <a:lnTo>
                    <a:pt x="98" y="422"/>
                  </a:lnTo>
                  <a:close/>
                  <a:moveTo>
                    <a:pt x="128" y="364"/>
                  </a:moveTo>
                  <a:lnTo>
                    <a:pt x="128" y="364"/>
                  </a:lnTo>
                  <a:lnTo>
                    <a:pt x="128" y="364"/>
                  </a:lnTo>
                  <a:lnTo>
                    <a:pt x="126" y="364"/>
                  </a:lnTo>
                  <a:lnTo>
                    <a:pt x="126" y="364"/>
                  </a:lnTo>
                  <a:lnTo>
                    <a:pt x="128" y="366"/>
                  </a:lnTo>
                  <a:lnTo>
                    <a:pt x="128" y="364"/>
                  </a:lnTo>
                  <a:lnTo>
                    <a:pt x="128" y="364"/>
                  </a:lnTo>
                  <a:close/>
                  <a:moveTo>
                    <a:pt x="108" y="398"/>
                  </a:moveTo>
                  <a:lnTo>
                    <a:pt x="108" y="398"/>
                  </a:lnTo>
                  <a:lnTo>
                    <a:pt x="108" y="398"/>
                  </a:lnTo>
                  <a:lnTo>
                    <a:pt x="108" y="398"/>
                  </a:lnTo>
                  <a:lnTo>
                    <a:pt x="108" y="398"/>
                  </a:lnTo>
                  <a:lnTo>
                    <a:pt x="108" y="398"/>
                  </a:lnTo>
                  <a:lnTo>
                    <a:pt x="110" y="398"/>
                  </a:lnTo>
                  <a:lnTo>
                    <a:pt x="110" y="398"/>
                  </a:lnTo>
                  <a:lnTo>
                    <a:pt x="108" y="398"/>
                  </a:lnTo>
                  <a:lnTo>
                    <a:pt x="108" y="398"/>
                  </a:lnTo>
                  <a:lnTo>
                    <a:pt x="108" y="398"/>
                  </a:lnTo>
                  <a:close/>
                  <a:moveTo>
                    <a:pt x="134" y="326"/>
                  </a:moveTo>
                  <a:lnTo>
                    <a:pt x="132" y="324"/>
                  </a:lnTo>
                  <a:lnTo>
                    <a:pt x="132" y="324"/>
                  </a:lnTo>
                  <a:lnTo>
                    <a:pt x="132" y="326"/>
                  </a:lnTo>
                  <a:lnTo>
                    <a:pt x="132" y="326"/>
                  </a:lnTo>
                  <a:lnTo>
                    <a:pt x="132" y="326"/>
                  </a:lnTo>
                  <a:lnTo>
                    <a:pt x="134" y="326"/>
                  </a:lnTo>
                  <a:lnTo>
                    <a:pt x="134" y="326"/>
                  </a:lnTo>
                  <a:close/>
                  <a:moveTo>
                    <a:pt x="130" y="344"/>
                  </a:moveTo>
                  <a:lnTo>
                    <a:pt x="132" y="344"/>
                  </a:lnTo>
                  <a:lnTo>
                    <a:pt x="132" y="342"/>
                  </a:lnTo>
                  <a:lnTo>
                    <a:pt x="132" y="342"/>
                  </a:lnTo>
                  <a:lnTo>
                    <a:pt x="132" y="344"/>
                  </a:lnTo>
                  <a:lnTo>
                    <a:pt x="130" y="344"/>
                  </a:lnTo>
                  <a:lnTo>
                    <a:pt x="130" y="344"/>
                  </a:lnTo>
                  <a:lnTo>
                    <a:pt x="130" y="344"/>
                  </a:lnTo>
                  <a:lnTo>
                    <a:pt x="130" y="344"/>
                  </a:lnTo>
                  <a:lnTo>
                    <a:pt x="130" y="344"/>
                  </a:lnTo>
                  <a:close/>
                  <a:moveTo>
                    <a:pt x="140" y="332"/>
                  </a:moveTo>
                  <a:lnTo>
                    <a:pt x="140" y="332"/>
                  </a:lnTo>
                  <a:lnTo>
                    <a:pt x="138" y="330"/>
                  </a:lnTo>
                  <a:lnTo>
                    <a:pt x="138" y="330"/>
                  </a:lnTo>
                  <a:lnTo>
                    <a:pt x="138" y="332"/>
                  </a:lnTo>
                  <a:lnTo>
                    <a:pt x="140" y="332"/>
                  </a:lnTo>
                  <a:close/>
                  <a:moveTo>
                    <a:pt x="134" y="342"/>
                  </a:moveTo>
                  <a:lnTo>
                    <a:pt x="134" y="342"/>
                  </a:lnTo>
                  <a:lnTo>
                    <a:pt x="136" y="340"/>
                  </a:lnTo>
                  <a:lnTo>
                    <a:pt x="134" y="342"/>
                  </a:lnTo>
                  <a:close/>
                  <a:moveTo>
                    <a:pt x="146" y="318"/>
                  </a:moveTo>
                  <a:lnTo>
                    <a:pt x="146" y="316"/>
                  </a:lnTo>
                  <a:lnTo>
                    <a:pt x="144" y="318"/>
                  </a:lnTo>
                  <a:lnTo>
                    <a:pt x="146" y="318"/>
                  </a:lnTo>
                  <a:close/>
                  <a:moveTo>
                    <a:pt x="120" y="402"/>
                  </a:moveTo>
                  <a:lnTo>
                    <a:pt x="120" y="404"/>
                  </a:lnTo>
                  <a:lnTo>
                    <a:pt x="120" y="404"/>
                  </a:lnTo>
                  <a:lnTo>
                    <a:pt x="120" y="402"/>
                  </a:lnTo>
                  <a:close/>
                  <a:moveTo>
                    <a:pt x="110" y="438"/>
                  </a:moveTo>
                  <a:lnTo>
                    <a:pt x="110" y="438"/>
                  </a:lnTo>
                  <a:lnTo>
                    <a:pt x="110" y="436"/>
                  </a:lnTo>
                  <a:lnTo>
                    <a:pt x="112" y="438"/>
                  </a:lnTo>
                  <a:lnTo>
                    <a:pt x="110" y="436"/>
                  </a:lnTo>
                  <a:lnTo>
                    <a:pt x="110" y="436"/>
                  </a:lnTo>
                  <a:lnTo>
                    <a:pt x="110" y="436"/>
                  </a:lnTo>
                  <a:lnTo>
                    <a:pt x="108" y="438"/>
                  </a:lnTo>
                  <a:lnTo>
                    <a:pt x="108" y="436"/>
                  </a:lnTo>
                  <a:lnTo>
                    <a:pt x="108" y="436"/>
                  </a:lnTo>
                  <a:lnTo>
                    <a:pt x="108" y="438"/>
                  </a:lnTo>
                  <a:lnTo>
                    <a:pt x="110" y="438"/>
                  </a:lnTo>
                  <a:lnTo>
                    <a:pt x="110" y="438"/>
                  </a:lnTo>
                  <a:close/>
                  <a:moveTo>
                    <a:pt x="124" y="402"/>
                  </a:moveTo>
                  <a:lnTo>
                    <a:pt x="122" y="400"/>
                  </a:lnTo>
                  <a:lnTo>
                    <a:pt x="122" y="402"/>
                  </a:lnTo>
                  <a:lnTo>
                    <a:pt x="124" y="402"/>
                  </a:lnTo>
                  <a:close/>
                  <a:moveTo>
                    <a:pt x="146" y="334"/>
                  </a:moveTo>
                  <a:lnTo>
                    <a:pt x="146" y="334"/>
                  </a:lnTo>
                  <a:lnTo>
                    <a:pt x="144" y="332"/>
                  </a:lnTo>
                  <a:lnTo>
                    <a:pt x="142" y="334"/>
                  </a:lnTo>
                  <a:lnTo>
                    <a:pt x="142" y="334"/>
                  </a:lnTo>
                  <a:lnTo>
                    <a:pt x="142" y="334"/>
                  </a:lnTo>
                  <a:lnTo>
                    <a:pt x="142" y="336"/>
                  </a:lnTo>
                  <a:lnTo>
                    <a:pt x="142" y="336"/>
                  </a:lnTo>
                  <a:lnTo>
                    <a:pt x="142" y="334"/>
                  </a:lnTo>
                  <a:lnTo>
                    <a:pt x="142" y="334"/>
                  </a:lnTo>
                  <a:lnTo>
                    <a:pt x="142" y="334"/>
                  </a:lnTo>
                  <a:lnTo>
                    <a:pt x="144" y="336"/>
                  </a:lnTo>
                  <a:lnTo>
                    <a:pt x="144" y="336"/>
                  </a:lnTo>
                  <a:lnTo>
                    <a:pt x="146" y="334"/>
                  </a:lnTo>
                  <a:lnTo>
                    <a:pt x="146" y="334"/>
                  </a:lnTo>
                  <a:close/>
                  <a:moveTo>
                    <a:pt x="148" y="324"/>
                  </a:moveTo>
                  <a:lnTo>
                    <a:pt x="148" y="324"/>
                  </a:lnTo>
                  <a:lnTo>
                    <a:pt x="150" y="326"/>
                  </a:lnTo>
                  <a:lnTo>
                    <a:pt x="150" y="324"/>
                  </a:lnTo>
                  <a:lnTo>
                    <a:pt x="150" y="324"/>
                  </a:lnTo>
                  <a:lnTo>
                    <a:pt x="150" y="324"/>
                  </a:lnTo>
                  <a:lnTo>
                    <a:pt x="148" y="324"/>
                  </a:lnTo>
                  <a:lnTo>
                    <a:pt x="148" y="324"/>
                  </a:lnTo>
                  <a:lnTo>
                    <a:pt x="148" y="322"/>
                  </a:lnTo>
                  <a:lnTo>
                    <a:pt x="146" y="320"/>
                  </a:lnTo>
                  <a:lnTo>
                    <a:pt x="146" y="320"/>
                  </a:lnTo>
                  <a:lnTo>
                    <a:pt x="148" y="322"/>
                  </a:lnTo>
                  <a:lnTo>
                    <a:pt x="148" y="324"/>
                  </a:lnTo>
                  <a:lnTo>
                    <a:pt x="148" y="324"/>
                  </a:lnTo>
                  <a:close/>
                  <a:moveTo>
                    <a:pt x="148" y="332"/>
                  </a:moveTo>
                  <a:lnTo>
                    <a:pt x="148" y="332"/>
                  </a:lnTo>
                  <a:lnTo>
                    <a:pt x="148" y="330"/>
                  </a:lnTo>
                  <a:lnTo>
                    <a:pt x="148" y="330"/>
                  </a:lnTo>
                  <a:lnTo>
                    <a:pt x="148" y="330"/>
                  </a:lnTo>
                  <a:lnTo>
                    <a:pt x="146" y="328"/>
                  </a:lnTo>
                  <a:lnTo>
                    <a:pt x="146" y="328"/>
                  </a:lnTo>
                  <a:lnTo>
                    <a:pt x="146" y="328"/>
                  </a:lnTo>
                  <a:lnTo>
                    <a:pt x="146" y="328"/>
                  </a:lnTo>
                  <a:lnTo>
                    <a:pt x="146" y="328"/>
                  </a:lnTo>
                  <a:lnTo>
                    <a:pt x="146" y="328"/>
                  </a:lnTo>
                  <a:lnTo>
                    <a:pt x="146" y="330"/>
                  </a:lnTo>
                  <a:lnTo>
                    <a:pt x="146" y="328"/>
                  </a:lnTo>
                  <a:lnTo>
                    <a:pt x="146" y="328"/>
                  </a:lnTo>
                  <a:lnTo>
                    <a:pt x="146" y="328"/>
                  </a:lnTo>
                  <a:lnTo>
                    <a:pt x="148" y="332"/>
                  </a:lnTo>
                  <a:close/>
                  <a:moveTo>
                    <a:pt x="154" y="332"/>
                  </a:moveTo>
                  <a:lnTo>
                    <a:pt x="156" y="336"/>
                  </a:lnTo>
                  <a:lnTo>
                    <a:pt x="156" y="336"/>
                  </a:lnTo>
                  <a:lnTo>
                    <a:pt x="158" y="336"/>
                  </a:lnTo>
                  <a:lnTo>
                    <a:pt x="158" y="336"/>
                  </a:lnTo>
                  <a:lnTo>
                    <a:pt x="160" y="336"/>
                  </a:lnTo>
                  <a:lnTo>
                    <a:pt x="160" y="338"/>
                  </a:lnTo>
                  <a:lnTo>
                    <a:pt x="164" y="338"/>
                  </a:lnTo>
                  <a:lnTo>
                    <a:pt x="164" y="338"/>
                  </a:lnTo>
                  <a:lnTo>
                    <a:pt x="162" y="336"/>
                  </a:lnTo>
                  <a:lnTo>
                    <a:pt x="162" y="336"/>
                  </a:lnTo>
                  <a:lnTo>
                    <a:pt x="162" y="336"/>
                  </a:lnTo>
                  <a:lnTo>
                    <a:pt x="172" y="338"/>
                  </a:lnTo>
                  <a:lnTo>
                    <a:pt x="172" y="338"/>
                  </a:lnTo>
                  <a:lnTo>
                    <a:pt x="168" y="336"/>
                  </a:lnTo>
                  <a:lnTo>
                    <a:pt x="166" y="334"/>
                  </a:lnTo>
                  <a:lnTo>
                    <a:pt x="166" y="334"/>
                  </a:lnTo>
                  <a:lnTo>
                    <a:pt x="166" y="332"/>
                  </a:lnTo>
                  <a:lnTo>
                    <a:pt x="166" y="332"/>
                  </a:lnTo>
                  <a:lnTo>
                    <a:pt x="166" y="330"/>
                  </a:lnTo>
                  <a:lnTo>
                    <a:pt x="164" y="330"/>
                  </a:lnTo>
                  <a:lnTo>
                    <a:pt x="164" y="330"/>
                  </a:lnTo>
                  <a:lnTo>
                    <a:pt x="164" y="332"/>
                  </a:lnTo>
                  <a:lnTo>
                    <a:pt x="164" y="332"/>
                  </a:lnTo>
                  <a:lnTo>
                    <a:pt x="164" y="332"/>
                  </a:lnTo>
                  <a:lnTo>
                    <a:pt x="164" y="330"/>
                  </a:lnTo>
                  <a:lnTo>
                    <a:pt x="164" y="330"/>
                  </a:lnTo>
                  <a:lnTo>
                    <a:pt x="160" y="328"/>
                  </a:lnTo>
                  <a:lnTo>
                    <a:pt x="160" y="328"/>
                  </a:lnTo>
                  <a:lnTo>
                    <a:pt x="156" y="324"/>
                  </a:lnTo>
                  <a:lnTo>
                    <a:pt x="154" y="322"/>
                  </a:lnTo>
                  <a:lnTo>
                    <a:pt x="156" y="320"/>
                  </a:lnTo>
                  <a:lnTo>
                    <a:pt x="156" y="320"/>
                  </a:lnTo>
                  <a:lnTo>
                    <a:pt x="156" y="320"/>
                  </a:lnTo>
                  <a:lnTo>
                    <a:pt x="156" y="320"/>
                  </a:lnTo>
                  <a:lnTo>
                    <a:pt x="156" y="320"/>
                  </a:lnTo>
                  <a:lnTo>
                    <a:pt x="156" y="320"/>
                  </a:lnTo>
                  <a:lnTo>
                    <a:pt x="156" y="320"/>
                  </a:lnTo>
                  <a:lnTo>
                    <a:pt x="156" y="320"/>
                  </a:lnTo>
                  <a:lnTo>
                    <a:pt x="158" y="318"/>
                  </a:lnTo>
                  <a:lnTo>
                    <a:pt x="158" y="318"/>
                  </a:lnTo>
                  <a:lnTo>
                    <a:pt x="158" y="318"/>
                  </a:lnTo>
                  <a:lnTo>
                    <a:pt x="158" y="318"/>
                  </a:lnTo>
                  <a:lnTo>
                    <a:pt x="158" y="316"/>
                  </a:lnTo>
                  <a:lnTo>
                    <a:pt x="156" y="316"/>
                  </a:lnTo>
                  <a:lnTo>
                    <a:pt x="156" y="314"/>
                  </a:lnTo>
                  <a:lnTo>
                    <a:pt x="154" y="312"/>
                  </a:lnTo>
                  <a:lnTo>
                    <a:pt x="156" y="314"/>
                  </a:lnTo>
                  <a:lnTo>
                    <a:pt x="156" y="314"/>
                  </a:lnTo>
                  <a:lnTo>
                    <a:pt x="156" y="310"/>
                  </a:lnTo>
                  <a:lnTo>
                    <a:pt x="156" y="310"/>
                  </a:lnTo>
                  <a:lnTo>
                    <a:pt x="158" y="310"/>
                  </a:lnTo>
                  <a:lnTo>
                    <a:pt x="158" y="310"/>
                  </a:lnTo>
                  <a:lnTo>
                    <a:pt x="158" y="310"/>
                  </a:lnTo>
                  <a:lnTo>
                    <a:pt x="158" y="310"/>
                  </a:lnTo>
                  <a:lnTo>
                    <a:pt x="158" y="310"/>
                  </a:lnTo>
                  <a:lnTo>
                    <a:pt x="158" y="308"/>
                  </a:lnTo>
                  <a:lnTo>
                    <a:pt x="158" y="304"/>
                  </a:lnTo>
                  <a:lnTo>
                    <a:pt x="160" y="306"/>
                  </a:lnTo>
                  <a:lnTo>
                    <a:pt x="160" y="306"/>
                  </a:lnTo>
                  <a:lnTo>
                    <a:pt x="160" y="306"/>
                  </a:lnTo>
                  <a:lnTo>
                    <a:pt x="160" y="306"/>
                  </a:lnTo>
                  <a:lnTo>
                    <a:pt x="160" y="306"/>
                  </a:lnTo>
                  <a:lnTo>
                    <a:pt x="160" y="306"/>
                  </a:lnTo>
                  <a:lnTo>
                    <a:pt x="158" y="304"/>
                  </a:lnTo>
                  <a:lnTo>
                    <a:pt x="158" y="304"/>
                  </a:lnTo>
                  <a:lnTo>
                    <a:pt x="156" y="302"/>
                  </a:lnTo>
                  <a:lnTo>
                    <a:pt x="154" y="302"/>
                  </a:lnTo>
                  <a:lnTo>
                    <a:pt x="154" y="300"/>
                  </a:lnTo>
                  <a:lnTo>
                    <a:pt x="154" y="300"/>
                  </a:lnTo>
                  <a:lnTo>
                    <a:pt x="152" y="302"/>
                  </a:lnTo>
                  <a:lnTo>
                    <a:pt x="152" y="302"/>
                  </a:lnTo>
                  <a:lnTo>
                    <a:pt x="152" y="300"/>
                  </a:lnTo>
                  <a:lnTo>
                    <a:pt x="150" y="298"/>
                  </a:lnTo>
                  <a:lnTo>
                    <a:pt x="148" y="298"/>
                  </a:lnTo>
                  <a:lnTo>
                    <a:pt x="148" y="298"/>
                  </a:lnTo>
                  <a:lnTo>
                    <a:pt x="148" y="298"/>
                  </a:lnTo>
                  <a:lnTo>
                    <a:pt x="146" y="300"/>
                  </a:lnTo>
                  <a:lnTo>
                    <a:pt x="146" y="300"/>
                  </a:lnTo>
                  <a:lnTo>
                    <a:pt x="146" y="298"/>
                  </a:lnTo>
                  <a:lnTo>
                    <a:pt x="146" y="298"/>
                  </a:lnTo>
                  <a:lnTo>
                    <a:pt x="146" y="300"/>
                  </a:lnTo>
                  <a:lnTo>
                    <a:pt x="146" y="300"/>
                  </a:lnTo>
                  <a:lnTo>
                    <a:pt x="144" y="300"/>
                  </a:lnTo>
                  <a:lnTo>
                    <a:pt x="142" y="298"/>
                  </a:lnTo>
                  <a:lnTo>
                    <a:pt x="142" y="300"/>
                  </a:lnTo>
                  <a:lnTo>
                    <a:pt x="142" y="300"/>
                  </a:lnTo>
                  <a:lnTo>
                    <a:pt x="140" y="300"/>
                  </a:lnTo>
                  <a:lnTo>
                    <a:pt x="142" y="298"/>
                  </a:lnTo>
                  <a:lnTo>
                    <a:pt x="142" y="298"/>
                  </a:lnTo>
                  <a:lnTo>
                    <a:pt x="142" y="298"/>
                  </a:lnTo>
                  <a:lnTo>
                    <a:pt x="142" y="298"/>
                  </a:lnTo>
                  <a:lnTo>
                    <a:pt x="142" y="298"/>
                  </a:lnTo>
                  <a:lnTo>
                    <a:pt x="142" y="298"/>
                  </a:lnTo>
                  <a:lnTo>
                    <a:pt x="142" y="298"/>
                  </a:lnTo>
                  <a:lnTo>
                    <a:pt x="142" y="298"/>
                  </a:lnTo>
                  <a:lnTo>
                    <a:pt x="142" y="298"/>
                  </a:lnTo>
                  <a:lnTo>
                    <a:pt x="138" y="296"/>
                  </a:lnTo>
                  <a:lnTo>
                    <a:pt x="136" y="292"/>
                  </a:lnTo>
                  <a:lnTo>
                    <a:pt x="136" y="292"/>
                  </a:lnTo>
                  <a:lnTo>
                    <a:pt x="136" y="294"/>
                  </a:lnTo>
                  <a:lnTo>
                    <a:pt x="134" y="294"/>
                  </a:lnTo>
                  <a:lnTo>
                    <a:pt x="134" y="294"/>
                  </a:lnTo>
                  <a:lnTo>
                    <a:pt x="134" y="294"/>
                  </a:lnTo>
                  <a:lnTo>
                    <a:pt x="134" y="296"/>
                  </a:lnTo>
                  <a:lnTo>
                    <a:pt x="136" y="296"/>
                  </a:lnTo>
                  <a:lnTo>
                    <a:pt x="140" y="300"/>
                  </a:lnTo>
                  <a:lnTo>
                    <a:pt x="140" y="300"/>
                  </a:lnTo>
                  <a:lnTo>
                    <a:pt x="138" y="302"/>
                  </a:lnTo>
                  <a:lnTo>
                    <a:pt x="140" y="302"/>
                  </a:lnTo>
                  <a:lnTo>
                    <a:pt x="140" y="304"/>
                  </a:lnTo>
                  <a:lnTo>
                    <a:pt x="140" y="304"/>
                  </a:lnTo>
                  <a:lnTo>
                    <a:pt x="140" y="304"/>
                  </a:lnTo>
                  <a:lnTo>
                    <a:pt x="140" y="302"/>
                  </a:lnTo>
                  <a:lnTo>
                    <a:pt x="140" y="302"/>
                  </a:lnTo>
                  <a:lnTo>
                    <a:pt x="140" y="302"/>
                  </a:lnTo>
                  <a:lnTo>
                    <a:pt x="140" y="302"/>
                  </a:lnTo>
                  <a:lnTo>
                    <a:pt x="144" y="306"/>
                  </a:lnTo>
                  <a:lnTo>
                    <a:pt x="146" y="306"/>
                  </a:lnTo>
                  <a:lnTo>
                    <a:pt x="146" y="306"/>
                  </a:lnTo>
                  <a:lnTo>
                    <a:pt x="146" y="306"/>
                  </a:lnTo>
                  <a:lnTo>
                    <a:pt x="146" y="306"/>
                  </a:lnTo>
                  <a:lnTo>
                    <a:pt x="146" y="308"/>
                  </a:lnTo>
                  <a:lnTo>
                    <a:pt x="146" y="308"/>
                  </a:lnTo>
                  <a:lnTo>
                    <a:pt x="146" y="308"/>
                  </a:lnTo>
                  <a:lnTo>
                    <a:pt x="146" y="308"/>
                  </a:lnTo>
                  <a:lnTo>
                    <a:pt x="144" y="308"/>
                  </a:lnTo>
                  <a:lnTo>
                    <a:pt x="142" y="306"/>
                  </a:lnTo>
                  <a:lnTo>
                    <a:pt x="142" y="306"/>
                  </a:lnTo>
                  <a:lnTo>
                    <a:pt x="144" y="308"/>
                  </a:lnTo>
                  <a:lnTo>
                    <a:pt x="144" y="308"/>
                  </a:lnTo>
                  <a:lnTo>
                    <a:pt x="140" y="308"/>
                  </a:lnTo>
                  <a:lnTo>
                    <a:pt x="134" y="308"/>
                  </a:lnTo>
                  <a:lnTo>
                    <a:pt x="134" y="308"/>
                  </a:lnTo>
                  <a:lnTo>
                    <a:pt x="134" y="302"/>
                  </a:lnTo>
                  <a:lnTo>
                    <a:pt x="132" y="304"/>
                  </a:lnTo>
                  <a:lnTo>
                    <a:pt x="132" y="304"/>
                  </a:lnTo>
                  <a:lnTo>
                    <a:pt x="132" y="308"/>
                  </a:lnTo>
                  <a:lnTo>
                    <a:pt x="130" y="308"/>
                  </a:lnTo>
                  <a:lnTo>
                    <a:pt x="130" y="308"/>
                  </a:lnTo>
                  <a:lnTo>
                    <a:pt x="130" y="308"/>
                  </a:lnTo>
                  <a:lnTo>
                    <a:pt x="132" y="310"/>
                  </a:lnTo>
                  <a:lnTo>
                    <a:pt x="134" y="308"/>
                  </a:lnTo>
                  <a:lnTo>
                    <a:pt x="134" y="308"/>
                  </a:lnTo>
                  <a:lnTo>
                    <a:pt x="134" y="310"/>
                  </a:lnTo>
                  <a:lnTo>
                    <a:pt x="134" y="312"/>
                  </a:lnTo>
                  <a:lnTo>
                    <a:pt x="134" y="312"/>
                  </a:lnTo>
                  <a:lnTo>
                    <a:pt x="134" y="314"/>
                  </a:lnTo>
                  <a:lnTo>
                    <a:pt x="134" y="314"/>
                  </a:lnTo>
                  <a:lnTo>
                    <a:pt x="134" y="312"/>
                  </a:lnTo>
                  <a:lnTo>
                    <a:pt x="134" y="312"/>
                  </a:lnTo>
                  <a:lnTo>
                    <a:pt x="134" y="314"/>
                  </a:lnTo>
                  <a:lnTo>
                    <a:pt x="134" y="314"/>
                  </a:lnTo>
                  <a:lnTo>
                    <a:pt x="134" y="314"/>
                  </a:lnTo>
                  <a:lnTo>
                    <a:pt x="134" y="314"/>
                  </a:lnTo>
                  <a:lnTo>
                    <a:pt x="134" y="314"/>
                  </a:lnTo>
                  <a:lnTo>
                    <a:pt x="134" y="316"/>
                  </a:lnTo>
                  <a:lnTo>
                    <a:pt x="134" y="316"/>
                  </a:lnTo>
                  <a:lnTo>
                    <a:pt x="136" y="318"/>
                  </a:lnTo>
                  <a:lnTo>
                    <a:pt x="136" y="318"/>
                  </a:lnTo>
                  <a:lnTo>
                    <a:pt x="136" y="318"/>
                  </a:lnTo>
                  <a:lnTo>
                    <a:pt x="138" y="320"/>
                  </a:lnTo>
                  <a:lnTo>
                    <a:pt x="140" y="322"/>
                  </a:lnTo>
                  <a:lnTo>
                    <a:pt x="140" y="320"/>
                  </a:lnTo>
                  <a:lnTo>
                    <a:pt x="140" y="320"/>
                  </a:lnTo>
                  <a:lnTo>
                    <a:pt x="142" y="322"/>
                  </a:lnTo>
                  <a:lnTo>
                    <a:pt x="142" y="322"/>
                  </a:lnTo>
                  <a:lnTo>
                    <a:pt x="142" y="320"/>
                  </a:lnTo>
                  <a:lnTo>
                    <a:pt x="142" y="318"/>
                  </a:lnTo>
                  <a:lnTo>
                    <a:pt x="142" y="318"/>
                  </a:lnTo>
                  <a:lnTo>
                    <a:pt x="138" y="316"/>
                  </a:lnTo>
                  <a:lnTo>
                    <a:pt x="138" y="316"/>
                  </a:lnTo>
                  <a:lnTo>
                    <a:pt x="138" y="314"/>
                  </a:lnTo>
                  <a:lnTo>
                    <a:pt x="140" y="314"/>
                  </a:lnTo>
                  <a:lnTo>
                    <a:pt x="136" y="314"/>
                  </a:lnTo>
                  <a:lnTo>
                    <a:pt x="136" y="314"/>
                  </a:lnTo>
                  <a:lnTo>
                    <a:pt x="138" y="312"/>
                  </a:lnTo>
                  <a:lnTo>
                    <a:pt x="138" y="310"/>
                  </a:lnTo>
                  <a:lnTo>
                    <a:pt x="140" y="308"/>
                  </a:lnTo>
                  <a:lnTo>
                    <a:pt x="140" y="310"/>
                  </a:lnTo>
                  <a:lnTo>
                    <a:pt x="140" y="310"/>
                  </a:lnTo>
                  <a:lnTo>
                    <a:pt x="142" y="308"/>
                  </a:lnTo>
                  <a:lnTo>
                    <a:pt x="142" y="308"/>
                  </a:lnTo>
                  <a:lnTo>
                    <a:pt x="142" y="310"/>
                  </a:lnTo>
                  <a:lnTo>
                    <a:pt x="142" y="310"/>
                  </a:lnTo>
                  <a:lnTo>
                    <a:pt x="142" y="310"/>
                  </a:lnTo>
                  <a:lnTo>
                    <a:pt x="142" y="312"/>
                  </a:lnTo>
                  <a:lnTo>
                    <a:pt x="142" y="312"/>
                  </a:lnTo>
                  <a:lnTo>
                    <a:pt x="144" y="312"/>
                  </a:lnTo>
                  <a:lnTo>
                    <a:pt x="146" y="312"/>
                  </a:lnTo>
                  <a:lnTo>
                    <a:pt x="146" y="312"/>
                  </a:lnTo>
                  <a:lnTo>
                    <a:pt x="146" y="312"/>
                  </a:lnTo>
                  <a:lnTo>
                    <a:pt x="144" y="314"/>
                  </a:lnTo>
                  <a:lnTo>
                    <a:pt x="144" y="314"/>
                  </a:lnTo>
                  <a:lnTo>
                    <a:pt x="150" y="316"/>
                  </a:lnTo>
                  <a:lnTo>
                    <a:pt x="150" y="316"/>
                  </a:lnTo>
                  <a:lnTo>
                    <a:pt x="148" y="316"/>
                  </a:lnTo>
                  <a:lnTo>
                    <a:pt x="148" y="316"/>
                  </a:lnTo>
                  <a:lnTo>
                    <a:pt x="150" y="316"/>
                  </a:lnTo>
                  <a:lnTo>
                    <a:pt x="150" y="316"/>
                  </a:lnTo>
                  <a:lnTo>
                    <a:pt x="154" y="318"/>
                  </a:lnTo>
                  <a:lnTo>
                    <a:pt x="154" y="318"/>
                  </a:lnTo>
                  <a:lnTo>
                    <a:pt x="154" y="318"/>
                  </a:lnTo>
                  <a:lnTo>
                    <a:pt x="154" y="318"/>
                  </a:lnTo>
                  <a:lnTo>
                    <a:pt x="154" y="320"/>
                  </a:lnTo>
                  <a:lnTo>
                    <a:pt x="152" y="320"/>
                  </a:lnTo>
                  <a:lnTo>
                    <a:pt x="152" y="320"/>
                  </a:lnTo>
                  <a:lnTo>
                    <a:pt x="152" y="320"/>
                  </a:lnTo>
                  <a:lnTo>
                    <a:pt x="152" y="320"/>
                  </a:lnTo>
                  <a:lnTo>
                    <a:pt x="150" y="324"/>
                  </a:lnTo>
                  <a:lnTo>
                    <a:pt x="150" y="324"/>
                  </a:lnTo>
                  <a:lnTo>
                    <a:pt x="150" y="322"/>
                  </a:lnTo>
                  <a:lnTo>
                    <a:pt x="150" y="322"/>
                  </a:lnTo>
                  <a:lnTo>
                    <a:pt x="150" y="322"/>
                  </a:lnTo>
                  <a:lnTo>
                    <a:pt x="152" y="324"/>
                  </a:lnTo>
                  <a:lnTo>
                    <a:pt x="152" y="328"/>
                  </a:lnTo>
                  <a:lnTo>
                    <a:pt x="152" y="328"/>
                  </a:lnTo>
                  <a:lnTo>
                    <a:pt x="154" y="330"/>
                  </a:lnTo>
                  <a:lnTo>
                    <a:pt x="154" y="328"/>
                  </a:lnTo>
                  <a:lnTo>
                    <a:pt x="154" y="328"/>
                  </a:lnTo>
                  <a:lnTo>
                    <a:pt x="158" y="332"/>
                  </a:lnTo>
                  <a:lnTo>
                    <a:pt x="158" y="332"/>
                  </a:lnTo>
                  <a:lnTo>
                    <a:pt x="158" y="334"/>
                  </a:lnTo>
                  <a:lnTo>
                    <a:pt x="158" y="334"/>
                  </a:lnTo>
                  <a:lnTo>
                    <a:pt x="156" y="334"/>
                  </a:lnTo>
                  <a:lnTo>
                    <a:pt x="156" y="334"/>
                  </a:lnTo>
                  <a:lnTo>
                    <a:pt x="156" y="334"/>
                  </a:lnTo>
                  <a:lnTo>
                    <a:pt x="156" y="334"/>
                  </a:lnTo>
                  <a:lnTo>
                    <a:pt x="156" y="334"/>
                  </a:lnTo>
                  <a:lnTo>
                    <a:pt x="156" y="334"/>
                  </a:lnTo>
                  <a:lnTo>
                    <a:pt x="156" y="334"/>
                  </a:lnTo>
                  <a:lnTo>
                    <a:pt x="156" y="334"/>
                  </a:lnTo>
                  <a:lnTo>
                    <a:pt x="156" y="332"/>
                  </a:lnTo>
                  <a:lnTo>
                    <a:pt x="156" y="330"/>
                  </a:lnTo>
                  <a:lnTo>
                    <a:pt x="154" y="330"/>
                  </a:lnTo>
                  <a:lnTo>
                    <a:pt x="154" y="330"/>
                  </a:lnTo>
                  <a:lnTo>
                    <a:pt x="154" y="332"/>
                  </a:lnTo>
                  <a:lnTo>
                    <a:pt x="152" y="332"/>
                  </a:lnTo>
                  <a:lnTo>
                    <a:pt x="152" y="332"/>
                  </a:lnTo>
                  <a:lnTo>
                    <a:pt x="152" y="332"/>
                  </a:lnTo>
                  <a:lnTo>
                    <a:pt x="152" y="330"/>
                  </a:lnTo>
                  <a:lnTo>
                    <a:pt x="150" y="330"/>
                  </a:lnTo>
                  <a:lnTo>
                    <a:pt x="150" y="330"/>
                  </a:lnTo>
                  <a:lnTo>
                    <a:pt x="150" y="330"/>
                  </a:lnTo>
                  <a:lnTo>
                    <a:pt x="150" y="330"/>
                  </a:lnTo>
                  <a:lnTo>
                    <a:pt x="150" y="332"/>
                  </a:lnTo>
                  <a:lnTo>
                    <a:pt x="150" y="332"/>
                  </a:lnTo>
                  <a:lnTo>
                    <a:pt x="150" y="332"/>
                  </a:lnTo>
                  <a:lnTo>
                    <a:pt x="152" y="332"/>
                  </a:lnTo>
                  <a:lnTo>
                    <a:pt x="154" y="334"/>
                  </a:lnTo>
                  <a:lnTo>
                    <a:pt x="154" y="332"/>
                  </a:lnTo>
                  <a:lnTo>
                    <a:pt x="154" y="332"/>
                  </a:lnTo>
                  <a:close/>
                  <a:moveTo>
                    <a:pt x="128" y="314"/>
                  </a:moveTo>
                  <a:lnTo>
                    <a:pt x="128" y="314"/>
                  </a:lnTo>
                  <a:lnTo>
                    <a:pt x="130" y="312"/>
                  </a:lnTo>
                  <a:lnTo>
                    <a:pt x="132" y="314"/>
                  </a:lnTo>
                  <a:lnTo>
                    <a:pt x="132" y="314"/>
                  </a:lnTo>
                  <a:lnTo>
                    <a:pt x="130" y="312"/>
                  </a:lnTo>
                  <a:lnTo>
                    <a:pt x="130" y="308"/>
                  </a:lnTo>
                  <a:lnTo>
                    <a:pt x="130" y="308"/>
                  </a:lnTo>
                  <a:lnTo>
                    <a:pt x="130" y="308"/>
                  </a:lnTo>
                  <a:lnTo>
                    <a:pt x="130" y="308"/>
                  </a:lnTo>
                  <a:lnTo>
                    <a:pt x="130" y="308"/>
                  </a:lnTo>
                  <a:lnTo>
                    <a:pt x="126" y="310"/>
                  </a:lnTo>
                  <a:lnTo>
                    <a:pt x="126" y="310"/>
                  </a:lnTo>
                  <a:lnTo>
                    <a:pt x="126" y="312"/>
                  </a:lnTo>
                  <a:lnTo>
                    <a:pt x="128" y="314"/>
                  </a:lnTo>
                  <a:lnTo>
                    <a:pt x="128" y="314"/>
                  </a:lnTo>
                  <a:lnTo>
                    <a:pt x="128" y="314"/>
                  </a:lnTo>
                  <a:lnTo>
                    <a:pt x="128" y="314"/>
                  </a:lnTo>
                  <a:lnTo>
                    <a:pt x="126" y="312"/>
                  </a:lnTo>
                  <a:lnTo>
                    <a:pt x="126" y="312"/>
                  </a:lnTo>
                  <a:lnTo>
                    <a:pt x="126" y="316"/>
                  </a:lnTo>
                  <a:lnTo>
                    <a:pt x="128" y="316"/>
                  </a:lnTo>
                  <a:lnTo>
                    <a:pt x="128" y="316"/>
                  </a:lnTo>
                  <a:lnTo>
                    <a:pt x="128" y="314"/>
                  </a:lnTo>
                  <a:lnTo>
                    <a:pt x="128" y="314"/>
                  </a:lnTo>
                  <a:lnTo>
                    <a:pt x="128" y="314"/>
                  </a:lnTo>
                  <a:lnTo>
                    <a:pt x="128" y="314"/>
                  </a:lnTo>
                  <a:lnTo>
                    <a:pt x="128" y="314"/>
                  </a:lnTo>
                  <a:lnTo>
                    <a:pt x="128" y="314"/>
                  </a:lnTo>
                  <a:close/>
                  <a:moveTo>
                    <a:pt x="114" y="338"/>
                  </a:moveTo>
                  <a:lnTo>
                    <a:pt x="118" y="340"/>
                  </a:lnTo>
                  <a:lnTo>
                    <a:pt x="118" y="340"/>
                  </a:lnTo>
                  <a:lnTo>
                    <a:pt x="116" y="338"/>
                  </a:lnTo>
                  <a:lnTo>
                    <a:pt x="118" y="338"/>
                  </a:lnTo>
                  <a:lnTo>
                    <a:pt x="118" y="338"/>
                  </a:lnTo>
                  <a:lnTo>
                    <a:pt x="116" y="338"/>
                  </a:lnTo>
                  <a:lnTo>
                    <a:pt x="116" y="336"/>
                  </a:lnTo>
                  <a:lnTo>
                    <a:pt x="114" y="334"/>
                  </a:lnTo>
                  <a:lnTo>
                    <a:pt x="114" y="334"/>
                  </a:lnTo>
                  <a:lnTo>
                    <a:pt x="112" y="334"/>
                  </a:lnTo>
                  <a:lnTo>
                    <a:pt x="110" y="334"/>
                  </a:lnTo>
                  <a:lnTo>
                    <a:pt x="110" y="334"/>
                  </a:lnTo>
                  <a:lnTo>
                    <a:pt x="112" y="336"/>
                  </a:lnTo>
                  <a:lnTo>
                    <a:pt x="112" y="336"/>
                  </a:lnTo>
                  <a:lnTo>
                    <a:pt x="114" y="334"/>
                  </a:lnTo>
                  <a:lnTo>
                    <a:pt x="114" y="336"/>
                  </a:lnTo>
                  <a:lnTo>
                    <a:pt x="114" y="338"/>
                  </a:lnTo>
                  <a:lnTo>
                    <a:pt x="114" y="338"/>
                  </a:lnTo>
                  <a:lnTo>
                    <a:pt x="114" y="340"/>
                  </a:lnTo>
                  <a:lnTo>
                    <a:pt x="114" y="338"/>
                  </a:lnTo>
                  <a:close/>
                  <a:moveTo>
                    <a:pt x="114" y="334"/>
                  </a:moveTo>
                  <a:lnTo>
                    <a:pt x="114" y="334"/>
                  </a:lnTo>
                  <a:lnTo>
                    <a:pt x="112" y="332"/>
                  </a:lnTo>
                  <a:lnTo>
                    <a:pt x="112" y="332"/>
                  </a:lnTo>
                  <a:lnTo>
                    <a:pt x="112" y="332"/>
                  </a:lnTo>
                  <a:lnTo>
                    <a:pt x="112" y="332"/>
                  </a:lnTo>
                  <a:lnTo>
                    <a:pt x="114" y="334"/>
                  </a:lnTo>
                  <a:lnTo>
                    <a:pt x="114" y="334"/>
                  </a:lnTo>
                  <a:close/>
                  <a:moveTo>
                    <a:pt x="126" y="308"/>
                  </a:moveTo>
                  <a:lnTo>
                    <a:pt x="126" y="308"/>
                  </a:lnTo>
                  <a:lnTo>
                    <a:pt x="126" y="306"/>
                  </a:lnTo>
                  <a:lnTo>
                    <a:pt x="124" y="304"/>
                  </a:lnTo>
                  <a:lnTo>
                    <a:pt x="124" y="304"/>
                  </a:lnTo>
                  <a:lnTo>
                    <a:pt x="122" y="302"/>
                  </a:lnTo>
                  <a:lnTo>
                    <a:pt x="122" y="302"/>
                  </a:lnTo>
                  <a:lnTo>
                    <a:pt x="124" y="304"/>
                  </a:lnTo>
                  <a:lnTo>
                    <a:pt x="124" y="304"/>
                  </a:lnTo>
                  <a:lnTo>
                    <a:pt x="124" y="306"/>
                  </a:lnTo>
                  <a:lnTo>
                    <a:pt x="126" y="308"/>
                  </a:lnTo>
                  <a:lnTo>
                    <a:pt x="126" y="308"/>
                  </a:lnTo>
                  <a:lnTo>
                    <a:pt x="126" y="308"/>
                  </a:lnTo>
                  <a:close/>
                  <a:moveTo>
                    <a:pt x="122" y="310"/>
                  </a:moveTo>
                  <a:lnTo>
                    <a:pt x="122" y="310"/>
                  </a:lnTo>
                  <a:lnTo>
                    <a:pt x="122" y="314"/>
                  </a:lnTo>
                  <a:lnTo>
                    <a:pt x="122" y="310"/>
                  </a:lnTo>
                  <a:close/>
                  <a:moveTo>
                    <a:pt x="128" y="292"/>
                  </a:moveTo>
                  <a:lnTo>
                    <a:pt x="126" y="290"/>
                  </a:lnTo>
                  <a:lnTo>
                    <a:pt x="126" y="290"/>
                  </a:lnTo>
                  <a:lnTo>
                    <a:pt x="128" y="292"/>
                  </a:lnTo>
                  <a:close/>
                  <a:moveTo>
                    <a:pt x="124" y="300"/>
                  </a:moveTo>
                  <a:lnTo>
                    <a:pt x="126" y="302"/>
                  </a:lnTo>
                  <a:lnTo>
                    <a:pt x="126" y="302"/>
                  </a:lnTo>
                  <a:lnTo>
                    <a:pt x="124" y="300"/>
                  </a:lnTo>
                  <a:close/>
                  <a:moveTo>
                    <a:pt x="118" y="308"/>
                  </a:moveTo>
                  <a:lnTo>
                    <a:pt x="120" y="312"/>
                  </a:lnTo>
                  <a:lnTo>
                    <a:pt x="120" y="312"/>
                  </a:lnTo>
                  <a:lnTo>
                    <a:pt x="120" y="310"/>
                  </a:lnTo>
                  <a:lnTo>
                    <a:pt x="118" y="308"/>
                  </a:lnTo>
                  <a:lnTo>
                    <a:pt x="118" y="308"/>
                  </a:lnTo>
                  <a:close/>
                  <a:moveTo>
                    <a:pt x="138" y="276"/>
                  </a:moveTo>
                  <a:lnTo>
                    <a:pt x="138" y="276"/>
                  </a:lnTo>
                  <a:lnTo>
                    <a:pt x="138" y="278"/>
                  </a:lnTo>
                  <a:lnTo>
                    <a:pt x="138" y="280"/>
                  </a:lnTo>
                  <a:lnTo>
                    <a:pt x="138" y="280"/>
                  </a:lnTo>
                  <a:lnTo>
                    <a:pt x="138" y="278"/>
                  </a:lnTo>
                  <a:lnTo>
                    <a:pt x="138" y="276"/>
                  </a:lnTo>
                  <a:lnTo>
                    <a:pt x="138" y="276"/>
                  </a:lnTo>
                  <a:close/>
                  <a:moveTo>
                    <a:pt x="134" y="298"/>
                  </a:moveTo>
                  <a:lnTo>
                    <a:pt x="134" y="298"/>
                  </a:lnTo>
                  <a:lnTo>
                    <a:pt x="132" y="298"/>
                  </a:lnTo>
                  <a:lnTo>
                    <a:pt x="134" y="300"/>
                  </a:lnTo>
                  <a:lnTo>
                    <a:pt x="136" y="298"/>
                  </a:lnTo>
                  <a:lnTo>
                    <a:pt x="134" y="298"/>
                  </a:lnTo>
                  <a:lnTo>
                    <a:pt x="134" y="298"/>
                  </a:lnTo>
                  <a:close/>
                  <a:moveTo>
                    <a:pt x="132" y="312"/>
                  </a:moveTo>
                  <a:lnTo>
                    <a:pt x="132" y="310"/>
                  </a:lnTo>
                  <a:lnTo>
                    <a:pt x="132" y="310"/>
                  </a:lnTo>
                  <a:lnTo>
                    <a:pt x="132" y="310"/>
                  </a:lnTo>
                  <a:lnTo>
                    <a:pt x="132" y="310"/>
                  </a:lnTo>
                  <a:lnTo>
                    <a:pt x="132" y="312"/>
                  </a:lnTo>
                  <a:lnTo>
                    <a:pt x="132" y="312"/>
                  </a:lnTo>
                  <a:close/>
                  <a:moveTo>
                    <a:pt x="130" y="320"/>
                  </a:moveTo>
                  <a:lnTo>
                    <a:pt x="130" y="320"/>
                  </a:lnTo>
                  <a:lnTo>
                    <a:pt x="130" y="322"/>
                  </a:lnTo>
                  <a:lnTo>
                    <a:pt x="130" y="322"/>
                  </a:lnTo>
                  <a:lnTo>
                    <a:pt x="130" y="322"/>
                  </a:lnTo>
                  <a:lnTo>
                    <a:pt x="130" y="320"/>
                  </a:lnTo>
                  <a:close/>
                  <a:moveTo>
                    <a:pt x="118" y="348"/>
                  </a:moveTo>
                  <a:lnTo>
                    <a:pt x="120" y="350"/>
                  </a:lnTo>
                  <a:lnTo>
                    <a:pt x="120" y="348"/>
                  </a:lnTo>
                  <a:lnTo>
                    <a:pt x="120" y="348"/>
                  </a:lnTo>
                  <a:lnTo>
                    <a:pt x="120" y="350"/>
                  </a:lnTo>
                  <a:lnTo>
                    <a:pt x="120" y="348"/>
                  </a:lnTo>
                  <a:lnTo>
                    <a:pt x="118" y="348"/>
                  </a:lnTo>
                  <a:lnTo>
                    <a:pt x="118" y="348"/>
                  </a:lnTo>
                  <a:lnTo>
                    <a:pt x="118" y="348"/>
                  </a:lnTo>
                  <a:close/>
                  <a:moveTo>
                    <a:pt x="118" y="352"/>
                  </a:moveTo>
                  <a:lnTo>
                    <a:pt x="118" y="352"/>
                  </a:lnTo>
                  <a:lnTo>
                    <a:pt x="118" y="352"/>
                  </a:lnTo>
                  <a:lnTo>
                    <a:pt x="118" y="352"/>
                  </a:lnTo>
                  <a:lnTo>
                    <a:pt x="118" y="352"/>
                  </a:lnTo>
                  <a:lnTo>
                    <a:pt x="118" y="352"/>
                  </a:lnTo>
                  <a:lnTo>
                    <a:pt x="118" y="352"/>
                  </a:lnTo>
                  <a:lnTo>
                    <a:pt x="118" y="352"/>
                  </a:lnTo>
                  <a:lnTo>
                    <a:pt x="118" y="354"/>
                  </a:lnTo>
                  <a:lnTo>
                    <a:pt x="118" y="354"/>
                  </a:lnTo>
                  <a:lnTo>
                    <a:pt x="120" y="352"/>
                  </a:lnTo>
                  <a:lnTo>
                    <a:pt x="118" y="350"/>
                  </a:lnTo>
                  <a:lnTo>
                    <a:pt x="118" y="350"/>
                  </a:lnTo>
                  <a:lnTo>
                    <a:pt x="118" y="350"/>
                  </a:lnTo>
                  <a:lnTo>
                    <a:pt x="118" y="350"/>
                  </a:lnTo>
                  <a:lnTo>
                    <a:pt x="116" y="350"/>
                  </a:lnTo>
                  <a:lnTo>
                    <a:pt x="118" y="352"/>
                  </a:lnTo>
                  <a:lnTo>
                    <a:pt x="118" y="352"/>
                  </a:lnTo>
                  <a:close/>
                  <a:moveTo>
                    <a:pt x="130" y="326"/>
                  </a:moveTo>
                  <a:lnTo>
                    <a:pt x="128" y="324"/>
                  </a:lnTo>
                  <a:lnTo>
                    <a:pt x="128" y="326"/>
                  </a:lnTo>
                  <a:lnTo>
                    <a:pt x="130" y="326"/>
                  </a:lnTo>
                  <a:close/>
                  <a:moveTo>
                    <a:pt x="136" y="298"/>
                  </a:moveTo>
                  <a:lnTo>
                    <a:pt x="136" y="300"/>
                  </a:lnTo>
                  <a:lnTo>
                    <a:pt x="136" y="298"/>
                  </a:lnTo>
                  <a:lnTo>
                    <a:pt x="136" y="298"/>
                  </a:lnTo>
                  <a:close/>
                  <a:moveTo>
                    <a:pt x="142" y="282"/>
                  </a:moveTo>
                  <a:lnTo>
                    <a:pt x="140" y="280"/>
                  </a:lnTo>
                  <a:lnTo>
                    <a:pt x="140" y="282"/>
                  </a:lnTo>
                  <a:lnTo>
                    <a:pt x="140" y="282"/>
                  </a:lnTo>
                  <a:lnTo>
                    <a:pt x="142" y="282"/>
                  </a:lnTo>
                  <a:lnTo>
                    <a:pt x="142" y="282"/>
                  </a:lnTo>
                  <a:lnTo>
                    <a:pt x="142" y="282"/>
                  </a:lnTo>
                  <a:lnTo>
                    <a:pt x="142" y="282"/>
                  </a:lnTo>
                  <a:close/>
                  <a:moveTo>
                    <a:pt x="140" y="284"/>
                  </a:moveTo>
                  <a:lnTo>
                    <a:pt x="140" y="284"/>
                  </a:lnTo>
                  <a:lnTo>
                    <a:pt x="140" y="284"/>
                  </a:lnTo>
                  <a:lnTo>
                    <a:pt x="142" y="284"/>
                  </a:lnTo>
                  <a:lnTo>
                    <a:pt x="142" y="284"/>
                  </a:lnTo>
                  <a:lnTo>
                    <a:pt x="140" y="284"/>
                  </a:lnTo>
                  <a:lnTo>
                    <a:pt x="140" y="284"/>
                  </a:lnTo>
                  <a:lnTo>
                    <a:pt x="140" y="284"/>
                  </a:lnTo>
                  <a:close/>
                  <a:moveTo>
                    <a:pt x="138" y="286"/>
                  </a:moveTo>
                  <a:lnTo>
                    <a:pt x="136" y="288"/>
                  </a:lnTo>
                  <a:lnTo>
                    <a:pt x="138" y="288"/>
                  </a:lnTo>
                  <a:lnTo>
                    <a:pt x="138" y="286"/>
                  </a:lnTo>
                  <a:close/>
                  <a:moveTo>
                    <a:pt x="154" y="268"/>
                  </a:moveTo>
                  <a:lnTo>
                    <a:pt x="154" y="268"/>
                  </a:lnTo>
                  <a:lnTo>
                    <a:pt x="154" y="268"/>
                  </a:lnTo>
                  <a:lnTo>
                    <a:pt x="154" y="266"/>
                  </a:lnTo>
                  <a:lnTo>
                    <a:pt x="154" y="266"/>
                  </a:lnTo>
                  <a:lnTo>
                    <a:pt x="154" y="268"/>
                  </a:lnTo>
                  <a:lnTo>
                    <a:pt x="154" y="268"/>
                  </a:lnTo>
                  <a:lnTo>
                    <a:pt x="154" y="268"/>
                  </a:lnTo>
                  <a:close/>
                  <a:moveTo>
                    <a:pt x="152" y="280"/>
                  </a:moveTo>
                  <a:lnTo>
                    <a:pt x="152" y="280"/>
                  </a:lnTo>
                  <a:lnTo>
                    <a:pt x="152" y="280"/>
                  </a:lnTo>
                  <a:lnTo>
                    <a:pt x="152" y="280"/>
                  </a:lnTo>
                  <a:lnTo>
                    <a:pt x="152" y="280"/>
                  </a:lnTo>
                  <a:lnTo>
                    <a:pt x="152" y="280"/>
                  </a:lnTo>
                  <a:lnTo>
                    <a:pt x="152" y="280"/>
                  </a:lnTo>
                  <a:lnTo>
                    <a:pt x="152" y="280"/>
                  </a:lnTo>
                  <a:lnTo>
                    <a:pt x="152" y="280"/>
                  </a:lnTo>
                  <a:lnTo>
                    <a:pt x="154" y="280"/>
                  </a:lnTo>
                  <a:lnTo>
                    <a:pt x="154" y="280"/>
                  </a:lnTo>
                  <a:lnTo>
                    <a:pt x="154" y="276"/>
                  </a:lnTo>
                  <a:lnTo>
                    <a:pt x="152" y="280"/>
                  </a:lnTo>
                  <a:close/>
                  <a:moveTo>
                    <a:pt x="174" y="218"/>
                  </a:moveTo>
                  <a:lnTo>
                    <a:pt x="174" y="218"/>
                  </a:lnTo>
                  <a:lnTo>
                    <a:pt x="174" y="216"/>
                  </a:lnTo>
                  <a:lnTo>
                    <a:pt x="174" y="216"/>
                  </a:lnTo>
                  <a:lnTo>
                    <a:pt x="174" y="214"/>
                  </a:lnTo>
                  <a:lnTo>
                    <a:pt x="174" y="214"/>
                  </a:lnTo>
                  <a:lnTo>
                    <a:pt x="172" y="214"/>
                  </a:lnTo>
                  <a:lnTo>
                    <a:pt x="172" y="216"/>
                  </a:lnTo>
                  <a:lnTo>
                    <a:pt x="172" y="218"/>
                  </a:lnTo>
                  <a:lnTo>
                    <a:pt x="170" y="216"/>
                  </a:lnTo>
                  <a:lnTo>
                    <a:pt x="170" y="216"/>
                  </a:lnTo>
                  <a:lnTo>
                    <a:pt x="172" y="218"/>
                  </a:lnTo>
                  <a:lnTo>
                    <a:pt x="172" y="218"/>
                  </a:lnTo>
                  <a:lnTo>
                    <a:pt x="174" y="218"/>
                  </a:lnTo>
                  <a:lnTo>
                    <a:pt x="174" y="218"/>
                  </a:lnTo>
                  <a:close/>
                  <a:moveTo>
                    <a:pt x="172" y="218"/>
                  </a:moveTo>
                  <a:lnTo>
                    <a:pt x="172" y="222"/>
                  </a:lnTo>
                  <a:lnTo>
                    <a:pt x="172" y="222"/>
                  </a:lnTo>
                  <a:lnTo>
                    <a:pt x="172" y="220"/>
                  </a:lnTo>
                  <a:lnTo>
                    <a:pt x="172" y="218"/>
                  </a:lnTo>
                  <a:lnTo>
                    <a:pt x="172" y="218"/>
                  </a:lnTo>
                  <a:close/>
                  <a:moveTo>
                    <a:pt x="170" y="222"/>
                  </a:moveTo>
                  <a:lnTo>
                    <a:pt x="170" y="222"/>
                  </a:lnTo>
                  <a:lnTo>
                    <a:pt x="168" y="220"/>
                  </a:lnTo>
                  <a:lnTo>
                    <a:pt x="168" y="224"/>
                  </a:lnTo>
                  <a:lnTo>
                    <a:pt x="170" y="222"/>
                  </a:lnTo>
                  <a:lnTo>
                    <a:pt x="170" y="222"/>
                  </a:lnTo>
                  <a:close/>
                  <a:moveTo>
                    <a:pt x="182" y="192"/>
                  </a:moveTo>
                  <a:lnTo>
                    <a:pt x="182" y="192"/>
                  </a:lnTo>
                  <a:lnTo>
                    <a:pt x="180" y="192"/>
                  </a:lnTo>
                  <a:lnTo>
                    <a:pt x="180" y="194"/>
                  </a:lnTo>
                  <a:lnTo>
                    <a:pt x="180" y="194"/>
                  </a:lnTo>
                  <a:lnTo>
                    <a:pt x="182" y="192"/>
                  </a:lnTo>
                  <a:lnTo>
                    <a:pt x="182" y="192"/>
                  </a:lnTo>
                  <a:close/>
                  <a:moveTo>
                    <a:pt x="158" y="262"/>
                  </a:moveTo>
                  <a:lnTo>
                    <a:pt x="162" y="264"/>
                  </a:lnTo>
                  <a:lnTo>
                    <a:pt x="160" y="262"/>
                  </a:lnTo>
                  <a:lnTo>
                    <a:pt x="158" y="262"/>
                  </a:lnTo>
                  <a:close/>
                  <a:moveTo>
                    <a:pt x="186" y="196"/>
                  </a:moveTo>
                  <a:lnTo>
                    <a:pt x="186" y="196"/>
                  </a:lnTo>
                  <a:lnTo>
                    <a:pt x="186" y="194"/>
                  </a:lnTo>
                  <a:lnTo>
                    <a:pt x="186" y="194"/>
                  </a:lnTo>
                  <a:lnTo>
                    <a:pt x="186" y="196"/>
                  </a:lnTo>
                  <a:lnTo>
                    <a:pt x="186" y="196"/>
                  </a:lnTo>
                  <a:close/>
                  <a:moveTo>
                    <a:pt x="198" y="164"/>
                  </a:moveTo>
                  <a:lnTo>
                    <a:pt x="198" y="164"/>
                  </a:lnTo>
                  <a:lnTo>
                    <a:pt x="196" y="166"/>
                  </a:lnTo>
                  <a:lnTo>
                    <a:pt x="196" y="166"/>
                  </a:lnTo>
                  <a:lnTo>
                    <a:pt x="196" y="166"/>
                  </a:lnTo>
                  <a:lnTo>
                    <a:pt x="198" y="166"/>
                  </a:lnTo>
                  <a:lnTo>
                    <a:pt x="198" y="164"/>
                  </a:lnTo>
                  <a:lnTo>
                    <a:pt x="198" y="164"/>
                  </a:lnTo>
                  <a:close/>
                  <a:moveTo>
                    <a:pt x="178" y="216"/>
                  </a:moveTo>
                  <a:lnTo>
                    <a:pt x="180" y="218"/>
                  </a:lnTo>
                  <a:lnTo>
                    <a:pt x="180" y="218"/>
                  </a:lnTo>
                  <a:lnTo>
                    <a:pt x="178" y="218"/>
                  </a:lnTo>
                  <a:lnTo>
                    <a:pt x="180" y="216"/>
                  </a:lnTo>
                  <a:lnTo>
                    <a:pt x="180" y="216"/>
                  </a:lnTo>
                  <a:lnTo>
                    <a:pt x="180" y="218"/>
                  </a:lnTo>
                  <a:lnTo>
                    <a:pt x="180" y="220"/>
                  </a:lnTo>
                  <a:lnTo>
                    <a:pt x="180" y="220"/>
                  </a:lnTo>
                  <a:lnTo>
                    <a:pt x="182" y="220"/>
                  </a:lnTo>
                  <a:lnTo>
                    <a:pt x="184" y="222"/>
                  </a:lnTo>
                  <a:lnTo>
                    <a:pt x="184" y="222"/>
                  </a:lnTo>
                  <a:lnTo>
                    <a:pt x="186" y="218"/>
                  </a:lnTo>
                  <a:lnTo>
                    <a:pt x="186" y="216"/>
                  </a:lnTo>
                  <a:lnTo>
                    <a:pt x="186" y="216"/>
                  </a:lnTo>
                  <a:lnTo>
                    <a:pt x="186" y="218"/>
                  </a:lnTo>
                  <a:lnTo>
                    <a:pt x="186" y="218"/>
                  </a:lnTo>
                  <a:lnTo>
                    <a:pt x="184" y="218"/>
                  </a:lnTo>
                  <a:lnTo>
                    <a:pt x="184" y="216"/>
                  </a:lnTo>
                  <a:lnTo>
                    <a:pt x="184" y="216"/>
                  </a:lnTo>
                  <a:lnTo>
                    <a:pt x="178" y="216"/>
                  </a:lnTo>
                  <a:lnTo>
                    <a:pt x="178" y="216"/>
                  </a:lnTo>
                  <a:close/>
                  <a:moveTo>
                    <a:pt x="192" y="200"/>
                  </a:moveTo>
                  <a:lnTo>
                    <a:pt x="192" y="200"/>
                  </a:lnTo>
                  <a:lnTo>
                    <a:pt x="192" y="198"/>
                  </a:lnTo>
                  <a:lnTo>
                    <a:pt x="190" y="196"/>
                  </a:lnTo>
                  <a:lnTo>
                    <a:pt x="190" y="196"/>
                  </a:lnTo>
                  <a:lnTo>
                    <a:pt x="192" y="198"/>
                  </a:lnTo>
                  <a:lnTo>
                    <a:pt x="192" y="200"/>
                  </a:lnTo>
                  <a:lnTo>
                    <a:pt x="192" y="200"/>
                  </a:lnTo>
                  <a:close/>
                  <a:moveTo>
                    <a:pt x="188" y="222"/>
                  </a:moveTo>
                  <a:lnTo>
                    <a:pt x="188" y="222"/>
                  </a:lnTo>
                  <a:lnTo>
                    <a:pt x="188" y="222"/>
                  </a:lnTo>
                  <a:lnTo>
                    <a:pt x="188" y="222"/>
                  </a:lnTo>
                  <a:lnTo>
                    <a:pt x="188" y="222"/>
                  </a:lnTo>
                  <a:lnTo>
                    <a:pt x="188" y="224"/>
                  </a:lnTo>
                  <a:lnTo>
                    <a:pt x="188" y="224"/>
                  </a:lnTo>
                  <a:lnTo>
                    <a:pt x="188" y="224"/>
                  </a:lnTo>
                  <a:lnTo>
                    <a:pt x="188" y="224"/>
                  </a:lnTo>
                  <a:lnTo>
                    <a:pt x="190" y="224"/>
                  </a:lnTo>
                  <a:lnTo>
                    <a:pt x="192" y="224"/>
                  </a:lnTo>
                  <a:lnTo>
                    <a:pt x="194" y="226"/>
                  </a:lnTo>
                  <a:lnTo>
                    <a:pt x="194" y="226"/>
                  </a:lnTo>
                  <a:lnTo>
                    <a:pt x="196" y="226"/>
                  </a:lnTo>
                  <a:lnTo>
                    <a:pt x="196" y="224"/>
                  </a:lnTo>
                  <a:lnTo>
                    <a:pt x="194" y="224"/>
                  </a:lnTo>
                  <a:lnTo>
                    <a:pt x="194" y="224"/>
                  </a:lnTo>
                  <a:lnTo>
                    <a:pt x="194" y="222"/>
                  </a:lnTo>
                  <a:lnTo>
                    <a:pt x="194" y="222"/>
                  </a:lnTo>
                  <a:lnTo>
                    <a:pt x="190" y="224"/>
                  </a:lnTo>
                  <a:lnTo>
                    <a:pt x="188" y="224"/>
                  </a:lnTo>
                  <a:lnTo>
                    <a:pt x="188" y="224"/>
                  </a:lnTo>
                  <a:lnTo>
                    <a:pt x="188" y="222"/>
                  </a:lnTo>
                  <a:lnTo>
                    <a:pt x="188" y="222"/>
                  </a:lnTo>
                  <a:close/>
                  <a:moveTo>
                    <a:pt x="204" y="186"/>
                  </a:moveTo>
                  <a:lnTo>
                    <a:pt x="204" y="188"/>
                  </a:lnTo>
                  <a:lnTo>
                    <a:pt x="206" y="188"/>
                  </a:lnTo>
                  <a:lnTo>
                    <a:pt x="204" y="186"/>
                  </a:lnTo>
                  <a:close/>
                  <a:moveTo>
                    <a:pt x="220" y="140"/>
                  </a:moveTo>
                  <a:lnTo>
                    <a:pt x="220" y="140"/>
                  </a:lnTo>
                  <a:lnTo>
                    <a:pt x="220" y="140"/>
                  </a:lnTo>
                  <a:lnTo>
                    <a:pt x="220" y="140"/>
                  </a:lnTo>
                  <a:close/>
                  <a:moveTo>
                    <a:pt x="230" y="132"/>
                  </a:moveTo>
                  <a:lnTo>
                    <a:pt x="230" y="132"/>
                  </a:lnTo>
                  <a:lnTo>
                    <a:pt x="232" y="132"/>
                  </a:lnTo>
                  <a:lnTo>
                    <a:pt x="234" y="132"/>
                  </a:lnTo>
                  <a:lnTo>
                    <a:pt x="234" y="132"/>
                  </a:lnTo>
                  <a:lnTo>
                    <a:pt x="234" y="136"/>
                  </a:lnTo>
                  <a:lnTo>
                    <a:pt x="234" y="138"/>
                  </a:lnTo>
                  <a:lnTo>
                    <a:pt x="236" y="136"/>
                  </a:lnTo>
                  <a:lnTo>
                    <a:pt x="238" y="136"/>
                  </a:lnTo>
                  <a:lnTo>
                    <a:pt x="238" y="136"/>
                  </a:lnTo>
                  <a:lnTo>
                    <a:pt x="238" y="136"/>
                  </a:lnTo>
                  <a:lnTo>
                    <a:pt x="240" y="136"/>
                  </a:lnTo>
                  <a:lnTo>
                    <a:pt x="240" y="136"/>
                  </a:lnTo>
                  <a:lnTo>
                    <a:pt x="238" y="134"/>
                  </a:lnTo>
                  <a:lnTo>
                    <a:pt x="236" y="132"/>
                  </a:lnTo>
                  <a:lnTo>
                    <a:pt x="234" y="132"/>
                  </a:lnTo>
                  <a:lnTo>
                    <a:pt x="232" y="130"/>
                  </a:lnTo>
                  <a:lnTo>
                    <a:pt x="232" y="130"/>
                  </a:lnTo>
                  <a:lnTo>
                    <a:pt x="230" y="128"/>
                  </a:lnTo>
                  <a:lnTo>
                    <a:pt x="230" y="130"/>
                  </a:lnTo>
                  <a:lnTo>
                    <a:pt x="230" y="132"/>
                  </a:lnTo>
                  <a:lnTo>
                    <a:pt x="230" y="132"/>
                  </a:lnTo>
                  <a:close/>
                  <a:moveTo>
                    <a:pt x="232" y="126"/>
                  </a:moveTo>
                  <a:lnTo>
                    <a:pt x="232" y="122"/>
                  </a:lnTo>
                  <a:lnTo>
                    <a:pt x="232" y="122"/>
                  </a:lnTo>
                  <a:lnTo>
                    <a:pt x="232" y="124"/>
                  </a:lnTo>
                  <a:lnTo>
                    <a:pt x="232" y="124"/>
                  </a:lnTo>
                  <a:lnTo>
                    <a:pt x="232" y="126"/>
                  </a:lnTo>
                  <a:lnTo>
                    <a:pt x="232" y="126"/>
                  </a:lnTo>
                  <a:close/>
                  <a:moveTo>
                    <a:pt x="212" y="226"/>
                  </a:moveTo>
                  <a:lnTo>
                    <a:pt x="212" y="226"/>
                  </a:lnTo>
                  <a:lnTo>
                    <a:pt x="210" y="226"/>
                  </a:lnTo>
                  <a:lnTo>
                    <a:pt x="208" y="226"/>
                  </a:lnTo>
                  <a:lnTo>
                    <a:pt x="206" y="224"/>
                  </a:lnTo>
                  <a:lnTo>
                    <a:pt x="206" y="224"/>
                  </a:lnTo>
                  <a:lnTo>
                    <a:pt x="206" y="224"/>
                  </a:lnTo>
                  <a:lnTo>
                    <a:pt x="206" y="226"/>
                  </a:lnTo>
                  <a:lnTo>
                    <a:pt x="204" y="226"/>
                  </a:lnTo>
                  <a:lnTo>
                    <a:pt x="204" y="226"/>
                  </a:lnTo>
                  <a:lnTo>
                    <a:pt x="204" y="226"/>
                  </a:lnTo>
                  <a:lnTo>
                    <a:pt x="206" y="228"/>
                  </a:lnTo>
                  <a:lnTo>
                    <a:pt x="208" y="228"/>
                  </a:lnTo>
                  <a:lnTo>
                    <a:pt x="210" y="230"/>
                  </a:lnTo>
                  <a:lnTo>
                    <a:pt x="210" y="230"/>
                  </a:lnTo>
                  <a:lnTo>
                    <a:pt x="212" y="230"/>
                  </a:lnTo>
                  <a:lnTo>
                    <a:pt x="212" y="228"/>
                  </a:lnTo>
                  <a:lnTo>
                    <a:pt x="212" y="224"/>
                  </a:lnTo>
                  <a:lnTo>
                    <a:pt x="214" y="224"/>
                  </a:lnTo>
                  <a:lnTo>
                    <a:pt x="214" y="222"/>
                  </a:lnTo>
                  <a:lnTo>
                    <a:pt x="214" y="222"/>
                  </a:lnTo>
                  <a:lnTo>
                    <a:pt x="212" y="224"/>
                  </a:lnTo>
                  <a:lnTo>
                    <a:pt x="212" y="226"/>
                  </a:lnTo>
                  <a:lnTo>
                    <a:pt x="212" y="226"/>
                  </a:lnTo>
                  <a:close/>
                  <a:moveTo>
                    <a:pt x="214" y="230"/>
                  </a:moveTo>
                  <a:lnTo>
                    <a:pt x="212" y="230"/>
                  </a:lnTo>
                  <a:lnTo>
                    <a:pt x="214" y="230"/>
                  </a:lnTo>
                  <a:lnTo>
                    <a:pt x="212" y="228"/>
                  </a:lnTo>
                  <a:lnTo>
                    <a:pt x="214" y="230"/>
                  </a:lnTo>
                  <a:close/>
                  <a:moveTo>
                    <a:pt x="210" y="232"/>
                  </a:moveTo>
                  <a:lnTo>
                    <a:pt x="210" y="232"/>
                  </a:lnTo>
                  <a:lnTo>
                    <a:pt x="208" y="230"/>
                  </a:lnTo>
                  <a:lnTo>
                    <a:pt x="204" y="228"/>
                  </a:lnTo>
                  <a:lnTo>
                    <a:pt x="204" y="228"/>
                  </a:lnTo>
                  <a:lnTo>
                    <a:pt x="202" y="228"/>
                  </a:lnTo>
                  <a:lnTo>
                    <a:pt x="202" y="228"/>
                  </a:lnTo>
                  <a:lnTo>
                    <a:pt x="202" y="230"/>
                  </a:lnTo>
                  <a:lnTo>
                    <a:pt x="202" y="230"/>
                  </a:lnTo>
                  <a:lnTo>
                    <a:pt x="202" y="230"/>
                  </a:lnTo>
                  <a:lnTo>
                    <a:pt x="206" y="232"/>
                  </a:lnTo>
                  <a:lnTo>
                    <a:pt x="208" y="236"/>
                  </a:lnTo>
                  <a:lnTo>
                    <a:pt x="208" y="236"/>
                  </a:lnTo>
                  <a:lnTo>
                    <a:pt x="208" y="236"/>
                  </a:lnTo>
                  <a:lnTo>
                    <a:pt x="208" y="236"/>
                  </a:lnTo>
                  <a:lnTo>
                    <a:pt x="208" y="236"/>
                  </a:lnTo>
                  <a:lnTo>
                    <a:pt x="208" y="236"/>
                  </a:lnTo>
                  <a:lnTo>
                    <a:pt x="210" y="234"/>
                  </a:lnTo>
                  <a:lnTo>
                    <a:pt x="210" y="234"/>
                  </a:lnTo>
                  <a:lnTo>
                    <a:pt x="210" y="234"/>
                  </a:lnTo>
                  <a:lnTo>
                    <a:pt x="212" y="236"/>
                  </a:lnTo>
                  <a:lnTo>
                    <a:pt x="212" y="236"/>
                  </a:lnTo>
                  <a:lnTo>
                    <a:pt x="212" y="234"/>
                  </a:lnTo>
                  <a:lnTo>
                    <a:pt x="210" y="232"/>
                  </a:lnTo>
                  <a:lnTo>
                    <a:pt x="210" y="232"/>
                  </a:lnTo>
                  <a:close/>
                  <a:moveTo>
                    <a:pt x="232" y="218"/>
                  </a:moveTo>
                  <a:lnTo>
                    <a:pt x="232" y="218"/>
                  </a:lnTo>
                  <a:lnTo>
                    <a:pt x="230" y="216"/>
                  </a:lnTo>
                  <a:lnTo>
                    <a:pt x="230" y="216"/>
                  </a:lnTo>
                  <a:lnTo>
                    <a:pt x="230" y="216"/>
                  </a:lnTo>
                  <a:lnTo>
                    <a:pt x="230" y="216"/>
                  </a:lnTo>
                  <a:lnTo>
                    <a:pt x="230" y="216"/>
                  </a:lnTo>
                  <a:lnTo>
                    <a:pt x="230" y="216"/>
                  </a:lnTo>
                  <a:lnTo>
                    <a:pt x="230" y="218"/>
                  </a:lnTo>
                  <a:lnTo>
                    <a:pt x="230" y="216"/>
                  </a:lnTo>
                  <a:lnTo>
                    <a:pt x="230" y="216"/>
                  </a:lnTo>
                  <a:lnTo>
                    <a:pt x="230" y="216"/>
                  </a:lnTo>
                  <a:lnTo>
                    <a:pt x="230" y="220"/>
                  </a:lnTo>
                  <a:lnTo>
                    <a:pt x="230" y="220"/>
                  </a:lnTo>
                  <a:lnTo>
                    <a:pt x="232" y="218"/>
                  </a:lnTo>
                  <a:lnTo>
                    <a:pt x="232" y="218"/>
                  </a:lnTo>
                  <a:lnTo>
                    <a:pt x="232" y="218"/>
                  </a:lnTo>
                  <a:close/>
                  <a:moveTo>
                    <a:pt x="236" y="208"/>
                  </a:moveTo>
                  <a:lnTo>
                    <a:pt x="236" y="208"/>
                  </a:lnTo>
                  <a:lnTo>
                    <a:pt x="236" y="208"/>
                  </a:lnTo>
                  <a:lnTo>
                    <a:pt x="236" y="208"/>
                  </a:lnTo>
                  <a:close/>
                  <a:moveTo>
                    <a:pt x="228" y="224"/>
                  </a:moveTo>
                  <a:lnTo>
                    <a:pt x="230" y="224"/>
                  </a:lnTo>
                  <a:lnTo>
                    <a:pt x="234" y="226"/>
                  </a:lnTo>
                  <a:lnTo>
                    <a:pt x="234" y="226"/>
                  </a:lnTo>
                  <a:lnTo>
                    <a:pt x="234" y="226"/>
                  </a:lnTo>
                  <a:lnTo>
                    <a:pt x="234" y="226"/>
                  </a:lnTo>
                  <a:lnTo>
                    <a:pt x="236" y="226"/>
                  </a:lnTo>
                  <a:lnTo>
                    <a:pt x="236" y="224"/>
                  </a:lnTo>
                  <a:lnTo>
                    <a:pt x="234" y="226"/>
                  </a:lnTo>
                  <a:lnTo>
                    <a:pt x="234" y="224"/>
                  </a:lnTo>
                  <a:lnTo>
                    <a:pt x="232" y="224"/>
                  </a:lnTo>
                  <a:lnTo>
                    <a:pt x="232" y="224"/>
                  </a:lnTo>
                  <a:lnTo>
                    <a:pt x="232" y="222"/>
                  </a:lnTo>
                  <a:lnTo>
                    <a:pt x="232" y="222"/>
                  </a:lnTo>
                  <a:lnTo>
                    <a:pt x="230" y="224"/>
                  </a:lnTo>
                  <a:lnTo>
                    <a:pt x="230" y="224"/>
                  </a:lnTo>
                  <a:lnTo>
                    <a:pt x="228" y="224"/>
                  </a:lnTo>
                  <a:lnTo>
                    <a:pt x="228" y="224"/>
                  </a:lnTo>
                  <a:close/>
                  <a:moveTo>
                    <a:pt x="232" y="228"/>
                  </a:moveTo>
                  <a:lnTo>
                    <a:pt x="232" y="228"/>
                  </a:lnTo>
                  <a:lnTo>
                    <a:pt x="230" y="228"/>
                  </a:lnTo>
                  <a:lnTo>
                    <a:pt x="230" y="228"/>
                  </a:lnTo>
                  <a:lnTo>
                    <a:pt x="230" y="228"/>
                  </a:lnTo>
                  <a:lnTo>
                    <a:pt x="230" y="228"/>
                  </a:lnTo>
                  <a:lnTo>
                    <a:pt x="230" y="228"/>
                  </a:lnTo>
                  <a:lnTo>
                    <a:pt x="230" y="228"/>
                  </a:lnTo>
                  <a:lnTo>
                    <a:pt x="230" y="228"/>
                  </a:lnTo>
                  <a:lnTo>
                    <a:pt x="230" y="228"/>
                  </a:lnTo>
                  <a:lnTo>
                    <a:pt x="230" y="228"/>
                  </a:lnTo>
                  <a:lnTo>
                    <a:pt x="230" y="230"/>
                  </a:lnTo>
                  <a:lnTo>
                    <a:pt x="230" y="230"/>
                  </a:lnTo>
                  <a:lnTo>
                    <a:pt x="232" y="228"/>
                  </a:lnTo>
                  <a:lnTo>
                    <a:pt x="232" y="228"/>
                  </a:lnTo>
                  <a:close/>
                  <a:moveTo>
                    <a:pt x="224" y="246"/>
                  </a:moveTo>
                  <a:lnTo>
                    <a:pt x="224" y="246"/>
                  </a:lnTo>
                  <a:lnTo>
                    <a:pt x="224" y="246"/>
                  </a:lnTo>
                  <a:lnTo>
                    <a:pt x="226" y="246"/>
                  </a:lnTo>
                  <a:lnTo>
                    <a:pt x="226" y="248"/>
                  </a:lnTo>
                  <a:lnTo>
                    <a:pt x="226" y="248"/>
                  </a:lnTo>
                  <a:lnTo>
                    <a:pt x="224" y="248"/>
                  </a:lnTo>
                  <a:lnTo>
                    <a:pt x="224" y="248"/>
                  </a:lnTo>
                  <a:lnTo>
                    <a:pt x="224" y="248"/>
                  </a:lnTo>
                  <a:lnTo>
                    <a:pt x="224" y="248"/>
                  </a:lnTo>
                  <a:lnTo>
                    <a:pt x="226" y="250"/>
                  </a:lnTo>
                  <a:lnTo>
                    <a:pt x="226" y="252"/>
                  </a:lnTo>
                  <a:lnTo>
                    <a:pt x="226" y="252"/>
                  </a:lnTo>
                  <a:lnTo>
                    <a:pt x="226" y="252"/>
                  </a:lnTo>
                  <a:lnTo>
                    <a:pt x="228" y="250"/>
                  </a:lnTo>
                  <a:lnTo>
                    <a:pt x="228" y="248"/>
                  </a:lnTo>
                  <a:lnTo>
                    <a:pt x="226" y="246"/>
                  </a:lnTo>
                  <a:lnTo>
                    <a:pt x="226" y="246"/>
                  </a:lnTo>
                  <a:lnTo>
                    <a:pt x="226" y="246"/>
                  </a:lnTo>
                  <a:lnTo>
                    <a:pt x="224" y="246"/>
                  </a:lnTo>
                  <a:lnTo>
                    <a:pt x="224" y="246"/>
                  </a:lnTo>
                  <a:close/>
                  <a:moveTo>
                    <a:pt x="238" y="234"/>
                  </a:moveTo>
                  <a:lnTo>
                    <a:pt x="238" y="234"/>
                  </a:lnTo>
                  <a:lnTo>
                    <a:pt x="238" y="232"/>
                  </a:lnTo>
                  <a:lnTo>
                    <a:pt x="238" y="232"/>
                  </a:lnTo>
                  <a:lnTo>
                    <a:pt x="238" y="234"/>
                  </a:lnTo>
                  <a:close/>
                  <a:moveTo>
                    <a:pt x="240" y="232"/>
                  </a:moveTo>
                  <a:lnTo>
                    <a:pt x="240" y="232"/>
                  </a:lnTo>
                  <a:lnTo>
                    <a:pt x="238" y="230"/>
                  </a:lnTo>
                  <a:lnTo>
                    <a:pt x="238" y="230"/>
                  </a:lnTo>
                  <a:lnTo>
                    <a:pt x="238" y="230"/>
                  </a:lnTo>
                  <a:lnTo>
                    <a:pt x="238" y="230"/>
                  </a:lnTo>
                  <a:lnTo>
                    <a:pt x="240" y="232"/>
                  </a:lnTo>
                  <a:lnTo>
                    <a:pt x="240" y="232"/>
                  </a:lnTo>
                  <a:close/>
                  <a:moveTo>
                    <a:pt x="238" y="228"/>
                  </a:moveTo>
                  <a:lnTo>
                    <a:pt x="238" y="228"/>
                  </a:lnTo>
                  <a:lnTo>
                    <a:pt x="238" y="224"/>
                  </a:lnTo>
                  <a:lnTo>
                    <a:pt x="236" y="226"/>
                  </a:lnTo>
                  <a:lnTo>
                    <a:pt x="236" y="226"/>
                  </a:lnTo>
                  <a:lnTo>
                    <a:pt x="238" y="226"/>
                  </a:lnTo>
                  <a:lnTo>
                    <a:pt x="238" y="226"/>
                  </a:lnTo>
                  <a:lnTo>
                    <a:pt x="238" y="228"/>
                  </a:lnTo>
                  <a:lnTo>
                    <a:pt x="238" y="228"/>
                  </a:lnTo>
                  <a:close/>
                  <a:moveTo>
                    <a:pt x="226" y="256"/>
                  </a:moveTo>
                  <a:lnTo>
                    <a:pt x="226" y="256"/>
                  </a:lnTo>
                  <a:lnTo>
                    <a:pt x="226" y="258"/>
                  </a:lnTo>
                  <a:lnTo>
                    <a:pt x="228" y="258"/>
                  </a:lnTo>
                  <a:lnTo>
                    <a:pt x="228" y="258"/>
                  </a:lnTo>
                  <a:lnTo>
                    <a:pt x="228" y="256"/>
                  </a:lnTo>
                  <a:lnTo>
                    <a:pt x="226" y="256"/>
                  </a:lnTo>
                  <a:close/>
                  <a:moveTo>
                    <a:pt x="212" y="272"/>
                  </a:moveTo>
                  <a:lnTo>
                    <a:pt x="212" y="272"/>
                  </a:lnTo>
                  <a:lnTo>
                    <a:pt x="212" y="274"/>
                  </a:lnTo>
                  <a:lnTo>
                    <a:pt x="212" y="274"/>
                  </a:lnTo>
                  <a:lnTo>
                    <a:pt x="216" y="276"/>
                  </a:lnTo>
                  <a:lnTo>
                    <a:pt x="222" y="280"/>
                  </a:lnTo>
                  <a:lnTo>
                    <a:pt x="222" y="280"/>
                  </a:lnTo>
                  <a:lnTo>
                    <a:pt x="222" y="278"/>
                  </a:lnTo>
                  <a:lnTo>
                    <a:pt x="222" y="278"/>
                  </a:lnTo>
                  <a:lnTo>
                    <a:pt x="224" y="276"/>
                  </a:lnTo>
                  <a:lnTo>
                    <a:pt x="224" y="278"/>
                  </a:lnTo>
                  <a:lnTo>
                    <a:pt x="226" y="280"/>
                  </a:lnTo>
                  <a:lnTo>
                    <a:pt x="228" y="276"/>
                  </a:lnTo>
                  <a:lnTo>
                    <a:pt x="230" y="278"/>
                  </a:lnTo>
                  <a:lnTo>
                    <a:pt x="230" y="278"/>
                  </a:lnTo>
                  <a:lnTo>
                    <a:pt x="230" y="278"/>
                  </a:lnTo>
                  <a:lnTo>
                    <a:pt x="230" y="278"/>
                  </a:lnTo>
                  <a:lnTo>
                    <a:pt x="230" y="278"/>
                  </a:lnTo>
                  <a:lnTo>
                    <a:pt x="230" y="280"/>
                  </a:lnTo>
                  <a:lnTo>
                    <a:pt x="230" y="280"/>
                  </a:lnTo>
                  <a:lnTo>
                    <a:pt x="232" y="280"/>
                  </a:lnTo>
                  <a:lnTo>
                    <a:pt x="232" y="280"/>
                  </a:lnTo>
                  <a:lnTo>
                    <a:pt x="232" y="280"/>
                  </a:lnTo>
                  <a:lnTo>
                    <a:pt x="232" y="278"/>
                  </a:lnTo>
                  <a:lnTo>
                    <a:pt x="232" y="278"/>
                  </a:lnTo>
                  <a:lnTo>
                    <a:pt x="234" y="278"/>
                  </a:lnTo>
                  <a:lnTo>
                    <a:pt x="234" y="278"/>
                  </a:lnTo>
                  <a:lnTo>
                    <a:pt x="234" y="276"/>
                  </a:lnTo>
                  <a:lnTo>
                    <a:pt x="232" y="274"/>
                  </a:lnTo>
                  <a:lnTo>
                    <a:pt x="232" y="274"/>
                  </a:lnTo>
                  <a:lnTo>
                    <a:pt x="228" y="272"/>
                  </a:lnTo>
                  <a:lnTo>
                    <a:pt x="228" y="272"/>
                  </a:lnTo>
                  <a:lnTo>
                    <a:pt x="232" y="274"/>
                  </a:lnTo>
                  <a:lnTo>
                    <a:pt x="232" y="274"/>
                  </a:lnTo>
                  <a:lnTo>
                    <a:pt x="232" y="276"/>
                  </a:lnTo>
                  <a:lnTo>
                    <a:pt x="232" y="278"/>
                  </a:lnTo>
                  <a:lnTo>
                    <a:pt x="232" y="278"/>
                  </a:lnTo>
                  <a:lnTo>
                    <a:pt x="232" y="278"/>
                  </a:lnTo>
                  <a:lnTo>
                    <a:pt x="232" y="278"/>
                  </a:lnTo>
                  <a:lnTo>
                    <a:pt x="230" y="276"/>
                  </a:lnTo>
                  <a:lnTo>
                    <a:pt x="226" y="272"/>
                  </a:lnTo>
                  <a:lnTo>
                    <a:pt x="226" y="272"/>
                  </a:lnTo>
                  <a:lnTo>
                    <a:pt x="226" y="272"/>
                  </a:lnTo>
                  <a:lnTo>
                    <a:pt x="226" y="270"/>
                  </a:lnTo>
                  <a:lnTo>
                    <a:pt x="226" y="270"/>
                  </a:lnTo>
                  <a:lnTo>
                    <a:pt x="226" y="272"/>
                  </a:lnTo>
                  <a:lnTo>
                    <a:pt x="226" y="272"/>
                  </a:lnTo>
                  <a:lnTo>
                    <a:pt x="224" y="270"/>
                  </a:lnTo>
                  <a:lnTo>
                    <a:pt x="224" y="268"/>
                  </a:lnTo>
                  <a:lnTo>
                    <a:pt x="224" y="268"/>
                  </a:lnTo>
                  <a:lnTo>
                    <a:pt x="222" y="266"/>
                  </a:lnTo>
                  <a:lnTo>
                    <a:pt x="218" y="266"/>
                  </a:lnTo>
                  <a:lnTo>
                    <a:pt x="218" y="266"/>
                  </a:lnTo>
                  <a:lnTo>
                    <a:pt x="218" y="268"/>
                  </a:lnTo>
                  <a:lnTo>
                    <a:pt x="220" y="268"/>
                  </a:lnTo>
                  <a:lnTo>
                    <a:pt x="222" y="270"/>
                  </a:lnTo>
                  <a:lnTo>
                    <a:pt x="222" y="272"/>
                  </a:lnTo>
                  <a:lnTo>
                    <a:pt x="220" y="270"/>
                  </a:lnTo>
                  <a:lnTo>
                    <a:pt x="220" y="270"/>
                  </a:lnTo>
                  <a:lnTo>
                    <a:pt x="218" y="270"/>
                  </a:lnTo>
                  <a:lnTo>
                    <a:pt x="218" y="272"/>
                  </a:lnTo>
                  <a:lnTo>
                    <a:pt x="222" y="272"/>
                  </a:lnTo>
                  <a:lnTo>
                    <a:pt x="222" y="272"/>
                  </a:lnTo>
                  <a:lnTo>
                    <a:pt x="222" y="272"/>
                  </a:lnTo>
                  <a:lnTo>
                    <a:pt x="222" y="272"/>
                  </a:lnTo>
                  <a:lnTo>
                    <a:pt x="222" y="274"/>
                  </a:lnTo>
                  <a:lnTo>
                    <a:pt x="222" y="274"/>
                  </a:lnTo>
                  <a:lnTo>
                    <a:pt x="220" y="274"/>
                  </a:lnTo>
                  <a:lnTo>
                    <a:pt x="216" y="272"/>
                  </a:lnTo>
                  <a:lnTo>
                    <a:pt x="214" y="272"/>
                  </a:lnTo>
                  <a:lnTo>
                    <a:pt x="212" y="272"/>
                  </a:lnTo>
                  <a:lnTo>
                    <a:pt x="212" y="272"/>
                  </a:lnTo>
                  <a:close/>
                  <a:moveTo>
                    <a:pt x="240" y="238"/>
                  </a:moveTo>
                  <a:lnTo>
                    <a:pt x="238" y="236"/>
                  </a:lnTo>
                  <a:lnTo>
                    <a:pt x="238" y="236"/>
                  </a:lnTo>
                  <a:lnTo>
                    <a:pt x="240" y="238"/>
                  </a:lnTo>
                  <a:lnTo>
                    <a:pt x="240" y="238"/>
                  </a:lnTo>
                  <a:lnTo>
                    <a:pt x="240" y="238"/>
                  </a:lnTo>
                  <a:lnTo>
                    <a:pt x="240" y="240"/>
                  </a:lnTo>
                  <a:lnTo>
                    <a:pt x="238" y="242"/>
                  </a:lnTo>
                  <a:lnTo>
                    <a:pt x="238" y="242"/>
                  </a:lnTo>
                  <a:lnTo>
                    <a:pt x="240" y="242"/>
                  </a:lnTo>
                  <a:lnTo>
                    <a:pt x="246" y="244"/>
                  </a:lnTo>
                  <a:lnTo>
                    <a:pt x="244" y="242"/>
                  </a:lnTo>
                  <a:lnTo>
                    <a:pt x="244" y="242"/>
                  </a:lnTo>
                  <a:lnTo>
                    <a:pt x="246" y="242"/>
                  </a:lnTo>
                  <a:lnTo>
                    <a:pt x="246" y="244"/>
                  </a:lnTo>
                  <a:lnTo>
                    <a:pt x="246" y="244"/>
                  </a:lnTo>
                  <a:lnTo>
                    <a:pt x="246" y="246"/>
                  </a:lnTo>
                  <a:lnTo>
                    <a:pt x="246" y="246"/>
                  </a:lnTo>
                  <a:lnTo>
                    <a:pt x="246" y="246"/>
                  </a:lnTo>
                  <a:lnTo>
                    <a:pt x="248" y="244"/>
                  </a:lnTo>
                  <a:lnTo>
                    <a:pt x="248" y="244"/>
                  </a:lnTo>
                  <a:lnTo>
                    <a:pt x="248" y="246"/>
                  </a:lnTo>
                  <a:lnTo>
                    <a:pt x="248" y="246"/>
                  </a:lnTo>
                  <a:lnTo>
                    <a:pt x="248" y="246"/>
                  </a:lnTo>
                  <a:lnTo>
                    <a:pt x="248" y="248"/>
                  </a:lnTo>
                  <a:lnTo>
                    <a:pt x="250" y="248"/>
                  </a:lnTo>
                  <a:lnTo>
                    <a:pt x="252" y="248"/>
                  </a:lnTo>
                  <a:lnTo>
                    <a:pt x="252" y="250"/>
                  </a:lnTo>
                  <a:lnTo>
                    <a:pt x="250" y="250"/>
                  </a:lnTo>
                  <a:lnTo>
                    <a:pt x="250" y="250"/>
                  </a:lnTo>
                  <a:lnTo>
                    <a:pt x="252" y="250"/>
                  </a:lnTo>
                  <a:lnTo>
                    <a:pt x="252" y="250"/>
                  </a:lnTo>
                  <a:lnTo>
                    <a:pt x="252" y="250"/>
                  </a:lnTo>
                  <a:lnTo>
                    <a:pt x="252" y="250"/>
                  </a:lnTo>
                  <a:lnTo>
                    <a:pt x="252" y="250"/>
                  </a:lnTo>
                  <a:lnTo>
                    <a:pt x="252" y="248"/>
                  </a:lnTo>
                  <a:lnTo>
                    <a:pt x="252" y="248"/>
                  </a:lnTo>
                  <a:lnTo>
                    <a:pt x="254" y="248"/>
                  </a:lnTo>
                  <a:lnTo>
                    <a:pt x="254" y="250"/>
                  </a:lnTo>
                  <a:lnTo>
                    <a:pt x="254" y="248"/>
                  </a:lnTo>
                  <a:lnTo>
                    <a:pt x="254" y="248"/>
                  </a:lnTo>
                  <a:lnTo>
                    <a:pt x="254" y="250"/>
                  </a:lnTo>
                  <a:lnTo>
                    <a:pt x="256" y="250"/>
                  </a:lnTo>
                  <a:lnTo>
                    <a:pt x="258" y="250"/>
                  </a:lnTo>
                  <a:lnTo>
                    <a:pt x="258" y="250"/>
                  </a:lnTo>
                  <a:lnTo>
                    <a:pt x="258" y="248"/>
                  </a:lnTo>
                  <a:lnTo>
                    <a:pt x="258" y="248"/>
                  </a:lnTo>
                  <a:lnTo>
                    <a:pt x="256" y="246"/>
                  </a:lnTo>
                  <a:lnTo>
                    <a:pt x="256" y="248"/>
                  </a:lnTo>
                  <a:lnTo>
                    <a:pt x="256" y="248"/>
                  </a:lnTo>
                  <a:lnTo>
                    <a:pt x="254" y="248"/>
                  </a:lnTo>
                  <a:lnTo>
                    <a:pt x="254" y="246"/>
                  </a:lnTo>
                  <a:lnTo>
                    <a:pt x="252" y="246"/>
                  </a:lnTo>
                  <a:lnTo>
                    <a:pt x="252" y="244"/>
                  </a:lnTo>
                  <a:lnTo>
                    <a:pt x="252" y="244"/>
                  </a:lnTo>
                  <a:lnTo>
                    <a:pt x="244" y="236"/>
                  </a:lnTo>
                  <a:lnTo>
                    <a:pt x="244" y="236"/>
                  </a:lnTo>
                  <a:lnTo>
                    <a:pt x="242" y="236"/>
                  </a:lnTo>
                  <a:lnTo>
                    <a:pt x="242" y="236"/>
                  </a:lnTo>
                  <a:lnTo>
                    <a:pt x="244" y="236"/>
                  </a:lnTo>
                  <a:lnTo>
                    <a:pt x="244" y="238"/>
                  </a:lnTo>
                  <a:lnTo>
                    <a:pt x="244" y="238"/>
                  </a:lnTo>
                  <a:lnTo>
                    <a:pt x="240" y="236"/>
                  </a:lnTo>
                  <a:lnTo>
                    <a:pt x="240" y="238"/>
                  </a:lnTo>
                  <a:close/>
                  <a:moveTo>
                    <a:pt x="252" y="238"/>
                  </a:moveTo>
                  <a:lnTo>
                    <a:pt x="252" y="238"/>
                  </a:lnTo>
                  <a:lnTo>
                    <a:pt x="254" y="238"/>
                  </a:lnTo>
                  <a:lnTo>
                    <a:pt x="256" y="236"/>
                  </a:lnTo>
                  <a:lnTo>
                    <a:pt x="256" y="234"/>
                  </a:lnTo>
                  <a:lnTo>
                    <a:pt x="254" y="232"/>
                  </a:lnTo>
                  <a:lnTo>
                    <a:pt x="254" y="232"/>
                  </a:lnTo>
                  <a:lnTo>
                    <a:pt x="254" y="234"/>
                  </a:lnTo>
                  <a:lnTo>
                    <a:pt x="254" y="236"/>
                  </a:lnTo>
                  <a:lnTo>
                    <a:pt x="252" y="236"/>
                  </a:lnTo>
                  <a:lnTo>
                    <a:pt x="252" y="238"/>
                  </a:lnTo>
                  <a:lnTo>
                    <a:pt x="252" y="238"/>
                  </a:lnTo>
                  <a:close/>
                  <a:moveTo>
                    <a:pt x="260" y="238"/>
                  </a:moveTo>
                  <a:lnTo>
                    <a:pt x="260" y="238"/>
                  </a:lnTo>
                  <a:lnTo>
                    <a:pt x="262" y="238"/>
                  </a:lnTo>
                  <a:lnTo>
                    <a:pt x="260" y="236"/>
                  </a:lnTo>
                  <a:lnTo>
                    <a:pt x="260" y="236"/>
                  </a:lnTo>
                  <a:lnTo>
                    <a:pt x="260" y="236"/>
                  </a:lnTo>
                  <a:lnTo>
                    <a:pt x="260" y="238"/>
                  </a:lnTo>
                  <a:lnTo>
                    <a:pt x="260" y="238"/>
                  </a:lnTo>
                  <a:close/>
                  <a:moveTo>
                    <a:pt x="252" y="268"/>
                  </a:moveTo>
                  <a:lnTo>
                    <a:pt x="254" y="266"/>
                  </a:lnTo>
                  <a:lnTo>
                    <a:pt x="250" y="264"/>
                  </a:lnTo>
                  <a:lnTo>
                    <a:pt x="250" y="264"/>
                  </a:lnTo>
                  <a:lnTo>
                    <a:pt x="248" y="266"/>
                  </a:lnTo>
                  <a:lnTo>
                    <a:pt x="248" y="266"/>
                  </a:lnTo>
                  <a:lnTo>
                    <a:pt x="248" y="266"/>
                  </a:lnTo>
                  <a:lnTo>
                    <a:pt x="250" y="268"/>
                  </a:lnTo>
                  <a:lnTo>
                    <a:pt x="252" y="268"/>
                  </a:lnTo>
                  <a:lnTo>
                    <a:pt x="252" y="268"/>
                  </a:lnTo>
                  <a:lnTo>
                    <a:pt x="252" y="268"/>
                  </a:lnTo>
                  <a:lnTo>
                    <a:pt x="252" y="268"/>
                  </a:lnTo>
                  <a:close/>
                  <a:moveTo>
                    <a:pt x="246" y="254"/>
                  </a:moveTo>
                  <a:lnTo>
                    <a:pt x="246" y="254"/>
                  </a:lnTo>
                  <a:lnTo>
                    <a:pt x="248" y="254"/>
                  </a:lnTo>
                  <a:lnTo>
                    <a:pt x="250" y="254"/>
                  </a:lnTo>
                  <a:lnTo>
                    <a:pt x="250" y="254"/>
                  </a:lnTo>
                  <a:lnTo>
                    <a:pt x="248" y="254"/>
                  </a:lnTo>
                  <a:lnTo>
                    <a:pt x="246" y="254"/>
                  </a:lnTo>
                  <a:lnTo>
                    <a:pt x="246" y="254"/>
                  </a:lnTo>
                  <a:close/>
                  <a:moveTo>
                    <a:pt x="244" y="256"/>
                  </a:moveTo>
                  <a:lnTo>
                    <a:pt x="244" y="258"/>
                  </a:lnTo>
                  <a:lnTo>
                    <a:pt x="244" y="258"/>
                  </a:lnTo>
                  <a:lnTo>
                    <a:pt x="244" y="256"/>
                  </a:lnTo>
                  <a:close/>
                  <a:moveTo>
                    <a:pt x="234" y="270"/>
                  </a:moveTo>
                  <a:lnTo>
                    <a:pt x="234" y="270"/>
                  </a:lnTo>
                  <a:lnTo>
                    <a:pt x="232" y="270"/>
                  </a:lnTo>
                  <a:lnTo>
                    <a:pt x="230" y="270"/>
                  </a:lnTo>
                  <a:lnTo>
                    <a:pt x="232" y="272"/>
                  </a:lnTo>
                  <a:lnTo>
                    <a:pt x="232" y="272"/>
                  </a:lnTo>
                  <a:lnTo>
                    <a:pt x="234" y="272"/>
                  </a:lnTo>
                  <a:lnTo>
                    <a:pt x="234" y="270"/>
                  </a:lnTo>
                  <a:lnTo>
                    <a:pt x="234" y="270"/>
                  </a:lnTo>
                  <a:close/>
                  <a:moveTo>
                    <a:pt x="236" y="260"/>
                  </a:moveTo>
                  <a:lnTo>
                    <a:pt x="236" y="258"/>
                  </a:lnTo>
                  <a:lnTo>
                    <a:pt x="236" y="258"/>
                  </a:lnTo>
                  <a:lnTo>
                    <a:pt x="236" y="260"/>
                  </a:lnTo>
                  <a:close/>
                  <a:moveTo>
                    <a:pt x="228" y="268"/>
                  </a:moveTo>
                  <a:lnTo>
                    <a:pt x="228" y="270"/>
                  </a:lnTo>
                  <a:lnTo>
                    <a:pt x="228" y="270"/>
                  </a:lnTo>
                  <a:lnTo>
                    <a:pt x="228" y="268"/>
                  </a:lnTo>
                  <a:close/>
                  <a:moveTo>
                    <a:pt x="224" y="308"/>
                  </a:moveTo>
                  <a:lnTo>
                    <a:pt x="224" y="306"/>
                  </a:lnTo>
                  <a:lnTo>
                    <a:pt x="224" y="306"/>
                  </a:lnTo>
                  <a:lnTo>
                    <a:pt x="222" y="308"/>
                  </a:lnTo>
                  <a:lnTo>
                    <a:pt x="222" y="306"/>
                  </a:lnTo>
                  <a:lnTo>
                    <a:pt x="222" y="304"/>
                  </a:lnTo>
                  <a:lnTo>
                    <a:pt x="222" y="304"/>
                  </a:lnTo>
                  <a:lnTo>
                    <a:pt x="220" y="304"/>
                  </a:lnTo>
                  <a:lnTo>
                    <a:pt x="218" y="304"/>
                  </a:lnTo>
                  <a:lnTo>
                    <a:pt x="218" y="304"/>
                  </a:lnTo>
                  <a:lnTo>
                    <a:pt x="218" y="306"/>
                  </a:lnTo>
                  <a:lnTo>
                    <a:pt x="218" y="306"/>
                  </a:lnTo>
                  <a:lnTo>
                    <a:pt x="220" y="304"/>
                  </a:lnTo>
                  <a:lnTo>
                    <a:pt x="220" y="306"/>
                  </a:lnTo>
                  <a:lnTo>
                    <a:pt x="220" y="308"/>
                  </a:lnTo>
                  <a:lnTo>
                    <a:pt x="220" y="308"/>
                  </a:lnTo>
                  <a:lnTo>
                    <a:pt x="220" y="310"/>
                  </a:lnTo>
                  <a:lnTo>
                    <a:pt x="220" y="308"/>
                  </a:lnTo>
                  <a:lnTo>
                    <a:pt x="224" y="310"/>
                  </a:lnTo>
                  <a:lnTo>
                    <a:pt x="224" y="310"/>
                  </a:lnTo>
                  <a:lnTo>
                    <a:pt x="224" y="308"/>
                  </a:lnTo>
                  <a:lnTo>
                    <a:pt x="224" y="308"/>
                  </a:lnTo>
                  <a:close/>
                  <a:moveTo>
                    <a:pt x="230" y="306"/>
                  </a:moveTo>
                  <a:lnTo>
                    <a:pt x="230" y="306"/>
                  </a:lnTo>
                  <a:lnTo>
                    <a:pt x="228" y="308"/>
                  </a:lnTo>
                  <a:lnTo>
                    <a:pt x="228" y="308"/>
                  </a:lnTo>
                  <a:lnTo>
                    <a:pt x="228" y="308"/>
                  </a:lnTo>
                  <a:lnTo>
                    <a:pt x="228" y="308"/>
                  </a:lnTo>
                  <a:lnTo>
                    <a:pt x="230" y="310"/>
                  </a:lnTo>
                  <a:lnTo>
                    <a:pt x="232" y="310"/>
                  </a:lnTo>
                  <a:lnTo>
                    <a:pt x="232" y="312"/>
                  </a:lnTo>
                  <a:lnTo>
                    <a:pt x="232" y="312"/>
                  </a:lnTo>
                  <a:lnTo>
                    <a:pt x="234" y="312"/>
                  </a:lnTo>
                  <a:lnTo>
                    <a:pt x="234" y="310"/>
                  </a:lnTo>
                  <a:lnTo>
                    <a:pt x="234" y="306"/>
                  </a:lnTo>
                  <a:lnTo>
                    <a:pt x="236" y="306"/>
                  </a:lnTo>
                  <a:lnTo>
                    <a:pt x="236" y="304"/>
                  </a:lnTo>
                  <a:lnTo>
                    <a:pt x="236" y="304"/>
                  </a:lnTo>
                  <a:lnTo>
                    <a:pt x="234" y="306"/>
                  </a:lnTo>
                  <a:lnTo>
                    <a:pt x="234" y="306"/>
                  </a:lnTo>
                  <a:lnTo>
                    <a:pt x="234" y="306"/>
                  </a:lnTo>
                  <a:lnTo>
                    <a:pt x="232" y="308"/>
                  </a:lnTo>
                  <a:lnTo>
                    <a:pt x="232" y="308"/>
                  </a:lnTo>
                  <a:lnTo>
                    <a:pt x="228" y="306"/>
                  </a:lnTo>
                  <a:lnTo>
                    <a:pt x="230" y="306"/>
                  </a:lnTo>
                  <a:close/>
                  <a:moveTo>
                    <a:pt x="236" y="296"/>
                  </a:moveTo>
                  <a:lnTo>
                    <a:pt x="236" y="296"/>
                  </a:lnTo>
                  <a:lnTo>
                    <a:pt x="236" y="294"/>
                  </a:lnTo>
                  <a:lnTo>
                    <a:pt x="234" y="294"/>
                  </a:lnTo>
                  <a:lnTo>
                    <a:pt x="234" y="294"/>
                  </a:lnTo>
                  <a:lnTo>
                    <a:pt x="234" y="294"/>
                  </a:lnTo>
                  <a:lnTo>
                    <a:pt x="236" y="296"/>
                  </a:lnTo>
                  <a:lnTo>
                    <a:pt x="236" y="296"/>
                  </a:lnTo>
                  <a:close/>
                  <a:moveTo>
                    <a:pt x="238" y="296"/>
                  </a:moveTo>
                  <a:lnTo>
                    <a:pt x="238" y="296"/>
                  </a:lnTo>
                  <a:lnTo>
                    <a:pt x="238" y="296"/>
                  </a:lnTo>
                  <a:lnTo>
                    <a:pt x="238" y="296"/>
                  </a:lnTo>
                  <a:lnTo>
                    <a:pt x="238" y="296"/>
                  </a:lnTo>
                  <a:lnTo>
                    <a:pt x="238" y="296"/>
                  </a:lnTo>
                  <a:close/>
                  <a:moveTo>
                    <a:pt x="250" y="310"/>
                  </a:moveTo>
                  <a:lnTo>
                    <a:pt x="250" y="310"/>
                  </a:lnTo>
                  <a:lnTo>
                    <a:pt x="250" y="310"/>
                  </a:lnTo>
                  <a:lnTo>
                    <a:pt x="248" y="308"/>
                  </a:lnTo>
                  <a:lnTo>
                    <a:pt x="244" y="308"/>
                  </a:lnTo>
                  <a:lnTo>
                    <a:pt x="244" y="308"/>
                  </a:lnTo>
                  <a:lnTo>
                    <a:pt x="246" y="308"/>
                  </a:lnTo>
                  <a:lnTo>
                    <a:pt x="248" y="310"/>
                  </a:lnTo>
                  <a:lnTo>
                    <a:pt x="250" y="310"/>
                  </a:lnTo>
                  <a:lnTo>
                    <a:pt x="250" y="310"/>
                  </a:lnTo>
                  <a:lnTo>
                    <a:pt x="250" y="310"/>
                  </a:lnTo>
                  <a:lnTo>
                    <a:pt x="252" y="310"/>
                  </a:lnTo>
                  <a:lnTo>
                    <a:pt x="252" y="310"/>
                  </a:lnTo>
                  <a:lnTo>
                    <a:pt x="252" y="308"/>
                  </a:lnTo>
                  <a:lnTo>
                    <a:pt x="252" y="306"/>
                  </a:lnTo>
                  <a:lnTo>
                    <a:pt x="256" y="308"/>
                  </a:lnTo>
                  <a:lnTo>
                    <a:pt x="256" y="308"/>
                  </a:lnTo>
                  <a:lnTo>
                    <a:pt x="256" y="306"/>
                  </a:lnTo>
                  <a:lnTo>
                    <a:pt x="256" y="304"/>
                  </a:lnTo>
                  <a:lnTo>
                    <a:pt x="256" y="302"/>
                  </a:lnTo>
                  <a:lnTo>
                    <a:pt x="254" y="302"/>
                  </a:lnTo>
                  <a:lnTo>
                    <a:pt x="254" y="302"/>
                  </a:lnTo>
                  <a:lnTo>
                    <a:pt x="252" y="304"/>
                  </a:lnTo>
                  <a:lnTo>
                    <a:pt x="252" y="306"/>
                  </a:lnTo>
                  <a:lnTo>
                    <a:pt x="252" y="306"/>
                  </a:lnTo>
                  <a:lnTo>
                    <a:pt x="252" y="306"/>
                  </a:lnTo>
                  <a:lnTo>
                    <a:pt x="252" y="306"/>
                  </a:lnTo>
                  <a:lnTo>
                    <a:pt x="252" y="306"/>
                  </a:lnTo>
                  <a:lnTo>
                    <a:pt x="250" y="304"/>
                  </a:lnTo>
                  <a:lnTo>
                    <a:pt x="252" y="304"/>
                  </a:lnTo>
                  <a:lnTo>
                    <a:pt x="250" y="304"/>
                  </a:lnTo>
                  <a:lnTo>
                    <a:pt x="250" y="304"/>
                  </a:lnTo>
                  <a:lnTo>
                    <a:pt x="250" y="302"/>
                  </a:lnTo>
                  <a:lnTo>
                    <a:pt x="250" y="302"/>
                  </a:lnTo>
                  <a:lnTo>
                    <a:pt x="248" y="304"/>
                  </a:lnTo>
                  <a:lnTo>
                    <a:pt x="248" y="304"/>
                  </a:lnTo>
                  <a:lnTo>
                    <a:pt x="250" y="306"/>
                  </a:lnTo>
                  <a:lnTo>
                    <a:pt x="252" y="308"/>
                  </a:lnTo>
                  <a:lnTo>
                    <a:pt x="250" y="308"/>
                  </a:lnTo>
                  <a:lnTo>
                    <a:pt x="250" y="308"/>
                  </a:lnTo>
                  <a:lnTo>
                    <a:pt x="250" y="310"/>
                  </a:lnTo>
                  <a:lnTo>
                    <a:pt x="250" y="310"/>
                  </a:lnTo>
                  <a:close/>
                  <a:moveTo>
                    <a:pt x="252" y="302"/>
                  </a:moveTo>
                  <a:lnTo>
                    <a:pt x="252" y="302"/>
                  </a:lnTo>
                  <a:lnTo>
                    <a:pt x="250" y="300"/>
                  </a:lnTo>
                  <a:lnTo>
                    <a:pt x="248" y="300"/>
                  </a:lnTo>
                  <a:lnTo>
                    <a:pt x="248" y="302"/>
                  </a:lnTo>
                  <a:lnTo>
                    <a:pt x="252" y="302"/>
                  </a:lnTo>
                  <a:close/>
                  <a:moveTo>
                    <a:pt x="264" y="320"/>
                  </a:moveTo>
                  <a:lnTo>
                    <a:pt x="264" y="320"/>
                  </a:lnTo>
                  <a:lnTo>
                    <a:pt x="260" y="322"/>
                  </a:lnTo>
                  <a:lnTo>
                    <a:pt x="258" y="322"/>
                  </a:lnTo>
                  <a:lnTo>
                    <a:pt x="258" y="326"/>
                  </a:lnTo>
                  <a:lnTo>
                    <a:pt x="258" y="326"/>
                  </a:lnTo>
                  <a:lnTo>
                    <a:pt x="260" y="324"/>
                  </a:lnTo>
                  <a:lnTo>
                    <a:pt x="260" y="324"/>
                  </a:lnTo>
                  <a:lnTo>
                    <a:pt x="264" y="326"/>
                  </a:lnTo>
                  <a:lnTo>
                    <a:pt x="266" y="330"/>
                  </a:lnTo>
                  <a:lnTo>
                    <a:pt x="266" y="330"/>
                  </a:lnTo>
                  <a:lnTo>
                    <a:pt x="266" y="330"/>
                  </a:lnTo>
                  <a:lnTo>
                    <a:pt x="266" y="330"/>
                  </a:lnTo>
                  <a:lnTo>
                    <a:pt x="266" y="330"/>
                  </a:lnTo>
                  <a:lnTo>
                    <a:pt x="266" y="330"/>
                  </a:lnTo>
                  <a:lnTo>
                    <a:pt x="266" y="332"/>
                  </a:lnTo>
                  <a:lnTo>
                    <a:pt x="266" y="330"/>
                  </a:lnTo>
                  <a:lnTo>
                    <a:pt x="266" y="330"/>
                  </a:lnTo>
                  <a:lnTo>
                    <a:pt x="266" y="330"/>
                  </a:lnTo>
                  <a:lnTo>
                    <a:pt x="266" y="330"/>
                  </a:lnTo>
                  <a:lnTo>
                    <a:pt x="268" y="328"/>
                  </a:lnTo>
                  <a:lnTo>
                    <a:pt x="268" y="326"/>
                  </a:lnTo>
                  <a:lnTo>
                    <a:pt x="268" y="326"/>
                  </a:lnTo>
                  <a:lnTo>
                    <a:pt x="268" y="328"/>
                  </a:lnTo>
                  <a:lnTo>
                    <a:pt x="270" y="330"/>
                  </a:lnTo>
                  <a:lnTo>
                    <a:pt x="270" y="330"/>
                  </a:lnTo>
                  <a:lnTo>
                    <a:pt x="270" y="330"/>
                  </a:lnTo>
                  <a:lnTo>
                    <a:pt x="270" y="328"/>
                  </a:lnTo>
                  <a:lnTo>
                    <a:pt x="270" y="328"/>
                  </a:lnTo>
                  <a:lnTo>
                    <a:pt x="270" y="332"/>
                  </a:lnTo>
                  <a:lnTo>
                    <a:pt x="268" y="334"/>
                  </a:lnTo>
                  <a:lnTo>
                    <a:pt x="268" y="334"/>
                  </a:lnTo>
                  <a:lnTo>
                    <a:pt x="272" y="336"/>
                  </a:lnTo>
                  <a:lnTo>
                    <a:pt x="272" y="336"/>
                  </a:lnTo>
                  <a:lnTo>
                    <a:pt x="272" y="336"/>
                  </a:lnTo>
                  <a:lnTo>
                    <a:pt x="272" y="336"/>
                  </a:lnTo>
                  <a:lnTo>
                    <a:pt x="274" y="338"/>
                  </a:lnTo>
                  <a:lnTo>
                    <a:pt x="274" y="338"/>
                  </a:lnTo>
                  <a:lnTo>
                    <a:pt x="274" y="340"/>
                  </a:lnTo>
                  <a:lnTo>
                    <a:pt x="274" y="340"/>
                  </a:lnTo>
                  <a:lnTo>
                    <a:pt x="274" y="338"/>
                  </a:lnTo>
                  <a:lnTo>
                    <a:pt x="274" y="336"/>
                  </a:lnTo>
                  <a:lnTo>
                    <a:pt x="274" y="336"/>
                  </a:lnTo>
                  <a:lnTo>
                    <a:pt x="274" y="336"/>
                  </a:lnTo>
                  <a:lnTo>
                    <a:pt x="276" y="336"/>
                  </a:lnTo>
                  <a:lnTo>
                    <a:pt x="276" y="336"/>
                  </a:lnTo>
                  <a:lnTo>
                    <a:pt x="282" y="340"/>
                  </a:lnTo>
                  <a:lnTo>
                    <a:pt x="282" y="340"/>
                  </a:lnTo>
                  <a:lnTo>
                    <a:pt x="282" y="340"/>
                  </a:lnTo>
                  <a:lnTo>
                    <a:pt x="282" y="338"/>
                  </a:lnTo>
                  <a:lnTo>
                    <a:pt x="282" y="338"/>
                  </a:lnTo>
                  <a:lnTo>
                    <a:pt x="280" y="338"/>
                  </a:lnTo>
                  <a:lnTo>
                    <a:pt x="280" y="336"/>
                  </a:lnTo>
                  <a:lnTo>
                    <a:pt x="280" y="336"/>
                  </a:lnTo>
                  <a:lnTo>
                    <a:pt x="278" y="336"/>
                  </a:lnTo>
                  <a:lnTo>
                    <a:pt x="280" y="336"/>
                  </a:lnTo>
                  <a:lnTo>
                    <a:pt x="280" y="336"/>
                  </a:lnTo>
                  <a:lnTo>
                    <a:pt x="278" y="336"/>
                  </a:lnTo>
                  <a:lnTo>
                    <a:pt x="278" y="336"/>
                  </a:lnTo>
                  <a:lnTo>
                    <a:pt x="278" y="336"/>
                  </a:lnTo>
                  <a:lnTo>
                    <a:pt x="278" y="336"/>
                  </a:lnTo>
                  <a:lnTo>
                    <a:pt x="278" y="334"/>
                  </a:lnTo>
                  <a:lnTo>
                    <a:pt x="278" y="334"/>
                  </a:lnTo>
                  <a:lnTo>
                    <a:pt x="278" y="334"/>
                  </a:lnTo>
                  <a:lnTo>
                    <a:pt x="278" y="334"/>
                  </a:lnTo>
                  <a:lnTo>
                    <a:pt x="278" y="334"/>
                  </a:lnTo>
                  <a:lnTo>
                    <a:pt x="278" y="334"/>
                  </a:lnTo>
                  <a:lnTo>
                    <a:pt x="278" y="334"/>
                  </a:lnTo>
                  <a:lnTo>
                    <a:pt x="278" y="332"/>
                  </a:lnTo>
                  <a:lnTo>
                    <a:pt x="280" y="334"/>
                  </a:lnTo>
                  <a:lnTo>
                    <a:pt x="280" y="334"/>
                  </a:lnTo>
                  <a:lnTo>
                    <a:pt x="280" y="332"/>
                  </a:lnTo>
                  <a:lnTo>
                    <a:pt x="282" y="334"/>
                  </a:lnTo>
                  <a:lnTo>
                    <a:pt x="282" y="334"/>
                  </a:lnTo>
                  <a:lnTo>
                    <a:pt x="282" y="332"/>
                  </a:lnTo>
                  <a:lnTo>
                    <a:pt x="280" y="330"/>
                  </a:lnTo>
                  <a:lnTo>
                    <a:pt x="280" y="330"/>
                  </a:lnTo>
                  <a:lnTo>
                    <a:pt x="280" y="330"/>
                  </a:lnTo>
                  <a:lnTo>
                    <a:pt x="280" y="328"/>
                  </a:lnTo>
                  <a:lnTo>
                    <a:pt x="280" y="324"/>
                  </a:lnTo>
                  <a:lnTo>
                    <a:pt x="278" y="326"/>
                  </a:lnTo>
                  <a:lnTo>
                    <a:pt x="278" y="326"/>
                  </a:lnTo>
                  <a:lnTo>
                    <a:pt x="272" y="324"/>
                  </a:lnTo>
                  <a:lnTo>
                    <a:pt x="272" y="326"/>
                  </a:lnTo>
                  <a:lnTo>
                    <a:pt x="268" y="324"/>
                  </a:lnTo>
                  <a:lnTo>
                    <a:pt x="268" y="324"/>
                  </a:lnTo>
                  <a:lnTo>
                    <a:pt x="268" y="326"/>
                  </a:lnTo>
                  <a:lnTo>
                    <a:pt x="268" y="326"/>
                  </a:lnTo>
                  <a:lnTo>
                    <a:pt x="268" y="326"/>
                  </a:lnTo>
                  <a:lnTo>
                    <a:pt x="266" y="326"/>
                  </a:lnTo>
                  <a:lnTo>
                    <a:pt x="264" y="326"/>
                  </a:lnTo>
                  <a:lnTo>
                    <a:pt x="266" y="324"/>
                  </a:lnTo>
                  <a:lnTo>
                    <a:pt x="266" y="324"/>
                  </a:lnTo>
                  <a:lnTo>
                    <a:pt x="264" y="322"/>
                  </a:lnTo>
                  <a:lnTo>
                    <a:pt x="264" y="320"/>
                  </a:lnTo>
                  <a:lnTo>
                    <a:pt x="264" y="320"/>
                  </a:lnTo>
                  <a:lnTo>
                    <a:pt x="266" y="320"/>
                  </a:lnTo>
                  <a:lnTo>
                    <a:pt x="266" y="322"/>
                  </a:lnTo>
                  <a:lnTo>
                    <a:pt x="266" y="322"/>
                  </a:lnTo>
                  <a:lnTo>
                    <a:pt x="266" y="318"/>
                  </a:lnTo>
                  <a:lnTo>
                    <a:pt x="262" y="318"/>
                  </a:lnTo>
                  <a:lnTo>
                    <a:pt x="262" y="318"/>
                  </a:lnTo>
                  <a:lnTo>
                    <a:pt x="262" y="318"/>
                  </a:lnTo>
                  <a:lnTo>
                    <a:pt x="262" y="320"/>
                  </a:lnTo>
                  <a:lnTo>
                    <a:pt x="262" y="320"/>
                  </a:lnTo>
                  <a:lnTo>
                    <a:pt x="264" y="320"/>
                  </a:lnTo>
                  <a:lnTo>
                    <a:pt x="264" y="320"/>
                  </a:lnTo>
                  <a:close/>
                  <a:moveTo>
                    <a:pt x="276" y="314"/>
                  </a:moveTo>
                  <a:lnTo>
                    <a:pt x="276" y="314"/>
                  </a:lnTo>
                  <a:lnTo>
                    <a:pt x="274" y="314"/>
                  </a:lnTo>
                  <a:lnTo>
                    <a:pt x="274" y="314"/>
                  </a:lnTo>
                  <a:lnTo>
                    <a:pt x="272" y="314"/>
                  </a:lnTo>
                  <a:lnTo>
                    <a:pt x="272" y="316"/>
                  </a:lnTo>
                  <a:lnTo>
                    <a:pt x="272" y="316"/>
                  </a:lnTo>
                  <a:lnTo>
                    <a:pt x="272" y="316"/>
                  </a:lnTo>
                  <a:lnTo>
                    <a:pt x="274" y="316"/>
                  </a:lnTo>
                  <a:lnTo>
                    <a:pt x="276" y="318"/>
                  </a:lnTo>
                  <a:lnTo>
                    <a:pt x="276" y="316"/>
                  </a:lnTo>
                  <a:lnTo>
                    <a:pt x="276" y="316"/>
                  </a:lnTo>
                  <a:lnTo>
                    <a:pt x="278" y="318"/>
                  </a:lnTo>
                  <a:lnTo>
                    <a:pt x="280" y="318"/>
                  </a:lnTo>
                  <a:lnTo>
                    <a:pt x="280" y="318"/>
                  </a:lnTo>
                  <a:lnTo>
                    <a:pt x="280" y="318"/>
                  </a:lnTo>
                  <a:lnTo>
                    <a:pt x="280" y="318"/>
                  </a:lnTo>
                  <a:lnTo>
                    <a:pt x="282" y="316"/>
                  </a:lnTo>
                  <a:lnTo>
                    <a:pt x="282" y="316"/>
                  </a:lnTo>
                  <a:lnTo>
                    <a:pt x="278" y="316"/>
                  </a:lnTo>
                  <a:lnTo>
                    <a:pt x="278" y="316"/>
                  </a:lnTo>
                  <a:lnTo>
                    <a:pt x="276" y="314"/>
                  </a:lnTo>
                  <a:lnTo>
                    <a:pt x="276" y="314"/>
                  </a:lnTo>
                  <a:lnTo>
                    <a:pt x="278" y="314"/>
                  </a:lnTo>
                  <a:lnTo>
                    <a:pt x="278" y="314"/>
                  </a:lnTo>
                  <a:lnTo>
                    <a:pt x="278" y="314"/>
                  </a:lnTo>
                  <a:lnTo>
                    <a:pt x="276" y="314"/>
                  </a:lnTo>
                  <a:lnTo>
                    <a:pt x="274" y="312"/>
                  </a:lnTo>
                  <a:lnTo>
                    <a:pt x="274" y="310"/>
                  </a:lnTo>
                  <a:lnTo>
                    <a:pt x="274" y="310"/>
                  </a:lnTo>
                  <a:lnTo>
                    <a:pt x="274" y="312"/>
                  </a:lnTo>
                  <a:lnTo>
                    <a:pt x="276" y="314"/>
                  </a:lnTo>
                  <a:lnTo>
                    <a:pt x="276" y="314"/>
                  </a:lnTo>
                  <a:close/>
                  <a:moveTo>
                    <a:pt x="314" y="194"/>
                  </a:moveTo>
                  <a:lnTo>
                    <a:pt x="314" y="194"/>
                  </a:lnTo>
                  <a:lnTo>
                    <a:pt x="312" y="196"/>
                  </a:lnTo>
                  <a:lnTo>
                    <a:pt x="310" y="196"/>
                  </a:lnTo>
                  <a:lnTo>
                    <a:pt x="310" y="196"/>
                  </a:lnTo>
                  <a:lnTo>
                    <a:pt x="312" y="196"/>
                  </a:lnTo>
                  <a:lnTo>
                    <a:pt x="314" y="198"/>
                  </a:lnTo>
                  <a:lnTo>
                    <a:pt x="316" y="198"/>
                  </a:lnTo>
                  <a:lnTo>
                    <a:pt x="316" y="200"/>
                  </a:lnTo>
                  <a:lnTo>
                    <a:pt x="316" y="200"/>
                  </a:lnTo>
                  <a:lnTo>
                    <a:pt x="318" y="200"/>
                  </a:lnTo>
                  <a:lnTo>
                    <a:pt x="318" y="198"/>
                  </a:lnTo>
                  <a:lnTo>
                    <a:pt x="318" y="194"/>
                  </a:lnTo>
                  <a:lnTo>
                    <a:pt x="320" y="194"/>
                  </a:lnTo>
                  <a:lnTo>
                    <a:pt x="320" y="192"/>
                  </a:lnTo>
                  <a:lnTo>
                    <a:pt x="320" y="192"/>
                  </a:lnTo>
                  <a:lnTo>
                    <a:pt x="318" y="194"/>
                  </a:lnTo>
                  <a:lnTo>
                    <a:pt x="318" y="194"/>
                  </a:lnTo>
                  <a:lnTo>
                    <a:pt x="318" y="194"/>
                  </a:lnTo>
                  <a:lnTo>
                    <a:pt x="316" y="196"/>
                  </a:lnTo>
                  <a:lnTo>
                    <a:pt x="314" y="194"/>
                  </a:lnTo>
                  <a:lnTo>
                    <a:pt x="312" y="194"/>
                  </a:lnTo>
                  <a:lnTo>
                    <a:pt x="314" y="194"/>
                  </a:lnTo>
                  <a:close/>
                  <a:moveTo>
                    <a:pt x="308" y="200"/>
                  </a:moveTo>
                  <a:lnTo>
                    <a:pt x="310" y="200"/>
                  </a:lnTo>
                  <a:lnTo>
                    <a:pt x="310" y="200"/>
                  </a:lnTo>
                  <a:lnTo>
                    <a:pt x="314" y="202"/>
                  </a:lnTo>
                  <a:lnTo>
                    <a:pt x="316" y="206"/>
                  </a:lnTo>
                  <a:lnTo>
                    <a:pt x="316" y="206"/>
                  </a:lnTo>
                  <a:lnTo>
                    <a:pt x="316" y="206"/>
                  </a:lnTo>
                  <a:lnTo>
                    <a:pt x="316" y="206"/>
                  </a:lnTo>
                  <a:lnTo>
                    <a:pt x="316" y="206"/>
                  </a:lnTo>
                  <a:lnTo>
                    <a:pt x="316" y="206"/>
                  </a:lnTo>
                  <a:lnTo>
                    <a:pt x="316" y="204"/>
                  </a:lnTo>
                  <a:lnTo>
                    <a:pt x="316" y="204"/>
                  </a:lnTo>
                  <a:lnTo>
                    <a:pt x="316" y="204"/>
                  </a:lnTo>
                  <a:lnTo>
                    <a:pt x="318" y="206"/>
                  </a:lnTo>
                  <a:lnTo>
                    <a:pt x="318" y="206"/>
                  </a:lnTo>
                  <a:lnTo>
                    <a:pt x="318" y="204"/>
                  </a:lnTo>
                  <a:lnTo>
                    <a:pt x="316" y="200"/>
                  </a:lnTo>
                  <a:lnTo>
                    <a:pt x="316" y="200"/>
                  </a:lnTo>
                  <a:lnTo>
                    <a:pt x="314" y="200"/>
                  </a:lnTo>
                  <a:lnTo>
                    <a:pt x="310" y="198"/>
                  </a:lnTo>
                  <a:lnTo>
                    <a:pt x="310" y="198"/>
                  </a:lnTo>
                  <a:lnTo>
                    <a:pt x="308" y="198"/>
                  </a:lnTo>
                  <a:lnTo>
                    <a:pt x="308" y="198"/>
                  </a:lnTo>
                  <a:lnTo>
                    <a:pt x="308" y="200"/>
                  </a:lnTo>
                  <a:lnTo>
                    <a:pt x="308" y="200"/>
                  </a:lnTo>
                  <a:close/>
                  <a:moveTo>
                    <a:pt x="320" y="200"/>
                  </a:moveTo>
                  <a:lnTo>
                    <a:pt x="320" y="200"/>
                  </a:lnTo>
                  <a:lnTo>
                    <a:pt x="320" y="200"/>
                  </a:lnTo>
                  <a:lnTo>
                    <a:pt x="320" y="198"/>
                  </a:lnTo>
                  <a:lnTo>
                    <a:pt x="320" y="200"/>
                  </a:lnTo>
                  <a:close/>
                  <a:moveTo>
                    <a:pt x="306" y="274"/>
                  </a:moveTo>
                  <a:lnTo>
                    <a:pt x="306" y="274"/>
                  </a:lnTo>
                  <a:lnTo>
                    <a:pt x="304" y="274"/>
                  </a:lnTo>
                  <a:lnTo>
                    <a:pt x="304" y="274"/>
                  </a:lnTo>
                  <a:lnTo>
                    <a:pt x="306" y="276"/>
                  </a:lnTo>
                  <a:lnTo>
                    <a:pt x="308" y="276"/>
                  </a:lnTo>
                  <a:lnTo>
                    <a:pt x="308" y="276"/>
                  </a:lnTo>
                  <a:lnTo>
                    <a:pt x="308" y="276"/>
                  </a:lnTo>
                  <a:lnTo>
                    <a:pt x="306" y="274"/>
                  </a:lnTo>
                  <a:lnTo>
                    <a:pt x="306" y="274"/>
                  </a:lnTo>
                  <a:lnTo>
                    <a:pt x="306" y="274"/>
                  </a:lnTo>
                  <a:close/>
                  <a:moveTo>
                    <a:pt x="314" y="256"/>
                  </a:moveTo>
                  <a:lnTo>
                    <a:pt x="314" y="256"/>
                  </a:lnTo>
                  <a:lnTo>
                    <a:pt x="314" y="254"/>
                  </a:lnTo>
                  <a:lnTo>
                    <a:pt x="314" y="254"/>
                  </a:lnTo>
                  <a:lnTo>
                    <a:pt x="314" y="256"/>
                  </a:lnTo>
                  <a:lnTo>
                    <a:pt x="314" y="256"/>
                  </a:lnTo>
                  <a:lnTo>
                    <a:pt x="314" y="256"/>
                  </a:lnTo>
                  <a:close/>
                  <a:moveTo>
                    <a:pt x="310" y="274"/>
                  </a:moveTo>
                  <a:lnTo>
                    <a:pt x="310" y="274"/>
                  </a:lnTo>
                  <a:lnTo>
                    <a:pt x="308" y="272"/>
                  </a:lnTo>
                  <a:lnTo>
                    <a:pt x="308" y="274"/>
                  </a:lnTo>
                  <a:lnTo>
                    <a:pt x="308" y="274"/>
                  </a:lnTo>
                  <a:lnTo>
                    <a:pt x="310" y="274"/>
                  </a:lnTo>
                  <a:lnTo>
                    <a:pt x="310" y="274"/>
                  </a:lnTo>
                  <a:lnTo>
                    <a:pt x="310" y="274"/>
                  </a:lnTo>
                  <a:lnTo>
                    <a:pt x="312" y="276"/>
                  </a:lnTo>
                  <a:lnTo>
                    <a:pt x="310" y="278"/>
                  </a:lnTo>
                  <a:lnTo>
                    <a:pt x="310" y="278"/>
                  </a:lnTo>
                  <a:lnTo>
                    <a:pt x="310" y="278"/>
                  </a:lnTo>
                  <a:lnTo>
                    <a:pt x="312" y="276"/>
                  </a:lnTo>
                  <a:lnTo>
                    <a:pt x="312" y="274"/>
                  </a:lnTo>
                  <a:lnTo>
                    <a:pt x="310" y="276"/>
                  </a:lnTo>
                  <a:lnTo>
                    <a:pt x="310" y="276"/>
                  </a:lnTo>
                  <a:lnTo>
                    <a:pt x="310" y="274"/>
                  </a:lnTo>
                  <a:lnTo>
                    <a:pt x="310" y="274"/>
                  </a:lnTo>
                  <a:lnTo>
                    <a:pt x="312" y="274"/>
                  </a:lnTo>
                  <a:lnTo>
                    <a:pt x="312" y="274"/>
                  </a:lnTo>
                  <a:lnTo>
                    <a:pt x="310" y="274"/>
                  </a:lnTo>
                  <a:lnTo>
                    <a:pt x="310" y="274"/>
                  </a:lnTo>
                  <a:lnTo>
                    <a:pt x="310" y="274"/>
                  </a:lnTo>
                  <a:lnTo>
                    <a:pt x="310" y="272"/>
                  </a:lnTo>
                  <a:lnTo>
                    <a:pt x="310" y="274"/>
                  </a:lnTo>
                  <a:close/>
                  <a:moveTo>
                    <a:pt x="314" y="258"/>
                  </a:moveTo>
                  <a:lnTo>
                    <a:pt x="318" y="256"/>
                  </a:lnTo>
                  <a:lnTo>
                    <a:pt x="316" y="258"/>
                  </a:lnTo>
                  <a:lnTo>
                    <a:pt x="316" y="256"/>
                  </a:lnTo>
                  <a:lnTo>
                    <a:pt x="314" y="258"/>
                  </a:lnTo>
                  <a:close/>
                  <a:moveTo>
                    <a:pt x="320" y="276"/>
                  </a:moveTo>
                  <a:lnTo>
                    <a:pt x="320" y="276"/>
                  </a:lnTo>
                  <a:lnTo>
                    <a:pt x="314" y="276"/>
                  </a:lnTo>
                  <a:lnTo>
                    <a:pt x="314" y="276"/>
                  </a:lnTo>
                  <a:lnTo>
                    <a:pt x="314" y="278"/>
                  </a:lnTo>
                  <a:lnTo>
                    <a:pt x="316" y="278"/>
                  </a:lnTo>
                  <a:lnTo>
                    <a:pt x="318" y="278"/>
                  </a:lnTo>
                  <a:lnTo>
                    <a:pt x="318" y="280"/>
                  </a:lnTo>
                  <a:lnTo>
                    <a:pt x="318" y="280"/>
                  </a:lnTo>
                  <a:lnTo>
                    <a:pt x="320" y="278"/>
                  </a:lnTo>
                  <a:lnTo>
                    <a:pt x="320" y="278"/>
                  </a:lnTo>
                  <a:lnTo>
                    <a:pt x="318" y="278"/>
                  </a:lnTo>
                  <a:lnTo>
                    <a:pt x="318" y="278"/>
                  </a:lnTo>
                  <a:lnTo>
                    <a:pt x="318" y="276"/>
                  </a:lnTo>
                  <a:lnTo>
                    <a:pt x="320" y="276"/>
                  </a:lnTo>
                  <a:lnTo>
                    <a:pt x="320" y="276"/>
                  </a:lnTo>
                  <a:close/>
                  <a:moveTo>
                    <a:pt x="324" y="284"/>
                  </a:moveTo>
                  <a:lnTo>
                    <a:pt x="324" y="284"/>
                  </a:lnTo>
                  <a:lnTo>
                    <a:pt x="322" y="284"/>
                  </a:lnTo>
                  <a:lnTo>
                    <a:pt x="320" y="282"/>
                  </a:lnTo>
                  <a:lnTo>
                    <a:pt x="320" y="282"/>
                  </a:lnTo>
                  <a:lnTo>
                    <a:pt x="318" y="282"/>
                  </a:lnTo>
                  <a:lnTo>
                    <a:pt x="318" y="286"/>
                  </a:lnTo>
                  <a:lnTo>
                    <a:pt x="318" y="286"/>
                  </a:lnTo>
                  <a:lnTo>
                    <a:pt x="318" y="284"/>
                  </a:lnTo>
                  <a:lnTo>
                    <a:pt x="318" y="284"/>
                  </a:lnTo>
                  <a:lnTo>
                    <a:pt x="318" y="284"/>
                  </a:lnTo>
                  <a:lnTo>
                    <a:pt x="318" y="284"/>
                  </a:lnTo>
                  <a:lnTo>
                    <a:pt x="318" y="284"/>
                  </a:lnTo>
                  <a:lnTo>
                    <a:pt x="320" y="286"/>
                  </a:lnTo>
                  <a:lnTo>
                    <a:pt x="320" y="286"/>
                  </a:lnTo>
                  <a:lnTo>
                    <a:pt x="320" y="286"/>
                  </a:lnTo>
                  <a:lnTo>
                    <a:pt x="322" y="286"/>
                  </a:lnTo>
                  <a:lnTo>
                    <a:pt x="326" y="288"/>
                  </a:lnTo>
                  <a:lnTo>
                    <a:pt x="326" y="288"/>
                  </a:lnTo>
                  <a:lnTo>
                    <a:pt x="326" y="286"/>
                  </a:lnTo>
                  <a:lnTo>
                    <a:pt x="326" y="286"/>
                  </a:lnTo>
                  <a:lnTo>
                    <a:pt x="326" y="286"/>
                  </a:lnTo>
                  <a:lnTo>
                    <a:pt x="326" y="284"/>
                  </a:lnTo>
                  <a:lnTo>
                    <a:pt x="326" y="284"/>
                  </a:lnTo>
                  <a:lnTo>
                    <a:pt x="324" y="284"/>
                  </a:lnTo>
                  <a:lnTo>
                    <a:pt x="324" y="284"/>
                  </a:lnTo>
                  <a:lnTo>
                    <a:pt x="324" y="284"/>
                  </a:lnTo>
                  <a:close/>
                  <a:moveTo>
                    <a:pt x="320" y="320"/>
                  </a:moveTo>
                  <a:lnTo>
                    <a:pt x="320" y="320"/>
                  </a:lnTo>
                  <a:lnTo>
                    <a:pt x="322" y="322"/>
                  </a:lnTo>
                  <a:lnTo>
                    <a:pt x="322" y="322"/>
                  </a:lnTo>
                  <a:lnTo>
                    <a:pt x="322" y="320"/>
                  </a:lnTo>
                  <a:lnTo>
                    <a:pt x="320" y="320"/>
                  </a:lnTo>
                  <a:lnTo>
                    <a:pt x="320" y="320"/>
                  </a:lnTo>
                  <a:close/>
                  <a:moveTo>
                    <a:pt x="324" y="310"/>
                  </a:moveTo>
                  <a:lnTo>
                    <a:pt x="324" y="306"/>
                  </a:lnTo>
                  <a:lnTo>
                    <a:pt x="324" y="306"/>
                  </a:lnTo>
                  <a:lnTo>
                    <a:pt x="324" y="308"/>
                  </a:lnTo>
                  <a:lnTo>
                    <a:pt x="324" y="308"/>
                  </a:lnTo>
                  <a:lnTo>
                    <a:pt x="324" y="310"/>
                  </a:lnTo>
                  <a:lnTo>
                    <a:pt x="324" y="310"/>
                  </a:lnTo>
                  <a:close/>
                  <a:moveTo>
                    <a:pt x="330" y="302"/>
                  </a:moveTo>
                  <a:lnTo>
                    <a:pt x="330" y="302"/>
                  </a:lnTo>
                  <a:lnTo>
                    <a:pt x="328" y="298"/>
                  </a:lnTo>
                  <a:lnTo>
                    <a:pt x="326" y="296"/>
                  </a:lnTo>
                  <a:lnTo>
                    <a:pt x="322" y="294"/>
                  </a:lnTo>
                  <a:lnTo>
                    <a:pt x="320" y="290"/>
                  </a:lnTo>
                  <a:lnTo>
                    <a:pt x="320" y="290"/>
                  </a:lnTo>
                  <a:lnTo>
                    <a:pt x="318" y="290"/>
                  </a:lnTo>
                  <a:lnTo>
                    <a:pt x="316" y="290"/>
                  </a:lnTo>
                  <a:lnTo>
                    <a:pt x="314" y="288"/>
                  </a:lnTo>
                  <a:lnTo>
                    <a:pt x="312" y="288"/>
                  </a:lnTo>
                  <a:lnTo>
                    <a:pt x="314" y="288"/>
                  </a:lnTo>
                  <a:lnTo>
                    <a:pt x="314" y="288"/>
                  </a:lnTo>
                  <a:lnTo>
                    <a:pt x="314" y="290"/>
                  </a:lnTo>
                  <a:lnTo>
                    <a:pt x="314" y="290"/>
                  </a:lnTo>
                  <a:lnTo>
                    <a:pt x="316" y="290"/>
                  </a:lnTo>
                  <a:lnTo>
                    <a:pt x="316" y="290"/>
                  </a:lnTo>
                  <a:lnTo>
                    <a:pt x="320" y="294"/>
                  </a:lnTo>
                  <a:lnTo>
                    <a:pt x="326" y="298"/>
                  </a:lnTo>
                  <a:lnTo>
                    <a:pt x="326" y="298"/>
                  </a:lnTo>
                  <a:lnTo>
                    <a:pt x="326" y="296"/>
                  </a:lnTo>
                  <a:lnTo>
                    <a:pt x="326" y="296"/>
                  </a:lnTo>
                  <a:lnTo>
                    <a:pt x="328" y="298"/>
                  </a:lnTo>
                  <a:lnTo>
                    <a:pt x="330" y="302"/>
                  </a:lnTo>
                  <a:lnTo>
                    <a:pt x="330" y="302"/>
                  </a:lnTo>
                  <a:close/>
                  <a:moveTo>
                    <a:pt x="310" y="362"/>
                  </a:moveTo>
                  <a:lnTo>
                    <a:pt x="310" y="362"/>
                  </a:lnTo>
                  <a:lnTo>
                    <a:pt x="310" y="360"/>
                  </a:lnTo>
                  <a:lnTo>
                    <a:pt x="310" y="362"/>
                  </a:lnTo>
                  <a:close/>
                  <a:moveTo>
                    <a:pt x="314" y="348"/>
                  </a:moveTo>
                  <a:lnTo>
                    <a:pt x="316" y="348"/>
                  </a:lnTo>
                  <a:lnTo>
                    <a:pt x="314" y="348"/>
                  </a:lnTo>
                  <a:lnTo>
                    <a:pt x="314" y="348"/>
                  </a:lnTo>
                  <a:close/>
                  <a:moveTo>
                    <a:pt x="306" y="370"/>
                  </a:moveTo>
                  <a:lnTo>
                    <a:pt x="306" y="370"/>
                  </a:lnTo>
                  <a:lnTo>
                    <a:pt x="310" y="372"/>
                  </a:lnTo>
                  <a:lnTo>
                    <a:pt x="310" y="372"/>
                  </a:lnTo>
                  <a:lnTo>
                    <a:pt x="306" y="370"/>
                  </a:lnTo>
                  <a:lnTo>
                    <a:pt x="306" y="370"/>
                  </a:lnTo>
                  <a:close/>
                  <a:moveTo>
                    <a:pt x="336" y="308"/>
                  </a:moveTo>
                  <a:lnTo>
                    <a:pt x="336" y="308"/>
                  </a:lnTo>
                  <a:lnTo>
                    <a:pt x="336" y="308"/>
                  </a:lnTo>
                  <a:lnTo>
                    <a:pt x="336" y="308"/>
                  </a:lnTo>
                  <a:lnTo>
                    <a:pt x="336" y="312"/>
                  </a:lnTo>
                  <a:lnTo>
                    <a:pt x="336" y="312"/>
                  </a:lnTo>
                  <a:lnTo>
                    <a:pt x="336" y="312"/>
                  </a:lnTo>
                  <a:lnTo>
                    <a:pt x="334" y="314"/>
                  </a:lnTo>
                  <a:lnTo>
                    <a:pt x="334" y="314"/>
                  </a:lnTo>
                  <a:lnTo>
                    <a:pt x="336" y="314"/>
                  </a:lnTo>
                  <a:lnTo>
                    <a:pt x="336" y="314"/>
                  </a:lnTo>
                  <a:lnTo>
                    <a:pt x="336" y="314"/>
                  </a:lnTo>
                  <a:lnTo>
                    <a:pt x="338" y="318"/>
                  </a:lnTo>
                  <a:lnTo>
                    <a:pt x="340" y="318"/>
                  </a:lnTo>
                  <a:lnTo>
                    <a:pt x="342" y="320"/>
                  </a:lnTo>
                  <a:lnTo>
                    <a:pt x="342" y="318"/>
                  </a:lnTo>
                  <a:lnTo>
                    <a:pt x="340" y="318"/>
                  </a:lnTo>
                  <a:lnTo>
                    <a:pt x="340" y="318"/>
                  </a:lnTo>
                  <a:lnTo>
                    <a:pt x="340" y="316"/>
                  </a:lnTo>
                  <a:lnTo>
                    <a:pt x="340" y="314"/>
                  </a:lnTo>
                  <a:lnTo>
                    <a:pt x="338" y="312"/>
                  </a:lnTo>
                  <a:lnTo>
                    <a:pt x="340" y="310"/>
                  </a:lnTo>
                  <a:lnTo>
                    <a:pt x="340" y="310"/>
                  </a:lnTo>
                  <a:lnTo>
                    <a:pt x="336" y="306"/>
                  </a:lnTo>
                  <a:lnTo>
                    <a:pt x="336" y="306"/>
                  </a:lnTo>
                  <a:lnTo>
                    <a:pt x="336" y="308"/>
                  </a:lnTo>
                  <a:lnTo>
                    <a:pt x="336" y="308"/>
                  </a:lnTo>
                  <a:close/>
                  <a:moveTo>
                    <a:pt x="348" y="282"/>
                  </a:moveTo>
                  <a:lnTo>
                    <a:pt x="350" y="278"/>
                  </a:lnTo>
                  <a:lnTo>
                    <a:pt x="348" y="278"/>
                  </a:lnTo>
                  <a:lnTo>
                    <a:pt x="348" y="278"/>
                  </a:lnTo>
                  <a:lnTo>
                    <a:pt x="348" y="280"/>
                  </a:lnTo>
                  <a:lnTo>
                    <a:pt x="348" y="282"/>
                  </a:lnTo>
                  <a:lnTo>
                    <a:pt x="348" y="282"/>
                  </a:lnTo>
                  <a:close/>
                  <a:moveTo>
                    <a:pt x="370" y="232"/>
                  </a:moveTo>
                  <a:lnTo>
                    <a:pt x="370" y="230"/>
                  </a:lnTo>
                  <a:lnTo>
                    <a:pt x="368" y="230"/>
                  </a:lnTo>
                  <a:lnTo>
                    <a:pt x="368" y="230"/>
                  </a:lnTo>
                  <a:lnTo>
                    <a:pt x="370" y="232"/>
                  </a:lnTo>
                  <a:lnTo>
                    <a:pt x="370" y="232"/>
                  </a:lnTo>
                  <a:close/>
                  <a:moveTo>
                    <a:pt x="354" y="272"/>
                  </a:moveTo>
                  <a:lnTo>
                    <a:pt x="358" y="272"/>
                  </a:lnTo>
                  <a:lnTo>
                    <a:pt x="358" y="272"/>
                  </a:lnTo>
                  <a:lnTo>
                    <a:pt x="356" y="270"/>
                  </a:lnTo>
                  <a:lnTo>
                    <a:pt x="356" y="270"/>
                  </a:lnTo>
                  <a:lnTo>
                    <a:pt x="354" y="272"/>
                  </a:lnTo>
                  <a:close/>
                  <a:moveTo>
                    <a:pt x="356" y="274"/>
                  </a:moveTo>
                  <a:lnTo>
                    <a:pt x="358" y="274"/>
                  </a:lnTo>
                  <a:lnTo>
                    <a:pt x="358" y="274"/>
                  </a:lnTo>
                  <a:lnTo>
                    <a:pt x="356" y="274"/>
                  </a:lnTo>
                  <a:close/>
                  <a:moveTo>
                    <a:pt x="350" y="304"/>
                  </a:moveTo>
                  <a:lnTo>
                    <a:pt x="350" y="302"/>
                  </a:lnTo>
                  <a:lnTo>
                    <a:pt x="350" y="302"/>
                  </a:lnTo>
                  <a:lnTo>
                    <a:pt x="350" y="304"/>
                  </a:lnTo>
                  <a:lnTo>
                    <a:pt x="348" y="302"/>
                  </a:lnTo>
                  <a:lnTo>
                    <a:pt x="348" y="302"/>
                  </a:lnTo>
                  <a:lnTo>
                    <a:pt x="348" y="304"/>
                  </a:lnTo>
                  <a:lnTo>
                    <a:pt x="348" y="304"/>
                  </a:lnTo>
                  <a:lnTo>
                    <a:pt x="348" y="304"/>
                  </a:lnTo>
                  <a:lnTo>
                    <a:pt x="348" y="304"/>
                  </a:lnTo>
                  <a:lnTo>
                    <a:pt x="350" y="304"/>
                  </a:lnTo>
                  <a:lnTo>
                    <a:pt x="350" y="304"/>
                  </a:lnTo>
                  <a:lnTo>
                    <a:pt x="352" y="306"/>
                  </a:lnTo>
                  <a:lnTo>
                    <a:pt x="352" y="306"/>
                  </a:lnTo>
                  <a:lnTo>
                    <a:pt x="350" y="304"/>
                  </a:lnTo>
                  <a:close/>
                  <a:moveTo>
                    <a:pt x="352" y="304"/>
                  </a:moveTo>
                  <a:lnTo>
                    <a:pt x="352" y="304"/>
                  </a:lnTo>
                  <a:lnTo>
                    <a:pt x="352" y="304"/>
                  </a:lnTo>
                  <a:lnTo>
                    <a:pt x="352" y="302"/>
                  </a:lnTo>
                  <a:lnTo>
                    <a:pt x="352" y="302"/>
                  </a:lnTo>
                  <a:lnTo>
                    <a:pt x="352" y="302"/>
                  </a:lnTo>
                  <a:lnTo>
                    <a:pt x="352" y="304"/>
                  </a:lnTo>
                  <a:lnTo>
                    <a:pt x="352" y="304"/>
                  </a:lnTo>
                  <a:close/>
                  <a:moveTo>
                    <a:pt x="362" y="302"/>
                  </a:moveTo>
                  <a:lnTo>
                    <a:pt x="362" y="302"/>
                  </a:lnTo>
                  <a:lnTo>
                    <a:pt x="362" y="306"/>
                  </a:lnTo>
                  <a:lnTo>
                    <a:pt x="362" y="306"/>
                  </a:lnTo>
                  <a:lnTo>
                    <a:pt x="366" y="310"/>
                  </a:lnTo>
                  <a:lnTo>
                    <a:pt x="366" y="310"/>
                  </a:lnTo>
                  <a:lnTo>
                    <a:pt x="368" y="310"/>
                  </a:lnTo>
                  <a:lnTo>
                    <a:pt x="370" y="310"/>
                  </a:lnTo>
                  <a:lnTo>
                    <a:pt x="366" y="306"/>
                  </a:lnTo>
                  <a:lnTo>
                    <a:pt x="366" y="306"/>
                  </a:lnTo>
                  <a:lnTo>
                    <a:pt x="366" y="304"/>
                  </a:lnTo>
                  <a:lnTo>
                    <a:pt x="366" y="302"/>
                  </a:lnTo>
                  <a:lnTo>
                    <a:pt x="366" y="302"/>
                  </a:lnTo>
                  <a:lnTo>
                    <a:pt x="368" y="304"/>
                  </a:lnTo>
                  <a:lnTo>
                    <a:pt x="370" y="302"/>
                  </a:lnTo>
                  <a:lnTo>
                    <a:pt x="368" y="300"/>
                  </a:lnTo>
                  <a:lnTo>
                    <a:pt x="368" y="300"/>
                  </a:lnTo>
                  <a:lnTo>
                    <a:pt x="362" y="302"/>
                  </a:lnTo>
                  <a:lnTo>
                    <a:pt x="362" y="302"/>
                  </a:lnTo>
                  <a:close/>
                  <a:moveTo>
                    <a:pt x="378" y="276"/>
                  </a:moveTo>
                  <a:lnTo>
                    <a:pt x="378" y="276"/>
                  </a:lnTo>
                  <a:lnTo>
                    <a:pt x="376" y="276"/>
                  </a:lnTo>
                  <a:lnTo>
                    <a:pt x="376" y="276"/>
                  </a:lnTo>
                  <a:lnTo>
                    <a:pt x="376" y="276"/>
                  </a:lnTo>
                  <a:lnTo>
                    <a:pt x="376" y="276"/>
                  </a:lnTo>
                  <a:lnTo>
                    <a:pt x="378" y="276"/>
                  </a:lnTo>
                  <a:lnTo>
                    <a:pt x="378" y="276"/>
                  </a:lnTo>
                  <a:close/>
                  <a:moveTo>
                    <a:pt x="374" y="298"/>
                  </a:moveTo>
                  <a:lnTo>
                    <a:pt x="374" y="296"/>
                  </a:lnTo>
                  <a:lnTo>
                    <a:pt x="374" y="296"/>
                  </a:lnTo>
                  <a:lnTo>
                    <a:pt x="372" y="296"/>
                  </a:lnTo>
                  <a:lnTo>
                    <a:pt x="374" y="298"/>
                  </a:lnTo>
                  <a:close/>
                  <a:moveTo>
                    <a:pt x="360" y="338"/>
                  </a:moveTo>
                  <a:lnTo>
                    <a:pt x="360" y="338"/>
                  </a:lnTo>
                  <a:lnTo>
                    <a:pt x="358" y="334"/>
                  </a:lnTo>
                  <a:lnTo>
                    <a:pt x="358" y="334"/>
                  </a:lnTo>
                  <a:lnTo>
                    <a:pt x="358" y="336"/>
                  </a:lnTo>
                  <a:lnTo>
                    <a:pt x="358" y="336"/>
                  </a:lnTo>
                  <a:lnTo>
                    <a:pt x="358" y="336"/>
                  </a:lnTo>
                  <a:lnTo>
                    <a:pt x="360" y="338"/>
                  </a:lnTo>
                  <a:lnTo>
                    <a:pt x="360" y="338"/>
                  </a:lnTo>
                  <a:close/>
                  <a:moveTo>
                    <a:pt x="358" y="340"/>
                  </a:moveTo>
                  <a:lnTo>
                    <a:pt x="356" y="340"/>
                  </a:lnTo>
                  <a:lnTo>
                    <a:pt x="358" y="340"/>
                  </a:lnTo>
                  <a:lnTo>
                    <a:pt x="358" y="342"/>
                  </a:lnTo>
                  <a:lnTo>
                    <a:pt x="358" y="340"/>
                  </a:lnTo>
                  <a:close/>
                  <a:moveTo>
                    <a:pt x="356" y="338"/>
                  </a:moveTo>
                  <a:lnTo>
                    <a:pt x="356" y="338"/>
                  </a:lnTo>
                  <a:lnTo>
                    <a:pt x="356" y="338"/>
                  </a:lnTo>
                  <a:lnTo>
                    <a:pt x="356" y="336"/>
                  </a:lnTo>
                  <a:lnTo>
                    <a:pt x="356" y="336"/>
                  </a:lnTo>
                  <a:lnTo>
                    <a:pt x="354" y="336"/>
                  </a:lnTo>
                  <a:lnTo>
                    <a:pt x="354" y="336"/>
                  </a:lnTo>
                  <a:lnTo>
                    <a:pt x="352" y="336"/>
                  </a:lnTo>
                  <a:lnTo>
                    <a:pt x="354" y="334"/>
                  </a:lnTo>
                  <a:lnTo>
                    <a:pt x="354" y="334"/>
                  </a:lnTo>
                  <a:lnTo>
                    <a:pt x="352" y="336"/>
                  </a:lnTo>
                  <a:lnTo>
                    <a:pt x="352" y="336"/>
                  </a:lnTo>
                  <a:lnTo>
                    <a:pt x="350" y="336"/>
                  </a:lnTo>
                  <a:lnTo>
                    <a:pt x="350" y="336"/>
                  </a:lnTo>
                  <a:lnTo>
                    <a:pt x="352" y="338"/>
                  </a:lnTo>
                  <a:lnTo>
                    <a:pt x="354" y="340"/>
                  </a:lnTo>
                  <a:lnTo>
                    <a:pt x="354" y="340"/>
                  </a:lnTo>
                  <a:lnTo>
                    <a:pt x="356" y="338"/>
                  </a:lnTo>
                  <a:lnTo>
                    <a:pt x="356" y="338"/>
                  </a:lnTo>
                  <a:close/>
                  <a:moveTo>
                    <a:pt x="350" y="346"/>
                  </a:moveTo>
                  <a:lnTo>
                    <a:pt x="350" y="348"/>
                  </a:lnTo>
                  <a:lnTo>
                    <a:pt x="352" y="348"/>
                  </a:lnTo>
                  <a:lnTo>
                    <a:pt x="350" y="346"/>
                  </a:lnTo>
                  <a:close/>
                  <a:moveTo>
                    <a:pt x="352" y="334"/>
                  </a:moveTo>
                  <a:lnTo>
                    <a:pt x="352" y="334"/>
                  </a:lnTo>
                  <a:lnTo>
                    <a:pt x="350" y="332"/>
                  </a:lnTo>
                  <a:lnTo>
                    <a:pt x="350" y="332"/>
                  </a:lnTo>
                  <a:lnTo>
                    <a:pt x="350" y="334"/>
                  </a:lnTo>
                  <a:lnTo>
                    <a:pt x="352" y="334"/>
                  </a:lnTo>
                  <a:lnTo>
                    <a:pt x="352" y="334"/>
                  </a:lnTo>
                  <a:close/>
                  <a:moveTo>
                    <a:pt x="348" y="336"/>
                  </a:moveTo>
                  <a:lnTo>
                    <a:pt x="348" y="336"/>
                  </a:lnTo>
                  <a:lnTo>
                    <a:pt x="350" y="334"/>
                  </a:lnTo>
                  <a:lnTo>
                    <a:pt x="348" y="336"/>
                  </a:lnTo>
                  <a:close/>
                  <a:moveTo>
                    <a:pt x="356" y="324"/>
                  </a:moveTo>
                  <a:lnTo>
                    <a:pt x="356" y="324"/>
                  </a:lnTo>
                  <a:lnTo>
                    <a:pt x="354" y="322"/>
                  </a:lnTo>
                  <a:lnTo>
                    <a:pt x="352" y="322"/>
                  </a:lnTo>
                  <a:lnTo>
                    <a:pt x="352" y="324"/>
                  </a:lnTo>
                  <a:lnTo>
                    <a:pt x="352" y="324"/>
                  </a:lnTo>
                  <a:lnTo>
                    <a:pt x="352" y="324"/>
                  </a:lnTo>
                  <a:lnTo>
                    <a:pt x="354" y="326"/>
                  </a:lnTo>
                  <a:lnTo>
                    <a:pt x="354" y="326"/>
                  </a:lnTo>
                  <a:lnTo>
                    <a:pt x="356" y="324"/>
                  </a:lnTo>
                  <a:lnTo>
                    <a:pt x="356" y="324"/>
                  </a:lnTo>
                  <a:close/>
                  <a:moveTo>
                    <a:pt x="348" y="330"/>
                  </a:moveTo>
                  <a:lnTo>
                    <a:pt x="348" y="332"/>
                  </a:lnTo>
                  <a:lnTo>
                    <a:pt x="350" y="330"/>
                  </a:lnTo>
                  <a:lnTo>
                    <a:pt x="350" y="330"/>
                  </a:lnTo>
                  <a:lnTo>
                    <a:pt x="348" y="330"/>
                  </a:lnTo>
                  <a:lnTo>
                    <a:pt x="348" y="330"/>
                  </a:lnTo>
                  <a:lnTo>
                    <a:pt x="348" y="330"/>
                  </a:lnTo>
                  <a:lnTo>
                    <a:pt x="348" y="330"/>
                  </a:lnTo>
                  <a:close/>
                  <a:moveTo>
                    <a:pt x="354" y="322"/>
                  </a:moveTo>
                  <a:lnTo>
                    <a:pt x="354" y="320"/>
                  </a:lnTo>
                  <a:lnTo>
                    <a:pt x="352" y="322"/>
                  </a:lnTo>
                  <a:lnTo>
                    <a:pt x="354" y="322"/>
                  </a:lnTo>
                  <a:close/>
                  <a:moveTo>
                    <a:pt x="360" y="320"/>
                  </a:moveTo>
                  <a:lnTo>
                    <a:pt x="360" y="320"/>
                  </a:lnTo>
                  <a:lnTo>
                    <a:pt x="358" y="320"/>
                  </a:lnTo>
                  <a:lnTo>
                    <a:pt x="358" y="320"/>
                  </a:lnTo>
                  <a:lnTo>
                    <a:pt x="360" y="320"/>
                  </a:lnTo>
                  <a:lnTo>
                    <a:pt x="362" y="318"/>
                  </a:lnTo>
                  <a:lnTo>
                    <a:pt x="362" y="318"/>
                  </a:lnTo>
                  <a:lnTo>
                    <a:pt x="360" y="318"/>
                  </a:lnTo>
                  <a:lnTo>
                    <a:pt x="360" y="318"/>
                  </a:lnTo>
                  <a:lnTo>
                    <a:pt x="362" y="318"/>
                  </a:lnTo>
                  <a:lnTo>
                    <a:pt x="362" y="318"/>
                  </a:lnTo>
                  <a:lnTo>
                    <a:pt x="364" y="318"/>
                  </a:lnTo>
                  <a:lnTo>
                    <a:pt x="364" y="318"/>
                  </a:lnTo>
                  <a:lnTo>
                    <a:pt x="362" y="316"/>
                  </a:lnTo>
                  <a:lnTo>
                    <a:pt x="360" y="316"/>
                  </a:lnTo>
                  <a:lnTo>
                    <a:pt x="360" y="316"/>
                  </a:lnTo>
                  <a:lnTo>
                    <a:pt x="360" y="318"/>
                  </a:lnTo>
                  <a:lnTo>
                    <a:pt x="360" y="320"/>
                  </a:lnTo>
                  <a:lnTo>
                    <a:pt x="360" y="320"/>
                  </a:lnTo>
                  <a:close/>
                  <a:moveTo>
                    <a:pt x="362" y="326"/>
                  </a:moveTo>
                  <a:lnTo>
                    <a:pt x="360" y="324"/>
                  </a:lnTo>
                  <a:lnTo>
                    <a:pt x="360" y="324"/>
                  </a:lnTo>
                  <a:lnTo>
                    <a:pt x="362" y="324"/>
                  </a:lnTo>
                  <a:lnTo>
                    <a:pt x="362" y="324"/>
                  </a:lnTo>
                  <a:lnTo>
                    <a:pt x="364" y="324"/>
                  </a:lnTo>
                  <a:lnTo>
                    <a:pt x="362" y="322"/>
                  </a:lnTo>
                  <a:lnTo>
                    <a:pt x="362" y="322"/>
                  </a:lnTo>
                  <a:lnTo>
                    <a:pt x="362" y="324"/>
                  </a:lnTo>
                  <a:lnTo>
                    <a:pt x="362" y="324"/>
                  </a:lnTo>
                  <a:lnTo>
                    <a:pt x="362" y="324"/>
                  </a:lnTo>
                  <a:lnTo>
                    <a:pt x="362" y="324"/>
                  </a:lnTo>
                  <a:lnTo>
                    <a:pt x="360" y="324"/>
                  </a:lnTo>
                  <a:lnTo>
                    <a:pt x="360" y="324"/>
                  </a:lnTo>
                  <a:lnTo>
                    <a:pt x="360" y="324"/>
                  </a:lnTo>
                  <a:lnTo>
                    <a:pt x="360" y="324"/>
                  </a:lnTo>
                  <a:lnTo>
                    <a:pt x="362" y="326"/>
                  </a:lnTo>
                  <a:close/>
                  <a:moveTo>
                    <a:pt x="366" y="320"/>
                  </a:moveTo>
                  <a:lnTo>
                    <a:pt x="366" y="320"/>
                  </a:lnTo>
                  <a:lnTo>
                    <a:pt x="366" y="320"/>
                  </a:lnTo>
                  <a:lnTo>
                    <a:pt x="368" y="320"/>
                  </a:lnTo>
                  <a:lnTo>
                    <a:pt x="368" y="320"/>
                  </a:lnTo>
                  <a:lnTo>
                    <a:pt x="366" y="318"/>
                  </a:lnTo>
                  <a:lnTo>
                    <a:pt x="364" y="318"/>
                  </a:lnTo>
                  <a:lnTo>
                    <a:pt x="364" y="318"/>
                  </a:lnTo>
                  <a:lnTo>
                    <a:pt x="366" y="320"/>
                  </a:lnTo>
                  <a:lnTo>
                    <a:pt x="366" y="320"/>
                  </a:lnTo>
                  <a:lnTo>
                    <a:pt x="366" y="320"/>
                  </a:lnTo>
                  <a:close/>
                  <a:moveTo>
                    <a:pt x="360" y="296"/>
                  </a:moveTo>
                  <a:lnTo>
                    <a:pt x="360" y="296"/>
                  </a:lnTo>
                  <a:lnTo>
                    <a:pt x="362" y="298"/>
                  </a:lnTo>
                  <a:lnTo>
                    <a:pt x="362" y="298"/>
                  </a:lnTo>
                  <a:lnTo>
                    <a:pt x="362" y="298"/>
                  </a:lnTo>
                  <a:lnTo>
                    <a:pt x="362" y="298"/>
                  </a:lnTo>
                  <a:lnTo>
                    <a:pt x="362" y="298"/>
                  </a:lnTo>
                  <a:lnTo>
                    <a:pt x="360" y="296"/>
                  </a:lnTo>
                  <a:lnTo>
                    <a:pt x="360" y="296"/>
                  </a:lnTo>
                  <a:close/>
                  <a:moveTo>
                    <a:pt x="358" y="300"/>
                  </a:moveTo>
                  <a:lnTo>
                    <a:pt x="358" y="300"/>
                  </a:lnTo>
                  <a:lnTo>
                    <a:pt x="360" y="302"/>
                  </a:lnTo>
                  <a:lnTo>
                    <a:pt x="360" y="302"/>
                  </a:lnTo>
                  <a:lnTo>
                    <a:pt x="360" y="300"/>
                  </a:lnTo>
                  <a:lnTo>
                    <a:pt x="360" y="300"/>
                  </a:lnTo>
                  <a:lnTo>
                    <a:pt x="360" y="300"/>
                  </a:lnTo>
                  <a:lnTo>
                    <a:pt x="358" y="300"/>
                  </a:lnTo>
                  <a:lnTo>
                    <a:pt x="358" y="300"/>
                  </a:lnTo>
                  <a:close/>
                  <a:moveTo>
                    <a:pt x="352" y="308"/>
                  </a:moveTo>
                  <a:lnTo>
                    <a:pt x="352" y="308"/>
                  </a:lnTo>
                  <a:lnTo>
                    <a:pt x="356" y="310"/>
                  </a:lnTo>
                  <a:lnTo>
                    <a:pt x="358" y="312"/>
                  </a:lnTo>
                  <a:lnTo>
                    <a:pt x="358" y="312"/>
                  </a:lnTo>
                  <a:lnTo>
                    <a:pt x="356" y="312"/>
                  </a:lnTo>
                  <a:lnTo>
                    <a:pt x="356" y="312"/>
                  </a:lnTo>
                  <a:lnTo>
                    <a:pt x="356" y="312"/>
                  </a:lnTo>
                  <a:lnTo>
                    <a:pt x="354" y="312"/>
                  </a:lnTo>
                  <a:lnTo>
                    <a:pt x="354" y="312"/>
                  </a:lnTo>
                  <a:lnTo>
                    <a:pt x="356" y="314"/>
                  </a:lnTo>
                  <a:lnTo>
                    <a:pt x="356" y="314"/>
                  </a:lnTo>
                  <a:lnTo>
                    <a:pt x="356" y="314"/>
                  </a:lnTo>
                  <a:lnTo>
                    <a:pt x="356" y="314"/>
                  </a:lnTo>
                  <a:lnTo>
                    <a:pt x="356" y="314"/>
                  </a:lnTo>
                  <a:lnTo>
                    <a:pt x="356" y="316"/>
                  </a:lnTo>
                  <a:lnTo>
                    <a:pt x="356" y="316"/>
                  </a:lnTo>
                  <a:lnTo>
                    <a:pt x="356" y="316"/>
                  </a:lnTo>
                  <a:lnTo>
                    <a:pt x="354" y="314"/>
                  </a:lnTo>
                  <a:lnTo>
                    <a:pt x="352" y="314"/>
                  </a:lnTo>
                  <a:lnTo>
                    <a:pt x="352" y="314"/>
                  </a:lnTo>
                  <a:lnTo>
                    <a:pt x="352" y="314"/>
                  </a:lnTo>
                  <a:lnTo>
                    <a:pt x="356" y="318"/>
                  </a:lnTo>
                  <a:lnTo>
                    <a:pt x="356" y="318"/>
                  </a:lnTo>
                  <a:lnTo>
                    <a:pt x="356" y="320"/>
                  </a:lnTo>
                  <a:lnTo>
                    <a:pt x="358" y="320"/>
                  </a:lnTo>
                  <a:lnTo>
                    <a:pt x="358" y="320"/>
                  </a:lnTo>
                  <a:lnTo>
                    <a:pt x="356" y="318"/>
                  </a:lnTo>
                  <a:lnTo>
                    <a:pt x="356" y="318"/>
                  </a:lnTo>
                  <a:lnTo>
                    <a:pt x="356" y="318"/>
                  </a:lnTo>
                  <a:lnTo>
                    <a:pt x="356" y="318"/>
                  </a:lnTo>
                  <a:lnTo>
                    <a:pt x="356" y="318"/>
                  </a:lnTo>
                  <a:lnTo>
                    <a:pt x="356" y="318"/>
                  </a:lnTo>
                  <a:lnTo>
                    <a:pt x="356" y="318"/>
                  </a:lnTo>
                  <a:lnTo>
                    <a:pt x="358" y="318"/>
                  </a:lnTo>
                  <a:lnTo>
                    <a:pt x="358" y="318"/>
                  </a:lnTo>
                  <a:lnTo>
                    <a:pt x="356" y="316"/>
                  </a:lnTo>
                  <a:lnTo>
                    <a:pt x="356" y="316"/>
                  </a:lnTo>
                  <a:lnTo>
                    <a:pt x="358" y="314"/>
                  </a:lnTo>
                  <a:lnTo>
                    <a:pt x="360" y="314"/>
                  </a:lnTo>
                  <a:lnTo>
                    <a:pt x="360" y="316"/>
                  </a:lnTo>
                  <a:lnTo>
                    <a:pt x="360" y="316"/>
                  </a:lnTo>
                  <a:lnTo>
                    <a:pt x="360" y="312"/>
                  </a:lnTo>
                  <a:lnTo>
                    <a:pt x="360" y="312"/>
                  </a:lnTo>
                  <a:lnTo>
                    <a:pt x="358" y="314"/>
                  </a:lnTo>
                  <a:lnTo>
                    <a:pt x="358" y="314"/>
                  </a:lnTo>
                  <a:lnTo>
                    <a:pt x="358" y="310"/>
                  </a:lnTo>
                  <a:lnTo>
                    <a:pt x="360" y="310"/>
                  </a:lnTo>
                  <a:lnTo>
                    <a:pt x="360" y="310"/>
                  </a:lnTo>
                  <a:lnTo>
                    <a:pt x="356" y="308"/>
                  </a:lnTo>
                  <a:lnTo>
                    <a:pt x="354" y="308"/>
                  </a:lnTo>
                  <a:lnTo>
                    <a:pt x="352" y="308"/>
                  </a:lnTo>
                  <a:lnTo>
                    <a:pt x="352" y="308"/>
                  </a:lnTo>
                  <a:close/>
                  <a:moveTo>
                    <a:pt x="348" y="328"/>
                  </a:moveTo>
                  <a:lnTo>
                    <a:pt x="346" y="326"/>
                  </a:lnTo>
                  <a:lnTo>
                    <a:pt x="346" y="326"/>
                  </a:lnTo>
                  <a:lnTo>
                    <a:pt x="342" y="326"/>
                  </a:lnTo>
                  <a:lnTo>
                    <a:pt x="340" y="324"/>
                  </a:lnTo>
                  <a:lnTo>
                    <a:pt x="336" y="322"/>
                  </a:lnTo>
                  <a:lnTo>
                    <a:pt x="334" y="320"/>
                  </a:lnTo>
                  <a:lnTo>
                    <a:pt x="334" y="320"/>
                  </a:lnTo>
                  <a:lnTo>
                    <a:pt x="334" y="320"/>
                  </a:lnTo>
                  <a:lnTo>
                    <a:pt x="338" y="322"/>
                  </a:lnTo>
                  <a:lnTo>
                    <a:pt x="338" y="322"/>
                  </a:lnTo>
                  <a:lnTo>
                    <a:pt x="338" y="320"/>
                  </a:lnTo>
                  <a:lnTo>
                    <a:pt x="336" y="320"/>
                  </a:lnTo>
                  <a:lnTo>
                    <a:pt x="336" y="320"/>
                  </a:lnTo>
                  <a:lnTo>
                    <a:pt x="334" y="320"/>
                  </a:lnTo>
                  <a:lnTo>
                    <a:pt x="334" y="320"/>
                  </a:lnTo>
                  <a:lnTo>
                    <a:pt x="334" y="320"/>
                  </a:lnTo>
                  <a:lnTo>
                    <a:pt x="334" y="320"/>
                  </a:lnTo>
                  <a:lnTo>
                    <a:pt x="334" y="320"/>
                  </a:lnTo>
                  <a:lnTo>
                    <a:pt x="334" y="320"/>
                  </a:lnTo>
                  <a:lnTo>
                    <a:pt x="336" y="324"/>
                  </a:lnTo>
                  <a:lnTo>
                    <a:pt x="336" y="324"/>
                  </a:lnTo>
                  <a:lnTo>
                    <a:pt x="336" y="324"/>
                  </a:lnTo>
                  <a:lnTo>
                    <a:pt x="338" y="326"/>
                  </a:lnTo>
                  <a:lnTo>
                    <a:pt x="338" y="326"/>
                  </a:lnTo>
                  <a:lnTo>
                    <a:pt x="336" y="326"/>
                  </a:lnTo>
                  <a:lnTo>
                    <a:pt x="336" y="326"/>
                  </a:lnTo>
                  <a:lnTo>
                    <a:pt x="336" y="326"/>
                  </a:lnTo>
                  <a:lnTo>
                    <a:pt x="336" y="328"/>
                  </a:lnTo>
                  <a:lnTo>
                    <a:pt x="336" y="328"/>
                  </a:lnTo>
                  <a:lnTo>
                    <a:pt x="336" y="328"/>
                  </a:lnTo>
                  <a:lnTo>
                    <a:pt x="336" y="328"/>
                  </a:lnTo>
                  <a:lnTo>
                    <a:pt x="338" y="326"/>
                  </a:lnTo>
                  <a:lnTo>
                    <a:pt x="338" y="326"/>
                  </a:lnTo>
                  <a:lnTo>
                    <a:pt x="340" y="326"/>
                  </a:lnTo>
                  <a:lnTo>
                    <a:pt x="340" y="328"/>
                  </a:lnTo>
                  <a:lnTo>
                    <a:pt x="338" y="330"/>
                  </a:lnTo>
                  <a:lnTo>
                    <a:pt x="338" y="330"/>
                  </a:lnTo>
                  <a:lnTo>
                    <a:pt x="340" y="330"/>
                  </a:lnTo>
                  <a:lnTo>
                    <a:pt x="340" y="332"/>
                  </a:lnTo>
                  <a:lnTo>
                    <a:pt x="340" y="334"/>
                  </a:lnTo>
                  <a:lnTo>
                    <a:pt x="340" y="334"/>
                  </a:lnTo>
                  <a:lnTo>
                    <a:pt x="340" y="332"/>
                  </a:lnTo>
                  <a:lnTo>
                    <a:pt x="344" y="332"/>
                  </a:lnTo>
                  <a:lnTo>
                    <a:pt x="346" y="332"/>
                  </a:lnTo>
                  <a:lnTo>
                    <a:pt x="346" y="330"/>
                  </a:lnTo>
                  <a:lnTo>
                    <a:pt x="346" y="330"/>
                  </a:lnTo>
                  <a:lnTo>
                    <a:pt x="346" y="330"/>
                  </a:lnTo>
                  <a:lnTo>
                    <a:pt x="348" y="328"/>
                  </a:lnTo>
                  <a:lnTo>
                    <a:pt x="348" y="328"/>
                  </a:lnTo>
                  <a:close/>
                  <a:moveTo>
                    <a:pt x="318" y="406"/>
                  </a:moveTo>
                  <a:lnTo>
                    <a:pt x="320" y="408"/>
                  </a:lnTo>
                  <a:lnTo>
                    <a:pt x="320" y="408"/>
                  </a:lnTo>
                  <a:lnTo>
                    <a:pt x="318" y="406"/>
                  </a:lnTo>
                  <a:close/>
                  <a:moveTo>
                    <a:pt x="332" y="368"/>
                  </a:moveTo>
                  <a:lnTo>
                    <a:pt x="332" y="370"/>
                  </a:lnTo>
                  <a:lnTo>
                    <a:pt x="334" y="368"/>
                  </a:lnTo>
                  <a:lnTo>
                    <a:pt x="334" y="368"/>
                  </a:lnTo>
                  <a:lnTo>
                    <a:pt x="332" y="368"/>
                  </a:lnTo>
                  <a:lnTo>
                    <a:pt x="332" y="368"/>
                  </a:lnTo>
                  <a:lnTo>
                    <a:pt x="332" y="368"/>
                  </a:lnTo>
                  <a:close/>
                  <a:moveTo>
                    <a:pt x="312" y="414"/>
                  </a:moveTo>
                  <a:lnTo>
                    <a:pt x="312" y="414"/>
                  </a:lnTo>
                  <a:lnTo>
                    <a:pt x="314" y="414"/>
                  </a:lnTo>
                  <a:lnTo>
                    <a:pt x="314" y="414"/>
                  </a:lnTo>
                  <a:lnTo>
                    <a:pt x="314" y="414"/>
                  </a:lnTo>
                  <a:lnTo>
                    <a:pt x="314" y="414"/>
                  </a:lnTo>
                  <a:lnTo>
                    <a:pt x="314" y="416"/>
                  </a:lnTo>
                  <a:lnTo>
                    <a:pt x="314" y="416"/>
                  </a:lnTo>
                  <a:lnTo>
                    <a:pt x="312" y="416"/>
                  </a:lnTo>
                  <a:lnTo>
                    <a:pt x="312" y="416"/>
                  </a:lnTo>
                  <a:lnTo>
                    <a:pt x="312" y="416"/>
                  </a:lnTo>
                  <a:lnTo>
                    <a:pt x="312" y="418"/>
                  </a:lnTo>
                  <a:lnTo>
                    <a:pt x="314" y="422"/>
                  </a:lnTo>
                  <a:lnTo>
                    <a:pt x="314" y="422"/>
                  </a:lnTo>
                  <a:lnTo>
                    <a:pt x="314" y="420"/>
                  </a:lnTo>
                  <a:lnTo>
                    <a:pt x="314" y="420"/>
                  </a:lnTo>
                  <a:lnTo>
                    <a:pt x="316" y="422"/>
                  </a:lnTo>
                  <a:lnTo>
                    <a:pt x="316" y="420"/>
                  </a:lnTo>
                  <a:lnTo>
                    <a:pt x="316" y="420"/>
                  </a:lnTo>
                  <a:lnTo>
                    <a:pt x="318" y="422"/>
                  </a:lnTo>
                  <a:lnTo>
                    <a:pt x="318" y="422"/>
                  </a:lnTo>
                  <a:lnTo>
                    <a:pt x="318" y="422"/>
                  </a:lnTo>
                  <a:lnTo>
                    <a:pt x="320" y="422"/>
                  </a:lnTo>
                  <a:lnTo>
                    <a:pt x="322" y="422"/>
                  </a:lnTo>
                  <a:lnTo>
                    <a:pt x="322" y="422"/>
                  </a:lnTo>
                  <a:lnTo>
                    <a:pt x="320" y="416"/>
                  </a:lnTo>
                  <a:lnTo>
                    <a:pt x="320" y="416"/>
                  </a:lnTo>
                  <a:lnTo>
                    <a:pt x="318" y="414"/>
                  </a:lnTo>
                  <a:lnTo>
                    <a:pt x="316" y="414"/>
                  </a:lnTo>
                  <a:lnTo>
                    <a:pt x="312" y="414"/>
                  </a:lnTo>
                  <a:lnTo>
                    <a:pt x="312" y="414"/>
                  </a:lnTo>
                  <a:close/>
                  <a:moveTo>
                    <a:pt x="358" y="386"/>
                  </a:moveTo>
                  <a:lnTo>
                    <a:pt x="358" y="384"/>
                  </a:lnTo>
                  <a:lnTo>
                    <a:pt x="358" y="384"/>
                  </a:lnTo>
                  <a:lnTo>
                    <a:pt x="362" y="388"/>
                  </a:lnTo>
                  <a:lnTo>
                    <a:pt x="362" y="390"/>
                  </a:lnTo>
                  <a:lnTo>
                    <a:pt x="362" y="390"/>
                  </a:lnTo>
                  <a:lnTo>
                    <a:pt x="362" y="390"/>
                  </a:lnTo>
                  <a:lnTo>
                    <a:pt x="358" y="388"/>
                  </a:lnTo>
                  <a:lnTo>
                    <a:pt x="358" y="388"/>
                  </a:lnTo>
                  <a:lnTo>
                    <a:pt x="358" y="390"/>
                  </a:lnTo>
                  <a:lnTo>
                    <a:pt x="358" y="390"/>
                  </a:lnTo>
                  <a:lnTo>
                    <a:pt x="358" y="390"/>
                  </a:lnTo>
                  <a:lnTo>
                    <a:pt x="358" y="390"/>
                  </a:lnTo>
                  <a:lnTo>
                    <a:pt x="360" y="394"/>
                  </a:lnTo>
                  <a:lnTo>
                    <a:pt x="360" y="394"/>
                  </a:lnTo>
                  <a:lnTo>
                    <a:pt x="360" y="396"/>
                  </a:lnTo>
                  <a:lnTo>
                    <a:pt x="360" y="396"/>
                  </a:lnTo>
                  <a:lnTo>
                    <a:pt x="360" y="394"/>
                  </a:lnTo>
                  <a:lnTo>
                    <a:pt x="360" y="394"/>
                  </a:lnTo>
                  <a:lnTo>
                    <a:pt x="356" y="394"/>
                  </a:lnTo>
                  <a:lnTo>
                    <a:pt x="356" y="394"/>
                  </a:lnTo>
                  <a:lnTo>
                    <a:pt x="356" y="396"/>
                  </a:lnTo>
                  <a:lnTo>
                    <a:pt x="358" y="396"/>
                  </a:lnTo>
                  <a:lnTo>
                    <a:pt x="358" y="396"/>
                  </a:lnTo>
                  <a:lnTo>
                    <a:pt x="358" y="396"/>
                  </a:lnTo>
                  <a:lnTo>
                    <a:pt x="358" y="396"/>
                  </a:lnTo>
                  <a:lnTo>
                    <a:pt x="360" y="396"/>
                  </a:lnTo>
                  <a:lnTo>
                    <a:pt x="360" y="396"/>
                  </a:lnTo>
                  <a:lnTo>
                    <a:pt x="362" y="400"/>
                  </a:lnTo>
                  <a:lnTo>
                    <a:pt x="362" y="400"/>
                  </a:lnTo>
                  <a:lnTo>
                    <a:pt x="364" y="402"/>
                  </a:lnTo>
                  <a:lnTo>
                    <a:pt x="366" y="400"/>
                  </a:lnTo>
                  <a:lnTo>
                    <a:pt x="362" y="400"/>
                  </a:lnTo>
                  <a:lnTo>
                    <a:pt x="362" y="400"/>
                  </a:lnTo>
                  <a:lnTo>
                    <a:pt x="364" y="398"/>
                  </a:lnTo>
                  <a:lnTo>
                    <a:pt x="362" y="396"/>
                  </a:lnTo>
                  <a:lnTo>
                    <a:pt x="362" y="394"/>
                  </a:lnTo>
                  <a:lnTo>
                    <a:pt x="364" y="392"/>
                  </a:lnTo>
                  <a:lnTo>
                    <a:pt x="364" y="392"/>
                  </a:lnTo>
                  <a:lnTo>
                    <a:pt x="362" y="392"/>
                  </a:lnTo>
                  <a:lnTo>
                    <a:pt x="362" y="392"/>
                  </a:lnTo>
                  <a:lnTo>
                    <a:pt x="364" y="390"/>
                  </a:lnTo>
                  <a:lnTo>
                    <a:pt x="364" y="386"/>
                  </a:lnTo>
                  <a:lnTo>
                    <a:pt x="364" y="386"/>
                  </a:lnTo>
                  <a:lnTo>
                    <a:pt x="366" y="388"/>
                  </a:lnTo>
                  <a:lnTo>
                    <a:pt x="368" y="390"/>
                  </a:lnTo>
                  <a:lnTo>
                    <a:pt x="370" y="390"/>
                  </a:lnTo>
                  <a:lnTo>
                    <a:pt x="372" y="394"/>
                  </a:lnTo>
                  <a:lnTo>
                    <a:pt x="376" y="392"/>
                  </a:lnTo>
                  <a:lnTo>
                    <a:pt x="376" y="392"/>
                  </a:lnTo>
                  <a:lnTo>
                    <a:pt x="374" y="390"/>
                  </a:lnTo>
                  <a:lnTo>
                    <a:pt x="374" y="390"/>
                  </a:lnTo>
                  <a:lnTo>
                    <a:pt x="378" y="392"/>
                  </a:lnTo>
                  <a:lnTo>
                    <a:pt x="378" y="392"/>
                  </a:lnTo>
                  <a:lnTo>
                    <a:pt x="380" y="392"/>
                  </a:lnTo>
                  <a:lnTo>
                    <a:pt x="380" y="394"/>
                  </a:lnTo>
                  <a:lnTo>
                    <a:pt x="380" y="394"/>
                  </a:lnTo>
                  <a:lnTo>
                    <a:pt x="380" y="394"/>
                  </a:lnTo>
                  <a:lnTo>
                    <a:pt x="378" y="394"/>
                  </a:lnTo>
                  <a:lnTo>
                    <a:pt x="378" y="394"/>
                  </a:lnTo>
                  <a:lnTo>
                    <a:pt x="378" y="394"/>
                  </a:lnTo>
                  <a:lnTo>
                    <a:pt x="378" y="394"/>
                  </a:lnTo>
                  <a:lnTo>
                    <a:pt x="378" y="396"/>
                  </a:lnTo>
                  <a:lnTo>
                    <a:pt x="378" y="396"/>
                  </a:lnTo>
                  <a:lnTo>
                    <a:pt x="380" y="396"/>
                  </a:lnTo>
                  <a:lnTo>
                    <a:pt x="380" y="396"/>
                  </a:lnTo>
                  <a:lnTo>
                    <a:pt x="380" y="396"/>
                  </a:lnTo>
                  <a:lnTo>
                    <a:pt x="380" y="398"/>
                  </a:lnTo>
                  <a:lnTo>
                    <a:pt x="378" y="398"/>
                  </a:lnTo>
                  <a:lnTo>
                    <a:pt x="378" y="398"/>
                  </a:lnTo>
                  <a:lnTo>
                    <a:pt x="376" y="396"/>
                  </a:lnTo>
                  <a:lnTo>
                    <a:pt x="376" y="396"/>
                  </a:lnTo>
                  <a:lnTo>
                    <a:pt x="374" y="396"/>
                  </a:lnTo>
                  <a:lnTo>
                    <a:pt x="374" y="396"/>
                  </a:lnTo>
                  <a:lnTo>
                    <a:pt x="376" y="398"/>
                  </a:lnTo>
                  <a:lnTo>
                    <a:pt x="380" y="400"/>
                  </a:lnTo>
                  <a:lnTo>
                    <a:pt x="380" y="400"/>
                  </a:lnTo>
                  <a:lnTo>
                    <a:pt x="380" y="400"/>
                  </a:lnTo>
                  <a:lnTo>
                    <a:pt x="380" y="400"/>
                  </a:lnTo>
                  <a:lnTo>
                    <a:pt x="380" y="400"/>
                  </a:lnTo>
                  <a:lnTo>
                    <a:pt x="382" y="398"/>
                  </a:lnTo>
                  <a:lnTo>
                    <a:pt x="380" y="398"/>
                  </a:lnTo>
                  <a:lnTo>
                    <a:pt x="380" y="398"/>
                  </a:lnTo>
                  <a:lnTo>
                    <a:pt x="382" y="396"/>
                  </a:lnTo>
                  <a:lnTo>
                    <a:pt x="384" y="396"/>
                  </a:lnTo>
                  <a:lnTo>
                    <a:pt x="384" y="398"/>
                  </a:lnTo>
                  <a:lnTo>
                    <a:pt x="384" y="398"/>
                  </a:lnTo>
                  <a:lnTo>
                    <a:pt x="384" y="394"/>
                  </a:lnTo>
                  <a:lnTo>
                    <a:pt x="384" y="394"/>
                  </a:lnTo>
                  <a:lnTo>
                    <a:pt x="382" y="396"/>
                  </a:lnTo>
                  <a:lnTo>
                    <a:pt x="380" y="396"/>
                  </a:lnTo>
                  <a:lnTo>
                    <a:pt x="380" y="392"/>
                  </a:lnTo>
                  <a:lnTo>
                    <a:pt x="380" y="392"/>
                  </a:lnTo>
                  <a:lnTo>
                    <a:pt x="384" y="394"/>
                  </a:lnTo>
                  <a:lnTo>
                    <a:pt x="384" y="394"/>
                  </a:lnTo>
                  <a:lnTo>
                    <a:pt x="384" y="392"/>
                  </a:lnTo>
                  <a:lnTo>
                    <a:pt x="382" y="392"/>
                  </a:lnTo>
                  <a:lnTo>
                    <a:pt x="382" y="390"/>
                  </a:lnTo>
                  <a:lnTo>
                    <a:pt x="382" y="390"/>
                  </a:lnTo>
                  <a:lnTo>
                    <a:pt x="380" y="388"/>
                  </a:lnTo>
                  <a:lnTo>
                    <a:pt x="378" y="388"/>
                  </a:lnTo>
                  <a:lnTo>
                    <a:pt x="374" y="390"/>
                  </a:lnTo>
                  <a:lnTo>
                    <a:pt x="374" y="388"/>
                  </a:lnTo>
                  <a:lnTo>
                    <a:pt x="374" y="388"/>
                  </a:lnTo>
                  <a:lnTo>
                    <a:pt x="374" y="388"/>
                  </a:lnTo>
                  <a:lnTo>
                    <a:pt x="376" y="388"/>
                  </a:lnTo>
                  <a:lnTo>
                    <a:pt x="374" y="388"/>
                  </a:lnTo>
                  <a:lnTo>
                    <a:pt x="376" y="388"/>
                  </a:lnTo>
                  <a:lnTo>
                    <a:pt x="376" y="388"/>
                  </a:lnTo>
                  <a:lnTo>
                    <a:pt x="374" y="386"/>
                  </a:lnTo>
                  <a:lnTo>
                    <a:pt x="372" y="384"/>
                  </a:lnTo>
                  <a:lnTo>
                    <a:pt x="372" y="384"/>
                  </a:lnTo>
                  <a:lnTo>
                    <a:pt x="372" y="386"/>
                  </a:lnTo>
                  <a:lnTo>
                    <a:pt x="372" y="386"/>
                  </a:lnTo>
                  <a:lnTo>
                    <a:pt x="372" y="386"/>
                  </a:lnTo>
                  <a:lnTo>
                    <a:pt x="372" y="386"/>
                  </a:lnTo>
                  <a:lnTo>
                    <a:pt x="372" y="386"/>
                  </a:lnTo>
                  <a:lnTo>
                    <a:pt x="368" y="384"/>
                  </a:lnTo>
                  <a:lnTo>
                    <a:pt x="368" y="384"/>
                  </a:lnTo>
                  <a:lnTo>
                    <a:pt x="368" y="384"/>
                  </a:lnTo>
                  <a:lnTo>
                    <a:pt x="366" y="386"/>
                  </a:lnTo>
                  <a:lnTo>
                    <a:pt x="366" y="386"/>
                  </a:lnTo>
                  <a:lnTo>
                    <a:pt x="366" y="386"/>
                  </a:lnTo>
                  <a:lnTo>
                    <a:pt x="366" y="386"/>
                  </a:lnTo>
                  <a:lnTo>
                    <a:pt x="366" y="384"/>
                  </a:lnTo>
                  <a:lnTo>
                    <a:pt x="366" y="384"/>
                  </a:lnTo>
                  <a:lnTo>
                    <a:pt x="364" y="384"/>
                  </a:lnTo>
                  <a:lnTo>
                    <a:pt x="364" y="382"/>
                  </a:lnTo>
                  <a:lnTo>
                    <a:pt x="364" y="382"/>
                  </a:lnTo>
                  <a:lnTo>
                    <a:pt x="360" y="382"/>
                  </a:lnTo>
                  <a:lnTo>
                    <a:pt x="356" y="380"/>
                  </a:lnTo>
                  <a:lnTo>
                    <a:pt x="356" y="380"/>
                  </a:lnTo>
                  <a:lnTo>
                    <a:pt x="356" y="382"/>
                  </a:lnTo>
                  <a:lnTo>
                    <a:pt x="356" y="384"/>
                  </a:lnTo>
                  <a:lnTo>
                    <a:pt x="358" y="384"/>
                  </a:lnTo>
                  <a:lnTo>
                    <a:pt x="358" y="386"/>
                  </a:lnTo>
                  <a:lnTo>
                    <a:pt x="358" y="386"/>
                  </a:lnTo>
                  <a:close/>
                  <a:moveTo>
                    <a:pt x="412" y="250"/>
                  </a:moveTo>
                  <a:lnTo>
                    <a:pt x="412" y="250"/>
                  </a:lnTo>
                  <a:lnTo>
                    <a:pt x="414" y="252"/>
                  </a:lnTo>
                  <a:lnTo>
                    <a:pt x="412" y="254"/>
                  </a:lnTo>
                  <a:lnTo>
                    <a:pt x="412" y="254"/>
                  </a:lnTo>
                  <a:lnTo>
                    <a:pt x="414" y="254"/>
                  </a:lnTo>
                  <a:lnTo>
                    <a:pt x="414" y="254"/>
                  </a:lnTo>
                  <a:lnTo>
                    <a:pt x="414" y="252"/>
                  </a:lnTo>
                  <a:lnTo>
                    <a:pt x="414" y="248"/>
                  </a:lnTo>
                  <a:lnTo>
                    <a:pt x="414" y="248"/>
                  </a:lnTo>
                  <a:lnTo>
                    <a:pt x="412" y="250"/>
                  </a:lnTo>
                  <a:lnTo>
                    <a:pt x="412" y="250"/>
                  </a:lnTo>
                  <a:close/>
                  <a:moveTo>
                    <a:pt x="422" y="278"/>
                  </a:moveTo>
                  <a:lnTo>
                    <a:pt x="422" y="278"/>
                  </a:lnTo>
                  <a:lnTo>
                    <a:pt x="420" y="280"/>
                  </a:lnTo>
                  <a:lnTo>
                    <a:pt x="418" y="278"/>
                  </a:lnTo>
                  <a:lnTo>
                    <a:pt x="416" y="276"/>
                  </a:lnTo>
                  <a:lnTo>
                    <a:pt x="414" y="276"/>
                  </a:lnTo>
                  <a:lnTo>
                    <a:pt x="414" y="280"/>
                  </a:lnTo>
                  <a:lnTo>
                    <a:pt x="416" y="282"/>
                  </a:lnTo>
                  <a:lnTo>
                    <a:pt x="414" y="278"/>
                  </a:lnTo>
                  <a:lnTo>
                    <a:pt x="414" y="278"/>
                  </a:lnTo>
                  <a:lnTo>
                    <a:pt x="418" y="280"/>
                  </a:lnTo>
                  <a:lnTo>
                    <a:pt x="418" y="282"/>
                  </a:lnTo>
                  <a:lnTo>
                    <a:pt x="420" y="280"/>
                  </a:lnTo>
                  <a:lnTo>
                    <a:pt x="420" y="280"/>
                  </a:lnTo>
                  <a:lnTo>
                    <a:pt x="422" y="282"/>
                  </a:lnTo>
                  <a:lnTo>
                    <a:pt x="422" y="284"/>
                  </a:lnTo>
                  <a:lnTo>
                    <a:pt x="422" y="284"/>
                  </a:lnTo>
                  <a:lnTo>
                    <a:pt x="422" y="284"/>
                  </a:lnTo>
                  <a:lnTo>
                    <a:pt x="420" y="284"/>
                  </a:lnTo>
                  <a:lnTo>
                    <a:pt x="420" y="284"/>
                  </a:lnTo>
                  <a:lnTo>
                    <a:pt x="422" y="284"/>
                  </a:lnTo>
                  <a:lnTo>
                    <a:pt x="424" y="284"/>
                  </a:lnTo>
                  <a:lnTo>
                    <a:pt x="424" y="284"/>
                  </a:lnTo>
                  <a:lnTo>
                    <a:pt x="426" y="282"/>
                  </a:lnTo>
                  <a:lnTo>
                    <a:pt x="426" y="280"/>
                  </a:lnTo>
                  <a:lnTo>
                    <a:pt x="426" y="280"/>
                  </a:lnTo>
                  <a:lnTo>
                    <a:pt x="426" y="280"/>
                  </a:lnTo>
                  <a:lnTo>
                    <a:pt x="424" y="280"/>
                  </a:lnTo>
                  <a:lnTo>
                    <a:pt x="422" y="282"/>
                  </a:lnTo>
                  <a:lnTo>
                    <a:pt x="422" y="282"/>
                  </a:lnTo>
                  <a:lnTo>
                    <a:pt x="422" y="280"/>
                  </a:lnTo>
                  <a:lnTo>
                    <a:pt x="422" y="278"/>
                  </a:lnTo>
                  <a:lnTo>
                    <a:pt x="422" y="278"/>
                  </a:lnTo>
                  <a:lnTo>
                    <a:pt x="422" y="276"/>
                  </a:lnTo>
                  <a:lnTo>
                    <a:pt x="420" y="278"/>
                  </a:lnTo>
                  <a:lnTo>
                    <a:pt x="422" y="278"/>
                  </a:lnTo>
                  <a:close/>
                  <a:moveTo>
                    <a:pt x="398" y="374"/>
                  </a:moveTo>
                  <a:lnTo>
                    <a:pt x="398" y="374"/>
                  </a:lnTo>
                  <a:lnTo>
                    <a:pt x="398" y="374"/>
                  </a:lnTo>
                  <a:lnTo>
                    <a:pt x="398" y="374"/>
                  </a:lnTo>
                  <a:lnTo>
                    <a:pt x="398" y="374"/>
                  </a:lnTo>
                  <a:lnTo>
                    <a:pt x="398" y="374"/>
                  </a:lnTo>
                  <a:lnTo>
                    <a:pt x="400" y="376"/>
                  </a:lnTo>
                  <a:lnTo>
                    <a:pt x="400" y="372"/>
                  </a:lnTo>
                  <a:lnTo>
                    <a:pt x="400" y="372"/>
                  </a:lnTo>
                  <a:lnTo>
                    <a:pt x="398" y="374"/>
                  </a:lnTo>
                  <a:lnTo>
                    <a:pt x="398" y="374"/>
                  </a:lnTo>
                  <a:close/>
                  <a:moveTo>
                    <a:pt x="420" y="340"/>
                  </a:moveTo>
                  <a:lnTo>
                    <a:pt x="418" y="342"/>
                  </a:lnTo>
                  <a:lnTo>
                    <a:pt x="418" y="342"/>
                  </a:lnTo>
                  <a:lnTo>
                    <a:pt x="418" y="342"/>
                  </a:lnTo>
                  <a:lnTo>
                    <a:pt x="420" y="344"/>
                  </a:lnTo>
                  <a:lnTo>
                    <a:pt x="422" y="344"/>
                  </a:lnTo>
                  <a:lnTo>
                    <a:pt x="422" y="344"/>
                  </a:lnTo>
                  <a:lnTo>
                    <a:pt x="424" y="342"/>
                  </a:lnTo>
                  <a:lnTo>
                    <a:pt x="424" y="342"/>
                  </a:lnTo>
                  <a:lnTo>
                    <a:pt x="424" y="344"/>
                  </a:lnTo>
                  <a:lnTo>
                    <a:pt x="424" y="346"/>
                  </a:lnTo>
                  <a:lnTo>
                    <a:pt x="424" y="346"/>
                  </a:lnTo>
                  <a:lnTo>
                    <a:pt x="424" y="346"/>
                  </a:lnTo>
                  <a:lnTo>
                    <a:pt x="426" y="344"/>
                  </a:lnTo>
                  <a:lnTo>
                    <a:pt x="426" y="342"/>
                  </a:lnTo>
                  <a:lnTo>
                    <a:pt x="426" y="342"/>
                  </a:lnTo>
                  <a:lnTo>
                    <a:pt x="424" y="342"/>
                  </a:lnTo>
                  <a:lnTo>
                    <a:pt x="424" y="340"/>
                  </a:lnTo>
                  <a:lnTo>
                    <a:pt x="424" y="340"/>
                  </a:lnTo>
                  <a:lnTo>
                    <a:pt x="422" y="340"/>
                  </a:lnTo>
                  <a:lnTo>
                    <a:pt x="422" y="338"/>
                  </a:lnTo>
                  <a:lnTo>
                    <a:pt x="420" y="338"/>
                  </a:lnTo>
                  <a:lnTo>
                    <a:pt x="420" y="340"/>
                  </a:lnTo>
                  <a:lnTo>
                    <a:pt x="420" y="340"/>
                  </a:lnTo>
                  <a:close/>
                  <a:moveTo>
                    <a:pt x="408" y="410"/>
                  </a:moveTo>
                  <a:lnTo>
                    <a:pt x="408" y="410"/>
                  </a:lnTo>
                  <a:lnTo>
                    <a:pt x="406" y="408"/>
                  </a:lnTo>
                  <a:lnTo>
                    <a:pt x="406" y="408"/>
                  </a:lnTo>
                  <a:lnTo>
                    <a:pt x="406" y="408"/>
                  </a:lnTo>
                  <a:lnTo>
                    <a:pt x="406" y="408"/>
                  </a:lnTo>
                  <a:lnTo>
                    <a:pt x="406" y="408"/>
                  </a:lnTo>
                  <a:lnTo>
                    <a:pt x="406" y="408"/>
                  </a:lnTo>
                  <a:lnTo>
                    <a:pt x="406" y="408"/>
                  </a:lnTo>
                  <a:lnTo>
                    <a:pt x="402" y="406"/>
                  </a:lnTo>
                  <a:lnTo>
                    <a:pt x="402" y="406"/>
                  </a:lnTo>
                  <a:lnTo>
                    <a:pt x="402" y="408"/>
                  </a:lnTo>
                  <a:lnTo>
                    <a:pt x="404" y="408"/>
                  </a:lnTo>
                  <a:lnTo>
                    <a:pt x="404" y="408"/>
                  </a:lnTo>
                  <a:lnTo>
                    <a:pt x="406" y="410"/>
                  </a:lnTo>
                  <a:lnTo>
                    <a:pt x="406" y="410"/>
                  </a:lnTo>
                  <a:lnTo>
                    <a:pt x="406" y="410"/>
                  </a:lnTo>
                  <a:lnTo>
                    <a:pt x="406" y="410"/>
                  </a:lnTo>
                  <a:lnTo>
                    <a:pt x="406" y="410"/>
                  </a:lnTo>
                  <a:lnTo>
                    <a:pt x="406" y="410"/>
                  </a:lnTo>
                  <a:lnTo>
                    <a:pt x="408" y="410"/>
                  </a:lnTo>
                  <a:lnTo>
                    <a:pt x="408" y="410"/>
                  </a:lnTo>
                  <a:close/>
                  <a:moveTo>
                    <a:pt x="390" y="432"/>
                  </a:moveTo>
                  <a:lnTo>
                    <a:pt x="390" y="432"/>
                  </a:lnTo>
                  <a:lnTo>
                    <a:pt x="390" y="434"/>
                  </a:lnTo>
                  <a:lnTo>
                    <a:pt x="390" y="434"/>
                  </a:lnTo>
                  <a:lnTo>
                    <a:pt x="388" y="434"/>
                  </a:lnTo>
                  <a:lnTo>
                    <a:pt x="388" y="434"/>
                  </a:lnTo>
                  <a:lnTo>
                    <a:pt x="388" y="434"/>
                  </a:lnTo>
                  <a:lnTo>
                    <a:pt x="388" y="434"/>
                  </a:lnTo>
                  <a:lnTo>
                    <a:pt x="388" y="434"/>
                  </a:lnTo>
                  <a:lnTo>
                    <a:pt x="384" y="432"/>
                  </a:lnTo>
                  <a:lnTo>
                    <a:pt x="382" y="432"/>
                  </a:lnTo>
                  <a:lnTo>
                    <a:pt x="384" y="434"/>
                  </a:lnTo>
                  <a:lnTo>
                    <a:pt x="382" y="434"/>
                  </a:lnTo>
                  <a:lnTo>
                    <a:pt x="382" y="434"/>
                  </a:lnTo>
                  <a:lnTo>
                    <a:pt x="384" y="436"/>
                  </a:lnTo>
                  <a:lnTo>
                    <a:pt x="384" y="438"/>
                  </a:lnTo>
                  <a:lnTo>
                    <a:pt x="384" y="438"/>
                  </a:lnTo>
                  <a:lnTo>
                    <a:pt x="384" y="438"/>
                  </a:lnTo>
                  <a:lnTo>
                    <a:pt x="382" y="436"/>
                  </a:lnTo>
                  <a:lnTo>
                    <a:pt x="382" y="436"/>
                  </a:lnTo>
                  <a:lnTo>
                    <a:pt x="382" y="436"/>
                  </a:lnTo>
                  <a:lnTo>
                    <a:pt x="382" y="436"/>
                  </a:lnTo>
                  <a:lnTo>
                    <a:pt x="382" y="436"/>
                  </a:lnTo>
                  <a:lnTo>
                    <a:pt x="382" y="436"/>
                  </a:lnTo>
                  <a:lnTo>
                    <a:pt x="382" y="438"/>
                  </a:lnTo>
                  <a:lnTo>
                    <a:pt x="380" y="438"/>
                  </a:lnTo>
                  <a:lnTo>
                    <a:pt x="380" y="440"/>
                  </a:lnTo>
                  <a:lnTo>
                    <a:pt x="380" y="440"/>
                  </a:lnTo>
                  <a:lnTo>
                    <a:pt x="380" y="438"/>
                  </a:lnTo>
                  <a:lnTo>
                    <a:pt x="382" y="438"/>
                  </a:lnTo>
                  <a:lnTo>
                    <a:pt x="382" y="440"/>
                  </a:lnTo>
                  <a:lnTo>
                    <a:pt x="382" y="440"/>
                  </a:lnTo>
                  <a:lnTo>
                    <a:pt x="382" y="440"/>
                  </a:lnTo>
                  <a:lnTo>
                    <a:pt x="384" y="442"/>
                  </a:lnTo>
                  <a:lnTo>
                    <a:pt x="384" y="442"/>
                  </a:lnTo>
                  <a:lnTo>
                    <a:pt x="384" y="440"/>
                  </a:lnTo>
                  <a:lnTo>
                    <a:pt x="384" y="438"/>
                  </a:lnTo>
                  <a:lnTo>
                    <a:pt x="384" y="438"/>
                  </a:lnTo>
                  <a:lnTo>
                    <a:pt x="384" y="438"/>
                  </a:lnTo>
                  <a:lnTo>
                    <a:pt x="384" y="438"/>
                  </a:lnTo>
                  <a:lnTo>
                    <a:pt x="384" y="438"/>
                  </a:lnTo>
                  <a:lnTo>
                    <a:pt x="386" y="440"/>
                  </a:lnTo>
                  <a:lnTo>
                    <a:pt x="386" y="440"/>
                  </a:lnTo>
                  <a:lnTo>
                    <a:pt x="388" y="440"/>
                  </a:lnTo>
                  <a:lnTo>
                    <a:pt x="388" y="440"/>
                  </a:lnTo>
                  <a:lnTo>
                    <a:pt x="386" y="438"/>
                  </a:lnTo>
                  <a:lnTo>
                    <a:pt x="388" y="436"/>
                  </a:lnTo>
                  <a:lnTo>
                    <a:pt x="388" y="436"/>
                  </a:lnTo>
                  <a:lnTo>
                    <a:pt x="388" y="438"/>
                  </a:lnTo>
                  <a:lnTo>
                    <a:pt x="388" y="438"/>
                  </a:lnTo>
                  <a:lnTo>
                    <a:pt x="390" y="438"/>
                  </a:lnTo>
                  <a:lnTo>
                    <a:pt x="390" y="438"/>
                  </a:lnTo>
                  <a:lnTo>
                    <a:pt x="390" y="438"/>
                  </a:lnTo>
                  <a:lnTo>
                    <a:pt x="392" y="440"/>
                  </a:lnTo>
                  <a:lnTo>
                    <a:pt x="392" y="440"/>
                  </a:lnTo>
                  <a:lnTo>
                    <a:pt x="394" y="440"/>
                  </a:lnTo>
                  <a:lnTo>
                    <a:pt x="394" y="440"/>
                  </a:lnTo>
                  <a:lnTo>
                    <a:pt x="394" y="440"/>
                  </a:lnTo>
                  <a:lnTo>
                    <a:pt x="396" y="442"/>
                  </a:lnTo>
                  <a:lnTo>
                    <a:pt x="398" y="444"/>
                  </a:lnTo>
                  <a:lnTo>
                    <a:pt x="398" y="444"/>
                  </a:lnTo>
                  <a:lnTo>
                    <a:pt x="396" y="444"/>
                  </a:lnTo>
                  <a:lnTo>
                    <a:pt x="396" y="446"/>
                  </a:lnTo>
                  <a:lnTo>
                    <a:pt x="396" y="446"/>
                  </a:lnTo>
                  <a:lnTo>
                    <a:pt x="398" y="444"/>
                  </a:lnTo>
                  <a:lnTo>
                    <a:pt x="398" y="448"/>
                  </a:lnTo>
                  <a:lnTo>
                    <a:pt x="398" y="446"/>
                  </a:lnTo>
                  <a:lnTo>
                    <a:pt x="398" y="446"/>
                  </a:lnTo>
                  <a:lnTo>
                    <a:pt x="400" y="448"/>
                  </a:lnTo>
                  <a:lnTo>
                    <a:pt x="400" y="452"/>
                  </a:lnTo>
                  <a:lnTo>
                    <a:pt x="400" y="452"/>
                  </a:lnTo>
                  <a:lnTo>
                    <a:pt x="398" y="452"/>
                  </a:lnTo>
                  <a:lnTo>
                    <a:pt x="398" y="454"/>
                  </a:lnTo>
                  <a:lnTo>
                    <a:pt x="396" y="458"/>
                  </a:lnTo>
                  <a:lnTo>
                    <a:pt x="396" y="458"/>
                  </a:lnTo>
                  <a:lnTo>
                    <a:pt x="392" y="456"/>
                  </a:lnTo>
                  <a:lnTo>
                    <a:pt x="394" y="460"/>
                  </a:lnTo>
                  <a:lnTo>
                    <a:pt x="394" y="460"/>
                  </a:lnTo>
                  <a:lnTo>
                    <a:pt x="396" y="458"/>
                  </a:lnTo>
                  <a:lnTo>
                    <a:pt x="398" y="456"/>
                  </a:lnTo>
                  <a:lnTo>
                    <a:pt x="398" y="456"/>
                  </a:lnTo>
                  <a:lnTo>
                    <a:pt x="398" y="456"/>
                  </a:lnTo>
                  <a:lnTo>
                    <a:pt x="400" y="456"/>
                  </a:lnTo>
                  <a:lnTo>
                    <a:pt x="400" y="456"/>
                  </a:lnTo>
                  <a:lnTo>
                    <a:pt x="400" y="456"/>
                  </a:lnTo>
                  <a:lnTo>
                    <a:pt x="400" y="458"/>
                  </a:lnTo>
                  <a:lnTo>
                    <a:pt x="398" y="460"/>
                  </a:lnTo>
                  <a:lnTo>
                    <a:pt x="398" y="458"/>
                  </a:lnTo>
                  <a:lnTo>
                    <a:pt x="398" y="460"/>
                  </a:lnTo>
                  <a:lnTo>
                    <a:pt x="398" y="460"/>
                  </a:lnTo>
                  <a:lnTo>
                    <a:pt x="400" y="460"/>
                  </a:lnTo>
                  <a:lnTo>
                    <a:pt x="404" y="460"/>
                  </a:lnTo>
                  <a:lnTo>
                    <a:pt x="404" y="460"/>
                  </a:lnTo>
                  <a:lnTo>
                    <a:pt x="404" y="462"/>
                  </a:lnTo>
                  <a:lnTo>
                    <a:pt x="404" y="462"/>
                  </a:lnTo>
                  <a:lnTo>
                    <a:pt x="404" y="460"/>
                  </a:lnTo>
                  <a:lnTo>
                    <a:pt x="404" y="460"/>
                  </a:lnTo>
                  <a:lnTo>
                    <a:pt x="402" y="460"/>
                  </a:lnTo>
                  <a:lnTo>
                    <a:pt x="402" y="460"/>
                  </a:lnTo>
                  <a:lnTo>
                    <a:pt x="404" y="458"/>
                  </a:lnTo>
                  <a:lnTo>
                    <a:pt x="404" y="460"/>
                  </a:lnTo>
                  <a:lnTo>
                    <a:pt x="404" y="460"/>
                  </a:lnTo>
                  <a:lnTo>
                    <a:pt x="406" y="460"/>
                  </a:lnTo>
                  <a:lnTo>
                    <a:pt x="406" y="460"/>
                  </a:lnTo>
                  <a:lnTo>
                    <a:pt x="406" y="462"/>
                  </a:lnTo>
                  <a:lnTo>
                    <a:pt x="406" y="464"/>
                  </a:lnTo>
                  <a:lnTo>
                    <a:pt x="408" y="464"/>
                  </a:lnTo>
                  <a:lnTo>
                    <a:pt x="406" y="468"/>
                  </a:lnTo>
                  <a:lnTo>
                    <a:pt x="406" y="468"/>
                  </a:lnTo>
                  <a:lnTo>
                    <a:pt x="410" y="468"/>
                  </a:lnTo>
                  <a:lnTo>
                    <a:pt x="410" y="468"/>
                  </a:lnTo>
                  <a:lnTo>
                    <a:pt x="410" y="468"/>
                  </a:lnTo>
                  <a:lnTo>
                    <a:pt x="412" y="468"/>
                  </a:lnTo>
                  <a:lnTo>
                    <a:pt x="414" y="468"/>
                  </a:lnTo>
                  <a:lnTo>
                    <a:pt x="414" y="468"/>
                  </a:lnTo>
                  <a:lnTo>
                    <a:pt x="412" y="466"/>
                  </a:lnTo>
                  <a:lnTo>
                    <a:pt x="412" y="466"/>
                  </a:lnTo>
                  <a:lnTo>
                    <a:pt x="414" y="466"/>
                  </a:lnTo>
                  <a:lnTo>
                    <a:pt x="414" y="464"/>
                  </a:lnTo>
                  <a:lnTo>
                    <a:pt x="414" y="464"/>
                  </a:lnTo>
                  <a:lnTo>
                    <a:pt x="416" y="466"/>
                  </a:lnTo>
                  <a:lnTo>
                    <a:pt x="416" y="466"/>
                  </a:lnTo>
                  <a:lnTo>
                    <a:pt x="416" y="466"/>
                  </a:lnTo>
                  <a:lnTo>
                    <a:pt x="416" y="466"/>
                  </a:lnTo>
                  <a:lnTo>
                    <a:pt x="416" y="466"/>
                  </a:lnTo>
                  <a:lnTo>
                    <a:pt x="416" y="468"/>
                  </a:lnTo>
                  <a:lnTo>
                    <a:pt x="416" y="468"/>
                  </a:lnTo>
                  <a:lnTo>
                    <a:pt x="416" y="468"/>
                  </a:lnTo>
                  <a:lnTo>
                    <a:pt x="416" y="470"/>
                  </a:lnTo>
                  <a:lnTo>
                    <a:pt x="416" y="470"/>
                  </a:lnTo>
                  <a:lnTo>
                    <a:pt x="416" y="470"/>
                  </a:lnTo>
                  <a:lnTo>
                    <a:pt x="416" y="472"/>
                  </a:lnTo>
                  <a:lnTo>
                    <a:pt x="418" y="472"/>
                  </a:lnTo>
                  <a:lnTo>
                    <a:pt x="418" y="472"/>
                  </a:lnTo>
                  <a:lnTo>
                    <a:pt x="416" y="470"/>
                  </a:lnTo>
                  <a:lnTo>
                    <a:pt x="416" y="470"/>
                  </a:lnTo>
                  <a:lnTo>
                    <a:pt x="418" y="468"/>
                  </a:lnTo>
                  <a:lnTo>
                    <a:pt x="420" y="466"/>
                  </a:lnTo>
                  <a:lnTo>
                    <a:pt x="420" y="466"/>
                  </a:lnTo>
                  <a:lnTo>
                    <a:pt x="418" y="466"/>
                  </a:lnTo>
                  <a:lnTo>
                    <a:pt x="416" y="466"/>
                  </a:lnTo>
                  <a:lnTo>
                    <a:pt x="416" y="466"/>
                  </a:lnTo>
                  <a:lnTo>
                    <a:pt x="416" y="466"/>
                  </a:lnTo>
                  <a:lnTo>
                    <a:pt x="416" y="464"/>
                  </a:lnTo>
                  <a:lnTo>
                    <a:pt x="416" y="464"/>
                  </a:lnTo>
                  <a:lnTo>
                    <a:pt x="418" y="464"/>
                  </a:lnTo>
                  <a:lnTo>
                    <a:pt x="418" y="464"/>
                  </a:lnTo>
                  <a:lnTo>
                    <a:pt x="420" y="464"/>
                  </a:lnTo>
                  <a:lnTo>
                    <a:pt x="420" y="464"/>
                  </a:lnTo>
                  <a:lnTo>
                    <a:pt x="418" y="462"/>
                  </a:lnTo>
                  <a:lnTo>
                    <a:pt x="416" y="462"/>
                  </a:lnTo>
                  <a:lnTo>
                    <a:pt x="416" y="460"/>
                  </a:lnTo>
                  <a:lnTo>
                    <a:pt x="416" y="460"/>
                  </a:lnTo>
                  <a:lnTo>
                    <a:pt x="414" y="462"/>
                  </a:lnTo>
                  <a:lnTo>
                    <a:pt x="414" y="462"/>
                  </a:lnTo>
                  <a:lnTo>
                    <a:pt x="416" y="462"/>
                  </a:lnTo>
                  <a:lnTo>
                    <a:pt x="416" y="462"/>
                  </a:lnTo>
                  <a:lnTo>
                    <a:pt x="416" y="464"/>
                  </a:lnTo>
                  <a:lnTo>
                    <a:pt x="416" y="464"/>
                  </a:lnTo>
                  <a:lnTo>
                    <a:pt x="414" y="464"/>
                  </a:lnTo>
                  <a:lnTo>
                    <a:pt x="412" y="464"/>
                  </a:lnTo>
                  <a:lnTo>
                    <a:pt x="412" y="464"/>
                  </a:lnTo>
                  <a:lnTo>
                    <a:pt x="414" y="462"/>
                  </a:lnTo>
                  <a:lnTo>
                    <a:pt x="412" y="458"/>
                  </a:lnTo>
                  <a:lnTo>
                    <a:pt x="412" y="456"/>
                  </a:lnTo>
                  <a:lnTo>
                    <a:pt x="412" y="454"/>
                  </a:lnTo>
                  <a:lnTo>
                    <a:pt x="412" y="454"/>
                  </a:lnTo>
                  <a:lnTo>
                    <a:pt x="412" y="454"/>
                  </a:lnTo>
                  <a:lnTo>
                    <a:pt x="412" y="454"/>
                  </a:lnTo>
                  <a:lnTo>
                    <a:pt x="410" y="454"/>
                  </a:lnTo>
                  <a:lnTo>
                    <a:pt x="410" y="454"/>
                  </a:lnTo>
                  <a:lnTo>
                    <a:pt x="410" y="454"/>
                  </a:lnTo>
                  <a:lnTo>
                    <a:pt x="410" y="452"/>
                  </a:lnTo>
                  <a:lnTo>
                    <a:pt x="412" y="450"/>
                  </a:lnTo>
                  <a:lnTo>
                    <a:pt x="412" y="450"/>
                  </a:lnTo>
                  <a:lnTo>
                    <a:pt x="412" y="448"/>
                  </a:lnTo>
                  <a:lnTo>
                    <a:pt x="412" y="448"/>
                  </a:lnTo>
                  <a:lnTo>
                    <a:pt x="408" y="446"/>
                  </a:lnTo>
                  <a:lnTo>
                    <a:pt x="406" y="442"/>
                  </a:lnTo>
                  <a:lnTo>
                    <a:pt x="406" y="442"/>
                  </a:lnTo>
                  <a:lnTo>
                    <a:pt x="406" y="442"/>
                  </a:lnTo>
                  <a:lnTo>
                    <a:pt x="406" y="442"/>
                  </a:lnTo>
                  <a:lnTo>
                    <a:pt x="406" y="440"/>
                  </a:lnTo>
                  <a:lnTo>
                    <a:pt x="404" y="440"/>
                  </a:lnTo>
                  <a:lnTo>
                    <a:pt x="400" y="438"/>
                  </a:lnTo>
                  <a:lnTo>
                    <a:pt x="400" y="438"/>
                  </a:lnTo>
                  <a:lnTo>
                    <a:pt x="400" y="438"/>
                  </a:lnTo>
                  <a:lnTo>
                    <a:pt x="398" y="438"/>
                  </a:lnTo>
                  <a:lnTo>
                    <a:pt x="396" y="436"/>
                  </a:lnTo>
                  <a:lnTo>
                    <a:pt x="396" y="436"/>
                  </a:lnTo>
                  <a:lnTo>
                    <a:pt x="394" y="436"/>
                  </a:lnTo>
                  <a:lnTo>
                    <a:pt x="392" y="436"/>
                  </a:lnTo>
                  <a:lnTo>
                    <a:pt x="390" y="434"/>
                  </a:lnTo>
                  <a:lnTo>
                    <a:pt x="390" y="434"/>
                  </a:lnTo>
                  <a:lnTo>
                    <a:pt x="390" y="432"/>
                  </a:lnTo>
                  <a:lnTo>
                    <a:pt x="390" y="432"/>
                  </a:lnTo>
                  <a:lnTo>
                    <a:pt x="390" y="432"/>
                  </a:lnTo>
                  <a:lnTo>
                    <a:pt x="390" y="432"/>
                  </a:lnTo>
                  <a:lnTo>
                    <a:pt x="390" y="434"/>
                  </a:lnTo>
                  <a:lnTo>
                    <a:pt x="392" y="434"/>
                  </a:lnTo>
                  <a:lnTo>
                    <a:pt x="392" y="434"/>
                  </a:lnTo>
                  <a:lnTo>
                    <a:pt x="392" y="434"/>
                  </a:lnTo>
                  <a:lnTo>
                    <a:pt x="390" y="432"/>
                  </a:lnTo>
                  <a:lnTo>
                    <a:pt x="390" y="430"/>
                  </a:lnTo>
                  <a:lnTo>
                    <a:pt x="388" y="430"/>
                  </a:lnTo>
                  <a:lnTo>
                    <a:pt x="388" y="430"/>
                  </a:lnTo>
                  <a:lnTo>
                    <a:pt x="390" y="432"/>
                  </a:lnTo>
                  <a:lnTo>
                    <a:pt x="390" y="432"/>
                  </a:lnTo>
                  <a:close/>
                  <a:moveTo>
                    <a:pt x="394" y="424"/>
                  </a:moveTo>
                  <a:lnTo>
                    <a:pt x="394" y="424"/>
                  </a:lnTo>
                  <a:lnTo>
                    <a:pt x="394" y="426"/>
                  </a:lnTo>
                  <a:lnTo>
                    <a:pt x="396" y="426"/>
                  </a:lnTo>
                  <a:lnTo>
                    <a:pt x="396" y="426"/>
                  </a:lnTo>
                  <a:lnTo>
                    <a:pt x="394" y="424"/>
                  </a:lnTo>
                  <a:lnTo>
                    <a:pt x="394" y="424"/>
                  </a:lnTo>
                  <a:close/>
                  <a:moveTo>
                    <a:pt x="406" y="438"/>
                  </a:moveTo>
                  <a:lnTo>
                    <a:pt x="406" y="438"/>
                  </a:lnTo>
                  <a:lnTo>
                    <a:pt x="406" y="436"/>
                  </a:lnTo>
                  <a:lnTo>
                    <a:pt x="406" y="436"/>
                  </a:lnTo>
                  <a:lnTo>
                    <a:pt x="408" y="436"/>
                  </a:lnTo>
                  <a:lnTo>
                    <a:pt x="406" y="436"/>
                  </a:lnTo>
                  <a:lnTo>
                    <a:pt x="406" y="436"/>
                  </a:lnTo>
                  <a:lnTo>
                    <a:pt x="406" y="436"/>
                  </a:lnTo>
                  <a:lnTo>
                    <a:pt x="406" y="438"/>
                  </a:lnTo>
                  <a:lnTo>
                    <a:pt x="406" y="438"/>
                  </a:lnTo>
                  <a:close/>
                  <a:moveTo>
                    <a:pt x="414" y="448"/>
                  </a:moveTo>
                  <a:lnTo>
                    <a:pt x="414" y="446"/>
                  </a:lnTo>
                  <a:lnTo>
                    <a:pt x="414" y="446"/>
                  </a:lnTo>
                  <a:lnTo>
                    <a:pt x="414" y="446"/>
                  </a:lnTo>
                  <a:lnTo>
                    <a:pt x="414" y="444"/>
                  </a:lnTo>
                  <a:lnTo>
                    <a:pt x="412" y="442"/>
                  </a:lnTo>
                  <a:lnTo>
                    <a:pt x="412" y="442"/>
                  </a:lnTo>
                  <a:lnTo>
                    <a:pt x="410" y="442"/>
                  </a:lnTo>
                  <a:lnTo>
                    <a:pt x="408" y="442"/>
                  </a:lnTo>
                  <a:lnTo>
                    <a:pt x="408" y="442"/>
                  </a:lnTo>
                  <a:lnTo>
                    <a:pt x="408" y="442"/>
                  </a:lnTo>
                  <a:lnTo>
                    <a:pt x="410" y="444"/>
                  </a:lnTo>
                  <a:lnTo>
                    <a:pt x="410" y="444"/>
                  </a:lnTo>
                  <a:lnTo>
                    <a:pt x="410" y="446"/>
                  </a:lnTo>
                  <a:lnTo>
                    <a:pt x="410" y="446"/>
                  </a:lnTo>
                  <a:lnTo>
                    <a:pt x="414" y="448"/>
                  </a:lnTo>
                  <a:lnTo>
                    <a:pt x="414" y="448"/>
                  </a:lnTo>
                  <a:close/>
                  <a:moveTo>
                    <a:pt x="412" y="454"/>
                  </a:moveTo>
                  <a:lnTo>
                    <a:pt x="414" y="454"/>
                  </a:lnTo>
                  <a:lnTo>
                    <a:pt x="414" y="454"/>
                  </a:lnTo>
                  <a:lnTo>
                    <a:pt x="412" y="454"/>
                  </a:lnTo>
                  <a:close/>
                  <a:moveTo>
                    <a:pt x="422" y="460"/>
                  </a:moveTo>
                  <a:lnTo>
                    <a:pt x="422" y="460"/>
                  </a:lnTo>
                  <a:lnTo>
                    <a:pt x="420" y="458"/>
                  </a:lnTo>
                  <a:lnTo>
                    <a:pt x="418" y="458"/>
                  </a:lnTo>
                  <a:lnTo>
                    <a:pt x="418" y="458"/>
                  </a:lnTo>
                  <a:lnTo>
                    <a:pt x="420" y="460"/>
                  </a:lnTo>
                  <a:lnTo>
                    <a:pt x="422" y="460"/>
                  </a:lnTo>
                  <a:lnTo>
                    <a:pt x="422" y="460"/>
                  </a:lnTo>
                  <a:close/>
                  <a:moveTo>
                    <a:pt x="402" y="516"/>
                  </a:moveTo>
                  <a:lnTo>
                    <a:pt x="402" y="516"/>
                  </a:lnTo>
                  <a:lnTo>
                    <a:pt x="402" y="516"/>
                  </a:lnTo>
                  <a:lnTo>
                    <a:pt x="402" y="516"/>
                  </a:lnTo>
                  <a:lnTo>
                    <a:pt x="402" y="516"/>
                  </a:lnTo>
                  <a:lnTo>
                    <a:pt x="402" y="516"/>
                  </a:lnTo>
                  <a:lnTo>
                    <a:pt x="402" y="516"/>
                  </a:lnTo>
                  <a:lnTo>
                    <a:pt x="402" y="516"/>
                  </a:lnTo>
                  <a:lnTo>
                    <a:pt x="402" y="516"/>
                  </a:lnTo>
                  <a:lnTo>
                    <a:pt x="402" y="516"/>
                  </a:lnTo>
                  <a:lnTo>
                    <a:pt x="402" y="516"/>
                  </a:lnTo>
                  <a:lnTo>
                    <a:pt x="402" y="516"/>
                  </a:lnTo>
                  <a:lnTo>
                    <a:pt x="402" y="516"/>
                  </a:lnTo>
                  <a:close/>
                  <a:moveTo>
                    <a:pt x="400" y="516"/>
                  </a:moveTo>
                  <a:lnTo>
                    <a:pt x="402" y="516"/>
                  </a:lnTo>
                  <a:lnTo>
                    <a:pt x="402" y="516"/>
                  </a:lnTo>
                  <a:lnTo>
                    <a:pt x="402" y="514"/>
                  </a:lnTo>
                  <a:lnTo>
                    <a:pt x="400" y="516"/>
                  </a:lnTo>
                  <a:lnTo>
                    <a:pt x="400" y="516"/>
                  </a:lnTo>
                  <a:close/>
                  <a:moveTo>
                    <a:pt x="402" y="484"/>
                  </a:moveTo>
                  <a:lnTo>
                    <a:pt x="402" y="484"/>
                  </a:lnTo>
                  <a:lnTo>
                    <a:pt x="404" y="486"/>
                  </a:lnTo>
                  <a:lnTo>
                    <a:pt x="406" y="486"/>
                  </a:lnTo>
                  <a:lnTo>
                    <a:pt x="406" y="486"/>
                  </a:lnTo>
                  <a:lnTo>
                    <a:pt x="406" y="484"/>
                  </a:lnTo>
                  <a:lnTo>
                    <a:pt x="404" y="484"/>
                  </a:lnTo>
                  <a:lnTo>
                    <a:pt x="402" y="484"/>
                  </a:lnTo>
                  <a:lnTo>
                    <a:pt x="402" y="484"/>
                  </a:lnTo>
                  <a:close/>
                  <a:moveTo>
                    <a:pt x="388" y="492"/>
                  </a:moveTo>
                  <a:lnTo>
                    <a:pt x="388" y="492"/>
                  </a:lnTo>
                  <a:lnTo>
                    <a:pt x="392" y="492"/>
                  </a:lnTo>
                  <a:lnTo>
                    <a:pt x="392" y="492"/>
                  </a:lnTo>
                  <a:lnTo>
                    <a:pt x="390" y="490"/>
                  </a:lnTo>
                  <a:lnTo>
                    <a:pt x="386" y="488"/>
                  </a:lnTo>
                  <a:lnTo>
                    <a:pt x="386" y="488"/>
                  </a:lnTo>
                  <a:lnTo>
                    <a:pt x="386" y="490"/>
                  </a:lnTo>
                  <a:lnTo>
                    <a:pt x="386" y="490"/>
                  </a:lnTo>
                  <a:lnTo>
                    <a:pt x="386" y="488"/>
                  </a:lnTo>
                  <a:lnTo>
                    <a:pt x="386" y="488"/>
                  </a:lnTo>
                  <a:lnTo>
                    <a:pt x="384" y="488"/>
                  </a:lnTo>
                  <a:lnTo>
                    <a:pt x="384" y="488"/>
                  </a:lnTo>
                  <a:lnTo>
                    <a:pt x="384" y="492"/>
                  </a:lnTo>
                  <a:lnTo>
                    <a:pt x="384" y="492"/>
                  </a:lnTo>
                  <a:lnTo>
                    <a:pt x="384" y="492"/>
                  </a:lnTo>
                  <a:lnTo>
                    <a:pt x="384" y="492"/>
                  </a:lnTo>
                  <a:lnTo>
                    <a:pt x="384" y="492"/>
                  </a:lnTo>
                  <a:lnTo>
                    <a:pt x="386" y="494"/>
                  </a:lnTo>
                  <a:lnTo>
                    <a:pt x="386" y="496"/>
                  </a:lnTo>
                  <a:lnTo>
                    <a:pt x="388" y="496"/>
                  </a:lnTo>
                  <a:lnTo>
                    <a:pt x="388" y="496"/>
                  </a:lnTo>
                  <a:lnTo>
                    <a:pt x="386" y="494"/>
                  </a:lnTo>
                  <a:lnTo>
                    <a:pt x="388" y="494"/>
                  </a:lnTo>
                  <a:lnTo>
                    <a:pt x="388" y="494"/>
                  </a:lnTo>
                  <a:lnTo>
                    <a:pt x="388" y="494"/>
                  </a:lnTo>
                  <a:lnTo>
                    <a:pt x="388" y="494"/>
                  </a:lnTo>
                  <a:lnTo>
                    <a:pt x="388" y="494"/>
                  </a:lnTo>
                  <a:lnTo>
                    <a:pt x="388" y="494"/>
                  </a:lnTo>
                  <a:lnTo>
                    <a:pt x="388" y="492"/>
                  </a:lnTo>
                  <a:lnTo>
                    <a:pt x="388" y="492"/>
                  </a:lnTo>
                  <a:lnTo>
                    <a:pt x="388" y="494"/>
                  </a:lnTo>
                  <a:lnTo>
                    <a:pt x="388" y="494"/>
                  </a:lnTo>
                  <a:lnTo>
                    <a:pt x="388" y="492"/>
                  </a:lnTo>
                  <a:lnTo>
                    <a:pt x="388" y="492"/>
                  </a:lnTo>
                  <a:close/>
                  <a:moveTo>
                    <a:pt x="382" y="510"/>
                  </a:moveTo>
                  <a:lnTo>
                    <a:pt x="382" y="512"/>
                  </a:lnTo>
                  <a:lnTo>
                    <a:pt x="382" y="514"/>
                  </a:lnTo>
                  <a:lnTo>
                    <a:pt x="382" y="510"/>
                  </a:lnTo>
                  <a:close/>
                  <a:moveTo>
                    <a:pt x="382" y="486"/>
                  </a:moveTo>
                  <a:lnTo>
                    <a:pt x="382" y="486"/>
                  </a:lnTo>
                  <a:lnTo>
                    <a:pt x="382" y="488"/>
                  </a:lnTo>
                  <a:lnTo>
                    <a:pt x="382" y="486"/>
                  </a:lnTo>
                  <a:lnTo>
                    <a:pt x="382" y="486"/>
                  </a:lnTo>
                  <a:lnTo>
                    <a:pt x="384" y="486"/>
                  </a:lnTo>
                  <a:lnTo>
                    <a:pt x="384" y="484"/>
                  </a:lnTo>
                  <a:lnTo>
                    <a:pt x="384" y="484"/>
                  </a:lnTo>
                  <a:lnTo>
                    <a:pt x="382" y="486"/>
                  </a:lnTo>
                  <a:lnTo>
                    <a:pt x="382" y="486"/>
                  </a:lnTo>
                  <a:lnTo>
                    <a:pt x="378" y="484"/>
                  </a:lnTo>
                  <a:lnTo>
                    <a:pt x="378" y="484"/>
                  </a:lnTo>
                  <a:lnTo>
                    <a:pt x="380" y="484"/>
                  </a:lnTo>
                  <a:lnTo>
                    <a:pt x="378" y="484"/>
                  </a:lnTo>
                  <a:lnTo>
                    <a:pt x="378" y="484"/>
                  </a:lnTo>
                  <a:lnTo>
                    <a:pt x="378" y="484"/>
                  </a:lnTo>
                  <a:lnTo>
                    <a:pt x="378" y="486"/>
                  </a:lnTo>
                  <a:lnTo>
                    <a:pt x="380" y="488"/>
                  </a:lnTo>
                  <a:lnTo>
                    <a:pt x="380" y="490"/>
                  </a:lnTo>
                  <a:lnTo>
                    <a:pt x="380" y="490"/>
                  </a:lnTo>
                  <a:lnTo>
                    <a:pt x="380" y="488"/>
                  </a:lnTo>
                  <a:lnTo>
                    <a:pt x="382" y="486"/>
                  </a:lnTo>
                  <a:lnTo>
                    <a:pt x="382" y="486"/>
                  </a:lnTo>
                  <a:close/>
                  <a:moveTo>
                    <a:pt x="376" y="484"/>
                  </a:moveTo>
                  <a:lnTo>
                    <a:pt x="378" y="484"/>
                  </a:lnTo>
                  <a:lnTo>
                    <a:pt x="378" y="484"/>
                  </a:lnTo>
                  <a:lnTo>
                    <a:pt x="376" y="484"/>
                  </a:lnTo>
                  <a:lnTo>
                    <a:pt x="376" y="484"/>
                  </a:lnTo>
                  <a:lnTo>
                    <a:pt x="378" y="484"/>
                  </a:lnTo>
                  <a:lnTo>
                    <a:pt x="378" y="484"/>
                  </a:lnTo>
                  <a:lnTo>
                    <a:pt x="376" y="484"/>
                  </a:lnTo>
                  <a:lnTo>
                    <a:pt x="376" y="484"/>
                  </a:lnTo>
                  <a:close/>
                  <a:moveTo>
                    <a:pt x="382" y="472"/>
                  </a:moveTo>
                  <a:lnTo>
                    <a:pt x="384" y="468"/>
                  </a:lnTo>
                  <a:lnTo>
                    <a:pt x="384" y="468"/>
                  </a:lnTo>
                  <a:lnTo>
                    <a:pt x="382" y="468"/>
                  </a:lnTo>
                  <a:lnTo>
                    <a:pt x="380" y="466"/>
                  </a:lnTo>
                  <a:lnTo>
                    <a:pt x="378" y="464"/>
                  </a:lnTo>
                  <a:lnTo>
                    <a:pt x="376" y="462"/>
                  </a:lnTo>
                  <a:lnTo>
                    <a:pt x="376" y="462"/>
                  </a:lnTo>
                  <a:lnTo>
                    <a:pt x="376" y="462"/>
                  </a:lnTo>
                  <a:lnTo>
                    <a:pt x="376" y="462"/>
                  </a:lnTo>
                  <a:lnTo>
                    <a:pt x="376" y="462"/>
                  </a:lnTo>
                  <a:lnTo>
                    <a:pt x="374" y="462"/>
                  </a:lnTo>
                  <a:lnTo>
                    <a:pt x="372" y="462"/>
                  </a:lnTo>
                  <a:lnTo>
                    <a:pt x="372" y="462"/>
                  </a:lnTo>
                  <a:lnTo>
                    <a:pt x="370" y="460"/>
                  </a:lnTo>
                  <a:lnTo>
                    <a:pt x="368" y="462"/>
                  </a:lnTo>
                  <a:lnTo>
                    <a:pt x="368" y="462"/>
                  </a:lnTo>
                  <a:lnTo>
                    <a:pt x="370" y="464"/>
                  </a:lnTo>
                  <a:lnTo>
                    <a:pt x="374" y="464"/>
                  </a:lnTo>
                  <a:lnTo>
                    <a:pt x="374" y="464"/>
                  </a:lnTo>
                  <a:lnTo>
                    <a:pt x="376" y="466"/>
                  </a:lnTo>
                  <a:lnTo>
                    <a:pt x="376" y="466"/>
                  </a:lnTo>
                  <a:lnTo>
                    <a:pt x="374" y="464"/>
                  </a:lnTo>
                  <a:lnTo>
                    <a:pt x="374" y="464"/>
                  </a:lnTo>
                  <a:lnTo>
                    <a:pt x="372" y="462"/>
                  </a:lnTo>
                  <a:lnTo>
                    <a:pt x="376" y="466"/>
                  </a:lnTo>
                  <a:lnTo>
                    <a:pt x="376" y="466"/>
                  </a:lnTo>
                  <a:lnTo>
                    <a:pt x="376" y="466"/>
                  </a:lnTo>
                  <a:lnTo>
                    <a:pt x="376" y="468"/>
                  </a:lnTo>
                  <a:lnTo>
                    <a:pt x="376" y="466"/>
                  </a:lnTo>
                  <a:lnTo>
                    <a:pt x="376" y="466"/>
                  </a:lnTo>
                  <a:lnTo>
                    <a:pt x="378" y="468"/>
                  </a:lnTo>
                  <a:lnTo>
                    <a:pt x="382" y="472"/>
                  </a:lnTo>
                  <a:lnTo>
                    <a:pt x="382" y="472"/>
                  </a:lnTo>
                  <a:close/>
                  <a:moveTo>
                    <a:pt x="370" y="484"/>
                  </a:moveTo>
                  <a:lnTo>
                    <a:pt x="370" y="486"/>
                  </a:lnTo>
                  <a:lnTo>
                    <a:pt x="370" y="488"/>
                  </a:lnTo>
                  <a:lnTo>
                    <a:pt x="370" y="484"/>
                  </a:lnTo>
                  <a:close/>
                  <a:moveTo>
                    <a:pt x="370" y="480"/>
                  </a:moveTo>
                  <a:lnTo>
                    <a:pt x="368" y="484"/>
                  </a:lnTo>
                  <a:lnTo>
                    <a:pt x="370" y="482"/>
                  </a:lnTo>
                  <a:lnTo>
                    <a:pt x="370" y="480"/>
                  </a:lnTo>
                  <a:close/>
                  <a:moveTo>
                    <a:pt x="364" y="484"/>
                  </a:moveTo>
                  <a:lnTo>
                    <a:pt x="366" y="486"/>
                  </a:lnTo>
                  <a:lnTo>
                    <a:pt x="366" y="484"/>
                  </a:lnTo>
                  <a:lnTo>
                    <a:pt x="364" y="484"/>
                  </a:lnTo>
                  <a:close/>
                  <a:moveTo>
                    <a:pt x="368" y="476"/>
                  </a:moveTo>
                  <a:lnTo>
                    <a:pt x="368" y="476"/>
                  </a:lnTo>
                  <a:lnTo>
                    <a:pt x="368" y="476"/>
                  </a:lnTo>
                  <a:lnTo>
                    <a:pt x="366" y="476"/>
                  </a:lnTo>
                  <a:lnTo>
                    <a:pt x="366" y="476"/>
                  </a:lnTo>
                  <a:lnTo>
                    <a:pt x="368" y="476"/>
                  </a:lnTo>
                  <a:lnTo>
                    <a:pt x="368" y="476"/>
                  </a:lnTo>
                  <a:lnTo>
                    <a:pt x="368" y="476"/>
                  </a:lnTo>
                  <a:close/>
                  <a:moveTo>
                    <a:pt x="356" y="466"/>
                  </a:moveTo>
                  <a:lnTo>
                    <a:pt x="356" y="466"/>
                  </a:lnTo>
                  <a:lnTo>
                    <a:pt x="356" y="470"/>
                  </a:lnTo>
                  <a:lnTo>
                    <a:pt x="358" y="472"/>
                  </a:lnTo>
                  <a:lnTo>
                    <a:pt x="358" y="472"/>
                  </a:lnTo>
                  <a:lnTo>
                    <a:pt x="358" y="468"/>
                  </a:lnTo>
                  <a:lnTo>
                    <a:pt x="356" y="466"/>
                  </a:lnTo>
                  <a:lnTo>
                    <a:pt x="356" y="466"/>
                  </a:lnTo>
                  <a:lnTo>
                    <a:pt x="356" y="464"/>
                  </a:lnTo>
                  <a:lnTo>
                    <a:pt x="358" y="462"/>
                  </a:lnTo>
                  <a:lnTo>
                    <a:pt x="358" y="460"/>
                  </a:lnTo>
                  <a:lnTo>
                    <a:pt x="358" y="460"/>
                  </a:lnTo>
                  <a:lnTo>
                    <a:pt x="356" y="462"/>
                  </a:lnTo>
                  <a:lnTo>
                    <a:pt x="356" y="464"/>
                  </a:lnTo>
                  <a:lnTo>
                    <a:pt x="356" y="464"/>
                  </a:lnTo>
                  <a:lnTo>
                    <a:pt x="354" y="464"/>
                  </a:lnTo>
                  <a:lnTo>
                    <a:pt x="352" y="464"/>
                  </a:lnTo>
                  <a:lnTo>
                    <a:pt x="352" y="464"/>
                  </a:lnTo>
                  <a:lnTo>
                    <a:pt x="354" y="466"/>
                  </a:lnTo>
                  <a:lnTo>
                    <a:pt x="354" y="466"/>
                  </a:lnTo>
                  <a:lnTo>
                    <a:pt x="354" y="468"/>
                  </a:lnTo>
                  <a:lnTo>
                    <a:pt x="356" y="466"/>
                  </a:lnTo>
                  <a:close/>
                  <a:moveTo>
                    <a:pt x="348" y="482"/>
                  </a:moveTo>
                  <a:lnTo>
                    <a:pt x="348" y="484"/>
                  </a:lnTo>
                  <a:lnTo>
                    <a:pt x="350" y="484"/>
                  </a:lnTo>
                  <a:lnTo>
                    <a:pt x="348" y="482"/>
                  </a:lnTo>
                  <a:close/>
                  <a:moveTo>
                    <a:pt x="348" y="460"/>
                  </a:moveTo>
                  <a:lnTo>
                    <a:pt x="348" y="460"/>
                  </a:lnTo>
                  <a:lnTo>
                    <a:pt x="348" y="460"/>
                  </a:lnTo>
                  <a:lnTo>
                    <a:pt x="348" y="460"/>
                  </a:lnTo>
                  <a:lnTo>
                    <a:pt x="348" y="460"/>
                  </a:lnTo>
                  <a:lnTo>
                    <a:pt x="348" y="460"/>
                  </a:lnTo>
                  <a:lnTo>
                    <a:pt x="348" y="460"/>
                  </a:lnTo>
                  <a:lnTo>
                    <a:pt x="352" y="462"/>
                  </a:lnTo>
                  <a:lnTo>
                    <a:pt x="352" y="458"/>
                  </a:lnTo>
                  <a:lnTo>
                    <a:pt x="352" y="458"/>
                  </a:lnTo>
                  <a:lnTo>
                    <a:pt x="350" y="460"/>
                  </a:lnTo>
                  <a:lnTo>
                    <a:pt x="348" y="460"/>
                  </a:lnTo>
                  <a:lnTo>
                    <a:pt x="348" y="460"/>
                  </a:lnTo>
                  <a:close/>
                  <a:moveTo>
                    <a:pt x="350" y="466"/>
                  </a:moveTo>
                  <a:lnTo>
                    <a:pt x="352" y="468"/>
                  </a:lnTo>
                  <a:lnTo>
                    <a:pt x="350" y="464"/>
                  </a:lnTo>
                  <a:lnTo>
                    <a:pt x="350" y="464"/>
                  </a:lnTo>
                  <a:lnTo>
                    <a:pt x="350" y="466"/>
                  </a:lnTo>
                  <a:lnTo>
                    <a:pt x="350" y="466"/>
                  </a:lnTo>
                  <a:lnTo>
                    <a:pt x="350" y="466"/>
                  </a:lnTo>
                  <a:close/>
                  <a:moveTo>
                    <a:pt x="362" y="466"/>
                  </a:moveTo>
                  <a:lnTo>
                    <a:pt x="360" y="466"/>
                  </a:lnTo>
                  <a:lnTo>
                    <a:pt x="362" y="466"/>
                  </a:lnTo>
                  <a:lnTo>
                    <a:pt x="362" y="466"/>
                  </a:lnTo>
                  <a:lnTo>
                    <a:pt x="362" y="462"/>
                  </a:lnTo>
                  <a:lnTo>
                    <a:pt x="358" y="462"/>
                  </a:lnTo>
                  <a:lnTo>
                    <a:pt x="358" y="462"/>
                  </a:lnTo>
                  <a:lnTo>
                    <a:pt x="358" y="464"/>
                  </a:lnTo>
                  <a:lnTo>
                    <a:pt x="360" y="466"/>
                  </a:lnTo>
                  <a:lnTo>
                    <a:pt x="360" y="466"/>
                  </a:lnTo>
                  <a:lnTo>
                    <a:pt x="360" y="464"/>
                  </a:lnTo>
                  <a:lnTo>
                    <a:pt x="362" y="466"/>
                  </a:lnTo>
                  <a:lnTo>
                    <a:pt x="362" y="466"/>
                  </a:lnTo>
                  <a:close/>
                  <a:moveTo>
                    <a:pt x="362" y="460"/>
                  </a:moveTo>
                  <a:lnTo>
                    <a:pt x="360" y="460"/>
                  </a:lnTo>
                  <a:lnTo>
                    <a:pt x="360" y="460"/>
                  </a:lnTo>
                  <a:lnTo>
                    <a:pt x="362" y="460"/>
                  </a:lnTo>
                  <a:close/>
                  <a:moveTo>
                    <a:pt x="360" y="472"/>
                  </a:moveTo>
                  <a:lnTo>
                    <a:pt x="360" y="472"/>
                  </a:lnTo>
                  <a:lnTo>
                    <a:pt x="360" y="472"/>
                  </a:lnTo>
                  <a:lnTo>
                    <a:pt x="360" y="472"/>
                  </a:lnTo>
                  <a:lnTo>
                    <a:pt x="360" y="472"/>
                  </a:lnTo>
                  <a:lnTo>
                    <a:pt x="362" y="470"/>
                  </a:lnTo>
                  <a:lnTo>
                    <a:pt x="360" y="468"/>
                  </a:lnTo>
                  <a:lnTo>
                    <a:pt x="360" y="468"/>
                  </a:lnTo>
                  <a:lnTo>
                    <a:pt x="360" y="470"/>
                  </a:lnTo>
                  <a:lnTo>
                    <a:pt x="358" y="468"/>
                  </a:lnTo>
                  <a:lnTo>
                    <a:pt x="358" y="468"/>
                  </a:lnTo>
                  <a:lnTo>
                    <a:pt x="360" y="472"/>
                  </a:lnTo>
                  <a:lnTo>
                    <a:pt x="360" y="472"/>
                  </a:lnTo>
                  <a:close/>
                  <a:moveTo>
                    <a:pt x="368" y="458"/>
                  </a:moveTo>
                  <a:lnTo>
                    <a:pt x="368" y="458"/>
                  </a:lnTo>
                  <a:lnTo>
                    <a:pt x="368" y="458"/>
                  </a:lnTo>
                  <a:lnTo>
                    <a:pt x="368" y="458"/>
                  </a:lnTo>
                  <a:lnTo>
                    <a:pt x="368" y="458"/>
                  </a:lnTo>
                  <a:lnTo>
                    <a:pt x="368" y="456"/>
                  </a:lnTo>
                  <a:lnTo>
                    <a:pt x="368" y="456"/>
                  </a:lnTo>
                  <a:lnTo>
                    <a:pt x="370" y="456"/>
                  </a:lnTo>
                  <a:lnTo>
                    <a:pt x="370" y="456"/>
                  </a:lnTo>
                  <a:lnTo>
                    <a:pt x="370" y="456"/>
                  </a:lnTo>
                  <a:lnTo>
                    <a:pt x="370" y="456"/>
                  </a:lnTo>
                  <a:lnTo>
                    <a:pt x="372" y="456"/>
                  </a:lnTo>
                  <a:lnTo>
                    <a:pt x="372" y="456"/>
                  </a:lnTo>
                  <a:lnTo>
                    <a:pt x="372" y="456"/>
                  </a:lnTo>
                  <a:lnTo>
                    <a:pt x="376" y="458"/>
                  </a:lnTo>
                  <a:lnTo>
                    <a:pt x="376" y="460"/>
                  </a:lnTo>
                  <a:lnTo>
                    <a:pt x="376" y="460"/>
                  </a:lnTo>
                  <a:lnTo>
                    <a:pt x="376" y="458"/>
                  </a:lnTo>
                  <a:lnTo>
                    <a:pt x="376" y="458"/>
                  </a:lnTo>
                  <a:lnTo>
                    <a:pt x="376" y="460"/>
                  </a:lnTo>
                  <a:lnTo>
                    <a:pt x="376" y="460"/>
                  </a:lnTo>
                  <a:lnTo>
                    <a:pt x="376" y="460"/>
                  </a:lnTo>
                  <a:lnTo>
                    <a:pt x="378" y="460"/>
                  </a:lnTo>
                  <a:lnTo>
                    <a:pt x="378" y="458"/>
                  </a:lnTo>
                  <a:lnTo>
                    <a:pt x="378" y="458"/>
                  </a:lnTo>
                  <a:lnTo>
                    <a:pt x="380" y="460"/>
                  </a:lnTo>
                  <a:lnTo>
                    <a:pt x="380" y="460"/>
                  </a:lnTo>
                  <a:lnTo>
                    <a:pt x="380" y="456"/>
                  </a:lnTo>
                  <a:lnTo>
                    <a:pt x="378" y="454"/>
                  </a:lnTo>
                  <a:lnTo>
                    <a:pt x="378" y="454"/>
                  </a:lnTo>
                  <a:lnTo>
                    <a:pt x="376" y="454"/>
                  </a:lnTo>
                  <a:lnTo>
                    <a:pt x="376" y="456"/>
                  </a:lnTo>
                  <a:lnTo>
                    <a:pt x="376" y="458"/>
                  </a:lnTo>
                  <a:lnTo>
                    <a:pt x="376" y="458"/>
                  </a:lnTo>
                  <a:lnTo>
                    <a:pt x="374" y="456"/>
                  </a:lnTo>
                  <a:lnTo>
                    <a:pt x="374" y="454"/>
                  </a:lnTo>
                  <a:lnTo>
                    <a:pt x="374" y="454"/>
                  </a:lnTo>
                  <a:lnTo>
                    <a:pt x="374" y="454"/>
                  </a:lnTo>
                  <a:lnTo>
                    <a:pt x="376" y="454"/>
                  </a:lnTo>
                  <a:lnTo>
                    <a:pt x="376" y="454"/>
                  </a:lnTo>
                  <a:lnTo>
                    <a:pt x="376" y="454"/>
                  </a:lnTo>
                  <a:lnTo>
                    <a:pt x="376" y="454"/>
                  </a:lnTo>
                  <a:lnTo>
                    <a:pt x="376" y="452"/>
                  </a:lnTo>
                  <a:lnTo>
                    <a:pt x="376" y="450"/>
                  </a:lnTo>
                  <a:lnTo>
                    <a:pt x="376" y="452"/>
                  </a:lnTo>
                  <a:lnTo>
                    <a:pt x="376" y="452"/>
                  </a:lnTo>
                  <a:lnTo>
                    <a:pt x="376" y="450"/>
                  </a:lnTo>
                  <a:lnTo>
                    <a:pt x="376" y="450"/>
                  </a:lnTo>
                  <a:lnTo>
                    <a:pt x="376" y="450"/>
                  </a:lnTo>
                  <a:lnTo>
                    <a:pt x="378" y="450"/>
                  </a:lnTo>
                  <a:lnTo>
                    <a:pt x="380" y="450"/>
                  </a:lnTo>
                  <a:lnTo>
                    <a:pt x="380" y="450"/>
                  </a:lnTo>
                  <a:lnTo>
                    <a:pt x="380" y="450"/>
                  </a:lnTo>
                  <a:lnTo>
                    <a:pt x="380" y="450"/>
                  </a:lnTo>
                  <a:lnTo>
                    <a:pt x="382" y="450"/>
                  </a:lnTo>
                  <a:lnTo>
                    <a:pt x="382" y="450"/>
                  </a:lnTo>
                  <a:lnTo>
                    <a:pt x="380" y="450"/>
                  </a:lnTo>
                  <a:lnTo>
                    <a:pt x="380" y="450"/>
                  </a:lnTo>
                  <a:lnTo>
                    <a:pt x="380" y="450"/>
                  </a:lnTo>
                  <a:lnTo>
                    <a:pt x="380" y="450"/>
                  </a:lnTo>
                  <a:lnTo>
                    <a:pt x="380" y="450"/>
                  </a:lnTo>
                  <a:lnTo>
                    <a:pt x="380" y="450"/>
                  </a:lnTo>
                  <a:lnTo>
                    <a:pt x="380" y="448"/>
                  </a:lnTo>
                  <a:lnTo>
                    <a:pt x="382" y="448"/>
                  </a:lnTo>
                  <a:lnTo>
                    <a:pt x="382" y="450"/>
                  </a:lnTo>
                  <a:lnTo>
                    <a:pt x="382" y="450"/>
                  </a:lnTo>
                  <a:lnTo>
                    <a:pt x="384" y="450"/>
                  </a:lnTo>
                  <a:lnTo>
                    <a:pt x="384" y="450"/>
                  </a:lnTo>
                  <a:lnTo>
                    <a:pt x="386" y="452"/>
                  </a:lnTo>
                  <a:lnTo>
                    <a:pt x="386" y="454"/>
                  </a:lnTo>
                  <a:lnTo>
                    <a:pt x="388" y="454"/>
                  </a:lnTo>
                  <a:lnTo>
                    <a:pt x="388" y="454"/>
                  </a:lnTo>
                  <a:lnTo>
                    <a:pt x="386" y="452"/>
                  </a:lnTo>
                  <a:lnTo>
                    <a:pt x="384" y="448"/>
                  </a:lnTo>
                  <a:lnTo>
                    <a:pt x="384" y="448"/>
                  </a:lnTo>
                  <a:lnTo>
                    <a:pt x="386" y="448"/>
                  </a:lnTo>
                  <a:lnTo>
                    <a:pt x="388" y="450"/>
                  </a:lnTo>
                  <a:lnTo>
                    <a:pt x="388" y="450"/>
                  </a:lnTo>
                  <a:lnTo>
                    <a:pt x="388" y="448"/>
                  </a:lnTo>
                  <a:lnTo>
                    <a:pt x="386" y="448"/>
                  </a:lnTo>
                  <a:lnTo>
                    <a:pt x="386" y="446"/>
                  </a:lnTo>
                  <a:lnTo>
                    <a:pt x="386" y="444"/>
                  </a:lnTo>
                  <a:lnTo>
                    <a:pt x="386" y="444"/>
                  </a:lnTo>
                  <a:lnTo>
                    <a:pt x="384" y="446"/>
                  </a:lnTo>
                  <a:lnTo>
                    <a:pt x="384" y="446"/>
                  </a:lnTo>
                  <a:lnTo>
                    <a:pt x="384" y="446"/>
                  </a:lnTo>
                  <a:lnTo>
                    <a:pt x="384" y="446"/>
                  </a:lnTo>
                  <a:lnTo>
                    <a:pt x="384" y="444"/>
                  </a:lnTo>
                  <a:lnTo>
                    <a:pt x="384" y="442"/>
                  </a:lnTo>
                  <a:lnTo>
                    <a:pt x="382" y="442"/>
                  </a:lnTo>
                  <a:lnTo>
                    <a:pt x="382" y="442"/>
                  </a:lnTo>
                  <a:lnTo>
                    <a:pt x="378" y="442"/>
                  </a:lnTo>
                  <a:lnTo>
                    <a:pt x="378" y="442"/>
                  </a:lnTo>
                  <a:lnTo>
                    <a:pt x="378" y="440"/>
                  </a:lnTo>
                  <a:lnTo>
                    <a:pt x="378" y="440"/>
                  </a:lnTo>
                  <a:lnTo>
                    <a:pt x="378" y="440"/>
                  </a:lnTo>
                  <a:lnTo>
                    <a:pt x="376" y="438"/>
                  </a:lnTo>
                  <a:lnTo>
                    <a:pt x="376" y="438"/>
                  </a:lnTo>
                  <a:lnTo>
                    <a:pt x="376" y="438"/>
                  </a:lnTo>
                  <a:lnTo>
                    <a:pt x="376" y="438"/>
                  </a:lnTo>
                  <a:lnTo>
                    <a:pt x="374" y="436"/>
                  </a:lnTo>
                  <a:lnTo>
                    <a:pt x="374" y="436"/>
                  </a:lnTo>
                  <a:lnTo>
                    <a:pt x="372" y="436"/>
                  </a:lnTo>
                  <a:lnTo>
                    <a:pt x="372" y="436"/>
                  </a:lnTo>
                  <a:lnTo>
                    <a:pt x="372" y="436"/>
                  </a:lnTo>
                  <a:lnTo>
                    <a:pt x="370" y="434"/>
                  </a:lnTo>
                  <a:lnTo>
                    <a:pt x="368" y="436"/>
                  </a:lnTo>
                  <a:lnTo>
                    <a:pt x="368" y="434"/>
                  </a:lnTo>
                  <a:lnTo>
                    <a:pt x="368" y="434"/>
                  </a:lnTo>
                  <a:lnTo>
                    <a:pt x="368" y="434"/>
                  </a:lnTo>
                  <a:lnTo>
                    <a:pt x="368" y="434"/>
                  </a:lnTo>
                  <a:lnTo>
                    <a:pt x="368" y="432"/>
                  </a:lnTo>
                  <a:lnTo>
                    <a:pt x="368" y="434"/>
                  </a:lnTo>
                  <a:lnTo>
                    <a:pt x="368" y="434"/>
                  </a:lnTo>
                  <a:lnTo>
                    <a:pt x="366" y="434"/>
                  </a:lnTo>
                  <a:lnTo>
                    <a:pt x="366" y="434"/>
                  </a:lnTo>
                  <a:lnTo>
                    <a:pt x="366" y="434"/>
                  </a:lnTo>
                  <a:lnTo>
                    <a:pt x="364" y="434"/>
                  </a:lnTo>
                  <a:lnTo>
                    <a:pt x="366" y="432"/>
                  </a:lnTo>
                  <a:lnTo>
                    <a:pt x="366" y="432"/>
                  </a:lnTo>
                  <a:lnTo>
                    <a:pt x="366" y="430"/>
                  </a:lnTo>
                  <a:lnTo>
                    <a:pt x="366" y="432"/>
                  </a:lnTo>
                  <a:lnTo>
                    <a:pt x="366" y="432"/>
                  </a:lnTo>
                  <a:lnTo>
                    <a:pt x="364" y="430"/>
                  </a:lnTo>
                  <a:lnTo>
                    <a:pt x="364" y="428"/>
                  </a:lnTo>
                  <a:lnTo>
                    <a:pt x="366" y="430"/>
                  </a:lnTo>
                  <a:lnTo>
                    <a:pt x="366" y="430"/>
                  </a:lnTo>
                  <a:lnTo>
                    <a:pt x="366" y="428"/>
                  </a:lnTo>
                  <a:lnTo>
                    <a:pt x="366" y="426"/>
                  </a:lnTo>
                  <a:lnTo>
                    <a:pt x="366" y="426"/>
                  </a:lnTo>
                  <a:lnTo>
                    <a:pt x="368" y="426"/>
                  </a:lnTo>
                  <a:lnTo>
                    <a:pt x="368" y="426"/>
                  </a:lnTo>
                  <a:lnTo>
                    <a:pt x="366" y="424"/>
                  </a:lnTo>
                  <a:lnTo>
                    <a:pt x="366" y="424"/>
                  </a:lnTo>
                  <a:lnTo>
                    <a:pt x="368" y="424"/>
                  </a:lnTo>
                  <a:lnTo>
                    <a:pt x="368" y="422"/>
                  </a:lnTo>
                  <a:lnTo>
                    <a:pt x="370" y="420"/>
                  </a:lnTo>
                  <a:lnTo>
                    <a:pt x="370" y="420"/>
                  </a:lnTo>
                  <a:lnTo>
                    <a:pt x="368" y="420"/>
                  </a:lnTo>
                  <a:lnTo>
                    <a:pt x="368" y="420"/>
                  </a:lnTo>
                  <a:lnTo>
                    <a:pt x="370" y="418"/>
                  </a:lnTo>
                  <a:lnTo>
                    <a:pt x="370" y="418"/>
                  </a:lnTo>
                  <a:lnTo>
                    <a:pt x="362" y="416"/>
                  </a:lnTo>
                  <a:lnTo>
                    <a:pt x="360" y="416"/>
                  </a:lnTo>
                  <a:lnTo>
                    <a:pt x="358" y="412"/>
                  </a:lnTo>
                  <a:lnTo>
                    <a:pt x="358" y="412"/>
                  </a:lnTo>
                  <a:lnTo>
                    <a:pt x="358" y="414"/>
                  </a:lnTo>
                  <a:lnTo>
                    <a:pt x="356" y="414"/>
                  </a:lnTo>
                  <a:lnTo>
                    <a:pt x="356" y="414"/>
                  </a:lnTo>
                  <a:lnTo>
                    <a:pt x="356" y="412"/>
                  </a:lnTo>
                  <a:lnTo>
                    <a:pt x="356" y="410"/>
                  </a:lnTo>
                  <a:lnTo>
                    <a:pt x="356" y="410"/>
                  </a:lnTo>
                  <a:lnTo>
                    <a:pt x="354" y="410"/>
                  </a:lnTo>
                  <a:lnTo>
                    <a:pt x="354" y="410"/>
                  </a:lnTo>
                  <a:lnTo>
                    <a:pt x="354" y="410"/>
                  </a:lnTo>
                  <a:lnTo>
                    <a:pt x="354" y="410"/>
                  </a:lnTo>
                  <a:lnTo>
                    <a:pt x="354" y="410"/>
                  </a:lnTo>
                  <a:lnTo>
                    <a:pt x="354" y="412"/>
                  </a:lnTo>
                  <a:lnTo>
                    <a:pt x="356" y="416"/>
                  </a:lnTo>
                  <a:lnTo>
                    <a:pt x="358" y="418"/>
                  </a:lnTo>
                  <a:lnTo>
                    <a:pt x="358" y="420"/>
                  </a:lnTo>
                  <a:lnTo>
                    <a:pt x="358" y="420"/>
                  </a:lnTo>
                  <a:lnTo>
                    <a:pt x="356" y="418"/>
                  </a:lnTo>
                  <a:lnTo>
                    <a:pt x="352" y="418"/>
                  </a:lnTo>
                  <a:lnTo>
                    <a:pt x="352" y="418"/>
                  </a:lnTo>
                  <a:lnTo>
                    <a:pt x="352" y="420"/>
                  </a:lnTo>
                  <a:lnTo>
                    <a:pt x="354" y="420"/>
                  </a:lnTo>
                  <a:lnTo>
                    <a:pt x="358" y="422"/>
                  </a:lnTo>
                  <a:lnTo>
                    <a:pt x="360" y="424"/>
                  </a:lnTo>
                  <a:lnTo>
                    <a:pt x="362" y="424"/>
                  </a:lnTo>
                  <a:lnTo>
                    <a:pt x="360" y="420"/>
                  </a:lnTo>
                  <a:lnTo>
                    <a:pt x="360" y="420"/>
                  </a:lnTo>
                  <a:lnTo>
                    <a:pt x="364" y="422"/>
                  </a:lnTo>
                  <a:lnTo>
                    <a:pt x="366" y="424"/>
                  </a:lnTo>
                  <a:lnTo>
                    <a:pt x="366" y="424"/>
                  </a:lnTo>
                  <a:lnTo>
                    <a:pt x="364" y="424"/>
                  </a:lnTo>
                  <a:lnTo>
                    <a:pt x="362" y="424"/>
                  </a:lnTo>
                  <a:lnTo>
                    <a:pt x="362" y="426"/>
                  </a:lnTo>
                  <a:lnTo>
                    <a:pt x="360" y="426"/>
                  </a:lnTo>
                  <a:lnTo>
                    <a:pt x="360" y="426"/>
                  </a:lnTo>
                  <a:lnTo>
                    <a:pt x="360" y="426"/>
                  </a:lnTo>
                  <a:lnTo>
                    <a:pt x="360" y="426"/>
                  </a:lnTo>
                  <a:lnTo>
                    <a:pt x="360" y="430"/>
                  </a:lnTo>
                  <a:lnTo>
                    <a:pt x="360" y="430"/>
                  </a:lnTo>
                  <a:lnTo>
                    <a:pt x="360" y="428"/>
                  </a:lnTo>
                  <a:lnTo>
                    <a:pt x="358" y="426"/>
                  </a:lnTo>
                  <a:lnTo>
                    <a:pt x="358" y="426"/>
                  </a:lnTo>
                  <a:lnTo>
                    <a:pt x="360" y="428"/>
                  </a:lnTo>
                  <a:lnTo>
                    <a:pt x="360" y="430"/>
                  </a:lnTo>
                  <a:lnTo>
                    <a:pt x="360" y="430"/>
                  </a:lnTo>
                  <a:lnTo>
                    <a:pt x="360" y="430"/>
                  </a:lnTo>
                  <a:lnTo>
                    <a:pt x="358" y="428"/>
                  </a:lnTo>
                  <a:lnTo>
                    <a:pt x="358" y="430"/>
                  </a:lnTo>
                  <a:lnTo>
                    <a:pt x="358" y="430"/>
                  </a:lnTo>
                  <a:lnTo>
                    <a:pt x="358" y="430"/>
                  </a:lnTo>
                  <a:lnTo>
                    <a:pt x="358" y="428"/>
                  </a:lnTo>
                  <a:lnTo>
                    <a:pt x="358" y="434"/>
                  </a:lnTo>
                  <a:lnTo>
                    <a:pt x="360" y="434"/>
                  </a:lnTo>
                  <a:lnTo>
                    <a:pt x="360" y="434"/>
                  </a:lnTo>
                  <a:lnTo>
                    <a:pt x="360" y="434"/>
                  </a:lnTo>
                  <a:lnTo>
                    <a:pt x="360" y="434"/>
                  </a:lnTo>
                  <a:lnTo>
                    <a:pt x="360" y="434"/>
                  </a:lnTo>
                  <a:lnTo>
                    <a:pt x="360" y="434"/>
                  </a:lnTo>
                  <a:lnTo>
                    <a:pt x="360" y="436"/>
                  </a:lnTo>
                  <a:lnTo>
                    <a:pt x="360" y="436"/>
                  </a:lnTo>
                  <a:lnTo>
                    <a:pt x="360" y="436"/>
                  </a:lnTo>
                  <a:lnTo>
                    <a:pt x="360" y="436"/>
                  </a:lnTo>
                  <a:lnTo>
                    <a:pt x="360" y="436"/>
                  </a:lnTo>
                  <a:lnTo>
                    <a:pt x="360" y="436"/>
                  </a:lnTo>
                  <a:lnTo>
                    <a:pt x="362" y="440"/>
                  </a:lnTo>
                  <a:lnTo>
                    <a:pt x="362" y="438"/>
                  </a:lnTo>
                  <a:lnTo>
                    <a:pt x="364" y="438"/>
                  </a:lnTo>
                  <a:lnTo>
                    <a:pt x="364" y="438"/>
                  </a:lnTo>
                  <a:lnTo>
                    <a:pt x="364" y="438"/>
                  </a:lnTo>
                  <a:lnTo>
                    <a:pt x="364" y="438"/>
                  </a:lnTo>
                  <a:lnTo>
                    <a:pt x="366" y="442"/>
                  </a:lnTo>
                  <a:lnTo>
                    <a:pt x="368" y="444"/>
                  </a:lnTo>
                  <a:lnTo>
                    <a:pt x="366" y="444"/>
                  </a:lnTo>
                  <a:lnTo>
                    <a:pt x="366" y="444"/>
                  </a:lnTo>
                  <a:lnTo>
                    <a:pt x="366" y="446"/>
                  </a:lnTo>
                  <a:lnTo>
                    <a:pt x="366" y="446"/>
                  </a:lnTo>
                  <a:lnTo>
                    <a:pt x="368" y="446"/>
                  </a:lnTo>
                  <a:lnTo>
                    <a:pt x="368" y="446"/>
                  </a:lnTo>
                  <a:lnTo>
                    <a:pt x="366" y="446"/>
                  </a:lnTo>
                  <a:lnTo>
                    <a:pt x="368" y="448"/>
                  </a:lnTo>
                  <a:lnTo>
                    <a:pt x="368" y="448"/>
                  </a:lnTo>
                  <a:lnTo>
                    <a:pt x="370" y="444"/>
                  </a:lnTo>
                  <a:lnTo>
                    <a:pt x="372" y="444"/>
                  </a:lnTo>
                  <a:lnTo>
                    <a:pt x="372" y="444"/>
                  </a:lnTo>
                  <a:lnTo>
                    <a:pt x="374" y="444"/>
                  </a:lnTo>
                  <a:lnTo>
                    <a:pt x="374" y="444"/>
                  </a:lnTo>
                  <a:lnTo>
                    <a:pt x="372" y="446"/>
                  </a:lnTo>
                  <a:lnTo>
                    <a:pt x="372" y="446"/>
                  </a:lnTo>
                  <a:lnTo>
                    <a:pt x="374" y="446"/>
                  </a:lnTo>
                  <a:lnTo>
                    <a:pt x="374" y="446"/>
                  </a:lnTo>
                  <a:lnTo>
                    <a:pt x="374" y="446"/>
                  </a:lnTo>
                  <a:lnTo>
                    <a:pt x="374" y="450"/>
                  </a:lnTo>
                  <a:lnTo>
                    <a:pt x="372" y="448"/>
                  </a:lnTo>
                  <a:lnTo>
                    <a:pt x="372" y="448"/>
                  </a:lnTo>
                  <a:lnTo>
                    <a:pt x="372" y="448"/>
                  </a:lnTo>
                  <a:lnTo>
                    <a:pt x="370" y="448"/>
                  </a:lnTo>
                  <a:lnTo>
                    <a:pt x="368" y="448"/>
                  </a:lnTo>
                  <a:lnTo>
                    <a:pt x="368" y="448"/>
                  </a:lnTo>
                  <a:lnTo>
                    <a:pt x="372" y="450"/>
                  </a:lnTo>
                  <a:lnTo>
                    <a:pt x="372" y="454"/>
                  </a:lnTo>
                  <a:lnTo>
                    <a:pt x="370" y="454"/>
                  </a:lnTo>
                  <a:lnTo>
                    <a:pt x="370" y="454"/>
                  </a:lnTo>
                  <a:lnTo>
                    <a:pt x="370" y="454"/>
                  </a:lnTo>
                  <a:lnTo>
                    <a:pt x="370" y="454"/>
                  </a:lnTo>
                  <a:lnTo>
                    <a:pt x="368" y="454"/>
                  </a:lnTo>
                  <a:lnTo>
                    <a:pt x="368" y="454"/>
                  </a:lnTo>
                  <a:lnTo>
                    <a:pt x="368" y="452"/>
                  </a:lnTo>
                  <a:lnTo>
                    <a:pt x="368" y="452"/>
                  </a:lnTo>
                  <a:lnTo>
                    <a:pt x="368" y="454"/>
                  </a:lnTo>
                  <a:lnTo>
                    <a:pt x="368" y="454"/>
                  </a:lnTo>
                  <a:lnTo>
                    <a:pt x="368" y="454"/>
                  </a:lnTo>
                  <a:lnTo>
                    <a:pt x="368" y="456"/>
                  </a:lnTo>
                  <a:lnTo>
                    <a:pt x="366" y="454"/>
                  </a:lnTo>
                  <a:lnTo>
                    <a:pt x="366" y="454"/>
                  </a:lnTo>
                  <a:lnTo>
                    <a:pt x="366" y="456"/>
                  </a:lnTo>
                  <a:lnTo>
                    <a:pt x="366" y="456"/>
                  </a:lnTo>
                  <a:lnTo>
                    <a:pt x="364" y="452"/>
                  </a:lnTo>
                  <a:lnTo>
                    <a:pt x="364" y="452"/>
                  </a:lnTo>
                  <a:lnTo>
                    <a:pt x="362" y="454"/>
                  </a:lnTo>
                  <a:lnTo>
                    <a:pt x="362" y="454"/>
                  </a:lnTo>
                  <a:lnTo>
                    <a:pt x="366" y="456"/>
                  </a:lnTo>
                  <a:lnTo>
                    <a:pt x="366" y="458"/>
                  </a:lnTo>
                  <a:lnTo>
                    <a:pt x="368" y="458"/>
                  </a:lnTo>
                  <a:lnTo>
                    <a:pt x="368" y="458"/>
                  </a:lnTo>
                  <a:close/>
                  <a:moveTo>
                    <a:pt x="358" y="438"/>
                  </a:moveTo>
                  <a:lnTo>
                    <a:pt x="358" y="438"/>
                  </a:lnTo>
                  <a:lnTo>
                    <a:pt x="358" y="438"/>
                  </a:lnTo>
                  <a:lnTo>
                    <a:pt x="358" y="438"/>
                  </a:lnTo>
                  <a:close/>
                  <a:moveTo>
                    <a:pt x="346" y="450"/>
                  </a:moveTo>
                  <a:lnTo>
                    <a:pt x="346" y="452"/>
                  </a:lnTo>
                  <a:lnTo>
                    <a:pt x="346" y="452"/>
                  </a:lnTo>
                  <a:lnTo>
                    <a:pt x="350" y="450"/>
                  </a:lnTo>
                  <a:lnTo>
                    <a:pt x="350" y="450"/>
                  </a:lnTo>
                  <a:lnTo>
                    <a:pt x="348" y="448"/>
                  </a:lnTo>
                  <a:lnTo>
                    <a:pt x="348" y="446"/>
                  </a:lnTo>
                  <a:lnTo>
                    <a:pt x="348" y="446"/>
                  </a:lnTo>
                  <a:lnTo>
                    <a:pt x="346" y="444"/>
                  </a:lnTo>
                  <a:lnTo>
                    <a:pt x="346" y="444"/>
                  </a:lnTo>
                  <a:lnTo>
                    <a:pt x="344" y="442"/>
                  </a:lnTo>
                  <a:lnTo>
                    <a:pt x="346" y="442"/>
                  </a:lnTo>
                  <a:lnTo>
                    <a:pt x="346" y="442"/>
                  </a:lnTo>
                  <a:lnTo>
                    <a:pt x="342" y="440"/>
                  </a:lnTo>
                  <a:lnTo>
                    <a:pt x="340" y="440"/>
                  </a:lnTo>
                  <a:lnTo>
                    <a:pt x="340" y="438"/>
                  </a:lnTo>
                  <a:lnTo>
                    <a:pt x="340" y="438"/>
                  </a:lnTo>
                  <a:lnTo>
                    <a:pt x="340" y="438"/>
                  </a:lnTo>
                  <a:lnTo>
                    <a:pt x="340" y="438"/>
                  </a:lnTo>
                  <a:lnTo>
                    <a:pt x="340" y="438"/>
                  </a:lnTo>
                  <a:lnTo>
                    <a:pt x="338" y="438"/>
                  </a:lnTo>
                  <a:lnTo>
                    <a:pt x="338" y="438"/>
                  </a:lnTo>
                  <a:lnTo>
                    <a:pt x="340" y="440"/>
                  </a:lnTo>
                  <a:lnTo>
                    <a:pt x="340" y="442"/>
                  </a:lnTo>
                  <a:lnTo>
                    <a:pt x="340" y="442"/>
                  </a:lnTo>
                  <a:lnTo>
                    <a:pt x="336" y="440"/>
                  </a:lnTo>
                  <a:lnTo>
                    <a:pt x="330" y="438"/>
                  </a:lnTo>
                  <a:lnTo>
                    <a:pt x="330" y="438"/>
                  </a:lnTo>
                  <a:lnTo>
                    <a:pt x="330" y="440"/>
                  </a:lnTo>
                  <a:lnTo>
                    <a:pt x="330" y="440"/>
                  </a:lnTo>
                  <a:lnTo>
                    <a:pt x="330" y="444"/>
                  </a:lnTo>
                  <a:lnTo>
                    <a:pt x="330" y="444"/>
                  </a:lnTo>
                  <a:lnTo>
                    <a:pt x="334" y="446"/>
                  </a:lnTo>
                  <a:lnTo>
                    <a:pt x="338" y="446"/>
                  </a:lnTo>
                  <a:lnTo>
                    <a:pt x="338" y="446"/>
                  </a:lnTo>
                  <a:lnTo>
                    <a:pt x="340" y="448"/>
                  </a:lnTo>
                  <a:lnTo>
                    <a:pt x="340" y="448"/>
                  </a:lnTo>
                  <a:lnTo>
                    <a:pt x="340" y="450"/>
                  </a:lnTo>
                  <a:lnTo>
                    <a:pt x="340" y="450"/>
                  </a:lnTo>
                  <a:lnTo>
                    <a:pt x="342" y="448"/>
                  </a:lnTo>
                  <a:lnTo>
                    <a:pt x="342" y="450"/>
                  </a:lnTo>
                  <a:lnTo>
                    <a:pt x="344" y="450"/>
                  </a:lnTo>
                  <a:lnTo>
                    <a:pt x="346" y="450"/>
                  </a:lnTo>
                  <a:lnTo>
                    <a:pt x="346" y="450"/>
                  </a:lnTo>
                  <a:close/>
                  <a:moveTo>
                    <a:pt x="334" y="476"/>
                  </a:moveTo>
                  <a:lnTo>
                    <a:pt x="334" y="476"/>
                  </a:lnTo>
                  <a:lnTo>
                    <a:pt x="334" y="476"/>
                  </a:lnTo>
                  <a:lnTo>
                    <a:pt x="334" y="476"/>
                  </a:lnTo>
                  <a:lnTo>
                    <a:pt x="334" y="476"/>
                  </a:lnTo>
                  <a:lnTo>
                    <a:pt x="334" y="476"/>
                  </a:lnTo>
                  <a:close/>
                  <a:moveTo>
                    <a:pt x="324" y="476"/>
                  </a:moveTo>
                  <a:lnTo>
                    <a:pt x="324" y="476"/>
                  </a:lnTo>
                  <a:lnTo>
                    <a:pt x="326" y="476"/>
                  </a:lnTo>
                  <a:lnTo>
                    <a:pt x="326" y="476"/>
                  </a:lnTo>
                  <a:lnTo>
                    <a:pt x="326" y="478"/>
                  </a:lnTo>
                  <a:lnTo>
                    <a:pt x="326" y="478"/>
                  </a:lnTo>
                  <a:lnTo>
                    <a:pt x="326" y="476"/>
                  </a:lnTo>
                  <a:lnTo>
                    <a:pt x="324" y="476"/>
                  </a:lnTo>
                  <a:lnTo>
                    <a:pt x="324" y="476"/>
                  </a:lnTo>
                  <a:close/>
                  <a:moveTo>
                    <a:pt x="320" y="476"/>
                  </a:moveTo>
                  <a:lnTo>
                    <a:pt x="320" y="476"/>
                  </a:lnTo>
                  <a:lnTo>
                    <a:pt x="322" y="476"/>
                  </a:lnTo>
                  <a:lnTo>
                    <a:pt x="322" y="478"/>
                  </a:lnTo>
                  <a:lnTo>
                    <a:pt x="324" y="474"/>
                  </a:lnTo>
                  <a:lnTo>
                    <a:pt x="320" y="476"/>
                  </a:lnTo>
                  <a:close/>
                  <a:moveTo>
                    <a:pt x="328" y="454"/>
                  </a:moveTo>
                  <a:lnTo>
                    <a:pt x="328" y="454"/>
                  </a:lnTo>
                  <a:lnTo>
                    <a:pt x="328" y="452"/>
                  </a:lnTo>
                  <a:lnTo>
                    <a:pt x="328" y="450"/>
                  </a:lnTo>
                  <a:lnTo>
                    <a:pt x="326" y="452"/>
                  </a:lnTo>
                  <a:lnTo>
                    <a:pt x="326" y="452"/>
                  </a:lnTo>
                  <a:lnTo>
                    <a:pt x="328" y="452"/>
                  </a:lnTo>
                  <a:lnTo>
                    <a:pt x="328" y="454"/>
                  </a:lnTo>
                  <a:lnTo>
                    <a:pt x="328" y="454"/>
                  </a:lnTo>
                  <a:close/>
                  <a:moveTo>
                    <a:pt x="324" y="456"/>
                  </a:moveTo>
                  <a:lnTo>
                    <a:pt x="324" y="456"/>
                  </a:lnTo>
                  <a:lnTo>
                    <a:pt x="324" y="456"/>
                  </a:lnTo>
                  <a:lnTo>
                    <a:pt x="324" y="456"/>
                  </a:lnTo>
                  <a:close/>
                  <a:moveTo>
                    <a:pt x="318" y="474"/>
                  </a:moveTo>
                  <a:lnTo>
                    <a:pt x="318" y="476"/>
                  </a:lnTo>
                  <a:lnTo>
                    <a:pt x="318" y="476"/>
                  </a:lnTo>
                  <a:lnTo>
                    <a:pt x="318" y="476"/>
                  </a:lnTo>
                  <a:lnTo>
                    <a:pt x="318" y="474"/>
                  </a:lnTo>
                  <a:close/>
                  <a:moveTo>
                    <a:pt x="306" y="484"/>
                  </a:moveTo>
                  <a:lnTo>
                    <a:pt x="308" y="484"/>
                  </a:lnTo>
                  <a:lnTo>
                    <a:pt x="308" y="484"/>
                  </a:lnTo>
                  <a:lnTo>
                    <a:pt x="306" y="484"/>
                  </a:lnTo>
                  <a:close/>
                  <a:moveTo>
                    <a:pt x="320" y="448"/>
                  </a:moveTo>
                  <a:lnTo>
                    <a:pt x="320" y="448"/>
                  </a:lnTo>
                  <a:lnTo>
                    <a:pt x="318" y="446"/>
                  </a:lnTo>
                  <a:lnTo>
                    <a:pt x="318" y="446"/>
                  </a:lnTo>
                  <a:lnTo>
                    <a:pt x="318" y="446"/>
                  </a:lnTo>
                  <a:lnTo>
                    <a:pt x="318" y="448"/>
                  </a:lnTo>
                  <a:lnTo>
                    <a:pt x="320" y="448"/>
                  </a:lnTo>
                  <a:lnTo>
                    <a:pt x="320" y="448"/>
                  </a:lnTo>
                  <a:close/>
                  <a:moveTo>
                    <a:pt x="340" y="396"/>
                  </a:moveTo>
                  <a:lnTo>
                    <a:pt x="340" y="396"/>
                  </a:lnTo>
                  <a:lnTo>
                    <a:pt x="342" y="394"/>
                  </a:lnTo>
                  <a:lnTo>
                    <a:pt x="342" y="392"/>
                  </a:lnTo>
                  <a:lnTo>
                    <a:pt x="342" y="392"/>
                  </a:lnTo>
                  <a:lnTo>
                    <a:pt x="342" y="392"/>
                  </a:lnTo>
                  <a:lnTo>
                    <a:pt x="340" y="392"/>
                  </a:lnTo>
                  <a:lnTo>
                    <a:pt x="340" y="394"/>
                  </a:lnTo>
                  <a:lnTo>
                    <a:pt x="340" y="394"/>
                  </a:lnTo>
                  <a:lnTo>
                    <a:pt x="338" y="392"/>
                  </a:lnTo>
                  <a:lnTo>
                    <a:pt x="340" y="390"/>
                  </a:lnTo>
                  <a:lnTo>
                    <a:pt x="340" y="390"/>
                  </a:lnTo>
                  <a:lnTo>
                    <a:pt x="338" y="388"/>
                  </a:lnTo>
                  <a:lnTo>
                    <a:pt x="336" y="390"/>
                  </a:lnTo>
                  <a:lnTo>
                    <a:pt x="338" y="390"/>
                  </a:lnTo>
                  <a:lnTo>
                    <a:pt x="338" y="390"/>
                  </a:lnTo>
                  <a:lnTo>
                    <a:pt x="336" y="392"/>
                  </a:lnTo>
                  <a:lnTo>
                    <a:pt x="334" y="390"/>
                  </a:lnTo>
                  <a:lnTo>
                    <a:pt x="332" y="388"/>
                  </a:lnTo>
                  <a:lnTo>
                    <a:pt x="330" y="388"/>
                  </a:lnTo>
                  <a:lnTo>
                    <a:pt x="332" y="392"/>
                  </a:lnTo>
                  <a:lnTo>
                    <a:pt x="332" y="394"/>
                  </a:lnTo>
                  <a:lnTo>
                    <a:pt x="330" y="390"/>
                  </a:lnTo>
                  <a:lnTo>
                    <a:pt x="330" y="390"/>
                  </a:lnTo>
                  <a:lnTo>
                    <a:pt x="334" y="392"/>
                  </a:lnTo>
                  <a:lnTo>
                    <a:pt x="336" y="394"/>
                  </a:lnTo>
                  <a:lnTo>
                    <a:pt x="336" y="392"/>
                  </a:lnTo>
                  <a:lnTo>
                    <a:pt x="336" y="392"/>
                  </a:lnTo>
                  <a:lnTo>
                    <a:pt x="338" y="394"/>
                  </a:lnTo>
                  <a:lnTo>
                    <a:pt x="338" y="396"/>
                  </a:lnTo>
                  <a:lnTo>
                    <a:pt x="338" y="396"/>
                  </a:lnTo>
                  <a:lnTo>
                    <a:pt x="338" y="396"/>
                  </a:lnTo>
                  <a:lnTo>
                    <a:pt x="336" y="396"/>
                  </a:lnTo>
                  <a:lnTo>
                    <a:pt x="336" y="396"/>
                  </a:lnTo>
                  <a:lnTo>
                    <a:pt x="338" y="396"/>
                  </a:lnTo>
                  <a:lnTo>
                    <a:pt x="340" y="396"/>
                  </a:lnTo>
                  <a:lnTo>
                    <a:pt x="340" y="396"/>
                  </a:lnTo>
                  <a:close/>
                  <a:moveTo>
                    <a:pt x="314" y="424"/>
                  </a:moveTo>
                  <a:lnTo>
                    <a:pt x="314" y="424"/>
                  </a:lnTo>
                  <a:lnTo>
                    <a:pt x="314" y="422"/>
                  </a:lnTo>
                  <a:lnTo>
                    <a:pt x="312" y="422"/>
                  </a:lnTo>
                  <a:lnTo>
                    <a:pt x="312" y="422"/>
                  </a:lnTo>
                  <a:lnTo>
                    <a:pt x="314" y="424"/>
                  </a:lnTo>
                  <a:lnTo>
                    <a:pt x="314" y="424"/>
                  </a:lnTo>
                  <a:lnTo>
                    <a:pt x="314" y="424"/>
                  </a:lnTo>
                  <a:close/>
                  <a:moveTo>
                    <a:pt x="306" y="442"/>
                  </a:moveTo>
                  <a:lnTo>
                    <a:pt x="306" y="442"/>
                  </a:lnTo>
                  <a:lnTo>
                    <a:pt x="306" y="444"/>
                  </a:lnTo>
                  <a:lnTo>
                    <a:pt x="308" y="444"/>
                  </a:lnTo>
                  <a:lnTo>
                    <a:pt x="308" y="444"/>
                  </a:lnTo>
                  <a:lnTo>
                    <a:pt x="306" y="442"/>
                  </a:lnTo>
                  <a:lnTo>
                    <a:pt x="306" y="442"/>
                  </a:lnTo>
                  <a:close/>
                  <a:moveTo>
                    <a:pt x="304" y="446"/>
                  </a:moveTo>
                  <a:lnTo>
                    <a:pt x="304" y="446"/>
                  </a:lnTo>
                  <a:lnTo>
                    <a:pt x="304" y="448"/>
                  </a:lnTo>
                  <a:lnTo>
                    <a:pt x="306" y="450"/>
                  </a:lnTo>
                  <a:lnTo>
                    <a:pt x="308" y="450"/>
                  </a:lnTo>
                  <a:lnTo>
                    <a:pt x="306" y="446"/>
                  </a:lnTo>
                  <a:lnTo>
                    <a:pt x="306" y="446"/>
                  </a:lnTo>
                  <a:lnTo>
                    <a:pt x="304" y="446"/>
                  </a:lnTo>
                  <a:lnTo>
                    <a:pt x="304" y="446"/>
                  </a:lnTo>
                  <a:lnTo>
                    <a:pt x="304" y="446"/>
                  </a:lnTo>
                  <a:close/>
                  <a:moveTo>
                    <a:pt x="316" y="428"/>
                  </a:moveTo>
                  <a:lnTo>
                    <a:pt x="314" y="426"/>
                  </a:lnTo>
                  <a:lnTo>
                    <a:pt x="314" y="428"/>
                  </a:lnTo>
                  <a:lnTo>
                    <a:pt x="316" y="428"/>
                  </a:lnTo>
                  <a:close/>
                  <a:moveTo>
                    <a:pt x="314" y="430"/>
                  </a:moveTo>
                  <a:lnTo>
                    <a:pt x="316" y="432"/>
                  </a:lnTo>
                  <a:lnTo>
                    <a:pt x="316" y="432"/>
                  </a:lnTo>
                  <a:lnTo>
                    <a:pt x="316" y="432"/>
                  </a:lnTo>
                  <a:lnTo>
                    <a:pt x="316" y="430"/>
                  </a:lnTo>
                  <a:lnTo>
                    <a:pt x="314" y="430"/>
                  </a:lnTo>
                  <a:close/>
                  <a:moveTo>
                    <a:pt x="314" y="438"/>
                  </a:moveTo>
                  <a:lnTo>
                    <a:pt x="314" y="438"/>
                  </a:lnTo>
                  <a:lnTo>
                    <a:pt x="314" y="438"/>
                  </a:lnTo>
                  <a:lnTo>
                    <a:pt x="316" y="438"/>
                  </a:lnTo>
                  <a:lnTo>
                    <a:pt x="316" y="438"/>
                  </a:lnTo>
                  <a:lnTo>
                    <a:pt x="314" y="438"/>
                  </a:lnTo>
                  <a:lnTo>
                    <a:pt x="314" y="438"/>
                  </a:lnTo>
                  <a:lnTo>
                    <a:pt x="314" y="438"/>
                  </a:lnTo>
                  <a:close/>
                  <a:moveTo>
                    <a:pt x="308" y="458"/>
                  </a:moveTo>
                  <a:lnTo>
                    <a:pt x="308" y="460"/>
                  </a:lnTo>
                  <a:lnTo>
                    <a:pt x="308" y="460"/>
                  </a:lnTo>
                  <a:lnTo>
                    <a:pt x="308" y="460"/>
                  </a:lnTo>
                  <a:lnTo>
                    <a:pt x="310" y="458"/>
                  </a:lnTo>
                  <a:lnTo>
                    <a:pt x="310" y="458"/>
                  </a:lnTo>
                  <a:lnTo>
                    <a:pt x="308" y="458"/>
                  </a:lnTo>
                  <a:lnTo>
                    <a:pt x="308" y="458"/>
                  </a:lnTo>
                  <a:lnTo>
                    <a:pt x="308" y="458"/>
                  </a:lnTo>
                  <a:close/>
                  <a:moveTo>
                    <a:pt x="322" y="424"/>
                  </a:moveTo>
                  <a:lnTo>
                    <a:pt x="320" y="424"/>
                  </a:lnTo>
                  <a:lnTo>
                    <a:pt x="320" y="424"/>
                  </a:lnTo>
                  <a:lnTo>
                    <a:pt x="320" y="424"/>
                  </a:lnTo>
                  <a:lnTo>
                    <a:pt x="322" y="424"/>
                  </a:lnTo>
                  <a:close/>
                  <a:moveTo>
                    <a:pt x="328" y="412"/>
                  </a:moveTo>
                  <a:lnTo>
                    <a:pt x="326" y="410"/>
                  </a:lnTo>
                  <a:lnTo>
                    <a:pt x="326" y="412"/>
                  </a:lnTo>
                  <a:lnTo>
                    <a:pt x="326" y="412"/>
                  </a:lnTo>
                  <a:lnTo>
                    <a:pt x="328" y="412"/>
                  </a:lnTo>
                  <a:lnTo>
                    <a:pt x="328" y="412"/>
                  </a:lnTo>
                  <a:close/>
                  <a:moveTo>
                    <a:pt x="322" y="418"/>
                  </a:moveTo>
                  <a:lnTo>
                    <a:pt x="322" y="418"/>
                  </a:lnTo>
                  <a:lnTo>
                    <a:pt x="322" y="420"/>
                  </a:lnTo>
                  <a:lnTo>
                    <a:pt x="324" y="420"/>
                  </a:lnTo>
                  <a:lnTo>
                    <a:pt x="324" y="420"/>
                  </a:lnTo>
                  <a:lnTo>
                    <a:pt x="324" y="420"/>
                  </a:lnTo>
                  <a:lnTo>
                    <a:pt x="324" y="420"/>
                  </a:lnTo>
                  <a:lnTo>
                    <a:pt x="322" y="418"/>
                  </a:lnTo>
                  <a:lnTo>
                    <a:pt x="322" y="418"/>
                  </a:lnTo>
                  <a:close/>
                  <a:moveTo>
                    <a:pt x="322" y="428"/>
                  </a:moveTo>
                  <a:lnTo>
                    <a:pt x="322" y="428"/>
                  </a:lnTo>
                  <a:lnTo>
                    <a:pt x="324" y="428"/>
                  </a:lnTo>
                  <a:lnTo>
                    <a:pt x="322" y="426"/>
                  </a:lnTo>
                  <a:lnTo>
                    <a:pt x="322" y="426"/>
                  </a:lnTo>
                  <a:lnTo>
                    <a:pt x="322" y="428"/>
                  </a:lnTo>
                  <a:lnTo>
                    <a:pt x="322" y="428"/>
                  </a:lnTo>
                  <a:lnTo>
                    <a:pt x="322" y="428"/>
                  </a:lnTo>
                  <a:close/>
                  <a:moveTo>
                    <a:pt x="326" y="400"/>
                  </a:moveTo>
                  <a:lnTo>
                    <a:pt x="324" y="402"/>
                  </a:lnTo>
                  <a:lnTo>
                    <a:pt x="326" y="402"/>
                  </a:lnTo>
                  <a:lnTo>
                    <a:pt x="326" y="400"/>
                  </a:lnTo>
                  <a:close/>
                  <a:moveTo>
                    <a:pt x="334" y="424"/>
                  </a:moveTo>
                  <a:lnTo>
                    <a:pt x="334" y="424"/>
                  </a:lnTo>
                  <a:lnTo>
                    <a:pt x="334" y="422"/>
                  </a:lnTo>
                  <a:lnTo>
                    <a:pt x="332" y="422"/>
                  </a:lnTo>
                  <a:lnTo>
                    <a:pt x="332" y="422"/>
                  </a:lnTo>
                  <a:lnTo>
                    <a:pt x="332" y="424"/>
                  </a:lnTo>
                  <a:lnTo>
                    <a:pt x="334" y="424"/>
                  </a:lnTo>
                  <a:lnTo>
                    <a:pt x="334" y="424"/>
                  </a:lnTo>
                  <a:close/>
                  <a:moveTo>
                    <a:pt x="314" y="474"/>
                  </a:moveTo>
                  <a:lnTo>
                    <a:pt x="314" y="474"/>
                  </a:lnTo>
                  <a:lnTo>
                    <a:pt x="316" y="474"/>
                  </a:lnTo>
                  <a:lnTo>
                    <a:pt x="314" y="474"/>
                  </a:lnTo>
                  <a:close/>
                  <a:moveTo>
                    <a:pt x="334" y="422"/>
                  </a:moveTo>
                  <a:lnTo>
                    <a:pt x="334" y="422"/>
                  </a:lnTo>
                  <a:lnTo>
                    <a:pt x="336" y="420"/>
                  </a:lnTo>
                  <a:lnTo>
                    <a:pt x="336" y="418"/>
                  </a:lnTo>
                  <a:lnTo>
                    <a:pt x="336" y="418"/>
                  </a:lnTo>
                  <a:lnTo>
                    <a:pt x="334" y="420"/>
                  </a:lnTo>
                  <a:lnTo>
                    <a:pt x="334" y="420"/>
                  </a:lnTo>
                  <a:lnTo>
                    <a:pt x="332" y="418"/>
                  </a:lnTo>
                  <a:lnTo>
                    <a:pt x="332" y="420"/>
                  </a:lnTo>
                  <a:lnTo>
                    <a:pt x="332" y="420"/>
                  </a:lnTo>
                  <a:lnTo>
                    <a:pt x="334" y="422"/>
                  </a:lnTo>
                  <a:lnTo>
                    <a:pt x="334" y="422"/>
                  </a:lnTo>
                  <a:close/>
                  <a:moveTo>
                    <a:pt x="342" y="402"/>
                  </a:moveTo>
                  <a:lnTo>
                    <a:pt x="342" y="402"/>
                  </a:lnTo>
                  <a:lnTo>
                    <a:pt x="344" y="404"/>
                  </a:lnTo>
                  <a:lnTo>
                    <a:pt x="342" y="402"/>
                  </a:lnTo>
                  <a:close/>
                  <a:moveTo>
                    <a:pt x="348" y="392"/>
                  </a:moveTo>
                  <a:lnTo>
                    <a:pt x="348" y="388"/>
                  </a:lnTo>
                  <a:lnTo>
                    <a:pt x="348" y="388"/>
                  </a:lnTo>
                  <a:lnTo>
                    <a:pt x="346" y="390"/>
                  </a:lnTo>
                  <a:lnTo>
                    <a:pt x="346" y="390"/>
                  </a:lnTo>
                  <a:lnTo>
                    <a:pt x="348" y="392"/>
                  </a:lnTo>
                  <a:lnTo>
                    <a:pt x="348" y="392"/>
                  </a:lnTo>
                  <a:close/>
                  <a:moveTo>
                    <a:pt x="338" y="430"/>
                  </a:moveTo>
                  <a:lnTo>
                    <a:pt x="338" y="430"/>
                  </a:lnTo>
                  <a:lnTo>
                    <a:pt x="336" y="430"/>
                  </a:lnTo>
                  <a:lnTo>
                    <a:pt x="336" y="428"/>
                  </a:lnTo>
                  <a:lnTo>
                    <a:pt x="336" y="428"/>
                  </a:lnTo>
                  <a:lnTo>
                    <a:pt x="336" y="430"/>
                  </a:lnTo>
                  <a:lnTo>
                    <a:pt x="336" y="430"/>
                  </a:lnTo>
                  <a:lnTo>
                    <a:pt x="338" y="430"/>
                  </a:lnTo>
                  <a:lnTo>
                    <a:pt x="338" y="430"/>
                  </a:lnTo>
                  <a:close/>
                  <a:moveTo>
                    <a:pt x="338" y="430"/>
                  </a:moveTo>
                  <a:lnTo>
                    <a:pt x="338" y="430"/>
                  </a:lnTo>
                  <a:lnTo>
                    <a:pt x="338" y="430"/>
                  </a:lnTo>
                  <a:lnTo>
                    <a:pt x="338" y="430"/>
                  </a:lnTo>
                  <a:close/>
                  <a:moveTo>
                    <a:pt x="332" y="428"/>
                  </a:moveTo>
                  <a:lnTo>
                    <a:pt x="334" y="430"/>
                  </a:lnTo>
                  <a:lnTo>
                    <a:pt x="334" y="430"/>
                  </a:lnTo>
                  <a:lnTo>
                    <a:pt x="334" y="432"/>
                  </a:lnTo>
                  <a:lnTo>
                    <a:pt x="332" y="432"/>
                  </a:lnTo>
                  <a:lnTo>
                    <a:pt x="332" y="432"/>
                  </a:lnTo>
                  <a:lnTo>
                    <a:pt x="334" y="434"/>
                  </a:lnTo>
                  <a:lnTo>
                    <a:pt x="336" y="432"/>
                  </a:lnTo>
                  <a:lnTo>
                    <a:pt x="336" y="432"/>
                  </a:lnTo>
                  <a:lnTo>
                    <a:pt x="336" y="430"/>
                  </a:lnTo>
                  <a:lnTo>
                    <a:pt x="332" y="428"/>
                  </a:lnTo>
                  <a:lnTo>
                    <a:pt x="332" y="428"/>
                  </a:lnTo>
                  <a:close/>
                  <a:moveTo>
                    <a:pt x="344" y="398"/>
                  </a:moveTo>
                  <a:lnTo>
                    <a:pt x="344" y="396"/>
                  </a:lnTo>
                  <a:lnTo>
                    <a:pt x="342" y="398"/>
                  </a:lnTo>
                  <a:lnTo>
                    <a:pt x="344" y="398"/>
                  </a:lnTo>
                  <a:close/>
                  <a:moveTo>
                    <a:pt x="354" y="402"/>
                  </a:moveTo>
                  <a:lnTo>
                    <a:pt x="354" y="402"/>
                  </a:lnTo>
                  <a:lnTo>
                    <a:pt x="354" y="402"/>
                  </a:lnTo>
                  <a:lnTo>
                    <a:pt x="354" y="402"/>
                  </a:lnTo>
                  <a:lnTo>
                    <a:pt x="352" y="402"/>
                  </a:lnTo>
                  <a:lnTo>
                    <a:pt x="354" y="402"/>
                  </a:lnTo>
                  <a:lnTo>
                    <a:pt x="354" y="402"/>
                  </a:lnTo>
                  <a:lnTo>
                    <a:pt x="354" y="402"/>
                  </a:lnTo>
                  <a:lnTo>
                    <a:pt x="354" y="402"/>
                  </a:lnTo>
                  <a:close/>
                  <a:moveTo>
                    <a:pt x="356" y="402"/>
                  </a:moveTo>
                  <a:lnTo>
                    <a:pt x="356" y="402"/>
                  </a:lnTo>
                  <a:lnTo>
                    <a:pt x="356" y="402"/>
                  </a:lnTo>
                  <a:lnTo>
                    <a:pt x="356" y="402"/>
                  </a:lnTo>
                  <a:lnTo>
                    <a:pt x="356" y="402"/>
                  </a:lnTo>
                  <a:lnTo>
                    <a:pt x="356" y="402"/>
                  </a:lnTo>
                  <a:lnTo>
                    <a:pt x="356" y="404"/>
                  </a:lnTo>
                  <a:lnTo>
                    <a:pt x="356" y="406"/>
                  </a:lnTo>
                  <a:lnTo>
                    <a:pt x="358" y="408"/>
                  </a:lnTo>
                  <a:lnTo>
                    <a:pt x="358" y="408"/>
                  </a:lnTo>
                  <a:lnTo>
                    <a:pt x="358" y="406"/>
                  </a:lnTo>
                  <a:lnTo>
                    <a:pt x="358" y="404"/>
                  </a:lnTo>
                  <a:lnTo>
                    <a:pt x="358" y="404"/>
                  </a:lnTo>
                  <a:lnTo>
                    <a:pt x="358" y="406"/>
                  </a:lnTo>
                  <a:lnTo>
                    <a:pt x="360" y="404"/>
                  </a:lnTo>
                  <a:lnTo>
                    <a:pt x="360" y="404"/>
                  </a:lnTo>
                  <a:lnTo>
                    <a:pt x="360" y="404"/>
                  </a:lnTo>
                  <a:lnTo>
                    <a:pt x="360" y="402"/>
                  </a:lnTo>
                  <a:lnTo>
                    <a:pt x="360" y="402"/>
                  </a:lnTo>
                  <a:lnTo>
                    <a:pt x="360" y="404"/>
                  </a:lnTo>
                  <a:lnTo>
                    <a:pt x="358" y="404"/>
                  </a:lnTo>
                  <a:lnTo>
                    <a:pt x="356" y="402"/>
                  </a:lnTo>
                  <a:lnTo>
                    <a:pt x="356" y="402"/>
                  </a:lnTo>
                  <a:close/>
                  <a:moveTo>
                    <a:pt x="360" y="402"/>
                  </a:moveTo>
                  <a:lnTo>
                    <a:pt x="360" y="402"/>
                  </a:lnTo>
                  <a:lnTo>
                    <a:pt x="360" y="402"/>
                  </a:lnTo>
                  <a:lnTo>
                    <a:pt x="358" y="402"/>
                  </a:lnTo>
                  <a:lnTo>
                    <a:pt x="360" y="402"/>
                  </a:lnTo>
                  <a:close/>
                  <a:moveTo>
                    <a:pt x="344" y="430"/>
                  </a:moveTo>
                  <a:lnTo>
                    <a:pt x="344" y="432"/>
                  </a:lnTo>
                  <a:lnTo>
                    <a:pt x="344" y="432"/>
                  </a:lnTo>
                  <a:lnTo>
                    <a:pt x="346" y="430"/>
                  </a:lnTo>
                  <a:lnTo>
                    <a:pt x="346" y="430"/>
                  </a:lnTo>
                  <a:lnTo>
                    <a:pt x="344" y="430"/>
                  </a:lnTo>
                  <a:lnTo>
                    <a:pt x="344" y="430"/>
                  </a:lnTo>
                  <a:close/>
                  <a:moveTo>
                    <a:pt x="358" y="390"/>
                  </a:moveTo>
                  <a:lnTo>
                    <a:pt x="358" y="390"/>
                  </a:lnTo>
                  <a:lnTo>
                    <a:pt x="358" y="388"/>
                  </a:lnTo>
                  <a:lnTo>
                    <a:pt x="356" y="386"/>
                  </a:lnTo>
                  <a:lnTo>
                    <a:pt x="356" y="386"/>
                  </a:lnTo>
                  <a:lnTo>
                    <a:pt x="356" y="386"/>
                  </a:lnTo>
                  <a:lnTo>
                    <a:pt x="356" y="388"/>
                  </a:lnTo>
                  <a:lnTo>
                    <a:pt x="356" y="388"/>
                  </a:lnTo>
                  <a:lnTo>
                    <a:pt x="358" y="390"/>
                  </a:lnTo>
                  <a:lnTo>
                    <a:pt x="358" y="390"/>
                  </a:lnTo>
                  <a:close/>
                  <a:moveTo>
                    <a:pt x="356" y="392"/>
                  </a:moveTo>
                  <a:lnTo>
                    <a:pt x="354" y="394"/>
                  </a:lnTo>
                  <a:lnTo>
                    <a:pt x="356" y="394"/>
                  </a:lnTo>
                  <a:lnTo>
                    <a:pt x="356" y="394"/>
                  </a:lnTo>
                  <a:lnTo>
                    <a:pt x="356" y="394"/>
                  </a:lnTo>
                  <a:lnTo>
                    <a:pt x="356" y="394"/>
                  </a:lnTo>
                  <a:lnTo>
                    <a:pt x="356" y="392"/>
                  </a:lnTo>
                  <a:lnTo>
                    <a:pt x="356" y="392"/>
                  </a:lnTo>
                  <a:close/>
                  <a:moveTo>
                    <a:pt x="340" y="432"/>
                  </a:moveTo>
                  <a:lnTo>
                    <a:pt x="340" y="432"/>
                  </a:lnTo>
                  <a:lnTo>
                    <a:pt x="340" y="432"/>
                  </a:lnTo>
                  <a:lnTo>
                    <a:pt x="342" y="434"/>
                  </a:lnTo>
                  <a:lnTo>
                    <a:pt x="342" y="434"/>
                  </a:lnTo>
                  <a:lnTo>
                    <a:pt x="342" y="436"/>
                  </a:lnTo>
                  <a:lnTo>
                    <a:pt x="342" y="436"/>
                  </a:lnTo>
                  <a:lnTo>
                    <a:pt x="344" y="436"/>
                  </a:lnTo>
                  <a:lnTo>
                    <a:pt x="346" y="436"/>
                  </a:lnTo>
                  <a:lnTo>
                    <a:pt x="346" y="436"/>
                  </a:lnTo>
                  <a:lnTo>
                    <a:pt x="344" y="434"/>
                  </a:lnTo>
                  <a:lnTo>
                    <a:pt x="344" y="434"/>
                  </a:lnTo>
                  <a:lnTo>
                    <a:pt x="342" y="430"/>
                  </a:lnTo>
                  <a:lnTo>
                    <a:pt x="342" y="430"/>
                  </a:lnTo>
                  <a:lnTo>
                    <a:pt x="340" y="432"/>
                  </a:lnTo>
                  <a:lnTo>
                    <a:pt x="340" y="432"/>
                  </a:lnTo>
                  <a:close/>
                  <a:moveTo>
                    <a:pt x="346" y="430"/>
                  </a:moveTo>
                  <a:lnTo>
                    <a:pt x="346" y="430"/>
                  </a:lnTo>
                  <a:lnTo>
                    <a:pt x="346" y="430"/>
                  </a:lnTo>
                  <a:lnTo>
                    <a:pt x="346" y="430"/>
                  </a:lnTo>
                  <a:lnTo>
                    <a:pt x="346" y="430"/>
                  </a:lnTo>
                  <a:lnTo>
                    <a:pt x="346" y="430"/>
                  </a:lnTo>
                  <a:close/>
                  <a:moveTo>
                    <a:pt x="352" y="436"/>
                  </a:moveTo>
                  <a:lnTo>
                    <a:pt x="354" y="436"/>
                  </a:lnTo>
                  <a:lnTo>
                    <a:pt x="352" y="434"/>
                  </a:lnTo>
                  <a:lnTo>
                    <a:pt x="352" y="436"/>
                  </a:lnTo>
                  <a:close/>
                  <a:moveTo>
                    <a:pt x="338" y="478"/>
                  </a:moveTo>
                  <a:lnTo>
                    <a:pt x="338" y="478"/>
                  </a:lnTo>
                  <a:lnTo>
                    <a:pt x="340" y="478"/>
                  </a:lnTo>
                  <a:lnTo>
                    <a:pt x="340" y="478"/>
                  </a:lnTo>
                  <a:lnTo>
                    <a:pt x="338" y="478"/>
                  </a:lnTo>
                  <a:lnTo>
                    <a:pt x="338" y="478"/>
                  </a:lnTo>
                  <a:lnTo>
                    <a:pt x="338" y="478"/>
                  </a:lnTo>
                  <a:close/>
                  <a:moveTo>
                    <a:pt x="340" y="472"/>
                  </a:moveTo>
                  <a:lnTo>
                    <a:pt x="340" y="472"/>
                  </a:lnTo>
                  <a:lnTo>
                    <a:pt x="340" y="472"/>
                  </a:lnTo>
                  <a:lnTo>
                    <a:pt x="338" y="472"/>
                  </a:lnTo>
                  <a:lnTo>
                    <a:pt x="338" y="474"/>
                  </a:lnTo>
                  <a:lnTo>
                    <a:pt x="340" y="472"/>
                  </a:lnTo>
                  <a:close/>
                  <a:moveTo>
                    <a:pt x="346" y="452"/>
                  </a:moveTo>
                  <a:lnTo>
                    <a:pt x="348" y="454"/>
                  </a:lnTo>
                  <a:lnTo>
                    <a:pt x="348" y="454"/>
                  </a:lnTo>
                  <a:lnTo>
                    <a:pt x="348" y="452"/>
                  </a:lnTo>
                  <a:lnTo>
                    <a:pt x="346" y="452"/>
                  </a:lnTo>
                  <a:lnTo>
                    <a:pt x="346" y="452"/>
                  </a:lnTo>
                  <a:close/>
                  <a:moveTo>
                    <a:pt x="358" y="430"/>
                  </a:moveTo>
                  <a:lnTo>
                    <a:pt x="358" y="430"/>
                  </a:lnTo>
                  <a:lnTo>
                    <a:pt x="358" y="426"/>
                  </a:lnTo>
                  <a:lnTo>
                    <a:pt x="358" y="426"/>
                  </a:lnTo>
                  <a:lnTo>
                    <a:pt x="356" y="428"/>
                  </a:lnTo>
                  <a:lnTo>
                    <a:pt x="356" y="428"/>
                  </a:lnTo>
                  <a:lnTo>
                    <a:pt x="354" y="424"/>
                  </a:lnTo>
                  <a:lnTo>
                    <a:pt x="352" y="422"/>
                  </a:lnTo>
                  <a:lnTo>
                    <a:pt x="352" y="422"/>
                  </a:lnTo>
                  <a:lnTo>
                    <a:pt x="352" y="422"/>
                  </a:lnTo>
                  <a:lnTo>
                    <a:pt x="350" y="422"/>
                  </a:lnTo>
                  <a:lnTo>
                    <a:pt x="348" y="422"/>
                  </a:lnTo>
                  <a:lnTo>
                    <a:pt x="348" y="426"/>
                  </a:lnTo>
                  <a:lnTo>
                    <a:pt x="348" y="426"/>
                  </a:lnTo>
                  <a:lnTo>
                    <a:pt x="350" y="428"/>
                  </a:lnTo>
                  <a:lnTo>
                    <a:pt x="352" y="428"/>
                  </a:lnTo>
                  <a:lnTo>
                    <a:pt x="352" y="428"/>
                  </a:lnTo>
                  <a:lnTo>
                    <a:pt x="350" y="426"/>
                  </a:lnTo>
                  <a:lnTo>
                    <a:pt x="348" y="426"/>
                  </a:lnTo>
                  <a:lnTo>
                    <a:pt x="350" y="424"/>
                  </a:lnTo>
                  <a:lnTo>
                    <a:pt x="350" y="424"/>
                  </a:lnTo>
                  <a:lnTo>
                    <a:pt x="350" y="422"/>
                  </a:lnTo>
                  <a:lnTo>
                    <a:pt x="350" y="422"/>
                  </a:lnTo>
                  <a:lnTo>
                    <a:pt x="350" y="422"/>
                  </a:lnTo>
                  <a:lnTo>
                    <a:pt x="350" y="424"/>
                  </a:lnTo>
                  <a:lnTo>
                    <a:pt x="352" y="424"/>
                  </a:lnTo>
                  <a:lnTo>
                    <a:pt x="352" y="424"/>
                  </a:lnTo>
                  <a:lnTo>
                    <a:pt x="352" y="424"/>
                  </a:lnTo>
                  <a:lnTo>
                    <a:pt x="352" y="424"/>
                  </a:lnTo>
                  <a:lnTo>
                    <a:pt x="352" y="424"/>
                  </a:lnTo>
                  <a:lnTo>
                    <a:pt x="352" y="426"/>
                  </a:lnTo>
                  <a:lnTo>
                    <a:pt x="352" y="426"/>
                  </a:lnTo>
                  <a:lnTo>
                    <a:pt x="352" y="426"/>
                  </a:lnTo>
                  <a:lnTo>
                    <a:pt x="352" y="426"/>
                  </a:lnTo>
                  <a:lnTo>
                    <a:pt x="354" y="428"/>
                  </a:lnTo>
                  <a:lnTo>
                    <a:pt x="354" y="430"/>
                  </a:lnTo>
                  <a:lnTo>
                    <a:pt x="354" y="430"/>
                  </a:lnTo>
                  <a:lnTo>
                    <a:pt x="354" y="430"/>
                  </a:lnTo>
                  <a:lnTo>
                    <a:pt x="356" y="428"/>
                  </a:lnTo>
                  <a:lnTo>
                    <a:pt x="358" y="430"/>
                  </a:lnTo>
                  <a:lnTo>
                    <a:pt x="358" y="430"/>
                  </a:lnTo>
                  <a:close/>
                  <a:moveTo>
                    <a:pt x="366" y="394"/>
                  </a:moveTo>
                  <a:lnTo>
                    <a:pt x="366" y="394"/>
                  </a:lnTo>
                  <a:lnTo>
                    <a:pt x="364" y="394"/>
                  </a:lnTo>
                  <a:lnTo>
                    <a:pt x="364" y="394"/>
                  </a:lnTo>
                  <a:lnTo>
                    <a:pt x="366" y="396"/>
                  </a:lnTo>
                  <a:lnTo>
                    <a:pt x="366" y="396"/>
                  </a:lnTo>
                  <a:lnTo>
                    <a:pt x="366" y="394"/>
                  </a:lnTo>
                  <a:lnTo>
                    <a:pt x="366" y="394"/>
                  </a:lnTo>
                  <a:lnTo>
                    <a:pt x="366" y="394"/>
                  </a:lnTo>
                  <a:lnTo>
                    <a:pt x="366" y="394"/>
                  </a:lnTo>
                  <a:lnTo>
                    <a:pt x="366" y="394"/>
                  </a:lnTo>
                  <a:lnTo>
                    <a:pt x="364" y="394"/>
                  </a:lnTo>
                  <a:lnTo>
                    <a:pt x="364" y="394"/>
                  </a:lnTo>
                  <a:lnTo>
                    <a:pt x="366" y="394"/>
                  </a:lnTo>
                  <a:lnTo>
                    <a:pt x="366" y="394"/>
                  </a:lnTo>
                  <a:close/>
                  <a:moveTo>
                    <a:pt x="366" y="398"/>
                  </a:moveTo>
                  <a:lnTo>
                    <a:pt x="366" y="398"/>
                  </a:lnTo>
                  <a:lnTo>
                    <a:pt x="366" y="396"/>
                  </a:lnTo>
                  <a:lnTo>
                    <a:pt x="366" y="396"/>
                  </a:lnTo>
                  <a:lnTo>
                    <a:pt x="366" y="398"/>
                  </a:lnTo>
                  <a:lnTo>
                    <a:pt x="366" y="398"/>
                  </a:lnTo>
                  <a:close/>
                  <a:moveTo>
                    <a:pt x="372" y="394"/>
                  </a:moveTo>
                  <a:lnTo>
                    <a:pt x="372" y="394"/>
                  </a:lnTo>
                  <a:lnTo>
                    <a:pt x="372" y="396"/>
                  </a:lnTo>
                  <a:lnTo>
                    <a:pt x="372" y="396"/>
                  </a:lnTo>
                  <a:lnTo>
                    <a:pt x="372" y="396"/>
                  </a:lnTo>
                  <a:lnTo>
                    <a:pt x="374" y="396"/>
                  </a:lnTo>
                  <a:lnTo>
                    <a:pt x="374" y="396"/>
                  </a:lnTo>
                  <a:lnTo>
                    <a:pt x="372" y="394"/>
                  </a:lnTo>
                  <a:close/>
                  <a:moveTo>
                    <a:pt x="376" y="394"/>
                  </a:moveTo>
                  <a:lnTo>
                    <a:pt x="376" y="390"/>
                  </a:lnTo>
                  <a:lnTo>
                    <a:pt x="376" y="392"/>
                  </a:lnTo>
                  <a:lnTo>
                    <a:pt x="376" y="394"/>
                  </a:lnTo>
                  <a:close/>
                  <a:moveTo>
                    <a:pt x="370" y="400"/>
                  </a:moveTo>
                  <a:lnTo>
                    <a:pt x="370" y="400"/>
                  </a:lnTo>
                  <a:lnTo>
                    <a:pt x="372" y="402"/>
                  </a:lnTo>
                  <a:lnTo>
                    <a:pt x="376" y="404"/>
                  </a:lnTo>
                  <a:lnTo>
                    <a:pt x="376" y="404"/>
                  </a:lnTo>
                  <a:lnTo>
                    <a:pt x="374" y="406"/>
                  </a:lnTo>
                  <a:lnTo>
                    <a:pt x="374" y="406"/>
                  </a:lnTo>
                  <a:lnTo>
                    <a:pt x="374" y="406"/>
                  </a:lnTo>
                  <a:lnTo>
                    <a:pt x="376" y="408"/>
                  </a:lnTo>
                  <a:lnTo>
                    <a:pt x="378" y="408"/>
                  </a:lnTo>
                  <a:lnTo>
                    <a:pt x="378" y="406"/>
                  </a:lnTo>
                  <a:lnTo>
                    <a:pt x="378" y="406"/>
                  </a:lnTo>
                  <a:lnTo>
                    <a:pt x="378" y="406"/>
                  </a:lnTo>
                  <a:lnTo>
                    <a:pt x="376" y="404"/>
                  </a:lnTo>
                  <a:lnTo>
                    <a:pt x="376" y="404"/>
                  </a:lnTo>
                  <a:lnTo>
                    <a:pt x="374" y="402"/>
                  </a:lnTo>
                  <a:lnTo>
                    <a:pt x="370" y="400"/>
                  </a:lnTo>
                  <a:lnTo>
                    <a:pt x="370" y="400"/>
                  </a:lnTo>
                  <a:close/>
                  <a:moveTo>
                    <a:pt x="370" y="428"/>
                  </a:moveTo>
                  <a:lnTo>
                    <a:pt x="370" y="428"/>
                  </a:lnTo>
                  <a:lnTo>
                    <a:pt x="372" y="428"/>
                  </a:lnTo>
                  <a:lnTo>
                    <a:pt x="372" y="428"/>
                  </a:lnTo>
                  <a:lnTo>
                    <a:pt x="370" y="428"/>
                  </a:lnTo>
                  <a:lnTo>
                    <a:pt x="368" y="430"/>
                  </a:lnTo>
                  <a:lnTo>
                    <a:pt x="368" y="426"/>
                  </a:lnTo>
                  <a:lnTo>
                    <a:pt x="368" y="426"/>
                  </a:lnTo>
                  <a:lnTo>
                    <a:pt x="368" y="428"/>
                  </a:lnTo>
                  <a:lnTo>
                    <a:pt x="368" y="428"/>
                  </a:lnTo>
                  <a:lnTo>
                    <a:pt x="370" y="430"/>
                  </a:lnTo>
                  <a:lnTo>
                    <a:pt x="370" y="428"/>
                  </a:lnTo>
                  <a:close/>
                  <a:moveTo>
                    <a:pt x="370" y="422"/>
                  </a:moveTo>
                  <a:lnTo>
                    <a:pt x="372" y="424"/>
                  </a:lnTo>
                  <a:lnTo>
                    <a:pt x="368" y="426"/>
                  </a:lnTo>
                  <a:lnTo>
                    <a:pt x="370" y="426"/>
                  </a:lnTo>
                  <a:lnTo>
                    <a:pt x="370" y="426"/>
                  </a:lnTo>
                  <a:lnTo>
                    <a:pt x="372" y="424"/>
                  </a:lnTo>
                  <a:lnTo>
                    <a:pt x="372" y="422"/>
                  </a:lnTo>
                  <a:lnTo>
                    <a:pt x="370" y="422"/>
                  </a:lnTo>
                  <a:lnTo>
                    <a:pt x="370" y="422"/>
                  </a:lnTo>
                  <a:close/>
                  <a:moveTo>
                    <a:pt x="372" y="414"/>
                  </a:moveTo>
                  <a:lnTo>
                    <a:pt x="372" y="414"/>
                  </a:lnTo>
                  <a:lnTo>
                    <a:pt x="374" y="414"/>
                  </a:lnTo>
                  <a:lnTo>
                    <a:pt x="374" y="414"/>
                  </a:lnTo>
                  <a:lnTo>
                    <a:pt x="372" y="412"/>
                  </a:lnTo>
                  <a:lnTo>
                    <a:pt x="372" y="412"/>
                  </a:lnTo>
                  <a:lnTo>
                    <a:pt x="372" y="414"/>
                  </a:lnTo>
                  <a:close/>
                  <a:moveTo>
                    <a:pt x="364" y="406"/>
                  </a:moveTo>
                  <a:lnTo>
                    <a:pt x="364" y="406"/>
                  </a:lnTo>
                  <a:lnTo>
                    <a:pt x="362" y="408"/>
                  </a:lnTo>
                  <a:lnTo>
                    <a:pt x="362" y="410"/>
                  </a:lnTo>
                  <a:lnTo>
                    <a:pt x="362" y="410"/>
                  </a:lnTo>
                  <a:lnTo>
                    <a:pt x="362" y="410"/>
                  </a:lnTo>
                  <a:lnTo>
                    <a:pt x="364" y="410"/>
                  </a:lnTo>
                  <a:lnTo>
                    <a:pt x="364" y="412"/>
                  </a:lnTo>
                  <a:lnTo>
                    <a:pt x="364" y="412"/>
                  </a:lnTo>
                  <a:lnTo>
                    <a:pt x="364" y="412"/>
                  </a:lnTo>
                  <a:lnTo>
                    <a:pt x="364" y="410"/>
                  </a:lnTo>
                  <a:lnTo>
                    <a:pt x="364" y="410"/>
                  </a:lnTo>
                  <a:lnTo>
                    <a:pt x="366" y="410"/>
                  </a:lnTo>
                  <a:lnTo>
                    <a:pt x="370" y="410"/>
                  </a:lnTo>
                  <a:lnTo>
                    <a:pt x="370" y="410"/>
                  </a:lnTo>
                  <a:lnTo>
                    <a:pt x="366" y="408"/>
                  </a:lnTo>
                  <a:lnTo>
                    <a:pt x="364" y="406"/>
                  </a:lnTo>
                  <a:lnTo>
                    <a:pt x="364" y="406"/>
                  </a:lnTo>
                  <a:close/>
                  <a:moveTo>
                    <a:pt x="384" y="408"/>
                  </a:moveTo>
                  <a:lnTo>
                    <a:pt x="384" y="408"/>
                  </a:lnTo>
                  <a:lnTo>
                    <a:pt x="386" y="406"/>
                  </a:lnTo>
                  <a:lnTo>
                    <a:pt x="384" y="404"/>
                  </a:lnTo>
                  <a:lnTo>
                    <a:pt x="382" y="404"/>
                  </a:lnTo>
                  <a:lnTo>
                    <a:pt x="382" y="406"/>
                  </a:lnTo>
                  <a:lnTo>
                    <a:pt x="382" y="406"/>
                  </a:lnTo>
                  <a:lnTo>
                    <a:pt x="382" y="406"/>
                  </a:lnTo>
                  <a:lnTo>
                    <a:pt x="384" y="406"/>
                  </a:lnTo>
                  <a:lnTo>
                    <a:pt x="384" y="406"/>
                  </a:lnTo>
                  <a:lnTo>
                    <a:pt x="384" y="410"/>
                  </a:lnTo>
                  <a:lnTo>
                    <a:pt x="384" y="410"/>
                  </a:lnTo>
                  <a:lnTo>
                    <a:pt x="386" y="412"/>
                  </a:lnTo>
                  <a:lnTo>
                    <a:pt x="386" y="410"/>
                  </a:lnTo>
                  <a:lnTo>
                    <a:pt x="388" y="412"/>
                  </a:lnTo>
                  <a:lnTo>
                    <a:pt x="388" y="412"/>
                  </a:lnTo>
                  <a:lnTo>
                    <a:pt x="388" y="412"/>
                  </a:lnTo>
                  <a:lnTo>
                    <a:pt x="388" y="412"/>
                  </a:lnTo>
                  <a:lnTo>
                    <a:pt x="388" y="412"/>
                  </a:lnTo>
                  <a:lnTo>
                    <a:pt x="388" y="410"/>
                  </a:lnTo>
                  <a:lnTo>
                    <a:pt x="388" y="412"/>
                  </a:lnTo>
                  <a:lnTo>
                    <a:pt x="388" y="412"/>
                  </a:lnTo>
                  <a:lnTo>
                    <a:pt x="386" y="410"/>
                  </a:lnTo>
                  <a:lnTo>
                    <a:pt x="386" y="408"/>
                  </a:lnTo>
                  <a:lnTo>
                    <a:pt x="386" y="408"/>
                  </a:lnTo>
                  <a:lnTo>
                    <a:pt x="386" y="410"/>
                  </a:lnTo>
                  <a:lnTo>
                    <a:pt x="386" y="410"/>
                  </a:lnTo>
                  <a:lnTo>
                    <a:pt x="384" y="408"/>
                  </a:lnTo>
                  <a:lnTo>
                    <a:pt x="384" y="408"/>
                  </a:lnTo>
                  <a:close/>
                  <a:moveTo>
                    <a:pt x="388" y="400"/>
                  </a:moveTo>
                  <a:lnTo>
                    <a:pt x="388" y="400"/>
                  </a:lnTo>
                  <a:lnTo>
                    <a:pt x="390" y="402"/>
                  </a:lnTo>
                  <a:lnTo>
                    <a:pt x="388" y="402"/>
                  </a:lnTo>
                  <a:lnTo>
                    <a:pt x="388" y="402"/>
                  </a:lnTo>
                  <a:lnTo>
                    <a:pt x="390" y="402"/>
                  </a:lnTo>
                  <a:lnTo>
                    <a:pt x="390" y="402"/>
                  </a:lnTo>
                  <a:lnTo>
                    <a:pt x="390" y="402"/>
                  </a:lnTo>
                  <a:lnTo>
                    <a:pt x="390" y="400"/>
                  </a:lnTo>
                  <a:lnTo>
                    <a:pt x="388" y="400"/>
                  </a:lnTo>
                  <a:lnTo>
                    <a:pt x="388" y="400"/>
                  </a:lnTo>
                  <a:close/>
                  <a:moveTo>
                    <a:pt x="396" y="380"/>
                  </a:moveTo>
                  <a:lnTo>
                    <a:pt x="396" y="378"/>
                  </a:lnTo>
                  <a:lnTo>
                    <a:pt x="396" y="378"/>
                  </a:lnTo>
                  <a:lnTo>
                    <a:pt x="396" y="378"/>
                  </a:lnTo>
                  <a:lnTo>
                    <a:pt x="396" y="380"/>
                  </a:lnTo>
                  <a:close/>
                  <a:moveTo>
                    <a:pt x="404" y="366"/>
                  </a:moveTo>
                  <a:lnTo>
                    <a:pt x="402" y="368"/>
                  </a:lnTo>
                  <a:lnTo>
                    <a:pt x="402" y="368"/>
                  </a:lnTo>
                  <a:lnTo>
                    <a:pt x="402" y="366"/>
                  </a:lnTo>
                  <a:lnTo>
                    <a:pt x="404" y="366"/>
                  </a:lnTo>
                  <a:lnTo>
                    <a:pt x="404" y="366"/>
                  </a:lnTo>
                  <a:lnTo>
                    <a:pt x="406" y="368"/>
                  </a:lnTo>
                  <a:lnTo>
                    <a:pt x="408" y="370"/>
                  </a:lnTo>
                  <a:lnTo>
                    <a:pt x="408" y="370"/>
                  </a:lnTo>
                  <a:lnTo>
                    <a:pt x="408" y="372"/>
                  </a:lnTo>
                  <a:lnTo>
                    <a:pt x="408" y="372"/>
                  </a:lnTo>
                  <a:lnTo>
                    <a:pt x="408" y="372"/>
                  </a:lnTo>
                  <a:lnTo>
                    <a:pt x="408" y="370"/>
                  </a:lnTo>
                  <a:lnTo>
                    <a:pt x="408" y="370"/>
                  </a:lnTo>
                  <a:lnTo>
                    <a:pt x="410" y="372"/>
                  </a:lnTo>
                  <a:lnTo>
                    <a:pt x="410" y="372"/>
                  </a:lnTo>
                  <a:lnTo>
                    <a:pt x="410" y="370"/>
                  </a:lnTo>
                  <a:lnTo>
                    <a:pt x="410" y="372"/>
                  </a:lnTo>
                  <a:lnTo>
                    <a:pt x="410" y="372"/>
                  </a:lnTo>
                  <a:lnTo>
                    <a:pt x="410" y="370"/>
                  </a:lnTo>
                  <a:lnTo>
                    <a:pt x="410" y="368"/>
                  </a:lnTo>
                  <a:lnTo>
                    <a:pt x="410" y="368"/>
                  </a:lnTo>
                  <a:lnTo>
                    <a:pt x="408" y="370"/>
                  </a:lnTo>
                  <a:lnTo>
                    <a:pt x="406" y="370"/>
                  </a:lnTo>
                  <a:lnTo>
                    <a:pt x="406" y="370"/>
                  </a:lnTo>
                  <a:lnTo>
                    <a:pt x="408" y="368"/>
                  </a:lnTo>
                  <a:lnTo>
                    <a:pt x="408" y="368"/>
                  </a:lnTo>
                  <a:lnTo>
                    <a:pt x="408" y="368"/>
                  </a:lnTo>
                  <a:lnTo>
                    <a:pt x="408" y="368"/>
                  </a:lnTo>
                  <a:lnTo>
                    <a:pt x="408" y="368"/>
                  </a:lnTo>
                  <a:lnTo>
                    <a:pt x="410" y="368"/>
                  </a:lnTo>
                  <a:lnTo>
                    <a:pt x="410" y="368"/>
                  </a:lnTo>
                  <a:lnTo>
                    <a:pt x="410" y="368"/>
                  </a:lnTo>
                  <a:lnTo>
                    <a:pt x="408" y="366"/>
                  </a:lnTo>
                  <a:lnTo>
                    <a:pt x="408" y="366"/>
                  </a:lnTo>
                  <a:lnTo>
                    <a:pt x="406" y="366"/>
                  </a:lnTo>
                  <a:lnTo>
                    <a:pt x="404" y="366"/>
                  </a:lnTo>
                  <a:lnTo>
                    <a:pt x="404" y="366"/>
                  </a:lnTo>
                  <a:close/>
                  <a:moveTo>
                    <a:pt x="410" y="366"/>
                  </a:moveTo>
                  <a:lnTo>
                    <a:pt x="410" y="366"/>
                  </a:lnTo>
                  <a:lnTo>
                    <a:pt x="410" y="364"/>
                  </a:lnTo>
                  <a:lnTo>
                    <a:pt x="408" y="364"/>
                  </a:lnTo>
                  <a:lnTo>
                    <a:pt x="408" y="364"/>
                  </a:lnTo>
                  <a:lnTo>
                    <a:pt x="410" y="364"/>
                  </a:lnTo>
                  <a:lnTo>
                    <a:pt x="410" y="364"/>
                  </a:lnTo>
                  <a:lnTo>
                    <a:pt x="410" y="366"/>
                  </a:lnTo>
                  <a:lnTo>
                    <a:pt x="410" y="366"/>
                  </a:lnTo>
                  <a:close/>
                  <a:moveTo>
                    <a:pt x="408" y="384"/>
                  </a:moveTo>
                  <a:lnTo>
                    <a:pt x="408" y="386"/>
                  </a:lnTo>
                  <a:lnTo>
                    <a:pt x="408" y="386"/>
                  </a:lnTo>
                  <a:lnTo>
                    <a:pt x="408" y="386"/>
                  </a:lnTo>
                  <a:lnTo>
                    <a:pt x="408" y="384"/>
                  </a:lnTo>
                  <a:lnTo>
                    <a:pt x="408" y="384"/>
                  </a:lnTo>
                  <a:close/>
                  <a:moveTo>
                    <a:pt x="404" y="402"/>
                  </a:moveTo>
                  <a:lnTo>
                    <a:pt x="404" y="400"/>
                  </a:lnTo>
                  <a:lnTo>
                    <a:pt x="404" y="400"/>
                  </a:lnTo>
                  <a:lnTo>
                    <a:pt x="406" y="402"/>
                  </a:lnTo>
                  <a:lnTo>
                    <a:pt x="406" y="402"/>
                  </a:lnTo>
                  <a:lnTo>
                    <a:pt x="406" y="400"/>
                  </a:lnTo>
                  <a:lnTo>
                    <a:pt x="406" y="396"/>
                  </a:lnTo>
                  <a:lnTo>
                    <a:pt x="406" y="396"/>
                  </a:lnTo>
                  <a:lnTo>
                    <a:pt x="404" y="400"/>
                  </a:lnTo>
                  <a:lnTo>
                    <a:pt x="404" y="402"/>
                  </a:lnTo>
                  <a:lnTo>
                    <a:pt x="404" y="402"/>
                  </a:lnTo>
                  <a:close/>
                  <a:moveTo>
                    <a:pt x="420" y="350"/>
                  </a:moveTo>
                  <a:lnTo>
                    <a:pt x="420" y="350"/>
                  </a:lnTo>
                  <a:lnTo>
                    <a:pt x="420" y="348"/>
                  </a:lnTo>
                  <a:lnTo>
                    <a:pt x="418" y="348"/>
                  </a:lnTo>
                  <a:lnTo>
                    <a:pt x="418" y="348"/>
                  </a:lnTo>
                  <a:lnTo>
                    <a:pt x="416" y="348"/>
                  </a:lnTo>
                  <a:lnTo>
                    <a:pt x="418" y="350"/>
                  </a:lnTo>
                  <a:lnTo>
                    <a:pt x="416" y="350"/>
                  </a:lnTo>
                  <a:lnTo>
                    <a:pt x="420" y="350"/>
                  </a:lnTo>
                  <a:close/>
                  <a:moveTo>
                    <a:pt x="406" y="378"/>
                  </a:moveTo>
                  <a:lnTo>
                    <a:pt x="406" y="378"/>
                  </a:lnTo>
                  <a:lnTo>
                    <a:pt x="406" y="380"/>
                  </a:lnTo>
                  <a:lnTo>
                    <a:pt x="408" y="378"/>
                  </a:lnTo>
                  <a:lnTo>
                    <a:pt x="408" y="378"/>
                  </a:lnTo>
                  <a:lnTo>
                    <a:pt x="408" y="378"/>
                  </a:lnTo>
                  <a:lnTo>
                    <a:pt x="406" y="378"/>
                  </a:lnTo>
                  <a:lnTo>
                    <a:pt x="406" y="378"/>
                  </a:lnTo>
                  <a:close/>
                  <a:moveTo>
                    <a:pt x="406" y="376"/>
                  </a:moveTo>
                  <a:lnTo>
                    <a:pt x="408" y="376"/>
                  </a:lnTo>
                  <a:lnTo>
                    <a:pt x="406" y="376"/>
                  </a:lnTo>
                  <a:lnTo>
                    <a:pt x="406" y="376"/>
                  </a:lnTo>
                  <a:lnTo>
                    <a:pt x="406" y="376"/>
                  </a:lnTo>
                  <a:lnTo>
                    <a:pt x="406" y="376"/>
                  </a:lnTo>
                  <a:close/>
                  <a:moveTo>
                    <a:pt x="398" y="380"/>
                  </a:moveTo>
                  <a:lnTo>
                    <a:pt x="398" y="380"/>
                  </a:lnTo>
                  <a:lnTo>
                    <a:pt x="398" y="382"/>
                  </a:lnTo>
                  <a:lnTo>
                    <a:pt x="398" y="382"/>
                  </a:lnTo>
                  <a:lnTo>
                    <a:pt x="398" y="384"/>
                  </a:lnTo>
                  <a:lnTo>
                    <a:pt x="398" y="384"/>
                  </a:lnTo>
                  <a:lnTo>
                    <a:pt x="398" y="384"/>
                  </a:lnTo>
                  <a:lnTo>
                    <a:pt x="400" y="384"/>
                  </a:lnTo>
                  <a:lnTo>
                    <a:pt x="402" y="386"/>
                  </a:lnTo>
                  <a:lnTo>
                    <a:pt x="402" y="386"/>
                  </a:lnTo>
                  <a:lnTo>
                    <a:pt x="402" y="384"/>
                  </a:lnTo>
                  <a:lnTo>
                    <a:pt x="402" y="384"/>
                  </a:lnTo>
                  <a:lnTo>
                    <a:pt x="402" y="382"/>
                  </a:lnTo>
                  <a:lnTo>
                    <a:pt x="404" y="384"/>
                  </a:lnTo>
                  <a:lnTo>
                    <a:pt x="404" y="382"/>
                  </a:lnTo>
                  <a:lnTo>
                    <a:pt x="406" y="384"/>
                  </a:lnTo>
                  <a:lnTo>
                    <a:pt x="406" y="384"/>
                  </a:lnTo>
                  <a:lnTo>
                    <a:pt x="406" y="382"/>
                  </a:lnTo>
                  <a:lnTo>
                    <a:pt x="404" y="380"/>
                  </a:lnTo>
                  <a:lnTo>
                    <a:pt x="402" y="380"/>
                  </a:lnTo>
                  <a:lnTo>
                    <a:pt x="402" y="380"/>
                  </a:lnTo>
                  <a:lnTo>
                    <a:pt x="402" y="380"/>
                  </a:lnTo>
                  <a:lnTo>
                    <a:pt x="400" y="380"/>
                  </a:lnTo>
                  <a:lnTo>
                    <a:pt x="398" y="380"/>
                  </a:lnTo>
                  <a:lnTo>
                    <a:pt x="398" y="380"/>
                  </a:lnTo>
                  <a:close/>
                  <a:moveTo>
                    <a:pt x="396" y="398"/>
                  </a:moveTo>
                  <a:lnTo>
                    <a:pt x="396" y="398"/>
                  </a:lnTo>
                  <a:lnTo>
                    <a:pt x="392" y="396"/>
                  </a:lnTo>
                  <a:lnTo>
                    <a:pt x="394" y="398"/>
                  </a:lnTo>
                  <a:lnTo>
                    <a:pt x="394" y="398"/>
                  </a:lnTo>
                  <a:lnTo>
                    <a:pt x="396" y="398"/>
                  </a:lnTo>
                  <a:lnTo>
                    <a:pt x="396" y="398"/>
                  </a:lnTo>
                  <a:lnTo>
                    <a:pt x="396" y="398"/>
                  </a:lnTo>
                  <a:close/>
                  <a:moveTo>
                    <a:pt x="392" y="404"/>
                  </a:moveTo>
                  <a:lnTo>
                    <a:pt x="392" y="404"/>
                  </a:lnTo>
                  <a:lnTo>
                    <a:pt x="392" y="406"/>
                  </a:lnTo>
                  <a:lnTo>
                    <a:pt x="392" y="406"/>
                  </a:lnTo>
                  <a:lnTo>
                    <a:pt x="392" y="406"/>
                  </a:lnTo>
                  <a:lnTo>
                    <a:pt x="392" y="404"/>
                  </a:lnTo>
                  <a:lnTo>
                    <a:pt x="392" y="404"/>
                  </a:lnTo>
                  <a:close/>
                  <a:moveTo>
                    <a:pt x="388" y="408"/>
                  </a:moveTo>
                  <a:lnTo>
                    <a:pt x="388" y="408"/>
                  </a:lnTo>
                  <a:lnTo>
                    <a:pt x="390" y="408"/>
                  </a:lnTo>
                  <a:lnTo>
                    <a:pt x="390" y="408"/>
                  </a:lnTo>
                  <a:lnTo>
                    <a:pt x="388" y="408"/>
                  </a:lnTo>
                  <a:lnTo>
                    <a:pt x="388" y="408"/>
                  </a:lnTo>
                  <a:close/>
                  <a:moveTo>
                    <a:pt x="380" y="434"/>
                  </a:moveTo>
                  <a:lnTo>
                    <a:pt x="380" y="434"/>
                  </a:lnTo>
                  <a:lnTo>
                    <a:pt x="380" y="434"/>
                  </a:lnTo>
                  <a:lnTo>
                    <a:pt x="380" y="434"/>
                  </a:lnTo>
                  <a:lnTo>
                    <a:pt x="380" y="434"/>
                  </a:lnTo>
                  <a:lnTo>
                    <a:pt x="380" y="434"/>
                  </a:lnTo>
                  <a:lnTo>
                    <a:pt x="380" y="434"/>
                  </a:lnTo>
                  <a:lnTo>
                    <a:pt x="380" y="434"/>
                  </a:lnTo>
                  <a:lnTo>
                    <a:pt x="378" y="434"/>
                  </a:lnTo>
                  <a:lnTo>
                    <a:pt x="380" y="434"/>
                  </a:lnTo>
                  <a:lnTo>
                    <a:pt x="380" y="434"/>
                  </a:lnTo>
                  <a:lnTo>
                    <a:pt x="380" y="434"/>
                  </a:lnTo>
                  <a:lnTo>
                    <a:pt x="380" y="434"/>
                  </a:lnTo>
                  <a:close/>
                  <a:moveTo>
                    <a:pt x="376" y="434"/>
                  </a:moveTo>
                  <a:lnTo>
                    <a:pt x="378" y="434"/>
                  </a:lnTo>
                  <a:lnTo>
                    <a:pt x="378" y="434"/>
                  </a:lnTo>
                  <a:lnTo>
                    <a:pt x="378" y="434"/>
                  </a:lnTo>
                  <a:lnTo>
                    <a:pt x="376" y="434"/>
                  </a:lnTo>
                  <a:lnTo>
                    <a:pt x="376" y="434"/>
                  </a:lnTo>
                  <a:close/>
                  <a:moveTo>
                    <a:pt x="382" y="420"/>
                  </a:moveTo>
                  <a:lnTo>
                    <a:pt x="382" y="420"/>
                  </a:lnTo>
                  <a:lnTo>
                    <a:pt x="382" y="416"/>
                  </a:lnTo>
                  <a:lnTo>
                    <a:pt x="382" y="416"/>
                  </a:lnTo>
                  <a:lnTo>
                    <a:pt x="380" y="418"/>
                  </a:lnTo>
                  <a:lnTo>
                    <a:pt x="382" y="418"/>
                  </a:lnTo>
                  <a:lnTo>
                    <a:pt x="382" y="418"/>
                  </a:lnTo>
                  <a:lnTo>
                    <a:pt x="382" y="420"/>
                  </a:lnTo>
                  <a:lnTo>
                    <a:pt x="382" y="420"/>
                  </a:lnTo>
                  <a:close/>
                  <a:moveTo>
                    <a:pt x="370" y="434"/>
                  </a:moveTo>
                  <a:lnTo>
                    <a:pt x="370" y="434"/>
                  </a:lnTo>
                  <a:lnTo>
                    <a:pt x="374" y="434"/>
                  </a:lnTo>
                  <a:lnTo>
                    <a:pt x="374" y="434"/>
                  </a:lnTo>
                  <a:lnTo>
                    <a:pt x="372" y="434"/>
                  </a:lnTo>
                  <a:lnTo>
                    <a:pt x="370" y="434"/>
                  </a:lnTo>
                  <a:lnTo>
                    <a:pt x="370" y="434"/>
                  </a:lnTo>
                  <a:close/>
                  <a:moveTo>
                    <a:pt x="382" y="458"/>
                  </a:moveTo>
                  <a:lnTo>
                    <a:pt x="382" y="458"/>
                  </a:lnTo>
                  <a:lnTo>
                    <a:pt x="382" y="464"/>
                  </a:lnTo>
                  <a:lnTo>
                    <a:pt x="382" y="464"/>
                  </a:lnTo>
                  <a:lnTo>
                    <a:pt x="384" y="464"/>
                  </a:lnTo>
                  <a:lnTo>
                    <a:pt x="386" y="464"/>
                  </a:lnTo>
                  <a:lnTo>
                    <a:pt x="382" y="458"/>
                  </a:lnTo>
                  <a:close/>
                  <a:moveTo>
                    <a:pt x="366" y="466"/>
                  </a:moveTo>
                  <a:lnTo>
                    <a:pt x="366" y="468"/>
                  </a:lnTo>
                  <a:lnTo>
                    <a:pt x="368" y="468"/>
                  </a:lnTo>
                  <a:lnTo>
                    <a:pt x="366" y="466"/>
                  </a:lnTo>
                  <a:close/>
                  <a:moveTo>
                    <a:pt x="358" y="492"/>
                  </a:moveTo>
                  <a:lnTo>
                    <a:pt x="360" y="492"/>
                  </a:lnTo>
                  <a:lnTo>
                    <a:pt x="360" y="492"/>
                  </a:lnTo>
                  <a:lnTo>
                    <a:pt x="358" y="492"/>
                  </a:lnTo>
                  <a:close/>
                  <a:moveTo>
                    <a:pt x="382" y="484"/>
                  </a:moveTo>
                  <a:lnTo>
                    <a:pt x="382" y="484"/>
                  </a:lnTo>
                  <a:lnTo>
                    <a:pt x="382" y="484"/>
                  </a:lnTo>
                  <a:lnTo>
                    <a:pt x="382" y="484"/>
                  </a:lnTo>
                  <a:lnTo>
                    <a:pt x="382" y="484"/>
                  </a:lnTo>
                  <a:close/>
                  <a:moveTo>
                    <a:pt x="392" y="466"/>
                  </a:moveTo>
                  <a:lnTo>
                    <a:pt x="390" y="464"/>
                  </a:lnTo>
                  <a:lnTo>
                    <a:pt x="390" y="464"/>
                  </a:lnTo>
                  <a:lnTo>
                    <a:pt x="390" y="464"/>
                  </a:lnTo>
                  <a:lnTo>
                    <a:pt x="390" y="464"/>
                  </a:lnTo>
                  <a:lnTo>
                    <a:pt x="392" y="466"/>
                  </a:lnTo>
                  <a:close/>
                  <a:moveTo>
                    <a:pt x="386" y="482"/>
                  </a:moveTo>
                  <a:lnTo>
                    <a:pt x="386" y="484"/>
                  </a:lnTo>
                  <a:lnTo>
                    <a:pt x="386" y="484"/>
                  </a:lnTo>
                  <a:lnTo>
                    <a:pt x="386" y="482"/>
                  </a:lnTo>
                  <a:close/>
                  <a:moveTo>
                    <a:pt x="390" y="480"/>
                  </a:moveTo>
                  <a:lnTo>
                    <a:pt x="390" y="478"/>
                  </a:lnTo>
                  <a:lnTo>
                    <a:pt x="390" y="478"/>
                  </a:lnTo>
                  <a:lnTo>
                    <a:pt x="388" y="480"/>
                  </a:lnTo>
                  <a:lnTo>
                    <a:pt x="390" y="480"/>
                  </a:lnTo>
                  <a:close/>
                  <a:moveTo>
                    <a:pt x="388" y="500"/>
                  </a:moveTo>
                  <a:lnTo>
                    <a:pt x="388" y="500"/>
                  </a:lnTo>
                  <a:lnTo>
                    <a:pt x="388" y="500"/>
                  </a:lnTo>
                  <a:lnTo>
                    <a:pt x="388" y="500"/>
                  </a:lnTo>
                  <a:lnTo>
                    <a:pt x="388" y="500"/>
                  </a:lnTo>
                  <a:lnTo>
                    <a:pt x="388" y="500"/>
                  </a:lnTo>
                  <a:lnTo>
                    <a:pt x="388" y="500"/>
                  </a:lnTo>
                  <a:lnTo>
                    <a:pt x="388" y="500"/>
                  </a:lnTo>
                  <a:close/>
                  <a:moveTo>
                    <a:pt x="388" y="502"/>
                  </a:moveTo>
                  <a:lnTo>
                    <a:pt x="388" y="502"/>
                  </a:lnTo>
                  <a:lnTo>
                    <a:pt x="390" y="502"/>
                  </a:lnTo>
                  <a:lnTo>
                    <a:pt x="392" y="502"/>
                  </a:lnTo>
                  <a:lnTo>
                    <a:pt x="392" y="502"/>
                  </a:lnTo>
                  <a:lnTo>
                    <a:pt x="390" y="500"/>
                  </a:lnTo>
                  <a:lnTo>
                    <a:pt x="392" y="500"/>
                  </a:lnTo>
                  <a:lnTo>
                    <a:pt x="392" y="500"/>
                  </a:lnTo>
                  <a:lnTo>
                    <a:pt x="390" y="500"/>
                  </a:lnTo>
                  <a:lnTo>
                    <a:pt x="390" y="500"/>
                  </a:lnTo>
                  <a:lnTo>
                    <a:pt x="390" y="502"/>
                  </a:lnTo>
                  <a:lnTo>
                    <a:pt x="390" y="502"/>
                  </a:lnTo>
                  <a:lnTo>
                    <a:pt x="388" y="502"/>
                  </a:lnTo>
                  <a:lnTo>
                    <a:pt x="388" y="502"/>
                  </a:lnTo>
                  <a:lnTo>
                    <a:pt x="388" y="502"/>
                  </a:lnTo>
                  <a:close/>
                  <a:moveTo>
                    <a:pt x="400" y="486"/>
                  </a:moveTo>
                  <a:lnTo>
                    <a:pt x="400" y="486"/>
                  </a:lnTo>
                  <a:lnTo>
                    <a:pt x="398" y="484"/>
                  </a:lnTo>
                  <a:lnTo>
                    <a:pt x="392" y="482"/>
                  </a:lnTo>
                  <a:lnTo>
                    <a:pt x="392" y="482"/>
                  </a:lnTo>
                  <a:lnTo>
                    <a:pt x="394" y="484"/>
                  </a:lnTo>
                  <a:lnTo>
                    <a:pt x="396" y="484"/>
                  </a:lnTo>
                  <a:lnTo>
                    <a:pt x="400" y="486"/>
                  </a:lnTo>
                  <a:lnTo>
                    <a:pt x="400" y="486"/>
                  </a:lnTo>
                  <a:close/>
                  <a:moveTo>
                    <a:pt x="400" y="474"/>
                  </a:moveTo>
                  <a:lnTo>
                    <a:pt x="398" y="472"/>
                  </a:lnTo>
                  <a:lnTo>
                    <a:pt x="398" y="474"/>
                  </a:lnTo>
                  <a:lnTo>
                    <a:pt x="400" y="474"/>
                  </a:lnTo>
                  <a:close/>
                  <a:moveTo>
                    <a:pt x="390" y="410"/>
                  </a:moveTo>
                  <a:lnTo>
                    <a:pt x="392" y="410"/>
                  </a:lnTo>
                  <a:lnTo>
                    <a:pt x="392" y="410"/>
                  </a:lnTo>
                  <a:lnTo>
                    <a:pt x="392" y="412"/>
                  </a:lnTo>
                  <a:lnTo>
                    <a:pt x="394" y="412"/>
                  </a:lnTo>
                  <a:lnTo>
                    <a:pt x="392" y="408"/>
                  </a:lnTo>
                  <a:lnTo>
                    <a:pt x="392" y="408"/>
                  </a:lnTo>
                  <a:lnTo>
                    <a:pt x="390" y="410"/>
                  </a:lnTo>
                  <a:lnTo>
                    <a:pt x="390" y="410"/>
                  </a:lnTo>
                  <a:lnTo>
                    <a:pt x="390" y="410"/>
                  </a:lnTo>
                  <a:close/>
                  <a:moveTo>
                    <a:pt x="398" y="396"/>
                  </a:moveTo>
                  <a:lnTo>
                    <a:pt x="398" y="400"/>
                  </a:lnTo>
                  <a:lnTo>
                    <a:pt x="398" y="400"/>
                  </a:lnTo>
                  <a:lnTo>
                    <a:pt x="402" y="400"/>
                  </a:lnTo>
                  <a:lnTo>
                    <a:pt x="404" y="400"/>
                  </a:lnTo>
                  <a:lnTo>
                    <a:pt x="404" y="400"/>
                  </a:lnTo>
                  <a:lnTo>
                    <a:pt x="400" y="396"/>
                  </a:lnTo>
                  <a:lnTo>
                    <a:pt x="400" y="394"/>
                  </a:lnTo>
                  <a:lnTo>
                    <a:pt x="396" y="396"/>
                  </a:lnTo>
                  <a:lnTo>
                    <a:pt x="396" y="396"/>
                  </a:lnTo>
                  <a:lnTo>
                    <a:pt x="398" y="396"/>
                  </a:lnTo>
                  <a:lnTo>
                    <a:pt x="398" y="396"/>
                  </a:lnTo>
                  <a:lnTo>
                    <a:pt x="398" y="396"/>
                  </a:lnTo>
                  <a:close/>
                  <a:moveTo>
                    <a:pt x="398" y="404"/>
                  </a:moveTo>
                  <a:lnTo>
                    <a:pt x="398" y="404"/>
                  </a:lnTo>
                  <a:lnTo>
                    <a:pt x="400" y="406"/>
                  </a:lnTo>
                  <a:lnTo>
                    <a:pt x="400" y="404"/>
                  </a:lnTo>
                  <a:lnTo>
                    <a:pt x="398" y="404"/>
                  </a:lnTo>
                  <a:close/>
                  <a:moveTo>
                    <a:pt x="400" y="406"/>
                  </a:moveTo>
                  <a:lnTo>
                    <a:pt x="400" y="408"/>
                  </a:lnTo>
                  <a:lnTo>
                    <a:pt x="402" y="408"/>
                  </a:lnTo>
                  <a:lnTo>
                    <a:pt x="400" y="406"/>
                  </a:lnTo>
                  <a:close/>
                  <a:moveTo>
                    <a:pt x="412" y="392"/>
                  </a:moveTo>
                  <a:lnTo>
                    <a:pt x="414" y="392"/>
                  </a:lnTo>
                  <a:lnTo>
                    <a:pt x="414" y="392"/>
                  </a:lnTo>
                  <a:lnTo>
                    <a:pt x="412" y="392"/>
                  </a:lnTo>
                  <a:close/>
                  <a:moveTo>
                    <a:pt x="424" y="366"/>
                  </a:moveTo>
                  <a:lnTo>
                    <a:pt x="424" y="366"/>
                  </a:lnTo>
                  <a:lnTo>
                    <a:pt x="422" y="366"/>
                  </a:lnTo>
                  <a:lnTo>
                    <a:pt x="422" y="366"/>
                  </a:lnTo>
                  <a:lnTo>
                    <a:pt x="422" y="366"/>
                  </a:lnTo>
                  <a:lnTo>
                    <a:pt x="424" y="366"/>
                  </a:lnTo>
                  <a:lnTo>
                    <a:pt x="424" y="366"/>
                  </a:lnTo>
                  <a:close/>
                  <a:moveTo>
                    <a:pt x="412" y="388"/>
                  </a:moveTo>
                  <a:lnTo>
                    <a:pt x="412" y="388"/>
                  </a:lnTo>
                  <a:lnTo>
                    <a:pt x="410" y="386"/>
                  </a:lnTo>
                  <a:lnTo>
                    <a:pt x="410" y="386"/>
                  </a:lnTo>
                  <a:lnTo>
                    <a:pt x="410" y="384"/>
                  </a:lnTo>
                  <a:lnTo>
                    <a:pt x="410" y="384"/>
                  </a:lnTo>
                  <a:lnTo>
                    <a:pt x="410" y="386"/>
                  </a:lnTo>
                  <a:lnTo>
                    <a:pt x="410" y="386"/>
                  </a:lnTo>
                  <a:lnTo>
                    <a:pt x="410" y="386"/>
                  </a:lnTo>
                  <a:lnTo>
                    <a:pt x="408" y="388"/>
                  </a:lnTo>
                  <a:lnTo>
                    <a:pt x="408" y="388"/>
                  </a:lnTo>
                  <a:lnTo>
                    <a:pt x="410" y="388"/>
                  </a:lnTo>
                  <a:lnTo>
                    <a:pt x="412" y="388"/>
                  </a:lnTo>
                  <a:lnTo>
                    <a:pt x="412" y="388"/>
                  </a:lnTo>
                  <a:close/>
                  <a:moveTo>
                    <a:pt x="414" y="380"/>
                  </a:moveTo>
                  <a:lnTo>
                    <a:pt x="414" y="380"/>
                  </a:lnTo>
                  <a:lnTo>
                    <a:pt x="414" y="376"/>
                  </a:lnTo>
                  <a:lnTo>
                    <a:pt x="414" y="376"/>
                  </a:lnTo>
                  <a:lnTo>
                    <a:pt x="414" y="378"/>
                  </a:lnTo>
                  <a:lnTo>
                    <a:pt x="414" y="380"/>
                  </a:lnTo>
                  <a:lnTo>
                    <a:pt x="414" y="380"/>
                  </a:lnTo>
                  <a:close/>
                  <a:moveTo>
                    <a:pt x="418" y="364"/>
                  </a:moveTo>
                  <a:lnTo>
                    <a:pt x="418" y="364"/>
                  </a:lnTo>
                  <a:lnTo>
                    <a:pt x="418" y="364"/>
                  </a:lnTo>
                  <a:lnTo>
                    <a:pt x="418" y="364"/>
                  </a:lnTo>
                  <a:lnTo>
                    <a:pt x="418" y="364"/>
                  </a:lnTo>
                  <a:lnTo>
                    <a:pt x="418" y="364"/>
                  </a:lnTo>
                  <a:lnTo>
                    <a:pt x="418" y="364"/>
                  </a:lnTo>
                  <a:close/>
                  <a:moveTo>
                    <a:pt x="410" y="348"/>
                  </a:moveTo>
                  <a:lnTo>
                    <a:pt x="410" y="348"/>
                  </a:lnTo>
                  <a:lnTo>
                    <a:pt x="412" y="348"/>
                  </a:lnTo>
                  <a:lnTo>
                    <a:pt x="412" y="350"/>
                  </a:lnTo>
                  <a:lnTo>
                    <a:pt x="414" y="350"/>
                  </a:lnTo>
                  <a:lnTo>
                    <a:pt x="416" y="350"/>
                  </a:lnTo>
                  <a:lnTo>
                    <a:pt x="416" y="350"/>
                  </a:lnTo>
                  <a:lnTo>
                    <a:pt x="416" y="348"/>
                  </a:lnTo>
                  <a:lnTo>
                    <a:pt x="414" y="348"/>
                  </a:lnTo>
                  <a:lnTo>
                    <a:pt x="410" y="348"/>
                  </a:lnTo>
                  <a:lnTo>
                    <a:pt x="410" y="348"/>
                  </a:lnTo>
                  <a:close/>
                  <a:moveTo>
                    <a:pt x="404" y="364"/>
                  </a:moveTo>
                  <a:lnTo>
                    <a:pt x="404" y="364"/>
                  </a:lnTo>
                  <a:lnTo>
                    <a:pt x="406" y="364"/>
                  </a:lnTo>
                  <a:lnTo>
                    <a:pt x="406" y="366"/>
                  </a:lnTo>
                  <a:lnTo>
                    <a:pt x="406" y="362"/>
                  </a:lnTo>
                  <a:lnTo>
                    <a:pt x="404" y="364"/>
                  </a:lnTo>
                  <a:close/>
                  <a:moveTo>
                    <a:pt x="400" y="364"/>
                  </a:moveTo>
                  <a:lnTo>
                    <a:pt x="400" y="364"/>
                  </a:lnTo>
                  <a:lnTo>
                    <a:pt x="402" y="364"/>
                  </a:lnTo>
                  <a:lnTo>
                    <a:pt x="402" y="362"/>
                  </a:lnTo>
                  <a:lnTo>
                    <a:pt x="400" y="364"/>
                  </a:lnTo>
                  <a:close/>
                  <a:moveTo>
                    <a:pt x="432" y="280"/>
                  </a:moveTo>
                  <a:lnTo>
                    <a:pt x="432" y="276"/>
                  </a:lnTo>
                  <a:lnTo>
                    <a:pt x="432" y="276"/>
                  </a:lnTo>
                  <a:lnTo>
                    <a:pt x="430" y="278"/>
                  </a:lnTo>
                  <a:lnTo>
                    <a:pt x="430" y="278"/>
                  </a:lnTo>
                  <a:lnTo>
                    <a:pt x="432" y="280"/>
                  </a:lnTo>
                  <a:lnTo>
                    <a:pt x="432" y="280"/>
                  </a:lnTo>
                  <a:close/>
                  <a:moveTo>
                    <a:pt x="394" y="376"/>
                  </a:moveTo>
                  <a:lnTo>
                    <a:pt x="394" y="376"/>
                  </a:lnTo>
                  <a:lnTo>
                    <a:pt x="396" y="378"/>
                  </a:lnTo>
                  <a:lnTo>
                    <a:pt x="398" y="378"/>
                  </a:lnTo>
                  <a:lnTo>
                    <a:pt x="398" y="378"/>
                  </a:lnTo>
                  <a:lnTo>
                    <a:pt x="398" y="376"/>
                  </a:lnTo>
                  <a:lnTo>
                    <a:pt x="394" y="376"/>
                  </a:lnTo>
                  <a:lnTo>
                    <a:pt x="394" y="376"/>
                  </a:lnTo>
                  <a:close/>
                  <a:moveTo>
                    <a:pt x="400" y="362"/>
                  </a:moveTo>
                  <a:lnTo>
                    <a:pt x="400" y="362"/>
                  </a:lnTo>
                  <a:lnTo>
                    <a:pt x="398" y="360"/>
                  </a:lnTo>
                  <a:lnTo>
                    <a:pt x="398" y="360"/>
                  </a:lnTo>
                  <a:lnTo>
                    <a:pt x="398" y="360"/>
                  </a:lnTo>
                  <a:lnTo>
                    <a:pt x="398" y="360"/>
                  </a:lnTo>
                  <a:lnTo>
                    <a:pt x="398" y="360"/>
                  </a:lnTo>
                  <a:lnTo>
                    <a:pt x="398" y="360"/>
                  </a:lnTo>
                  <a:lnTo>
                    <a:pt x="398" y="358"/>
                  </a:lnTo>
                  <a:lnTo>
                    <a:pt x="400" y="356"/>
                  </a:lnTo>
                  <a:lnTo>
                    <a:pt x="400" y="354"/>
                  </a:lnTo>
                  <a:lnTo>
                    <a:pt x="398" y="352"/>
                  </a:lnTo>
                  <a:lnTo>
                    <a:pt x="398" y="352"/>
                  </a:lnTo>
                  <a:lnTo>
                    <a:pt x="400" y="354"/>
                  </a:lnTo>
                  <a:lnTo>
                    <a:pt x="398" y="356"/>
                  </a:lnTo>
                  <a:lnTo>
                    <a:pt x="396" y="358"/>
                  </a:lnTo>
                  <a:lnTo>
                    <a:pt x="398" y="360"/>
                  </a:lnTo>
                  <a:lnTo>
                    <a:pt x="398" y="360"/>
                  </a:lnTo>
                  <a:lnTo>
                    <a:pt x="398" y="360"/>
                  </a:lnTo>
                  <a:lnTo>
                    <a:pt x="398" y="360"/>
                  </a:lnTo>
                  <a:lnTo>
                    <a:pt x="398" y="360"/>
                  </a:lnTo>
                  <a:lnTo>
                    <a:pt x="396" y="362"/>
                  </a:lnTo>
                  <a:lnTo>
                    <a:pt x="396" y="362"/>
                  </a:lnTo>
                  <a:lnTo>
                    <a:pt x="396" y="362"/>
                  </a:lnTo>
                  <a:lnTo>
                    <a:pt x="396" y="358"/>
                  </a:lnTo>
                  <a:lnTo>
                    <a:pt x="394" y="354"/>
                  </a:lnTo>
                  <a:lnTo>
                    <a:pt x="394" y="354"/>
                  </a:lnTo>
                  <a:lnTo>
                    <a:pt x="392" y="354"/>
                  </a:lnTo>
                  <a:lnTo>
                    <a:pt x="392" y="356"/>
                  </a:lnTo>
                  <a:lnTo>
                    <a:pt x="392" y="356"/>
                  </a:lnTo>
                  <a:lnTo>
                    <a:pt x="390" y="354"/>
                  </a:lnTo>
                  <a:lnTo>
                    <a:pt x="390" y="354"/>
                  </a:lnTo>
                  <a:lnTo>
                    <a:pt x="390" y="354"/>
                  </a:lnTo>
                  <a:lnTo>
                    <a:pt x="390" y="356"/>
                  </a:lnTo>
                  <a:lnTo>
                    <a:pt x="388" y="356"/>
                  </a:lnTo>
                  <a:lnTo>
                    <a:pt x="388" y="356"/>
                  </a:lnTo>
                  <a:lnTo>
                    <a:pt x="390" y="356"/>
                  </a:lnTo>
                  <a:lnTo>
                    <a:pt x="390" y="358"/>
                  </a:lnTo>
                  <a:lnTo>
                    <a:pt x="390" y="356"/>
                  </a:lnTo>
                  <a:lnTo>
                    <a:pt x="390" y="356"/>
                  </a:lnTo>
                  <a:lnTo>
                    <a:pt x="392" y="358"/>
                  </a:lnTo>
                  <a:lnTo>
                    <a:pt x="392" y="360"/>
                  </a:lnTo>
                  <a:lnTo>
                    <a:pt x="390" y="360"/>
                  </a:lnTo>
                  <a:lnTo>
                    <a:pt x="390" y="360"/>
                  </a:lnTo>
                  <a:lnTo>
                    <a:pt x="392" y="360"/>
                  </a:lnTo>
                  <a:lnTo>
                    <a:pt x="392" y="362"/>
                  </a:lnTo>
                  <a:lnTo>
                    <a:pt x="392" y="362"/>
                  </a:lnTo>
                  <a:lnTo>
                    <a:pt x="394" y="360"/>
                  </a:lnTo>
                  <a:lnTo>
                    <a:pt x="394" y="360"/>
                  </a:lnTo>
                  <a:lnTo>
                    <a:pt x="396" y="362"/>
                  </a:lnTo>
                  <a:lnTo>
                    <a:pt x="398" y="364"/>
                  </a:lnTo>
                  <a:lnTo>
                    <a:pt x="400" y="362"/>
                  </a:lnTo>
                  <a:lnTo>
                    <a:pt x="400" y="362"/>
                  </a:lnTo>
                  <a:close/>
                  <a:moveTo>
                    <a:pt x="382" y="366"/>
                  </a:moveTo>
                  <a:lnTo>
                    <a:pt x="384" y="368"/>
                  </a:lnTo>
                  <a:lnTo>
                    <a:pt x="384" y="368"/>
                  </a:lnTo>
                  <a:lnTo>
                    <a:pt x="382" y="366"/>
                  </a:lnTo>
                  <a:lnTo>
                    <a:pt x="382" y="364"/>
                  </a:lnTo>
                  <a:lnTo>
                    <a:pt x="382" y="364"/>
                  </a:lnTo>
                  <a:lnTo>
                    <a:pt x="382" y="362"/>
                  </a:lnTo>
                  <a:lnTo>
                    <a:pt x="380" y="360"/>
                  </a:lnTo>
                  <a:lnTo>
                    <a:pt x="380" y="360"/>
                  </a:lnTo>
                  <a:lnTo>
                    <a:pt x="380" y="362"/>
                  </a:lnTo>
                  <a:lnTo>
                    <a:pt x="380" y="364"/>
                  </a:lnTo>
                  <a:lnTo>
                    <a:pt x="380" y="364"/>
                  </a:lnTo>
                  <a:lnTo>
                    <a:pt x="380" y="364"/>
                  </a:lnTo>
                  <a:lnTo>
                    <a:pt x="380" y="364"/>
                  </a:lnTo>
                  <a:lnTo>
                    <a:pt x="382" y="364"/>
                  </a:lnTo>
                  <a:lnTo>
                    <a:pt x="380" y="366"/>
                  </a:lnTo>
                  <a:lnTo>
                    <a:pt x="380" y="366"/>
                  </a:lnTo>
                  <a:lnTo>
                    <a:pt x="380" y="368"/>
                  </a:lnTo>
                  <a:lnTo>
                    <a:pt x="380" y="368"/>
                  </a:lnTo>
                  <a:lnTo>
                    <a:pt x="382" y="366"/>
                  </a:lnTo>
                  <a:lnTo>
                    <a:pt x="382" y="366"/>
                  </a:lnTo>
                  <a:close/>
                  <a:moveTo>
                    <a:pt x="400" y="318"/>
                  </a:moveTo>
                  <a:lnTo>
                    <a:pt x="398" y="318"/>
                  </a:lnTo>
                  <a:lnTo>
                    <a:pt x="398" y="320"/>
                  </a:lnTo>
                  <a:lnTo>
                    <a:pt x="398" y="320"/>
                  </a:lnTo>
                  <a:lnTo>
                    <a:pt x="400" y="320"/>
                  </a:lnTo>
                  <a:lnTo>
                    <a:pt x="400" y="318"/>
                  </a:lnTo>
                  <a:lnTo>
                    <a:pt x="400" y="318"/>
                  </a:lnTo>
                  <a:close/>
                  <a:moveTo>
                    <a:pt x="400" y="326"/>
                  </a:moveTo>
                  <a:lnTo>
                    <a:pt x="400" y="326"/>
                  </a:lnTo>
                  <a:lnTo>
                    <a:pt x="398" y="326"/>
                  </a:lnTo>
                  <a:lnTo>
                    <a:pt x="396" y="326"/>
                  </a:lnTo>
                  <a:lnTo>
                    <a:pt x="396" y="326"/>
                  </a:lnTo>
                  <a:lnTo>
                    <a:pt x="398" y="326"/>
                  </a:lnTo>
                  <a:lnTo>
                    <a:pt x="400" y="326"/>
                  </a:lnTo>
                  <a:lnTo>
                    <a:pt x="400" y="326"/>
                  </a:lnTo>
                  <a:close/>
                  <a:moveTo>
                    <a:pt x="390" y="346"/>
                  </a:moveTo>
                  <a:lnTo>
                    <a:pt x="392" y="348"/>
                  </a:lnTo>
                  <a:lnTo>
                    <a:pt x="392" y="348"/>
                  </a:lnTo>
                  <a:lnTo>
                    <a:pt x="392" y="348"/>
                  </a:lnTo>
                  <a:lnTo>
                    <a:pt x="392" y="346"/>
                  </a:lnTo>
                  <a:lnTo>
                    <a:pt x="392" y="346"/>
                  </a:lnTo>
                  <a:lnTo>
                    <a:pt x="392" y="346"/>
                  </a:lnTo>
                  <a:lnTo>
                    <a:pt x="390" y="346"/>
                  </a:lnTo>
                  <a:lnTo>
                    <a:pt x="390" y="346"/>
                  </a:lnTo>
                  <a:close/>
                  <a:moveTo>
                    <a:pt x="398" y="316"/>
                  </a:moveTo>
                  <a:lnTo>
                    <a:pt x="398" y="314"/>
                  </a:lnTo>
                  <a:lnTo>
                    <a:pt x="398" y="316"/>
                  </a:lnTo>
                  <a:lnTo>
                    <a:pt x="398" y="316"/>
                  </a:lnTo>
                  <a:close/>
                  <a:moveTo>
                    <a:pt x="398" y="312"/>
                  </a:moveTo>
                  <a:lnTo>
                    <a:pt x="398" y="312"/>
                  </a:lnTo>
                  <a:lnTo>
                    <a:pt x="398" y="310"/>
                  </a:lnTo>
                  <a:lnTo>
                    <a:pt x="396" y="310"/>
                  </a:lnTo>
                  <a:lnTo>
                    <a:pt x="396" y="310"/>
                  </a:lnTo>
                  <a:lnTo>
                    <a:pt x="398" y="312"/>
                  </a:lnTo>
                  <a:lnTo>
                    <a:pt x="398" y="312"/>
                  </a:lnTo>
                  <a:lnTo>
                    <a:pt x="398" y="312"/>
                  </a:lnTo>
                  <a:close/>
                  <a:moveTo>
                    <a:pt x="382" y="356"/>
                  </a:moveTo>
                  <a:lnTo>
                    <a:pt x="382" y="356"/>
                  </a:lnTo>
                  <a:lnTo>
                    <a:pt x="382" y="354"/>
                  </a:lnTo>
                  <a:lnTo>
                    <a:pt x="384" y="354"/>
                  </a:lnTo>
                  <a:lnTo>
                    <a:pt x="384" y="354"/>
                  </a:lnTo>
                  <a:lnTo>
                    <a:pt x="382" y="354"/>
                  </a:lnTo>
                  <a:lnTo>
                    <a:pt x="382" y="354"/>
                  </a:lnTo>
                  <a:lnTo>
                    <a:pt x="382" y="354"/>
                  </a:lnTo>
                  <a:lnTo>
                    <a:pt x="382" y="356"/>
                  </a:lnTo>
                  <a:lnTo>
                    <a:pt x="382" y="356"/>
                  </a:lnTo>
                  <a:close/>
                  <a:moveTo>
                    <a:pt x="388" y="364"/>
                  </a:moveTo>
                  <a:lnTo>
                    <a:pt x="388" y="364"/>
                  </a:lnTo>
                  <a:lnTo>
                    <a:pt x="392" y="366"/>
                  </a:lnTo>
                  <a:lnTo>
                    <a:pt x="392" y="364"/>
                  </a:lnTo>
                  <a:lnTo>
                    <a:pt x="392" y="366"/>
                  </a:lnTo>
                  <a:lnTo>
                    <a:pt x="392" y="366"/>
                  </a:lnTo>
                  <a:lnTo>
                    <a:pt x="392" y="362"/>
                  </a:lnTo>
                  <a:lnTo>
                    <a:pt x="388" y="360"/>
                  </a:lnTo>
                  <a:lnTo>
                    <a:pt x="388" y="360"/>
                  </a:lnTo>
                  <a:lnTo>
                    <a:pt x="386" y="360"/>
                  </a:lnTo>
                  <a:lnTo>
                    <a:pt x="384" y="360"/>
                  </a:lnTo>
                  <a:lnTo>
                    <a:pt x="384" y="360"/>
                  </a:lnTo>
                  <a:lnTo>
                    <a:pt x="384" y="360"/>
                  </a:lnTo>
                  <a:lnTo>
                    <a:pt x="386" y="362"/>
                  </a:lnTo>
                  <a:lnTo>
                    <a:pt x="388" y="362"/>
                  </a:lnTo>
                  <a:lnTo>
                    <a:pt x="388" y="364"/>
                  </a:lnTo>
                  <a:lnTo>
                    <a:pt x="388" y="364"/>
                  </a:lnTo>
                  <a:close/>
                  <a:moveTo>
                    <a:pt x="408" y="308"/>
                  </a:moveTo>
                  <a:lnTo>
                    <a:pt x="408" y="308"/>
                  </a:lnTo>
                  <a:lnTo>
                    <a:pt x="408" y="308"/>
                  </a:lnTo>
                  <a:lnTo>
                    <a:pt x="408" y="308"/>
                  </a:lnTo>
                  <a:lnTo>
                    <a:pt x="406" y="306"/>
                  </a:lnTo>
                  <a:lnTo>
                    <a:pt x="406" y="306"/>
                  </a:lnTo>
                  <a:lnTo>
                    <a:pt x="406" y="308"/>
                  </a:lnTo>
                  <a:lnTo>
                    <a:pt x="408" y="308"/>
                  </a:lnTo>
                  <a:lnTo>
                    <a:pt x="408" y="308"/>
                  </a:lnTo>
                  <a:close/>
                  <a:moveTo>
                    <a:pt x="404" y="304"/>
                  </a:moveTo>
                  <a:lnTo>
                    <a:pt x="404" y="304"/>
                  </a:lnTo>
                  <a:lnTo>
                    <a:pt x="402" y="302"/>
                  </a:lnTo>
                  <a:lnTo>
                    <a:pt x="400" y="302"/>
                  </a:lnTo>
                  <a:lnTo>
                    <a:pt x="396" y="302"/>
                  </a:lnTo>
                  <a:lnTo>
                    <a:pt x="396" y="302"/>
                  </a:lnTo>
                  <a:lnTo>
                    <a:pt x="396" y="302"/>
                  </a:lnTo>
                  <a:lnTo>
                    <a:pt x="398" y="302"/>
                  </a:lnTo>
                  <a:lnTo>
                    <a:pt x="398" y="302"/>
                  </a:lnTo>
                  <a:lnTo>
                    <a:pt x="398" y="302"/>
                  </a:lnTo>
                  <a:lnTo>
                    <a:pt x="398" y="304"/>
                  </a:lnTo>
                  <a:lnTo>
                    <a:pt x="398" y="304"/>
                  </a:lnTo>
                  <a:lnTo>
                    <a:pt x="396" y="304"/>
                  </a:lnTo>
                  <a:lnTo>
                    <a:pt x="396" y="308"/>
                  </a:lnTo>
                  <a:lnTo>
                    <a:pt x="398" y="306"/>
                  </a:lnTo>
                  <a:lnTo>
                    <a:pt x="398" y="306"/>
                  </a:lnTo>
                  <a:lnTo>
                    <a:pt x="400" y="308"/>
                  </a:lnTo>
                  <a:lnTo>
                    <a:pt x="402" y="310"/>
                  </a:lnTo>
                  <a:lnTo>
                    <a:pt x="402" y="310"/>
                  </a:lnTo>
                  <a:lnTo>
                    <a:pt x="402" y="310"/>
                  </a:lnTo>
                  <a:lnTo>
                    <a:pt x="404" y="310"/>
                  </a:lnTo>
                  <a:lnTo>
                    <a:pt x="406" y="310"/>
                  </a:lnTo>
                  <a:lnTo>
                    <a:pt x="406" y="310"/>
                  </a:lnTo>
                  <a:lnTo>
                    <a:pt x="404" y="304"/>
                  </a:lnTo>
                  <a:lnTo>
                    <a:pt x="404" y="304"/>
                  </a:lnTo>
                  <a:close/>
                  <a:moveTo>
                    <a:pt x="414" y="256"/>
                  </a:moveTo>
                  <a:lnTo>
                    <a:pt x="414" y="254"/>
                  </a:lnTo>
                  <a:lnTo>
                    <a:pt x="412" y="256"/>
                  </a:lnTo>
                  <a:lnTo>
                    <a:pt x="414" y="256"/>
                  </a:lnTo>
                  <a:close/>
                  <a:moveTo>
                    <a:pt x="392" y="304"/>
                  </a:moveTo>
                  <a:lnTo>
                    <a:pt x="392" y="304"/>
                  </a:lnTo>
                  <a:lnTo>
                    <a:pt x="392" y="304"/>
                  </a:lnTo>
                  <a:lnTo>
                    <a:pt x="394" y="306"/>
                  </a:lnTo>
                  <a:lnTo>
                    <a:pt x="394" y="306"/>
                  </a:lnTo>
                  <a:lnTo>
                    <a:pt x="394" y="306"/>
                  </a:lnTo>
                  <a:lnTo>
                    <a:pt x="394" y="306"/>
                  </a:lnTo>
                  <a:lnTo>
                    <a:pt x="394" y="306"/>
                  </a:lnTo>
                  <a:lnTo>
                    <a:pt x="392" y="304"/>
                  </a:lnTo>
                  <a:close/>
                  <a:moveTo>
                    <a:pt x="384" y="332"/>
                  </a:moveTo>
                  <a:lnTo>
                    <a:pt x="384" y="332"/>
                  </a:lnTo>
                  <a:lnTo>
                    <a:pt x="384" y="334"/>
                  </a:lnTo>
                  <a:lnTo>
                    <a:pt x="386" y="334"/>
                  </a:lnTo>
                  <a:lnTo>
                    <a:pt x="386" y="334"/>
                  </a:lnTo>
                  <a:lnTo>
                    <a:pt x="384" y="332"/>
                  </a:lnTo>
                  <a:lnTo>
                    <a:pt x="384" y="332"/>
                  </a:lnTo>
                  <a:close/>
                  <a:moveTo>
                    <a:pt x="376" y="394"/>
                  </a:moveTo>
                  <a:lnTo>
                    <a:pt x="376" y="394"/>
                  </a:lnTo>
                  <a:lnTo>
                    <a:pt x="378" y="394"/>
                  </a:lnTo>
                  <a:lnTo>
                    <a:pt x="378" y="392"/>
                  </a:lnTo>
                  <a:lnTo>
                    <a:pt x="378" y="392"/>
                  </a:lnTo>
                  <a:lnTo>
                    <a:pt x="376" y="394"/>
                  </a:lnTo>
                  <a:lnTo>
                    <a:pt x="376" y="394"/>
                  </a:lnTo>
                  <a:lnTo>
                    <a:pt x="376" y="394"/>
                  </a:lnTo>
                  <a:close/>
                  <a:moveTo>
                    <a:pt x="354" y="382"/>
                  </a:moveTo>
                  <a:lnTo>
                    <a:pt x="354" y="382"/>
                  </a:lnTo>
                  <a:lnTo>
                    <a:pt x="354" y="382"/>
                  </a:lnTo>
                  <a:lnTo>
                    <a:pt x="354" y="384"/>
                  </a:lnTo>
                  <a:lnTo>
                    <a:pt x="354" y="384"/>
                  </a:lnTo>
                  <a:lnTo>
                    <a:pt x="354" y="382"/>
                  </a:lnTo>
                  <a:lnTo>
                    <a:pt x="354" y="382"/>
                  </a:lnTo>
                  <a:lnTo>
                    <a:pt x="356" y="382"/>
                  </a:lnTo>
                  <a:lnTo>
                    <a:pt x="354" y="382"/>
                  </a:lnTo>
                  <a:lnTo>
                    <a:pt x="354" y="382"/>
                  </a:lnTo>
                  <a:close/>
                  <a:moveTo>
                    <a:pt x="344" y="410"/>
                  </a:moveTo>
                  <a:lnTo>
                    <a:pt x="342" y="410"/>
                  </a:lnTo>
                  <a:lnTo>
                    <a:pt x="344" y="410"/>
                  </a:lnTo>
                  <a:lnTo>
                    <a:pt x="344" y="410"/>
                  </a:lnTo>
                  <a:close/>
                  <a:moveTo>
                    <a:pt x="346" y="404"/>
                  </a:moveTo>
                  <a:lnTo>
                    <a:pt x="346" y="404"/>
                  </a:lnTo>
                  <a:lnTo>
                    <a:pt x="346" y="402"/>
                  </a:lnTo>
                  <a:lnTo>
                    <a:pt x="344" y="402"/>
                  </a:lnTo>
                  <a:lnTo>
                    <a:pt x="344" y="402"/>
                  </a:lnTo>
                  <a:lnTo>
                    <a:pt x="346" y="404"/>
                  </a:lnTo>
                  <a:lnTo>
                    <a:pt x="346" y="404"/>
                  </a:lnTo>
                  <a:close/>
                  <a:moveTo>
                    <a:pt x="346" y="400"/>
                  </a:moveTo>
                  <a:lnTo>
                    <a:pt x="346" y="398"/>
                  </a:lnTo>
                  <a:lnTo>
                    <a:pt x="344" y="402"/>
                  </a:lnTo>
                  <a:lnTo>
                    <a:pt x="346" y="400"/>
                  </a:lnTo>
                  <a:close/>
                  <a:moveTo>
                    <a:pt x="352" y="382"/>
                  </a:moveTo>
                  <a:lnTo>
                    <a:pt x="352" y="382"/>
                  </a:lnTo>
                  <a:lnTo>
                    <a:pt x="352" y="380"/>
                  </a:lnTo>
                  <a:lnTo>
                    <a:pt x="350" y="376"/>
                  </a:lnTo>
                  <a:lnTo>
                    <a:pt x="346" y="374"/>
                  </a:lnTo>
                  <a:lnTo>
                    <a:pt x="344" y="372"/>
                  </a:lnTo>
                  <a:lnTo>
                    <a:pt x="344" y="372"/>
                  </a:lnTo>
                  <a:lnTo>
                    <a:pt x="342" y="372"/>
                  </a:lnTo>
                  <a:lnTo>
                    <a:pt x="338" y="370"/>
                  </a:lnTo>
                  <a:lnTo>
                    <a:pt x="338" y="370"/>
                  </a:lnTo>
                  <a:lnTo>
                    <a:pt x="336" y="370"/>
                  </a:lnTo>
                  <a:lnTo>
                    <a:pt x="338" y="370"/>
                  </a:lnTo>
                  <a:lnTo>
                    <a:pt x="338" y="370"/>
                  </a:lnTo>
                  <a:lnTo>
                    <a:pt x="336" y="372"/>
                  </a:lnTo>
                  <a:lnTo>
                    <a:pt x="338" y="372"/>
                  </a:lnTo>
                  <a:lnTo>
                    <a:pt x="340" y="372"/>
                  </a:lnTo>
                  <a:lnTo>
                    <a:pt x="340" y="372"/>
                  </a:lnTo>
                  <a:lnTo>
                    <a:pt x="344" y="376"/>
                  </a:lnTo>
                  <a:lnTo>
                    <a:pt x="348" y="380"/>
                  </a:lnTo>
                  <a:lnTo>
                    <a:pt x="348" y="380"/>
                  </a:lnTo>
                  <a:lnTo>
                    <a:pt x="350" y="378"/>
                  </a:lnTo>
                  <a:lnTo>
                    <a:pt x="350" y="378"/>
                  </a:lnTo>
                  <a:lnTo>
                    <a:pt x="352" y="380"/>
                  </a:lnTo>
                  <a:lnTo>
                    <a:pt x="352" y="382"/>
                  </a:lnTo>
                  <a:lnTo>
                    <a:pt x="352" y="382"/>
                  </a:lnTo>
                  <a:close/>
                  <a:moveTo>
                    <a:pt x="340" y="362"/>
                  </a:moveTo>
                  <a:lnTo>
                    <a:pt x="340" y="362"/>
                  </a:lnTo>
                  <a:lnTo>
                    <a:pt x="338" y="362"/>
                  </a:lnTo>
                  <a:lnTo>
                    <a:pt x="336" y="362"/>
                  </a:lnTo>
                  <a:lnTo>
                    <a:pt x="338" y="364"/>
                  </a:lnTo>
                  <a:lnTo>
                    <a:pt x="340" y="362"/>
                  </a:lnTo>
                  <a:close/>
                  <a:moveTo>
                    <a:pt x="322" y="370"/>
                  </a:moveTo>
                  <a:lnTo>
                    <a:pt x="324" y="372"/>
                  </a:lnTo>
                  <a:lnTo>
                    <a:pt x="324" y="372"/>
                  </a:lnTo>
                  <a:lnTo>
                    <a:pt x="324" y="370"/>
                  </a:lnTo>
                  <a:lnTo>
                    <a:pt x="322" y="370"/>
                  </a:lnTo>
                  <a:lnTo>
                    <a:pt x="322" y="370"/>
                  </a:lnTo>
                  <a:close/>
                  <a:moveTo>
                    <a:pt x="314" y="396"/>
                  </a:moveTo>
                  <a:lnTo>
                    <a:pt x="314" y="396"/>
                  </a:lnTo>
                  <a:lnTo>
                    <a:pt x="316" y="396"/>
                  </a:lnTo>
                  <a:lnTo>
                    <a:pt x="316" y="396"/>
                  </a:lnTo>
                  <a:lnTo>
                    <a:pt x="316" y="396"/>
                  </a:lnTo>
                  <a:lnTo>
                    <a:pt x="314" y="396"/>
                  </a:lnTo>
                  <a:lnTo>
                    <a:pt x="314" y="396"/>
                  </a:lnTo>
                  <a:close/>
                  <a:moveTo>
                    <a:pt x="310" y="404"/>
                  </a:moveTo>
                  <a:lnTo>
                    <a:pt x="310" y="404"/>
                  </a:lnTo>
                  <a:lnTo>
                    <a:pt x="312" y="406"/>
                  </a:lnTo>
                  <a:lnTo>
                    <a:pt x="314" y="406"/>
                  </a:lnTo>
                  <a:lnTo>
                    <a:pt x="312" y="404"/>
                  </a:lnTo>
                  <a:lnTo>
                    <a:pt x="312" y="404"/>
                  </a:lnTo>
                  <a:lnTo>
                    <a:pt x="312" y="404"/>
                  </a:lnTo>
                  <a:lnTo>
                    <a:pt x="312" y="406"/>
                  </a:lnTo>
                  <a:lnTo>
                    <a:pt x="310" y="404"/>
                  </a:lnTo>
                  <a:close/>
                  <a:moveTo>
                    <a:pt x="328" y="362"/>
                  </a:moveTo>
                  <a:lnTo>
                    <a:pt x="328" y="362"/>
                  </a:lnTo>
                  <a:lnTo>
                    <a:pt x="330" y="364"/>
                  </a:lnTo>
                  <a:lnTo>
                    <a:pt x="328" y="366"/>
                  </a:lnTo>
                  <a:lnTo>
                    <a:pt x="328" y="366"/>
                  </a:lnTo>
                  <a:lnTo>
                    <a:pt x="330" y="366"/>
                  </a:lnTo>
                  <a:lnTo>
                    <a:pt x="330" y="366"/>
                  </a:lnTo>
                  <a:lnTo>
                    <a:pt x="332" y="364"/>
                  </a:lnTo>
                  <a:lnTo>
                    <a:pt x="330" y="360"/>
                  </a:lnTo>
                  <a:lnTo>
                    <a:pt x="330" y="360"/>
                  </a:lnTo>
                  <a:lnTo>
                    <a:pt x="328" y="362"/>
                  </a:lnTo>
                  <a:lnTo>
                    <a:pt x="328" y="362"/>
                  </a:lnTo>
                  <a:close/>
                  <a:moveTo>
                    <a:pt x="330" y="366"/>
                  </a:moveTo>
                  <a:lnTo>
                    <a:pt x="328" y="368"/>
                  </a:lnTo>
                  <a:lnTo>
                    <a:pt x="330" y="368"/>
                  </a:lnTo>
                  <a:lnTo>
                    <a:pt x="330" y="366"/>
                  </a:lnTo>
                  <a:close/>
                  <a:moveTo>
                    <a:pt x="310" y="420"/>
                  </a:moveTo>
                  <a:lnTo>
                    <a:pt x="310" y="420"/>
                  </a:lnTo>
                  <a:lnTo>
                    <a:pt x="308" y="418"/>
                  </a:lnTo>
                  <a:lnTo>
                    <a:pt x="310" y="420"/>
                  </a:lnTo>
                  <a:close/>
                  <a:moveTo>
                    <a:pt x="304" y="422"/>
                  </a:moveTo>
                  <a:lnTo>
                    <a:pt x="306" y="422"/>
                  </a:lnTo>
                  <a:lnTo>
                    <a:pt x="306" y="422"/>
                  </a:lnTo>
                  <a:lnTo>
                    <a:pt x="304" y="422"/>
                  </a:lnTo>
                  <a:close/>
                  <a:moveTo>
                    <a:pt x="312" y="418"/>
                  </a:moveTo>
                  <a:lnTo>
                    <a:pt x="310" y="416"/>
                  </a:lnTo>
                  <a:lnTo>
                    <a:pt x="310" y="416"/>
                  </a:lnTo>
                  <a:lnTo>
                    <a:pt x="310" y="416"/>
                  </a:lnTo>
                  <a:lnTo>
                    <a:pt x="310" y="418"/>
                  </a:lnTo>
                  <a:lnTo>
                    <a:pt x="310" y="418"/>
                  </a:lnTo>
                  <a:lnTo>
                    <a:pt x="310" y="418"/>
                  </a:lnTo>
                  <a:lnTo>
                    <a:pt x="310" y="418"/>
                  </a:lnTo>
                  <a:lnTo>
                    <a:pt x="312" y="418"/>
                  </a:lnTo>
                  <a:lnTo>
                    <a:pt x="312" y="418"/>
                  </a:lnTo>
                  <a:close/>
                  <a:moveTo>
                    <a:pt x="334" y="356"/>
                  </a:moveTo>
                  <a:lnTo>
                    <a:pt x="334" y="358"/>
                  </a:lnTo>
                  <a:lnTo>
                    <a:pt x="334" y="358"/>
                  </a:lnTo>
                  <a:lnTo>
                    <a:pt x="334" y="356"/>
                  </a:lnTo>
                  <a:lnTo>
                    <a:pt x="332" y="354"/>
                  </a:lnTo>
                  <a:lnTo>
                    <a:pt x="334" y="356"/>
                  </a:lnTo>
                  <a:lnTo>
                    <a:pt x="332" y="356"/>
                  </a:lnTo>
                  <a:lnTo>
                    <a:pt x="334" y="358"/>
                  </a:lnTo>
                  <a:lnTo>
                    <a:pt x="332" y="360"/>
                  </a:lnTo>
                  <a:lnTo>
                    <a:pt x="334" y="360"/>
                  </a:lnTo>
                  <a:lnTo>
                    <a:pt x="334" y="360"/>
                  </a:lnTo>
                  <a:lnTo>
                    <a:pt x="334" y="358"/>
                  </a:lnTo>
                  <a:lnTo>
                    <a:pt x="334" y="356"/>
                  </a:lnTo>
                  <a:lnTo>
                    <a:pt x="334" y="356"/>
                  </a:lnTo>
                  <a:close/>
                  <a:moveTo>
                    <a:pt x="332" y="358"/>
                  </a:moveTo>
                  <a:lnTo>
                    <a:pt x="332" y="358"/>
                  </a:lnTo>
                  <a:lnTo>
                    <a:pt x="330" y="356"/>
                  </a:lnTo>
                  <a:lnTo>
                    <a:pt x="328" y="354"/>
                  </a:lnTo>
                  <a:lnTo>
                    <a:pt x="328" y="354"/>
                  </a:lnTo>
                  <a:lnTo>
                    <a:pt x="328" y="356"/>
                  </a:lnTo>
                  <a:lnTo>
                    <a:pt x="328" y="356"/>
                  </a:lnTo>
                  <a:lnTo>
                    <a:pt x="330" y="358"/>
                  </a:lnTo>
                  <a:lnTo>
                    <a:pt x="332" y="358"/>
                  </a:lnTo>
                  <a:lnTo>
                    <a:pt x="332" y="358"/>
                  </a:lnTo>
                  <a:close/>
                  <a:moveTo>
                    <a:pt x="302" y="416"/>
                  </a:moveTo>
                  <a:lnTo>
                    <a:pt x="304" y="418"/>
                  </a:lnTo>
                  <a:lnTo>
                    <a:pt x="304" y="418"/>
                  </a:lnTo>
                  <a:lnTo>
                    <a:pt x="304" y="416"/>
                  </a:lnTo>
                  <a:lnTo>
                    <a:pt x="302" y="416"/>
                  </a:lnTo>
                  <a:lnTo>
                    <a:pt x="302" y="416"/>
                  </a:lnTo>
                  <a:lnTo>
                    <a:pt x="302" y="416"/>
                  </a:lnTo>
                  <a:lnTo>
                    <a:pt x="302" y="416"/>
                  </a:lnTo>
                  <a:close/>
                  <a:moveTo>
                    <a:pt x="288" y="454"/>
                  </a:moveTo>
                  <a:lnTo>
                    <a:pt x="288" y="454"/>
                  </a:lnTo>
                  <a:lnTo>
                    <a:pt x="288" y="456"/>
                  </a:lnTo>
                  <a:lnTo>
                    <a:pt x="288" y="456"/>
                  </a:lnTo>
                  <a:lnTo>
                    <a:pt x="288" y="456"/>
                  </a:lnTo>
                  <a:lnTo>
                    <a:pt x="288" y="454"/>
                  </a:lnTo>
                  <a:lnTo>
                    <a:pt x="288" y="454"/>
                  </a:lnTo>
                  <a:close/>
                  <a:moveTo>
                    <a:pt x="296" y="438"/>
                  </a:moveTo>
                  <a:lnTo>
                    <a:pt x="292" y="436"/>
                  </a:lnTo>
                  <a:lnTo>
                    <a:pt x="294" y="438"/>
                  </a:lnTo>
                  <a:lnTo>
                    <a:pt x="296" y="438"/>
                  </a:lnTo>
                  <a:close/>
                  <a:moveTo>
                    <a:pt x="304" y="398"/>
                  </a:moveTo>
                  <a:lnTo>
                    <a:pt x="304" y="398"/>
                  </a:lnTo>
                  <a:lnTo>
                    <a:pt x="302" y="398"/>
                  </a:lnTo>
                  <a:lnTo>
                    <a:pt x="302" y="396"/>
                  </a:lnTo>
                  <a:lnTo>
                    <a:pt x="302" y="396"/>
                  </a:lnTo>
                  <a:lnTo>
                    <a:pt x="304" y="398"/>
                  </a:lnTo>
                  <a:lnTo>
                    <a:pt x="304" y="398"/>
                  </a:lnTo>
                  <a:close/>
                  <a:moveTo>
                    <a:pt x="302" y="400"/>
                  </a:moveTo>
                  <a:lnTo>
                    <a:pt x="302" y="400"/>
                  </a:lnTo>
                  <a:lnTo>
                    <a:pt x="300" y="402"/>
                  </a:lnTo>
                  <a:lnTo>
                    <a:pt x="300" y="402"/>
                  </a:lnTo>
                  <a:lnTo>
                    <a:pt x="302" y="402"/>
                  </a:lnTo>
                  <a:lnTo>
                    <a:pt x="302" y="400"/>
                  </a:lnTo>
                  <a:lnTo>
                    <a:pt x="302" y="400"/>
                  </a:lnTo>
                  <a:close/>
                  <a:moveTo>
                    <a:pt x="278" y="430"/>
                  </a:moveTo>
                  <a:lnTo>
                    <a:pt x="278" y="430"/>
                  </a:lnTo>
                  <a:lnTo>
                    <a:pt x="278" y="430"/>
                  </a:lnTo>
                  <a:lnTo>
                    <a:pt x="278" y="430"/>
                  </a:lnTo>
                  <a:lnTo>
                    <a:pt x="280" y="430"/>
                  </a:lnTo>
                  <a:lnTo>
                    <a:pt x="280" y="430"/>
                  </a:lnTo>
                  <a:lnTo>
                    <a:pt x="278" y="428"/>
                  </a:lnTo>
                  <a:lnTo>
                    <a:pt x="276" y="428"/>
                  </a:lnTo>
                  <a:lnTo>
                    <a:pt x="276" y="428"/>
                  </a:lnTo>
                  <a:lnTo>
                    <a:pt x="278" y="430"/>
                  </a:lnTo>
                  <a:lnTo>
                    <a:pt x="276" y="432"/>
                  </a:lnTo>
                  <a:lnTo>
                    <a:pt x="276" y="432"/>
                  </a:lnTo>
                  <a:lnTo>
                    <a:pt x="276" y="432"/>
                  </a:lnTo>
                  <a:lnTo>
                    <a:pt x="276" y="432"/>
                  </a:lnTo>
                  <a:lnTo>
                    <a:pt x="278" y="432"/>
                  </a:lnTo>
                  <a:lnTo>
                    <a:pt x="278" y="430"/>
                  </a:lnTo>
                  <a:lnTo>
                    <a:pt x="278" y="430"/>
                  </a:lnTo>
                  <a:lnTo>
                    <a:pt x="278" y="430"/>
                  </a:lnTo>
                  <a:lnTo>
                    <a:pt x="278" y="430"/>
                  </a:lnTo>
                  <a:close/>
                  <a:moveTo>
                    <a:pt x="264" y="452"/>
                  </a:moveTo>
                  <a:lnTo>
                    <a:pt x="264" y="454"/>
                  </a:lnTo>
                  <a:lnTo>
                    <a:pt x="262" y="456"/>
                  </a:lnTo>
                  <a:lnTo>
                    <a:pt x="264" y="456"/>
                  </a:lnTo>
                  <a:lnTo>
                    <a:pt x="264" y="456"/>
                  </a:lnTo>
                  <a:lnTo>
                    <a:pt x="266" y="454"/>
                  </a:lnTo>
                  <a:lnTo>
                    <a:pt x="266" y="452"/>
                  </a:lnTo>
                  <a:lnTo>
                    <a:pt x="264" y="452"/>
                  </a:lnTo>
                  <a:lnTo>
                    <a:pt x="264" y="452"/>
                  </a:lnTo>
                  <a:close/>
                  <a:moveTo>
                    <a:pt x="264" y="448"/>
                  </a:moveTo>
                  <a:lnTo>
                    <a:pt x="266" y="446"/>
                  </a:lnTo>
                  <a:lnTo>
                    <a:pt x="264" y="448"/>
                  </a:lnTo>
                  <a:lnTo>
                    <a:pt x="264" y="448"/>
                  </a:lnTo>
                  <a:close/>
                  <a:moveTo>
                    <a:pt x="268" y="446"/>
                  </a:moveTo>
                  <a:lnTo>
                    <a:pt x="268" y="446"/>
                  </a:lnTo>
                  <a:lnTo>
                    <a:pt x="266" y="444"/>
                  </a:lnTo>
                  <a:lnTo>
                    <a:pt x="266" y="444"/>
                  </a:lnTo>
                  <a:lnTo>
                    <a:pt x="266" y="446"/>
                  </a:lnTo>
                  <a:lnTo>
                    <a:pt x="268" y="446"/>
                  </a:lnTo>
                  <a:lnTo>
                    <a:pt x="268" y="446"/>
                  </a:lnTo>
                  <a:close/>
                  <a:moveTo>
                    <a:pt x="264" y="440"/>
                  </a:moveTo>
                  <a:lnTo>
                    <a:pt x="262" y="438"/>
                  </a:lnTo>
                  <a:lnTo>
                    <a:pt x="262" y="438"/>
                  </a:lnTo>
                  <a:lnTo>
                    <a:pt x="260" y="438"/>
                  </a:lnTo>
                  <a:lnTo>
                    <a:pt x="256" y="436"/>
                  </a:lnTo>
                  <a:lnTo>
                    <a:pt x="252" y="434"/>
                  </a:lnTo>
                  <a:lnTo>
                    <a:pt x="252" y="432"/>
                  </a:lnTo>
                  <a:lnTo>
                    <a:pt x="252" y="432"/>
                  </a:lnTo>
                  <a:lnTo>
                    <a:pt x="252" y="432"/>
                  </a:lnTo>
                  <a:lnTo>
                    <a:pt x="254" y="434"/>
                  </a:lnTo>
                  <a:lnTo>
                    <a:pt x="254" y="434"/>
                  </a:lnTo>
                  <a:lnTo>
                    <a:pt x="254" y="432"/>
                  </a:lnTo>
                  <a:lnTo>
                    <a:pt x="252" y="432"/>
                  </a:lnTo>
                  <a:lnTo>
                    <a:pt x="252" y="432"/>
                  </a:lnTo>
                  <a:lnTo>
                    <a:pt x="252" y="432"/>
                  </a:lnTo>
                  <a:lnTo>
                    <a:pt x="252" y="432"/>
                  </a:lnTo>
                  <a:lnTo>
                    <a:pt x="252" y="432"/>
                  </a:lnTo>
                  <a:lnTo>
                    <a:pt x="252" y="432"/>
                  </a:lnTo>
                  <a:lnTo>
                    <a:pt x="252" y="432"/>
                  </a:lnTo>
                  <a:lnTo>
                    <a:pt x="252" y="432"/>
                  </a:lnTo>
                  <a:lnTo>
                    <a:pt x="252" y="436"/>
                  </a:lnTo>
                  <a:lnTo>
                    <a:pt x="254" y="436"/>
                  </a:lnTo>
                  <a:lnTo>
                    <a:pt x="254" y="436"/>
                  </a:lnTo>
                  <a:lnTo>
                    <a:pt x="254" y="438"/>
                  </a:lnTo>
                  <a:lnTo>
                    <a:pt x="254" y="438"/>
                  </a:lnTo>
                  <a:lnTo>
                    <a:pt x="252" y="438"/>
                  </a:lnTo>
                  <a:lnTo>
                    <a:pt x="252" y="438"/>
                  </a:lnTo>
                  <a:lnTo>
                    <a:pt x="252" y="438"/>
                  </a:lnTo>
                  <a:lnTo>
                    <a:pt x="252" y="440"/>
                  </a:lnTo>
                  <a:lnTo>
                    <a:pt x="252" y="440"/>
                  </a:lnTo>
                  <a:lnTo>
                    <a:pt x="252" y="440"/>
                  </a:lnTo>
                  <a:lnTo>
                    <a:pt x="252" y="440"/>
                  </a:lnTo>
                  <a:lnTo>
                    <a:pt x="254" y="438"/>
                  </a:lnTo>
                  <a:lnTo>
                    <a:pt x="254" y="438"/>
                  </a:lnTo>
                  <a:lnTo>
                    <a:pt x="256" y="438"/>
                  </a:lnTo>
                  <a:lnTo>
                    <a:pt x="256" y="440"/>
                  </a:lnTo>
                  <a:lnTo>
                    <a:pt x="254" y="442"/>
                  </a:lnTo>
                  <a:lnTo>
                    <a:pt x="254" y="442"/>
                  </a:lnTo>
                  <a:lnTo>
                    <a:pt x="256" y="442"/>
                  </a:lnTo>
                  <a:lnTo>
                    <a:pt x="256" y="444"/>
                  </a:lnTo>
                  <a:lnTo>
                    <a:pt x="256" y="446"/>
                  </a:lnTo>
                  <a:lnTo>
                    <a:pt x="256" y="446"/>
                  </a:lnTo>
                  <a:lnTo>
                    <a:pt x="258" y="444"/>
                  </a:lnTo>
                  <a:lnTo>
                    <a:pt x="260" y="444"/>
                  </a:lnTo>
                  <a:lnTo>
                    <a:pt x="262" y="444"/>
                  </a:lnTo>
                  <a:lnTo>
                    <a:pt x="264" y="442"/>
                  </a:lnTo>
                  <a:lnTo>
                    <a:pt x="264" y="442"/>
                  </a:lnTo>
                  <a:lnTo>
                    <a:pt x="264" y="442"/>
                  </a:lnTo>
                  <a:lnTo>
                    <a:pt x="264" y="440"/>
                  </a:lnTo>
                  <a:lnTo>
                    <a:pt x="264" y="440"/>
                  </a:lnTo>
                  <a:close/>
                  <a:moveTo>
                    <a:pt x="252" y="426"/>
                  </a:moveTo>
                  <a:lnTo>
                    <a:pt x="252" y="426"/>
                  </a:lnTo>
                  <a:lnTo>
                    <a:pt x="252" y="426"/>
                  </a:lnTo>
                  <a:lnTo>
                    <a:pt x="252" y="424"/>
                  </a:lnTo>
                  <a:lnTo>
                    <a:pt x="252" y="424"/>
                  </a:lnTo>
                  <a:lnTo>
                    <a:pt x="250" y="424"/>
                  </a:lnTo>
                  <a:lnTo>
                    <a:pt x="250" y="424"/>
                  </a:lnTo>
                  <a:lnTo>
                    <a:pt x="250" y="426"/>
                  </a:lnTo>
                  <a:lnTo>
                    <a:pt x="252" y="426"/>
                  </a:lnTo>
                  <a:lnTo>
                    <a:pt x="252" y="426"/>
                  </a:lnTo>
                  <a:close/>
                  <a:moveTo>
                    <a:pt x="246" y="432"/>
                  </a:moveTo>
                  <a:lnTo>
                    <a:pt x="246" y="432"/>
                  </a:lnTo>
                  <a:lnTo>
                    <a:pt x="248" y="432"/>
                  </a:lnTo>
                  <a:lnTo>
                    <a:pt x="246" y="432"/>
                  </a:lnTo>
                  <a:close/>
                  <a:moveTo>
                    <a:pt x="256" y="422"/>
                  </a:moveTo>
                  <a:lnTo>
                    <a:pt x="256" y="422"/>
                  </a:lnTo>
                  <a:lnTo>
                    <a:pt x="256" y="420"/>
                  </a:lnTo>
                  <a:lnTo>
                    <a:pt x="258" y="416"/>
                  </a:lnTo>
                  <a:lnTo>
                    <a:pt x="258" y="416"/>
                  </a:lnTo>
                  <a:lnTo>
                    <a:pt x="260" y="418"/>
                  </a:lnTo>
                  <a:lnTo>
                    <a:pt x="262" y="420"/>
                  </a:lnTo>
                  <a:lnTo>
                    <a:pt x="262" y="420"/>
                  </a:lnTo>
                  <a:lnTo>
                    <a:pt x="264" y="420"/>
                  </a:lnTo>
                  <a:lnTo>
                    <a:pt x="264" y="420"/>
                  </a:lnTo>
                  <a:lnTo>
                    <a:pt x="264" y="420"/>
                  </a:lnTo>
                  <a:lnTo>
                    <a:pt x="264" y="420"/>
                  </a:lnTo>
                  <a:lnTo>
                    <a:pt x="266" y="424"/>
                  </a:lnTo>
                  <a:lnTo>
                    <a:pt x="268" y="422"/>
                  </a:lnTo>
                  <a:lnTo>
                    <a:pt x="268" y="422"/>
                  </a:lnTo>
                  <a:lnTo>
                    <a:pt x="268" y="420"/>
                  </a:lnTo>
                  <a:lnTo>
                    <a:pt x="268" y="420"/>
                  </a:lnTo>
                  <a:lnTo>
                    <a:pt x="270" y="422"/>
                  </a:lnTo>
                  <a:lnTo>
                    <a:pt x="272" y="422"/>
                  </a:lnTo>
                  <a:lnTo>
                    <a:pt x="274" y="422"/>
                  </a:lnTo>
                  <a:lnTo>
                    <a:pt x="276" y="424"/>
                  </a:lnTo>
                  <a:lnTo>
                    <a:pt x="276" y="424"/>
                  </a:lnTo>
                  <a:lnTo>
                    <a:pt x="276" y="422"/>
                  </a:lnTo>
                  <a:lnTo>
                    <a:pt x="276" y="422"/>
                  </a:lnTo>
                  <a:lnTo>
                    <a:pt x="274" y="420"/>
                  </a:lnTo>
                  <a:lnTo>
                    <a:pt x="274" y="420"/>
                  </a:lnTo>
                  <a:lnTo>
                    <a:pt x="272" y="418"/>
                  </a:lnTo>
                  <a:lnTo>
                    <a:pt x="270" y="418"/>
                  </a:lnTo>
                  <a:lnTo>
                    <a:pt x="268" y="420"/>
                  </a:lnTo>
                  <a:lnTo>
                    <a:pt x="268" y="418"/>
                  </a:lnTo>
                  <a:lnTo>
                    <a:pt x="268" y="418"/>
                  </a:lnTo>
                  <a:lnTo>
                    <a:pt x="266" y="416"/>
                  </a:lnTo>
                  <a:lnTo>
                    <a:pt x="266" y="414"/>
                  </a:lnTo>
                  <a:lnTo>
                    <a:pt x="266" y="414"/>
                  </a:lnTo>
                  <a:lnTo>
                    <a:pt x="266" y="416"/>
                  </a:lnTo>
                  <a:lnTo>
                    <a:pt x="266" y="416"/>
                  </a:lnTo>
                  <a:lnTo>
                    <a:pt x="264" y="416"/>
                  </a:lnTo>
                  <a:lnTo>
                    <a:pt x="264" y="416"/>
                  </a:lnTo>
                  <a:lnTo>
                    <a:pt x="264" y="416"/>
                  </a:lnTo>
                  <a:lnTo>
                    <a:pt x="264" y="416"/>
                  </a:lnTo>
                  <a:lnTo>
                    <a:pt x="264" y="416"/>
                  </a:lnTo>
                  <a:lnTo>
                    <a:pt x="264" y="414"/>
                  </a:lnTo>
                  <a:lnTo>
                    <a:pt x="262" y="414"/>
                  </a:lnTo>
                  <a:lnTo>
                    <a:pt x="262" y="414"/>
                  </a:lnTo>
                  <a:lnTo>
                    <a:pt x="262" y="414"/>
                  </a:lnTo>
                  <a:lnTo>
                    <a:pt x="260" y="414"/>
                  </a:lnTo>
                  <a:lnTo>
                    <a:pt x="260" y="416"/>
                  </a:lnTo>
                  <a:lnTo>
                    <a:pt x="260" y="416"/>
                  </a:lnTo>
                  <a:lnTo>
                    <a:pt x="258" y="416"/>
                  </a:lnTo>
                  <a:lnTo>
                    <a:pt x="258" y="416"/>
                  </a:lnTo>
                  <a:lnTo>
                    <a:pt x="260" y="416"/>
                  </a:lnTo>
                  <a:lnTo>
                    <a:pt x="258" y="414"/>
                  </a:lnTo>
                  <a:lnTo>
                    <a:pt x="258" y="414"/>
                  </a:lnTo>
                  <a:lnTo>
                    <a:pt x="258" y="412"/>
                  </a:lnTo>
                  <a:lnTo>
                    <a:pt x="258" y="412"/>
                  </a:lnTo>
                  <a:lnTo>
                    <a:pt x="254" y="412"/>
                  </a:lnTo>
                  <a:lnTo>
                    <a:pt x="250" y="410"/>
                  </a:lnTo>
                  <a:lnTo>
                    <a:pt x="250" y="410"/>
                  </a:lnTo>
                  <a:lnTo>
                    <a:pt x="248" y="412"/>
                  </a:lnTo>
                  <a:lnTo>
                    <a:pt x="250" y="414"/>
                  </a:lnTo>
                  <a:lnTo>
                    <a:pt x="250" y="414"/>
                  </a:lnTo>
                  <a:lnTo>
                    <a:pt x="252" y="416"/>
                  </a:lnTo>
                  <a:lnTo>
                    <a:pt x="252" y="414"/>
                  </a:lnTo>
                  <a:lnTo>
                    <a:pt x="252" y="414"/>
                  </a:lnTo>
                  <a:lnTo>
                    <a:pt x="254" y="418"/>
                  </a:lnTo>
                  <a:lnTo>
                    <a:pt x="256" y="420"/>
                  </a:lnTo>
                  <a:lnTo>
                    <a:pt x="254" y="420"/>
                  </a:lnTo>
                  <a:lnTo>
                    <a:pt x="254" y="420"/>
                  </a:lnTo>
                  <a:lnTo>
                    <a:pt x="254" y="420"/>
                  </a:lnTo>
                  <a:lnTo>
                    <a:pt x="256" y="422"/>
                  </a:lnTo>
                  <a:lnTo>
                    <a:pt x="256" y="422"/>
                  </a:lnTo>
                  <a:close/>
                  <a:moveTo>
                    <a:pt x="248" y="424"/>
                  </a:moveTo>
                  <a:lnTo>
                    <a:pt x="248" y="424"/>
                  </a:lnTo>
                  <a:lnTo>
                    <a:pt x="248" y="424"/>
                  </a:lnTo>
                  <a:lnTo>
                    <a:pt x="248" y="424"/>
                  </a:lnTo>
                  <a:lnTo>
                    <a:pt x="248" y="424"/>
                  </a:lnTo>
                  <a:lnTo>
                    <a:pt x="248" y="424"/>
                  </a:lnTo>
                  <a:lnTo>
                    <a:pt x="248" y="424"/>
                  </a:lnTo>
                  <a:lnTo>
                    <a:pt x="248" y="424"/>
                  </a:lnTo>
                  <a:close/>
                  <a:moveTo>
                    <a:pt x="242" y="430"/>
                  </a:moveTo>
                  <a:lnTo>
                    <a:pt x="242" y="430"/>
                  </a:lnTo>
                  <a:lnTo>
                    <a:pt x="244" y="432"/>
                  </a:lnTo>
                  <a:lnTo>
                    <a:pt x="244" y="432"/>
                  </a:lnTo>
                  <a:lnTo>
                    <a:pt x="244" y="432"/>
                  </a:lnTo>
                  <a:lnTo>
                    <a:pt x="244" y="432"/>
                  </a:lnTo>
                  <a:lnTo>
                    <a:pt x="244" y="430"/>
                  </a:lnTo>
                  <a:lnTo>
                    <a:pt x="242" y="430"/>
                  </a:lnTo>
                  <a:lnTo>
                    <a:pt x="242" y="430"/>
                  </a:lnTo>
                  <a:close/>
                  <a:moveTo>
                    <a:pt x="268" y="360"/>
                  </a:moveTo>
                  <a:lnTo>
                    <a:pt x="268" y="360"/>
                  </a:lnTo>
                  <a:lnTo>
                    <a:pt x="266" y="360"/>
                  </a:lnTo>
                  <a:lnTo>
                    <a:pt x="270" y="358"/>
                  </a:lnTo>
                  <a:lnTo>
                    <a:pt x="270" y="358"/>
                  </a:lnTo>
                  <a:lnTo>
                    <a:pt x="268" y="358"/>
                  </a:lnTo>
                  <a:lnTo>
                    <a:pt x="266" y="356"/>
                  </a:lnTo>
                  <a:lnTo>
                    <a:pt x="266" y="356"/>
                  </a:lnTo>
                  <a:lnTo>
                    <a:pt x="266" y="356"/>
                  </a:lnTo>
                  <a:lnTo>
                    <a:pt x="266" y="356"/>
                  </a:lnTo>
                  <a:lnTo>
                    <a:pt x="264" y="358"/>
                  </a:lnTo>
                  <a:lnTo>
                    <a:pt x="264" y="356"/>
                  </a:lnTo>
                  <a:lnTo>
                    <a:pt x="264" y="354"/>
                  </a:lnTo>
                  <a:lnTo>
                    <a:pt x="264" y="354"/>
                  </a:lnTo>
                  <a:lnTo>
                    <a:pt x="264" y="354"/>
                  </a:lnTo>
                  <a:lnTo>
                    <a:pt x="264" y="354"/>
                  </a:lnTo>
                  <a:lnTo>
                    <a:pt x="266" y="354"/>
                  </a:lnTo>
                  <a:lnTo>
                    <a:pt x="266" y="354"/>
                  </a:lnTo>
                  <a:lnTo>
                    <a:pt x="266" y="354"/>
                  </a:lnTo>
                  <a:lnTo>
                    <a:pt x="264" y="352"/>
                  </a:lnTo>
                  <a:lnTo>
                    <a:pt x="262" y="354"/>
                  </a:lnTo>
                  <a:lnTo>
                    <a:pt x="262" y="354"/>
                  </a:lnTo>
                  <a:lnTo>
                    <a:pt x="260" y="354"/>
                  </a:lnTo>
                  <a:lnTo>
                    <a:pt x="260" y="354"/>
                  </a:lnTo>
                  <a:lnTo>
                    <a:pt x="260" y="354"/>
                  </a:lnTo>
                  <a:lnTo>
                    <a:pt x="260" y="354"/>
                  </a:lnTo>
                  <a:lnTo>
                    <a:pt x="260" y="354"/>
                  </a:lnTo>
                  <a:lnTo>
                    <a:pt x="264" y="358"/>
                  </a:lnTo>
                  <a:lnTo>
                    <a:pt x="268" y="360"/>
                  </a:lnTo>
                  <a:lnTo>
                    <a:pt x="268" y="360"/>
                  </a:lnTo>
                  <a:close/>
                  <a:moveTo>
                    <a:pt x="262" y="362"/>
                  </a:moveTo>
                  <a:lnTo>
                    <a:pt x="262" y="362"/>
                  </a:lnTo>
                  <a:lnTo>
                    <a:pt x="262" y="364"/>
                  </a:lnTo>
                  <a:lnTo>
                    <a:pt x="264" y="362"/>
                  </a:lnTo>
                  <a:lnTo>
                    <a:pt x="264" y="362"/>
                  </a:lnTo>
                  <a:lnTo>
                    <a:pt x="262" y="362"/>
                  </a:lnTo>
                  <a:lnTo>
                    <a:pt x="262" y="362"/>
                  </a:lnTo>
                  <a:lnTo>
                    <a:pt x="262" y="362"/>
                  </a:lnTo>
                  <a:close/>
                  <a:moveTo>
                    <a:pt x="226" y="450"/>
                  </a:moveTo>
                  <a:lnTo>
                    <a:pt x="226" y="450"/>
                  </a:lnTo>
                  <a:lnTo>
                    <a:pt x="228" y="452"/>
                  </a:lnTo>
                  <a:lnTo>
                    <a:pt x="228" y="452"/>
                  </a:lnTo>
                  <a:lnTo>
                    <a:pt x="230" y="450"/>
                  </a:lnTo>
                  <a:lnTo>
                    <a:pt x="228" y="448"/>
                  </a:lnTo>
                  <a:lnTo>
                    <a:pt x="228" y="448"/>
                  </a:lnTo>
                  <a:lnTo>
                    <a:pt x="228" y="450"/>
                  </a:lnTo>
                  <a:lnTo>
                    <a:pt x="228" y="450"/>
                  </a:lnTo>
                  <a:lnTo>
                    <a:pt x="226" y="448"/>
                  </a:lnTo>
                  <a:lnTo>
                    <a:pt x="226" y="450"/>
                  </a:lnTo>
                  <a:lnTo>
                    <a:pt x="226" y="450"/>
                  </a:lnTo>
                  <a:close/>
                  <a:moveTo>
                    <a:pt x="226" y="452"/>
                  </a:moveTo>
                  <a:lnTo>
                    <a:pt x="226" y="452"/>
                  </a:lnTo>
                  <a:lnTo>
                    <a:pt x="226" y="454"/>
                  </a:lnTo>
                  <a:lnTo>
                    <a:pt x="228" y="454"/>
                  </a:lnTo>
                  <a:lnTo>
                    <a:pt x="228" y="454"/>
                  </a:lnTo>
                  <a:lnTo>
                    <a:pt x="226" y="452"/>
                  </a:lnTo>
                  <a:lnTo>
                    <a:pt x="226" y="452"/>
                  </a:lnTo>
                  <a:lnTo>
                    <a:pt x="226" y="452"/>
                  </a:lnTo>
                  <a:close/>
                  <a:moveTo>
                    <a:pt x="222" y="442"/>
                  </a:moveTo>
                  <a:lnTo>
                    <a:pt x="222" y="444"/>
                  </a:lnTo>
                  <a:lnTo>
                    <a:pt x="222" y="446"/>
                  </a:lnTo>
                  <a:lnTo>
                    <a:pt x="222" y="446"/>
                  </a:lnTo>
                  <a:lnTo>
                    <a:pt x="224" y="444"/>
                  </a:lnTo>
                  <a:lnTo>
                    <a:pt x="222" y="442"/>
                  </a:lnTo>
                  <a:lnTo>
                    <a:pt x="222" y="442"/>
                  </a:lnTo>
                  <a:close/>
                  <a:moveTo>
                    <a:pt x="246" y="366"/>
                  </a:moveTo>
                  <a:lnTo>
                    <a:pt x="246" y="364"/>
                  </a:lnTo>
                  <a:lnTo>
                    <a:pt x="246" y="364"/>
                  </a:lnTo>
                  <a:lnTo>
                    <a:pt x="246" y="366"/>
                  </a:lnTo>
                  <a:lnTo>
                    <a:pt x="246" y="366"/>
                  </a:lnTo>
                  <a:lnTo>
                    <a:pt x="244" y="366"/>
                  </a:lnTo>
                  <a:lnTo>
                    <a:pt x="244" y="366"/>
                  </a:lnTo>
                  <a:lnTo>
                    <a:pt x="246" y="368"/>
                  </a:lnTo>
                  <a:lnTo>
                    <a:pt x="246" y="370"/>
                  </a:lnTo>
                  <a:lnTo>
                    <a:pt x="246" y="370"/>
                  </a:lnTo>
                  <a:lnTo>
                    <a:pt x="250" y="368"/>
                  </a:lnTo>
                  <a:lnTo>
                    <a:pt x="250" y="368"/>
                  </a:lnTo>
                  <a:lnTo>
                    <a:pt x="248" y="368"/>
                  </a:lnTo>
                  <a:lnTo>
                    <a:pt x="248" y="366"/>
                  </a:lnTo>
                  <a:lnTo>
                    <a:pt x="248" y="366"/>
                  </a:lnTo>
                  <a:lnTo>
                    <a:pt x="248" y="366"/>
                  </a:lnTo>
                  <a:lnTo>
                    <a:pt x="248" y="366"/>
                  </a:lnTo>
                  <a:lnTo>
                    <a:pt x="246" y="366"/>
                  </a:lnTo>
                  <a:lnTo>
                    <a:pt x="246" y="366"/>
                  </a:lnTo>
                  <a:close/>
                  <a:moveTo>
                    <a:pt x="256" y="354"/>
                  </a:moveTo>
                  <a:lnTo>
                    <a:pt x="256" y="354"/>
                  </a:lnTo>
                  <a:lnTo>
                    <a:pt x="256" y="354"/>
                  </a:lnTo>
                  <a:lnTo>
                    <a:pt x="256" y="354"/>
                  </a:lnTo>
                  <a:lnTo>
                    <a:pt x="256" y="354"/>
                  </a:lnTo>
                  <a:lnTo>
                    <a:pt x="258" y="352"/>
                  </a:lnTo>
                  <a:lnTo>
                    <a:pt x="258" y="352"/>
                  </a:lnTo>
                  <a:lnTo>
                    <a:pt x="256" y="352"/>
                  </a:lnTo>
                  <a:lnTo>
                    <a:pt x="254" y="352"/>
                  </a:lnTo>
                  <a:lnTo>
                    <a:pt x="254" y="354"/>
                  </a:lnTo>
                  <a:lnTo>
                    <a:pt x="254" y="354"/>
                  </a:lnTo>
                  <a:lnTo>
                    <a:pt x="254" y="354"/>
                  </a:lnTo>
                  <a:lnTo>
                    <a:pt x="254" y="354"/>
                  </a:lnTo>
                  <a:lnTo>
                    <a:pt x="254" y="354"/>
                  </a:lnTo>
                  <a:lnTo>
                    <a:pt x="254" y="354"/>
                  </a:lnTo>
                  <a:lnTo>
                    <a:pt x="254" y="354"/>
                  </a:lnTo>
                  <a:lnTo>
                    <a:pt x="254" y="354"/>
                  </a:lnTo>
                  <a:lnTo>
                    <a:pt x="254" y="356"/>
                  </a:lnTo>
                  <a:lnTo>
                    <a:pt x="254" y="354"/>
                  </a:lnTo>
                  <a:lnTo>
                    <a:pt x="254" y="354"/>
                  </a:lnTo>
                  <a:lnTo>
                    <a:pt x="254" y="354"/>
                  </a:lnTo>
                  <a:lnTo>
                    <a:pt x="254" y="354"/>
                  </a:lnTo>
                  <a:lnTo>
                    <a:pt x="256" y="354"/>
                  </a:lnTo>
                  <a:lnTo>
                    <a:pt x="256" y="354"/>
                  </a:lnTo>
                  <a:lnTo>
                    <a:pt x="256" y="354"/>
                  </a:lnTo>
                  <a:lnTo>
                    <a:pt x="256" y="354"/>
                  </a:lnTo>
                  <a:lnTo>
                    <a:pt x="256" y="354"/>
                  </a:lnTo>
                  <a:close/>
                  <a:moveTo>
                    <a:pt x="242" y="334"/>
                  </a:moveTo>
                  <a:lnTo>
                    <a:pt x="244" y="334"/>
                  </a:lnTo>
                  <a:lnTo>
                    <a:pt x="244" y="332"/>
                  </a:lnTo>
                  <a:lnTo>
                    <a:pt x="242" y="334"/>
                  </a:lnTo>
                  <a:lnTo>
                    <a:pt x="242" y="334"/>
                  </a:lnTo>
                  <a:lnTo>
                    <a:pt x="242" y="334"/>
                  </a:lnTo>
                  <a:lnTo>
                    <a:pt x="242" y="334"/>
                  </a:lnTo>
                  <a:lnTo>
                    <a:pt x="242" y="334"/>
                  </a:lnTo>
                  <a:lnTo>
                    <a:pt x="242" y="334"/>
                  </a:lnTo>
                  <a:lnTo>
                    <a:pt x="242" y="334"/>
                  </a:lnTo>
                  <a:close/>
                  <a:moveTo>
                    <a:pt x="238" y="348"/>
                  </a:moveTo>
                  <a:lnTo>
                    <a:pt x="236" y="350"/>
                  </a:lnTo>
                  <a:lnTo>
                    <a:pt x="236" y="350"/>
                  </a:lnTo>
                  <a:lnTo>
                    <a:pt x="238" y="350"/>
                  </a:lnTo>
                  <a:lnTo>
                    <a:pt x="238" y="348"/>
                  </a:lnTo>
                  <a:lnTo>
                    <a:pt x="238" y="348"/>
                  </a:lnTo>
                  <a:close/>
                  <a:moveTo>
                    <a:pt x="234" y="336"/>
                  </a:moveTo>
                  <a:lnTo>
                    <a:pt x="234" y="336"/>
                  </a:lnTo>
                  <a:lnTo>
                    <a:pt x="236" y="338"/>
                  </a:lnTo>
                  <a:lnTo>
                    <a:pt x="236" y="338"/>
                  </a:lnTo>
                  <a:lnTo>
                    <a:pt x="234" y="336"/>
                  </a:lnTo>
                  <a:lnTo>
                    <a:pt x="234" y="336"/>
                  </a:lnTo>
                  <a:lnTo>
                    <a:pt x="236" y="334"/>
                  </a:lnTo>
                  <a:lnTo>
                    <a:pt x="236" y="334"/>
                  </a:lnTo>
                  <a:lnTo>
                    <a:pt x="234" y="334"/>
                  </a:lnTo>
                  <a:lnTo>
                    <a:pt x="234" y="334"/>
                  </a:lnTo>
                  <a:lnTo>
                    <a:pt x="234" y="334"/>
                  </a:lnTo>
                  <a:lnTo>
                    <a:pt x="230" y="330"/>
                  </a:lnTo>
                  <a:lnTo>
                    <a:pt x="230" y="332"/>
                  </a:lnTo>
                  <a:lnTo>
                    <a:pt x="230" y="332"/>
                  </a:lnTo>
                  <a:lnTo>
                    <a:pt x="230" y="332"/>
                  </a:lnTo>
                  <a:lnTo>
                    <a:pt x="228" y="332"/>
                  </a:lnTo>
                  <a:lnTo>
                    <a:pt x="228" y="332"/>
                  </a:lnTo>
                  <a:lnTo>
                    <a:pt x="230" y="336"/>
                  </a:lnTo>
                  <a:lnTo>
                    <a:pt x="232" y="338"/>
                  </a:lnTo>
                  <a:lnTo>
                    <a:pt x="234" y="336"/>
                  </a:lnTo>
                  <a:close/>
                  <a:moveTo>
                    <a:pt x="210" y="378"/>
                  </a:moveTo>
                  <a:lnTo>
                    <a:pt x="212" y="378"/>
                  </a:lnTo>
                  <a:lnTo>
                    <a:pt x="212" y="376"/>
                  </a:lnTo>
                  <a:lnTo>
                    <a:pt x="212" y="376"/>
                  </a:lnTo>
                  <a:lnTo>
                    <a:pt x="210" y="378"/>
                  </a:lnTo>
                  <a:lnTo>
                    <a:pt x="210" y="378"/>
                  </a:lnTo>
                  <a:lnTo>
                    <a:pt x="210" y="378"/>
                  </a:lnTo>
                  <a:close/>
                  <a:moveTo>
                    <a:pt x="214" y="362"/>
                  </a:moveTo>
                  <a:lnTo>
                    <a:pt x="214" y="362"/>
                  </a:lnTo>
                  <a:lnTo>
                    <a:pt x="216" y="362"/>
                  </a:lnTo>
                  <a:lnTo>
                    <a:pt x="218" y="364"/>
                  </a:lnTo>
                  <a:lnTo>
                    <a:pt x="218" y="362"/>
                  </a:lnTo>
                  <a:lnTo>
                    <a:pt x="218" y="362"/>
                  </a:lnTo>
                  <a:lnTo>
                    <a:pt x="218" y="360"/>
                  </a:lnTo>
                  <a:lnTo>
                    <a:pt x="218" y="358"/>
                  </a:lnTo>
                  <a:lnTo>
                    <a:pt x="218" y="358"/>
                  </a:lnTo>
                  <a:lnTo>
                    <a:pt x="218" y="356"/>
                  </a:lnTo>
                  <a:lnTo>
                    <a:pt x="218" y="356"/>
                  </a:lnTo>
                  <a:lnTo>
                    <a:pt x="216" y="356"/>
                  </a:lnTo>
                  <a:lnTo>
                    <a:pt x="214" y="356"/>
                  </a:lnTo>
                  <a:lnTo>
                    <a:pt x="214" y="356"/>
                  </a:lnTo>
                  <a:lnTo>
                    <a:pt x="210" y="356"/>
                  </a:lnTo>
                  <a:lnTo>
                    <a:pt x="210" y="354"/>
                  </a:lnTo>
                  <a:lnTo>
                    <a:pt x="210" y="356"/>
                  </a:lnTo>
                  <a:lnTo>
                    <a:pt x="210" y="356"/>
                  </a:lnTo>
                  <a:lnTo>
                    <a:pt x="208" y="356"/>
                  </a:lnTo>
                  <a:lnTo>
                    <a:pt x="208" y="356"/>
                  </a:lnTo>
                  <a:lnTo>
                    <a:pt x="208" y="356"/>
                  </a:lnTo>
                  <a:lnTo>
                    <a:pt x="212" y="358"/>
                  </a:lnTo>
                  <a:lnTo>
                    <a:pt x="212" y="360"/>
                  </a:lnTo>
                  <a:lnTo>
                    <a:pt x="214" y="362"/>
                  </a:lnTo>
                  <a:lnTo>
                    <a:pt x="212" y="364"/>
                  </a:lnTo>
                  <a:lnTo>
                    <a:pt x="214" y="362"/>
                  </a:lnTo>
                  <a:lnTo>
                    <a:pt x="214" y="362"/>
                  </a:lnTo>
                  <a:close/>
                  <a:moveTo>
                    <a:pt x="196" y="384"/>
                  </a:moveTo>
                  <a:lnTo>
                    <a:pt x="196" y="384"/>
                  </a:lnTo>
                  <a:lnTo>
                    <a:pt x="200" y="386"/>
                  </a:lnTo>
                  <a:lnTo>
                    <a:pt x="200" y="386"/>
                  </a:lnTo>
                  <a:lnTo>
                    <a:pt x="200" y="386"/>
                  </a:lnTo>
                  <a:lnTo>
                    <a:pt x="202" y="386"/>
                  </a:lnTo>
                  <a:lnTo>
                    <a:pt x="202" y="384"/>
                  </a:lnTo>
                  <a:lnTo>
                    <a:pt x="202" y="384"/>
                  </a:lnTo>
                  <a:lnTo>
                    <a:pt x="200" y="386"/>
                  </a:lnTo>
                  <a:lnTo>
                    <a:pt x="200" y="386"/>
                  </a:lnTo>
                  <a:lnTo>
                    <a:pt x="198" y="382"/>
                  </a:lnTo>
                  <a:lnTo>
                    <a:pt x="194" y="382"/>
                  </a:lnTo>
                  <a:lnTo>
                    <a:pt x="194" y="382"/>
                  </a:lnTo>
                  <a:lnTo>
                    <a:pt x="194" y="386"/>
                  </a:lnTo>
                  <a:lnTo>
                    <a:pt x="194" y="386"/>
                  </a:lnTo>
                  <a:lnTo>
                    <a:pt x="196" y="384"/>
                  </a:lnTo>
                  <a:lnTo>
                    <a:pt x="196" y="386"/>
                  </a:lnTo>
                  <a:lnTo>
                    <a:pt x="196" y="386"/>
                  </a:lnTo>
                  <a:lnTo>
                    <a:pt x="196" y="384"/>
                  </a:lnTo>
                  <a:close/>
                  <a:moveTo>
                    <a:pt x="200" y="362"/>
                  </a:moveTo>
                  <a:lnTo>
                    <a:pt x="198" y="362"/>
                  </a:lnTo>
                  <a:lnTo>
                    <a:pt x="200" y="364"/>
                  </a:lnTo>
                  <a:lnTo>
                    <a:pt x="200" y="364"/>
                  </a:lnTo>
                  <a:lnTo>
                    <a:pt x="200" y="362"/>
                  </a:lnTo>
                  <a:lnTo>
                    <a:pt x="200" y="362"/>
                  </a:lnTo>
                  <a:lnTo>
                    <a:pt x="200" y="362"/>
                  </a:lnTo>
                  <a:close/>
                  <a:moveTo>
                    <a:pt x="202" y="334"/>
                  </a:moveTo>
                  <a:lnTo>
                    <a:pt x="202" y="334"/>
                  </a:lnTo>
                  <a:lnTo>
                    <a:pt x="202" y="336"/>
                  </a:lnTo>
                  <a:lnTo>
                    <a:pt x="204" y="336"/>
                  </a:lnTo>
                  <a:lnTo>
                    <a:pt x="204" y="336"/>
                  </a:lnTo>
                  <a:lnTo>
                    <a:pt x="204" y="334"/>
                  </a:lnTo>
                  <a:lnTo>
                    <a:pt x="204" y="332"/>
                  </a:lnTo>
                  <a:lnTo>
                    <a:pt x="204" y="332"/>
                  </a:lnTo>
                  <a:lnTo>
                    <a:pt x="202" y="334"/>
                  </a:lnTo>
                  <a:lnTo>
                    <a:pt x="202" y="334"/>
                  </a:lnTo>
                  <a:lnTo>
                    <a:pt x="202" y="334"/>
                  </a:lnTo>
                  <a:close/>
                  <a:moveTo>
                    <a:pt x="206" y="330"/>
                  </a:moveTo>
                  <a:lnTo>
                    <a:pt x="206" y="330"/>
                  </a:lnTo>
                  <a:lnTo>
                    <a:pt x="208" y="328"/>
                  </a:lnTo>
                  <a:lnTo>
                    <a:pt x="210" y="328"/>
                  </a:lnTo>
                  <a:lnTo>
                    <a:pt x="210" y="328"/>
                  </a:lnTo>
                  <a:lnTo>
                    <a:pt x="208" y="326"/>
                  </a:lnTo>
                  <a:lnTo>
                    <a:pt x="208" y="324"/>
                  </a:lnTo>
                  <a:lnTo>
                    <a:pt x="208" y="322"/>
                  </a:lnTo>
                  <a:lnTo>
                    <a:pt x="210" y="324"/>
                  </a:lnTo>
                  <a:lnTo>
                    <a:pt x="210" y="324"/>
                  </a:lnTo>
                  <a:lnTo>
                    <a:pt x="210" y="324"/>
                  </a:lnTo>
                  <a:lnTo>
                    <a:pt x="212" y="326"/>
                  </a:lnTo>
                  <a:lnTo>
                    <a:pt x="212" y="326"/>
                  </a:lnTo>
                  <a:lnTo>
                    <a:pt x="212" y="328"/>
                  </a:lnTo>
                  <a:lnTo>
                    <a:pt x="212" y="328"/>
                  </a:lnTo>
                  <a:lnTo>
                    <a:pt x="212" y="328"/>
                  </a:lnTo>
                  <a:lnTo>
                    <a:pt x="212" y="328"/>
                  </a:lnTo>
                  <a:lnTo>
                    <a:pt x="212" y="328"/>
                  </a:lnTo>
                  <a:lnTo>
                    <a:pt x="212" y="328"/>
                  </a:lnTo>
                  <a:lnTo>
                    <a:pt x="214" y="328"/>
                  </a:lnTo>
                  <a:lnTo>
                    <a:pt x="214" y="328"/>
                  </a:lnTo>
                  <a:lnTo>
                    <a:pt x="214" y="330"/>
                  </a:lnTo>
                  <a:lnTo>
                    <a:pt x="216" y="330"/>
                  </a:lnTo>
                  <a:lnTo>
                    <a:pt x="216" y="330"/>
                  </a:lnTo>
                  <a:lnTo>
                    <a:pt x="214" y="328"/>
                  </a:lnTo>
                  <a:lnTo>
                    <a:pt x="212" y="328"/>
                  </a:lnTo>
                  <a:lnTo>
                    <a:pt x="212" y="328"/>
                  </a:lnTo>
                  <a:lnTo>
                    <a:pt x="212" y="328"/>
                  </a:lnTo>
                  <a:lnTo>
                    <a:pt x="212" y="328"/>
                  </a:lnTo>
                  <a:lnTo>
                    <a:pt x="212" y="326"/>
                  </a:lnTo>
                  <a:lnTo>
                    <a:pt x="212" y="326"/>
                  </a:lnTo>
                  <a:lnTo>
                    <a:pt x="212" y="328"/>
                  </a:lnTo>
                  <a:lnTo>
                    <a:pt x="212" y="328"/>
                  </a:lnTo>
                  <a:lnTo>
                    <a:pt x="214" y="326"/>
                  </a:lnTo>
                  <a:lnTo>
                    <a:pt x="214" y="328"/>
                  </a:lnTo>
                  <a:lnTo>
                    <a:pt x="216" y="328"/>
                  </a:lnTo>
                  <a:lnTo>
                    <a:pt x="216" y="326"/>
                  </a:lnTo>
                  <a:lnTo>
                    <a:pt x="216" y="326"/>
                  </a:lnTo>
                  <a:lnTo>
                    <a:pt x="216" y="326"/>
                  </a:lnTo>
                  <a:lnTo>
                    <a:pt x="214" y="326"/>
                  </a:lnTo>
                  <a:lnTo>
                    <a:pt x="212" y="324"/>
                  </a:lnTo>
                  <a:lnTo>
                    <a:pt x="212" y="324"/>
                  </a:lnTo>
                  <a:lnTo>
                    <a:pt x="212" y="324"/>
                  </a:lnTo>
                  <a:lnTo>
                    <a:pt x="212" y="324"/>
                  </a:lnTo>
                  <a:lnTo>
                    <a:pt x="212" y="324"/>
                  </a:lnTo>
                  <a:lnTo>
                    <a:pt x="212" y="324"/>
                  </a:lnTo>
                  <a:lnTo>
                    <a:pt x="212" y="324"/>
                  </a:lnTo>
                  <a:lnTo>
                    <a:pt x="212" y="324"/>
                  </a:lnTo>
                  <a:lnTo>
                    <a:pt x="210" y="322"/>
                  </a:lnTo>
                  <a:lnTo>
                    <a:pt x="208" y="322"/>
                  </a:lnTo>
                  <a:lnTo>
                    <a:pt x="208" y="322"/>
                  </a:lnTo>
                  <a:lnTo>
                    <a:pt x="208" y="322"/>
                  </a:lnTo>
                  <a:lnTo>
                    <a:pt x="208" y="324"/>
                  </a:lnTo>
                  <a:lnTo>
                    <a:pt x="208" y="324"/>
                  </a:lnTo>
                  <a:lnTo>
                    <a:pt x="204" y="322"/>
                  </a:lnTo>
                  <a:lnTo>
                    <a:pt x="204" y="322"/>
                  </a:lnTo>
                  <a:lnTo>
                    <a:pt x="206" y="330"/>
                  </a:lnTo>
                  <a:lnTo>
                    <a:pt x="206" y="330"/>
                  </a:lnTo>
                  <a:close/>
                  <a:moveTo>
                    <a:pt x="212" y="304"/>
                  </a:moveTo>
                  <a:lnTo>
                    <a:pt x="212" y="304"/>
                  </a:lnTo>
                  <a:lnTo>
                    <a:pt x="212" y="304"/>
                  </a:lnTo>
                  <a:lnTo>
                    <a:pt x="212" y="304"/>
                  </a:lnTo>
                  <a:lnTo>
                    <a:pt x="212" y="304"/>
                  </a:lnTo>
                  <a:lnTo>
                    <a:pt x="210" y="306"/>
                  </a:lnTo>
                  <a:lnTo>
                    <a:pt x="210" y="306"/>
                  </a:lnTo>
                  <a:lnTo>
                    <a:pt x="212" y="306"/>
                  </a:lnTo>
                  <a:lnTo>
                    <a:pt x="212" y="306"/>
                  </a:lnTo>
                  <a:lnTo>
                    <a:pt x="214" y="306"/>
                  </a:lnTo>
                  <a:lnTo>
                    <a:pt x="214" y="306"/>
                  </a:lnTo>
                  <a:lnTo>
                    <a:pt x="218" y="308"/>
                  </a:lnTo>
                  <a:lnTo>
                    <a:pt x="218" y="308"/>
                  </a:lnTo>
                  <a:lnTo>
                    <a:pt x="220" y="308"/>
                  </a:lnTo>
                  <a:lnTo>
                    <a:pt x="218" y="306"/>
                  </a:lnTo>
                  <a:lnTo>
                    <a:pt x="218" y="306"/>
                  </a:lnTo>
                  <a:lnTo>
                    <a:pt x="218" y="306"/>
                  </a:lnTo>
                  <a:lnTo>
                    <a:pt x="216" y="304"/>
                  </a:lnTo>
                  <a:lnTo>
                    <a:pt x="216" y="304"/>
                  </a:lnTo>
                  <a:lnTo>
                    <a:pt x="214" y="306"/>
                  </a:lnTo>
                  <a:lnTo>
                    <a:pt x="212" y="306"/>
                  </a:lnTo>
                  <a:lnTo>
                    <a:pt x="212" y="306"/>
                  </a:lnTo>
                  <a:lnTo>
                    <a:pt x="212" y="304"/>
                  </a:lnTo>
                  <a:lnTo>
                    <a:pt x="212" y="304"/>
                  </a:lnTo>
                  <a:close/>
                  <a:moveTo>
                    <a:pt x="226" y="282"/>
                  </a:moveTo>
                  <a:lnTo>
                    <a:pt x="226" y="282"/>
                  </a:lnTo>
                  <a:lnTo>
                    <a:pt x="226" y="280"/>
                  </a:lnTo>
                  <a:lnTo>
                    <a:pt x="224" y="278"/>
                  </a:lnTo>
                  <a:lnTo>
                    <a:pt x="226" y="282"/>
                  </a:lnTo>
                  <a:close/>
                  <a:moveTo>
                    <a:pt x="212" y="316"/>
                  </a:moveTo>
                  <a:lnTo>
                    <a:pt x="212" y="316"/>
                  </a:lnTo>
                  <a:lnTo>
                    <a:pt x="212" y="316"/>
                  </a:lnTo>
                  <a:lnTo>
                    <a:pt x="214" y="316"/>
                  </a:lnTo>
                  <a:lnTo>
                    <a:pt x="214" y="316"/>
                  </a:lnTo>
                  <a:lnTo>
                    <a:pt x="212" y="314"/>
                  </a:lnTo>
                  <a:lnTo>
                    <a:pt x="212" y="316"/>
                  </a:lnTo>
                  <a:lnTo>
                    <a:pt x="212" y="316"/>
                  </a:lnTo>
                  <a:close/>
                  <a:moveTo>
                    <a:pt x="208" y="354"/>
                  </a:moveTo>
                  <a:lnTo>
                    <a:pt x="208" y="354"/>
                  </a:lnTo>
                  <a:lnTo>
                    <a:pt x="206" y="356"/>
                  </a:lnTo>
                  <a:lnTo>
                    <a:pt x="208" y="356"/>
                  </a:lnTo>
                  <a:lnTo>
                    <a:pt x="208" y="356"/>
                  </a:lnTo>
                  <a:lnTo>
                    <a:pt x="208" y="354"/>
                  </a:lnTo>
                  <a:lnTo>
                    <a:pt x="208" y="354"/>
                  </a:lnTo>
                  <a:lnTo>
                    <a:pt x="206" y="354"/>
                  </a:lnTo>
                  <a:lnTo>
                    <a:pt x="206" y="354"/>
                  </a:lnTo>
                  <a:lnTo>
                    <a:pt x="206" y="354"/>
                  </a:lnTo>
                  <a:lnTo>
                    <a:pt x="206" y="354"/>
                  </a:lnTo>
                  <a:lnTo>
                    <a:pt x="206" y="354"/>
                  </a:lnTo>
                  <a:lnTo>
                    <a:pt x="206" y="354"/>
                  </a:lnTo>
                  <a:lnTo>
                    <a:pt x="206" y="354"/>
                  </a:lnTo>
                  <a:lnTo>
                    <a:pt x="206" y="352"/>
                  </a:lnTo>
                  <a:lnTo>
                    <a:pt x="204" y="352"/>
                  </a:lnTo>
                  <a:lnTo>
                    <a:pt x="204" y="352"/>
                  </a:lnTo>
                  <a:lnTo>
                    <a:pt x="206" y="354"/>
                  </a:lnTo>
                  <a:lnTo>
                    <a:pt x="206" y="354"/>
                  </a:lnTo>
                  <a:lnTo>
                    <a:pt x="206" y="354"/>
                  </a:lnTo>
                  <a:lnTo>
                    <a:pt x="206" y="354"/>
                  </a:lnTo>
                  <a:lnTo>
                    <a:pt x="206" y="354"/>
                  </a:lnTo>
                  <a:lnTo>
                    <a:pt x="206" y="354"/>
                  </a:lnTo>
                  <a:lnTo>
                    <a:pt x="206" y="354"/>
                  </a:lnTo>
                  <a:lnTo>
                    <a:pt x="206" y="354"/>
                  </a:lnTo>
                  <a:lnTo>
                    <a:pt x="206" y="354"/>
                  </a:lnTo>
                  <a:lnTo>
                    <a:pt x="206" y="356"/>
                  </a:lnTo>
                  <a:lnTo>
                    <a:pt x="206" y="356"/>
                  </a:lnTo>
                  <a:lnTo>
                    <a:pt x="206" y="354"/>
                  </a:lnTo>
                  <a:lnTo>
                    <a:pt x="208" y="354"/>
                  </a:lnTo>
                  <a:close/>
                  <a:moveTo>
                    <a:pt x="222" y="316"/>
                  </a:moveTo>
                  <a:lnTo>
                    <a:pt x="222" y="316"/>
                  </a:lnTo>
                  <a:lnTo>
                    <a:pt x="224" y="314"/>
                  </a:lnTo>
                  <a:lnTo>
                    <a:pt x="224" y="314"/>
                  </a:lnTo>
                  <a:lnTo>
                    <a:pt x="222" y="312"/>
                  </a:lnTo>
                  <a:lnTo>
                    <a:pt x="220" y="312"/>
                  </a:lnTo>
                  <a:lnTo>
                    <a:pt x="220" y="312"/>
                  </a:lnTo>
                  <a:lnTo>
                    <a:pt x="222" y="314"/>
                  </a:lnTo>
                  <a:lnTo>
                    <a:pt x="222" y="316"/>
                  </a:lnTo>
                  <a:lnTo>
                    <a:pt x="222" y="316"/>
                  </a:lnTo>
                  <a:close/>
                  <a:moveTo>
                    <a:pt x="206" y="338"/>
                  </a:moveTo>
                  <a:lnTo>
                    <a:pt x="206" y="334"/>
                  </a:lnTo>
                  <a:lnTo>
                    <a:pt x="206" y="334"/>
                  </a:lnTo>
                  <a:lnTo>
                    <a:pt x="206" y="338"/>
                  </a:lnTo>
                  <a:close/>
                  <a:moveTo>
                    <a:pt x="204" y="338"/>
                  </a:moveTo>
                  <a:lnTo>
                    <a:pt x="206" y="338"/>
                  </a:lnTo>
                  <a:lnTo>
                    <a:pt x="206" y="338"/>
                  </a:lnTo>
                  <a:lnTo>
                    <a:pt x="206" y="338"/>
                  </a:lnTo>
                  <a:lnTo>
                    <a:pt x="204" y="338"/>
                  </a:lnTo>
                  <a:lnTo>
                    <a:pt x="204" y="338"/>
                  </a:lnTo>
                  <a:lnTo>
                    <a:pt x="204" y="338"/>
                  </a:lnTo>
                  <a:close/>
                  <a:moveTo>
                    <a:pt x="196" y="360"/>
                  </a:moveTo>
                  <a:lnTo>
                    <a:pt x="196" y="360"/>
                  </a:lnTo>
                  <a:lnTo>
                    <a:pt x="198" y="360"/>
                  </a:lnTo>
                  <a:lnTo>
                    <a:pt x="200" y="360"/>
                  </a:lnTo>
                  <a:lnTo>
                    <a:pt x="198" y="356"/>
                  </a:lnTo>
                  <a:lnTo>
                    <a:pt x="198" y="356"/>
                  </a:lnTo>
                  <a:lnTo>
                    <a:pt x="196" y="358"/>
                  </a:lnTo>
                  <a:lnTo>
                    <a:pt x="196" y="360"/>
                  </a:lnTo>
                  <a:lnTo>
                    <a:pt x="196" y="360"/>
                  </a:lnTo>
                  <a:close/>
                  <a:moveTo>
                    <a:pt x="210" y="336"/>
                  </a:moveTo>
                  <a:lnTo>
                    <a:pt x="210" y="336"/>
                  </a:lnTo>
                  <a:lnTo>
                    <a:pt x="210" y="334"/>
                  </a:lnTo>
                  <a:lnTo>
                    <a:pt x="208" y="334"/>
                  </a:lnTo>
                  <a:lnTo>
                    <a:pt x="210" y="336"/>
                  </a:lnTo>
                  <a:close/>
                  <a:moveTo>
                    <a:pt x="204" y="380"/>
                  </a:moveTo>
                  <a:lnTo>
                    <a:pt x="204" y="380"/>
                  </a:lnTo>
                  <a:lnTo>
                    <a:pt x="202" y="378"/>
                  </a:lnTo>
                  <a:lnTo>
                    <a:pt x="200" y="378"/>
                  </a:lnTo>
                  <a:lnTo>
                    <a:pt x="198" y="378"/>
                  </a:lnTo>
                  <a:lnTo>
                    <a:pt x="198" y="378"/>
                  </a:lnTo>
                  <a:lnTo>
                    <a:pt x="200" y="380"/>
                  </a:lnTo>
                  <a:lnTo>
                    <a:pt x="204" y="380"/>
                  </a:lnTo>
                  <a:lnTo>
                    <a:pt x="204" y="380"/>
                  </a:lnTo>
                  <a:close/>
                  <a:moveTo>
                    <a:pt x="206" y="368"/>
                  </a:moveTo>
                  <a:lnTo>
                    <a:pt x="204" y="370"/>
                  </a:lnTo>
                  <a:lnTo>
                    <a:pt x="204" y="370"/>
                  </a:lnTo>
                  <a:lnTo>
                    <a:pt x="206" y="370"/>
                  </a:lnTo>
                  <a:lnTo>
                    <a:pt x="206" y="368"/>
                  </a:lnTo>
                  <a:lnTo>
                    <a:pt x="206" y="368"/>
                  </a:lnTo>
                  <a:close/>
                  <a:moveTo>
                    <a:pt x="206" y="376"/>
                  </a:moveTo>
                  <a:lnTo>
                    <a:pt x="206" y="374"/>
                  </a:lnTo>
                  <a:lnTo>
                    <a:pt x="206" y="374"/>
                  </a:lnTo>
                  <a:lnTo>
                    <a:pt x="206" y="374"/>
                  </a:lnTo>
                  <a:lnTo>
                    <a:pt x="204" y="374"/>
                  </a:lnTo>
                  <a:lnTo>
                    <a:pt x="206" y="374"/>
                  </a:lnTo>
                  <a:lnTo>
                    <a:pt x="206" y="376"/>
                  </a:lnTo>
                  <a:close/>
                  <a:moveTo>
                    <a:pt x="208" y="370"/>
                  </a:moveTo>
                  <a:lnTo>
                    <a:pt x="210" y="372"/>
                  </a:lnTo>
                  <a:lnTo>
                    <a:pt x="210" y="372"/>
                  </a:lnTo>
                  <a:lnTo>
                    <a:pt x="210" y="370"/>
                  </a:lnTo>
                  <a:lnTo>
                    <a:pt x="208" y="370"/>
                  </a:lnTo>
                  <a:lnTo>
                    <a:pt x="208" y="368"/>
                  </a:lnTo>
                  <a:lnTo>
                    <a:pt x="208" y="368"/>
                  </a:lnTo>
                  <a:lnTo>
                    <a:pt x="208" y="370"/>
                  </a:lnTo>
                  <a:lnTo>
                    <a:pt x="208" y="370"/>
                  </a:lnTo>
                  <a:close/>
                  <a:moveTo>
                    <a:pt x="224" y="318"/>
                  </a:moveTo>
                  <a:lnTo>
                    <a:pt x="226" y="320"/>
                  </a:lnTo>
                  <a:lnTo>
                    <a:pt x="226" y="318"/>
                  </a:lnTo>
                  <a:lnTo>
                    <a:pt x="226" y="318"/>
                  </a:lnTo>
                  <a:lnTo>
                    <a:pt x="226" y="318"/>
                  </a:lnTo>
                  <a:lnTo>
                    <a:pt x="226" y="318"/>
                  </a:lnTo>
                  <a:lnTo>
                    <a:pt x="226" y="318"/>
                  </a:lnTo>
                  <a:lnTo>
                    <a:pt x="224" y="318"/>
                  </a:lnTo>
                  <a:lnTo>
                    <a:pt x="224" y="318"/>
                  </a:lnTo>
                  <a:close/>
                  <a:moveTo>
                    <a:pt x="228" y="324"/>
                  </a:moveTo>
                  <a:lnTo>
                    <a:pt x="228" y="324"/>
                  </a:lnTo>
                  <a:lnTo>
                    <a:pt x="230" y="322"/>
                  </a:lnTo>
                  <a:lnTo>
                    <a:pt x="230" y="322"/>
                  </a:lnTo>
                  <a:lnTo>
                    <a:pt x="226" y="322"/>
                  </a:lnTo>
                  <a:lnTo>
                    <a:pt x="226" y="320"/>
                  </a:lnTo>
                  <a:lnTo>
                    <a:pt x="226" y="320"/>
                  </a:lnTo>
                  <a:lnTo>
                    <a:pt x="226" y="322"/>
                  </a:lnTo>
                  <a:lnTo>
                    <a:pt x="228" y="322"/>
                  </a:lnTo>
                  <a:lnTo>
                    <a:pt x="228" y="322"/>
                  </a:lnTo>
                  <a:lnTo>
                    <a:pt x="228" y="324"/>
                  </a:lnTo>
                  <a:lnTo>
                    <a:pt x="228" y="326"/>
                  </a:lnTo>
                  <a:lnTo>
                    <a:pt x="228" y="324"/>
                  </a:lnTo>
                  <a:close/>
                  <a:moveTo>
                    <a:pt x="224" y="350"/>
                  </a:moveTo>
                  <a:lnTo>
                    <a:pt x="226" y="350"/>
                  </a:lnTo>
                  <a:lnTo>
                    <a:pt x="224" y="348"/>
                  </a:lnTo>
                  <a:lnTo>
                    <a:pt x="224" y="350"/>
                  </a:lnTo>
                  <a:lnTo>
                    <a:pt x="224" y="350"/>
                  </a:lnTo>
                  <a:lnTo>
                    <a:pt x="224" y="350"/>
                  </a:lnTo>
                  <a:lnTo>
                    <a:pt x="224" y="350"/>
                  </a:lnTo>
                  <a:lnTo>
                    <a:pt x="224" y="350"/>
                  </a:lnTo>
                  <a:close/>
                  <a:moveTo>
                    <a:pt x="222" y="352"/>
                  </a:moveTo>
                  <a:lnTo>
                    <a:pt x="222" y="352"/>
                  </a:lnTo>
                  <a:lnTo>
                    <a:pt x="224" y="354"/>
                  </a:lnTo>
                  <a:lnTo>
                    <a:pt x="224" y="354"/>
                  </a:lnTo>
                  <a:lnTo>
                    <a:pt x="222" y="352"/>
                  </a:lnTo>
                  <a:close/>
                  <a:moveTo>
                    <a:pt x="220" y="356"/>
                  </a:moveTo>
                  <a:lnTo>
                    <a:pt x="220" y="356"/>
                  </a:lnTo>
                  <a:lnTo>
                    <a:pt x="220" y="354"/>
                  </a:lnTo>
                  <a:lnTo>
                    <a:pt x="220" y="354"/>
                  </a:lnTo>
                  <a:lnTo>
                    <a:pt x="220" y="354"/>
                  </a:lnTo>
                  <a:lnTo>
                    <a:pt x="220" y="356"/>
                  </a:lnTo>
                  <a:lnTo>
                    <a:pt x="220" y="356"/>
                  </a:lnTo>
                  <a:close/>
                  <a:moveTo>
                    <a:pt x="222" y="348"/>
                  </a:moveTo>
                  <a:lnTo>
                    <a:pt x="222" y="344"/>
                  </a:lnTo>
                  <a:lnTo>
                    <a:pt x="222" y="344"/>
                  </a:lnTo>
                  <a:lnTo>
                    <a:pt x="222" y="346"/>
                  </a:lnTo>
                  <a:lnTo>
                    <a:pt x="220" y="344"/>
                  </a:lnTo>
                  <a:lnTo>
                    <a:pt x="220" y="344"/>
                  </a:lnTo>
                  <a:lnTo>
                    <a:pt x="220" y="346"/>
                  </a:lnTo>
                  <a:lnTo>
                    <a:pt x="220" y="346"/>
                  </a:lnTo>
                  <a:lnTo>
                    <a:pt x="222" y="348"/>
                  </a:lnTo>
                  <a:lnTo>
                    <a:pt x="222" y="348"/>
                  </a:lnTo>
                  <a:close/>
                  <a:moveTo>
                    <a:pt x="224" y="334"/>
                  </a:moveTo>
                  <a:lnTo>
                    <a:pt x="224" y="332"/>
                  </a:lnTo>
                  <a:lnTo>
                    <a:pt x="224" y="332"/>
                  </a:lnTo>
                  <a:lnTo>
                    <a:pt x="222" y="332"/>
                  </a:lnTo>
                  <a:lnTo>
                    <a:pt x="224" y="332"/>
                  </a:lnTo>
                  <a:lnTo>
                    <a:pt x="224" y="332"/>
                  </a:lnTo>
                  <a:lnTo>
                    <a:pt x="224" y="334"/>
                  </a:lnTo>
                  <a:close/>
                  <a:moveTo>
                    <a:pt x="220" y="348"/>
                  </a:moveTo>
                  <a:lnTo>
                    <a:pt x="220" y="348"/>
                  </a:lnTo>
                  <a:lnTo>
                    <a:pt x="220" y="350"/>
                  </a:lnTo>
                  <a:lnTo>
                    <a:pt x="220" y="350"/>
                  </a:lnTo>
                  <a:lnTo>
                    <a:pt x="220" y="350"/>
                  </a:lnTo>
                  <a:lnTo>
                    <a:pt x="220" y="350"/>
                  </a:lnTo>
                  <a:lnTo>
                    <a:pt x="222" y="348"/>
                  </a:lnTo>
                  <a:lnTo>
                    <a:pt x="220" y="348"/>
                  </a:lnTo>
                  <a:lnTo>
                    <a:pt x="220" y="348"/>
                  </a:lnTo>
                  <a:close/>
                  <a:moveTo>
                    <a:pt x="226" y="332"/>
                  </a:moveTo>
                  <a:lnTo>
                    <a:pt x="226" y="332"/>
                  </a:lnTo>
                  <a:lnTo>
                    <a:pt x="226" y="330"/>
                  </a:lnTo>
                  <a:lnTo>
                    <a:pt x="226" y="330"/>
                  </a:lnTo>
                  <a:lnTo>
                    <a:pt x="226" y="330"/>
                  </a:lnTo>
                  <a:lnTo>
                    <a:pt x="226" y="332"/>
                  </a:lnTo>
                  <a:lnTo>
                    <a:pt x="226" y="332"/>
                  </a:lnTo>
                  <a:close/>
                  <a:moveTo>
                    <a:pt x="224" y="320"/>
                  </a:moveTo>
                  <a:lnTo>
                    <a:pt x="224" y="320"/>
                  </a:lnTo>
                  <a:lnTo>
                    <a:pt x="224" y="320"/>
                  </a:lnTo>
                  <a:lnTo>
                    <a:pt x="224" y="322"/>
                  </a:lnTo>
                  <a:lnTo>
                    <a:pt x="224" y="322"/>
                  </a:lnTo>
                  <a:lnTo>
                    <a:pt x="226" y="320"/>
                  </a:lnTo>
                  <a:lnTo>
                    <a:pt x="224" y="320"/>
                  </a:lnTo>
                  <a:lnTo>
                    <a:pt x="224" y="320"/>
                  </a:lnTo>
                  <a:close/>
                  <a:moveTo>
                    <a:pt x="212" y="378"/>
                  </a:moveTo>
                  <a:lnTo>
                    <a:pt x="212" y="378"/>
                  </a:lnTo>
                  <a:lnTo>
                    <a:pt x="212" y="380"/>
                  </a:lnTo>
                  <a:lnTo>
                    <a:pt x="212" y="380"/>
                  </a:lnTo>
                  <a:lnTo>
                    <a:pt x="214" y="380"/>
                  </a:lnTo>
                  <a:lnTo>
                    <a:pt x="214" y="380"/>
                  </a:lnTo>
                  <a:lnTo>
                    <a:pt x="214" y="380"/>
                  </a:lnTo>
                  <a:lnTo>
                    <a:pt x="214" y="380"/>
                  </a:lnTo>
                  <a:lnTo>
                    <a:pt x="214" y="380"/>
                  </a:lnTo>
                  <a:lnTo>
                    <a:pt x="214" y="380"/>
                  </a:lnTo>
                  <a:lnTo>
                    <a:pt x="216" y="382"/>
                  </a:lnTo>
                  <a:lnTo>
                    <a:pt x="216" y="382"/>
                  </a:lnTo>
                  <a:lnTo>
                    <a:pt x="216" y="382"/>
                  </a:lnTo>
                  <a:lnTo>
                    <a:pt x="216" y="380"/>
                  </a:lnTo>
                  <a:lnTo>
                    <a:pt x="216" y="380"/>
                  </a:lnTo>
                  <a:lnTo>
                    <a:pt x="216" y="380"/>
                  </a:lnTo>
                  <a:lnTo>
                    <a:pt x="216" y="380"/>
                  </a:lnTo>
                  <a:lnTo>
                    <a:pt x="216" y="380"/>
                  </a:lnTo>
                  <a:lnTo>
                    <a:pt x="216" y="380"/>
                  </a:lnTo>
                  <a:lnTo>
                    <a:pt x="216" y="380"/>
                  </a:lnTo>
                  <a:lnTo>
                    <a:pt x="216" y="380"/>
                  </a:lnTo>
                  <a:lnTo>
                    <a:pt x="214" y="380"/>
                  </a:lnTo>
                  <a:lnTo>
                    <a:pt x="214" y="380"/>
                  </a:lnTo>
                  <a:lnTo>
                    <a:pt x="214" y="378"/>
                  </a:lnTo>
                  <a:lnTo>
                    <a:pt x="214" y="378"/>
                  </a:lnTo>
                  <a:lnTo>
                    <a:pt x="212" y="380"/>
                  </a:lnTo>
                  <a:lnTo>
                    <a:pt x="212" y="380"/>
                  </a:lnTo>
                  <a:lnTo>
                    <a:pt x="212" y="378"/>
                  </a:lnTo>
                  <a:lnTo>
                    <a:pt x="212" y="378"/>
                  </a:lnTo>
                  <a:close/>
                  <a:moveTo>
                    <a:pt x="218" y="366"/>
                  </a:moveTo>
                  <a:lnTo>
                    <a:pt x="220" y="366"/>
                  </a:lnTo>
                  <a:lnTo>
                    <a:pt x="218" y="364"/>
                  </a:lnTo>
                  <a:lnTo>
                    <a:pt x="218" y="366"/>
                  </a:lnTo>
                  <a:close/>
                  <a:moveTo>
                    <a:pt x="224" y="362"/>
                  </a:moveTo>
                  <a:lnTo>
                    <a:pt x="224" y="362"/>
                  </a:lnTo>
                  <a:lnTo>
                    <a:pt x="222" y="362"/>
                  </a:lnTo>
                  <a:lnTo>
                    <a:pt x="222" y="360"/>
                  </a:lnTo>
                  <a:lnTo>
                    <a:pt x="222" y="360"/>
                  </a:lnTo>
                  <a:lnTo>
                    <a:pt x="220" y="360"/>
                  </a:lnTo>
                  <a:lnTo>
                    <a:pt x="220" y="362"/>
                  </a:lnTo>
                  <a:lnTo>
                    <a:pt x="220" y="364"/>
                  </a:lnTo>
                  <a:lnTo>
                    <a:pt x="220" y="364"/>
                  </a:lnTo>
                  <a:lnTo>
                    <a:pt x="224" y="362"/>
                  </a:lnTo>
                  <a:lnTo>
                    <a:pt x="224" y="362"/>
                  </a:lnTo>
                  <a:close/>
                  <a:moveTo>
                    <a:pt x="242" y="330"/>
                  </a:moveTo>
                  <a:lnTo>
                    <a:pt x="244" y="328"/>
                  </a:lnTo>
                  <a:lnTo>
                    <a:pt x="244" y="328"/>
                  </a:lnTo>
                  <a:lnTo>
                    <a:pt x="242" y="330"/>
                  </a:lnTo>
                  <a:lnTo>
                    <a:pt x="240" y="328"/>
                  </a:lnTo>
                  <a:lnTo>
                    <a:pt x="242" y="328"/>
                  </a:lnTo>
                  <a:lnTo>
                    <a:pt x="240" y="326"/>
                  </a:lnTo>
                  <a:lnTo>
                    <a:pt x="240" y="328"/>
                  </a:lnTo>
                  <a:lnTo>
                    <a:pt x="240" y="328"/>
                  </a:lnTo>
                  <a:lnTo>
                    <a:pt x="238" y="326"/>
                  </a:lnTo>
                  <a:lnTo>
                    <a:pt x="236" y="328"/>
                  </a:lnTo>
                  <a:lnTo>
                    <a:pt x="236" y="328"/>
                  </a:lnTo>
                  <a:lnTo>
                    <a:pt x="234" y="326"/>
                  </a:lnTo>
                  <a:lnTo>
                    <a:pt x="234" y="324"/>
                  </a:lnTo>
                  <a:lnTo>
                    <a:pt x="234" y="324"/>
                  </a:lnTo>
                  <a:lnTo>
                    <a:pt x="234" y="324"/>
                  </a:lnTo>
                  <a:lnTo>
                    <a:pt x="232" y="326"/>
                  </a:lnTo>
                  <a:lnTo>
                    <a:pt x="232" y="326"/>
                  </a:lnTo>
                  <a:lnTo>
                    <a:pt x="232" y="324"/>
                  </a:lnTo>
                  <a:lnTo>
                    <a:pt x="232" y="324"/>
                  </a:lnTo>
                  <a:lnTo>
                    <a:pt x="230" y="324"/>
                  </a:lnTo>
                  <a:lnTo>
                    <a:pt x="230" y="322"/>
                  </a:lnTo>
                  <a:lnTo>
                    <a:pt x="230" y="322"/>
                  </a:lnTo>
                  <a:lnTo>
                    <a:pt x="230" y="324"/>
                  </a:lnTo>
                  <a:lnTo>
                    <a:pt x="230" y="324"/>
                  </a:lnTo>
                  <a:lnTo>
                    <a:pt x="230" y="324"/>
                  </a:lnTo>
                  <a:lnTo>
                    <a:pt x="234" y="328"/>
                  </a:lnTo>
                  <a:lnTo>
                    <a:pt x="234" y="328"/>
                  </a:lnTo>
                  <a:lnTo>
                    <a:pt x="236" y="330"/>
                  </a:lnTo>
                  <a:lnTo>
                    <a:pt x="236" y="330"/>
                  </a:lnTo>
                  <a:lnTo>
                    <a:pt x="236" y="328"/>
                  </a:lnTo>
                  <a:lnTo>
                    <a:pt x="238" y="326"/>
                  </a:lnTo>
                  <a:lnTo>
                    <a:pt x="238" y="326"/>
                  </a:lnTo>
                  <a:lnTo>
                    <a:pt x="238" y="330"/>
                  </a:lnTo>
                  <a:lnTo>
                    <a:pt x="242" y="330"/>
                  </a:lnTo>
                  <a:lnTo>
                    <a:pt x="242" y="330"/>
                  </a:lnTo>
                  <a:close/>
                  <a:moveTo>
                    <a:pt x="230" y="320"/>
                  </a:moveTo>
                  <a:lnTo>
                    <a:pt x="230" y="320"/>
                  </a:lnTo>
                  <a:lnTo>
                    <a:pt x="232" y="320"/>
                  </a:lnTo>
                  <a:lnTo>
                    <a:pt x="230" y="318"/>
                  </a:lnTo>
                  <a:lnTo>
                    <a:pt x="230" y="318"/>
                  </a:lnTo>
                  <a:lnTo>
                    <a:pt x="230" y="320"/>
                  </a:lnTo>
                  <a:lnTo>
                    <a:pt x="230" y="320"/>
                  </a:lnTo>
                  <a:close/>
                  <a:moveTo>
                    <a:pt x="238" y="314"/>
                  </a:moveTo>
                  <a:lnTo>
                    <a:pt x="238" y="314"/>
                  </a:lnTo>
                  <a:lnTo>
                    <a:pt x="238" y="312"/>
                  </a:lnTo>
                  <a:lnTo>
                    <a:pt x="238" y="312"/>
                  </a:lnTo>
                  <a:lnTo>
                    <a:pt x="238" y="312"/>
                  </a:lnTo>
                  <a:lnTo>
                    <a:pt x="238" y="314"/>
                  </a:lnTo>
                  <a:lnTo>
                    <a:pt x="236" y="314"/>
                  </a:lnTo>
                  <a:lnTo>
                    <a:pt x="236" y="314"/>
                  </a:lnTo>
                  <a:lnTo>
                    <a:pt x="238" y="314"/>
                  </a:lnTo>
                  <a:lnTo>
                    <a:pt x="238" y="314"/>
                  </a:lnTo>
                  <a:close/>
                  <a:moveTo>
                    <a:pt x="242" y="312"/>
                  </a:moveTo>
                  <a:lnTo>
                    <a:pt x="244" y="310"/>
                  </a:lnTo>
                  <a:lnTo>
                    <a:pt x="242" y="308"/>
                  </a:lnTo>
                  <a:lnTo>
                    <a:pt x="242" y="308"/>
                  </a:lnTo>
                  <a:lnTo>
                    <a:pt x="242" y="310"/>
                  </a:lnTo>
                  <a:lnTo>
                    <a:pt x="242" y="312"/>
                  </a:lnTo>
                  <a:lnTo>
                    <a:pt x="242" y="312"/>
                  </a:lnTo>
                  <a:close/>
                  <a:moveTo>
                    <a:pt x="240" y="312"/>
                  </a:moveTo>
                  <a:lnTo>
                    <a:pt x="242" y="312"/>
                  </a:lnTo>
                  <a:lnTo>
                    <a:pt x="242" y="310"/>
                  </a:lnTo>
                  <a:lnTo>
                    <a:pt x="240" y="312"/>
                  </a:lnTo>
                  <a:close/>
                  <a:moveTo>
                    <a:pt x="240" y="326"/>
                  </a:moveTo>
                  <a:lnTo>
                    <a:pt x="240" y="324"/>
                  </a:lnTo>
                  <a:lnTo>
                    <a:pt x="240" y="324"/>
                  </a:lnTo>
                  <a:lnTo>
                    <a:pt x="240" y="324"/>
                  </a:lnTo>
                  <a:lnTo>
                    <a:pt x="240" y="324"/>
                  </a:lnTo>
                  <a:lnTo>
                    <a:pt x="242" y="326"/>
                  </a:lnTo>
                  <a:lnTo>
                    <a:pt x="242" y="326"/>
                  </a:lnTo>
                  <a:lnTo>
                    <a:pt x="242" y="326"/>
                  </a:lnTo>
                  <a:lnTo>
                    <a:pt x="240" y="324"/>
                  </a:lnTo>
                  <a:lnTo>
                    <a:pt x="240" y="324"/>
                  </a:lnTo>
                  <a:lnTo>
                    <a:pt x="240" y="324"/>
                  </a:lnTo>
                  <a:lnTo>
                    <a:pt x="240" y="324"/>
                  </a:lnTo>
                  <a:lnTo>
                    <a:pt x="240" y="324"/>
                  </a:lnTo>
                  <a:lnTo>
                    <a:pt x="240" y="326"/>
                  </a:lnTo>
                  <a:lnTo>
                    <a:pt x="240" y="326"/>
                  </a:lnTo>
                  <a:close/>
                  <a:moveTo>
                    <a:pt x="238" y="332"/>
                  </a:moveTo>
                  <a:lnTo>
                    <a:pt x="238" y="332"/>
                  </a:lnTo>
                  <a:lnTo>
                    <a:pt x="240" y="334"/>
                  </a:lnTo>
                  <a:lnTo>
                    <a:pt x="242" y="332"/>
                  </a:lnTo>
                  <a:lnTo>
                    <a:pt x="238" y="332"/>
                  </a:lnTo>
                  <a:lnTo>
                    <a:pt x="238" y="332"/>
                  </a:lnTo>
                  <a:close/>
                  <a:moveTo>
                    <a:pt x="240" y="338"/>
                  </a:moveTo>
                  <a:lnTo>
                    <a:pt x="240" y="338"/>
                  </a:lnTo>
                  <a:lnTo>
                    <a:pt x="240" y="338"/>
                  </a:lnTo>
                  <a:lnTo>
                    <a:pt x="240" y="336"/>
                  </a:lnTo>
                  <a:lnTo>
                    <a:pt x="240" y="336"/>
                  </a:lnTo>
                  <a:lnTo>
                    <a:pt x="240" y="338"/>
                  </a:lnTo>
                  <a:lnTo>
                    <a:pt x="240" y="338"/>
                  </a:lnTo>
                  <a:lnTo>
                    <a:pt x="240" y="338"/>
                  </a:lnTo>
                  <a:close/>
                  <a:moveTo>
                    <a:pt x="246" y="326"/>
                  </a:moveTo>
                  <a:lnTo>
                    <a:pt x="246" y="326"/>
                  </a:lnTo>
                  <a:lnTo>
                    <a:pt x="244" y="324"/>
                  </a:lnTo>
                  <a:lnTo>
                    <a:pt x="246" y="326"/>
                  </a:lnTo>
                  <a:close/>
                  <a:moveTo>
                    <a:pt x="248" y="314"/>
                  </a:moveTo>
                  <a:lnTo>
                    <a:pt x="248" y="314"/>
                  </a:lnTo>
                  <a:lnTo>
                    <a:pt x="250" y="314"/>
                  </a:lnTo>
                  <a:lnTo>
                    <a:pt x="250" y="314"/>
                  </a:lnTo>
                  <a:lnTo>
                    <a:pt x="250" y="314"/>
                  </a:lnTo>
                  <a:lnTo>
                    <a:pt x="248" y="314"/>
                  </a:lnTo>
                  <a:lnTo>
                    <a:pt x="248" y="314"/>
                  </a:lnTo>
                  <a:close/>
                  <a:moveTo>
                    <a:pt x="254" y="310"/>
                  </a:moveTo>
                  <a:lnTo>
                    <a:pt x="254" y="310"/>
                  </a:lnTo>
                  <a:lnTo>
                    <a:pt x="252" y="310"/>
                  </a:lnTo>
                  <a:lnTo>
                    <a:pt x="254" y="310"/>
                  </a:lnTo>
                  <a:close/>
                  <a:moveTo>
                    <a:pt x="244" y="334"/>
                  </a:moveTo>
                  <a:lnTo>
                    <a:pt x="244" y="334"/>
                  </a:lnTo>
                  <a:lnTo>
                    <a:pt x="246" y="334"/>
                  </a:lnTo>
                  <a:lnTo>
                    <a:pt x="246" y="332"/>
                  </a:lnTo>
                  <a:lnTo>
                    <a:pt x="246" y="332"/>
                  </a:lnTo>
                  <a:lnTo>
                    <a:pt x="244" y="332"/>
                  </a:lnTo>
                  <a:lnTo>
                    <a:pt x="244" y="334"/>
                  </a:lnTo>
                  <a:lnTo>
                    <a:pt x="244" y="334"/>
                  </a:lnTo>
                  <a:close/>
                  <a:moveTo>
                    <a:pt x="250" y="334"/>
                  </a:moveTo>
                  <a:lnTo>
                    <a:pt x="250" y="334"/>
                  </a:lnTo>
                  <a:lnTo>
                    <a:pt x="250" y="330"/>
                  </a:lnTo>
                  <a:lnTo>
                    <a:pt x="252" y="330"/>
                  </a:lnTo>
                  <a:lnTo>
                    <a:pt x="250" y="328"/>
                  </a:lnTo>
                  <a:lnTo>
                    <a:pt x="250" y="328"/>
                  </a:lnTo>
                  <a:lnTo>
                    <a:pt x="248" y="328"/>
                  </a:lnTo>
                  <a:lnTo>
                    <a:pt x="246" y="326"/>
                  </a:lnTo>
                  <a:lnTo>
                    <a:pt x="246" y="326"/>
                  </a:lnTo>
                  <a:lnTo>
                    <a:pt x="248" y="328"/>
                  </a:lnTo>
                  <a:lnTo>
                    <a:pt x="248" y="328"/>
                  </a:lnTo>
                  <a:lnTo>
                    <a:pt x="248" y="330"/>
                  </a:lnTo>
                  <a:lnTo>
                    <a:pt x="248" y="330"/>
                  </a:lnTo>
                  <a:lnTo>
                    <a:pt x="248" y="330"/>
                  </a:lnTo>
                  <a:lnTo>
                    <a:pt x="246" y="330"/>
                  </a:lnTo>
                  <a:lnTo>
                    <a:pt x="246" y="330"/>
                  </a:lnTo>
                  <a:lnTo>
                    <a:pt x="248" y="330"/>
                  </a:lnTo>
                  <a:lnTo>
                    <a:pt x="248" y="332"/>
                  </a:lnTo>
                  <a:lnTo>
                    <a:pt x="248" y="334"/>
                  </a:lnTo>
                  <a:lnTo>
                    <a:pt x="250" y="334"/>
                  </a:lnTo>
                  <a:lnTo>
                    <a:pt x="250" y="334"/>
                  </a:lnTo>
                  <a:close/>
                  <a:moveTo>
                    <a:pt x="248" y="338"/>
                  </a:moveTo>
                  <a:lnTo>
                    <a:pt x="248" y="338"/>
                  </a:lnTo>
                  <a:lnTo>
                    <a:pt x="250" y="340"/>
                  </a:lnTo>
                  <a:lnTo>
                    <a:pt x="252" y="340"/>
                  </a:lnTo>
                  <a:lnTo>
                    <a:pt x="252" y="340"/>
                  </a:lnTo>
                  <a:lnTo>
                    <a:pt x="252" y="338"/>
                  </a:lnTo>
                  <a:lnTo>
                    <a:pt x="248" y="338"/>
                  </a:lnTo>
                  <a:close/>
                  <a:moveTo>
                    <a:pt x="254" y="332"/>
                  </a:moveTo>
                  <a:lnTo>
                    <a:pt x="254" y="330"/>
                  </a:lnTo>
                  <a:lnTo>
                    <a:pt x="254" y="330"/>
                  </a:lnTo>
                  <a:lnTo>
                    <a:pt x="252" y="330"/>
                  </a:lnTo>
                  <a:lnTo>
                    <a:pt x="252" y="330"/>
                  </a:lnTo>
                  <a:lnTo>
                    <a:pt x="252" y="330"/>
                  </a:lnTo>
                  <a:lnTo>
                    <a:pt x="252" y="332"/>
                  </a:lnTo>
                  <a:lnTo>
                    <a:pt x="254" y="332"/>
                  </a:lnTo>
                  <a:lnTo>
                    <a:pt x="254" y="332"/>
                  </a:lnTo>
                  <a:close/>
                  <a:moveTo>
                    <a:pt x="248" y="348"/>
                  </a:moveTo>
                  <a:lnTo>
                    <a:pt x="248" y="348"/>
                  </a:lnTo>
                  <a:lnTo>
                    <a:pt x="250" y="350"/>
                  </a:lnTo>
                  <a:lnTo>
                    <a:pt x="252" y="350"/>
                  </a:lnTo>
                  <a:lnTo>
                    <a:pt x="252" y="350"/>
                  </a:lnTo>
                  <a:lnTo>
                    <a:pt x="250" y="350"/>
                  </a:lnTo>
                  <a:lnTo>
                    <a:pt x="248" y="348"/>
                  </a:lnTo>
                  <a:lnTo>
                    <a:pt x="248" y="348"/>
                  </a:lnTo>
                  <a:close/>
                  <a:moveTo>
                    <a:pt x="266" y="330"/>
                  </a:moveTo>
                  <a:lnTo>
                    <a:pt x="266" y="330"/>
                  </a:lnTo>
                  <a:lnTo>
                    <a:pt x="264" y="330"/>
                  </a:lnTo>
                  <a:lnTo>
                    <a:pt x="264" y="330"/>
                  </a:lnTo>
                  <a:lnTo>
                    <a:pt x="264" y="332"/>
                  </a:lnTo>
                  <a:lnTo>
                    <a:pt x="264" y="332"/>
                  </a:lnTo>
                  <a:lnTo>
                    <a:pt x="266" y="330"/>
                  </a:lnTo>
                  <a:lnTo>
                    <a:pt x="266" y="330"/>
                  </a:lnTo>
                  <a:close/>
                  <a:moveTo>
                    <a:pt x="262" y="330"/>
                  </a:moveTo>
                  <a:lnTo>
                    <a:pt x="262" y="330"/>
                  </a:lnTo>
                  <a:lnTo>
                    <a:pt x="254" y="332"/>
                  </a:lnTo>
                  <a:lnTo>
                    <a:pt x="254" y="332"/>
                  </a:lnTo>
                  <a:lnTo>
                    <a:pt x="254" y="336"/>
                  </a:lnTo>
                  <a:lnTo>
                    <a:pt x="254" y="336"/>
                  </a:lnTo>
                  <a:lnTo>
                    <a:pt x="260" y="340"/>
                  </a:lnTo>
                  <a:lnTo>
                    <a:pt x="260" y="340"/>
                  </a:lnTo>
                  <a:lnTo>
                    <a:pt x="262" y="340"/>
                  </a:lnTo>
                  <a:lnTo>
                    <a:pt x="262" y="340"/>
                  </a:lnTo>
                  <a:lnTo>
                    <a:pt x="258" y="336"/>
                  </a:lnTo>
                  <a:lnTo>
                    <a:pt x="258" y="336"/>
                  </a:lnTo>
                  <a:lnTo>
                    <a:pt x="260" y="334"/>
                  </a:lnTo>
                  <a:lnTo>
                    <a:pt x="260" y="334"/>
                  </a:lnTo>
                  <a:lnTo>
                    <a:pt x="260" y="334"/>
                  </a:lnTo>
                  <a:lnTo>
                    <a:pt x="262" y="334"/>
                  </a:lnTo>
                  <a:lnTo>
                    <a:pt x="266" y="334"/>
                  </a:lnTo>
                  <a:lnTo>
                    <a:pt x="264" y="336"/>
                  </a:lnTo>
                  <a:lnTo>
                    <a:pt x="264" y="336"/>
                  </a:lnTo>
                  <a:lnTo>
                    <a:pt x="264" y="336"/>
                  </a:lnTo>
                  <a:lnTo>
                    <a:pt x="264" y="336"/>
                  </a:lnTo>
                  <a:lnTo>
                    <a:pt x="264" y="336"/>
                  </a:lnTo>
                  <a:lnTo>
                    <a:pt x="264" y="336"/>
                  </a:lnTo>
                  <a:lnTo>
                    <a:pt x="264" y="336"/>
                  </a:lnTo>
                  <a:lnTo>
                    <a:pt x="266" y="340"/>
                  </a:lnTo>
                  <a:lnTo>
                    <a:pt x="266" y="340"/>
                  </a:lnTo>
                  <a:lnTo>
                    <a:pt x="268" y="340"/>
                  </a:lnTo>
                  <a:lnTo>
                    <a:pt x="268" y="340"/>
                  </a:lnTo>
                  <a:lnTo>
                    <a:pt x="268" y="342"/>
                  </a:lnTo>
                  <a:lnTo>
                    <a:pt x="268" y="344"/>
                  </a:lnTo>
                  <a:lnTo>
                    <a:pt x="268" y="344"/>
                  </a:lnTo>
                  <a:lnTo>
                    <a:pt x="268" y="340"/>
                  </a:lnTo>
                  <a:lnTo>
                    <a:pt x="268" y="338"/>
                  </a:lnTo>
                  <a:lnTo>
                    <a:pt x="268" y="338"/>
                  </a:lnTo>
                  <a:lnTo>
                    <a:pt x="266" y="338"/>
                  </a:lnTo>
                  <a:lnTo>
                    <a:pt x="266" y="338"/>
                  </a:lnTo>
                  <a:lnTo>
                    <a:pt x="268" y="336"/>
                  </a:lnTo>
                  <a:lnTo>
                    <a:pt x="268" y="336"/>
                  </a:lnTo>
                  <a:lnTo>
                    <a:pt x="268" y="336"/>
                  </a:lnTo>
                  <a:lnTo>
                    <a:pt x="266" y="334"/>
                  </a:lnTo>
                  <a:lnTo>
                    <a:pt x="262" y="332"/>
                  </a:lnTo>
                  <a:lnTo>
                    <a:pt x="262" y="332"/>
                  </a:lnTo>
                  <a:lnTo>
                    <a:pt x="264" y="332"/>
                  </a:lnTo>
                  <a:lnTo>
                    <a:pt x="262" y="330"/>
                  </a:lnTo>
                  <a:close/>
                  <a:moveTo>
                    <a:pt x="258" y="340"/>
                  </a:moveTo>
                  <a:lnTo>
                    <a:pt x="260" y="340"/>
                  </a:lnTo>
                  <a:lnTo>
                    <a:pt x="260" y="340"/>
                  </a:lnTo>
                  <a:lnTo>
                    <a:pt x="258" y="340"/>
                  </a:lnTo>
                  <a:close/>
                  <a:moveTo>
                    <a:pt x="254" y="350"/>
                  </a:moveTo>
                  <a:lnTo>
                    <a:pt x="256" y="350"/>
                  </a:lnTo>
                  <a:lnTo>
                    <a:pt x="256" y="350"/>
                  </a:lnTo>
                  <a:lnTo>
                    <a:pt x="254" y="348"/>
                  </a:lnTo>
                  <a:lnTo>
                    <a:pt x="254" y="348"/>
                  </a:lnTo>
                  <a:lnTo>
                    <a:pt x="254" y="348"/>
                  </a:lnTo>
                  <a:lnTo>
                    <a:pt x="256" y="348"/>
                  </a:lnTo>
                  <a:lnTo>
                    <a:pt x="258" y="350"/>
                  </a:lnTo>
                  <a:lnTo>
                    <a:pt x="258" y="350"/>
                  </a:lnTo>
                  <a:lnTo>
                    <a:pt x="256" y="346"/>
                  </a:lnTo>
                  <a:lnTo>
                    <a:pt x="254" y="346"/>
                  </a:lnTo>
                  <a:lnTo>
                    <a:pt x="254" y="346"/>
                  </a:lnTo>
                  <a:lnTo>
                    <a:pt x="254" y="348"/>
                  </a:lnTo>
                  <a:lnTo>
                    <a:pt x="254" y="350"/>
                  </a:lnTo>
                  <a:lnTo>
                    <a:pt x="254" y="350"/>
                  </a:lnTo>
                  <a:lnTo>
                    <a:pt x="252" y="350"/>
                  </a:lnTo>
                  <a:lnTo>
                    <a:pt x="252" y="350"/>
                  </a:lnTo>
                  <a:lnTo>
                    <a:pt x="254" y="350"/>
                  </a:lnTo>
                  <a:lnTo>
                    <a:pt x="254" y="350"/>
                  </a:lnTo>
                  <a:close/>
                  <a:moveTo>
                    <a:pt x="260" y="350"/>
                  </a:moveTo>
                  <a:lnTo>
                    <a:pt x="260" y="350"/>
                  </a:lnTo>
                  <a:lnTo>
                    <a:pt x="260" y="350"/>
                  </a:lnTo>
                  <a:lnTo>
                    <a:pt x="258" y="348"/>
                  </a:lnTo>
                  <a:lnTo>
                    <a:pt x="260" y="350"/>
                  </a:lnTo>
                  <a:close/>
                  <a:moveTo>
                    <a:pt x="248" y="394"/>
                  </a:moveTo>
                  <a:lnTo>
                    <a:pt x="248" y="394"/>
                  </a:lnTo>
                  <a:lnTo>
                    <a:pt x="248" y="390"/>
                  </a:lnTo>
                  <a:lnTo>
                    <a:pt x="244" y="388"/>
                  </a:lnTo>
                  <a:lnTo>
                    <a:pt x="244" y="388"/>
                  </a:lnTo>
                  <a:lnTo>
                    <a:pt x="246" y="390"/>
                  </a:lnTo>
                  <a:lnTo>
                    <a:pt x="244" y="392"/>
                  </a:lnTo>
                  <a:lnTo>
                    <a:pt x="244" y="392"/>
                  </a:lnTo>
                  <a:lnTo>
                    <a:pt x="246" y="392"/>
                  </a:lnTo>
                  <a:lnTo>
                    <a:pt x="248" y="394"/>
                  </a:lnTo>
                  <a:lnTo>
                    <a:pt x="248" y="394"/>
                  </a:lnTo>
                  <a:close/>
                  <a:moveTo>
                    <a:pt x="246" y="394"/>
                  </a:moveTo>
                  <a:lnTo>
                    <a:pt x="244" y="394"/>
                  </a:lnTo>
                  <a:lnTo>
                    <a:pt x="246" y="394"/>
                  </a:lnTo>
                  <a:lnTo>
                    <a:pt x="246" y="394"/>
                  </a:lnTo>
                  <a:close/>
                  <a:moveTo>
                    <a:pt x="250" y="372"/>
                  </a:moveTo>
                  <a:lnTo>
                    <a:pt x="250" y="370"/>
                  </a:lnTo>
                  <a:lnTo>
                    <a:pt x="250" y="370"/>
                  </a:lnTo>
                  <a:lnTo>
                    <a:pt x="250" y="370"/>
                  </a:lnTo>
                  <a:lnTo>
                    <a:pt x="250" y="372"/>
                  </a:lnTo>
                  <a:close/>
                  <a:moveTo>
                    <a:pt x="242" y="384"/>
                  </a:moveTo>
                  <a:lnTo>
                    <a:pt x="242" y="384"/>
                  </a:lnTo>
                  <a:lnTo>
                    <a:pt x="242" y="384"/>
                  </a:lnTo>
                  <a:lnTo>
                    <a:pt x="242" y="384"/>
                  </a:lnTo>
                  <a:lnTo>
                    <a:pt x="240" y="382"/>
                  </a:lnTo>
                  <a:lnTo>
                    <a:pt x="240" y="382"/>
                  </a:lnTo>
                  <a:lnTo>
                    <a:pt x="240" y="384"/>
                  </a:lnTo>
                  <a:lnTo>
                    <a:pt x="240" y="386"/>
                  </a:lnTo>
                  <a:lnTo>
                    <a:pt x="242" y="386"/>
                  </a:lnTo>
                  <a:lnTo>
                    <a:pt x="242" y="386"/>
                  </a:lnTo>
                  <a:lnTo>
                    <a:pt x="242" y="386"/>
                  </a:lnTo>
                  <a:lnTo>
                    <a:pt x="242" y="386"/>
                  </a:lnTo>
                  <a:lnTo>
                    <a:pt x="244" y="386"/>
                  </a:lnTo>
                  <a:lnTo>
                    <a:pt x="244" y="386"/>
                  </a:lnTo>
                  <a:lnTo>
                    <a:pt x="244" y="386"/>
                  </a:lnTo>
                  <a:lnTo>
                    <a:pt x="244" y="386"/>
                  </a:lnTo>
                  <a:lnTo>
                    <a:pt x="244" y="386"/>
                  </a:lnTo>
                  <a:lnTo>
                    <a:pt x="242" y="384"/>
                  </a:lnTo>
                  <a:lnTo>
                    <a:pt x="242" y="384"/>
                  </a:lnTo>
                  <a:close/>
                  <a:moveTo>
                    <a:pt x="234" y="396"/>
                  </a:moveTo>
                  <a:lnTo>
                    <a:pt x="234" y="396"/>
                  </a:lnTo>
                  <a:lnTo>
                    <a:pt x="236" y="398"/>
                  </a:lnTo>
                  <a:lnTo>
                    <a:pt x="236" y="396"/>
                  </a:lnTo>
                  <a:lnTo>
                    <a:pt x="236" y="396"/>
                  </a:lnTo>
                  <a:lnTo>
                    <a:pt x="236" y="396"/>
                  </a:lnTo>
                  <a:lnTo>
                    <a:pt x="234" y="396"/>
                  </a:lnTo>
                  <a:lnTo>
                    <a:pt x="234" y="396"/>
                  </a:lnTo>
                  <a:close/>
                  <a:moveTo>
                    <a:pt x="244" y="378"/>
                  </a:moveTo>
                  <a:lnTo>
                    <a:pt x="246" y="378"/>
                  </a:lnTo>
                  <a:lnTo>
                    <a:pt x="244" y="376"/>
                  </a:lnTo>
                  <a:lnTo>
                    <a:pt x="244" y="378"/>
                  </a:lnTo>
                  <a:close/>
                  <a:moveTo>
                    <a:pt x="220" y="440"/>
                  </a:moveTo>
                  <a:lnTo>
                    <a:pt x="220" y="440"/>
                  </a:lnTo>
                  <a:lnTo>
                    <a:pt x="220" y="442"/>
                  </a:lnTo>
                  <a:lnTo>
                    <a:pt x="222" y="442"/>
                  </a:lnTo>
                  <a:lnTo>
                    <a:pt x="220" y="438"/>
                  </a:lnTo>
                  <a:lnTo>
                    <a:pt x="220" y="438"/>
                  </a:lnTo>
                  <a:lnTo>
                    <a:pt x="220" y="440"/>
                  </a:lnTo>
                  <a:lnTo>
                    <a:pt x="220" y="440"/>
                  </a:lnTo>
                  <a:lnTo>
                    <a:pt x="220" y="440"/>
                  </a:lnTo>
                  <a:close/>
                  <a:moveTo>
                    <a:pt x="242" y="394"/>
                  </a:moveTo>
                  <a:lnTo>
                    <a:pt x="244" y="392"/>
                  </a:lnTo>
                  <a:lnTo>
                    <a:pt x="244" y="392"/>
                  </a:lnTo>
                  <a:lnTo>
                    <a:pt x="242" y="392"/>
                  </a:lnTo>
                  <a:lnTo>
                    <a:pt x="244" y="390"/>
                  </a:lnTo>
                  <a:lnTo>
                    <a:pt x="240" y="390"/>
                  </a:lnTo>
                  <a:lnTo>
                    <a:pt x="242" y="394"/>
                  </a:lnTo>
                  <a:close/>
                  <a:moveTo>
                    <a:pt x="228" y="434"/>
                  </a:moveTo>
                  <a:lnTo>
                    <a:pt x="228" y="434"/>
                  </a:lnTo>
                  <a:lnTo>
                    <a:pt x="228" y="436"/>
                  </a:lnTo>
                  <a:lnTo>
                    <a:pt x="228" y="436"/>
                  </a:lnTo>
                  <a:lnTo>
                    <a:pt x="228" y="434"/>
                  </a:lnTo>
                  <a:lnTo>
                    <a:pt x="228" y="434"/>
                  </a:lnTo>
                  <a:lnTo>
                    <a:pt x="228" y="434"/>
                  </a:lnTo>
                  <a:close/>
                  <a:moveTo>
                    <a:pt x="230" y="438"/>
                  </a:moveTo>
                  <a:lnTo>
                    <a:pt x="230" y="438"/>
                  </a:lnTo>
                  <a:lnTo>
                    <a:pt x="230" y="436"/>
                  </a:lnTo>
                  <a:lnTo>
                    <a:pt x="230" y="436"/>
                  </a:lnTo>
                  <a:lnTo>
                    <a:pt x="230" y="436"/>
                  </a:lnTo>
                  <a:lnTo>
                    <a:pt x="230" y="436"/>
                  </a:lnTo>
                  <a:lnTo>
                    <a:pt x="230" y="436"/>
                  </a:lnTo>
                  <a:lnTo>
                    <a:pt x="230" y="438"/>
                  </a:lnTo>
                  <a:lnTo>
                    <a:pt x="230" y="438"/>
                  </a:lnTo>
                  <a:close/>
                  <a:moveTo>
                    <a:pt x="246" y="398"/>
                  </a:moveTo>
                  <a:lnTo>
                    <a:pt x="246" y="398"/>
                  </a:lnTo>
                  <a:lnTo>
                    <a:pt x="248" y="396"/>
                  </a:lnTo>
                  <a:lnTo>
                    <a:pt x="248" y="396"/>
                  </a:lnTo>
                  <a:lnTo>
                    <a:pt x="246" y="394"/>
                  </a:lnTo>
                  <a:lnTo>
                    <a:pt x="244" y="394"/>
                  </a:lnTo>
                  <a:lnTo>
                    <a:pt x="244" y="394"/>
                  </a:lnTo>
                  <a:lnTo>
                    <a:pt x="244" y="396"/>
                  </a:lnTo>
                  <a:lnTo>
                    <a:pt x="246" y="398"/>
                  </a:lnTo>
                  <a:lnTo>
                    <a:pt x="246" y="398"/>
                  </a:lnTo>
                  <a:close/>
                  <a:moveTo>
                    <a:pt x="236" y="428"/>
                  </a:moveTo>
                  <a:lnTo>
                    <a:pt x="238" y="428"/>
                  </a:lnTo>
                  <a:lnTo>
                    <a:pt x="236" y="426"/>
                  </a:lnTo>
                  <a:lnTo>
                    <a:pt x="236" y="428"/>
                  </a:lnTo>
                  <a:close/>
                  <a:moveTo>
                    <a:pt x="258" y="390"/>
                  </a:moveTo>
                  <a:lnTo>
                    <a:pt x="258" y="390"/>
                  </a:lnTo>
                  <a:lnTo>
                    <a:pt x="258" y="392"/>
                  </a:lnTo>
                  <a:lnTo>
                    <a:pt x="258" y="392"/>
                  </a:lnTo>
                  <a:lnTo>
                    <a:pt x="260" y="392"/>
                  </a:lnTo>
                  <a:lnTo>
                    <a:pt x="262" y="392"/>
                  </a:lnTo>
                  <a:lnTo>
                    <a:pt x="258" y="390"/>
                  </a:lnTo>
                  <a:close/>
                  <a:moveTo>
                    <a:pt x="258" y="410"/>
                  </a:moveTo>
                  <a:lnTo>
                    <a:pt x="256" y="408"/>
                  </a:lnTo>
                  <a:lnTo>
                    <a:pt x="254" y="410"/>
                  </a:lnTo>
                  <a:lnTo>
                    <a:pt x="258" y="410"/>
                  </a:lnTo>
                  <a:close/>
                  <a:moveTo>
                    <a:pt x="294" y="320"/>
                  </a:moveTo>
                  <a:lnTo>
                    <a:pt x="294" y="320"/>
                  </a:lnTo>
                  <a:lnTo>
                    <a:pt x="292" y="320"/>
                  </a:lnTo>
                  <a:lnTo>
                    <a:pt x="290" y="320"/>
                  </a:lnTo>
                  <a:lnTo>
                    <a:pt x="290" y="320"/>
                  </a:lnTo>
                  <a:lnTo>
                    <a:pt x="292" y="322"/>
                  </a:lnTo>
                  <a:lnTo>
                    <a:pt x="292" y="324"/>
                  </a:lnTo>
                  <a:lnTo>
                    <a:pt x="294" y="322"/>
                  </a:lnTo>
                  <a:lnTo>
                    <a:pt x="294" y="324"/>
                  </a:lnTo>
                  <a:lnTo>
                    <a:pt x="294" y="324"/>
                  </a:lnTo>
                  <a:lnTo>
                    <a:pt x="296" y="324"/>
                  </a:lnTo>
                  <a:lnTo>
                    <a:pt x="296" y="324"/>
                  </a:lnTo>
                  <a:lnTo>
                    <a:pt x="300" y="326"/>
                  </a:lnTo>
                  <a:lnTo>
                    <a:pt x="300" y="326"/>
                  </a:lnTo>
                  <a:lnTo>
                    <a:pt x="300" y="326"/>
                  </a:lnTo>
                  <a:lnTo>
                    <a:pt x="300" y="326"/>
                  </a:lnTo>
                  <a:lnTo>
                    <a:pt x="300" y="326"/>
                  </a:lnTo>
                  <a:lnTo>
                    <a:pt x="300" y="326"/>
                  </a:lnTo>
                  <a:lnTo>
                    <a:pt x="300" y="326"/>
                  </a:lnTo>
                  <a:lnTo>
                    <a:pt x="300" y="326"/>
                  </a:lnTo>
                  <a:lnTo>
                    <a:pt x="300" y="326"/>
                  </a:lnTo>
                  <a:lnTo>
                    <a:pt x="300" y="326"/>
                  </a:lnTo>
                  <a:lnTo>
                    <a:pt x="300" y="326"/>
                  </a:lnTo>
                  <a:lnTo>
                    <a:pt x="298" y="324"/>
                  </a:lnTo>
                  <a:lnTo>
                    <a:pt x="296" y="322"/>
                  </a:lnTo>
                  <a:lnTo>
                    <a:pt x="296" y="322"/>
                  </a:lnTo>
                  <a:lnTo>
                    <a:pt x="296" y="322"/>
                  </a:lnTo>
                  <a:lnTo>
                    <a:pt x="296" y="322"/>
                  </a:lnTo>
                  <a:lnTo>
                    <a:pt x="296" y="322"/>
                  </a:lnTo>
                  <a:lnTo>
                    <a:pt x="294" y="320"/>
                  </a:lnTo>
                  <a:lnTo>
                    <a:pt x="294" y="320"/>
                  </a:lnTo>
                  <a:lnTo>
                    <a:pt x="294" y="320"/>
                  </a:lnTo>
                  <a:lnTo>
                    <a:pt x="294" y="320"/>
                  </a:lnTo>
                  <a:lnTo>
                    <a:pt x="294" y="320"/>
                  </a:lnTo>
                  <a:lnTo>
                    <a:pt x="298" y="322"/>
                  </a:lnTo>
                  <a:lnTo>
                    <a:pt x="298" y="322"/>
                  </a:lnTo>
                  <a:lnTo>
                    <a:pt x="298" y="320"/>
                  </a:lnTo>
                  <a:lnTo>
                    <a:pt x="298" y="320"/>
                  </a:lnTo>
                  <a:lnTo>
                    <a:pt x="296" y="320"/>
                  </a:lnTo>
                  <a:lnTo>
                    <a:pt x="296" y="320"/>
                  </a:lnTo>
                  <a:lnTo>
                    <a:pt x="296" y="320"/>
                  </a:lnTo>
                  <a:lnTo>
                    <a:pt x="296" y="320"/>
                  </a:lnTo>
                  <a:lnTo>
                    <a:pt x="294" y="318"/>
                  </a:lnTo>
                  <a:lnTo>
                    <a:pt x="292" y="316"/>
                  </a:lnTo>
                  <a:lnTo>
                    <a:pt x="292" y="316"/>
                  </a:lnTo>
                  <a:lnTo>
                    <a:pt x="292" y="320"/>
                  </a:lnTo>
                  <a:lnTo>
                    <a:pt x="294" y="320"/>
                  </a:lnTo>
                  <a:lnTo>
                    <a:pt x="294" y="320"/>
                  </a:lnTo>
                  <a:lnTo>
                    <a:pt x="294" y="320"/>
                  </a:lnTo>
                  <a:lnTo>
                    <a:pt x="294" y="320"/>
                  </a:lnTo>
                  <a:close/>
                  <a:moveTo>
                    <a:pt x="306" y="280"/>
                  </a:moveTo>
                  <a:lnTo>
                    <a:pt x="306" y="280"/>
                  </a:lnTo>
                  <a:lnTo>
                    <a:pt x="306" y="282"/>
                  </a:lnTo>
                  <a:lnTo>
                    <a:pt x="306" y="284"/>
                  </a:lnTo>
                  <a:lnTo>
                    <a:pt x="306" y="284"/>
                  </a:lnTo>
                  <a:lnTo>
                    <a:pt x="308" y="284"/>
                  </a:lnTo>
                  <a:lnTo>
                    <a:pt x="308" y="284"/>
                  </a:lnTo>
                  <a:lnTo>
                    <a:pt x="308" y="282"/>
                  </a:lnTo>
                  <a:lnTo>
                    <a:pt x="308" y="280"/>
                  </a:lnTo>
                  <a:lnTo>
                    <a:pt x="308" y="280"/>
                  </a:lnTo>
                  <a:lnTo>
                    <a:pt x="306" y="280"/>
                  </a:lnTo>
                  <a:lnTo>
                    <a:pt x="306" y="280"/>
                  </a:lnTo>
                  <a:close/>
                  <a:moveTo>
                    <a:pt x="306" y="284"/>
                  </a:moveTo>
                  <a:lnTo>
                    <a:pt x="304" y="286"/>
                  </a:lnTo>
                  <a:lnTo>
                    <a:pt x="306" y="286"/>
                  </a:lnTo>
                  <a:lnTo>
                    <a:pt x="306" y="284"/>
                  </a:lnTo>
                  <a:close/>
                  <a:moveTo>
                    <a:pt x="314" y="282"/>
                  </a:moveTo>
                  <a:lnTo>
                    <a:pt x="316" y="280"/>
                  </a:lnTo>
                  <a:lnTo>
                    <a:pt x="316" y="280"/>
                  </a:lnTo>
                  <a:lnTo>
                    <a:pt x="314" y="280"/>
                  </a:lnTo>
                  <a:lnTo>
                    <a:pt x="314" y="280"/>
                  </a:lnTo>
                  <a:lnTo>
                    <a:pt x="314" y="282"/>
                  </a:lnTo>
                  <a:close/>
                  <a:moveTo>
                    <a:pt x="302" y="328"/>
                  </a:moveTo>
                  <a:lnTo>
                    <a:pt x="302" y="328"/>
                  </a:lnTo>
                  <a:lnTo>
                    <a:pt x="304" y="330"/>
                  </a:lnTo>
                  <a:lnTo>
                    <a:pt x="306" y="330"/>
                  </a:lnTo>
                  <a:lnTo>
                    <a:pt x="304" y="326"/>
                  </a:lnTo>
                  <a:lnTo>
                    <a:pt x="304" y="326"/>
                  </a:lnTo>
                  <a:lnTo>
                    <a:pt x="304" y="328"/>
                  </a:lnTo>
                  <a:lnTo>
                    <a:pt x="302" y="328"/>
                  </a:lnTo>
                  <a:lnTo>
                    <a:pt x="302" y="328"/>
                  </a:lnTo>
                  <a:close/>
                  <a:moveTo>
                    <a:pt x="300" y="352"/>
                  </a:moveTo>
                  <a:lnTo>
                    <a:pt x="302" y="352"/>
                  </a:lnTo>
                  <a:lnTo>
                    <a:pt x="300" y="354"/>
                  </a:lnTo>
                  <a:lnTo>
                    <a:pt x="300" y="354"/>
                  </a:lnTo>
                  <a:lnTo>
                    <a:pt x="302" y="354"/>
                  </a:lnTo>
                  <a:lnTo>
                    <a:pt x="304" y="354"/>
                  </a:lnTo>
                  <a:lnTo>
                    <a:pt x="306" y="356"/>
                  </a:lnTo>
                  <a:lnTo>
                    <a:pt x="306" y="356"/>
                  </a:lnTo>
                  <a:lnTo>
                    <a:pt x="304" y="352"/>
                  </a:lnTo>
                  <a:lnTo>
                    <a:pt x="300" y="352"/>
                  </a:lnTo>
                  <a:lnTo>
                    <a:pt x="300" y="352"/>
                  </a:lnTo>
                  <a:close/>
                  <a:moveTo>
                    <a:pt x="312" y="324"/>
                  </a:moveTo>
                  <a:lnTo>
                    <a:pt x="312" y="324"/>
                  </a:lnTo>
                  <a:lnTo>
                    <a:pt x="312" y="322"/>
                  </a:lnTo>
                  <a:lnTo>
                    <a:pt x="312" y="322"/>
                  </a:lnTo>
                  <a:lnTo>
                    <a:pt x="312" y="322"/>
                  </a:lnTo>
                  <a:lnTo>
                    <a:pt x="312" y="324"/>
                  </a:lnTo>
                  <a:lnTo>
                    <a:pt x="312" y="324"/>
                  </a:lnTo>
                  <a:close/>
                  <a:moveTo>
                    <a:pt x="314" y="326"/>
                  </a:moveTo>
                  <a:lnTo>
                    <a:pt x="314" y="326"/>
                  </a:lnTo>
                  <a:lnTo>
                    <a:pt x="314" y="324"/>
                  </a:lnTo>
                  <a:lnTo>
                    <a:pt x="314" y="324"/>
                  </a:lnTo>
                  <a:lnTo>
                    <a:pt x="314" y="324"/>
                  </a:lnTo>
                  <a:lnTo>
                    <a:pt x="312" y="324"/>
                  </a:lnTo>
                  <a:lnTo>
                    <a:pt x="312" y="324"/>
                  </a:lnTo>
                  <a:lnTo>
                    <a:pt x="314" y="326"/>
                  </a:lnTo>
                  <a:lnTo>
                    <a:pt x="314" y="326"/>
                  </a:lnTo>
                  <a:close/>
                  <a:moveTo>
                    <a:pt x="302" y="366"/>
                  </a:moveTo>
                  <a:lnTo>
                    <a:pt x="304" y="366"/>
                  </a:lnTo>
                  <a:lnTo>
                    <a:pt x="304" y="366"/>
                  </a:lnTo>
                  <a:lnTo>
                    <a:pt x="304" y="364"/>
                  </a:lnTo>
                  <a:lnTo>
                    <a:pt x="304" y="362"/>
                  </a:lnTo>
                  <a:lnTo>
                    <a:pt x="304" y="360"/>
                  </a:lnTo>
                  <a:lnTo>
                    <a:pt x="304" y="360"/>
                  </a:lnTo>
                  <a:lnTo>
                    <a:pt x="304" y="360"/>
                  </a:lnTo>
                  <a:lnTo>
                    <a:pt x="302" y="360"/>
                  </a:lnTo>
                  <a:lnTo>
                    <a:pt x="302" y="362"/>
                  </a:lnTo>
                  <a:lnTo>
                    <a:pt x="302" y="362"/>
                  </a:lnTo>
                  <a:lnTo>
                    <a:pt x="300" y="362"/>
                  </a:lnTo>
                  <a:lnTo>
                    <a:pt x="300" y="360"/>
                  </a:lnTo>
                  <a:lnTo>
                    <a:pt x="300" y="358"/>
                  </a:lnTo>
                  <a:lnTo>
                    <a:pt x="298" y="358"/>
                  </a:lnTo>
                  <a:lnTo>
                    <a:pt x="298" y="358"/>
                  </a:lnTo>
                  <a:lnTo>
                    <a:pt x="300" y="362"/>
                  </a:lnTo>
                  <a:lnTo>
                    <a:pt x="302" y="364"/>
                  </a:lnTo>
                  <a:lnTo>
                    <a:pt x="302" y="364"/>
                  </a:lnTo>
                  <a:lnTo>
                    <a:pt x="302" y="364"/>
                  </a:lnTo>
                  <a:lnTo>
                    <a:pt x="302" y="366"/>
                  </a:lnTo>
                  <a:lnTo>
                    <a:pt x="302" y="366"/>
                  </a:lnTo>
                  <a:close/>
                  <a:moveTo>
                    <a:pt x="274" y="384"/>
                  </a:moveTo>
                  <a:lnTo>
                    <a:pt x="274" y="384"/>
                  </a:lnTo>
                  <a:lnTo>
                    <a:pt x="274" y="382"/>
                  </a:lnTo>
                  <a:lnTo>
                    <a:pt x="272" y="382"/>
                  </a:lnTo>
                  <a:lnTo>
                    <a:pt x="270" y="384"/>
                  </a:lnTo>
                  <a:lnTo>
                    <a:pt x="274" y="384"/>
                  </a:lnTo>
                  <a:close/>
                  <a:moveTo>
                    <a:pt x="264" y="398"/>
                  </a:moveTo>
                  <a:lnTo>
                    <a:pt x="264" y="398"/>
                  </a:lnTo>
                  <a:lnTo>
                    <a:pt x="266" y="398"/>
                  </a:lnTo>
                  <a:lnTo>
                    <a:pt x="264" y="398"/>
                  </a:lnTo>
                  <a:close/>
                  <a:moveTo>
                    <a:pt x="272" y="386"/>
                  </a:moveTo>
                  <a:lnTo>
                    <a:pt x="274" y="386"/>
                  </a:lnTo>
                  <a:lnTo>
                    <a:pt x="274" y="386"/>
                  </a:lnTo>
                  <a:lnTo>
                    <a:pt x="272" y="386"/>
                  </a:lnTo>
                  <a:close/>
                  <a:moveTo>
                    <a:pt x="288" y="348"/>
                  </a:moveTo>
                  <a:lnTo>
                    <a:pt x="290" y="348"/>
                  </a:lnTo>
                  <a:lnTo>
                    <a:pt x="288" y="344"/>
                  </a:lnTo>
                  <a:lnTo>
                    <a:pt x="286" y="344"/>
                  </a:lnTo>
                  <a:lnTo>
                    <a:pt x="286" y="344"/>
                  </a:lnTo>
                  <a:lnTo>
                    <a:pt x="288" y="346"/>
                  </a:lnTo>
                  <a:lnTo>
                    <a:pt x="288" y="348"/>
                  </a:lnTo>
                  <a:lnTo>
                    <a:pt x="288" y="348"/>
                  </a:lnTo>
                  <a:close/>
                  <a:moveTo>
                    <a:pt x="286" y="338"/>
                  </a:moveTo>
                  <a:lnTo>
                    <a:pt x="286" y="338"/>
                  </a:lnTo>
                  <a:lnTo>
                    <a:pt x="286" y="338"/>
                  </a:lnTo>
                  <a:lnTo>
                    <a:pt x="284" y="338"/>
                  </a:lnTo>
                  <a:lnTo>
                    <a:pt x="284" y="338"/>
                  </a:lnTo>
                  <a:lnTo>
                    <a:pt x="284" y="338"/>
                  </a:lnTo>
                  <a:lnTo>
                    <a:pt x="284" y="338"/>
                  </a:lnTo>
                  <a:lnTo>
                    <a:pt x="284" y="338"/>
                  </a:lnTo>
                  <a:lnTo>
                    <a:pt x="284" y="338"/>
                  </a:lnTo>
                  <a:lnTo>
                    <a:pt x="286" y="340"/>
                  </a:lnTo>
                  <a:lnTo>
                    <a:pt x="286" y="340"/>
                  </a:lnTo>
                  <a:lnTo>
                    <a:pt x="286" y="340"/>
                  </a:lnTo>
                  <a:lnTo>
                    <a:pt x="286" y="340"/>
                  </a:lnTo>
                  <a:lnTo>
                    <a:pt x="286" y="338"/>
                  </a:lnTo>
                  <a:lnTo>
                    <a:pt x="286" y="338"/>
                  </a:lnTo>
                  <a:close/>
                  <a:moveTo>
                    <a:pt x="286" y="336"/>
                  </a:moveTo>
                  <a:lnTo>
                    <a:pt x="286" y="336"/>
                  </a:lnTo>
                  <a:lnTo>
                    <a:pt x="288" y="336"/>
                  </a:lnTo>
                  <a:lnTo>
                    <a:pt x="286" y="334"/>
                  </a:lnTo>
                  <a:lnTo>
                    <a:pt x="286" y="334"/>
                  </a:lnTo>
                  <a:lnTo>
                    <a:pt x="286" y="334"/>
                  </a:lnTo>
                  <a:lnTo>
                    <a:pt x="286" y="336"/>
                  </a:lnTo>
                  <a:lnTo>
                    <a:pt x="288" y="336"/>
                  </a:lnTo>
                  <a:lnTo>
                    <a:pt x="286" y="336"/>
                  </a:lnTo>
                  <a:lnTo>
                    <a:pt x="286" y="336"/>
                  </a:lnTo>
                  <a:close/>
                  <a:moveTo>
                    <a:pt x="286" y="342"/>
                  </a:moveTo>
                  <a:lnTo>
                    <a:pt x="286" y="342"/>
                  </a:lnTo>
                  <a:lnTo>
                    <a:pt x="286" y="344"/>
                  </a:lnTo>
                  <a:lnTo>
                    <a:pt x="286" y="342"/>
                  </a:lnTo>
                  <a:lnTo>
                    <a:pt x="286" y="342"/>
                  </a:lnTo>
                  <a:close/>
                  <a:moveTo>
                    <a:pt x="282" y="352"/>
                  </a:moveTo>
                  <a:lnTo>
                    <a:pt x="284" y="352"/>
                  </a:lnTo>
                  <a:lnTo>
                    <a:pt x="284" y="350"/>
                  </a:lnTo>
                  <a:lnTo>
                    <a:pt x="284" y="350"/>
                  </a:lnTo>
                  <a:lnTo>
                    <a:pt x="282" y="350"/>
                  </a:lnTo>
                  <a:lnTo>
                    <a:pt x="282" y="352"/>
                  </a:lnTo>
                  <a:lnTo>
                    <a:pt x="282" y="352"/>
                  </a:lnTo>
                  <a:close/>
                  <a:moveTo>
                    <a:pt x="292" y="348"/>
                  </a:moveTo>
                  <a:lnTo>
                    <a:pt x="290" y="348"/>
                  </a:lnTo>
                  <a:lnTo>
                    <a:pt x="292" y="350"/>
                  </a:lnTo>
                  <a:lnTo>
                    <a:pt x="292" y="350"/>
                  </a:lnTo>
                  <a:lnTo>
                    <a:pt x="292" y="350"/>
                  </a:lnTo>
                  <a:lnTo>
                    <a:pt x="292" y="348"/>
                  </a:lnTo>
                  <a:lnTo>
                    <a:pt x="292" y="348"/>
                  </a:lnTo>
                  <a:close/>
                  <a:moveTo>
                    <a:pt x="292" y="346"/>
                  </a:moveTo>
                  <a:lnTo>
                    <a:pt x="292" y="344"/>
                  </a:lnTo>
                  <a:lnTo>
                    <a:pt x="290" y="346"/>
                  </a:lnTo>
                  <a:lnTo>
                    <a:pt x="292" y="346"/>
                  </a:lnTo>
                  <a:close/>
                  <a:moveTo>
                    <a:pt x="292" y="342"/>
                  </a:moveTo>
                  <a:lnTo>
                    <a:pt x="292" y="342"/>
                  </a:lnTo>
                  <a:lnTo>
                    <a:pt x="290" y="340"/>
                  </a:lnTo>
                  <a:lnTo>
                    <a:pt x="290" y="340"/>
                  </a:lnTo>
                  <a:lnTo>
                    <a:pt x="290" y="340"/>
                  </a:lnTo>
                  <a:lnTo>
                    <a:pt x="290" y="342"/>
                  </a:lnTo>
                  <a:lnTo>
                    <a:pt x="292" y="342"/>
                  </a:lnTo>
                  <a:lnTo>
                    <a:pt x="292" y="342"/>
                  </a:lnTo>
                  <a:close/>
                  <a:moveTo>
                    <a:pt x="284" y="364"/>
                  </a:moveTo>
                  <a:lnTo>
                    <a:pt x="284" y="364"/>
                  </a:lnTo>
                  <a:lnTo>
                    <a:pt x="284" y="362"/>
                  </a:lnTo>
                  <a:lnTo>
                    <a:pt x="284" y="362"/>
                  </a:lnTo>
                  <a:lnTo>
                    <a:pt x="284" y="362"/>
                  </a:lnTo>
                  <a:lnTo>
                    <a:pt x="284" y="364"/>
                  </a:lnTo>
                  <a:lnTo>
                    <a:pt x="284" y="364"/>
                  </a:lnTo>
                  <a:close/>
                  <a:moveTo>
                    <a:pt x="288" y="350"/>
                  </a:moveTo>
                  <a:lnTo>
                    <a:pt x="288" y="352"/>
                  </a:lnTo>
                  <a:lnTo>
                    <a:pt x="288" y="352"/>
                  </a:lnTo>
                  <a:lnTo>
                    <a:pt x="286" y="352"/>
                  </a:lnTo>
                  <a:lnTo>
                    <a:pt x="288" y="352"/>
                  </a:lnTo>
                  <a:lnTo>
                    <a:pt x="288" y="352"/>
                  </a:lnTo>
                  <a:lnTo>
                    <a:pt x="288" y="352"/>
                  </a:lnTo>
                  <a:lnTo>
                    <a:pt x="288" y="350"/>
                  </a:lnTo>
                  <a:lnTo>
                    <a:pt x="288" y="350"/>
                  </a:lnTo>
                  <a:close/>
                  <a:moveTo>
                    <a:pt x="278" y="370"/>
                  </a:moveTo>
                  <a:lnTo>
                    <a:pt x="280" y="374"/>
                  </a:lnTo>
                  <a:lnTo>
                    <a:pt x="280" y="374"/>
                  </a:lnTo>
                  <a:lnTo>
                    <a:pt x="282" y="374"/>
                  </a:lnTo>
                  <a:lnTo>
                    <a:pt x="284" y="372"/>
                  </a:lnTo>
                  <a:lnTo>
                    <a:pt x="284" y="372"/>
                  </a:lnTo>
                  <a:lnTo>
                    <a:pt x="284" y="374"/>
                  </a:lnTo>
                  <a:lnTo>
                    <a:pt x="284" y="374"/>
                  </a:lnTo>
                  <a:lnTo>
                    <a:pt x="284" y="372"/>
                  </a:lnTo>
                  <a:lnTo>
                    <a:pt x="284" y="372"/>
                  </a:lnTo>
                  <a:lnTo>
                    <a:pt x="284" y="370"/>
                  </a:lnTo>
                  <a:lnTo>
                    <a:pt x="284" y="370"/>
                  </a:lnTo>
                  <a:lnTo>
                    <a:pt x="284" y="370"/>
                  </a:lnTo>
                  <a:lnTo>
                    <a:pt x="284" y="370"/>
                  </a:lnTo>
                  <a:lnTo>
                    <a:pt x="282" y="368"/>
                  </a:lnTo>
                  <a:lnTo>
                    <a:pt x="282" y="370"/>
                  </a:lnTo>
                  <a:lnTo>
                    <a:pt x="282" y="370"/>
                  </a:lnTo>
                  <a:lnTo>
                    <a:pt x="282" y="370"/>
                  </a:lnTo>
                  <a:lnTo>
                    <a:pt x="282" y="370"/>
                  </a:lnTo>
                  <a:lnTo>
                    <a:pt x="280" y="370"/>
                  </a:lnTo>
                  <a:lnTo>
                    <a:pt x="280" y="372"/>
                  </a:lnTo>
                  <a:lnTo>
                    <a:pt x="278" y="370"/>
                  </a:lnTo>
                  <a:lnTo>
                    <a:pt x="278" y="370"/>
                  </a:lnTo>
                  <a:close/>
                  <a:moveTo>
                    <a:pt x="266" y="408"/>
                  </a:moveTo>
                  <a:lnTo>
                    <a:pt x="268" y="410"/>
                  </a:lnTo>
                  <a:lnTo>
                    <a:pt x="268" y="408"/>
                  </a:lnTo>
                  <a:lnTo>
                    <a:pt x="266" y="408"/>
                  </a:lnTo>
                  <a:close/>
                  <a:moveTo>
                    <a:pt x="274" y="396"/>
                  </a:moveTo>
                  <a:lnTo>
                    <a:pt x="274" y="396"/>
                  </a:lnTo>
                  <a:lnTo>
                    <a:pt x="272" y="396"/>
                  </a:lnTo>
                  <a:lnTo>
                    <a:pt x="272" y="396"/>
                  </a:lnTo>
                  <a:lnTo>
                    <a:pt x="272" y="396"/>
                  </a:lnTo>
                  <a:lnTo>
                    <a:pt x="274" y="396"/>
                  </a:lnTo>
                  <a:lnTo>
                    <a:pt x="274" y="396"/>
                  </a:lnTo>
                  <a:close/>
                  <a:moveTo>
                    <a:pt x="268" y="416"/>
                  </a:moveTo>
                  <a:lnTo>
                    <a:pt x="268" y="416"/>
                  </a:lnTo>
                  <a:lnTo>
                    <a:pt x="268" y="416"/>
                  </a:lnTo>
                  <a:lnTo>
                    <a:pt x="268" y="414"/>
                  </a:lnTo>
                  <a:lnTo>
                    <a:pt x="268" y="414"/>
                  </a:lnTo>
                  <a:lnTo>
                    <a:pt x="268" y="414"/>
                  </a:lnTo>
                  <a:lnTo>
                    <a:pt x="268" y="416"/>
                  </a:lnTo>
                  <a:lnTo>
                    <a:pt x="268" y="416"/>
                  </a:lnTo>
                  <a:close/>
                  <a:moveTo>
                    <a:pt x="278" y="390"/>
                  </a:moveTo>
                  <a:lnTo>
                    <a:pt x="278" y="390"/>
                  </a:lnTo>
                  <a:lnTo>
                    <a:pt x="278" y="388"/>
                  </a:lnTo>
                  <a:lnTo>
                    <a:pt x="280" y="386"/>
                  </a:lnTo>
                  <a:lnTo>
                    <a:pt x="280" y="384"/>
                  </a:lnTo>
                  <a:lnTo>
                    <a:pt x="278" y="384"/>
                  </a:lnTo>
                  <a:lnTo>
                    <a:pt x="278" y="384"/>
                  </a:lnTo>
                  <a:lnTo>
                    <a:pt x="276" y="386"/>
                  </a:lnTo>
                  <a:lnTo>
                    <a:pt x="276" y="388"/>
                  </a:lnTo>
                  <a:lnTo>
                    <a:pt x="274" y="388"/>
                  </a:lnTo>
                  <a:lnTo>
                    <a:pt x="278" y="390"/>
                  </a:lnTo>
                  <a:close/>
                  <a:moveTo>
                    <a:pt x="290" y="356"/>
                  </a:moveTo>
                  <a:lnTo>
                    <a:pt x="290" y="356"/>
                  </a:lnTo>
                  <a:lnTo>
                    <a:pt x="290" y="358"/>
                  </a:lnTo>
                  <a:lnTo>
                    <a:pt x="290" y="358"/>
                  </a:lnTo>
                  <a:lnTo>
                    <a:pt x="292" y="358"/>
                  </a:lnTo>
                  <a:lnTo>
                    <a:pt x="292" y="356"/>
                  </a:lnTo>
                  <a:lnTo>
                    <a:pt x="292" y="356"/>
                  </a:lnTo>
                  <a:lnTo>
                    <a:pt x="292" y="356"/>
                  </a:lnTo>
                  <a:lnTo>
                    <a:pt x="292" y="356"/>
                  </a:lnTo>
                  <a:lnTo>
                    <a:pt x="292" y="356"/>
                  </a:lnTo>
                  <a:lnTo>
                    <a:pt x="292" y="356"/>
                  </a:lnTo>
                  <a:lnTo>
                    <a:pt x="290" y="354"/>
                  </a:lnTo>
                  <a:lnTo>
                    <a:pt x="290" y="352"/>
                  </a:lnTo>
                  <a:lnTo>
                    <a:pt x="290" y="352"/>
                  </a:lnTo>
                  <a:lnTo>
                    <a:pt x="290" y="352"/>
                  </a:lnTo>
                  <a:lnTo>
                    <a:pt x="288" y="352"/>
                  </a:lnTo>
                  <a:lnTo>
                    <a:pt x="288" y="352"/>
                  </a:lnTo>
                  <a:lnTo>
                    <a:pt x="290" y="352"/>
                  </a:lnTo>
                  <a:lnTo>
                    <a:pt x="288" y="354"/>
                  </a:lnTo>
                  <a:lnTo>
                    <a:pt x="288" y="354"/>
                  </a:lnTo>
                  <a:lnTo>
                    <a:pt x="288" y="356"/>
                  </a:lnTo>
                  <a:lnTo>
                    <a:pt x="288" y="356"/>
                  </a:lnTo>
                  <a:lnTo>
                    <a:pt x="290" y="356"/>
                  </a:lnTo>
                  <a:lnTo>
                    <a:pt x="290" y="356"/>
                  </a:lnTo>
                  <a:lnTo>
                    <a:pt x="290" y="356"/>
                  </a:lnTo>
                  <a:lnTo>
                    <a:pt x="290" y="356"/>
                  </a:lnTo>
                  <a:lnTo>
                    <a:pt x="290" y="356"/>
                  </a:lnTo>
                  <a:lnTo>
                    <a:pt x="290" y="356"/>
                  </a:lnTo>
                  <a:lnTo>
                    <a:pt x="290" y="356"/>
                  </a:lnTo>
                  <a:close/>
                  <a:moveTo>
                    <a:pt x="296" y="354"/>
                  </a:moveTo>
                  <a:lnTo>
                    <a:pt x="298" y="356"/>
                  </a:lnTo>
                  <a:lnTo>
                    <a:pt x="298" y="356"/>
                  </a:lnTo>
                  <a:lnTo>
                    <a:pt x="296" y="354"/>
                  </a:lnTo>
                  <a:lnTo>
                    <a:pt x="296" y="354"/>
                  </a:lnTo>
                  <a:lnTo>
                    <a:pt x="296" y="354"/>
                  </a:lnTo>
                  <a:close/>
                  <a:moveTo>
                    <a:pt x="298" y="356"/>
                  </a:moveTo>
                  <a:lnTo>
                    <a:pt x="298" y="356"/>
                  </a:lnTo>
                  <a:lnTo>
                    <a:pt x="298" y="358"/>
                  </a:lnTo>
                  <a:lnTo>
                    <a:pt x="298" y="356"/>
                  </a:lnTo>
                  <a:lnTo>
                    <a:pt x="298" y="356"/>
                  </a:lnTo>
                  <a:lnTo>
                    <a:pt x="298" y="354"/>
                  </a:lnTo>
                  <a:lnTo>
                    <a:pt x="298" y="356"/>
                  </a:lnTo>
                  <a:close/>
                  <a:moveTo>
                    <a:pt x="294" y="356"/>
                  </a:moveTo>
                  <a:lnTo>
                    <a:pt x="294" y="356"/>
                  </a:lnTo>
                  <a:lnTo>
                    <a:pt x="294" y="358"/>
                  </a:lnTo>
                  <a:lnTo>
                    <a:pt x="294" y="358"/>
                  </a:lnTo>
                  <a:lnTo>
                    <a:pt x="294" y="360"/>
                  </a:lnTo>
                  <a:lnTo>
                    <a:pt x="296" y="356"/>
                  </a:lnTo>
                  <a:lnTo>
                    <a:pt x="294" y="356"/>
                  </a:lnTo>
                  <a:close/>
                  <a:moveTo>
                    <a:pt x="290" y="358"/>
                  </a:moveTo>
                  <a:lnTo>
                    <a:pt x="290" y="358"/>
                  </a:lnTo>
                  <a:lnTo>
                    <a:pt x="292" y="360"/>
                  </a:lnTo>
                  <a:lnTo>
                    <a:pt x="292" y="360"/>
                  </a:lnTo>
                  <a:lnTo>
                    <a:pt x="292" y="360"/>
                  </a:lnTo>
                  <a:lnTo>
                    <a:pt x="290" y="358"/>
                  </a:lnTo>
                  <a:lnTo>
                    <a:pt x="290" y="358"/>
                  </a:lnTo>
                  <a:close/>
                  <a:moveTo>
                    <a:pt x="294" y="352"/>
                  </a:moveTo>
                  <a:lnTo>
                    <a:pt x="292" y="350"/>
                  </a:lnTo>
                  <a:lnTo>
                    <a:pt x="292" y="350"/>
                  </a:lnTo>
                  <a:lnTo>
                    <a:pt x="294" y="352"/>
                  </a:lnTo>
                  <a:lnTo>
                    <a:pt x="294" y="352"/>
                  </a:lnTo>
                  <a:lnTo>
                    <a:pt x="294" y="352"/>
                  </a:lnTo>
                  <a:lnTo>
                    <a:pt x="294" y="354"/>
                  </a:lnTo>
                  <a:lnTo>
                    <a:pt x="294" y="354"/>
                  </a:lnTo>
                  <a:lnTo>
                    <a:pt x="294" y="354"/>
                  </a:lnTo>
                  <a:lnTo>
                    <a:pt x="294" y="354"/>
                  </a:lnTo>
                  <a:lnTo>
                    <a:pt x="294" y="352"/>
                  </a:lnTo>
                  <a:lnTo>
                    <a:pt x="294" y="352"/>
                  </a:lnTo>
                  <a:close/>
                  <a:moveTo>
                    <a:pt x="284" y="376"/>
                  </a:moveTo>
                  <a:lnTo>
                    <a:pt x="284" y="378"/>
                  </a:lnTo>
                  <a:lnTo>
                    <a:pt x="284" y="378"/>
                  </a:lnTo>
                  <a:lnTo>
                    <a:pt x="286" y="378"/>
                  </a:lnTo>
                  <a:lnTo>
                    <a:pt x="286" y="376"/>
                  </a:lnTo>
                  <a:lnTo>
                    <a:pt x="286" y="376"/>
                  </a:lnTo>
                  <a:lnTo>
                    <a:pt x="286" y="376"/>
                  </a:lnTo>
                  <a:lnTo>
                    <a:pt x="284" y="376"/>
                  </a:lnTo>
                  <a:lnTo>
                    <a:pt x="284" y="376"/>
                  </a:lnTo>
                  <a:close/>
                  <a:moveTo>
                    <a:pt x="292" y="370"/>
                  </a:moveTo>
                  <a:lnTo>
                    <a:pt x="292" y="370"/>
                  </a:lnTo>
                  <a:lnTo>
                    <a:pt x="292" y="368"/>
                  </a:lnTo>
                  <a:lnTo>
                    <a:pt x="290" y="368"/>
                  </a:lnTo>
                  <a:lnTo>
                    <a:pt x="290" y="368"/>
                  </a:lnTo>
                  <a:lnTo>
                    <a:pt x="290" y="366"/>
                  </a:lnTo>
                  <a:lnTo>
                    <a:pt x="290" y="366"/>
                  </a:lnTo>
                  <a:lnTo>
                    <a:pt x="288" y="368"/>
                  </a:lnTo>
                  <a:lnTo>
                    <a:pt x="288" y="368"/>
                  </a:lnTo>
                  <a:lnTo>
                    <a:pt x="288" y="368"/>
                  </a:lnTo>
                  <a:lnTo>
                    <a:pt x="290" y="368"/>
                  </a:lnTo>
                  <a:lnTo>
                    <a:pt x="290" y="370"/>
                  </a:lnTo>
                  <a:lnTo>
                    <a:pt x="292" y="370"/>
                  </a:lnTo>
                  <a:lnTo>
                    <a:pt x="292" y="370"/>
                  </a:lnTo>
                  <a:lnTo>
                    <a:pt x="292" y="370"/>
                  </a:lnTo>
                  <a:close/>
                  <a:moveTo>
                    <a:pt x="288" y="380"/>
                  </a:moveTo>
                  <a:lnTo>
                    <a:pt x="288" y="380"/>
                  </a:lnTo>
                  <a:lnTo>
                    <a:pt x="288" y="382"/>
                  </a:lnTo>
                  <a:lnTo>
                    <a:pt x="288" y="380"/>
                  </a:lnTo>
                  <a:close/>
                  <a:moveTo>
                    <a:pt x="278" y="410"/>
                  </a:moveTo>
                  <a:lnTo>
                    <a:pt x="278" y="410"/>
                  </a:lnTo>
                  <a:lnTo>
                    <a:pt x="280" y="410"/>
                  </a:lnTo>
                  <a:lnTo>
                    <a:pt x="278" y="410"/>
                  </a:lnTo>
                  <a:lnTo>
                    <a:pt x="276" y="408"/>
                  </a:lnTo>
                  <a:lnTo>
                    <a:pt x="276" y="408"/>
                  </a:lnTo>
                  <a:lnTo>
                    <a:pt x="278" y="410"/>
                  </a:lnTo>
                  <a:lnTo>
                    <a:pt x="278" y="410"/>
                  </a:lnTo>
                  <a:lnTo>
                    <a:pt x="278" y="410"/>
                  </a:lnTo>
                  <a:close/>
                  <a:moveTo>
                    <a:pt x="276" y="412"/>
                  </a:moveTo>
                  <a:lnTo>
                    <a:pt x="276" y="412"/>
                  </a:lnTo>
                  <a:lnTo>
                    <a:pt x="276" y="412"/>
                  </a:lnTo>
                  <a:lnTo>
                    <a:pt x="276" y="412"/>
                  </a:lnTo>
                  <a:lnTo>
                    <a:pt x="276" y="412"/>
                  </a:lnTo>
                  <a:lnTo>
                    <a:pt x="276" y="414"/>
                  </a:lnTo>
                  <a:lnTo>
                    <a:pt x="278" y="414"/>
                  </a:lnTo>
                  <a:lnTo>
                    <a:pt x="276" y="412"/>
                  </a:lnTo>
                  <a:close/>
                  <a:moveTo>
                    <a:pt x="294" y="378"/>
                  </a:moveTo>
                  <a:lnTo>
                    <a:pt x="296" y="374"/>
                  </a:lnTo>
                  <a:lnTo>
                    <a:pt x="294" y="374"/>
                  </a:lnTo>
                  <a:lnTo>
                    <a:pt x="294" y="370"/>
                  </a:lnTo>
                  <a:lnTo>
                    <a:pt x="294" y="370"/>
                  </a:lnTo>
                  <a:lnTo>
                    <a:pt x="292" y="374"/>
                  </a:lnTo>
                  <a:lnTo>
                    <a:pt x="292" y="374"/>
                  </a:lnTo>
                  <a:lnTo>
                    <a:pt x="292" y="374"/>
                  </a:lnTo>
                  <a:lnTo>
                    <a:pt x="292" y="374"/>
                  </a:lnTo>
                  <a:lnTo>
                    <a:pt x="290" y="376"/>
                  </a:lnTo>
                  <a:lnTo>
                    <a:pt x="290" y="376"/>
                  </a:lnTo>
                  <a:lnTo>
                    <a:pt x="292" y="376"/>
                  </a:lnTo>
                  <a:lnTo>
                    <a:pt x="294" y="378"/>
                  </a:lnTo>
                  <a:lnTo>
                    <a:pt x="294" y="378"/>
                  </a:lnTo>
                  <a:close/>
                  <a:moveTo>
                    <a:pt x="302" y="346"/>
                  </a:moveTo>
                  <a:lnTo>
                    <a:pt x="302" y="346"/>
                  </a:lnTo>
                  <a:lnTo>
                    <a:pt x="300" y="344"/>
                  </a:lnTo>
                  <a:lnTo>
                    <a:pt x="298" y="344"/>
                  </a:lnTo>
                  <a:lnTo>
                    <a:pt x="298" y="342"/>
                  </a:lnTo>
                  <a:lnTo>
                    <a:pt x="298" y="342"/>
                  </a:lnTo>
                  <a:lnTo>
                    <a:pt x="296" y="344"/>
                  </a:lnTo>
                  <a:lnTo>
                    <a:pt x="296" y="346"/>
                  </a:lnTo>
                  <a:lnTo>
                    <a:pt x="296" y="346"/>
                  </a:lnTo>
                  <a:lnTo>
                    <a:pt x="296" y="344"/>
                  </a:lnTo>
                  <a:lnTo>
                    <a:pt x="296" y="344"/>
                  </a:lnTo>
                  <a:lnTo>
                    <a:pt x="302" y="346"/>
                  </a:lnTo>
                  <a:lnTo>
                    <a:pt x="302" y="346"/>
                  </a:lnTo>
                  <a:close/>
                  <a:moveTo>
                    <a:pt x="306" y="330"/>
                  </a:moveTo>
                  <a:lnTo>
                    <a:pt x="304" y="332"/>
                  </a:lnTo>
                  <a:lnTo>
                    <a:pt x="306" y="334"/>
                  </a:lnTo>
                  <a:lnTo>
                    <a:pt x="306" y="334"/>
                  </a:lnTo>
                  <a:lnTo>
                    <a:pt x="306" y="332"/>
                  </a:lnTo>
                  <a:lnTo>
                    <a:pt x="306" y="330"/>
                  </a:lnTo>
                  <a:lnTo>
                    <a:pt x="306" y="330"/>
                  </a:lnTo>
                  <a:close/>
                  <a:moveTo>
                    <a:pt x="298" y="338"/>
                  </a:moveTo>
                  <a:lnTo>
                    <a:pt x="298" y="338"/>
                  </a:lnTo>
                  <a:lnTo>
                    <a:pt x="300" y="338"/>
                  </a:lnTo>
                  <a:lnTo>
                    <a:pt x="300" y="340"/>
                  </a:lnTo>
                  <a:lnTo>
                    <a:pt x="300" y="340"/>
                  </a:lnTo>
                  <a:lnTo>
                    <a:pt x="302" y="338"/>
                  </a:lnTo>
                  <a:lnTo>
                    <a:pt x="300" y="338"/>
                  </a:lnTo>
                  <a:lnTo>
                    <a:pt x="298" y="338"/>
                  </a:lnTo>
                  <a:lnTo>
                    <a:pt x="298" y="338"/>
                  </a:lnTo>
                  <a:close/>
                  <a:moveTo>
                    <a:pt x="302" y="326"/>
                  </a:moveTo>
                  <a:lnTo>
                    <a:pt x="300" y="326"/>
                  </a:lnTo>
                  <a:lnTo>
                    <a:pt x="300" y="326"/>
                  </a:lnTo>
                  <a:lnTo>
                    <a:pt x="302" y="328"/>
                  </a:lnTo>
                  <a:lnTo>
                    <a:pt x="300" y="328"/>
                  </a:lnTo>
                  <a:lnTo>
                    <a:pt x="300" y="330"/>
                  </a:lnTo>
                  <a:lnTo>
                    <a:pt x="300" y="330"/>
                  </a:lnTo>
                  <a:lnTo>
                    <a:pt x="302" y="328"/>
                  </a:lnTo>
                  <a:lnTo>
                    <a:pt x="302" y="326"/>
                  </a:lnTo>
                  <a:lnTo>
                    <a:pt x="302" y="326"/>
                  </a:lnTo>
                  <a:close/>
                  <a:moveTo>
                    <a:pt x="296" y="334"/>
                  </a:moveTo>
                  <a:lnTo>
                    <a:pt x="296" y="334"/>
                  </a:lnTo>
                  <a:lnTo>
                    <a:pt x="296" y="332"/>
                  </a:lnTo>
                  <a:lnTo>
                    <a:pt x="294" y="332"/>
                  </a:lnTo>
                  <a:lnTo>
                    <a:pt x="290" y="332"/>
                  </a:lnTo>
                  <a:lnTo>
                    <a:pt x="290" y="332"/>
                  </a:lnTo>
                  <a:lnTo>
                    <a:pt x="290" y="334"/>
                  </a:lnTo>
                  <a:lnTo>
                    <a:pt x="290" y="332"/>
                  </a:lnTo>
                  <a:lnTo>
                    <a:pt x="292" y="332"/>
                  </a:lnTo>
                  <a:lnTo>
                    <a:pt x="292" y="332"/>
                  </a:lnTo>
                  <a:lnTo>
                    <a:pt x="292" y="334"/>
                  </a:lnTo>
                  <a:lnTo>
                    <a:pt x="290" y="334"/>
                  </a:lnTo>
                  <a:lnTo>
                    <a:pt x="288" y="334"/>
                  </a:lnTo>
                  <a:lnTo>
                    <a:pt x="290" y="338"/>
                  </a:lnTo>
                  <a:lnTo>
                    <a:pt x="290" y="336"/>
                  </a:lnTo>
                  <a:lnTo>
                    <a:pt x="290" y="336"/>
                  </a:lnTo>
                  <a:lnTo>
                    <a:pt x="292" y="338"/>
                  </a:lnTo>
                  <a:lnTo>
                    <a:pt x="296" y="340"/>
                  </a:lnTo>
                  <a:lnTo>
                    <a:pt x="294" y="340"/>
                  </a:lnTo>
                  <a:lnTo>
                    <a:pt x="294" y="340"/>
                  </a:lnTo>
                  <a:lnTo>
                    <a:pt x="296" y="340"/>
                  </a:lnTo>
                  <a:lnTo>
                    <a:pt x="300" y="340"/>
                  </a:lnTo>
                  <a:lnTo>
                    <a:pt x="300" y="340"/>
                  </a:lnTo>
                  <a:lnTo>
                    <a:pt x="296" y="334"/>
                  </a:lnTo>
                  <a:lnTo>
                    <a:pt x="296" y="334"/>
                  </a:lnTo>
                  <a:close/>
                  <a:moveTo>
                    <a:pt x="282" y="342"/>
                  </a:moveTo>
                  <a:lnTo>
                    <a:pt x="282" y="342"/>
                  </a:lnTo>
                  <a:lnTo>
                    <a:pt x="284" y="342"/>
                  </a:lnTo>
                  <a:lnTo>
                    <a:pt x="282" y="344"/>
                  </a:lnTo>
                  <a:lnTo>
                    <a:pt x="286" y="344"/>
                  </a:lnTo>
                  <a:lnTo>
                    <a:pt x="282" y="342"/>
                  </a:lnTo>
                  <a:close/>
                  <a:moveTo>
                    <a:pt x="276" y="360"/>
                  </a:moveTo>
                  <a:lnTo>
                    <a:pt x="278" y="364"/>
                  </a:lnTo>
                  <a:lnTo>
                    <a:pt x="278" y="362"/>
                  </a:lnTo>
                  <a:lnTo>
                    <a:pt x="280" y="362"/>
                  </a:lnTo>
                  <a:lnTo>
                    <a:pt x="280" y="362"/>
                  </a:lnTo>
                  <a:lnTo>
                    <a:pt x="280" y="362"/>
                  </a:lnTo>
                  <a:lnTo>
                    <a:pt x="282" y="362"/>
                  </a:lnTo>
                  <a:lnTo>
                    <a:pt x="282" y="362"/>
                  </a:lnTo>
                  <a:lnTo>
                    <a:pt x="282" y="358"/>
                  </a:lnTo>
                  <a:lnTo>
                    <a:pt x="280" y="356"/>
                  </a:lnTo>
                  <a:lnTo>
                    <a:pt x="278" y="356"/>
                  </a:lnTo>
                  <a:lnTo>
                    <a:pt x="280" y="358"/>
                  </a:lnTo>
                  <a:lnTo>
                    <a:pt x="280" y="358"/>
                  </a:lnTo>
                  <a:lnTo>
                    <a:pt x="278" y="358"/>
                  </a:lnTo>
                  <a:lnTo>
                    <a:pt x="278" y="358"/>
                  </a:lnTo>
                  <a:lnTo>
                    <a:pt x="278" y="360"/>
                  </a:lnTo>
                  <a:lnTo>
                    <a:pt x="276" y="358"/>
                  </a:lnTo>
                  <a:lnTo>
                    <a:pt x="276" y="358"/>
                  </a:lnTo>
                  <a:lnTo>
                    <a:pt x="276" y="360"/>
                  </a:lnTo>
                  <a:lnTo>
                    <a:pt x="276" y="360"/>
                  </a:lnTo>
                  <a:lnTo>
                    <a:pt x="276" y="360"/>
                  </a:lnTo>
                  <a:close/>
                  <a:moveTo>
                    <a:pt x="264" y="390"/>
                  </a:moveTo>
                  <a:lnTo>
                    <a:pt x="264" y="390"/>
                  </a:lnTo>
                  <a:lnTo>
                    <a:pt x="266" y="392"/>
                  </a:lnTo>
                  <a:lnTo>
                    <a:pt x="264" y="394"/>
                  </a:lnTo>
                  <a:lnTo>
                    <a:pt x="266" y="390"/>
                  </a:lnTo>
                  <a:lnTo>
                    <a:pt x="264" y="390"/>
                  </a:lnTo>
                  <a:close/>
                  <a:moveTo>
                    <a:pt x="268" y="434"/>
                  </a:moveTo>
                  <a:lnTo>
                    <a:pt x="270" y="434"/>
                  </a:lnTo>
                  <a:lnTo>
                    <a:pt x="270" y="432"/>
                  </a:lnTo>
                  <a:lnTo>
                    <a:pt x="268" y="434"/>
                  </a:lnTo>
                  <a:close/>
                  <a:moveTo>
                    <a:pt x="260" y="430"/>
                  </a:moveTo>
                  <a:lnTo>
                    <a:pt x="260" y="432"/>
                  </a:lnTo>
                  <a:lnTo>
                    <a:pt x="260" y="432"/>
                  </a:lnTo>
                  <a:lnTo>
                    <a:pt x="260" y="430"/>
                  </a:lnTo>
                  <a:lnTo>
                    <a:pt x="260" y="430"/>
                  </a:lnTo>
                  <a:lnTo>
                    <a:pt x="260" y="430"/>
                  </a:lnTo>
                  <a:close/>
                  <a:moveTo>
                    <a:pt x="258" y="424"/>
                  </a:moveTo>
                  <a:lnTo>
                    <a:pt x="258" y="424"/>
                  </a:lnTo>
                  <a:lnTo>
                    <a:pt x="258" y="426"/>
                  </a:lnTo>
                  <a:lnTo>
                    <a:pt x="258" y="426"/>
                  </a:lnTo>
                  <a:lnTo>
                    <a:pt x="258" y="426"/>
                  </a:lnTo>
                  <a:lnTo>
                    <a:pt x="260" y="426"/>
                  </a:lnTo>
                  <a:lnTo>
                    <a:pt x="258" y="424"/>
                  </a:lnTo>
                  <a:lnTo>
                    <a:pt x="258" y="424"/>
                  </a:lnTo>
                  <a:lnTo>
                    <a:pt x="258" y="424"/>
                  </a:lnTo>
                  <a:lnTo>
                    <a:pt x="258" y="424"/>
                  </a:lnTo>
                  <a:lnTo>
                    <a:pt x="258" y="424"/>
                  </a:lnTo>
                  <a:lnTo>
                    <a:pt x="258" y="424"/>
                  </a:lnTo>
                  <a:lnTo>
                    <a:pt x="258" y="424"/>
                  </a:lnTo>
                  <a:lnTo>
                    <a:pt x="258" y="424"/>
                  </a:lnTo>
                  <a:lnTo>
                    <a:pt x="258" y="424"/>
                  </a:lnTo>
                  <a:close/>
                  <a:moveTo>
                    <a:pt x="256" y="426"/>
                  </a:moveTo>
                  <a:lnTo>
                    <a:pt x="254" y="426"/>
                  </a:lnTo>
                  <a:lnTo>
                    <a:pt x="254" y="426"/>
                  </a:lnTo>
                  <a:lnTo>
                    <a:pt x="254" y="426"/>
                  </a:lnTo>
                  <a:lnTo>
                    <a:pt x="254" y="428"/>
                  </a:lnTo>
                  <a:lnTo>
                    <a:pt x="256" y="426"/>
                  </a:lnTo>
                  <a:lnTo>
                    <a:pt x="256" y="426"/>
                  </a:lnTo>
                  <a:close/>
                  <a:moveTo>
                    <a:pt x="270" y="424"/>
                  </a:moveTo>
                  <a:lnTo>
                    <a:pt x="270" y="424"/>
                  </a:lnTo>
                  <a:lnTo>
                    <a:pt x="270" y="424"/>
                  </a:lnTo>
                  <a:lnTo>
                    <a:pt x="270" y="422"/>
                  </a:lnTo>
                  <a:lnTo>
                    <a:pt x="270" y="422"/>
                  </a:lnTo>
                  <a:lnTo>
                    <a:pt x="270" y="424"/>
                  </a:lnTo>
                  <a:lnTo>
                    <a:pt x="270" y="424"/>
                  </a:lnTo>
                  <a:lnTo>
                    <a:pt x="270" y="424"/>
                  </a:lnTo>
                  <a:close/>
                  <a:moveTo>
                    <a:pt x="264" y="442"/>
                  </a:moveTo>
                  <a:lnTo>
                    <a:pt x="264" y="444"/>
                  </a:lnTo>
                  <a:lnTo>
                    <a:pt x="266" y="442"/>
                  </a:lnTo>
                  <a:lnTo>
                    <a:pt x="266" y="444"/>
                  </a:lnTo>
                  <a:lnTo>
                    <a:pt x="266" y="444"/>
                  </a:lnTo>
                  <a:lnTo>
                    <a:pt x="268" y="444"/>
                  </a:lnTo>
                  <a:lnTo>
                    <a:pt x="268" y="444"/>
                  </a:lnTo>
                  <a:lnTo>
                    <a:pt x="266" y="442"/>
                  </a:lnTo>
                  <a:lnTo>
                    <a:pt x="266" y="442"/>
                  </a:lnTo>
                  <a:lnTo>
                    <a:pt x="264" y="442"/>
                  </a:lnTo>
                  <a:lnTo>
                    <a:pt x="264" y="442"/>
                  </a:lnTo>
                  <a:lnTo>
                    <a:pt x="264" y="442"/>
                  </a:lnTo>
                  <a:lnTo>
                    <a:pt x="264" y="442"/>
                  </a:lnTo>
                  <a:lnTo>
                    <a:pt x="264" y="442"/>
                  </a:lnTo>
                  <a:lnTo>
                    <a:pt x="264" y="442"/>
                  </a:lnTo>
                  <a:lnTo>
                    <a:pt x="264" y="442"/>
                  </a:lnTo>
                  <a:close/>
                  <a:moveTo>
                    <a:pt x="274" y="432"/>
                  </a:moveTo>
                  <a:lnTo>
                    <a:pt x="274" y="432"/>
                  </a:lnTo>
                  <a:lnTo>
                    <a:pt x="272" y="430"/>
                  </a:lnTo>
                  <a:lnTo>
                    <a:pt x="272" y="430"/>
                  </a:lnTo>
                  <a:lnTo>
                    <a:pt x="272" y="430"/>
                  </a:lnTo>
                  <a:lnTo>
                    <a:pt x="272" y="432"/>
                  </a:lnTo>
                  <a:lnTo>
                    <a:pt x="274" y="432"/>
                  </a:lnTo>
                  <a:lnTo>
                    <a:pt x="274" y="432"/>
                  </a:lnTo>
                  <a:close/>
                  <a:moveTo>
                    <a:pt x="286" y="422"/>
                  </a:moveTo>
                  <a:lnTo>
                    <a:pt x="282" y="418"/>
                  </a:lnTo>
                  <a:lnTo>
                    <a:pt x="282" y="418"/>
                  </a:lnTo>
                  <a:lnTo>
                    <a:pt x="284" y="416"/>
                  </a:lnTo>
                  <a:lnTo>
                    <a:pt x="282" y="414"/>
                  </a:lnTo>
                  <a:lnTo>
                    <a:pt x="282" y="414"/>
                  </a:lnTo>
                  <a:lnTo>
                    <a:pt x="284" y="416"/>
                  </a:lnTo>
                  <a:lnTo>
                    <a:pt x="286" y="414"/>
                  </a:lnTo>
                  <a:lnTo>
                    <a:pt x="284" y="412"/>
                  </a:lnTo>
                  <a:lnTo>
                    <a:pt x="284" y="412"/>
                  </a:lnTo>
                  <a:lnTo>
                    <a:pt x="278" y="414"/>
                  </a:lnTo>
                  <a:lnTo>
                    <a:pt x="278" y="414"/>
                  </a:lnTo>
                  <a:lnTo>
                    <a:pt x="278" y="418"/>
                  </a:lnTo>
                  <a:lnTo>
                    <a:pt x="278" y="418"/>
                  </a:lnTo>
                  <a:lnTo>
                    <a:pt x="284" y="422"/>
                  </a:lnTo>
                  <a:lnTo>
                    <a:pt x="284" y="422"/>
                  </a:lnTo>
                  <a:lnTo>
                    <a:pt x="284" y="422"/>
                  </a:lnTo>
                  <a:lnTo>
                    <a:pt x="286" y="422"/>
                  </a:lnTo>
                  <a:lnTo>
                    <a:pt x="286" y="422"/>
                  </a:lnTo>
                  <a:close/>
                  <a:moveTo>
                    <a:pt x="294" y="388"/>
                  </a:moveTo>
                  <a:lnTo>
                    <a:pt x="294" y="388"/>
                  </a:lnTo>
                  <a:lnTo>
                    <a:pt x="292" y="388"/>
                  </a:lnTo>
                  <a:lnTo>
                    <a:pt x="292" y="388"/>
                  </a:lnTo>
                  <a:lnTo>
                    <a:pt x="292" y="388"/>
                  </a:lnTo>
                  <a:lnTo>
                    <a:pt x="292" y="388"/>
                  </a:lnTo>
                  <a:lnTo>
                    <a:pt x="294" y="388"/>
                  </a:lnTo>
                  <a:lnTo>
                    <a:pt x="294" y="388"/>
                  </a:lnTo>
                  <a:close/>
                  <a:moveTo>
                    <a:pt x="290" y="412"/>
                  </a:moveTo>
                  <a:lnTo>
                    <a:pt x="294" y="414"/>
                  </a:lnTo>
                  <a:lnTo>
                    <a:pt x="294" y="414"/>
                  </a:lnTo>
                  <a:lnTo>
                    <a:pt x="294" y="408"/>
                  </a:lnTo>
                  <a:lnTo>
                    <a:pt x="290" y="404"/>
                  </a:lnTo>
                  <a:lnTo>
                    <a:pt x="290" y="404"/>
                  </a:lnTo>
                  <a:lnTo>
                    <a:pt x="290" y="406"/>
                  </a:lnTo>
                  <a:lnTo>
                    <a:pt x="288" y="406"/>
                  </a:lnTo>
                  <a:lnTo>
                    <a:pt x="288" y="404"/>
                  </a:lnTo>
                  <a:lnTo>
                    <a:pt x="288" y="404"/>
                  </a:lnTo>
                  <a:lnTo>
                    <a:pt x="288" y="406"/>
                  </a:lnTo>
                  <a:lnTo>
                    <a:pt x="288" y="406"/>
                  </a:lnTo>
                  <a:lnTo>
                    <a:pt x="290" y="406"/>
                  </a:lnTo>
                  <a:lnTo>
                    <a:pt x="290" y="408"/>
                  </a:lnTo>
                  <a:lnTo>
                    <a:pt x="292" y="406"/>
                  </a:lnTo>
                  <a:lnTo>
                    <a:pt x="292" y="406"/>
                  </a:lnTo>
                  <a:lnTo>
                    <a:pt x="290" y="410"/>
                  </a:lnTo>
                  <a:lnTo>
                    <a:pt x="290" y="410"/>
                  </a:lnTo>
                  <a:lnTo>
                    <a:pt x="290" y="410"/>
                  </a:lnTo>
                  <a:lnTo>
                    <a:pt x="290" y="410"/>
                  </a:lnTo>
                  <a:lnTo>
                    <a:pt x="290" y="410"/>
                  </a:lnTo>
                  <a:lnTo>
                    <a:pt x="290" y="410"/>
                  </a:lnTo>
                  <a:lnTo>
                    <a:pt x="290" y="410"/>
                  </a:lnTo>
                  <a:lnTo>
                    <a:pt x="290" y="410"/>
                  </a:lnTo>
                  <a:lnTo>
                    <a:pt x="290" y="412"/>
                  </a:lnTo>
                  <a:lnTo>
                    <a:pt x="290" y="412"/>
                  </a:lnTo>
                  <a:close/>
                  <a:moveTo>
                    <a:pt x="294" y="394"/>
                  </a:moveTo>
                  <a:lnTo>
                    <a:pt x="294" y="392"/>
                  </a:lnTo>
                  <a:lnTo>
                    <a:pt x="294" y="394"/>
                  </a:lnTo>
                  <a:lnTo>
                    <a:pt x="294" y="394"/>
                  </a:lnTo>
                  <a:lnTo>
                    <a:pt x="294" y="394"/>
                  </a:lnTo>
                  <a:lnTo>
                    <a:pt x="294" y="394"/>
                  </a:lnTo>
                  <a:close/>
                  <a:moveTo>
                    <a:pt x="312" y="370"/>
                  </a:moveTo>
                  <a:lnTo>
                    <a:pt x="312" y="370"/>
                  </a:lnTo>
                  <a:lnTo>
                    <a:pt x="310" y="370"/>
                  </a:lnTo>
                  <a:lnTo>
                    <a:pt x="310" y="370"/>
                  </a:lnTo>
                  <a:lnTo>
                    <a:pt x="312" y="370"/>
                  </a:lnTo>
                  <a:lnTo>
                    <a:pt x="314" y="370"/>
                  </a:lnTo>
                  <a:lnTo>
                    <a:pt x="314" y="370"/>
                  </a:lnTo>
                  <a:lnTo>
                    <a:pt x="314" y="370"/>
                  </a:lnTo>
                  <a:lnTo>
                    <a:pt x="312" y="368"/>
                  </a:lnTo>
                  <a:lnTo>
                    <a:pt x="312" y="370"/>
                  </a:lnTo>
                  <a:close/>
                  <a:moveTo>
                    <a:pt x="302" y="394"/>
                  </a:moveTo>
                  <a:lnTo>
                    <a:pt x="302" y="394"/>
                  </a:lnTo>
                  <a:lnTo>
                    <a:pt x="302" y="394"/>
                  </a:lnTo>
                  <a:lnTo>
                    <a:pt x="302" y="396"/>
                  </a:lnTo>
                  <a:lnTo>
                    <a:pt x="304" y="396"/>
                  </a:lnTo>
                  <a:lnTo>
                    <a:pt x="304" y="396"/>
                  </a:lnTo>
                  <a:lnTo>
                    <a:pt x="304" y="394"/>
                  </a:lnTo>
                  <a:lnTo>
                    <a:pt x="302" y="394"/>
                  </a:lnTo>
                  <a:lnTo>
                    <a:pt x="302" y="394"/>
                  </a:lnTo>
                  <a:close/>
                  <a:moveTo>
                    <a:pt x="304" y="384"/>
                  </a:moveTo>
                  <a:lnTo>
                    <a:pt x="304" y="384"/>
                  </a:lnTo>
                  <a:lnTo>
                    <a:pt x="306" y="384"/>
                  </a:lnTo>
                  <a:lnTo>
                    <a:pt x="308" y="382"/>
                  </a:lnTo>
                  <a:lnTo>
                    <a:pt x="304" y="384"/>
                  </a:lnTo>
                  <a:close/>
                  <a:moveTo>
                    <a:pt x="302" y="390"/>
                  </a:moveTo>
                  <a:lnTo>
                    <a:pt x="302" y="390"/>
                  </a:lnTo>
                  <a:lnTo>
                    <a:pt x="304" y="390"/>
                  </a:lnTo>
                  <a:lnTo>
                    <a:pt x="304" y="388"/>
                  </a:lnTo>
                  <a:lnTo>
                    <a:pt x="304" y="388"/>
                  </a:lnTo>
                  <a:lnTo>
                    <a:pt x="302" y="390"/>
                  </a:lnTo>
                  <a:lnTo>
                    <a:pt x="302" y="390"/>
                  </a:lnTo>
                  <a:lnTo>
                    <a:pt x="302" y="390"/>
                  </a:lnTo>
                  <a:close/>
                  <a:moveTo>
                    <a:pt x="298" y="396"/>
                  </a:moveTo>
                  <a:lnTo>
                    <a:pt x="298" y="396"/>
                  </a:lnTo>
                  <a:lnTo>
                    <a:pt x="298" y="398"/>
                  </a:lnTo>
                  <a:lnTo>
                    <a:pt x="298" y="398"/>
                  </a:lnTo>
                  <a:lnTo>
                    <a:pt x="300" y="398"/>
                  </a:lnTo>
                  <a:lnTo>
                    <a:pt x="300" y="398"/>
                  </a:lnTo>
                  <a:lnTo>
                    <a:pt x="300" y="398"/>
                  </a:lnTo>
                  <a:lnTo>
                    <a:pt x="300" y="398"/>
                  </a:lnTo>
                  <a:lnTo>
                    <a:pt x="300" y="398"/>
                  </a:lnTo>
                  <a:lnTo>
                    <a:pt x="298" y="396"/>
                  </a:lnTo>
                  <a:lnTo>
                    <a:pt x="298" y="396"/>
                  </a:lnTo>
                  <a:close/>
                  <a:moveTo>
                    <a:pt x="300" y="396"/>
                  </a:moveTo>
                  <a:lnTo>
                    <a:pt x="300" y="392"/>
                  </a:lnTo>
                  <a:lnTo>
                    <a:pt x="296" y="394"/>
                  </a:lnTo>
                  <a:lnTo>
                    <a:pt x="296" y="394"/>
                  </a:lnTo>
                  <a:lnTo>
                    <a:pt x="298" y="394"/>
                  </a:lnTo>
                  <a:lnTo>
                    <a:pt x="300" y="396"/>
                  </a:lnTo>
                  <a:lnTo>
                    <a:pt x="300" y="396"/>
                  </a:lnTo>
                  <a:close/>
                  <a:moveTo>
                    <a:pt x="280" y="438"/>
                  </a:moveTo>
                  <a:lnTo>
                    <a:pt x="282" y="438"/>
                  </a:lnTo>
                  <a:lnTo>
                    <a:pt x="284" y="438"/>
                  </a:lnTo>
                  <a:lnTo>
                    <a:pt x="284" y="438"/>
                  </a:lnTo>
                  <a:lnTo>
                    <a:pt x="280" y="438"/>
                  </a:lnTo>
                  <a:lnTo>
                    <a:pt x="280" y="438"/>
                  </a:lnTo>
                  <a:close/>
                  <a:moveTo>
                    <a:pt x="286" y="436"/>
                  </a:moveTo>
                  <a:lnTo>
                    <a:pt x="286" y="436"/>
                  </a:lnTo>
                  <a:lnTo>
                    <a:pt x="284" y="434"/>
                  </a:lnTo>
                  <a:lnTo>
                    <a:pt x="284" y="434"/>
                  </a:lnTo>
                  <a:lnTo>
                    <a:pt x="286" y="436"/>
                  </a:lnTo>
                  <a:lnTo>
                    <a:pt x="286" y="436"/>
                  </a:lnTo>
                  <a:lnTo>
                    <a:pt x="286" y="436"/>
                  </a:lnTo>
                  <a:close/>
                  <a:moveTo>
                    <a:pt x="284" y="440"/>
                  </a:moveTo>
                  <a:lnTo>
                    <a:pt x="284" y="440"/>
                  </a:lnTo>
                  <a:lnTo>
                    <a:pt x="284" y="440"/>
                  </a:lnTo>
                  <a:lnTo>
                    <a:pt x="286" y="442"/>
                  </a:lnTo>
                  <a:lnTo>
                    <a:pt x="286" y="442"/>
                  </a:lnTo>
                  <a:lnTo>
                    <a:pt x="286" y="438"/>
                  </a:lnTo>
                  <a:lnTo>
                    <a:pt x="286" y="438"/>
                  </a:lnTo>
                  <a:lnTo>
                    <a:pt x="284" y="440"/>
                  </a:lnTo>
                  <a:lnTo>
                    <a:pt x="284" y="440"/>
                  </a:lnTo>
                  <a:lnTo>
                    <a:pt x="284" y="440"/>
                  </a:lnTo>
                  <a:close/>
                  <a:moveTo>
                    <a:pt x="296" y="410"/>
                  </a:moveTo>
                  <a:lnTo>
                    <a:pt x="298" y="410"/>
                  </a:lnTo>
                  <a:lnTo>
                    <a:pt x="298" y="410"/>
                  </a:lnTo>
                  <a:lnTo>
                    <a:pt x="296" y="410"/>
                  </a:lnTo>
                  <a:lnTo>
                    <a:pt x="296" y="410"/>
                  </a:lnTo>
                  <a:lnTo>
                    <a:pt x="296" y="410"/>
                  </a:lnTo>
                  <a:lnTo>
                    <a:pt x="296" y="410"/>
                  </a:lnTo>
                  <a:lnTo>
                    <a:pt x="296" y="410"/>
                  </a:lnTo>
                  <a:lnTo>
                    <a:pt x="296" y="410"/>
                  </a:lnTo>
                  <a:lnTo>
                    <a:pt x="296" y="412"/>
                  </a:lnTo>
                  <a:lnTo>
                    <a:pt x="296" y="412"/>
                  </a:lnTo>
                  <a:lnTo>
                    <a:pt x="296" y="410"/>
                  </a:lnTo>
                  <a:close/>
                  <a:moveTo>
                    <a:pt x="298" y="414"/>
                  </a:moveTo>
                  <a:lnTo>
                    <a:pt x="298" y="414"/>
                  </a:lnTo>
                  <a:lnTo>
                    <a:pt x="302" y="414"/>
                  </a:lnTo>
                  <a:lnTo>
                    <a:pt x="300" y="412"/>
                  </a:lnTo>
                  <a:lnTo>
                    <a:pt x="298" y="414"/>
                  </a:lnTo>
                  <a:close/>
                  <a:moveTo>
                    <a:pt x="330" y="332"/>
                  </a:moveTo>
                  <a:lnTo>
                    <a:pt x="330" y="332"/>
                  </a:lnTo>
                  <a:lnTo>
                    <a:pt x="328" y="332"/>
                  </a:lnTo>
                  <a:lnTo>
                    <a:pt x="328" y="330"/>
                  </a:lnTo>
                  <a:lnTo>
                    <a:pt x="328" y="330"/>
                  </a:lnTo>
                  <a:lnTo>
                    <a:pt x="326" y="330"/>
                  </a:lnTo>
                  <a:lnTo>
                    <a:pt x="326" y="332"/>
                  </a:lnTo>
                  <a:lnTo>
                    <a:pt x="326" y="334"/>
                  </a:lnTo>
                  <a:lnTo>
                    <a:pt x="326" y="334"/>
                  </a:lnTo>
                  <a:lnTo>
                    <a:pt x="330" y="332"/>
                  </a:lnTo>
                  <a:lnTo>
                    <a:pt x="330" y="332"/>
                  </a:lnTo>
                  <a:close/>
                  <a:moveTo>
                    <a:pt x="326" y="334"/>
                  </a:moveTo>
                  <a:lnTo>
                    <a:pt x="326" y="336"/>
                  </a:lnTo>
                  <a:lnTo>
                    <a:pt x="326" y="336"/>
                  </a:lnTo>
                  <a:lnTo>
                    <a:pt x="326" y="334"/>
                  </a:lnTo>
                  <a:close/>
                  <a:moveTo>
                    <a:pt x="330" y="324"/>
                  </a:moveTo>
                  <a:lnTo>
                    <a:pt x="330" y="324"/>
                  </a:lnTo>
                  <a:lnTo>
                    <a:pt x="330" y="322"/>
                  </a:lnTo>
                  <a:lnTo>
                    <a:pt x="328" y="322"/>
                  </a:lnTo>
                  <a:lnTo>
                    <a:pt x="330" y="324"/>
                  </a:lnTo>
                  <a:close/>
                  <a:moveTo>
                    <a:pt x="330" y="320"/>
                  </a:moveTo>
                  <a:lnTo>
                    <a:pt x="332" y="320"/>
                  </a:lnTo>
                  <a:lnTo>
                    <a:pt x="330" y="320"/>
                  </a:lnTo>
                  <a:lnTo>
                    <a:pt x="330" y="320"/>
                  </a:lnTo>
                  <a:close/>
                  <a:moveTo>
                    <a:pt x="312" y="388"/>
                  </a:moveTo>
                  <a:lnTo>
                    <a:pt x="310" y="390"/>
                  </a:lnTo>
                  <a:lnTo>
                    <a:pt x="312" y="390"/>
                  </a:lnTo>
                  <a:lnTo>
                    <a:pt x="312" y="388"/>
                  </a:lnTo>
                  <a:close/>
                  <a:moveTo>
                    <a:pt x="312" y="394"/>
                  </a:moveTo>
                  <a:lnTo>
                    <a:pt x="312" y="394"/>
                  </a:lnTo>
                  <a:lnTo>
                    <a:pt x="312" y="394"/>
                  </a:lnTo>
                  <a:lnTo>
                    <a:pt x="310" y="394"/>
                  </a:lnTo>
                  <a:lnTo>
                    <a:pt x="310" y="394"/>
                  </a:lnTo>
                  <a:lnTo>
                    <a:pt x="312" y="394"/>
                  </a:lnTo>
                  <a:lnTo>
                    <a:pt x="312" y="394"/>
                  </a:lnTo>
                  <a:close/>
                  <a:moveTo>
                    <a:pt x="330" y="346"/>
                  </a:moveTo>
                  <a:lnTo>
                    <a:pt x="328" y="344"/>
                  </a:lnTo>
                  <a:lnTo>
                    <a:pt x="328" y="344"/>
                  </a:lnTo>
                  <a:lnTo>
                    <a:pt x="330" y="346"/>
                  </a:lnTo>
                  <a:close/>
                  <a:moveTo>
                    <a:pt x="344" y="318"/>
                  </a:moveTo>
                  <a:lnTo>
                    <a:pt x="344" y="320"/>
                  </a:lnTo>
                  <a:lnTo>
                    <a:pt x="344" y="320"/>
                  </a:lnTo>
                  <a:lnTo>
                    <a:pt x="344" y="318"/>
                  </a:lnTo>
                  <a:lnTo>
                    <a:pt x="344" y="318"/>
                  </a:lnTo>
                  <a:lnTo>
                    <a:pt x="344" y="318"/>
                  </a:lnTo>
                  <a:close/>
                  <a:moveTo>
                    <a:pt x="352" y="310"/>
                  </a:moveTo>
                  <a:lnTo>
                    <a:pt x="352" y="310"/>
                  </a:lnTo>
                  <a:lnTo>
                    <a:pt x="352" y="312"/>
                  </a:lnTo>
                  <a:lnTo>
                    <a:pt x="352" y="310"/>
                  </a:lnTo>
                  <a:close/>
                  <a:moveTo>
                    <a:pt x="350" y="312"/>
                  </a:moveTo>
                  <a:lnTo>
                    <a:pt x="350" y="312"/>
                  </a:lnTo>
                  <a:lnTo>
                    <a:pt x="350" y="314"/>
                  </a:lnTo>
                  <a:lnTo>
                    <a:pt x="350" y="314"/>
                  </a:lnTo>
                  <a:lnTo>
                    <a:pt x="350" y="314"/>
                  </a:lnTo>
                  <a:lnTo>
                    <a:pt x="350" y="314"/>
                  </a:lnTo>
                  <a:lnTo>
                    <a:pt x="352" y="314"/>
                  </a:lnTo>
                  <a:lnTo>
                    <a:pt x="350" y="312"/>
                  </a:lnTo>
                  <a:close/>
                  <a:moveTo>
                    <a:pt x="358" y="284"/>
                  </a:moveTo>
                  <a:lnTo>
                    <a:pt x="358" y="284"/>
                  </a:lnTo>
                  <a:lnTo>
                    <a:pt x="356" y="284"/>
                  </a:lnTo>
                  <a:lnTo>
                    <a:pt x="356" y="284"/>
                  </a:lnTo>
                  <a:lnTo>
                    <a:pt x="356" y="284"/>
                  </a:lnTo>
                  <a:lnTo>
                    <a:pt x="358" y="284"/>
                  </a:lnTo>
                  <a:lnTo>
                    <a:pt x="358" y="284"/>
                  </a:lnTo>
                  <a:close/>
                  <a:moveTo>
                    <a:pt x="346" y="306"/>
                  </a:moveTo>
                  <a:lnTo>
                    <a:pt x="346" y="306"/>
                  </a:lnTo>
                  <a:lnTo>
                    <a:pt x="346" y="308"/>
                  </a:lnTo>
                  <a:lnTo>
                    <a:pt x="346" y="308"/>
                  </a:lnTo>
                  <a:lnTo>
                    <a:pt x="346" y="308"/>
                  </a:lnTo>
                  <a:lnTo>
                    <a:pt x="346" y="306"/>
                  </a:lnTo>
                  <a:lnTo>
                    <a:pt x="346" y="306"/>
                  </a:lnTo>
                  <a:lnTo>
                    <a:pt x="346" y="306"/>
                  </a:lnTo>
                  <a:close/>
                  <a:moveTo>
                    <a:pt x="346" y="302"/>
                  </a:moveTo>
                  <a:lnTo>
                    <a:pt x="344" y="302"/>
                  </a:lnTo>
                  <a:lnTo>
                    <a:pt x="344" y="302"/>
                  </a:lnTo>
                  <a:lnTo>
                    <a:pt x="346" y="304"/>
                  </a:lnTo>
                  <a:lnTo>
                    <a:pt x="348" y="302"/>
                  </a:lnTo>
                  <a:lnTo>
                    <a:pt x="346" y="302"/>
                  </a:lnTo>
                  <a:close/>
                  <a:moveTo>
                    <a:pt x="334" y="308"/>
                  </a:moveTo>
                  <a:lnTo>
                    <a:pt x="334" y="308"/>
                  </a:lnTo>
                  <a:lnTo>
                    <a:pt x="334" y="306"/>
                  </a:lnTo>
                  <a:lnTo>
                    <a:pt x="334" y="304"/>
                  </a:lnTo>
                  <a:lnTo>
                    <a:pt x="334" y="304"/>
                  </a:lnTo>
                  <a:lnTo>
                    <a:pt x="332" y="306"/>
                  </a:lnTo>
                  <a:lnTo>
                    <a:pt x="332" y="306"/>
                  </a:lnTo>
                  <a:lnTo>
                    <a:pt x="332" y="306"/>
                  </a:lnTo>
                  <a:lnTo>
                    <a:pt x="334" y="308"/>
                  </a:lnTo>
                  <a:lnTo>
                    <a:pt x="334" y="308"/>
                  </a:lnTo>
                  <a:close/>
                  <a:moveTo>
                    <a:pt x="326" y="326"/>
                  </a:moveTo>
                  <a:lnTo>
                    <a:pt x="326" y="326"/>
                  </a:lnTo>
                  <a:lnTo>
                    <a:pt x="328" y="324"/>
                  </a:lnTo>
                  <a:lnTo>
                    <a:pt x="328" y="324"/>
                  </a:lnTo>
                  <a:lnTo>
                    <a:pt x="326" y="324"/>
                  </a:lnTo>
                  <a:lnTo>
                    <a:pt x="326" y="326"/>
                  </a:lnTo>
                  <a:lnTo>
                    <a:pt x="326" y="326"/>
                  </a:lnTo>
                  <a:close/>
                  <a:moveTo>
                    <a:pt x="318" y="346"/>
                  </a:moveTo>
                  <a:lnTo>
                    <a:pt x="320" y="348"/>
                  </a:lnTo>
                  <a:lnTo>
                    <a:pt x="318" y="346"/>
                  </a:lnTo>
                  <a:lnTo>
                    <a:pt x="318" y="346"/>
                  </a:lnTo>
                  <a:lnTo>
                    <a:pt x="318" y="348"/>
                  </a:lnTo>
                  <a:lnTo>
                    <a:pt x="318" y="348"/>
                  </a:lnTo>
                  <a:lnTo>
                    <a:pt x="318" y="346"/>
                  </a:lnTo>
                  <a:close/>
                  <a:moveTo>
                    <a:pt x="316" y="350"/>
                  </a:moveTo>
                  <a:lnTo>
                    <a:pt x="316" y="350"/>
                  </a:lnTo>
                  <a:lnTo>
                    <a:pt x="316" y="350"/>
                  </a:lnTo>
                  <a:lnTo>
                    <a:pt x="318" y="352"/>
                  </a:lnTo>
                  <a:lnTo>
                    <a:pt x="318" y="352"/>
                  </a:lnTo>
                  <a:lnTo>
                    <a:pt x="318" y="354"/>
                  </a:lnTo>
                  <a:lnTo>
                    <a:pt x="318" y="354"/>
                  </a:lnTo>
                  <a:lnTo>
                    <a:pt x="320" y="354"/>
                  </a:lnTo>
                  <a:lnTo>
                    <a:pt x="322" y="354"/>
                  </a:lnTo>
                  <a:lnTo>
                    <a:pt x="322" y="354"/>
                  </a:lnTo>
                  <a:lnTo>
                    <a:pt x="320" y="352"/>
                  </a:lnTo>
                  <a:lnTo>
                    <a:pt x="320" y="350"/>
                  </a:lnTo>
                  <a:lnTo>
                    <a:pt x="320" y="350"/>
                  </a:lnTo>
                  <a:lnTo>
                    <a:pt x="320" y="350"/>
                  </a:lnTo>
                  <a:lnTo>
                    <a:pt x="320" y="350"/>
                  </a:lnTo>
                  <a:lnTo>
                    <a:pt x="320" y="350"/>
                  </a:lnTo>
                  <a:lnTo>
                    <a:pt x="320" y="350"/>
                  </a:lnTo>
                  <a:lnTo>
                    <a:pt x="320" y="350"/>
                  </a:lnTo>
                  <a:lnTo>
                    <a:pt x="320" y="350"/>
                  </a:lnTo>
                  <a:lnTo>
                    <a:pt x="322" y="352"/>
                  </a:lnTo>
                  <a:lnTo>
                    <a:pt x="324" y="352"/>
                  </a:lnTo>
                  <a:lnTo>
                    <a:pt x="324" y="352"/>
                  </a:lnTo>
                  <a:lnTo>
                    <a:pt x="322" y="350"/>
                  </a:lnTo>
                  <a:lnTo>
                    <a:pt x="322" y="350"/>
                  </a:lnTo>
                  <a:lnTo>
                    <a:pt x="322" y="350"/>
                  </a:lnTo>
                  <a:lnTo>
                    <a:pt x="322" y="350"/>
                  </a:lnTo>
                  <a:lnTo>
                    <a:pt x="322" y="350"/>
                  </a:lnTo>
                  <a:lnTo>
                    <a:pt x="322" y="350"/>
                  </a:lnTo>
                  <a:lnTo>
                    <a:pt x="322" y="350"/>
                  </a:lnTo>
                  <a:lnTo>
                    <a:pt x="322" y="350"/>
                  </a:lnTo>
                  <a:lnTo>
                    <a:pt x="322" y="352"/>
                  </a:lnTo>
                  <a:lnTo>
                    <a:pt x="322" y="352"/>
                  </a:lnTo>
                  <a:lnTo>
                    <a:pt x="322" y="352"/>
                  </a:lnTo>
                  <a:lnTo>
                    <a:pt x="320" y="350"/>
                  </a:lnTo>
                  <a:lnTo>
                    <a:pt x="320" y="350"/>
                  </a:lnTo>
                  <a:lnTo>
                    <a:pt x="320" y="350"/>
                  </a:lnTo>
                  <a:lnTo>
                    <a:pt x="320" y="350"/>
                  </a:lnTo>
                  <a:lnTo>
                    <a:pt x="320" y="350"/>
                  </a:lnTo>
                  <a:lnTo>
                    <a:pt x="320" y="348"/>
                  </a:lnTo>
                  <a:lnTo>
                    <a:pt x="320" y="348"/>
                  </a:lnTo>
                  <a:lnTo>
                    <a:pt x="320" y="350"/>
                  </a:lnTo>
                  <a:lnTo>
                    <a:pt x="320" y="350"/>
                  </a:lnTo>
                  <a:lnTo>
                    <a:pt x="318" y="348"/>
                  </a:lnTo>
                  <a:lnTo>
                    <a:pt x="318" y="348"/>
                  </a:lnTo>
                  <a:lnTo>
                    <a:pt x="316" y="350"/>
                  </a:lnTo>
                  <a:lnTo>
                    <a:pt x="316" y="350"/>
                  </a:lnTo>
                  <a:close/>
                  <a:moveTo>
                    <a:pt x="298" y="382"/>
                  </a:moveTo>
                  <a:lnTo>
                    <a:pt x="298" y="382"/>
                  </a:lnTo>
                  <a:lnTo>
                    <a:pt x="296" y="380"/>
                  </a:lnTo>
                  <a:lnTo>
                    <a:pt x="296" y="382"/>
                  </a:lnTo>
                  <a:lnTo>
                    <a:pt x="294" y="382"/>
                  </a:lnTo>
                  <a:lnTo>
                    <a:pt x="292" y="382"/>
                  </a:lnTo>
                  <a:lnTo>
                    <a:pt x="292" y="382"/>
                  </a:lnTo>
                  <a:lnTo>
                    <a:pt x="292" y="384"/>
                  </a:lnTo>
                  <a:lnTo>
                    <a:pt x="294" y="386"/>
                  </a:lnTo>
                  <a:lnTo>
                    <a:pt x="294" y="386"/>
                  </a:lnTo>
                  <a:lnTo>
                    <a:pt x="296" y="386"/>
                  </a:lnTo>
                  <a:lnTo>
                    <a:pt x="296" y="388"/>
                  </a:lnTo>
                  <a:lnTo>
                    <a:pt x="296" y="388"/>
                  </a:lnTo>
                  <a:lnTo>
                    <a:pt x="296" y="388"/>
                  </a:lnTo>
                  <a:lnTo>
                    <a:pt x="298" y="386"/>
                  </a:lnTo>
                  <a:lnTo>
                    <a:pt x="298" y="386"/>
                  </a:lnTo>
                  <a:lnTo>
                    <a:pt x="298" y="388"/>
                  </a:lnTo>
                  <a:lnTo>
                    <a:pt x="300" y="390"/>
                  </a:lnTo>
                  <a:lnTo>
                    <a:pt x="300" y="390"/>
                  </a:lnTo>
                  <a:lnTo>
                    <a:pt x="302" y="392"/>
                  </a:lnTo>
                  <a:lnTo>
                    <a:pt x="302" y="392"/>
                  </a:lnTo>
                  <a:lnTo>
                    <a:pt x="300" y="390"/>
                  </a:lnTo>
                  <a:lnTo>
                    <a:pt x="300" y="390"/>
                  </a:lnTo>
                  <a:lnTo>
                    <a:pt x="300" y="386"/>
                  </a:lnTo>
                  <a:lnTo>
                    <a:pt x="298" y="382"/>
                  </a:lnTo>
                  <a:lnTo>
                    <a:pt x="298" y="382"/>
                  </a:lnTo>
                  <a:close/>
                  <a:moveTo>
                    <a:pt x="310" y="350"/>
                  </a:moveTo>
                  <a:lnTo>
                    <a:pt x="310" y="350"/>
                  </a:lnTo>
                  <a:lnTo>
                    <a:pt x="308" y="348"/>
                  </a:lnTo>
                  <a:lnTo>
                    <a:pt x="308" y="348"/>
                  </a:lnTo>
                  <a:lnTo>
                    <a:pt x="306" y="348"/>
                  </a:lnTo>
                  <a:lnTo>
                    <a:pt x="306" y="348"/>
                  </a:lnTo>
                  <a:lnTo>
                    <a:pt x="308" y="350"/>
                  </a:lnTo>
                  <a:lnTo>
                    <a:pt x="310" y="350"/>
                  </a:lnTo>
                  <a:lnTo>
                    <a:pt x="310" y="350"/>
                  </a:lnTo>
                  <a:close/>
                  <a:moveTo>
                    <a:pt x="318" y="310"/>
                  </a:moveTo>
                  <a:lnTo>
                    <a:pt x="318" y="310"/>
                  </a:lnTo>
                  <a:lnTo>
                    <a:pt x="318" y="312"/>
                  </a:lnTo>
                  <a:lnTo>
                    <a:pt x="316" y="312"/>
                  </a:lnTo>
                  <a:lnTo>
                    <a:pt x="316" y="312"/>
                  </a:lnTo>
                  <a:lnTo>
                    <a:pt x="316" y="310"/>
                  </a:lnTo>
                  <a:lnTo>
                    <a:pt x="316" y="308"/>
                  </a:lnTo>
                  <a:lnTo>
                    <a:pt x="316" y="308"/>
                  </a:lnTo>
                  <a:lnTo>
                    <a:pt x="316" y="308"/>
                  </a:lnTo>
                  <a:lnTo>
                    <a:pt x="314" y="308"/>
                  </a:lnTo>
                  <a:lnTo>
                    <a:pt x="316" y="310"/>
                  </a:lnTo>
                  <a:lnTo>
                    <a:pt x="316" y="310"/>
                  </a:lnTo>
                  <a:lnTo>
                    <a:pt x="312" y="310"/>
                  </a:lnTo>
                  <a:lnTo>
                    <a:pt x="310" y="308"/>
                  </a:lnTo>
                  <a:lnTo>
                    <a:pt x="310" y="306"/>
                  </a:lnTo>
                  <a:lnTo>
                    <a:pt x="306" y="306"/>
                  </a:lnTo>
                  <a:lnTo>
                    <a:pt x="308" y="310"/>
                  </a:lnTo>
                  <a:lnTo>
                    <a:pt x="308" y="312"/>
                  </a:lnTo>
                  <a:lnTo>
                    <a:pt x="308" y="308"/>
                  </a:lnTo>
                  <a:lnTo>
                    <a:pt x="308" y="308"/>
                  </a:lnTo>
                  <a:lnTo>
                    <a:pt x="310" y="310"/>
                  </a:lnTo>
                  <a:lnTo>
                    <a:pt x="312" y="312"/>
                  </a:lnTo>
                  <a:lnTo>
                    <a:pt x="312" y="310"/>
                  </a:lnTo>
                  <a:lnTo>
                    <a:pt x="312" y="310"/>
                  </a:lnTo>
                  <a:lnTo>
                    <a:pt x="316" y="312"/>
                  </a:lnTo>
                  <a:lnTo>
                    <a:pt x="316" y="314"/>
                  </a:lnTo>
                  <a:lnTo>
                    <a:pt x="316" y="314"/>
                  </a:lnTo>
                  <a:lnTo>
                    <a:pt x="314" y="314"/>
                  </a:lnTo>
                  <a:lnTo>
                    <a:pt x="314" y="314"/>
                  </a:lnTo>
                  <a:lnTo>
                    <a:pt x="314" y="314"/>
                  </a:lnTo>
                  <a:lnTo>
                    <a:pt x="316" y="314"/>
                  </a:lnTo>
                  <a:lnTo>
                    <a:pt x="318" y="314"/>
                  </a:lnTo>
                  <a:lnTo>
                    <a:pt x="318" y="314"/>
                  </a:lnTo>
                  <a:lnTo>
                    <a:pt x="318" y="312"/>
                  </a:lnTo>
                  <a:lnTo>
                    <a:pt x="320" y="310"/>
                  </a:lnTo>
                  <a:lnTo>
                    <a:pt x="318" y="310"/>
                  </a:lnTo>
                  <a:lnTo>
                    <a:pt x="318" y="310"/>
                  </a:lnTo>
                  <a:close/>
                  <a:moveTo>
                    <a:pt x="318" y="272"/>
                  </a:moveTo>
                  <a:lnTo>
                    <a:pt x="316" y="272"/>
                  </a:lnTo>
                  <a:lnTo>
                    <a:pt x="316" y="272"/>
                  </a:lnTo>
                  <a:lnTo>
                    <a:pt x="316" y="272"/>
                  </a:lnTo>
                  <a:lnTo>
                    <a:pt x="316" y="270"/>
                  </a:lnTo>
                  <a:lnTo>
                    <a:pt x="316" y="270"/>
                  </a:lnTo>
                  <a:lnTo>
                    <a:pt x="316" y="272"/>
                  </a:lnTo>
                  <a:lnTo>
                    <a:pt x="316" y="272"/>
                  </a:lnTo>
                  <a:lnTo>
                    <a:pt x="316" y="272"/>
                  </a:lnTo>
                  <a:lnTo>
                    <a:pt x="316" y="272"/>
                  </a:lnTo>
                  <a:lnTo>
                    <a:pt x="316" y="272"/>
                  </a:lnTo>
                  <a:lnTo>
                    <a:pt x="318" y="272"/>
                  </a:lnTo>
                  <a:close/>
                  <a:moveTo>
                    <a:pt x="310" y="286"/>
                  </a:moveTo>
                  <a:lnTo>
                    <a:pt x="310" y="288"/>
                  </a:lnTo>
                  <a:lnTo>
                    <a:pt x="310" y="286"/>
                  </a:lnTo>
                  <a:lnTo>
                    <a:pt x="310" y="286"/>
                  </a:lnTo>
                  <a:lnTo>
                    <a:pt x="310" y="286"/>
                  </a:lnTo>
                  <a:lnTo>
                    <a:pt x="310" y="286"/>
                  </a:lnTo>
                  <a:lnTo>
                    <a:pt x="310" y="286"/>
                  </a:lnTo>
                  <a:close/>
                  <a:moveTo>
                    <a:pt x="320" y="260"/>
                  </a:moveTo>
                  <a:lnTo>
                    <a:pt x="320" y="260"/>
                  </a:lnTo>
                  <a:lnTo>
                    <a:pt x="318" y="258"/>
                  </a:lnTo>
                  <a:lnTo>
                    <a:pt x="318" y="258"/>
                  </a:lnTo>
                  <a:lnTo>
                    <a:pt x="318" y="258"/>
                  </a:lnTo>
                  <a:lnTo>
                    <a:pt x="318" y="260"/>
                  </a:lnTo>
                  <a:lnTo>
                    <a:pt x="320" y="260"/>
                  </a:lnTo>
                  <a:close/>
                  <a:moveTo>
                    <a:pt x="326" y="214"/>
                  </a:moveTo>
                  <a:lnTo>
                    <a:pt x="326" y="214"/>
                  </a:lnTo>
                  <a:lnTo>
                    <a:pt x="324" y="212"/>
                  </a:lnTo>
                  <a:lnTo>
                    <a:pt x="324" y="212"/>
                  </a:lnTo>
                  <a:lnTo>
                    <a:pt x="324" y="212"/>
                  </a:lnTo>
                  <a:lnTo>
                    <a:pt x="324" y="212"/>
                  </a:lnTo>
                  <a:lnTo>
                    <a:pt x="324" y="212"/>
                  </a:lnTo>
                  <a:lnTo>
                    <a:pt x="322" y="214"/>
                  </a:lnTo>
                  <a:lnTo>
                    <a:pt x="324" y="212"/>
                  </a:lnTo>
                  <a:lnTo>
                    <a:pt x="324" y="212"/>
                  </a:lnTo>
                  <a:lnTo>
                    <a:pt x="324" y="212"/>
                  </a:lnTo>
                  <a:lnTo>
                    <a:pt x="324" y="212"/>
                  </a:lnTo>
                  <a:lnTo>
                    <a:pt x="326" y="214"/>
                  </a:lnTo>
                  <a:lnTo>
                    <a:pt x="326" y="214"/>
                  </a:lnTo>
                  <a:lnTo>
                    <a:pt x="326" y="214"/>
                  </a:lnTo>
                  <a:close/>
                  <a:moveTo>
                    <a:pt x="282" y="332"/>
                  </a:moveTo>
                  <a:lnTo>
                    <a:pt x="284" y="332"/>
                  </a:lnTo>
                  <a:lnTo>
                    <a:pt x="284" y="330"/>
                  </a:lnTo>
                  <a:lnTo>
                    <a:pt x="282" y="332"/>
                  </a:lnTo>
                  <a:close/>
                  <a:moveTo>
                    <a:pt x="280" y="334"/>
                  </a:moveTo>
                  <a:lnTo>
                    <a:pt x="280" y="336"/>
                  </a:lnTo>
                  <a:lnTo>
                    <a:pt x="280" y="336"/>
                  </a:lnTo>
                  <a:lnTo>
                    <a:pt x="280" y="334"/>
                  </a:lnTo>
                  <a:close/>
                  <a:moveTo>
                    <a:pt x="324" y="210"/>
                  </a:moveTo>
                  <a:lnTo>
                    <a:pt x="324" y="210"/>
                  </a:lnTo>
                  <a:lnTo>
                    <a:pt x="322" y="210"/>
                  </a:lnTo>
                  <a:lnTo>
                    <a:pt x="324" y="210"/>
                  </a:lnTo>
                  <a:close/>
                  <a:moveTo>
                    <a:pt x="314" y="218"/>
                  </a:moveTo>
                  <a:lnTo>
                    <a:pt x="314" y="220"/>
                  </a:lnTo>
                  <a:lnTo>
                    <a:pt x="314" y="220"/>
                  </a:lnTo>
                  <a:lnTo>
                    <a:pt x="312" y="220"/>
                  </a:lnTo>
                  <a:lnTo>
                    <a:pt x="312" y="220"/>
                  </a:lnTo>
                  <a:lnTo>
                    <a:pt x="312" y="220"/>
                  </a:lnTo>
                  <a:lnTo>
                    <a:pt x="314" y="224"/>
                  </a:lnTo>
                  <a:lnTo>
                    <a:pt x="316" y="226"/>
                  </a:lnTo>
                  <a:lnTo>
                    <a:pt x="316" y="224"/>
                  </a:lnTo>
                  <a:lnTo>
                    <a:pt x="316" y="224"/>
                  </a:lnTo>
                  <a:lnTo>
                    <a:pt x="318" y="226"/>
                  </a:lnTo>
                  <a:lnTo>
                    <a:pt x="318" y="226"/>
                  </a:lnTo>
                  <a:lnTo>
                    <a:pt x="318" y="222"/>
                  </a:lnTo>
                  <a:lnTo>
                    <a:pt x="314" y="218"/>
                  </a:lnTo>
                  <a:lnTo>
                    <a:pt x="314" y="218"/>
                  </a:lnTo>
                  <a:close/>
                  <a:moveTo>
                    <a:pt x="292" y="258"/>
                  </a:moveTo>
                  <a:lnTo>
                    <a:pt x="294" y="260"/>
                  </a:lnTo>
                  <a:lnTo>
                    <a:pt x="294" y="260"/>
                  </a:lnTo>
                  <a:lnTo>
                    <a:pt x="294" y="258"/>
                  </a:lnTo>
                  <a:lnTo>
                    <a:pt x="292" y="258"/>
                  </a:lnTo>
                  <a:lnTo>
                    <a:pt x="292" y="256"/>
                  </a:lnTo>
                  <a:lnTo>
                    <a:pt x="292" y="256"/>
                  </a:lnTo>
                  <a:lnTo>
                    <a:pt x="292" y="258"/>
                  </a:lnTo>
                  <a:lnTo>
                    <a:pt x="292" y="258"/>
                  </a:lnTo>
                  <a:close/>
                  <a:moveTo>
                    <a:pt x="290" y="262"/>
                  </a:moveTo>
                  <a:lnTo>
                    <a:pt x="288" y="262"/>
                  </a:lnTo>
                  <a:lnTo>
                    <a:pt x="288" y="262"/>
                  </a:lnTo>
                  <a:lnTo>
                    <a:pt x="288" y="262"/>
                  </a:lnTo>
                  <a:lnTo>
                    <a:pt x="288" y="262"/>
                  </a:lnTo>
                  <a:lnTo>
                    <a:pt x="290" y="264"/>
                  </a:lnTo>
                  <a:lnTo>
                    <a:pt x="290" y="262"/>
                  </a:lnTo>
                  <a:close/>
                  <a:moveTo>
                    <a:pt x="312" y="212"/>
                  </a:moveTo>
                  <a:lnTo>
                    <a:pt x="312" y="212"/>
                  </a:lnTo>
                  <a:lnTo>
                    <a:pt x="312" y="210"/>
                  </a:lnTo>
                  <a:lnTo>
                    <a:pt x="314" y="210"/>
                  </a:lnTo>
                  <a:lnTo>
                    <a:pt x="310" y="210"/>
                  </a:lnTo>
                  <a:lnTo>
                    <a:pt x="310" y="208"/>
                  </a:lnTo>
                  <a:lnTo>
                    <a:pt x="310" y="208"/>
                  </a:lnTo>
                  <a:lnTo>
                    <a:pt x="310" y="210"/>
                  </a:lnTo>
                  <a:lnTo>
                    <a:pt x="312" y="210"/>
                  </a:lnTo>
                  <a:lnTo>
                    <a:pt x="312" y="210"/>
                  </a:lnTo>
                  <a:lnTo>
                    <a:pt x="310" y="212"/>
                  </a:lnTo>
                  <a:lnTo>
                    <a:pt x="312" y="214"/>
                  </a:lnTo>
                  <a:lnTo>
                    <a:pt x="312" y="212"/>
                  </a:lnTo>
                  <a:close/>
                  <a:moveTo>
                    <a:pt x="294" y="266"/>
                  </a:moveTo>
                  <a:lnTo>
                    <a:pt x="294" y="266"/>
                  </a:lnTo>
                  <a:lnTo>
                    <a:pt x="296" y="268"/>
                  </a:lnTo>
                  <a:lnTo>
                    <a:pt x="300" y="270"/>
                  </a:lnTo>
                  <a:lnTo>
                    <a:pt x="300" y="268"/>
                  </a:lnTo>
                  <a:lnTo>
                    <a:pt x="300" y="268"/>
                  </a:lnTo>
                  <a:lnTo>
                    <a:pt x="300" y="268"/>
                  </a:lnTo>
                  <a:lnTo>
                    <a:pt x="298" y="268"/>
                  </a:lnTo>
                  <a:lnTo>
                    <a:pt x="296" y="268"/>
                  </a:lnTo>
                  <a:lnTo>
                    <a:pt x="294" y="266"/>
                  </a:lnTo>
                  <a:lnTo>
                    <a:pt x="294" y="266"/>
                  </a:lnTo>
                  <a:close/>
                  <a:moveTo>
                    <a:pt x="308" y="238"/>
                  </a:moveTo>
                  <a:lnTo>
                    <a:pt x="308" y="238"/>
                  </a:lnTo>
                  <a:lnTo>
                    <a:pt x="306" y="236"/>
                  </a:lnTo>
                  <a:lnTo>
                    <a:pt x="308" y="238"/>
                  </a:lnTo>
                  <a:close/>
                  <a:moveTo>
                    <a:pt x="314" y="206"/>
                  </a:moveTo>
                  <a:lnTo>
                    <a:pt x="314" y="206"/>
                  </a:lnTo>
                  <a:lnTo>
                    <a:pt x="314" y="208"/>
                  </a:lnTo>
                  <a:lnTo>
                    <a:pt x="314" y="208"/>
                  </a:lnTo>
                  <a:lnTo>
                    <a:pt x="316" y="208"/>
                  </a:lnTo>
                  <a:lnTo>
                    <a:pt x="314" y="206"/>
                  </a:lnTo>
                  <a:lnTo>
                    <a:pt x="314" y="206"/>
                  </a:lnTo>
                  <a:close/>
                  <a:moveTo>
                    <a:pt x="306" y="232"/>
                  </a:moveTo>
                  <a:lnTo>
                    <a:pt x="306" y="232"/>
                  </a:lnTo>
                  <a:lnTo>
                    <a:pt x="304" y="234"/>
                  </a:lnTo>
                  <a:lnTo>
                    <a:pt x="304" y="232"/>
                  </a:lnTo>
                  <a:lnTo>
                    <a:pt x="304" y="232"/>
                  </a:lnTo>
                  <a:lnTo>
                    <a:pt x="304" y="234"/>
                  </a:lnTo>
                  <a:lnTo>
                    <a:pt x="304" y="234"/>
                  </a:lnTo>
                  <a:lnTo>
                    <a:pt x="304" y="236"/>
                  </a:lnTo>
                  <a:lnTo>
                    <a:pt x="306" y="232"/>
                  </a:lnTo>
                  <a:close/>
                  <a:moveTo>
                    <a:pt x="310" y="220"/>
                  </a:moveTo>
                  <a:lnTo>
                    <a:pt x="310" y="220"/>
                  </a:lnTo>
                  <a:lnTo>
                    <a:pt x="310" y="218"/>
                  </a:lnTo>
                  <a:lnTo>
                    <a:pt x="308" y="218"/>
                  </a:lnTo>
                  <a:lnTo>
                    <a:pt x="308" y="218"/>
                  </a:lnTo>
                  <a:lnTo>
                    <a:pt x="310" y="220"/>
                  </a:lnTo>
                  <a:lnTo>
                    <a:pt x="310" y="220"/>
                  </a:lnTo>
                  <a:lnTo>
                    <a:pt x="310" y="220"/>
                  </a:lnTo>
                  <a:close/>
                  <a:moveTo>
                    <a:pt x="306" y="220"/>
                  </a:moveTo>
                  <a:lnTo>
                    <a:pt x="308" y="220"/>
                  </a:lnTo>
                  <a:lnTo>
                    <a:pt x="308" y="222"/>
                  </a:lnTo>
                  <a:lnTo>
                    <a:pt x="308" y="220"/>
                  </a:lnTo>
                  <a:lnTo>
                    <a:pt x="308" y="220"/>
                  </a:lnTo>
                  <a:lnTo>
                    <a:pt x="306" y="220"/>
                  </a:lnTo>
                  <a:lnTo>
                    <a:pt x="306" y="220"/>
                  </a:lnTo>
                  <a:close/>
                  <a:moveTo>
                    <a:pt x="286" y="282"/>
                  </a:moveTo>
                  <a:lnTo>
                    <a:pt x="286" y="282"/>
                  </a:lnTo>
                  <a:lnTo>
                    <a:pt x="288" y="286"/>
                  </a:lnTo>
                  <a:lnTo>
                    <a:pt x="292" y="288"/>
                  </a:lnTo>
                  <a:lnTo>
                    <a:pt x="292" y="288"/>
                  </a:lnTo>
                  <a:lnTo>
                    <a:pt x="292" y="286"/>
                  </a:lnTo>
                  <a:lnTo>
                    <a:pt x="292" y="286"/>
                  </a:lnTo>
                  <a:lnTo>
                    <a:pt x="290" y="286"/>
                  </a:lnTo>
                  <a:lnTo>
                    <a:pt x="290" y="284"/>
                  </a:lnTo>
                  <a:lnTo>
                    <a:pt x="290" y="284"/>
                  </a:lnTo>
                  <a:lnTo>
                    <a:pt x="290" y="282"/>
                  </a:lnTo>
                  <a:lnTo>
                    <a:pt x="286" y="282"/>
                  </a:lnTo>
                  <a:close/>
                  <a:moveTo>
                    <a:pt x="290" y="292"/>
                  </a:moveTo>
                  <a:lnTo>
                    <a:pt x="290" y="292"/>
                  </a:lnTo>
                  <a:lnTo>
                    <a:pt x="292" y="292"/>
                  </a:lnTo>
                  <a:lnTo>
                    <a:pt x="294" y="292"/>
                  </a:lnTo>
                  <a:lnTo>
                    <a:pt x="294" y="292"/>
                  </a:lnTo>
                  <a:lnTo>
                    <a:pt x="292" y="292"/>
                  </a:lnTo>
                  <a:lnTo>
                    <a:pt x="290" y="292"/>
                  </a:lnTo>
                  <a:lnTo>
                    <a:pt x="290" y="292"/>
                  </a:lnTo>
                  <a:close/>
                  <a:moveTo>
                    <a:pt x="312" y="240"/>
                  </a:moveTo>
                  <a:lnTo>
                    <a:pt x="312" y="240"/>
                  </a:lnTo>
                  <a:lnTo>
                    <a:pt x="314" y="238"/>
                  </a:lnTo>
                  <a:lnTo>
                    <a:pt x="314" y="238"/>
                  </a:lnTo>
                  <a:lnTo>
                    <a:pt x="312" y="240"/>
                  </a:lnTo>
                  <a:lnTo>
                    <a:pt x="312" y="240"/>
                  </a:lnTo>
                  <a:lnTo>
                    <a:pt x="312" y="238"/>
                  </a:lnTo>
                  <a:lnTo>
                    <a:pt x="310" y="240"/>
                  </a:lnTo>
                  <a:lnTo>
                    <a:pt x="310" y="240"/>
                  </a:lnTo>
                  <a:lnTo>
                    <a:pt x="312" y="240"/>
                  </a:lnTo>
                  <a:lnTo>
                    <a:pt x="312" y="240"/>
                  </a:lnTo>
                  <a:lnTo>
                    <a:pt x="312" y="240"/>
                  </a:lnTo>
                  <a:close/>
                  <a:moveTo>
                    <a:pt x="288" y="256"/>
                  </a:moveTo>
                  <a:lnTo>
                    <a:pt x="288" y="258"/>
                  </a:lnTo>
                  <a:lnTo>
                    <a:pt x="288" y="258"/>
                  </a:lnTo>
                  <a:lnTo>
                    <a:pt x="288" y="258"/>
                  </a:lnTo>
                  <a:lnTo>
                    <a:pt x="288" y="256"/>
                  </a:lnTo>
                  <a:lnTo>
                    <a:pt x="288" y="256"/>
                  </a:lnTo>
                  <a:close/>
                  <a:moveTo>
                    <a:pt x="278" y="286"/>
                  </a:moveTo>
                  <a:lnTo>
                    <a:pt x="280" y="288"/>
                  </a:lnTo>
                  <a:lnTo>
                    <a:pt x="280" y="288"/>
                  </a:lnTo>
                  <a:lnTo>
                    <a:pt x="280" y="286"/>
                  </a:lnTo>
                  <a:lnTo>
                    <a:pt x="278" y="286"/>
                  </a:lnTo>
                  <a:lnTo>
                    <a:pt x="278" y="286"/>
                  </a:lnTo>
                  <a:close/>
                  <a:moveTo>
                    <a:pt x="286" y="274"/>
                  </a:moveTo>
                  <a:lnTo>
                    <a:pt x="284" y="272"/>
                  </a:lnTo>
                  <a:lnTo>
                    <a:pt x="284" y="272"/>
                  </a:lnTo>
                  <a:lnTo>
                    <a:pt x="284" y="274"/>
                  </a:lnTo>
                  <a:lnTo>
                    <a:pt x="284" y="274"/>
                  </a:lnTo>
                  <a:lnTo>
                    <a:pt x="284" y="274"/>
                  </a:lnTo>
                  <a:lnTo>
                    <a:pt x="286" y="274"/>
                  </a:lnTo>
                  <a:lnTo>
                    <a:pt x="286" y="274"/>
                  </a:lnTo>
                  <a:close/>
                  <a:moveTo>
                    <a:pt x="280" y="290"/>
                  </a:moveTo>
                  <a:lnTo>
                    <a:pt x="280" y="290"/>
                  </a:lnTo>
                  <a:lnTo>
                    <a:pt x="282" y="290"/>
                  </a:lnTo>
                  <a:lnTo>
                    <a:pt x="282" y="290"/>
                  </a:lnTo>
                  <a:lnTo>
                    <a:pt x="284" y="292"/>
                  </a:lnTo>
                  <a:lnTo>
                    <a:pt x="286" y="294"/>
                  </a:lnTo>
                  <a:lnTo>
                    <a:pt x="286" y="294"/>
                  </a:lnTo>
                  <a:lnTo>
                    <a:pt x="288" y="294"/>
                  </a:lnTo>
                  <a:lnTo>
                    <a:pt x="288" y="294"/>
                  </a:lnTo>
                  <a:lnTo>
                    <a:pt x="288" y="294"/>
                  </a:lnTo>
                  <a:lnTo>
                    <a:pt x="286" y="290"/>
                  </a:lnTo>
                  <a:lnTo>
                    <a:pt x="286" y="290"/>
                  </a:lnTo>
                  <a:lnTo>
                    <a:pt x="286" y="290"/>
                  </a:lnTo>
                  <a:lnTo>
                    <a:pt x="286" y="290"/>
                  </a:lnTo>
                  <a:lnTo>
                    <a:pt x="286" y="290"/>
                  </a:lnTo>
                  <a:lnTo>
                    <a:pt x="286" y="290"/>
                  </a:lnTo>
                  <a:lnTo>
                    <a:pt x="284" y="286"/>
                  </a:lnTo>
                  <a:lnTo>
                    <a:pt x="284" y="288"/>
                  </a:lnTo>
                  <a:lnTo>
                    <a:pt x="284" y="288"/>
                  </a:lnTo>
                  <a:lnTo>
                    <a:pt x="284" y="286"/>
                  </a:lnTo>
                  <a:lnTo>
                    <a:pt x="284" y="286"/>
                  </a:lnTo>
                  <a:lnTo>
                    <a:pt x="284" y="286"/>
                  </a:lnTo>
                  <a:lnTo>
                    <a:pt x="280" y="288"/>
                  </a:lnTo>
                  <a:lnTo>
                    <a:pt x="280" y="288"/>
                  </a:lnTo>
                  <a:lnTo>
                    <a:pt x="280" y="290"/>
                  </a:lnTo>
                  <a:lnTo>
                    <a:pt x="280" y="290"/>
                  </a:lnTo>
                  <a:close/>
                  <a:moveTo>
                    <a:pt x="278" y="312"/>
                  </a:moveTo>
                  <a:lnTo>
                    <a:pt x="278" y="312"/>
                  </a:lnTo>
                  <a:lnTo>
                    <a:pt x="278" y="312"/>
                  </a:lnTo>
                  <a:lnTo>
                    <a:pt x="278" y="312"/>
                  </a:lnTo>
                  <a:lnTo>
                    <a:pt x="280" y="314"/>
                  </a:lnTo>
                  <a:lnTo>
                    <a:pt x="280" y="314"/>
                  </a:lnTo>
                  <a:lnTo>
                    <a:pt x="280" y="312"/>
                  </a:lnTo>
                  <a:lnTo>
                    <a:pt x="278" y="312"/>
                  </a:lnTo>
                  <a:lnTo>
                    <a:pt x="278" y="312"/>
                  </a:lnTo>
                  <a:close/>
                  <a:moveTo>
                    <a:pt x="268" y="316"/>
                  </a:moveTo>
                  <a:lnTo>
                    <a:pt x="268" y="316"/>
                  </a:lnTo>
                  <a:lnTo>
                    <a:pt x="268" y="316"/>
                  </a:lnTo>
                  <a:lnTo>
                    <a:pt x="268" y="314"/>
                  </a:lnTo>
                  <a:lnTo>
                    <a:pt x="266" y="314"/>
                  </a:lnTo>
                  <a:lnTo>
                    <a:pt x="266" y="314"/>
                  </a:lnTo>
                  <a:lnTo>
                    <a:pt x="266" y="314"/>
                  </a:lnTo>
                  <a:lnTo>
                    <a:pt x="268" y="316"/>
                  </a:lnTo>
                  <a:lnTo>
                    <a:pt x="268" y="316"/>
                  </a:lnTo>
                  <a:lnTo>
                    <a:pt x="268" y="316"/>
                  </a:lnTo>
                  <a:lnTo>
                    <a:pt x="268" y="316"/>
                  </a:lnTo>
                  <a:lnTo>
                    <a:pt x="268" y="316"/>
                  </a:lnTo>
                  <a:lnTo>
                    <a:pt x="270" y="318"/>
                  </a:lnTo>
                  <a:lnTo>
                    <a:pt x="270" y="318"/>
                  </a:lnTo>
                  <a:lnTo>
                    <a:pt x="270" y="318"/>
                  </a:lnTo>
                  <a:lnTo>
                    <a:pt x="272" y="320"/>
                  </a:lnTo>
                  <a:lnTo>
                    <a:pt x="272" y="320"/>
                  </a:lnTo>
                  <a:lnTo>
                    <a:pt x="270" y="320"/>
                  </a:lnTo>
                  <a:lnTo>
                    <a:pt x="270" y="322"/>
                  </a:lnTo>
                  <a:lnTo>
                    <a:pt x="268" y="322"/>
                  </a:lnTo>
                  <a:lnTo>
                    <a:pt x="268" y="322"/>
                  </a:lnTo>
                  <a:lnTo>
                    <a:pt x="270" y="324"/>
                  </a:lnTo>
                  <a:lnTo>
                    <a:pt x="272" y="324"/>
                  </a:lnTo>
                  <a:lnTo>
                    <a:pt x="272" y="324"/>
                  </a:lnTo>
                  <a:lnTo>
                    <a:pt x="272" y="320"/>
                  </a:lnTo>
                  <a:lnTo>
                    <a:pt x="272" y="318"/>
                  </a:lnTo>
                  <a:lnTo>
                    <a:pt x="272" y="318"/>
                  </a:lnTo>
                  <a:lnTo>
                    <a:pt x="270" y="316"/>
                  </a:lnTo>
                  <a:lnTo>
                    <a:pt x="268" y="316"/>
                  </a:lnTo>
                  <a:lnTo>
                    <a:pt x="268" y="316"/>
                  </a:lnTo>
                  <a:close/>
                  <a:moveTo>
                    <a:pt x="254" y="326"/>
                  </a:moveTo>
                  <a:lnTo>
                    <a:pt x="254" y="326"/>
                  </a:lnTo>
                  <a:lnTo>
                    <a:pt x="254" y="328"/>
                  </a:lnTo>
                  <a:lnTo>
                    <a:pt x="256" y="330"/>
                  </a:lnTo>
                  <a:lnTo>
                    <a:pt x="256" y="330"/>
                  </a:lnTo>
                  <a:lnTo>
                    <a:pt x="256" y="328"/>
                  </a:lnTo>
                  <a:lnTo>
                    <a:pt x="256" y="328"/>
                  </a:lnTo>
                  <a:lnTo>
                    <a:pt x="254" y="326"/>
                  </a:lnTo>
                  <a:lnTo>
                    <a:pt x="254" y="326"/>
                  </a:lnTo>
                  <a:close/>
                  <a:moveTo>
                    <a:pt x="256" y="318"/>
                  </a:moveTo>
                  <a:lnTo>
                    <a:pt x="256" y="318"/>
                  </a:lnTo>
                  <a:lnTo>
                    <a:pt x="256" y="322"/>
                  </a:lnTo>
                  <a:lnTo>
                    <a:pt x="258" y="320"/>
                  </a:lnTo>
                  <a:lnTo>
                    <a:pt x="256" y="318"/>
                  </a:lnTo>
                  <a:close/>
                  <a:moveTo>
                    <a:pt x="258" y="316"/>
                  </a:moveTo>
                  <a:lnTo>
                    <a:pt x="260" y="316"/>
                  </a:lnTo>
                  <a:lnTo>
                    <a:pt x="258" y="316"/>
                  </a:lnTo>
                  <a:lnTo>
                    <a:pt x="258" y="316"/>
                  </a:lnTo>
                  <a:lnTo>
                    <a:pt x="258" y="316"/>
                  </a:lnTo>
                  <a:lnTo>
                    <a:pt x="258" y="316"/>
                  </a:lnTo>
                  <a:close/>
                  <a:moveTo>
                    <a:pt x="254" y="324"/>
                  </a:moveTo>
                  <a:lnTo>
                    <a:pt x="254" y="324"/>
                  </a:lnTo>
                  <a:lnTo>
                    <a:pt x="254" y="324"/>
                  </a:lnTo>
                  <a:lnTo>
                    <a:pt x="254" y="324"/>
                  </a:lnTo>
                  <a:lnTo>
                    <a:pt x="252" y="320"/>
                  </a:lnTo>
                  <a:lnTo>
                    <a:pt x="252" y="322"/>
                  </a:lnTo>
                  <a:lnTo>
                    <a:pt x="252" y="322"/>
                  </a:lnTo>
                  <a:lnTo>
                    <a:pt x="250" y="320"/>
                  </a:lnTo>
                  <a:lnTo>
                    <a:pt x="246" y="320"/>
                  </a:lnTo>
                  <a:lnTo>
                    <a:pt x="246" y="320"/>
                  </a:lnTo>
                  <a:lnTo>
                    <a:pt x="246" y="324"/>
                  </a:lnTo>
                  <a:lnTo>
                    <a:pt x="246" y="324"/>
                  </a:lnTo>
                  <a:lnTo>
                    <a:pt x="250" y="324"/>
                  </a:lnTo>
                  <a:lnTo>
                    <a:pt x="250" y="326"/>
                  </a:lnTo>
                  <a:lnTo>
                    <a:pt x="250" y="326"/>
                  </a:lnTo>
                  <a:lnTo>
                    <a:pt x="250" y="324"/>
                  </a:lnTo>
                  <a:lnTo>
                    <a:pt x="248" y="322"/>
                  </a:lnTo>
                  <a:lnTo>
                    <a:pt x="248" y="322"/>
                  </a:lnTo>
                  <a:lnTo>
                    <a:pt x="250" y="322"/>
                  </a:lnTo>
                  <a:lnTo>
                    <a:pt x="250" y="322"/>
                  </a:lnTo>
                  <a:lnTo>
                    <a:pt x="254" y="324"/>
                  </a:lnTo>
                  <a:lnTo>
                    <a:pt x="254" y="324"/>
                  </a:lnTo>
                  <a:lnTo>
                    <a:pt x="254" y="324"/>
                  </a:lnTo>
                  <a:lnTo>
                    <a:pt x="254" y="324"/>
                  </a:lnTo>
                  <a:lnTo>
                    <a:pt x="254" y="324"/>
                  </a:lnTo>
                  <a:lnTo>
                    <a:pt x="254" y="324"/>
                  </a:lnTo>
                  <a:lnTo>
                    <a:pt x="256" y="324"/>
                  </a:lnTo>
                  <a:lnTo>
                    <a:pt x="256" y="324"/>
                  </a:lnTo>
                  <a:lnTo>
                    <a:pt x="256" y="322"/>
                  </a:lnTo>
                  <a:lnTo>
                    <a:pt x="256" y="322"/>
                  </a:lnTo>
                  <a:lnTo>
                    <a:pt x="254" y="322"/>
                  </a:lnTo>
                  <a:lnTo>
                    <a:pt x="254" y="324"/>
                  </a:lnTo>
                  <a:lnTo>
                    <a:pt x="254" y="324"/>
                  </a:lnTo>
                  <a:close/>
                  <a:moveTo>
                    <a:pt x="240" y="322"/>
                  </a:moveTo>
                  <a:lnTo>
                    <a:pt x="238" y="322"/>
                  </a:lnTo>
                  <a:lnTo>
                    <a:pt x="240" y="322"/>
                  </a:lnTo>
                  <a:lnTo>
                    <a:pt x="240" y="322"/>
                  </a:lnTo>
                  <a:close/>
                  <a:moveTo>
                    <a:pt x="246" y="302"/>
                  </a:moveTo>
                  <a:lnTo>
                    <a:pt x="246" y="302"/>
                  </a:lnTo>
                  <a:lnTo>
                    <a:pt x="242" y="298"/>
                  </a:lnTo>
                  <a:lnTo>
                    <a:pt x="242" y="298"/>
                  </a:lnTo>
                  <a:lnTo>
                    <a:pt x="242" y="300"/>
                  </a:lnTo>
                  <a:lnTo>
                    <a:pt x="242" y="302"/>
                  </a:lnTo>
                  <a:lnTo>
                    <a:pt x="246" y="302"/>
                  </a:lnTo>
                  <a:close/>
                  <a:moveTo>
                    <a:pt x="242" y="298"/>
                  </a:moveTo>
                  <a:lnTo>
                    <a:pt x="242" y="298"/>
                  </a:lnTo>
                  <a:lnTo>
                    <a:pt x="240" y="296"/>
                  </a:lnTo>
                  <a:lnTo>
                    <a:pt x="238" y="298"/>
                  </a:lnTo>
                  <a:lnTo>
                    <a:pt x="238" y="298"/>
                  </a:lnTo>
                  <a:lnTo>
                    <a:pt x="240" y="298"/>
                  </a:lnTo>
                  <a:lnTo>
                    <a:pt x="242" y="298"/>
                  </a:lnTo>
                  <a:lnTo>
                    <a:pt x="242" y="298"/>
                  </a:lnTo>
                  <a:lnTo>
                    <a:pt x="242" y="298"/>
                  </a:lnTo>
                  <a:lnTo>
                    <a:pt x="242" y="298"/>
                  </a:lnTo>
                  <a:lnTo>
                    <a:pt x="242" y="298"/>
                  </a:lnTo>
                  <a:lnTo>
                    <a:pt x="242" y="298"/>
                  </a:lnTo>
                  <a:close/>
                  <a:moveTo>
                    <a:pt x="236" y="312"/>
                  </a:moveTo>
                  <a:lnTo>
                    <a:pt x="236" y="312"/>
                  </a:lnTo>
                  <a:lnTo>
                    <a:pt x="236" y="312"/>
                  </a:lnTo>
                  <a:lnTo>
                    <a:pt x="236" y="310"/>
                  </a:lnTo>
                  <a:lnTo>
                    <a:pt x="236" y="312"/>
                  </a:lnTo>
                  <a:close/>
                  <a:moveTo>
                    <a:pt x="224" y="312"/>
                  </a:moveTo>
                  <a:lnTo>
                    <a:pt x="226" y="312"/>
                  </a:lnTo>
                  <a:lnTo>
                    <a:pt x="226" y="312"/>
                  </a:lnTo>
                  <a:lnTo>
                    <a:pt x="230" y="314"/>
                  </a:lnTo>
                  <a:lnTo>
                    <a:pt x="232" y="318"/>
                  </a:lnTo>
                  <a:lnTo>
                    <a:pt x="232" y="318"/>
                  </a:lnTo>
                  <a:lnTo>
                    <a:pt x="232" y="318"/>
                  </a:lnTo>
                  <a:lnTo>
                    <a:pt x="232" y="318"/>
                  </a:lnTo>
                  <a:lnTo>
                    <a:pt x="232" y="318"/>
                  </a:lnTo>
                  <a:lnTo>
                    <a:pt x="232" y="318"/>
                  </a:lnTo>
                  <a:lnTo>
                    <a:pt x="232" y="316"/>
                  </a:lnTo>
                  <a:lnTo>
                    <a:pt x="234" y="316"/>
                  </a:lnTo>
                  <a:lnTo>
                    <a:pt x="234" y="316"/>
                  </a:lnTo>
                  <a:lnTo>
                    <a:pt x="236" y="318"/>
                  </a:lnTo>
                  <a:lnTo>
                    <a:pt x="236" y="318"/>
                  </a:lnTo>
                  <a:lnTo>
                    <a:pt x="234" y="316"/>
                  </a:lnTo>
                  <a:lnTo>
                    <a:pt x="232" y="312"/>
                  </a:lnTo>
                  <a:lnTo>
                    <a:pt x="232" y="312"/>
                  </a:lnTo>
                  <a:lnTo>
                    <a:pt x="230" y="312"/>
                  </a:lnTo>
                  <a:lnTo>
                    <a:pt x="228" y="310"/>
                  </a:lnTo>
                  <a:lnTo>
                    <a:pt x="228" y="310"/>
                  </a:lnTo>
                  <a:lnTo>
                    <a:pt x="226" y="310"/>
                  </a:lnTo>
                  <a:lnTo>
                    <a:pt x="224" y="310"/>
                  </a:lnTo>
                  <a:lnTo>
                    <a:pt x="224" y="312"/>
                  </a:lnTo>
                  <a:lnTo>
                    <a:pt x="224" y="312"/>
                  </a:lnTo>
                  <a:close/>
                  <a:moveTo>
                    <a:pt x="228" y="282"/>
                  </a:moveTo>
                  <a:lnTo>
                    <a:pt x="228" y="280"/>
                  </a:lnTo>
                  <a:lnTo>
                    <a:pt x="228" y="280"/>
                  </a:lnTo>
                  <a:lnTo>
                    <a:pt x="228" y="282"/>
                  </a:lnTo>
                  <a:close/>
                  <a:moveTo>
                    <a:pt x="224" y="294"/>
                  </a:moveTo>
                  <a:lnTo>
                    <a:pt x="224" y="294"/>
                  </a:lnTo>
                  <a:lnTo>
                    <a:pt x="226" y="296"/>
                  </a:lnTo>
                  <a:lnTo>
                    <a:pt x="224" y="294"/>
                  </a:lnTo>
                  <a:close/>
                  <a:moveTo>
                    <a:pt x="186" y="344"/>
                  </a:moveTo>
                  <a:lnTo>
                    <a:pt x="186" y="344"/>
                  </a:lnTo>
                  <a:lnTo>
                    <a:pt x="188" y="346"/>
                  </a:lnTo>
                  <a:lnTo>
                    <a:pt x="190" y="348"/>
                  </a:lnTo>
                  <a:lnTo>
                    <a:pt x="190" y="348"/>
                  </a:lnTo>
                  <a:lnTo>
                    <a:pt x="192" y="348"/>
                  </a:lnTo>
                  <a:lnTo>
                    <a:pt x="192" y="348"/>
                  </a:lnTo>
                  <a:lnTo>
                    <a:pt x="190" y="348"/>
                  </a:lnTo>
                  <a:lnTo>
                    <a:pt x="192" y="346"/>
                  </a:lnTo>
                  <a:lnTo>
                    <a:pt x="192" y="344"/>
                  </a:lnTo>
                  <a:lnTo>
                    <a:pt x="192" y="344"/>
                  </a:lnTo>
                  <a:lnTo>
                    <a:pt x="190" y="346"/>
                  </a:lnTo>
                  <a:lnTo>
                    <a:pt x="190" y="346"/>
                  </a:lnTo>
                  <a:lnTo>
                    <a:pt x="190" y="346"/>
                  </a:lnTo>
                  <a:lnTo>
                    <a:pt x="190" y="346"/>
                  </a:lnTo>
                  <a:lnTo>
                    <a:pt x="190" y="346"/>
                  </a:lnTo>
                  <a:lnTo>
                    <a:pt x="190" y="346"/>
                  </a:lnTo>
                  <a:lnTo>
                    <a:pt x="188" y="346"/>
                  </a:lnTo>
                  <a:lnTo>
                    <a:pt x="186" y="344"/>
                  </a:lnTo>
                  <a:lnTo>
                    <a:pt x="186" y="344"/>
                  </a:lnTo>
                  <a:close/>
                  <a:moveTo>
                    <a:pt x="192" y="332"/>
                  </a:moveTo>
                  <a:lnTo>
                    <a:pt x="190" y="332"/>
                  </a:lnTo>
                  <a:lnTo>
                    <a:pt x="190" y="332"/>
                  </a:lnTo>
                  <a:lnTo>
                    <a:pt x="190" y="332"/>
                  </a:lnTo>
                  <a:lnTo>
                    <a:pt x="192" y="332"/>
                  </a:lnTo>
                  <a:close/>
                  <a:moveTo>
                    <a:pt x="204" y="304"/>
                  </a:moveTo>
                  <a:lnTo>
                    <a:pt x="204" y="304"/>
                  </a:lnTo>
                  <a:lnTo>
                    <a:pt x="204" y="304"/>
                  </a:lnTo>
                  <a:lnTo>
                    <a:pt x="204" y="304"/>
                  </a:lnTo>
                  <a:lnTo>
                    <a:pt x="202" y="304"/>
                  </a:lnTo>
                  <a:lnTo>
                    <a:pt x="202" y="302"/>
                  </a:lnTo>
                  <a:lnTo>
                    <a:pt x="202" y="304"/>
                  </a:lnTo>
                  <a:lnTo>
                    <a:pt x="202" y="304"/>
                  </a:lnTo>
                  <a:lnTo>
                    <a:pt x="204" y="304"/>
                  </a:lnTo>
                  <a:lnTo>
                    <a:pt x="204" y="304"/>
                  </a:lnTo>
                  <a:lnTo>
                    <a:pt x="204" y="304"/>
                  </a:lnTo>
                  <a:close/>
                  <a:moveTo>
                    <a:pt x="194" y="324"/>
                  </a:moveTo>
                  <a:lnTo>
                    <a:pt x="194" y="324"/>
                  </a:lnTo>
                  <a:lnTo>
                    <a:pt x="192" y="324"/>
                  </a:lnTo>
                  <a:lnTo>
                    <a:pt x="192" y="326"/>
                  </a:lnTo>
                  <a:lnTo>
                    <a:pt x="192" y="324"/>
                  </a:lnTo>
                  <a:lnTo>
                    <a:pt x="192" y="324"/>
                  </a:lnTo>
                  <a:lnTo>
                    <a:pt x="192" y="326"/>
                  </a:lnTo>
                  <a:lnTo>
                    <a:pt x="194" y="326"/>
                  </a:lnTo>
                  <a:lnTo>
                    <a:pt x="194" y="326"/>
                  </a:lnTo>
                  <a:lnTo>
                    <a:pt x="194" y="324"/>
                  </a:lnTo>
                  <a:lnTo>
                    <a:pt x="196" y="326"/>
                  </a:lnTo>
                  <a:lnTo>
                    <a:pt x="194" y="324"/>
                  </a:lnTo>
                  <a:close/>
                  <a:moveTo>
                    <a:pt x="208" y="304"/>
                  </a:moveTo>
                  <a:lnTo>
                    <a:pt x="208" y="304"/>
                  </a:lnTo>
                  <a:lnTo>
                    <a:pt x="210" y="302"/>
                  </a:lnTo>
                  <a:lnTo>
                    <a:pt x="210" y="302"/>
                  </a:lnTo>
                  <a:lnTo>
                    <a:pt x="210" y="302"/>
                  </a:lnTo>
                  <a:lnTo>
                    <a:pt x="210" y="302"/>
                  </a:lnTo>
                  <a:lnTo>
                    <a:pt x="210" y="302"/>
                  </a:lnTo>
                  <a:lnTo>
                    <a:pt x="210" y="302"/>
                  </a:lnTo>
                  <a:lnTo>
                    <a:pt x="210" y="302"/>
                  </a:lnTo>
                  <a:lnTo>
                    <a:pt x="210" y="302"/>
                  </a:lnTo>
                  <a:lnTo>
                    <a:pt x="210" y="302"/>
                  </a:lnTo>
                  <a:lnTo>
                    <a:pt x="210" y="302"/>
                  </a:lnTo>
                  <a:lnTo>
                    <a:pt x="210" y="302"/>
                  </a:lnTo>
                  <a:lnTo>
                    <a:pt x="210" y="302"/>
                  </a:lnTo>
                  <a:lnTo>
                    <a:pt x="210" y="302"/>
                  </a:lnTo>
                  <a:lnTo>
                    <a:pt x="210" y="300"/>
                  </a:lnTo>
                  <a:lnTo>
                    <a:pt x="208" y="298"/>
                  </a:lnTo>
                  <a:lnTo>
                    <a:pt x="208" y="298"/>
                  </a:lnTo>
                  <a:lnTo>
                    <a:pt x="208" y="300"/>
                  </a:lnTo>
                  <a:lnTo>
                    <a:pt x="208" y="300"/>
                  </a:lnTo>
                  <a:lnTo>
                    <a:pt x="208" y="300"/>
                  </a:lnTo>
                  <a:lnTo>
                    <a:pt x="208" y="298"/>
                  </a:lnTo>
                  <a:lnTo>
                    <a:pt x="208" y="298"/>
                  </a:lnTo>
                  <a:lnTo>
                    <a:pt x="202" y="298"/>
                  </a:lnTo>
                  <a:lnTo>
                    <a:pt x="202" y="300"/>
                  </a:lnTo>
                  <a:lnTo>
                    <a:pt x="202" y="300"/>
                  </a:lnTo>
                  <a:lnTo>
                    <a:pt x="202" y="298"/>
                  </a:lnTo>
                  <a:lnTo>
                    <a:pt x="202" y="298"/>
                  </a:lnTo>
                  <a:lnTo>
                    <a:pt x="202" y="298"/>
                  </a:lnTo>
                  <a:lnTo>
                    <a:pt x="204" y="300"/>
                  </a:lnTo>
                  <a:lnTo>
                    <a:pt x="204" y="302"/>
                  </a:lnTo>
                  <a:lnTo>
                    <a:pt x="204" y="302"/>
                  </a:lnTo>
                  <a:lnTo>
                    <a:pt x="206" y="302"/>
                  </a:lnTo>
                  <a:lnTo>
                    <a:pt x="208" y="304"/>
                  </a:lnTo>
                  <a:lnTo>
                    <a:pt x="208" y="304"/>
                  </a:lnTo>
                  <a:close/>
                  <a:moveTo>
                    <a:pt x="208" y="288"/>
                  </a:moveTo>
                  <a:lnTo>
                    <a:pt x="208" y="288"/>
                  </a:lnTo>
                  <a:lnTo>
                    <a:pt x="206" y="288"/>
                  </a:lnTo>
                  <a:lnTo>
                    <a:pt x="206" y="288"/>
                  </a:lnTo>
                  <a:lnTo>
                    <a:pt x="210" y="292"/>
                  </a:lnTo>
                  <a:lnTo>
                    <a:pt x="210" y="292"/>
                  </a:lnTo>
                  <a:lnTo>
                    <a:pt x="212" y="292"/>
                  </a:lnTo>
                  <a:lnTo>
                    <a:pt x="210" y="292"/>
                  </a:lnTo>
                  <a:lnTo>
                    <a:pt x="208" y="288"/>
                  </a:lnTo>
                  <a:lnTo>
                    <a:pt x="208" y="288"/>
                  </a:lnTo>
                  <a:lnTo>
                    <a:pt x="208" y="288"/>
                  </a:lnTo>
                  <a:lnTo>
                    <a:pt x="210" y="286"/>
                  </a:lnTo>
                  <a:lnTo>
                    <a:pt x="208" y="288"/>
                  </a:lnTo>
                  <a:lnTo>
                    <a:pt x="208" y="286"/>
                  </a:lnTo>
                  <a:lnTo>
                    <a:pt x="208" y="288"/>
                  </a:lnTo>
                  <a:lnTo>
                    <a:pt x="208" y="288"/>
                  </a:lnTo>
                  <a:lnTo>
                    <a:pt x="208" y="288"/>
                  </a:lnTo>
                  <a:lnTo>
                    <a:pt x="208" y="288"/>
                  </a:lnTo>
                  <a:lnTo>
                    <a:pt x="208" y="288"/>
                  </a:lnTo>
                  <a:close/>
                  <a:moveTo>
                    <a:pt x="212" y="288"/>
                  </a:moveTo>
                  <a:lnTo>
                    <a:pt x="212" y="290"/>
                  </a:lnTo>
                  <a:lnTo>
                    <a:pt x="212" y="290"/>
                  </a:lnTo>
                  <a:lnTo>
                    <a:pt x="212" y="290"/>
                  </a:lnTo>
                  <a:lnTo>
                    <a:pt x="212" y="288"/>
                  </a:lnTo>
                  <a:lnTo>
                    <a:pt x="210" y="288"/>
                  </a:lnTo>
                  <a:lnTo>
                    <a:pt x="212" y="288"/>
                  </a:lnTo>
                  <a:close/>
                  <a:moveTo>
                    <a:pt x="222" y="244"/>
                  </a:moveTo>
                  <a:lnTo>
                    <a:pt x="222" y="242"/>
                  </a:lnTo>
                  <a:lnTo>
                    <a:pt x="222" y="244"/>
                  </a:lnTo>
                  <a:lnTo>
                    <a:pt x="222" y="244"/>
                  </a:lnTo>
                  <a:close/>
                  <a:moveTo>
                    <a:pt x="206" y="286"/>
                  </a:moveTo>
                  <a:lnTo>
                    <a:pt x="206" y="286"/>
                  </a:lnTo>
                  <a:lnTo>
                    <a:pt x="208" y="284"/>
                  </a:lnTo>
                  <a:lnTo>
                    <a:pt x="208" y="284"/>
                  </a:lnTo>
                  <a:lnTo>
                    <a:pt x="206" y="286"/>
                  </a:lnTo>
                  <a:lnTo>
                    <a:pt x="206" y="286"/>
                  </a:lnTo>
                  <a:lnTo>
                    <a:pt x="206" y="286"/>
                  </a:lnTo>
                  <a:close/>
                  <a:moveTo>
                    <a:pt x="204" y="288"/>
                  </a:moveTo>
                  <a:lnTo>
                    <a:pt x="206" y="290"/>
                  </a:lnTo>
                  <a:lnTo>
                    <a:pt x="206" y="290"/>
                  </a:lnTo>
                  <a:lnTo>
                    <a:pt x="204" y="288"/>
                  </a:lnTo>
                  <a:close/>
                  <a:moveTo>
                    <a:pt x="204" y="290"/>
                  </a:moveTo>
                  <a:lnTo>
                    <a:pt x="204" y="292"/>
                  </a:lnTo>
                  <a:lnTo>
                    <a:pt x="204" y="292"/>
                  </a:lnTo>
                  <a:lnTo>
                    <a:pt x="204" y="290"/>
                  </a:lnTo>
                  <a:close/>
                  <a:moveTo>
                    <a:pt x="220" y="244"/>
                  </a:moveTo>
                  <a:lnTo>
                    <a:pt x="220" y="244"/>
                  </a:lnTo>
                  <a:lnTo>
                    <a:pt x="218" y="244"/>
                  </a:lnTo>
                  <a:lnTo>
                    <a:pt x="218" y="244"/>
                  </a:lnTo>
                  <a:lnTo>
                    <a:pt x="216" y="242"/>
                  </a:lnTo>
                  <a:lnTo>
                    <a:pt x="216" y="242"/>
                  </a:lnTo>
                  <a:lnTo>
                    <a:pt x="216" y="242"/>
                  </a:lnTo>
                  <a:lnTo>
                    <a:pt x="216" y="244"/>
                  </a:lnTo>
                  <a:lnTo>
                    <a:pt x="216" y="242"/>
                  </a:lnTo>
                  <a:lnTo>
                    <a:pt x="216" y="242"/>
                  </a:lnTo>
                  <a:lnTo>
                    <a:pt x="218" y="244"/>
                  </a:lnTo>
                  <a:lnTo>
                    <a:pt x="218" y="244"/>
                  </a:lnTo>
                  <a:lnTo>
                    <a:pt x="218" y="244"/>
                  </a:lnTo>
                  <a:lnTo>
                    <a:pt x="220" y="244"/>
                  </a:lnTo>
                  <a:lnTo>
                    <a:pt x="220" y="244"/>
                  </a:lnTo>
                  <a:close/>
                  <a:moveTo>
                    <a:pt x="214" y="258"/>
                  </a:moveTo>
                  <a:lnTo>
                    <a:pt x="214" y="258"/>
                  </a:lnTo>
                  <a:lnTo>
                    <a:pt x="212" y="260"/>
                  </a:lnTo>
                  <a:lnTo>
                    <a:pt x="214" y="260"/>
                  </a:lnTo>
                  <a:lnTo>
                    <a:pt x="214" y="260"/>
                  </a:lnTo>
                  <a:lnTo>
                    <a:pt x="214" y="260"/>
                  </a:lnTo>
                  <a:lnTo>
                    <a:pt x="214" y="258"/>
                  </a:lnTo>
                  <a:lnTo>
                    <a:pt x="214" y="258"/>
                  </a:lnTo>
                  <a:close/>
                  <a:moveTo>
                    <a:pt x="198" y="300"/>
                  </a:moveTo>
                  <a:lnTo>
                    <a:pt x="198" y="300"/>
                  </a:lnTo>
                  <a:lnTo>
                    <a:pt x="196" y="298"/>
                  </a:lnTo>
                  <a:lnTo>
                    <a:pt x="196" y="298"/>
                  </a:lnTo>
                  <a:lnTo>
                    <a:pt x="198" y="296"/>
                  </a:lnTo>
                  <a:lnTo>
                    <a:pt x="198" y="296"/>
                  </a:lnTo>
                  <a:lnTo>
                    <a:pt x="196" y="296"/>
                  </a:lnTo>
                  <a:lnTo>
                    <a:pt x="196" y="298"/>
                  </a:lnTo>
                  <a:lnTo>
                    <a:pt x="196" y="298"/>
                  </a:lnTo>
                  <a:lnTo>
                    <a:pt x="194" y="298"/>
                  </a:lnTo>
                  <a:lnTo>
                    <a:pt x="194" y="298"/>
                  </a:lnTo>
                  <a:lnTo>
                    <a:pt x="194" y="300"/>
                  </a:lnTo>
                  <a:lnTo>
                    <a:pt x="196" y="300"/>
                  </a:lnTo>
                  <a:lnTo>
                    <a:pt x="198" y="300"/>
                  </a:lnTo>
                  <a:lnTo>
                    <a:pt x="198" y="300"/>
                  </a:lnTo>
                  <a:close/>
                  <a:moveTo>
                    <a:pt x="196" y="300"/>
                  </a:moveTo>
                  <a:lnTo>
                    <a:pt x="196" y="304"/>
                  </a:lnTo>
                  <a:lnTo>
                    <a:pt x="196" y="304"/>
                  </a:lnTo>
                  <a:lnTo>
                    <a:pt x="196" y="302"/>
                  </a:lnTo>
                  <a:lnTo>
                    <a:pt x="196" y="300"/>
                  </a:lnTo>
                  <a:lnTo>
                    <a:pt x="196" y="300"/>
                  </a:lnTo>
                  <a:close/>
                  <a:moveTo>
                    <a:pt x="192" y="300"/>
                  </a:moveTo>
                  <a:lnTo>
                    <a:pt x="194" y="298"/>
                  </a:lnTo>
                  <a:lnTo>
                    <a:pt x="194" y="298"/>
                  </a:lnTo>
                  <a:lnTo>
                    <a:pt x="192" y="298"/>
                  </a:lnTo>
                  <a:lnTo>
                    <a:pt x="192" y="298"/>
                  </a:lnTo>
                  <a:lnTo>
                    <a:pt x="190" y="298"/>
                  </a:lnTo>
                  <a:lnTo>
                    <a:pt x="188" y="296"/>
                  </a:lnTo>
                  <a:lnTo>
                    <a:pt x="188" y="296"/>
                  </a:lnTo>
                  <a:lnTo>
                    <a:pt x="190" y="298"/>
                  </a:lnTo>
                  <a:lnTo>
                    <a:pt x="192" y="300"/>
                  </a:lnTo>
                  <a:lnTo>
                    <a:pt x="192" y="300"/>
                  </a:lnTo>
                  <a:close/>
                  <a:moveTo>
                    <a:pt x="186" y="306"/>
                  </a:moveTo>
                  <a:lnTo>
                    <a:pt x="186" y="308"/>
                  </a:lnTo>
                  <a:lnTo>
                    <a:pt x="188" y="308"/>
                  </a:lnTo>
                  <a:lnTo>
                    <a:pt x="186" y="306"/>
                  </a:lnTo>
                  <a:close/>
                  <a:moveTo>
                    <a:pt x="180" y="306"/>
                  </a:moveTo>
                  <a:lnTo>
                    <a:pt x="182" y="308"/>
                  </a:lnTo>
                  <a:lnTo>
                    <a:pt x="182" y="308"/>
                  </a:lnTo>
                  <a:lnTo>
                    <a:pt x="184" y="306"/>
                  </a:lnTo>
                  <a:lnTo>
                    <a:pt x="184" y="306"/>
                  </a:lnTo>
                  <a:lnTo>
                    <a:pt x="184" y="308"/>
                  </a:lnTo>
                  <a:lnTo>
                    <a:pt x="186" y="306"/>
                  </a:lnTo>
                  <a:lnTo>
                    <a:pt x="186" y="306"/>
                  </a:lnTo>
                  <a:lnTo>
                    <a:pt x="184" y="306"/>
                  </a:lnTo>
                  <a:lnTo>
                    <a:pt x="182" y="306"/>
                  </a:lnTo>
                  <a:lnTo>
                    <a:pt x="182" y="304"/>
                  </a:lnTo>
                  <a:lnTo>
                    <a:pt x="180" y="304"/>
                  </a:lnTo>
                  <a:lnTo>
                    <a:pt x="180" y="304"/>
                  </a:lnTo>
                  <a:lnTo>
                    <a:pt x="180" y="304"/>
                  </a:lnTo>
                  <a:lnTo>
                    <a:pt x="180" y="304"/>
                  </a:lnTo>
                  <a:lnTo>
                    <a:pt x="178" y="302"/>
                  </a:lnTo>
                  <a:lnTo>
                    <a:pt x="178" y="302"/>
                  </a:lnTo>
                  <a:lnTo>
                    <a:pt x="180" y="302"/>
                  </a:lnTo>
                  <a:lnTo>
                    <a:pt x="182" y="304"/>
                  </a:lnTo>
                  <a:lnTo>
                    <a:pt x="182" y="304"/>
                  </a:lnTo>
                  <a:lnTo>
                    <a:pt x="180" y="302"/>
                  </a:lnTo>
                  <a:lnTo>
                    <a:pt x="180" y="302"/>
                  </a:lnTo>
                  <a:lnTo>
                    <a:pt x="178" y="302"/>
                  </a:lnTo>
                  <a:lnTo>
                    <a:pt x="178" y="302"/>
                  </a:lnTo>
                  <a:lnTo>
                    <a:pt x="178" y="302"/>
                  </a:lnTo>
                  <a:lnTo>
                    <a:pt x="178" y="302"/>
                  </a:lnTo>
                  <a:lnTo>
                    <a:pt x="178" y="304"/>
                  </a:lnTo>
                  <a:lnTo>
                    <a:pt x="178" y="304"/>
                  </a:lnTo>
                  <a:lnTo>
                    <a:pt x="176" y="304"/>
                  </a:lnTo>
                  <a:lnTo>
                    <a:pt x="176" y="304"/>
                  </a:lnTo>
                  <a:lnTo>
                    <a:pt x="178" y="304"/>
                  </a:lnTo>
                  <a:lnTo>
                    <a:pt x="178" y="304"/>
                  </a:lnTo>
                  <a:lnTo>
                    <a:pt x="178" y="304"/>
                  </a:lnTo>
                  <a:lnTo>
                    <a:pt x="178" y="304"/>
                  </a:lnTo>
                  <a:lnTo>
                    <a:pt x="180" y="304"/>
                  </a:lnTo>
                  <a:lnTo>
                    <a:pt x="180" y="306"/>
                  </a:lnTo>
                  <a:lnTo>
                    <a:pt x="180" y="306"/>
                  </a:lnTo>
                  <a:lnTo>
                    <a:pt x="176" y="304"/>
                  </a:lnTo>
                  <a:lnTo>
                    <a:pt x="176" y="304"/>
                  </a:lnTo>
                  <a:lnTo>
                    <a:pt x="176" y="304"/>
                  </a:lnTo>
                  <a:lnTo>
                    <a:pt x="176" y="304"/>
                  </a:lnTo>
                  <a:lnTo>
                    <a:pt x="176" y="304"/>
                  </a:lnTo>
                  <a:lnTo>
                    <a:pt x="172" y="304"/>
                  </a:lnTo>
                  <a:lnTo>
                    <a:pt x="172" y="302"/>
                  </a:lnTo>
                  <a:lnTo>
                    <a:pt x="172" y="302"/>
                  </a:lnTo>
                  <a:lnTo>
                    <a:pt x="172" y="302"/>
                  </a:lnTo>
                  <a:lnTo>
                    <a:pt x="172" y="302"/>
                  </a:lnTo>
                  <a:lnTo>
                    <a:pt x="172" y="302"/>
                  </a:lnTo>
                  <a:lnTo>
                    <a:pt x="172" y="302"/>
                  </a:lnTo>
                  <a:lnTo>
                    <a:pt x="172" y="304"/>
                  </a:lnTo>
                  <a:lnTo>
                    <a:pt x="172" y="304"/>
                  </a:lnTo>
                  <a:lnTo>
                    <a:pt x="172" y="304"/>
                  </a:lnTo>
                  <a:lnTo>
                    <a:pt x="172" y="304"/>
                  </a:lnTo>
                  <a:lnTo>
                    <a:pt x="170" y="306"/>
                  </a:lnTo>
                  <a:lnTo>
                    <a:pt x="170" y="306"/>
                  </a:lnTo>
                  <a:lnTo>
                    <a:pt x="174" y="306"/>
                  </a:lnTo>
                  <a:lnTo>
                    <a:pt x="176" y="308"/>
                  </a:lnTo>
                  <a:lnTo>
                    <a:pt x="176" y="306"/>
                  </a:lnTo>
                  <a:lnTo>
                    <a:pt x="176" y="306"/>
                  </a:lnTo>
                  <a:lnTo>
                    <a:pt x="176" y="306"/>
                  </a:lnTo>
                  <a:lnTo>
                    <a:pt x="178" y="306"/>
                  </a:lnTo>
                  <a:lnTo>
                    <a:pt x="178" y="308"/>
                  </a:lnTo>
                  <a:lnTo>
                    <a:pt x="178" y="308"/>
                  </a:lnTo>
                  <a:lnTo>
                    <a:pt x="178" y="308"/>
                  </a:lnTo>
                  <a:lnTo>
                    <a:pt x="178" y="308"/>
                  </a:lnTo>
                  <a:lnTo>
                    <a:pt x="180" y="310"/>
                  </a:lnTo>
                  <a:lnTo>
                    <a:pt x="180" y="310"/>
                  </a:lnTo>
                  <a:lnTo>
                    <a:pt x="180" y="308"/>
                  </a:lnTo>
                  <a:lnTo>
                    <a:pt x="178" y="306"/>
                  </a:lnTo>
                  <a:lnTo>
                    <a:pt x="180" y="306"/>
                  </a:lnTo>
                  <a:lnTo>
                    <a:pt x="180" y="306"/>
                  </a:lnTo>
                  <a:close/>
                  <a:moveTo>
                    <a:pt x="176" y="314"/>
                  </a:moveTo>
                  <a:lnTo>
                    <a:pt x="174" y="314"/>
                  </a:lnTo>
                  <a:lnTo>
                    <a:pt x="176" y="316"/>
                  </a:lnTo>
                  <a:lnTo>
                    <a:pt x="176" y="314"/>
                  </a:lnTo>
                  <a:close/>
                  <a:moveTo>
                    <a:pt x="168" y="326"/>
                  </a:moveTo>
                  <a:lnTo>
                    <a:pt x="168" y="326"/>
                  </a:lnTo>
                  <a:lnTo>
                    <a:pt x="168" y="324"/>
                  </a:lnTo>
                  <a:lnTo>
                    <a:pt x="168" y="322"/>
                  </a:lnTo>
                  <a:lnTo>
                    <a:pt x="168" y="322"/>
                  </a:lnTo>
                  <a:lnTo>
                    <a:pt x="166" y="322"/>
                  </a:lnTo>
                  <a:lnTo>
                    <a:pt x="166" y="322"/>
                  </a:lnTo>
                  <a:lnTo>
                    <a:pt x="166" y="320"/>
                  </a:lnTo>
                  <a:lnTo>
                    <a:pt x="166" y="320"/>
                  </a:lnTo>
                  <a:lnTo>
                    <a:pt x="164" y="320"/>
                  </a:lnTo>
                  <a:lnTo>
                    <a:pt x="164" y="322"/>
                  </a:lnTo>
                  <a:lnTo>
                    <a:pt x="162" y="322"/>
                  </a:lnTo>
                  <a:lnTo>
                    <a:pt x="164" y="324"/>
                  </a:lnTo>
                  <a:lnTo>
                    <a:pt x="164" y="324"/>
                  </a:lnTo>
                  <a:lnTo>
                    <a:pt x="164" y="324"/>
                  </a:lnTo>
                  <a:lnTo>
                    <a:pt x="166" y="324"/>
                  </a:lnTo>
                  <a:lnTo>
                    <a:pt x="166" y="326"/>
                  </a:lnTo>
                  <a:lnTo>
                    <a:pt x="166" y="330"/>
                  </a:lnTo>
                  <a:lnTo>
                    <a:pt x="168" y="330"/>
                  </a:lnTo>
                  <a:lnTo>
                    <a:pt x="168" y="334"/>
                  </a:lnTo>
                  <a:lnTo>
                    <a:pt x="168" y="334"/>
                  </a:lnTo>
                  <a:lnTo>
                    <a:pt x="172" y="334"/>
                  </a:lnTo>
                  <a:lnTo>
                    <a:pt x="172" y="334"/>
                  </a:lnTo>
                  <a:lnTo>
                    <a:pt x="174" y="336"/>
                  </a:lnTo>
                  <a:lnTo>
                    <a:pt x="176" y="336"/>
                  </a:lnTo>
                  <a:lnTo>
                    <a:pt x="176" y="336"/>
                  </a:lnTo>
                  <a:lnTo>
                    <a:pt x="176" y="340"/>
                  </a:lnTo>
                  <a:lnTo>
                    <a:pt x="176" y="340"/>
                  </a:lnTo>
                  <a:lnTo>
                    <a:pt x="178" y="338"/>
                  </a:lnTo>
                  <a:lnTo>
                    <a:pt x="180" y="336"/>
                  </a:lnTo>
                  <a:lnTo>
                    <a:pt x="180" y="336"/>
                  </a:lnTo>
                  <a:lnTo>
                    <a:pt x="180" y="334"/>
                  </a:lnTo>
                  <a:lnTo>
                    <a:pt x="180" y="334"/>
                  </a:lnTo>
                  <a:lnTo>
                    <a:pt x="180" y="334"/>
                  </a:lnTo>
                  <a:lnTo>
                    <a:pt x="178" y="332"/>
                  </a:lnTo>
                  <a:lnTo>
                    <a:pt x="178" y="332"/>
                  </a:lnTo>
                  <a:lnTo>
                    <a:pt x="178" y="330"/>
                  </a:lnTo>
                  <a:lnTo>
                    <a:pt x="178" y="330"/>
                  </a:lnTo>
                  <a:lnTo>
                    <a:pt x="176" y="330"/>
                  </a:lnTo>
                  <a:lnTo>
                    <a:pt x="174" y="330"/>
                  </a:lnTo>
                  <a:lnTo>
                    <a:pt x="174" y="330"/>
                  </a:lnTo>
                  <a:lnTo>
                    <a:pt x="174" y="328"/>
                  </a:lnTo>
                  <a:lnTo>
                    <a:pt x="172" y="328"/>
                  </a:lnTo>
                  <a:lnTo>
                    <a:pt x="170" y="326"/>
                  </a:lnTo>
                  <a:lnTo>
                    <a:pt x="170" y="326"/>
                  </a:lnTo>
                  <a:lnTo>
                    <a:pt x="170" y="326"/>
                  </a:lnTo>
                  <a:lnTo>
                    <a:pt x="168" y="326"/>
                  </a:lnTo>
                  <a:lnTo>
                    <a:pt x="168" y="326"/>
                  </a:lnTo>
                  <a:close/>
                  <a:moveTo>
                    <a:pt x="176" y="346"/>
                  </a:moveTo>
                  <a:lnTo>
                    <a:pt x="176" y="346"/>
                  </a:lnTo>
                  <a:lnTo>
                    <a:pt x="172" y="348"/>
                  </a:lnTo>
                  <a:lnTo>
                    <a:pt x="172" y="348"/>
                  </a:lnTo>
                  <a:lnTo>
                    <a:pt x="174" y="346"/>
                  </a:lnTo>
                  <a:lnTo>
                    <a:pt x="170" y="344"/>
                  </a:lnTo>
                  <a:lnTo>
                    <a:pt x="170" y="344"/>
                  </a:lnTo>
                  <a:lnTo>
                    <a:pt x="170" y="346"/>
                  </a:lnTo>
                  <a:lnTo>
                    <a:pt x="170" y="346"/>
                  </a:lnTo>
                  <a:lnTo>
                    <a:pt x="170" y="344"/>
                  </a:lnTo>
                  <a:lnTo>
                    <a:pt x="170" y="344"/>
                  </a:lnTo>
                  <a:lnTo>
                    <a:pt x="172" y="344"/>
                  </a:lnTo>
                  <a:lnTo>
                    <a:pt x="172" y="344"/>
                  </a:lnTo>
                  <a:lnTo>
                    <a:pt x="172" y="344"/>
                  </a:lnTo>
                  <a:lnTo>
                    <a:pt x="170" y="344"/>
                  </a:lnTo>
                  <a:lnTo>
                    <a:pt x="168" y="342"/>
                  </a:lnTo>
                  <a:lnTo>
                    <a:pt x="168" y="340"/>
                  </a:lnTo>
                  <a:lnTo>
                    <a:pt x="168" y="340"/>
                  </a:lnTo>
                  <a:lnTo>
                    <a:pt x="168" y="342"/>
                  </a:lnTo>
                  <a:lnTo>
                    <a:pt x="168" y="344"/>
                  </a:lnTo>
                  <a:lnTo>
                    <a:pt x="168" y="344"/>
                  </a:lnTo>
                  <a:lnTo>
                    <a:pt x="168" y="344"/>
                  </a:lnTo>
                  <a:lnTo>
                    <a:pt x="168" y="344"/>
                  </a:lnTo>
                  <a:lnTo>
                    <a:pt x="166" y="344"/>
                  </a:lnTo>
                  <a:lnTo>
                    <a:pt x="164" y="346"/>
                  </a:lnTo>
                  <a:lnTo>
                    <a:pt x="164" y="346"/>
                  </a:lnTo>
                  <a:lnTo>
                    <a:pt x="166" y="346"/>
                  </a:lnTo>
                  <a:lnTo>
                    <a:pt x="166" y="346"/>
                  </a:lnTo>
                  <a:lnTo>
                    <a:pt x="168" y="348"/>
                  </a:lnTo>
                  <a:lnTo>
                    <a:pt x="170" y="346"/>
                  </a:lnTo>
                  <a:lnTo>
                    <a:pt x="170" y="346"/>
                  </a:lnTo>
                  <a:lnTo>
                    <a:pt x="170" y="348"/>
                  </a:lnTo>
                  <a:lnTo>
                    <a:pt x="170" y="348"/>
                  </a:lnTo>
                  <a:lnTo>
                    <a:pt x="168" y="348"/>
                  </a:lnTo>
                  <a:lnTo>
                    <a:pt x="170" y="350"/>
                  </a:lnTo>
                  <a:lnTo>
                    <a:pt x="170" y="350"/>
                  </a:lnTo>
                  <a:lnTo>
                    <a:pt x="170" y="350"/>
                  </a:lnTo>
                  <a:lnTo>
                    <a:pt x="172" y="348"/>
                  </a:lnTo>
                  <a:lnTo>
                    <a:pt x="172" y="348"/>
                  </a:lnTo>
                  <a:lnTo>
                    <a:pt x="174" y="348"/>
                  </a:lnTo>
                  <a:lnTo>
                    <a:pt x="174" y="348"/>
                  </a:lnTo>
                  <a:lnTo>
                    <a:pt x="174" y="348"/>
                  </a:lnTo>
                  <a:lnTo>
                    <a:pt x="174" y="348"/>
                  </a:lnTo>
                  <a:lnTo>
                    <a:pt x="176" y="346"/>
                  </a:lnTo>
                  <a:lnTo>
                    <a:pt x="176" y="346"/>
                  </a:lnTo>
                  <a:close/>
                  <a:moveTo>
                    <a:pt x="174" y="344"/>
                  </a:moveTo>
                  <a:lnTo>
                    <a:pt x="174" y="344"/>
                  </a:lnTo>
                  <a:lnTo>
                    <a:pt x="172" y="342"/>
                  </a:lnTo>
                  <a:lnTo>
                    <a:pt x="170" y="342"/>
                  </a:lnTo>
                  <a:lnTo>
                    <a:pt x="170" y="342"/>
                  </a:lnTo>
                  <a:lnTo>
                    <a:pt x="170" y="342"/>
                  </a:lnTo>
                  <a:lnTo>
                    <a:pt x="172" y="344"/>
                  </a:lnTo>
                  <a:lnTo>
                    <a:pt x="174" y="344"/>
                  </a:lnTo>
                  <a:lnTo>
                    <a:pt x="174" y="344"/>
                  </a:lnTo>
                  <a:close/>
                  <a:moveTo>
                    <a:pt x="182" y="238"/>
                  </a:moveTo>
                  <a:lnTo>
                    <a:pt x="182" y="238"/>
                  </a:lnTo>
                  <a:lnTo>
                    <a:pt x="178" y="240"/>
                  </a:lnTo>
                  <a:lnTo>
                    <a:pt x="184" y="242"/>
                  </a:lnTo>
                  <a:lnTo>
                    <a:pt x="184" y="242"/>
                  </a:lnTo>
                  <a:lnTo>
                    <a:pt x="182" y="242"/>
                  </a:lnTo>
                  <a:lnTo>
                    <a:pt x="182" y="240"/>
                  </a:lnTo>
                  <a:lnTo>
                    <a:pt x="182" y="238"/>
                  </a:lnTo>
                  <a:lnTo>
                    <a:pt x="182" y="238"/>
                  </a:lnTo>
                  <a:close/>
                  <a:moveTo>
                    <a:pt x="172" y="268"/>
                  </a:moveTo>
                  <a:lnTo>
                    <a:pt x="172" y="268"/>
                  </a:lnTo>
                  <a:lnTo>
                    <a:pt x="172" y="266"/>
                  </a:lnTo>
                  <a:lnTo>
                    <a:pt x="170" y="264"/>
                  </a:lnTo>
                  <a:lnTo>
                    <a:pt x="170" y="264"/>
                  </a:lnTo>
                  <a:lnTo>
                    <a:pt x="170" y="268"/>
                  </a:lnTo>
                  <a:lnTo>
                    <a:pt x="172" y="268"/>
                  </a:lnTo>
                  <a:lnTo>
                    <a:pt x="172" y="268"/>
                  </a:lnTo>
                  <a:lnTo>
                    <a:pt x="172" y="268"/>
                  </a:lnTo>
                  <a:close/>
                  <a:moveTo>
                    <a:pt x="178" y="254"/>
                  </a:moveTo>
                  <a:lnTo>
                    <a:pt x="176" y="254"/>
                  </a:lnTo>
                  <a:lnTo>
                    <a:pt x="176" y="254"/>
                  </a:lnTo>
                  <a:lnTo>
                    <a:pt x="176" y="254"/>
                  </a:lnTo>
                  <a:lnTo>
                    <a:pt x="178" y="254"/>
                  </a:lnTo>
                  <a:close/>
                  <a:moveTo>
                    <a:pt x="178" y="252"/>
                  </a:moveTo>
                  <a:lnTo>
                    <a:pt x="178" y="252"/>
                  </a:lnTo>
                  <a:lnTo>
                    <a:pt x="180" y="254"/>
                  </a:lnTo>
                  <a:lnTo>
                    <a:pt x="180" y="254"/>
                  </a:lnTo>
                  <a:lnTo>
                    <a:pt x="180" y="254"/>
                  </a:lnTo>
                  <a:lnTo>
                    <a:pt x="182" y="252"/>
                  </a:lnTo>
                  <a:lnTo>
                    <a:pt x="180" y="250"/>
                  </a:lnTo>
                  <a:lnTo>
                    <a:pt x="180" y="250"/>
                  </a:lnTo>
                  <a:lnTo>
                    <a:pt x="180" y="252"/>
                  </a:lnTo>
                  <a:lnTo>
                    <a:pt x="178" y="252"/>
                  </a:lnTo>
                  <a:lnTo>
                    <a:pt x="178" y="252"/>
                  </a:lnTo>
                  <a:close/>
                  <a:moveTo>
                    <a:pt x="164" y="302"/>
                  </a:moveTo>
                  <a:lnTo>
                    <a:pt x="164" y="302"/>
                  </a:lnTo>
                  <a:lnTo>
                    <a:pt x="164" y="300"/>
                  </a:lnTo>
                  <a:lnTo>
                    <a:pt x="164" y="302"/>
                  </a:lnTo>
                  <a:lnTo>
                    <a:pt x="164" y="302"/>
                  </a:lnTo>
                  <a:close/>
                  <a:moveTo>
                    <a:pt x="172" y="282"/>
                  </a:moveTo>
                  <a:lnTo>
                    <a:pt x="172" y="282"/>
                  </a:lnTo>
                  <a:lnTo>
                    <a:pt x="174" y="282"/>
                  </a:lnTo>
                  <a:lnTo>
                    <a:pt x="174" y="280"/>
                  </a:lnTo>
                  <a:lnTo>
                    <a:pt x="174" y="280"/>
                  </a:lnTo>
                  <a:lnTo>
                    <a:pt x="174" y="280"/>
                  </a:lnTo>
                  <a:lnTo>
                    <a:pt x="174" y="280"/>
                  </a:lnTo>
                  <a:lnTo>
                    <a:pt x="174" y="282"/>
                  </a:lnTo>
                  <a:lnTo>
                    <a:pt x="172" y="280"/>
                  </a:lnTo>
                  <a:lnTo>
                    <a:pt x="172" y="282"/>
                  </a:lnTo>
                  <a:close/>
                  <a:moveTo>
                    <a:pt x="182" y="256"/>
                  </a:moveTo>
                  <a:lnTo>
                    <a:pt x="182" y="256"/>
                  </a:lnTo>
                  <a:lnTo>
                    <a:pt x="182" y="256"/>
                  </a:lnTo>
                  <a:lnTo>
                    <a:pt x="182" y="256"/>
                  </a:lnTo>
                  <a:lnTo>
                    <a:pt x="180" y="256"/>
                  </a:lnTo>
                  <a:lnTo>
                    <a:pt x="182" y="256"/>
                  </a:lnTo>
                  <a:close/>
                  <a:moveTo>
                    <a:pt x="184" y="256"/>
                  </a:moveTo>
                  <a:lnTo>
                    <a:pt x="184" y="252"/>
                  </a:lnTo>
                  <a:lnTo>
                    <a:pt x="182" y="252"/>
                  </a:lnTo>
                  <a:lnTo>
                    <a:pt x="184" y="256"/>
                  </a:lnTo>
                  <a:close/>
                  <a:moveTo>
                    <a:pt x="190" y="246"/>
                  </a:moveTo>
                  <a:lnTo>
                    <a:pt x="190" y="246"/>
                  </a:lnTo>
                  <a:lnTo>
                    <a:pt x="190" y="244"/>
                  </a:lnTo>
                  <a:lnTo>
                    <a:pt x="190" y="244"/>
                  </a:lnTo>
                  <a:lnTo>
                    <a:pt x="194" y="250"/>
                  </a:lnTo>
                  <a:lnTo>
                    <a:pt x="194" y="248"/>
                  </a:lnTo>
                  <a:lnTo>
                    <a:pt x="196" y="248"/>
                  </a:lnTo>
                  <a:lnTo>
                    <a:pt x="196" y="248"/>
                  </a:lnTo>
                  <a:lnTo>
                    <a:pt x="198" y="248"/>
                  </a:lnTo>
                  <a:lnTo>
                    <a:pt x="196" y="248"/>
                  </a:lnTo>
                  <a:lnTo>
                    <a:pt x="196" y="248"/>
                  </a:lnTo>
                  <a:lnTo>
                    <a:pt x="194" y="246"/>
                  </a:lnTo>
                  <a:lnTo>
                    <a:pt x="194" y="246"/>
                  </a:lnTo>
                  <a:lnTo>
                    <a:pt x="194" y="246"/>
                  </a:lnTo>
                  <a:lnTo>
                    <a:pt x="194" y="244"/>
                  </a:lnTo>
                  <a:lnTo>
                    <a:pt x="192" y="240"/>
                  </a:lnTo>
                  <a:lnTo>
                    <a:pt x="192" y="240"/>
                  </a:lnTo>
                  <a:lnTo>
                    <a:pt x="190" y="240"/>
                  </a:lnTo>
                  <a:lnTo>
                    <a:pt x="190" y="242"/>
                  </a:lnTo>
                  <a:lnTo>
                    <a:pt x="190" y="242"/>
                  </a:lnTo>
                  <a:lnTo>
                    <a:pt x="190" y="242"/>
                  </a:lnTo>
                  <a:lnTo>
                    <a:pt x="190" y="242"/>
                  </a:lnTo>
                  <a:lnTo>
                    <a:pt x="188" y="242"/>
                  </a:lnTo>
                  <a:lnTo>
                    <a:pt x="188" y="242"/>
                  </a:lnTo>
                  <a:lnTo>
                    <a:pt x="186" y="240"/>
                  </a:lnTo>
                  <a:lnTo>
                    <a:pt x="186" y="240"/>
                  </a:lnTo>
                  <a:lnTo>
                    <a:pt x="186" y="242"/>
                  </a:lnTo>
                  <a:lnTo>
                    <a:pt x="186" y="242"/>
                  </a:lnTo>
                  <a:lnTo>
                    <a:pt x="186" y="242"/>
                  </a:lnTo>
                  <a:lnTo>
                    <a:pt x="186" y="242"/>
                  </a:lnTo>
                  <a:lnTo>
                    <a:pt x="186" y="242"/>
                  </a:lnTo>
                  <a:lnTo>
                    <a:pt x="188" y="242"/>
                  </a:lnTo>
                  <a:lnTo>
                    <a:pt x="188" y="242"/>
                  </a:lnTo>
                  <a:lnTo>
                    <a:pt x="190" y="246"/>
                  </a:lnTo>
                  <a:lnTo>
                    <a:pt x="190" y="246"/>
                  </a:lnTo>
                  <a:close/>
                  <a:moveTo>
                    <a:pt x="202" y="214"/>
                  </a:moveTo>
                  <a:lnTo>
                    <a:pt x="202" y="212"/>
                  </a:lnTo>
                  <a:lnTo>
                    <a:pt x="200" y="212"/>
                  </a:lnTo>
                  <a:lnTo>
                    <a:pt x="202" y="214"/>
                  </a:lnTo>
                  <a:close/>
                  <a:moveTo>
                    <a:pt x="222" y="164"/>
                  </a:moveTo>
                  <a:lnTo>
                    <a:pt x="222" y="164"/>
                  </a:lnTo>
                  <a:lnTo>
                    <a:pt x="220" y="166"/>
                  </a:lnTo>
                  <a:lnTo>
                    <a:pt x="222" y="168"/>
                  </a:lnTo>
                  <a:lnTo>
                    <a:pt x="222" y="168"/>
                  </a:lnTo>
                  <a:lnTo>
                    <a:pt x="222" y="166"/>
                  </a:lnTo>
                  <a:lnTo>
                    <a:pt x="222" y="164"/>
                  </a:lnTo>
                  <a:lnTo>
                    <a:pt x="222" y="164"/>
                  </a:lnTo>
                  <a:close/>
                  <a:moveTo>
                    <a:pt x="218" y="186"/>
                  </a:moveTo>
                  <a:lnTo>
                    <a:pt x="218" y="186"/>
                  </a:lnTo>
                  <a:lnTo>
                    <a:pt x="216" y="186"/>
                  </a:lnTo>
                  <a:lnTo>
                    <a:pt x="218" y="188"/>
                  </a:lnTo>
                  <a:lnTo>
                    <a:pt x="218" y="186"/>
                  </a:lnTo>
                  <a:lnTo>
                    <a:pt x="218" y="186"/>
                  </a:lnTo>
                  <a:lnTo>
                    <a:pt x="218" y="186"/>
                  </a:lnTo>
                  <a:close/>
                  <a:moveTo>
                    <a:pt x="226" y="162"/>
                  </a:moveTo>
                  <a:lnTo>
                    <a:pt x="226" y="162"/>
                  </a:lnTo>
                  <a:lnTo>
                    <a:pt x="226" y="164"/>
                  </a:lnTo>
                  <a:lnTo>
                    <a:pt x="228" y="164"/>
                  </a:lnTo>
                  <a:lnTo>
                    <a:pt x="228" y="162"/>
                  </a:lnTo>
                  <a:lnTo>
                    <a:pt x="228" y="160"/>
                  </a:lnTo>
                  <a:lnTo>
                    <a:pt x="228" y="160"/>
                  </a:lnTo>
                  <a:lnTo>
                    <a:pt x="228" y="162"/>
                  </a:lnTo>
                  <a:lnTo>
                    <a:pt x="226" y="162"/>
                  </a:lnTo>
                  <a:lnTo>
                    <a:pt x="226" y="162"/>
                  </a:lnTo>
                  <a:close/>
                  <a:moveTo>
                    <a:pt x="224" y="168"/>
                  </a:moveTo>
                  <a:lnTo>
                    <a:pt x="224" y="170"/>
                  </a:lnTo>
                  <a:lnTo>
                    <a:pt x="224" y="170"/>
                  </a:lnTo>
                  <a:lnTo>
                    <a:pt x="224" y="170"/>
                  </a:lnTo>
                  <a:lnTo>
                    <a:pt x="226" y="170"/>
                  </a:lnTo>
                  <a:lnTo>
                    <a:pt x="226" y="170"/>
                  </a:lnTo>
                  <a:lnTo>
                    <a:pt x="226" y="170"/>
                  </a:lnTo>
                  <a:lnTo>
                    <a:pt x="224" y="168"/>
                  </a:lnTo>
                  <a:close/>
                  <a:moveTo>
                    <a:pt x="212" y="202"/>
                  </a:moveTo>
                  <a:lnTo>
                    <a:pt x="212" y="202"/>
                  </a:lnTo>
                  <a:lnTo>
                    <a:pt x="214" y="200"/>
                  </a:lnTo>
                  <a:lnTo>
                    <a:pt x="216" y="202"/>
                  </a:lnTo>
                  <a:lnTo>
                    <a:pt x="216" y="202"/>
                  </a:lnTo>
                  <a:lnTo>
                    <a:pt x="214" y="200"/>
                  </a:lnTo>
                  <a:lnTo>
                    <a:pt x="214" y="196"/>
                  </a:lnTo>
                  <a:lnTo>
                    <a:pt x="214" y="196"/>
                  </a:lnTo>
                  <a:lnTo>
                    <a:pt x="214" y="196"/>
                  </a:lnTo>
                  <a:lnTo>
                    <a:pt x="214" y="196"/>
                  </a:lnTo>
                  <a:lnTo>
                    <a:pt x="214" y="196"/>
                  </a:lnTo>
                  <a:lnTo>
                    <a:pt x="210" y="198"/>
                  </a:lnTo>
                  <a:lnTo>
                    <a:pt x="210" y="198"/>
                  </a:lnTo>
                  <a:lnTo>
                    <a:pt x="210" y="200"/>
                  </a:lnTo>
                  <a:lnTo>
                    <a:pt x="212" y="202"/>
                  </a:lnTo>
                  <a:lnTo>
                    <a:pt x="212" y="202"/>
                  </a:lnTo>
                  <a:lnTo>
                    <a:pt x="212" y="202"/>
                  </a:lnTo>
                  <a:lnTo>
                    <a:pt x="212" y="202"/>
                  </a:lnTo>
                  <a:lnTo>
                    <a:pt x="210" y="200"/>
                  </a:lnTo>
                  <a:lnTo>
                    <a:pt x="210" y="200"/>
                  </a:lnTo>
                  <a:lnTo>
                    <a:pt x="210" y="204"/>
                  </a:lnTo>
                  <a:lnTo>
                    <a:pt x="212" y="204"/>
                  </a:lnTo>
                  <a:lnTo>
                    <a:pt x="212" y="204"/>
                  </a:lnTo>
                  <a:lnTo>
                    <a:pt x="212" y="202"/>
                  </a:lnTo>
                  <a:lnTo>
                    <a:pt x="212" y="202"/>
                  </a:lnTo>
                  <a:lnTo>
                    <a:pt x="212" y="202"/>
                  </a:lnTo>
                  <a:lnTo>
                    <a:pt x="212" y="202"/>
                  </a:lnTo>
                  <a:lnTo>
                    <a:pt x="212" y="202"/>
                  </a:lnTo>
                  <a:lnTo>
                    <a:pt x="212" y="202"/>
                  </a:lnTo>
                  <a:close/>
                  <a:moveTo>
                    <a:pt x="220" y="186"/>
                  </a:moveTo>
                  <a:lnTo>
                    <a:pt x="220" y="186"/>
                  </a:lnTo>
                  <a:lnTo>
                    <a:pt x="220" y="188"/>
                  </a:lnTo>
                  <a:lnTo>
                    <a:pt x="220" y="186"/>
                  </a:lnTo>
                  <a:close/>
                  <a:moveTo>
                    <a:pt x="232" y="140"/>
                  </a:moveTo>
                  <a:lnTo>
                    <a:pt x="234" y="138"/>
                  </a:lnTo>
                  <a:lnTo>
                    <a:pt x="232" y="140"/>
                  </a:lnTo>
                  <a:lnTo>
                    <a:pt x="232" y="140"/>
                  </a:lnTo>
                  <a:close/>
                  <a:moveTo>
                    <a:pt x="212" y="192"/>
                  </a:moveTo>
                  <a:lnTo>
                    <a:pt x="212" y="192"/>
                  </a:lnTo>
                  <a:lnTo>
                    <a:pt x="214" y="194"/>
                  </a:lnTo>
                  <a:lnTo>
                    <a:pt x="216" y="196"/>
                  </a:lnTo>
                  <a:lnTo>
                    <a:pt x="216" y="196"/>
                  </a:lnTo>
                  <a:lnTo>
                    <a:pt x="212" y="192"/>
                  </a:lnTo>
                  <a:lnTo>
                    <a:pt x="212" y="192"/>
                  </a:lnTo>
                  <a:close/>
                  <a:moveTo>
                    <a:pt x="204" y="242"/>
                  </a:moveTo>
                  <a:lnTo>
                    <a:pt x="204" y="242"/>
                  </a:lnTo>
                  <a:lnTo>
                    <a:pt x="206" y="240"/>
                  </a:lnTo>
                  <a:lnTo>
                    <a:pt x="206" y="240"/>
                  </a:lnTo>
                  <a:lnTo>
                    <a:pt x="204" y="240"/>
                  </a:lnTo>
                  <a:lnTo>
                    <a:pt x="204" y="238"/>
                  </a:lnTo>
                  <a:lnTo>
                    <a:pt x="204" y="238"/>
                  </a:lnTo>
                  <a:lnTo>
                    <a:pt x="202" y="240"/>
                  </a:lnTo>
                  <a:lnTo>
                    <a:pt x="204" y="240"/>
                  </a:lnTo>
                  <a:lnTo>
                    <a:pt x="204" y="240"/>
                  </a:lnTo>
                  <a:lnTo>
                    <a:pt x="204" y="242"/>
                  </a:lnTo>
                  <a:lnTo>
                    <a:pt x="206" y="244"/>
                  </a:lnTo>
                  <a:lnTo>
                    <a:pt x="204" y="242"/>
                  </a:lnTo>
                  <a:close/>
                  <a:moveTo>
                    <a:pt x="198" y="266"/>
                  </a:moveTo>
                  <a:lnTo>
                    <a:pt x="200" y="262"/>
                  </a:lnTo>
                  <a:lnTo>
                    <a:pt x="200" y="262"/>
                  </a:lnTo>
                  <a:lnTo>
                    <a:pt x="198" y="264"/>
                  </a:lnTo>
                  <a:lnTo>
                    <a:pt x="196" y="262"/>
                  </a:lnTo>
                  <a:lnTo>
                    <a:pt x="196" y="262"/>
                  </a:lnTo>
                  <a:lnTo>
                    <a:pt x="196" y="264"/>
                  </a:lnTo>
                  <a:lnTo>
                    <a:pt x="198" y="264"/>
                  </a:lnTo>
                  <a:lnTo>
                    <a:pt x="198" y="266"/>
                  </a:lnTo>
                  <a:lnTo>
                    <a:pt x="198" y="266"/>
                  </a:lnTo>
                  <a:close/>
                  <a:moveTo>
                    <a:pt x="200" y="250"/>
                  </a:moveTo>
                  <a:lnTo>
                    <a:pt x="200" y="250"/>
                  </a:lnTo>
                  <a:lnTo>
                    <a:pt x="202" y="252"/>
                  </a:lnTo>
                  <a:lnTo>
                    <a:pt x="202" y="250"/>
                  </a:lnTo>
                  <a:lnTo>
                    <a:pt x="200" y="250"/>
                  </a:lnTo>
                  <a:lnTo>
                    <a:pt x="200" y="250"/>
                  </a:lnTo>
                  <a:lnTo>
                    <a:pt x="200" y="250"/>
                  </a:lnTo>
                  <a:close/>
                  <a:moveTo>
                    <a:pt x="186" y="288"/>
                  </a:moveTo>
                  <a:lnTo>
                    <a:pt x="184" y="286"/>
                  </a:lnTo>
                  <a:lnTo>
                    <a:pt x="184" y="286"/>
                  </a:lnTo>
                  <a:lnTo>
                    <a:pt x="186" y="288"/>
                  </a:lnTo>
                  <a:lnTo>
                    <a:pt x="186" y="290"/>
                  </a:lnTo>
                  <a:lnTo>
                    <a:pt x="186" y="290"/>
                  </a:lnTo>
                  <a:lnTo>
                    <a:pt x="186" y="288"/>
                  </a:lnTo>
                  <a:lnTo>
                    <a:pt x="186" y="288"/>
                  </a:lnTo>
                  <a:lnTo>
                    <a:pt x="186" y="288"/>
                  </a:lnTo>
                  <a:close/>
                  <a:moveTo>
                    <a:pt x="204" y="250"/>
                  </a:moveTo>
                  <a:lnTo>
                    <a:pt x="204" y="250"/>
                  </a:lnTo>
                  <a:lnTo>
                    <a:pt x="202" y="248"/>
                  </a:lnTo>
                  <a:lnTo>
                    <a:pt x="202" y="248"/>
                  </a:lnTo>
                  <a:lnTo>
                    <a:pt x="202" y="248"/>
                  </a:lnTo>
                  <a:lnTo>
                    <a:pt x="204" y="250"/>
                  </a:lnTo>
                  <a:lnTo>
                    <a:pt x="204" y="250"/>
                  </a:lnTo>
                  <a:close/>
                  <a:moveTo>
                    <a:pt x="190" y="286"/>
                  </a:moveTo>
                  <a:lnTo>
                    <a:pt x="190" y="286"/>
                  </a:lnTo>
                  <a:lnTo>
                    <a:pt x="192" y="286"/>
                  </a:lnTo>
                  <a:lnTo>
                    <a:pt x="192" y="286"/>
                  </a:lnTo>
                  <a:lnTo>
                    <a:pt x="192" y="286"/>
                  </a:lnTo>
                  <a:lnTo>
                    <a:pt x="192" y="286"/>
                  </a:lnTo>
                  <a:lnTo>
                    <a:pt x="192" y="286"/>
                  </a:lnTo>
                  <a:lnTo>
                    <a:pt x="192" y="286"/>
                  </a:lnTo>
                  <a:lnTo>
                    <a:pt x="192" y="286"/>
                  </a:lnTo>
                  <a:lnTo>
                    <a:pt x="190" y="286"/>
                  </a:lnTo>
                  <a:lnTo>
                    <a:pt x="190" y="286"/>
                  </a:lnTo>
                  <a:close/>
                  <a:moveTo>
                    <a:pt x="208" y="236"/>
                  </a:moveTo>
                  <a:lnTo>
                    <a:pt x="208" y="236"/>
                  </a:lnTo>
                  <a:lnTo>
                    <a:pt x="208" y="238"/>
                  </a:lnTo>
                  <a:lnTo>
                    <a:pt x="208" y="238"/>
                  </a:lnTo>
                  <a:lnTo>
                    <a:pt x="208" y="238"/>
                  </a:lnTo>
                  <a:lnTo>
                    <a:pt x="208" y="236"/>
                  </a:lnTo>
                  <a:lnTo>
                    <a:pt x="208" y="236"/>
                  </a:lnTo>
                  <a:close/>
                  <a:moveTo>
                    <a:pt x="202" y="238"/>
                  </a:moveTo>
                  <a:lnTo>
                    <a:pt x="202" y="238"/>
                  </a:lnTo>
                  <a:lnTo>
                    <a:pt x="202" y="240"/>
                  </a:lnTo>
                  <a:lnTo>
                    <a:pt x="202" y="242"/>
                  </a:lnTo>
                  <a:lnTo>
                    <a:pt x="202" y="242"/>
                  </a:lnTo>
                  <a:lnTo>
                    <a:pt x="202" y="240"/>
                  </a:lnTo>
                  <a:lnTo>
                    <a:pt x="202" y="238"/>
                  </a:lnTo>
                  <a:lnTo>
                    <a:pt x="202" y="238"/>
                  </a:lnTo>
                  <a:close/>
                  <a:moveTo>
                    <a:pt x="186" y="284"/>
                  </a:moveTo>
                  <a:lnTo>
                    <a:pt x="186" y="286"/>
                  </a:lnTo>
                  <a:lnTo>
                    <a:pt x="186" y="286"/>
                  </a:lnTo>
                  <a:lnTo>
                    <a:pt x="186" y="284"/>
                  </a:lnTo>
                  <a:close/>
                  <a:moveTo>
                    <a:pt x="182" y="292"/>
                  </a:moveTo>
                  <a:lnTo>
                    <a:pt x="182" y="292"/>
                  </a:lnTo>
                  <a:lnTo>
                    <a:pt x="182" y="292"/>
                  </a:lnTo>
                  <a:lnTo>
                    <a:pt x="182" y="294"/>
                  </a:lnTo>
                  <a:lnTo>
                    <a:pt x="182" y="292"/>
                  </a:lnTo>
                  <a:lnTo>
                    <a:pt x="184" y="294"/>
                  </a:lnTo>
                  <a:lnTo>
                    <a:pt x="182" y="292"/>
                  </a:lnTo>
                  <a:close/>
                  <a:moveTo>
                    <a:pt x="184" y="274"/>
                  </a:moveTo>
                  <a:lnTo>
                    <a:pt x="184" y="274"/>
                  </a:lnTo>
                  <a:lnTo>
                    <a:pt x="184" y="272"/>
                  </a:lnTo>
                  <a:lnTo>
                    <a:pt x="182" y="272"/>
                  </a:lnTo>
                  <a:lnTo>
                    <a:pt x="184" y="272"/>
                  </a:lnTo>
                  <a:lnTo>
                    <a:pt x="184" y="272"/>
                  </a:lnTo>
                  <a:lnTo>
                    <a:pt x="184" y="274"/>
                  </a:lnTo>
                  <a:lnTo>
                    <a:pt x="184" y="274"/>
                  </a:lnTo>
                  <a:lnTo>
                    <a:pt x="184" y="274"/>
                  </a:lnTo>
                  <a:close/>
                  <a:moveTo>
                    <a:pt x="174" y="302"/>
                  </a:moveTo>
                  <a:lnTo>
                    <a:pt x="172" y="302"/>
                  </a:lnTo>
                  <a:lnTo>
                    <a:pt x="174" y="304"/>
                  </a:lnTo>
                  <a:lnTo>
                    <a:pt x="174" y="304"/>
                  </a:lnTo>
                  <a:lnTo>
                    <a:pt x="174" y="302"/>
                  </a:lnTo>
                  <a:close/>
                  <a:moveTo>
                    <a:pt x="192" y="260"/>
                  </a:moveTo>
                  <a:lnTo>
                    <a:pt x="192" y="260"/>
                  </a:lnTo>
                  <a:lnTo>
                    <a:pt x="192" y="258"/>
                  </a:lnTo>
                  <a:lnTo>
                    <a:pt x="190" y="256"/>
                  </a:lnTo>
                  <a:lnTo>
                    <a:pt x="190" y="258"/>
                  </a:lnTo>
                  <a:lnTo>
                    <a:pt x="192" y="260"/>
                  </a:lnTo>
                  <a:close/>
                  <a:moveTo>
                    <a:pt x="180" y="290"/>
                  </a:moveTo>
                  <a:lnTo>
                    <a:pt x="182" y="292"/>
                  </a:lnTo>
                  <a:lnTo>
                    <a:pt x="182" y="292"/>
                  </a:lnTo>
                  <a:lnTo>
                    <a:pt x="182" y="292"/>
                  </a:lnTo>
                  <a:lnTo>
                    <a:pt x="182" y="292"/>
                  </a:lnTo>
                  <a:lnTo>
                    <a:pt x="182" y="292"/>
                  </a:lnTo>
                  <a:lnTo>
                    <a:pt x="182" y="290"/>
                  </a:lnTo>
                  <a:lnTo>
                    <a:pt x="182" y="290"/>
                  </a:lnTo>
                  <a:lnTo>
                    <a:pt x="180" y="290"/>
                  </a:lnTo>
                  <a:lnTo>
                    <a:pt x="180" y="290"/>
                  </a:lnTo>
                  <a:close/>
                  <a:moveTo>
                    <a:pt x="182" y="286"/>
                  </a:moveTo>
                  <a:lnTo>
                    <a:pt x="182" y="290"/>
                  </a:lnTo>
                  <a:lnTo>
                    <a:pt x="182" y="290"/>
                  </a:lnTo>
                  <a:lnTo>
                    <a:pt x="182" y="288"/>
                  </a:lnTo>
                  <a:lnTo>
                    <a:pt x="182" y="286"/>
                  </a:lnTo>
                  <a:lnTo>
                    <a:pt x="182" y="286"/>
                  </a:lnTo>
                  <a:close/>
                  <a:moveTo>
                    <a:pt x="184" y="252"/>
                  </a:moveTo>
                  <a:lnTo>
                    <a:pt x="186" y="254"/>
                  </a:lnTo>
                  <a:lnTo>
                    <a:pt x="186" y="254"/>
                  </a:lnTo>
                  <a:lnTo>
                    <a:pt x="186" y="252"/>
                  </a:lnTo>
                  <a:lnTo>
                    <a:pt x="184" y="252"/>
                  </a:lnTo>
                  <a:lnTo>
                    <a:pt x="184" y="252"/>
                  </a:lnTo>
                  <a:close/>
                  <a:moveTo>
                    <a:pt x="182" y="260"/>
                  </a:moveTo>
                  <a:lnTo>
                    <a:pt x="184" y="262"/>
                  </a:lnTo>
                  <a:lnTo>
                    <a:pt x="184" y="262"/>
                  </a:lnTo>
                  <a:lnTo>
                    <a:pt x="184" y="260"/>
                  </a:lnTo>
                  <a:lnTo>
                    <a:pt x="186" y="260"/>
                  </a:lnTo>
                  <a:lnTo>
                    <a:pt x="186" y="260"/>
                  </a:lnTo>
                  <a:lnTo>
                    <a:pt x="186" y="260"/>
                  </a:lnTo>
                  <a:lnTo>
                    <a:pt x="186" y="258"/>
                  </a:lnTo>
                  <a:lnTo>
                    <a:pt x="184" y="258"/>
                  </a:lnTo>
                  <a:lnTo>
                    <a:pt x="184" y="258"/>
                  </a:lnTo>
                  <a:lnTo>
                    <a:pt x="182" y="260"/>
                  </a:lnTo>
                  <a:lnTo>
                    <a:pt x="182" y="260"/>
                  </a:lnTo>
                  <a:close/>
                  <a:moveTo>
                    <a:pt x="172" y="296"/>
                  </a:moveTo>
                  <a:lnTo>
                    <a:pt x="172" y="296"/>
                  </a:lnTo>
                  <a:lnTo>
                    <a:pt x="172" y="298"/>
                  </a:lnTo>
                  <a:lnTo>
                    <a:pt x="172" y="296"/>
                  </a:lnTo>
                  <a:close/>
                  <a:moveTo>
                    <a:pt x="172" y="316"/>
                  </a:moveTo>
                  <a:lnTo>
                    <a:pt x="172" y="316"/>
                  </a:lnTo>
                  <a:lnTo>
                    <a:pt x="170" y="316"/>
                  </a:lnTo>
                  <a:lnTo>
                    <a:pt x="168" y="316"/>
                  </a:lnTo>
                  <a:lnTo>
                    <a:pt x="168" y="316"/>
                  </a:lnTo>
                  <a:lnTo>
                    <a:pt x="170" y="318"/>
                  </a:lnTo>
                  <a:lnTo>
                    <a:pt x="172" y="316"/>
                  </a:lnTo>
                  <a:lnTo>
                    <a:pt x="172" y="316"/>
                  </a:lnTo>
                  <a:close/>
                  <a:moveTo>
                    <a:pt x="176" y="312"/>
                  </a:moveTo>
                  <a:lnTo>
                    <a:pt x="174" y="308"/>
                  </a:lnTo>
                  <a:lnTo>
                    <a:pt x="174" y="310"/>
                  </a:lnTo>
                  <a:lnTo>
                    <a:pt x="174" y="310"/>
                  </a:lnTo>
                  <a:lnTo>
                    <a:pt x="174" y="310"/>
                  </a:lnTo>
                  <a:lnTo>
                    <a:pt x="174" y="310"/>
                  </a:lnTo>
                  <a:lnTo>
                    <a:pt x="174" y="310"/>
                  </a:lnTo>
                  <a:lnTo>
                    <a:pt x="174" y="310"/>
                  </a:lnTo>
                  <a:lnTo>
                    <a:pt x="176" y="312"/>
                  </a:lnTo>
                  <a:lnTo>
                    <a:pt x="176" y="312"/>
                  </a:lnTo>
                  <a:close/>
                  <a:moveTo>
                    <a:pt x="186" y="304"/>
                  </a:moveTo>
                  <a:lnTo>
                    <a:pt x="186" y="302"/>
                  </a:lnTo>
                  <a:lnTo>
                    <a:pt x="184" y="304"/>
                  </a:lnTo>
                  <a:lnTo>
                    <a:pt x="186" y="304"/>
                  </a:lnTo>
                  <a:close/>
                  <a:moveTo>
                    <a:pt x="202" y="268"/>
                  </a:moveTo>
                  <a:lnTo>
                    <a:pt x="202" y="268"/>
                  </a:lnTo>
                  <a:lnTo>
                    <a:pt x="200" y="266"/>
                  </a:lnTo>
                  <a:lnTo>
                    <a:pt x="202" y="268"/>
                  </a:lnTo>
                  <a:close/>
                  <a:moveTo>
                    <a:pt x="208" y="262"/>
                  </a:moveTo>
                  <a:lnTo>
                    <a:pt x="208" y="262"/>
                  </a:lnTo>
                  <a:lnTo>
                    <a:pt x="208" y="262"/>
                  </a:lnTo>
                  <a:lnTo>
                    <a:pt x="206" y="262"/>
                  </a:lnTo>
                  <a:lnTo>
                    <a:pt x="206" y="262"/>
                  </a:lnTo>
                  <a:lnTo>
                    <a:pt x="206" y="264"/>
                  </a:lnTo>
                  <a:lnTo>
                    <a:pt x="208" y="262"/>
                  </a:lnTo>
                  <a:lnTo>
                    <a:pt x="208" y="262"/>
                  </a:lnTo>
                  <a:close/>
                  <a:moveTo>
                    <a:pt x="204" y="270"/>
                  </a:moveTo>
                  <a:lnTo>
                    <a:pt x="204" y="268"/>
                  </a:lnTo>
                  <a:lnTo>
                    <a:pt x="204" y="270"/>
                  </a:lnTo>
                  <a:lnTo>
                    <a:pt x="204" y="270"/>
                  </a:lnTo>
                  <a:lnTo>
                    <a:pt x="204" y="270"/>
                  </a:lnTo>
                  <a:lnTo>
                    <a:pt x="206" y="270"/>
                  </a:lnTo>
                  <a:lnTo>
                    <a:pt x="206" y="270"/>
                  </a:lnTo>
                  <a:lnTo>
                    <a:pt x="208" y="268"/>
                  </a:lnTo>
                  <a:lnTo>
                    <a:pt x="208" y="268"/>
                  </a:lnTo>
                  <a:lnTo>
                    <a:pt x="206" y="270"/>
                  </a:lnTo>
                  <a:lnTo>
                    <a:pt x="204" y="270"/>
                  </a:lnTo>
                  <a:lnTo>
                    <a:pt x="204" y="270"/>
                  </a:lnTo>
                  <a:close/>
                  <a:moveTo>
                    <a:pt x="202" y="274"/>
                  </a:moveTo>
                  <a:lnTo>
                    <a:pt x="202" y="274"/>
                  </a:lnTo>
                  <a:lnTo>
                    <a:pt x="202" y="274"/>
                  </a:lnTo>
                  <a:lnTo>
                    <a:pt x="202" y="274"/>
                  </a:lnTo>
                  <a:lnTo>
                    <a:pt x="204" y="274"/>
                  </a:lnTo>
                  <a:lnTo>
                    <a:pt x="204" y="274"/>
                  </a:lnTo>
                  <a:lnTo>
                    <a:pt x="204" y="272"/>
                  </a:lnTo>
                  <a:lnTo>
                    <a:pt x="202" y="274"/>
                  </a:lnTo>
                  <a:lnTo>
                    <a:pt x="202" y="274"/>
                  </a:lnTo>
                  <a:lnTo>
                    <a:pt x="202" y="274"/>
                  </a:lnTo>
                  <a:lnTo>
                    <a:pt x="202" y="274"/>
                  </a:lnTo>
                  <a:close/>
                  <a:moveTo>
                    <a:pt x="198" y="292"/>
                  </a:moveTo>
                  <a:lnTo>
                    <a:pt x="198" y="292"/>
                  </a:lnTo>
                  <a:lnTo>
                    <a:pt x="196" y="292"/>
                  </a:lnTo>
                  <a:lnTo>
                    <a:pt x="196" y="292"/>
                  </a:lnTo>
                  <a:lnTo>
                    <a:pt x="196" y="292"/>
                  </a:lnTo>
                  <a:lnTo>
                    <a:pt x="198" y="292"/>
                  </a:lnTo>
                  <a:lnTo>
                    <a:pt x="198" y="292"/>
                  </a:lnTo>
                  <a:close/>
                  <a:moveTo>
                    <a:pt x="194" y="294"/>
                  </a:moveTo>
                  <a:lnTo>
                    <a:pt x="194" y="294"/>
                  </a:lnTo>
                  <a:lnTo>
                    <a:pt x="196" y="294"/>
                  </a:lnTo>
                  <a:lnTo>
                    <a:pt x="198" y="294"/>
                  </a:lnTo>
                  <a:lnTo>
                    <a:pt x="198" y="294"/>
                  </a:lnTo>
                  <a:lnTo>
                    <a:pt x="196" y="292"/>
                  </a:lnTo>
                  <a:lnTo>
                    <a:pt x="194" y="294"/>
                  </a:lnTo>
                  <a:lnTo>
                    <a:pt x="194" y="294"/>
                  </a:lnTo>
                  <a:close/>
                  <a:moveTo>
                    <a:pt x="190" y="306"/>
                  </a:moveTo>
                  <a:lnTo>
                    <a:pt x="190" y="306"/>
                  </a:lnTo>
                  <a:lnTo>
                    <a:pt x="190" y="308"/>
                  </a:lnTo>
                  <a:lnTo>
                    <a:pt x="190" y="308"/>
                  </a:lnTo>
                  <a:lnTo>
                    <a:pt x="192" y="308"/>
                  </a:lnTo>
                  <a:lnTo>
                    <a:pt x="190" y="306"/>
                  </a:lnTo>
                  <a:close/>
                  <a:moveTo>
                    <a:pt x="194" y="304"/>
                  </a:moveTo>
                  <a:lnTo>
                    <a:pt x="194" y="302"/>
                  </a:lnTo>
                  <a:lnTo>
                    <a:pt x="192" y="304"/>
                  </a:lnTo>
                  <a:lnTo>
                    <a:pt x="192" y="302"/>
                  </a:lnTo>
                  <a:lnTo>
                    <a:pt x="192" y="306"/>
                  </a:lnTo>
                  <a:lnTo>
                    <a:pt x="194" y="304"/>
                  </a:lnTo>
                  <a:close/>
                  <a:moveTo>
                    <a:pt x="216" y="240"/>
                  </a:moveTo>
                  <a:lnTo>
                    <a:pt x="216" y="240"/>
                  </a:lnTo>
                  <a:lnTo>
                    <a:pt x="214" y="240"/>
                  </a:lnTo>
                  <a:lnTo>
                    <a:pt x="216" y="240"/>
                  </a:lnTo>
                  <a:close/>
                  <a:moveTo>
                    <a:pt x="208" y="248"/>
                  </a:moveTo>
                  <a:lnTo>
                    <a:pt x="206" y="250"/>
                  </a:lnTo>
                  <a:lnTo>
                    <a:pt x="206" y="250"/>
                  </a:lnTo>
                  <a:lnTo>
                    <a:pt x="206" y="250"/>
                  </a:lnTo>
                  <a:lnTo>
                    <a:pt x="206" y="250"/>
                  </a:lnTo>
                  <a:lnTo>
                    <a:pt x="206" y="250"/>
                  </a:lnTo>
                  <a:lnTo>
                    <a:pt x="208" y="254"/>
                  </a:lnTo>
                  <a:lnTo>
                    <a:pt x="208" y="254"/>
                  </a:lnTo>
                  <a:lnTo>
                    <a:pt x="206" y="256"/>
                  </a:lnTo>
                  <a:lnTo>
                    <a:pt x="206" y="256"/>
                  </a:lnTo>
                  <a:lnTo>
                    <a:pt x="206" y="256"/>
                  </a:lnTo>
                  <a:lnTo>
                    <a:pt x="206" y="256"/>
                  </a:lnTo>
                  <a:lnTo>
                    <a:pt x="208" y="256"/>
                  </a:lnTo>
                  <a:lnTo>
                    <a:pt x="210" y="256"/>
                  </a:lnTo>
                  <a:lnTo>
                    <a:pt x="210" y="256"/>
                  </a:lnTo>
                  <a:lnTo>
                    <a:pt x="210" y="256"/>
                  </a:lnTo>
                  <a:lnTo>
                    <a:pt x="210" y="256"/>
                  </a:lnTo>
                  <a:lnTo>
                    <a:pt x="210" y="256"/>
                  </a:lnTo>
                  <a:lnTo>
                    <a:pt x="212" y="258"/>
                  </a:lnTo>
                  <a:lnTo>
                    <a:pt x="212" y="258"/>
                  </a:lnTo>
                  <a:lnTo>
                    <a:pt x="210" y="256"/>
                  </a:lnTo>
                  <a:lnTo>
                    <a:pt x="210" y="256"/>
                  </a:lnTo>
                  <a:lnTo>
                    <a:pt x="210" y="256"/>
                  </a:lnTo>
                  <a:lnTo>
                    <a:pt x="212" y="256"/>
                  </a:lnTo>
                  <a:lnTo>
                    <a:pt x="212" y="256"/>
                  </a:lnTo>
                  <a:lnTo>
                    <a:pt x="210" y="252"/>
                  </a:lnTo>
                  <a:lnTo>
                    <a:pt x="208" y="248"/>
                  </a:lnTo>
                  <a:lnTo>
                    <a:pt x="208" y="248"/>
                  </a:lnTo>
                  <a:close/>
                  <a:moveTo>
                    <a:pt x="214" y="214"/>
                  </a:moveTo>
                  <a:lnTo>
                    <a:pt x="212" y="212"/>
                  </a:lnTo>
                  <a:lnTo>
                    <a:pt x="212" y="212"/>
                  </a:lnTo>
                  <a:lnTo>
                    <a:pt x="212" y="212"/>
                  </a:lnTo>
                  <a:lnTo>
                    <a:pt x="212" y="212"/>
                  </a:lnTo>
                  <a:lnTo>
                    <a:pt x="212" y="212"/>
                  </a:lnTo>
                  <a:lnTo>
                    <a:pt x="212" y="214"/>
                  </a:lnTo>
                  <a:lnTo>
                    <a:pt x="212" y="214"/>
                  </a:lnTo>
                  <a:lnTo>
                    <a:pt x="212" y="214"/>
                  </a:lnTo>
                  <a:lnTo>
                    <a:pt x="212" y="214"/>
                  </a:lnTo>
                  <a:lnTo>
                    <a:pt x="212" y="214"/>
                  </a:lnTo>
                  <a:lnTo>
                    <a:pt x="212" y="214"/>
                  </a:lnTo>
                  <a:lnTo>
                    <a:pt x="214" y="214"/>
                  </a:lnTo>
                  <a:close/>
                  <a:moveTo>
                    <a:pt x="210" y="190"/>
                  </a:moveTo>
                  <a:lnTo>
                    <a:pt x="208" y="188"/>
                  </a:lnTo>
                  <a:lnTo>
                    <a:pt x="208" y="190"/>
                  </a:lnTo>
                  <a:lnTo>
                    <a:pt x="210" y="190"/>
                  </a:lnTo>
                  <a:close/>
                  <a:moveTo>
                    <a:pt x="212" y="180"/>
                  </a:moveTo>
                  <a:lnTo>
                    <a:pt x="210" y="178"/>
                  </a:lnTo>
                  <a:lnTo>
                    <a:pt x="210" y="178"/>
                  </a:lnTo>
                  <a:lnTo>
                    <a:pt x="212" y="180"/>
                  </a:lnTo>
                  <a:close/>
                  <a:moveTo>
                    <a:pt x="182" y="230"/>
                  </a:moveTo>
                  <a:lnTo>
                    <a:pt x="182" y="230"/>
                  </a:lnTo>
                  <a:lnTo>
                    <a:pt x="180" y="228"/>
                  </a:lnTo>
                  <a:lnTo>
                    <a:pt x="180" y="228"/>
                  </a:lnTo>
                  <a:lnTo>
                    <a:pt x="178" y="236"/>
                  </a:lnTo>
                  <a:lnTo>
                    <a:pt x="180" y="232"/>
                  </a:lnTo>
                  <a:lnTo>
                    <a:pt x="180" y="232"/>
                  </a:lnTo>
                  <a:lnTo>
                    <a:pt x="184" y="234"/>
                  </a:lnTo>
                  <a:lnTo>
                    <a:pt x="184" y="234"/>
                  </a:lnTo>
                  <a:lnTo>
                    <a:pt x="184" y="232"/>
                  </a:lnTo>
                  <a:lnTo>
                    <a:pt x="184" y="232"/>
                  </a:lnTo>
                  <a:lnTo>
                    <a:pt x="182" y="230"/>
                  </a:lnTo>
                  <a:lnTo>
                    <a:pt x="182" y="230"/>
                  </a:lnTo>
                  <a:lnTo>
                    <a:pt x="182" y="230"/>
                  </a:lnTo>
                  <a:close/>
                  <a:moveTo>
                    <a:pt x="164" y="264"/>
                  </a:moveTo>
                  <a:lnTo>
                    <a:pt x="164" y="264"/>
                  </a:lnTo>
                  <a:lnTo>
                    <a:pt x="166" y="266"/>
                  </a:lnTo>
                  <a:lnTo>
                    <a:pt x="168" y="268"/>
                  </a:lnTo>
                  <a:lnTo>
                    <a:pt x="168" y="268"/>
                  </a:lnTo>
                  <a:lnTo>
                    <a:pt x="168" y="266"/>
                  </a:lnTo>
                  <a:lnTo>
                    <a:pt x="168" y="264"/>
                  </a:lnTo>
                  <a:lnTo>
                    <a:pt x="168" y="264"/>
                  </a:lnTo>
                  <a:lnTo>
                    <a:pt x="168" y="264"/>
                  </a:lnTo>
                  <a:lnTo>
                    <a:pt x="168" y="264"/>
                  </a:lnTo>
                  <a:lnTo>
                    <a:pt x="168" y="264"/>
                  </a:lnTo>
                  <a:lnTo>
                    <a:pt x="168" y="264"/>
                  </a:lnTo>
                  <a:lnTo>
                    <a:pt x="166" y="262"/>
                  </a:lnTo>
                  <a:lnTo>
                    <a:pt x="164" y="262"/>
                  </a:lnTo>
                  <a:lnTo>
                    <a:pt x="164" y="262"/>
                  </a:lnTo>
                  <a:lnTo>
                    <a:pt x="164" y="264"/>
                  </a:lnTo>
                  <a:lnTo>
                    <a:pt x="164" y="264"/>
                  </a:lnTo>
                  <a:lnTo>
                    <a:pt x="164" y="262"/>
                  </a:lnTo>
                  <a:lnTo>
                    <a:pt x="164" y="260"/>
                  </a:lnTo>
                  <a:lnTo>
                    <a:pt x="164" y="260"/>
                  </a:lnTo>
                  <a:lnTo>
                    <a:pt x="162" y="262"/>
                  </a:lnTo>
                  <a:lnTo>
                    <a:pt x="162" y="264"/>
                  </a:lnTo>
                  <a:lnTo>
                    <a:pt x="164" y="264"/>
                  </a:lnTo>
                  <a:lnTo>
                    <a:pt x="164" y="264"/>
                  </a:lnTo>
                  <a:lnTo>
                    <a:pt x="164" y="266"/>
                  </a:lnTo>
                  <a:lnTo>
                    <a:pt x="164" y="266"/>
                  </a:lnTo>
                  <a:lnTo>
                    <a:pt x="164" y="266"/>
                  </a:lnTo>
                  <a:lnTo>
                    <a:pt x="164" y="264"/>
                  </a:lnTo>
                  <a:lnTo>
                    <a:pt x="164" y="264"/>
                  </a:lnTo>
                  <a:close/>
                  <a:moveTo>
                    <a:pt x="142" y="294"/>
                  </a:moveTo>
                  <a:lnTo>
                    <a:pt x="142" y="294"/>
                  </a:lnTo>
                  <a:lnTo>
                    <a:pt x="142" y="296"/>
                  </a:lnTo>
                  <a:lnTo>
                    <a:pt x="142" y="296"/>
                  </a:lnTo>
                  <a:lnTo>
                    <a:pt x="142" y="296"/>
                  </a:lnTo>
                  <a:lnTo>
                    <a:pt x="142" y="298"/>
                  </a:lnTo>
                  <a:lnTo>
                    <a:pt x="144" y="298"/>
                  </a:lnTo>
                  <a:lnTo>
                    <a:pt x="144" y="298"/>
                  </a:lnTo>
                  <a:lnTo>
                    <a:pt x="144" y="298"/>
                  </a:lnTo>
                  <a:lnTo>
                    <a:pt x="146" y="296"/>
                  </a:lnTo>
                  <a:lnTo>
                    <a:pt x="142" y="294"/>
                  </a:lnTo>
                  <a:close/>
                  <a:moveTo>
                    <a:pt x="154" y="346"/>
                  </a:moveTo>
                  <a:lnTo>
                    <a:pt x="154" y="346"/>
                  </a:lnTo>
                  <a:lnTo>
                    <a:pt x="154" y="344"/>
                  </a:lnTo>
                  <a:lnTo>
                    <a:pt x="154" y="344"/>
                  </a:lnTo>
                  <a:lnTo>
                    <a:pt x="154" y="346"/>
                  </a:lnTo>
                  <a:close/>
                  <a:moveTo>
                    <a:pt x="156" y="344"/>
                  </a:moveTo>
                  <a:lnTo>
                    <a:pt x="156" y="344"/>
                  </a:lnTo>
                  <a:lnTo>
                    <a:pt x="156" y="342"/>
                  </a:lnTo>
                  <a:lnTo>
                    <a:pt x="154" y="342"/>
                  </a:lnTo>
                  <a:lnTo>
                    <a:pt x="154" y="342"/>
                  </a:lnTo>
                  <a:lnTo>
                    <a:pt x="154" y="342"/>
                  </a:lnTo>
                  <a:lnTo>
                    <a:pt x="156" y="344"/>
                  </a:lnTo>
                  <a:lnTo>
                    <a:pt x="156" y="344"/>
                  </a:lnTo>
                  <a:close/>
                  <a:moveTo>
                    <a:pt x="152" y="338"/>
                  </a:moveTo>
                  <a:lnTo>
                    <a:pt x="152" y="338"/>
                  </a:lnTo>
                  <a:lnTo>
                    <a:pt x="154" y="338"/>
                  </a:lnTo>
                  <a:lnTo>
                    <a:pt x="154" y="338"/>
                  </a:lnTo>
                  <a:lnTo>
                    <a:pt x="156" y="340"/>
                  </a:lnTo>
                  <a:lnTo>
                    <a:pt x="156" y="340"/>
                  </a:lnTo>
                  <a:lnTo>
                    <a:pt x="154" y="336"/>
                  </a:lnTo>
                  <a:lnTo>
                    <a:pt x="152" y="338"/>
                  </a:lnTo>
                  <a:close/>
                  <a:moveTo>
                    <a:pt x="148" y="352"/>
                  </a:moveTo>
                  <a:lnTo>
                    <a:pt x="152" y="350"/>
                  </a:lnTo>
                  <a:lnTo>
                    <a:pt x="150" y="348"/>
                  </a:lnTo>
                  <a:lnTo>
                    <a:pt x="150" y="348"/>
                  </a:lnTo>
                  <a:lnTo>
                    <a:pt x="148" y="352"/>
                  </a:lnTo>
                  <a:lnTo>
                    <a:pt x="148" y="352"/>
                  </a:lnTo>
                  <a:close/>
                  <a:moveTo>
                    <a:pt x="152" y="346"/>
                  </a:moveTo>
                  <a:lnTo>
                    <a:pt x="152" y="346"/>
                  </a:lnTo>
                  <a:lnTo>
                    <a:pt x="152" y="346"/>
                  </a:lnTo>
                  <a:lnTo>
                    <a:pt x="152" y="346"/>
                  </a:lnTo>
                  <a:lnTo>
                    <a:pt x="152" y="346"/>
                  </a:lnTo>
                  <a:close/>
                  <a:moveTo>
                    <a:pt x="176" y="350"/>
                  </a:moveTo>
                  <a:lnTo>
                    <a:pt x="176" y="350"/>
                  </a:lnTo>
                  <a:lnTo>
                    <a:pt x="178" y="350"/>
                  </a:lnTo>
                  <a:lnTo>
                    <a:pt x="178" y="348"/>
                  </a:lnTo>
                  <a:lnTo>
                    <a:pt x="178" y="348"/>
                  </a:lnTo>
                  <a:lnTo>
                    <a:pt x="178" y="348"/>
                  </a:lnTo>
                  <a:lnTo>
                    <a:pt x="176" y="350"/>
                  </a:lnTo>
                  <a:lnTo>
                    <a:pt x="176" y="350"/>
                  </a:lnTo>
                  <a:close/>
                  <a:moveTo>
                    <a:pt x="174" y="366"/>
                  </a:moveTo>
                  <a:lnTo>
                    <a:pt x="174" y="364"/>
                  </a:lnTo>
                  <a:lnTo>
                    <a:pt x="172" y="366"/>
                  </a:lnTo>
                  <a:lnTo>
                    <a:pt x="174" y="366"/>
                  </a:lnTo>
                  <a:close/>
                  <a:moveTo>
                    <a:pt x="176" y="362"/>
                  </a:moveTo>
                  <a:lnTo>
                    <a:pt x="178" y="362"/>
                  </a:lnTo>
                  <a:lnTo>
                    <a:pt x="176" y="360"/>
                  </a:lnTo>
                  <a:lnTo>
                    <a:pt x="176" y="362"/>
                  </a:lnTo>
                  <a:close/>
                  <a:moveTo>
                    <a:pt x="192" y="330"/>
                  </a:moveTo>
                  <a:lnTo>
                    <a:pt x="192" y="330"/>
                  </a:lnTo>
                  <a:lnTo>
                    <a:pt x="192" y="330"/>
                  </a:lnTo>
                  <a:lnTo>
                    <a:pt x="192" y="330"/>
                  </a:lnTo>
                  <a:lnTo>
                    <a:pt x="194" y="330"/>
                  </a:lnTo>
                  <a:lnTo>
                    <a:pt x="194" y="332"/>
                  </a:lnTo>
                  <a:lnTo>
                    <a:pt x="196" y="330"/>
                  </a:lnTo>
                  <a:lnTo>
                    <a:pt x="196" y="330"/>
                  </a:lnTo>
                  <a:lnTo>
                    <a:pt x="194" y="328"/>
                  </a:lnTo>
                  <a:lnTo>
                    <a:pt x="192" y="328"/>
                  </a:lnTo>
                  <a:lnTo>
                    <a:pt x="192" y="326"/>
                  </a:lnTo>
                  <a:lnTo>
                    <a:pt x="192" y="326"/>
                  </a:lnTo>
                  <a:lnTo>
                    <a:pt x="192" y="326"/>
                  </a:lnTo>
                  <a:lnTo>
                    <a:pt x="192" y="328"/>
                  </a:lnTo>
                  <a:lnTo>
                    <a:pt x="192" y="328"/>
                  </a:lnTo>
                  <a:lnTo>
                    <a:pt x="190" y="328"/>
                  </a:lnTo>
                  <a:lnTo>
                    <a:pt x="190" y="328"/>
                  </a:lnTo>
                  <a:lnTo>
                    <a:pt x="190" y="324"/>
                  </a:lnTo>
                  <a:lnTo>
                    <a:pt x="190" y="324"/>
                  </a:lnTo>
                  <a:lnTo>
                    <a:pt x="192" y="322"/>
                  </a:lnTo>
                  <a:lnTo>
                    <a:pt x="192" y="320"/>
                  </a:lnTo>
                  <a:lnTo>
                    <a:pt x="192" y="320"/>
                  </a:lnTo>
                  <a:lnTo>
                    <a:pt x="190" y="320"/>
                  </a:lnTo>
                  <a:lnTo>
                    <a:pt x="190" y="320"/>
                  </a:lnTo>
                  <a:lnTo>
                    <a:pt x="186" y="318"/>
                  </a:lnTo>
                  <a:lnTo>
                    <a:pt x="186" y="318"/>
                  </a:lnTo>
                  <a:lnTo>
                    <a:pt x="186" y="316"/>
                  </a:lnTo>
                  <a:lnTo>
                    <a:pt x="184" y="316"/>
                  </a:lnTo>
                  <a:lnTo>
                    <a:pt x="184" y="316"/>
                  </a:lnTo>
                  <a:lnTo>
                    <a:pt x="184" y="316"/>
                  </a:lnTo>
                  <a:lnTo>
                    <a:pt x="184" y="316"/>
                  </a:lnTo>
                  <a:lnTo>
                    <a:pt x="184" y="316"/>
                  </a:lnTo>
                  <a:lnTo>
                    <a:pt x="184" y="316"/>
                  </a:lnTo>
                  <a:lnTo>
                    <a:pt x="184" y="316"/>
                  </a:lnTo>
                  <a:lnTo>
                    <a:pt x="182" y="314"/>
                  </a:lnTo>
                  <a:lnTo>
                    <a:pt x="182" y="314"/>
                  </a:lnTo>
                  <a:lnTo>
                    <a:pt x="182" y="312"/>
                  </a:lnTo>
                  <a:lnTo>
                    <a:pt x="182" y="312"/>
                  </a:lnTo>
                  <a:lnTo>
                    <a:pt x="182" y="312"/>
                  </a:lnTo>
                  <a:lnTo>
                    <a:pt x="182" y="312"/>
                  </a:lnTo>
                  <a:lnTo>
                    <a:pt x="182" y="312"/>
                  </a:lnTo>
                  <a:lnTo>
                    <a:pt x="182" y="312"/>
                  </a:lnTo>
                  <a:lnTo>
                    <a:pt x="182" y="312"/>
                  </a:lnTo>
                  <a:lnTo>
                    <a:pt x="184" y="312"/>
                  </a:lnTo>
                  <a:lnTo>
                    <a:pt x="184" y="312"/>
                  </a:lnTo>
                  <a:lnTo>
                    <a:pt x="182" y="312"/>
                  </a:lnTo>
                  <a:lnTo>
                    <a:pt x="182" y="310"/>
                  </a:lnTo>
                  <a:lnTo>
                    <a:pt x="182" y="310"/>
                  </a:lnTo>
                  <a:lnTo>
                    <a:pt x="180" y="312"/>
                  </a:lnTo>
                  <a:lnTo>
                    <a:pt x="182" y="312"/>
                  </a:lnTo>
                  <a:lnTo>
                    <a:pt x="182" y="312"/>
                  </a:lnTo>
                  <a:lnTo>
                    <a:pt x="182" y="312"/>
                  </a:lnTo>
                  <a:lnTo>
                    <a:pt x="182" y="312"/>
                  </a:lnTo>
                  <a:lnTo>
                    <a:pt x="182" y="312"/>
                  </a:lnTo>
                  <a:lnTo>
                    <a:pt x="180" y="314"/>
                  </a:lnTo>
                  <a:lnTo>
                    <a:pt x="180" y="314"/>
                  </a:lnTo>
                  <a:lnTo>
                    <a:pt x="182" y="316"/>
                  </a:lnTo>
                  <a:lnTo>
                    <a:pt x="186" y="318"/>
                  </a:lnTo>
                  <a:lnTo>
                    <a:pt x="186" y="318"/>
                  </a:lnTo>
                  <a:lnTo>
                    <a:pt x="184" y="320"/>
                  </a:lnTo>
                  <a:lnTo>
                    <a:pt x="184" y="320"/>
                  </a:lnTo>
                  <a:lnTo>
                    <a:pt x="182" y="320"/>
                  </a:lnTo>
                  <a:lnTo>
                    <a:pt x="182" y="318"/>
                  </a:lnTo>
                  <a:lnTo>
                    <a:pt x="182" y="318"/>
                  </a:lnTo>
                  <a:lnTo>
                    <a:pt x="180" y="318"/>
                  </a:lnTo>
                  <a:lnTo>
                    <a:pt x="180" y="318"/>
                  </a:lnTo>
                  <a:lnTo>
                    <a:pt x="180" y="318"/>
                  </a:lnTo>
                  <a:lnTo>
                    <a:pt x="178" y="318"/>
                  </a:lnTo>
                  <a:lnTo>
                    <a:pt x="178" y="318"/>
                  </a:lnTo>
                  <a:lnTo>
                    <a:pt x="178" y="318"/>
                  </a:lnTo>
                  <a:lnTo>
                    <a:pt x="178" y="318"/>
                  </a:lnTo>
                  <a:lnTo>
                    <a:pt x="178" y="318"/>
                  </a:lnTo>
                  <a:lnTo>
                    <a:pt x="176" y="316"/>
                  </a:lnTo>
                  <a:lnTo>
                    <a:pt x="176" y="316"/>
                  </a:lnTo>
                  <a:lnTo>
                    <a:pt x="176" y="316"/>
                  </a:lnTo>
                  <a:lnTo>
                    <a:pt x="174" y="318"/>
                  </a:lnTo>
                  <a:lnTo>
                    <a:pt x="174" y="318"/>
                  </a:lnTo>
                  <a:lnTo>
                    <a:pt x="174" y="318"/>
                  </a:lnTo>
                  <a:lnTo>
                    <a:pt x="174" y="318"/>
                  </a:lnTo>
                  <a:lnTo>
                    <a:pt x="174" y="318"/>
                  </a:lnTo>
                  <a:lnTo>
                    <a:pt x="172" y="316"/>
                  </a:lnTo>
                  <a:lnTo>
                    <a:pt x="172" y="316"/>
                  </a:lnTo>
                  <a:lnTo>
                    <a:pt x="174" y="318"/>
                  </a:lnTo>
                  <a:lnTo>
                    <a:pt x="174" y="318"/>
                  </a:lnTo>
                  <a:lnTo>
                    <a:pt x="174" y="318"/>
                  </a:lnTo>
                  <a:lnTo>
                    <a:pt x="174" y="318"/>
                  </a:lnTo>
                  <a:lnTo>
                    <a:pt x="174" y="318"/>
                  </a:lnTo>
                  <a:lnTo>
                    <a:pt x="174" y="318"/>
                  </a:lnTo>
                  <a:lnTo>
                    <a:pt x="174" y="318"/>
                  </a:lnTo>
                  <a:lnTo>
                    <a:pt x="172" y="320"/>
                  </a:lnTo>
                  <a:lnTo>
                    <a:pt x="174" y="320"/>
                  </a:lnTo>
                  <a:lnTo>
                    <a:pt x="174" y="320"/>
                  </a:lnTo>
                  <a:lnTo>
                    <a:pt x="174" y="320"/>
                  </a:lnTo>
                  <a:lnTo>
                    <a:pt x="174" y="320"/>
                  </a:lnTo>
                  <a:lnTo>
                    <a:pt x="174" y="320"/>
                  </a:lnTo>
                  <a:lnTo>
                    <a:pt x="174" y="320"/>
                  </a:lnTo>
                  <a:lnTo>
                    <a:pt x="174" y="320"/>
                  </a:lnTo>
                  <a:lnTo>
                    <a:pt x="174" y="320"/>
                  </a:lnTo>
                  <a:lnTo>
                    <a:pt x="180" y="326"/>
                  </a:lnTo>
                  <a:lnTo>
                    <a:pt x="180" y="326"/>
                  </a:lnTo>
                  <a:lnTo>
                    <a:pt x="180" y="324"/>
                  </a:lnTo>
                  <a:lnTo>
                    <a:pt x="182" y="324"/>
                  </a:lnTo>
                  <a:lnTo>
                    <a:pt x="182" y="324"/>
                  </a:lnTo>
                  <a:lnTo>
                    <a:pt x="184" y="326"/>
                  </a:lnTo>
                  <a:lnTo>
                    <a:pt x="184" y="326"/>
                  </a:lnTo>
                  <a:lnTo>
                    <a:pt x="186" y="328"/>
                  </a:lnTo>
                  <a:lnTo>
                    <a:pt x="188" y="328"/>
                  </a:lnTo>
                  <a:lnTo>
                    <a:pt x="190" y="328"/>
                  </a:lnTo>
                  <a:lnTo>
                    <a:pt x="190" y="328"/>
                  </a:lnTo>
                  <a:lnTo>
                    <a:pt x="192" y="330"/>
                  </a:lnTo>
                  <a:lnTo>
                    <a:pt x="192" y="330"/>
                  </a:lnTo>
                  <a:close/>
                  <a:moveTo>
                    <a:pt x="180" y="368"/>
                  </a:moveTo>
                  <a:lnTo>
                    <a:pt x="180" y="368"/>
                  </a:lnTo>
                  <a:lnTo>
                    <a:pt x="178" y="368"/>
                  </a:lnTo>
                  <a:lnTo>
                    <a:pt x="178" y="368"/>
                  </a:lnTo>
                  <a:lnTo>
                    <a:pt x="178" y="368"/>
                  </a:lnTo>
                  <a:lnTo>
                    <a:pt x="178" y="370"/>
                  </a:lnTo>
                  <a:lnTo>
                    <a:pt x="178" y="370"/>
                  </a:lnTo>
                  <a:lnTo>
                    <a:pt x="178" y="368"/>
                  </a:lnTo>
                  <a:lnTo>
                    <a:pt x="178" y="368"/>
                  </a:lnTo>
                  <a:lnTo>
                    <a:pt x="178" y="370"/>
                  </a:lnTo>
                  <a:lnTo>
                    <a:pt x="178" y="370"/>
                  </a:lnTo>
                  <a:lnTo>
                    <a:pt x="178" y="370"/>
                  </a:lnTo>
                  <a:lnTo>
                    <a:pt x="180" y="370"/>
                  </a:lnTo>
                  <a:lnTo>
                    <a:pt x="180" y="368"/>
                  </a:lnTo>
                  <a:lnTo>
                    <a:pt x="180" y="368"/>
                  </a:lnTo>
                  <a:close/>
                  <a:moveTo>
                    <a:pt x="176" y="382"/>
                  </a:moveTo>
                  <a:lnTo>
                    <a:pt x="178" y="382"/>
                  </a:lnTo>
                  <a:lnTo>
                    <a:pt x="176" y="380"/>
                  </a:lnTo>
                  <a:lnTo>
                    <a:pt x="176" y="380"/>
                  </a:lnTo>
                  <a:lnTo>
                    <a:pt x="176" y="380"/>
                  </a:lnTo>
                  <a:lnTo>
                    <a:pt x="176" y="382"/>
                  </a:lnTo>
                  <a:lnTo>
                    <a:pt x="176" y="382"/>
                  </a:lnTo>
                  <a:close/>
                  <a:moveTo>
                    <a:pt x="202" y="336"/>
                  </a:moveTo>
                  <a:lnTo>
                    <a:pt x="198" y="336"/>
                  </a:lnTo>
                  <a:lnTo>
                    <a:pt x="198" y="336"/>
                  </a:lnTo>
                  <a:lnTo>
                    <a:pt x="198" y="336"/>
                  </a:lnTo>
                  <a:lnTo>
                    <a:pt x="202" y="336"/>
                  </a:lnTo>
                  <a:close/>
                  <a:moveTo>
                    <a:pt x="194" y="356"/>
                  </a:moveTo>
                  <a:lnTo>
                    <a:pt x="194" y="356"/>
                  </a:lnTo>
                  <a:lnTo>
                    <a:pt x="194" y="358"/>
                  </a:lnTo>
                  <a:lnTo>
                    <a:pt x="194" y="358"/>
                  </a:lnTo>
                  <a:lnTo>
                    <a:pt x="194" y="360"/>
                  </a:lnTo>
                  <a:lnTo>
                    <a:pt x="194" y="360"/>
                  </a:lnTo>
                  <a:lnTo>
                    <a:pt x="194" y="358"/>
                  </a:lnTo>
                  <a:lnTo>
                    <a:pt x="196" y="356"/>
                  </a:lnTo>
                  <a:lnTo>
                    <a:pt x="194" y="356"/>
                  </a:lnTo>
                  <a:close/>
                  <a:moveTo>
                    <a:pt x="184" y="388"/>
                  </a:moveTo>
                  <a:lnTo>
                    <a:pt x="184" y="388"/>
                  </a:lnTo>
                  <a:lnTo>
                    <a:pt x="186" y="390"/>
                  </a:lnTo>
                  <a:lnTo>
                    <a:pt x="186" y="390"/>
                  </a:lnTo>
                  <a:lnTo>
                    <a:pt x="186" y="390"/>
                  </a:lnTo>
                  <a:lnTo>
                    <a:pt x="184" y="388"/>
                  </a:lnTo>
                  <a:lnTo>
                    <a:pt x="184" y="388"/>
                  </a:lnTo>
                  <a:close/>
                  <a:moveTo>
                    <a:pt x="188" y="390"/>
                  </a:moveTo>
                  <a:lnTo>
                    <a:pt x="188" y="386"/>
                  </a:lnTo>
                  <a:lnTo>
                    <a:pt x="186" y="386"/>
                  </a:lnTo>
                  <a:lnTo>
                    <a:pt x="186" y="386"/>
                  </a:lnTo>
                  <a:lnTo>
                    <a:pt x="188" y="388"/>
                  </a:lnTo>
                  <a:lnTo>
                    <a:pt x="188" y="388"/>
                  </a:lnTo>
                  <a:lnTo>
                    <a:pt x="188" y="390"/>
                  </a:lnTo>
                  <a:lnTo>
                    <a:pt x="188" y="390"/>
                  </a:lnTo>
                  <a:close/>
                  <a:moveTo>
                    <a:pt x="196" y="376"/>
                  </a:moveTo>
                  <a:lnTo>
                    <a:pt x="196" y="376"/>
                  </a:lnTo>
                  <a:lnTo>
                    <a:pt x="194" y="374"/>
                  </a:lnTo>
                  <a:lnTo>
                    <a:pt x="192" y="374"/>
                  </a:lnTo>
                  <a:lnTo>
                    <a:pt x="192" y="372"/>
                  </a:lnTo>
                  <a:lnTo>
                    <a:pt x="192" y="372"/>
                  </a:lnTo>
                  <a:lnTo>
                    <a:pt x="190" y="374"/>
                  </a:lnTo>
                  <a:lnTo>
                    <a:pt x="190" y="376"/>
                  </a:lnTo>
                  <a:lnTo>
                    <a:pt x="190" y="376"/>
                  </a:lnTo>
                  <a:lnTo>
                    <a:pt x="190" y="374"/>
                  </a:lnTo>
                  <a:lnTo>
                    <a:pt x="190" y="374"/>
                  </a:lnTo>
                  <a:lnTo>
                    <a:pt x="196" y="376"/>
                  </a:lnTo>
                  <a:lnTo>
                    <a:pt x="196" y="376"/>
                  </a:lnTo>
                  <a:close/>
                  <a:moveTo>
                    <a:pt x="190" y="384"/>
                  </a:moveTo>
                  <a:lnTo>
                    <a:pt x="192" y="388"/>
                  </a:lnTo>
                  <a:lnTo>
                    <a:pt x="192" y="386"/>
                  </a:lnTo>
                  <a:lnTo>
                    <a:pt x="192" y="388"/>
                  </a:lnTo>
                  <a:lnTo>
                    <a:pt x="192" y="386"/>
                  </a:lnTo>
                  <a:lnTo>
                    <a:pt x="192" y="386"/>
                  </a:lnTo>
                  <a:lnTo>
                    <a:pt x="190" y="384"/>
                  </a:lnTo>
                  <a:close/>
                  <a:moveTo>
                    <a:pt x="196" y="402"/>
                  </a:moveTo>
                  <a:lnTo>
                    <a:pt x="196" y="402"/>
                  </a:lnTo>
                  <a:lnTo>
                    <a:pt x="198" y="402"/>
                  </a:lnTo>
                  <a:lnTo>
                    <a:pt x="198" y="402"/>
                  </a:lnTo>
                  <a:lnTo>
                    <a:pt x="200" y="404"/>
                  </a:lnTo>
                  <a:lnTo>
                    <a:pt x="204" y="406"/>
                  </a:lnTo>
                  <a:lnTo>
                    <a:pt x="204" y="406"/>
                  </a:lnTo>
                  <a:lnTo>
                    <a:pt x="204" y="406"/>
                  </a:lnTo>
                  <a:lnTo>
                    <a:pt x="204" y="406"/>
                  </a:lnTo>
                  <a:lnTo>
                    <a:pt x="204" y="406"/>
                  </a:lnTo>
                  <a:lnTo>
                    <a:pt x="202" y="402"/>
                  </a:lnTo>
                  <a:lnTo>
                    <a:pt x="202" y="398"/>
                  </a:lnTo>
                  <a:lnTo>
                    <a:pt x="202" y="400"/>
                  </a:lnTo>
                  <a:lnTo>
                    <a:pt x="202" y="400"/>
                  </a:lnTo>
                  <a:lnTo>
                    <a:pt x="200" y="398"/>
                  </a:lnTo>
                  <a:lnTo>
                    <a:pt x="200" y="398"/>
                  </a:lnTo>
                  <a:lnTo>
                    <a:pt x="200" y="398"/>
                  </a:lnTo>
                  <a:lnTo>
                    <a:pt x="196" y="400"/>
                  </a:lnTo>
                  <a:lnTo>
                    <a:pt x="196" y="400"/>
                  </a:lnTo>
                  <a:lnTo>
                    <a:pt x="196" y="402"/>
                  </a:lnTo>
                  <a:lnTo>
                    <a:pt x="196" y="402"/>
                  </a:lnTo>
                  <a:close/>
                  <a:moveTo>
                    <a:pt x="200" y="414"/>
                  </a:moveTo>
                  <a:lnTo>
                    <a:pt x="200" y="412"/>
                  </a:lnTo>
                  <a:lnTo>
                    <a:pt x="198" y="414"/>
                  </a:lnTo>
                  <a:lnTo>
                    <a:pt x="198" y="414"/>
                  </a:lnTo>
                  <a:lnTo>
                    <a:pt x="200" y="414"/>
                  </a:lnTo>
                  <a:lnTo>
                    <a:pt x="200" y="414"/>
                  </a:lnTo>
                  <a:close/>
                  <a:moveTo>
                    <a:pt x="198" y="418"/>
                  </a:moveTo>
                  <a:lnTo>
                    <a:pt x="198" y="418"/>
                  </a:lnTo>
                  <a:lnTo>
                    <a:pt x="196" y="420"/>
                  </a:lnTo>
                  <a:lnTo>
                    <a:pt x="196" y="420"/>
                  </a:lnTo>
                  <a:lnTo>
                    <a:pt x="196" y="420"/>
                  </a:lnTo>
                  <a:lnTo>
                    <a:pt x="198" y="420"/>
                  </a:lnTo>
                  <a:lnTo>
                    <a:pt x="198" y="418"/>
                  </a:lnTo>
                  <a:lnTo>
                    <a:pt x="198" y="418"/>
                  </a:lnTo>
                  <a:close/>
                  <a:moveTo>
                    <a:pt x="194" y="424"/>
                  </a:moveTo>
                  <a:lnTo>
                    <a:pt x="194" y="424"/>
                  </a:lnTo>
                  <a:lnTo>
                    <a:pt x="194" y="424"/>
                  </a:lnTo>
                  <a:lnTo>
                    <a:pt x="194" y="426"/>
                  </a:lnTo>
                  <a:lnTo>
                    <a:pt x="198" y="426"/>
                  </a:lnTo>
                  <a:lnTo>
                    <a:pt x="198" y="426"/>
                  </a:lnTo>
                  <a:lnTo>
                    <a:pt x="196" y="424"/>
                  </a:lnTo>
                  <a:lnTo>
                    <a:pt x="194" y="424"/>
                  </a:lnTo>
                  <a:lnTo>
                    <a:pt x="194" y="424"/>
                  </a:lnTo>
                  <a:close/>
                  <a:moveTo>
                    <a:pt x="210" y="400"/>
                  </a:moveTo>
                  <a:lnTo>
                    <a:pt x="210" y="400"/>
                  </a:lnTo>
                  <a:lnTo>
                    <a:pt x="210" y="398"/>
                  </a:lnTo>
                  <a:lnTo>
                    <a:pt x="208" y="398"/>
                  </a:lnTo>
                  <a:lnTo>
                    <a:pt x="206" y="398"/>
                  </a:lnTo>
                  <a:lnTo>
                    <a:pt x="206" y="396"/>
                  </a:lnTo>
                  <a:lnTo>
                    <a:pt x="206" y="396"/>
                  </a:lnTo>
                  <a:lnTo>
                    <a:pt x="206" y="394"/>
                  </a:lnTo>
                  <a:lnTo>
                    <a:pt x="202" y="394"/>
                  </a:lnTo>
                  <a:lnTo>
                    <a:pt x="202" y="394"/>
                  </a:lnTo>
                  <a:lnTo>
                    <a:pt x="208" y="400"/>
                  </a:lnTo>
                  <a:lnTo>
                    <a:pt x="208" y="400"/>
                  </a:lnTo>
                  <a:lnTo>
                    <a:pt x="206" y="398"/>
                  </a:lnTo>
                  <a:lnTo>
                    <a:pt x="206" y="400"/>
                  </a:lnTo>
                  <a:lnTo>
                    <a:pt x="204" y="400"/>
                  </a:lnTo>
                  <a:lnTo>
                    <a:pt x="204" y="400"/>
                  </a:lnTo>
                  <a:lnTo>
                    <a:pt x="204" y="400"/>
                  </a:lnTo>
                  <a:lnTo>
                    <a:pt x="206" y="400"/>
                  </a:lnTo>
                  <a:lnTo>
                    <a:pt x="208" y="400"/>
                  </a:lnTo>
                  <a:lnTo>
                    <a:pt x="208" y="400"/>
                  </a:lnTo>
                  <a:lnTo>
                    <a:pt x="210" y="400"/>
                  </a:lnTo>
                  <a:lnTo>
                    <a:pt x="210" y="400"/>
                  </a:lnTo>
                  <a:close/>
                  <a:moveTo>
                    <a:pt x="208" y="404"/>
                  </a:moveTo>
                  <a:lnTo>
                    <a:pt x="208" y="404"/>
                  </a:lnTo>
                  <a:lnTo>
                    <a:pt x="208" y="404"/>
                  </a:lnTo>
                  <a:lnTo>
                    <a:pt x="210" y="404"/>
                  </a:lnTo>
                  <a:lnTo>
                    <a:pt x="210" y="404"/>
                  </a:lnTo>
                  <a:lnTo>
                    <a:pt x="208" y="404"/>
                  </a:lnTo>
                  <a:lnTo>
                    <a:pt x="208" y="404"/>
                  </a:lnTo>
                  <a:lnTo>
                    <a:pt x="208" y="404"/>
                  </a:lnTo>
                  <a:close/>
                  <a:moveTo>
                    <a:pt x="204" y="420"/>
                  </a:moveTo>
                  <a:lnTo>
                    <a:pt x="206" y="420"/>
                  </a:lnTo>
                  <a:lnTo>
                    <a:pt x="204" y="418"/>
                  </a:lnTo>
                  <a:lnTo>
                    <a:pt x="204" y="420"/>
                  </a:lnTo>
                  <a:close/>
                  <a:moveTo>
                    <a:pt x="242" y="362"/>
                  </a:moveTo>
                  <a:lnTo>
                    <a:pt x="242" y="360"/>
                  </a:lnTo>
                  <a:lnTo>
                    <a:pt x="242" y="360"/>
                  </a:lnTo>
                  <a:lnTo>
                    <a:pt x="242" y="360"/>
                  </a:lnTo>
                  <a:lnTo>
                    <a:pt x="242" y="360"/>
                  </a:lnTo>
                  <a:lnTo>
                    <a:pt x="240" y="360"/>
                  </a:lnTo>
                  <a:lnTo>
                    <a:pt x="242" y="362"/>
                  </a:lnTo>
                  <a:close/>
                  <a:moveTo>
                    <a:pt x="232" y="384"/>
                  </a:moveTo>
                  <a:lnTo>
                    <a:pt x="232" y="384"/>
                  </a:lnTo>
                  <a:lnTo>
                    <a:pt x="232" y="384"/>
                  </a:lnTo>
                  <a:lnTo>
                    <a:pt x="232" y="382"/>
                  </a:lnTo>
                  <a:lnTo>
                    <a:pt x="232" y="382"/>
                  </a:lnTo>
                  <a:lnTo>
                    <a:pt x="232" y="384"/>
                  </a:lnTo>
                  <a:lnTo>
                    <a:pt x="232" y="384"/>
                  </a:lnTo>
                  <a:lnTo>
                    <a:pt x="232" y="384"/>
                  </a:lnTo>
                  <a:lnTo>
                    <a:pt x="232" y="384"/>
                  </a:lnTo>
                  <a:lnTo>
                    <a:pt x="232" y="384"/>
                  </a:lnTo>
                  <a:lnTo>
                    <a:pt x="234" y="384"/>
                  </a:lnTo>
                  <a:lnTo>
                    <a:pt x="232" y="384"/>
                  </a:lnTo>
                  <a:close/>
                  <a:moveTo>
                    <a:pt x="234" y="370"/>
                  </a:moveTo>
                  <a:lnTo>
                    <a:pt x="234" y="372"/>
                  </a:lnTo>
                  <a:lnTo>
                    <a:pt x="236" y="372"/>
                  </a:lnTo>
                  <a:lnTo>
                    <a:pt x="236" y="372"/>
                  </a:lnTo>
                  <a:lnTo>
                    <a:pt x="236" y="370"/>
                  </a:lnTo>
                  <a:lnTo>
                    <a:pt x="234" y="370"/>
                  </a:lnTo>
                  <a:lnTo>
                    <a:pt x="234" y="370"/>
                  </a:lnTo>
                  <a:close/>
                  <a:moveTo>
                    <a:pt x="234" y="368"/>
                  </a:moveTo>
                  <a:lnTo>
                    <a:pt x="232" y="370"/>
                  </a:lnTo>
                  <a:lnTo>
                    <a:pt x="232" y="368"/>
                  </a:lnTo>
                  <a:lnTo>
                    <a:pt x="232" y="370"/>
                  </a:lnTo>
                  <a:lnTo>
                    <a:pt x="234" y="368"/>
                  </a:lnTo>
                  <a:close/>
                  <a:moveTo>
                    <a:pt x="224" y="384"/>
                  </a:moveTo>
                  <a:lnTo>
                    <a:pt x="224" y="386"/>
                  </a:lnTo>
                  <a:lnTo>
                    <a:pt x="224" y="386"/>
                  </a:lnTo>
                  <a:lnTo>
                    <a:pt x="226" y="386"/>
                  </a:lnTo>
                  <a:lnTo>
                    <a:pt x="228" y="386"/>
                  </a:lnTo>
                  <a:lnTo>
                    <a:pt x="228" y="386"/>
                  </a:lnTo>
                  <a:lnTo>
                    <a:pt x="228" y="386"/>
                  </a:lnTo>
                  <a:lnTo>
                    <a:pt x="226" y="386"/>
                  </a:lnTo>
                  <a:lnTo>
                    <a:pt x="226" y="386"/>
                  </a:lnTo>
                  <a:lnTo>
                    <a:pt x="224" y="384"/>
                  </a:lnTo>
                  <a:lnTo>
                    <a:pt x="224" y="384"/>
                  </a:lnTo>
                  <a:close/>
                  <a:moveTo>
                    <a:pt x="230" y="366"/>
                  </a:moveTo>
                  <a:lnTo>
                    <a:pt x="230" y="366"/>
                  </a:lnTo>
                  <a:lnTo>
                    <a:pt x="230" y="368"/>
                  </a:lnTo>
                  <a:lnTo>
                    <a:pt x="230" y="368"/>
                  </a:lnTo>
                  <a:lnTo>
                    <a:pt x="230" y="368"/>
                  </a:lnTo>
                  <a:lnTo>
                    <a:pt x="230" y="366"/>
                  </a:lnTo>
                  <a:lnTo>
                    <a:pt x="230" y="366"/>
                  </a:lnTo>
                  <a:close/>
                  <a:moveTo>
                    <a:pt x="204" y="434"/>
                  </a:moveTo>
                  <a:lnTo>
                    <a:pt x="204" y="434"/>
                  </a:lnTo>
                  <a:lnTo>
                    <a:pt x="206" y="436"/>
                  </a:lnTo>
                  <a:lnTo>
                    <a:pt x="208" y="436"/>
                  </a:lnTo>
                  <a:lnTo>
                    <a:pt x="206" y="434"/>
                  </a:lnTo>
                  <a:lnTo>
                    <a:pt x="206" y="434"/>
                  </a:lnTo>
                  <a:lnTo>
                    <a:pt x="206" y="434"/>
                  </a:lnTo>
                  <a:lnTo>
                    <a:pt x="206" y="436"/>
                  </a:lnTo>
                  <a:lnTo>
                    <a:pt x="204" y="434"/>
                  </a:lnTo>
                  <a:close/>
                  <a:moveTo>
                    <a:pt x="204" y="450"/>
                  </a:moveTo>
                  <a:lnTo>
                    <a:pt x="204" y="450"/>
                  </a:lnTo>
                  <a:lnTo>
                    <a:pt x="204" y="450"/>
                  </a:lnTo>
                  <a:lnTo>
                    <a:pt x="204" y="450"/>
                  </a:lnTo>
                  <a:lnTo>
                    <a:pt x="202" y="450"/>
                  </a:lnTo>
                  <a:lnTo>
                    <a:pt x="200" y="448"/>
                  </a:lnTo>
                  <a:lnTo>
                    <a:pt x="202" y="450"/>
                  </a:lnTo>
                  <a:lnTo>
                    <a:pt x="202" y="450"/>
                  </a:lnTo>
                  <a:lnTo>
                    <a:pt x="200" y="450"/>
                  </a:lnTo>
                  <a:lnTo>
                    <a:pt x="200" y="450"/>
                  </a:lnTo>
                  <a:lnTo>
                    <a:pt x="200" y="450"/>
                  </a:lnTo>
                  <a:lnTo>
                    <a:pt x="200" y="450"/>
                  </a:lnTo>
                  <a:lnTo>
                    <a:pt x="200" y="450"/>
                  </a:lnTo>
                  <a:lnTo>
                    <a:pt x="200" y="450"/>
                  </a:lnTo>
                  <a:lnTo>
                    <a:pt x="202" y="452"/>
                  </a:lnTo>
                  <a:lnTo>
                    <a:pt x="202" y="452"/>
                  </a:lnTo>
                  <a:lnTo>
                    <a:pt x="202" y="452"/>
                  </a:lnTo>
                  <a:lnTo>
                    <a:pt x="202" y="452"/>
                  </a:lnTo>
                  <a:lnTo>
                    <a:pt x="204" y="450"/>
                  </a:lnTo>
                  <a:lnTo>
                    <a:pt x="204" y="450"/>
                  </a:lnTo>
                  <a:close/>
                  <a:moveTo>
                    <a:pt x="198" y="464"/>
                  </a:moveTo>
                  <a:lnTo>
                    <a:pt x="200" y="464"/>
                  </a:lnTo>
                  <a:lnTo>
                    <a:pt x="200" y="462"/>
                  </a:lnTo>
                  <a:lnTo>
                    <a:pt x="200" y="462"/>
                  </a:lnTo>
                  <a:lnTo>
                    <a:pt x="198" y="462"/>
                  </a:lnTo>
                  <a:lnTo>
                    <a:pt x="198" y="464"/>
                  </a:lnTo>
                  <a:lnTo>
                    <a:pt x="198" y="464"/>
                  </a:lnTo>
                  <a:close/>
                  <a:moveTo>
                    <a:pt x="232" y="392"/>
                  </a:moveTo>
                  <a:lnTo>
                    <a:pt x="232" y="392"/>
                  </a:lnTo>
                  <a:lnTo>
                    <a:pt x="232" y="390"/>
                  </a:lnTo>
                  <a:lnTo>
                    <a:pt x="232" y="390"/>
                  </a:lnTo>
                  <a:lnTo>
                    <a:pt x="230" y="390"/>
                  </a:lnTo>
                  <a:lnTo>
                    <a:pt x="228" y="388"/>
                  </a:lnTo>
                  <a:lnTo>
                    <a:pt x="230" y="390"/>
                  </a:lnTo>
                  <a:lnTo>
                    <a:pt x="230" y="390"/>
                  </a:lnTo>
                  <a:lnTo>
                    <a:pt x="230" y="390"/>
                  </a:lnTo>
                  <a:lnTo>
                    <a:pt x="230" y="390"/>
                  </a:lnTo>
                  <a:lnTo>
                    <a:pt x="232" y="392"/>
                  </a:lnTo>
                  <a:lnTo>
                    <a:pt x="232" y="392"/>
                  </a:lnTo>
                  <a:close/>
                  <a:moveTo>
                    <a:pt x="242" y="364"/>
                  </a:moveTo>
                  <a:lnTo>
                    <a:pt x="242" y="366"/>
                  </a:lnTo>
                  <a:lnTo>
                    <a:pt x="242" y="366"/>
                  </a:lnTo>
                  <a:lnTo>
                    <a:pt x="242" y="364"/>
                  </a:lnTo>
                  <a:close/>
                  <a:moveTo>
                    <a:pt x="244" y="364"/>
                  </a:moveTo>
                  <a:lnTo>
                    <a:pt x="244" y="364"/>
                  </a:lnTo>
                  <a:lnTo>
                    <a:pt x="242" y="362"/>
                  </a:lnTo>
                  <a:lnTo>
                    <a:pt x="242" y="362"/>
                  </a:lnTo>
                  <a:lnTo>
                    <a:pt x="244" y="364"/>
                  </a:lnTo>
                  <a:lnTo>
                    <a:pt x="244" y="364"/>
                  </a:lnTo>
                  <a:lnTo>
                    <a:pt x="244" y="364"/>
                  </a:lnTo>
                  <a:close/>
                  <a:moveTo>
                    <a:pt x="218" y="438"/>
                  </a:moveTo>
                  <a:lnTo>
                    <a:pt x="218" y="438"/>
                  </a:lnTo>
                  <a:lnTo>
                    <a:pt x="218" y="440"/>
                  </a:lnTo>
                  <a:lnTo>
                    <a:pt x="218" y="440"/>
                  </a:lnTo>
                  <a:lnTo>
                    <a:pt x="218" y="442"/>
                  </a:lnTo>
                  <a:lnTo>
                    <a:pt x="218" y="442"/>
                  </a:lnTo>
                  <a:lnTo>
                    <a:pt x="218" y="440"/>
                  </a:lnTo>
                  <a:lnTo>
                    <a:pt x="220" y="438"/>
                  </a:lnTo>
                  <a:lnTo>
                    <a:pt x="218" y="438"/>
                  </a:lnTo>
                  <a:close/>
                  <a:moveTo>
                    <a:pt x="214" y="456"/>
                  </a:moveTo>
                  <a:lnTo>
                    <a:pt x="214" y="456"/>
                  </a:lnTo>
                  <a:lnTo>
                    <a:pt x="220" y="458"/>
                  </a:lnTo>
                  <a:lnTo>
                    <a:pt x="220" y="458"/>
                  </a:lnTo>
                  <a:lnTo>
                    <a:pt x="216" y="456"/>
                  </a:lnTo>
                  <a:lnTo>
                    <a:pt x="216" y="456"/>
                  </a:lnTo>
                  <a:lnTo>
                    <a:pt x="214" y="454"/>
                  </a:lnTo>
                  <a:lnTo>
                    <a:pt x="214" y="454"/>
                  </a:lnTo>
                  <a:lnTo>
                    <a:pt x="212" y="456"/>
                  </a:lnTo>
                  <a:lnTo>
                    <a:pt x="212" y="458"/>
                  </a:lnTo>
                  <a:lnTo>
                    <a:pt x="212" y="458"/>
                  </a:lnTo>
                  <a:lnTo>
                    <a:pt x="214" y="456"/>
                  </a:lnTo>
                  <a:close/>
                  <a:moveTo>
                    <a:pt x="228" y="462"/>
                  </a:moveTo>
                  <a:lnTo>
                    <a:pt x="228" y="462"/>
                  </a:lnTo>
                  <a:lnTo>
                    <a:pt x="228" y="460"/>
                  </a:lnTo>
                  <a:lnTo>
                    <a:pt x="226" y="458"/>
                  </a:lnTo>
                  <a:lnTo>
                    <a:pt x="226" y="460"/>
                  </a:lnTo>
                  <a:lnTo>
                    <a:pt x="226" y="460"/>
                  </a:lnTo>
                  <a:lnTo>
                    <a:pt x="228" y="462"/>
                  </a:lnTo>
                  <a:lnTo>
                    <a:pt x="226" y="462"/>
                  </a:lnTo>
                  <a:lnTo>
                    <a:pt x="226" y="462"/>
                  </a:lnTo>
                  <a:lnTo>
                    <a:pt x="224" y="460"/>
                  </a:lnTo>
                  <a:lnTo>
                    <a:pt x="224" y="460"/>
                  </a:lnTo>
                  <a:lnTo>
                    <a:pt x="222" y="460"/>
                  </a:lnTo>
                  <a:lnTo>
                    <a:pt x="222" y="460"/>
                  </a:lnTo>
                  <a:lnTo>
                    <a:pt x="224" y="462"/>
                  </a:lnTo>
                  <a:lnTo>
                    <a:pt x="226" y="462"/>
                  </a:lnTo>
                  <a:lnTo>
                    <a:pt x="226" y="462"/>
                  </a:lnTo>
                  <a:lnTo>
                    <a:pt x="226" y="462"/>
                  </a:lnTo>
                  <a:lnTo>
                    <a:pt x="228" y="464"/>
                  </a:lnTo>
                  <a:lnTo>
                    <a:pt x="228" y="462"/>
                  </a:lnTo>
                  <a:lnTo>
                    <a:pt x="228" y="462"/>
                  </a:lnTo>
                  <a:close/>
                  <a:moveTo>
                    <a:pt x="244" y="436"/>
                  </a:moveTo>
                  <a:lnTo>
                    <a:pt x="244" y="436"/>
                  </a:lnTo>
                  <a:lnTo>
                    <a:pt x="242" y="436"/>
                  </a:lnTo>
                  <a:lnTo>
                    <a:pt x="242" y="438"/>
                  </a:lnTo>
                  <a:lnTo>
                    <a:pt x="242" y="438"/>
                  </a:lnTo>
                  <a:lnTo>
                    <a:pt x="244" y="436"/>
                  </a:lnTo>
                  <a:lnTo>
                    <a:pt x="244" y="436"/>
                  </a:lnTo>
                  <a:close/>
                  <a:moveTo>
                    <a:pt x="246" y="436"/>
                  </a:moveTo>
                  <a:lnTo>
                    <a:pt x="246" y="436"/>
                  </a:lnTo>
                  <a:lnTo>
                    <a:pt x="246" y="434"/>
                  </a:lnTo>
                  <a:lnTo>
                    <a:pt x="246" y="434"/>
                  </a:lnTo>
                  <a:lnTo>
                    <a:pt x="246" y="436"/>
                  </a:lnTo>
                  <a:close/>
                  <a:moveTo>
                    <a:pt x="280" y="442"/>
                  </a:moveTo>
                  <a:lnTo>
                    <a:pt x="280" y="438"/>
                  </a:lnTo>
                  <a:lnTo>
                    <a:pt x="280" y="438"/>
                  </a:lnTo>
                  <a:lnTo>
                    <a:pt x="280" y="440"/>
                  </a:lnTo>
                  <a:lnTo>
                    <a:pt x="278" y="440"/>
                  </a:lnTo>
                  <a:lnTo>
                    <a:pt x="278" y="438"/>
                  </a:lnTo>
                  <a:lnTo>
                    <a:pt x="278" y="438"/>
                  </a:lnTo>
                  <a:lnTo>
                    <a:pt x="278" y="438"/>
                  </a:lnTo>
                  <a:lnTo>
                    <a:pt x="278" y="436"/>
                  </a:lnTo>
                  <a:lnTo>
                    <a:pt x="278" y="436"/>
                  </a:lnTo>
                  <a:lnTo>
                    <a:pt x="280" y="436"/>
                  </a:lnTo>
                  <a:lnTo>
                    <a:pt x="278" y="434"/>
                  </a:lnTo>
                  <a:lnTo>
                    <a:pt x="278" y="434"/>
                  </a:lnTo>
                  <a:lnTo>
                    <a:pt x="278" y="436"/>
                  </a:lnTo>
                  <a:lnTo>
                    <a:pt x="278" y="436"/>
                  </a:lnTo>
                  <a:lnTo>
                    <a:pt x="278" y="436"/>
                  </a:lnTo>
                  <a:lnTo>
                    <a:pt x="278" y="436"/>
                  </a:lnTo>
                  <a:lnTo>
                    <a:pt x="278" y="434"/>
                  </a:lnTo>
                  <a:lnTo>
                    <a:pt x="276" y="434"/>
                  </a:lnTo>
                  <a:lnTo>
                    <a:pt x="274" y="436"/>
                  </a:lnTo>
                  <a:lnTo>
                    <a:pt x="274" y="436"/>
                  </a:lnTo>
                  <a:lnTo>
                    <a:pt x="276" y="436"/>
                  </a:lnTo>
                  <a:lnTo>
                    <a:pt x="276" y="436"/>
                  </a:lnTo>
                  <a:lnTo>
                    <a:pt x="276" y="436"/>
                  </a:lnTo>
                  <a:lnTo>
                    <a:pt x="276" y="436"/>
                  </a:lnTo>
                  <a:lnTo>
                    <a:pt x="276" y="436"/>
                  </a:lnTo>
                  <a:lnTo>
                    <a:pt x="276" y="436"/>
                  </a:lnTo>
                  <a:lnTo>
                    <a:pt x="276" y="438"/>
                  </a:lnTo>
                  <a:lnTo>
                    <a:pt x="276" y="438"/>
                  </a:lnTo>
                  <a:lnTo>
                    <a:pt x="278" y="440"/>
                  </a:lnTo>
                  <a:lnTo>
                    <a:pt x="280" y="442"/>
                  </a:lnTo>
                  <a:lnTo>
                    <a:pt x="280" y="442"/>
                  </a:lnTo>
                  <a:close/>
                  <a:moveTo>
                    <a:pt x="274" y="452"/>
                  </a:moveTo>
                  <a:lnTo>
                    <a:pt x="274" y="452"/>
                  </a:lnTo>
                  <a:lnTo>
                    <a:pt x="274" y="452"/>
                  </a:lnTo>
                  <a:lnTo>
                    <a:pt x="274" y="454"/>
                  </a:lnTo>
                  <a:lnTo>
                    <a:pt x="274" y="452"/>
                  </a:lnTo>
                  <a:close/>
                  <a:moveTo>
                    <a:pt x="266" y="474"/>
                  </a:moveTo>
                  <a:lnTo>
                    <a:pt x="266" y="474"/>
                  </a:lnTo>
                  <a:lnTo>
                    <a:pt x="268" y="476"/>
                  </a:lnTo>
                  <a:lnTo>
                    <a:pt x="270" y="478"/>
                  </a:lnTo>
                  <a:lnTo>
                    <a:pt x="270" y="478"/>
                  </a:lnTo>
                  <a:lnTo>
                    <a:pt x="272" y="476"/>
                  </a:lnTo>
                  <a:lnTo>
                    <a:pt x="270" y="474"/>
                  </a:lnTo>
                  <a:lnTo>
                    <a:pt x="270" y="474"/>
                  </a:lnTo>
                  <a:lnTo>
                    <a:pt x="270" y="474"/>
                  </a:lnTo>
                  <a:lnTo>
                    <a:pt x="270" y="474"/>
                  </a:lnTo>
                  <a:lnTo>
                    <a:pt x="270" y="474"/>
                  </a:lnTo>
                  <a:lnTo>
                    <a:pt x="268" y="474"/>
                  </a:lnTo>
                  <a:lnTo>
                    <a:pt x="266" y="472"/>
                  </a:lnTo>
                  <a:lnTo>
                    <a:pt x="266" y="472"/>
                  </a:lnTo>
                  <a:lnTo>
                    <a:pt x="266" y="474"/>
                  </a:lnTo>
                  <a:lnTo>
                    <a:pt x="266" y="474"/>
                  </a:lnTo>
                  <a:lnTo>
                    <a:pt x="266" y="474"/>
                  </a:lnTo>
                  <a:close/>
                  <a:moveTo>
                    <a:pt x="298" y="518"/>
                  </a:moveTo>
                  <a:lnTo>
                    <a:pt x="298" y="518"/>
                  </a:lnTo>
                  <a:lnTo>
                    <a:pt x="298" y="518"/>
                  </a:lnTo>
                  <a:lnTo>
                    <a:pt x="300" y="518"/>
                  </a:lnTo>
                  <a:lnTo>
                    <a:pt x="300" y="518"/>
                  </a:lnTo>
                  <a:lnTo>
                    <a:pt x="300" y="522"/>
                  </a:lnTo>
                  <a:lnTo>
                    <a:pt x="302" y="522"/>
                  </a:lnTo>
                  <a:lnTo>
                    <a:pt x="304" y="524"/>
                  </a:lnTo>
                  <a:lnTo>
                    <a:pt x="302" y="520"/>
                  </a:lnTo>
                  <a:lnTo>
                    <a:pt x="302" y="520"/>
                  </a:lnTo>
                  <a:lnTo>
                    <a:pt x="302" y="522"/>
                  </a:lnTo>
                  <a:lnTo>
                    <a:pt x="302" y="522"/>
                  </a:lnTo>
                  <a:lnTo>
                    <a:pt x="300" y="520"/>
                  </a:lnTo>
                  <a:lnTo>
                    <a:pt x="300" y="520"/>
                  </a:lnTo>
                  <a:lnTo>
                    <a:pt x="302" y="518"/>
                  </a:lnTo>
                  <a:lnTo>
                    <a:pt x="302" y="516"/>
                  </a:lnTo>
                  <a:lnTo>
                    <a:pt x="300" y="516"/>
                  </a:lnTo>
                  <a:lnTo>
                    <a:pt x="298" y="518"/>
                  </a:lnTo>
                  <a:close/>
                  <a:moveTo>
                    <a:pt x="304" y="520"/>
                  </a:moveTo>
                  <a:lnTo>
                    <a:pt x="306" y="520"/>
                  </a:lnTo>
                  <a:lnTo>
                    <a:pt x="306" y="520"/>
                  </a:lnTo>
                  <a:lnTo>
                    <a:pt x="304" y="520"/>
                  </a:lnTo>
                  <a:lnTo>
                    <a:pt x="304" y="520"/>
                  </a:lnTo>
                  <a:close/>
                  <a:moveTo>
                    <a:pt x="310" y="518"/>
                  </a:moveTo>
                  <a:lnTo>
                    <a:pt x="310" y="518"/>
                  </a:lnTo>
                  <a:lnTo>
                    <a:pt x="308" y="516"/>
                  </a:lnTo>
                  <a:lnTo>
                    <a:pt x="308" y="516"/>
                  </a:lnTo>
                  <a:lnTo>
                    <a:pt x="308" y="518"/>
                  </a:lnTo>
                  <a:lnTo>
                    <a:pt x="310" y="518"/>
                  </a:lnTo>
                  <a:lnTo>
                    <a:pt x="310" y="518"/>
                  </a:lnTo>
                  <a:close/>
                  <a:moveTo>
                    <a:pt x="308" y="522"/>
                  </a:moveTo>
                  <a:lnTo>
                    <a:pt x="308" y="522"/>
                  </a:lnTo>
                  <a:lnTo>
                    <a:pt x="308" y="522"/>
                  </a:lnTo>
                  <a:lnTo>
                    <a:pt x="308" y="524"/>
                  </a:lnTo>
                  <a:lnTo>
                    <a:pt x="310" y="524"/>
                  </a:lnTo>
                  <a:lnTo>
                    <a:pt x="308" y="520"/>
                  </a:lnTo>
                  <a:lnTo>
                    <a:pt x="308" y="520"/>
                  </a:lnTo>
                  <a:lnTo>
                    <a:pt x="308" y="522"/>
                  </a:lnTo>
                  <a:lnTo>
                    <a:pt x="308" y="522"/>
                  </a:lnTo>
                  <a:lnTo>
                    <a:pt x="308" y="522"/>
                  </a:lnTo>
                  <a:close/>
                  <a:moveTo>
                    <a:pt x="354" y="448"/>
                  </a:moveTo>
                  <a:lnTo>
                    <a:pt x="358" y="448"/>
                  </a:lnTo>
                  <a:lnTo>
                    <a:pt x="358" y="448"/>
                  </a:lnTo>
                  <a:lnTo>
                    <a:pt x="358" y="448"/>
                  </a:lnTo>
                  <a:lnTo>
                    <a:pt x="358" y="448"/>
                  </a:lnTo>
                  <a:lnTo>
                    <a:pt x="358" y="450"/>
                  </a:lnTo>
                  <a:lnTo>
                    <a:pt x="358" y="450"/>
                  </a:lnTo>
                  <a:lnTo>
                    <a:pt x="358" y="448"/>
                  </a:lnTo>
                  <a:lnTo>
                    <a:pt x="358" y="448"/>
                  </a:lnTo>
                  <a:lnTo>
                    <a:pt x="358" y="448"/>
                  </a:lnTo>
                  <a:lnTo>
                    <a:pt x="358" y="448"/>
                  </a:lnTo>
                  <a:lnTo>
                    <a:pt x="358" y="448"/>
                  </a:lnTo>
                  <a:lnTo>
                    <a:pt x="356" y="442"/>
                  </a:lnTo>
                  <a:lnTo>
                    <a:pt x="356" y="442"/>
                  </a:lnTo>
                  <a:lnTo>
                    <a:pt x="358" y="444"/>
                  </a:lnTo>
                  <a:lnTo>
                    <a:pt x="360" y="444"/>
                  </a:lnTo>
                  <a:lnTo>
                    <a:pt x="360" y="444"/>
                  </a:lnTo>
                  <a:lnTo>
                    <a:pt x="358" y="444"/>
                  </a:lnTo>
                  <a:lnTo>
                    <a:pt x="358" y="442"/>
                  </a:lnTo>
                  <a:lnTo>
                    <a:pt x="358" y="442"/>
                  </a:lnTo>
                  <a:lnTo>
                    <a:pt x="356" y="438"/>
                  </a:lnTo>
                  <a:lnTo>
                    <a:pt x="356" y="438"/>
                  </a:lnTo>
                  <a:lnTo>
                    <a:pt x="356" y="440"/>
                  </a:lnTo>
                  <a:lnTo>
                    <a:pt x="356" y="440"/>
                  </a:lnTo>
                  <a:lnTo>
                    <a:pt x="354" y="440"/>
                  </a:lnTo>
                  <a:lnTo>
                    <a:pt x="352" y="440"/>
                  </a:lnTo>
                  <a:lnTo>
                    <a:pt x="352" y="440"/>
                  </a:lnTo>
                  <a:lnTo>
                    <a:pt x="354" y="444"/>
                  </a:lnTo>
                  <a:lnTo>
                    <a:pt x="354" y="444"/>
                  </a:lnTo>
                  <a:lnTo>
                    <a:pt x="354" y="444"/>
                  </a:lnTo>
                  <a:lnTo>
                    <a:pt x="354" y="446"/>
                  </a:lnTo>
                  <a:lnTo>
                    <a:pt x="352" y="446"/>
                  </a:lnTo>
                  <a:lnTo>
                    <a:pt x="350" y="446"/>
                  </a:lnTo>
                  <a:lnTo>
                    <a:pt x="350" y="446"/>
                  </a:lnTo>
                  <a:lnTo>
                    <a:pt x="352" y="446"/>
                  </a:lnTo>
                  <a:lnTo>
                    <a:pt x="354" y="448"/>
                  </a:lnTo>
                  <a:lnTo>
                    <a:pt x="354" y="448"/>
                  </a:lnTo>
                  <a:close/>
                  <a:moveTo>
                    <a:pt x="354" y="504"/>
                  </a:moveTo>
                  <a:lnTo>
                    <a:pt x="354" y="504"/>
                  </a:lnTo>
                  <a:lnTo>
                    <a:pt x="354" y="504"/>
                  </a:lnTo>
                  <a:lnTo>
                    <a:pt x="354" y="504"/>
                  </a:lnTo>
                  <a:lnTo>
                    <a:pt x="354" y="504"/>
                  </a:lnTo>
                  <a:lnTo>
                    <a:pt x="354" y="504"/>
                  </a:lnTo>
                  <a:lnTo>
                    <a:pt x="354" y="504"/>
                  </a:lnTo>
                  <a:lnTo>
                    <a:pt x="354" y="504"/>
                  </a:lnTo>
                  <a:close/>
                  <a:moveTo>
                    <a:pt x="354" y="506"/>
                  </a:moveTo>
                  <a:lnTo>
                    <a:pt x="354" y="508"/>
                  </a:lnTo>
                  <a:lnTo>
                    <a:pt x="354" y="506"/>
                  </a:lnTo>
                  <a:lnTo>
                    <a:pt x="354" y="506"/>
                  </a:lnTo>
                  <a:lnTo>
                    <a:pt x="354" y="506"/>
                  </a:lnTo>
                  <a:lnTo>
                    <a:pt x="354" y="506"/>
                  </a:lnTo>
                  <a:close/>
                  <a:moveTo>
                    <a:pt x="362" y="512"/>
                  </a:moveTo>
                  <a:lnTo>
                    <a:pt x="362" y="512"/>
                  </a:lnTo>
                  <a:lnTo>
                    <a:pt x="360" y="512"/>
                  </a:lnTo>
                  <a:lnTo>
                    <a:pt x="358" y="510"/>
                  </a:lnTo>
                  <a:lnTo>
                    <a:pt x="358" y="510"/>
                  </a:lnTo>
                  <a:lnTo>
                    <a:pt x="360" y="512"/>
                  </a:lnTo>
                  <a:lnTo>
                    <a:pt x="360" y="512"/>
                  </a:lnTo>
                  <a:lnTo>
                    <a:pt x="362" y="512"/>
                  </a:lnTo>
                  <a:lnTo>
                    <a:pt x="362" y="512"/>
                  </a:lnTo>
                  <a:close/>
                  <a:moveTo>
                    <a:pt x="372" y="498"/>
                  </a:moveTo>
                  <a:lnTo>
                    <a:pt x="374" y="496"/>
                  </a:lnTo>
                  <a:lnTo>
                    <a:pt x="374" y="496"/>
                  </a:lnTo>
                  <a:lnTo>
                    <a:pt x="372" y="496"/>
                  </a:lnTo>
                  <a:lnTo>
                    <a:pt x="370" y="494"/>
                  </a:lnTo>
                  <a:lnTo>
                    <a:pt x="372" y="492"/>
                  </a:lnTo>
                  <a:lnTo>
                    <a:pt x="372" y="492"/>
                  </a:lnTo>
                  <a:lnTo>
                    <a:pt x="366" y="492"/>
                  </a:lnTo>
                  <a:lnTo>
                    <a:pt x="366" y="492"/>
                  </a:lnTo>
                  <a:lnTo>
                    <a:pt x="366" y="492"/>
                  </a:lnTo>
                  <a:lnTo>
                    <a:pt x="366" y="492"/>
                  </a:lnTo>
                  <a:lnTo>
                    <a:pt x="366" y="492"/>
                  </a:lnTo>
                  <a:lnTo>
                    <a:pt x="366" y="492"/>
                  </a:lnTo>
                  <a:lnTo>
                    <a:pt x="366" y="490"/>
                  </a:lnTo>
                  <a:lnTo>
                    <a:pt x="364" y="488"/>
                  </a:lnTo>
                  <a:lnTo>
                    <a:pt x="364" y="492"/>
                  </a:lnTo>
                  <a:lnTo>
                    <a:pt x="364" y="490"/>
                  </a:lnTo>
                  <a:lnTo>
                    <a:pt x="364" y="490"/>
                  </a:lnTo>
                  <a:lnTo>
                    <a:pt x="366" y="492"/>
                  </a:lnTo>
                  <a:lnTo>
                    <a:pt x="368" y="494"/>
                  </a:lnTo>
                  <a:lnTo>
                    <a:pt x="370" y="496"/>
                  </a:lnTo>
                  <a:lnTo>
                    <a:pt x="372" y="498"/>
                  </a:lnTo>
                  <a:lnTo>
                    <a:pt x="372" y="498"/>
                  </a:lnTo>
                  <a:close/>
                  <a:moveTo>
                    <a:pt x="410" y="492"/>
                  </a:moveTo>
                  <a:lnTo>
                    <a:pt x="410" y="492"/>
                  </a:lnTo>
                  <a:lnTo>
                    <a:pt x="412" y="494"/>
                  </a:lnTo>
                  <a:lnTo>
                    <a:pt x="412" y="494"/>
                  </a:lnTo>
                  <a:lnTo>
                    <a:pt x="410" y="492"/>
                  </a:lnTo>
                  <a:lnTo>
                    <a:pt x="410" y="492"/>
                  </a:lnTo>
                  <a:lnTo>
                    <a:pt x="410" y="492"/>
                  </a:lnTo>
                  <a:lnTo>
                    <a:pt x="410" y="492"/>
                  </a:lnTo>
                  <a:lnTo>
                    <a:pt x="410" y="494"/>
                  </a:lnTo>
                  <a:lnTo>
                    <a:pt x="410" y="492"/>
                  </a:lnTo>
                  <a:close/>
                  <a:moveTo>
                    <a:pt x="420" y="478"/>
                  </a:moveTo>
                  <a:lnTo>
                    <a:pt x="420" y="478"/>
                  </a:lnTo>
                  <a:lnTo>
                    <a:pt x="420" y="478"/>
                  </a:lnTo>
                  <a:lnTo>
                    <a:pt x="422" y="478"/>
                  </a:lnTo>
                  <a:lnTo>
                    <a:pt x="422" y="482"/>
                  </a:lnTo>
                  <a:lnTo>
                    <a:pt x="422" y="482"/>
                  </a:lnTo>
                  <a:lnTo>
                    <a:pt x="424" y="482"/>
                  </a:lnTo>
                  <a:lnTo>
                    <a:pt x="426" y="482"/>
                  </a:lnTo>
                  <a:lnTo>
                    <a:pt x="426" y="482"/>
                  </a:lnTo>
                  <a:lnTo>
                    <a:pt x="424" y="478"/>
                  </a:lnTo>
                  <a:lnTo>
                    <a:pt x="422" y="476"/>
                  </a:lnTo>
                  <a:lnTo>
                    <a:pt x="420" y="478"/>
                  </a:lnTo>
                  <a:lnTo>
                    <a:pt x="420" y="478"/>
                  </a:lnTo>
                  <a:close/>
                  <a:moveTo>
                    <a:pt x="428" y="460"/>
                  </a:moveTo>
                  <a:lnTo>
                    <a:pt x="428" y="460"/>
                  </a:lnTo>
                  <a:lnTo>
                    <a:pt x="430" y="462"/>
                  </a:lnTo>
                  <a:lnTo>
                    <a:pt x="432" y="460"/>
                  </a:lnTo>
                  <a:lnTo>
                    <a:pt x="432" y="458"/>
                  </a:lnTo>
                  <a:lnTo>
                    <a:pt x="432" y="458"/>
                  </a:lnTo>
                  <a:lnTo>
                    <a:pt x="428" y="460"/>
                  </a:lnTo>
                  <a:lnTo>
                    <a:pt x="428" y="460"/>
                  </a:lnTo>
                  <a:close/>
                  <a:moveTo>
                    <a:pt x="430" y="458"/>
                  </a:moveTo>
                  <a:lnTo>
                    <a:pt x="430" y="458"/>
                  </a:lnTo>
                  <a:lnTo>
                    <a:pt x="430" y="458"/>
                  </a:lnTo>
                  <a:lnTo>
                    <a:pt x="432" y="458"/>
                  </a:lnTo>
                  <a:lnTo>
                    <a:pt x="430" y="458"/>
                  </a:lnTo>
                  <a:close/>
                  <a:moveTo>
                    <a:pt x="422" y="462"/>
                  </a:moveTo>
                  <a:lnTo>
                    <a:pt x="422" y="462"/>
                  </a:lnTo>
                  <a:lnTo>
                    <a:pt x="420" y="464"/>
                  </a:lnTo>
                  <a:lnTo>
                    <a:pt x="422" y="464"/>
                  </a:lnTo>
                  <a:lnTo>
                    <a:pt x="422" y="466"/>
                  </a:lnTo>
                  <a:lnTo>
                    <a:pt x="422" y="466"/>
                  </a:lnTo>
                  <a:lnTo>
                    <a:pt x="422" y="466"/>
                  </a:lnTo>
                  <a:lnTo>
                    <a:pt x="424" y="466"/>
                  </a:lnTo>
                  <a:lnTo>
                    <a:pt x="426" y="468"/>
                  </a:lnTo>
                  <a:lnTo>
                    <a:pt x="426" y="468"/>
                  </a:lnTo>
                  <a:lnTo>
                    <a:pt x="424" y="466"/>
                  </a:lnTo>
                  <a:lnTo>
                    <a:pt x="424" y="466"/>
                  </a:lnTo>
                  <a:lnTo>
                    <a:pt x="426" y="464"/>
                  </a:lnTo>
                  <a:lnTo>
                    <a:pt x="428" y="466"/>
                  </a:lnTo>
                  <a:lnTo>
                    <a:pt x="428" y="464"/>
                  </a:lnTo>
                  <a:lnTo>
                    <a:pt x="428" y="466"/>
                  </a:lnTo>
                  <a:lnTo>
                    <a:pt x="428" y="466"/>
                  </a:lnTo>
                  <a:lnTo>
                    <a:pt x="428" y="464"/>
                  </a:lnTo>
                  <a:lnTo>
                    <a:pt x="428" y="462"/>
                  </a:lnTo>
                  <a:lnTo>
                    <a:pt x="426" y="462"/>
                  </a:lnTo>
                  <a:lnTo>
                    <a:pt x="426" y="460"/>
                  </a:lnTo>
                  <a:lnTo>
                    <a:pt x="426" y="460"/>
                  </a:lnTo>
                  <a:lnTo>
                    <a:pt x="424" y="462"/>
                  </a:lnTo>
                  <a:lnTo>
                    <a:pt x="422" y="462"/>
                  </a:lnTo>
                  <a:lnTo>
                    <a:pt x="422" y="462"/>
                  </a:lnTo>
                  <a:close/>
                  <a:moveTo>
                    <a:pt x="422" y="454"/>
                  </a:moveTo>
                  <a:lnTo>
                    <a:pt x="422" y="454"/>
                  </a:lnTo>
                  <a:lnTo>
                    <a:pt x="422" y="456"/>
                  </a:lnTo>
                  <a:lnTo>
                    <a:pt x="422" y="456"/>
                  </a:lnTo>
                  <a:lnTo>
                    <a:pt x="420" y="456"/>
                  </a:lnTo>
                  <a:lnTo>
                    <a:pt x="420" y="456"/>
                  </a:lnTo>
                  <a:lnTo>
                    <a:pt x="422" y="456"/>
                  </a:lnTo>
                  <a:lnTo>
                    <a:pt x="422" y="456"/>
                  </a:lnTo>
                  <a:lnTo>
                    <a:pt x="424" y="458"/>
                  </a:lnTo>
                  <a:lnTo>
                    <a:pt x="422" y="454"/>
                  </a:lnTo>
                  <a:close/>
                  <a:moveTo>
                    <a:pt x="436" y="426"/>
                  </a:moveTo>
                  <a:lnTo>
                    <a:pt x="436" y="426"/>
                  </a:lnTo>
                  <a:lnTo>
                    <a:pt x="436" y="426"/>
                  </a:lnTo>
                  <a:lnTo>
                    <a:pt x="438" y="426"/>
                  </a:lnTo>
                  <a:lnTo>
                    <a:pt x="438" y="426"/>
                  </a:lnTo>
                  <a:lnTo>
                    <a:pt x="436" y="426"/>
                  </a:lnTo>
                  <a:lnTo>
                    <a:pt x="436" y="426"/>
                  </a:lnTo>
                  <a:lnTo>
                    <a:pt x="436" y="426"/>
                  </a:lnTo>
                  <a:close/>
                  <a:moveTo>
                    <a:pt x="434" y="422"/>
                  </a:moveTo>
                  <a:lnTo>
                    <a:pt x="434" y="422"/>
                  </a:lnTo>
                  <a:lnTo>
                    <a:pt x="434" y="422"/>
                  </a:lnTo>
                  <a:lnTo>
                    <a:pt x="436" y="424"/>
                  </a:lnTo>
                  <a:lnTo>
                    <a:pt x="436" y="424"/>
                  </a:lnTo>
                  <a:lnTo>
                    <a:pt x="434" y="422"/>
                  </a:lnTo>
                  <a:lnTo>
                    <a:pt x="434" y="420"/>
                  </a:lnTo>
                  <a:lnTo>
                    <a:pt x="434" y="422"/>
                  </a:lnTo>
                  <a:close/>
                  <a:moveTo>
                    <a:pt x="430" y="426"/>
                  </a:moveTo>
                  <a:lnTo>
                    <a:pt x="432" y="426"/>
                  </a:lnTo>
                  <a:lnTo>
                    <a:pt x="432" y="426"/>
                  </a:lnTo>
                  <a:lnTo>
                    <a:pt x="430" y="426"/>
                  </a:lnTo>
                  <a:close/>
                  <a:moveTo>
                    <a:pt x="428" y="428"/>
                  </a:moveTo>
                  <a:lnTo>
                    <a:pt x="428" y="428"/>
                  </a:lnTo>
                  <a:lnTo>
                    <a:pt x="428" y="430"/>
                  </a:lnTo>
                  <a:lnTo>
                    <a:pt x="428" y="430"/>
                  </a:lnTo>
                  <a:lnTo>
                    <a:pt x="430" y="430"/>
                  </a:lnTo>
                  <a:lnTo>
                    <a:pt x="430" y="430"/>
                  </a:lnTo>
                  <a:lnTo>
                    <a:pt x="430" y="430"/>
                  </a:lnTo>
                  <a:lnTo>
                    <a:pt x="428" y="430"/>
                  </a:lnTo>
                  <a:lnTo>
                    <a:pt x="428" y="430"/>
                  </a:lnTo>
                  <a:lnTo>
                    <a:pt x="428" y="428"/>
                  </a:lnTo>
                  <a:lnTo>
                    <a:pt x="428" y="428"/>
                  </a:lnTo>
                  <a:close/>
                  <a:moveTo>
                    <a:pt x="420" y="430"/>
                  </a:moveTo>
                  <a:lnTo>
                    <a:pt x="418" y="432"/>
                  </a:lnTo>
                  <a:lnTo>
                    <a:pt x="422" y="432"/>
                  </a:lnTo>
                  <a:lnTo>
                    <a:pt x="420" y="430"/>
                  </a:lnTo>
                  <a:close/>
                  <a:moveTo>
                    <a:pt x="418" y="432"/>
                  </a:moveTo>
                  <a:lnTo>
                    <a:pt x="418" y="432"/>
                  </a:lnTo>
                  <a:lnTo>
                    <a:pt x="418" y="434"/>
                  </a:lnTo>
                  <a:lnTo>
                    <a:pt x="420" y="434"/>
                  </a:lnTo>
                  <a:lnTo>
                    <a:pt x="420" y="434"/>
                  </a:lnTo>
                  <a:lnTo>
                    <a:pt x="420" y="434"/>
                  </a:lnTo>
                  <a:lnTo>
                    <a:pt x="418" y="432"/>
                  </a:lnTo>
                  <a:lnTo>
                    <a:pt x="418" y="432"/>
                  </a:lnTo>
                  <a:close/>
                  <a:moveTo>
                    <a:pt x="430" y="396"/>
                  </a:moveTo>
                  <a:lnTo>
                    <a:pt x="430" y="396"/>
                  </a:lnTo>
                  <a:lnTo>
                    <a:pt x="430" y="398"/>
                  </a:lnTo>
                  <a:lnTo>
                    <a:pt x="430" y="398"/>
                  </a:lnTo>
                  <a:lnTo>
                    <a:pt x="430" y="398"/>
                  </a:lnTo>
                  <a:lnTo>
                    <a:pt x="430" y="398"/>
                  </a:lnTo>
                  <a:lnTo>
                    <a:pt x="430" y="396"/>
                  </a:lnTo>
                  <a:lnTo>
                    <a:pt x="430" y="396"/>
                  </a:lnTo>
                  <a:close/>
                  <a:moveTo>
                    <a:pt x="440" y="364"/>
                  </a:moveTo>
                  <a:lnTo>
                    <a:pt x="440" y="364"/>
                  </a:lnTo>
                  <a:lnTo>
                    <a:pt x="442" y="364"/>
                  </a:lnTo>
                  <a:lnTo>
                    <a:pt x="442" y="364"/>
                  </a:lnTo>
                  <a:lnTo>
                    <a:pt x="440" y="364"/>
                  </a:lnTo>
                  <a:lnTo>
                    <a:pt x="440" y="364"/>
                  </a:lnTo>
                  <a:lnTo>
                    <a:pt x="440" y="364"/>
                  </a:lnTo>
                  <a:close/>
                  <a:moveTo>
                    <a:pt x="434" y="380"/>
                  </a:moveTo>
                  <a:lnTo>
                    <a:pt x="434" y="382"/>
                  </a:lnTo>
                  <a:lnTo>
                    <a:pt x="434" y="382"/>
                  </a:lnTo>
                  <a:lnTo>
                    <a:pt x="434" y="382"/>
                  </a:lnTo>
                  <a:lnTo>
                    <a:pt x="434" y="380"/>
                  </a:lnTo>
                  <a:close/>
                  <a:moveTo>
                    <a:pt x="428" y="394"/>
                  </a:moveTo>
                  <a:lnTo>
                    <a:pt x="428" y="394"/>
                  </a:lnTo>
                  <a:lnTo>
                    <a:pt x="428" y="394"/>
                  </a:lnTo>
                  <a:lnTo>
                    <a:pt x="428" y="394"/>
                  </a:lnTo>
                  <a:lnTo>
                    <a:pt x="428" y="394"/>
                  </a:lnTo>
                  <a:lnTo>
                    <a:pt x="428" y="394"/>
                  </a:lnTo>
                  <a:close/>
                  <a:moveTo>
                    <a:pt x="412" y="438"/>
                  </a:moveTo>
                  <a:lnTo>
                    <a:pt x="412" y="438"/>
                  </a:lnTo>
                  <a:lnTo>
                    <a:pt x="412" y="438"/>
                  </a:lnTo>
                  <a:lnTo>
                    <a:pt x="412" y="440"/>
                  </a:lnTo>
                  <a:lnTo>
                    <a:pt x="412" y="438"/>
                  </a:lnTo>
                  <a:lnTo>
                    <a:pt x="412" y="438"/>
                  </a:lnTo>
                  <a:lnTo>
                    <a:pt x="414" y="440"/>
                  </a:lnTo>
                  <a:lnTo>
                    <a:pt x="414" y="442"/>
                  </a:lnTo>
                  <a:lnTo>
                    <a:pt x="414" y="442"/>
                  </a:lnTo>
                  <a:lnTo>
                    <a:pt x="414" y="442"/>
                  </a:lnTo>
                  <a:lnTo>
                    <a:pt x="416" y="442"/>
                  </a:lnTo>
                  <a:lnTo>
                    <a:pt x="416" y="444"/>
                  </a:lnTo>
                  <a:lnTo>
                    <a:pt x="416" y="444"/>
                  </a:lnTo>
                  <a:lnTo>
                    <a:pt x="416" y="442"/>
                  </a:lnTo>
                  <a:lnTo>
                    <a:pt x="416" y="442"/>
                  </a:lnTo>
                  <a:lnTo>
                    <a:pt x="420" y="444"/>
                  </a:lnTo>
                  <a:lnTo>
                    <a:pt x="422" y="446"/>
                  </a:lnTo>
                  <a:lnTo>
                    <a:pt x="422" y="444"/>
                  </a:lnTo>
                  <a:lnTo>
                    <a:pt x="422" y="444"/>
                  </a:lnTo>
                  <a:lnTo>
                    <a:pt x="420" y="442"/>
                  </a:lnTo>
                  <a:lnTo>
                    <a:pt x="420" y="442"/>
                  </a:lnTo>
                  <a:lnTo>
                    <a:pt x="420" y="442"/>
                  </a:lnTo>
                  <a:lnTo>
                    <a:pt x="420" y="442"/>
                  </a:lnTo>
                  <a:lnTo>
                    <a:pt x="420" y="442"/>
                  </a:lnTo>
                  <a:lnTo>
                    <a:pt x="420" y="442"/>
                  </a:lnTo>
                  <a:lnTo>
                    <a:pt x="420" y="440"/>
                  </a:lnTo>
                  <a:lnTo>
                    <a:pt x="422" y="438"/>
                  </a:lnTo>
                  <a:lnTo>
                    <a:pt x="422" y="436"/>
                  </a:lnTo>
                  <a:lnTo>
                    <a:pt x="420" y="434"/>
                  </a:lnTo>
                  <a:lnTo>
                    <a:pt x="420" y="434"/>
                  </a:lnTo>
                  <a:lnTo>
                    <a:pt x="422" y="436"/>
                  </a:lnTo>
                  <a:lnTo>
                    <a:pt x="422" y="438"/>
                  </a:lnTo>
                  <a:lnTo>
                    <a:pt x="420" y="440"/>
                  </a:lnTo>
                  <a:lnTo>
                    <a:pt x="420" y="442"/>
                  </a:lnTo>
                  <a:lnTo>
                    <a:pt x="420" y="442"/>
                  </a:lnTo>
                  <a:lnTo>
                    <a:pt x="420" y="442"/>
                  </a:lnTo>
                  <a:lnTo>
                    <a:pt x="420" y="442"/>
                  </a:lnTo>
                  <a:lnTo>
                    <a:pt x="420" y="442"/>
                  </a:lnTo>
                  <a:lnTo>
                    <a:pt x="420" y="444"/>
                  </a:lnTo>
                  <a:lnTo>
                    <a:pt x="420" y="444"/>
                  </a:lnTo>
                  <a:lnTo>
                    <a:pt x="420" y="444"/>
                  </a:lnTo>
                  <a:lnTo>
                    <a:pt x="418" y="440"/>
                  </a:lnTo>
                  <a:lnTo>
                    <a:pt x="416" y="436"/>
                  </a:lnTo>
                  <a:lnTo>
                    <a:pt x="416" y="436"/>
                  </a:lnTo>
                  <a:lnTo>
                    <a:pt x="416" y="436"/>
                  </a:lnTo>
                  <a:lnTo>
                    <a:pt x="414" y="438"/>
                  </a:lnTo>
                  <a:lnTo>
                    <a:pt x="414" y="438"/>
                  </a:lnTo>
                  <a:lnTo>
                    <a:pt x="414" y="436"/>
                  </a:lnTo>
                  <a:lnTo>
                    <a:pt x="412" y="436"/>
                  </a:lnTo>
                  <a:lnTo>
                    <a:pt x="412" y="436"/>
                  </a:lnTo>
                  <a:lnTo>
                    <a:pt x="412" y="438"/>
                  </a:lnTo>
                  <a:lnTo>
                    <a:pt x="412" y="438"/>
                  </a:lnTo>
                  <a:lnTo>
                    <a:pt x="412" y="438"/>
                  </a:lnTo>
                  <a:close/>
                  <a:moveTo>
                    <a:pt x="412" y="430"/>
                  </a:moveTo>
                  <a:lnTo>
                    <a:pt x="412" y="430"/>
                  </a:lnTo>
                  <a:lnTo>
                    <a:pt x="414" y="430"/>
                  </a:lnTo>
                  <a:lnTo>
                    <a:pt x="414" y="430"/>
                  </a:lnTo>
                  <a:lnTo>
                    <a:pt x="414" y="430"/>
                  </a:lnTo>
                  <a:lnTo>
                    <a:pt x="414" y="430"/>
                  </a:lnTo>
                  <a:lnTo>
                    <a:pt x="412" y="430"/>
                  </a:lnTo>
                  <a:lnTo>
                    <a:pt x="412" y="430"/>
                  </a:lnTo>
                  <a:close/>
                  <a:moveTo>
                    <a:pt x="432" y="372"/>
                  </a:moveTo>
                  <a:lnTo>
                    <a:pt x="434" y="372"/>
                  </a:lnTo>
                  <a:lnTo>
                    <a:pt x="432" y="370"/>
                  </a:lnTo>
                  <a:lnTo>
                    <a:pt x="432" y="372"/>
                  </a:lnTo>
                  <a:close/>
                  <a:moveTo>
                    <a:pt x="410" y="424"/>
                  </a:moveTo>
                  <a:lnTo>
                    <a:pt x="410" y="424"/>
                  </a:lnTo>
                  <a:lnTo>
                    <a:pt x="408" y="422"/>
                  </a:lnTo>
                  <a:lnTo>
                    <a:pt x="408" y="422"/>
                  </a:lnTo>
                  <a:lnTo>
                    <a:pt x="410" y="422"/>
                  </a:lnTo>
                  <a:lnTo>
                    <a:pt x="410" y="422"/>
                  </a:lnTo>
                  <a:lnTo>
                    <a:pt x="408" y="420"/>
                  </a:lnTo>
                  <a:lnTo>
                    <a:pt x="406" y="420"/>
                  </a:lnTo>
                  <a:lnTo>
                    <a:pt x="406" y="420"/>
                  </a:lnTo>
                  <a:lnTo>
                    <a:pt x="404" y="418"/>
                  </a:lnTo>
                  <a:lnTo>
                    <a:pt x="404" y="418"/>
                  </a:lnTo>
                  <a:lnTo>
                    <a:pt x="404" y="418"/>
                  </a:lnTo>
                  <a:lnTo>
                    <a:pt x="404" y="418"/>
                  </a:lnTo>
                  <a:lnTo>
                    <a:pt x="404" y="418"/>
                  </a:lnTo>
                  <a:lnTo>
                    <a:pt x="404" y="418"/>
                  </a:lnTo>
                  <a:lnTo>
                    <a:pt x="404" y="418"/>
                  </a:lnTo>
                  <a:lnTo>
                    <a:pt x="402" y="416"/>
                  </a:lnTo>
                  <a:lnTo>
                    <a:pt x="402" y="414"/>
                  </a:lnTo>
                  <a:lnTo>
                    <a:pt x="402" y="414"/>
                  </a:lnTo>
                  <a:lnTo>
                    <a:pt x="396" y="414"/>
                  </a:lnTo>
                  <a:lnTo>
                    <a:pt x="390" y="412"/>
                  </a:lnTo>
                  <a:lnTo>
                    <a:pt x="390" y="412"/>
                  </a:lnTo>
                  <a:lnTo>
                    <a:pt x="390" y="412"/>
                  </a:lnTo>
                  <a:lnTo>
                    <a:pt x="392" y="414"/>
                  </a:lnTo>
                  <a:lnTo>
                    <a:pt x="392" y="414"/>
                  </a:lnTo>
                  <a:lnTo>
                    <a:pt x="392" y="414"/>
                  </a:lnTo>
                  <a:lnTo>
                    <a:pt x="392" y="414"/>
                  </a:lnTo>
                  <a:lnTo>
                    <a:pt x="398" y="418"/>
                  </a:lnTo>
                  <a:lnTo>
                    <a:pt x="404" y="422"/>
                  </a:lnTo>
                  <a:lnTo>
                    <a:pt x="404" y="424"/>
                  </a:lnTo>
                  <a:lnTo>
                    <a:pt x="404" y="424"/>
                  </a:lnTo>
                  <a:lnTo>
                    <a:pt x="404" y="424"/>
                  </a:lnTo>
                  <a:lnTo>
                    <a:pt x="406" y="426"/>
                  </a:lnTo>
                  <a:lnTo>
                    <a:pt x="406" y="426"/>
                  </a:lnTo>
                  <a:lnTo>
                    <a:pt x="406" y="426"/>
                  </a:lnTo>
                  <a:lnTo>
                    <a:pt x="408" y="426"/>
                  </a:lnTo>
                  <a:lnTo>
                    <a:pt x="408" y="426"/>
                  </a:lnTo>
                  <a:lnTo>
                    <a:pt x="406" y="424"/>
                  </a:lnTo>
                  <a:lnTo>
                    <a:pt x="406" y="424"/>
                  </a:lnTo>
                  <a:lnTo>
                    <a:pt x="406" y="424"/>
                  </a:lnTo>
                  <a:lnTo>
                    <a:pt x="410" y="426"/>
                  </a:lnTo>
                  <a:lnTo>
                    <a:pt x="412" y="428"/>
                  </a:lnTo>
                  <a:lnTo>
                    <a:pt x="412" y="426"/>
                  </a:lnTo>
                  <a:lnTo>
                    <a:pt x="412" y="426"/>
                  </a:lnTo>
                  <a:lnTo>
                    <a:pt x="412" y="426"/>
                  </a:lnTo>
                  <a:lnTo>
                    <a:pt x="412" y="424"/>
                  </a:lnTo>
                  <a:lnTo>
                    <a:pt x="410" y="424"/>
                  </a:lnTo>
                  <a:lnTo>
                    <a:pt x="410" y="424"/>
                  </a:lnTo>
                  <a:lnTo>
                    <a:pt x="410" y="424"/>
                  </a:lnTo>
                  <a:close/>
                  <a:moveTo>
                    <a:pt x="410" y="416"/>
                  </a:moveTo>
                  <a:lnTo>
                    <a:pt x="410" y="416"/>
                  </a:lnTo>
                  <a:lnTo>
                    <a:pt x="412" y="418"/>
                  </a:lnTo>
                  <a:lnTo>
                    <a:pt x="412" y="420"/>
                  </a:lnTo>
                  <a:lnTo>
                    <a:pt x="414" y="420"/>
                  </a:lnTo>
                  <a:lnTo>
                    <a:pt x="412" y="416"/>
                  </a:lnTo>
                  <a:lnTo>
                    <a:pt x="412" y="416"/>
                  </a:lnTo>
                  <a:lnTo>
                    <a:pt x="412" y="416"/>
                  </a:lnTo>
                  <a:lnTo>
                    <a:pt x="410" y="416"/>
                  </a:lnTo>
                  <a:lnTo>
                    <a:pt x="410" y="416"/>
                  </a:lnTo>
                  <a:close/>
                  <a:moveTo>
                    <a:pt x="414" y="414"/>
                  </a:moveTo>
                  <a:lnTo>
                    <a:pt x="414" y="414"/>
                  </a:lnTo>
                  <a:lnTo>
                    <a:pt x="414" y="412"/>
                  </a:lnTo>
                  <a:lnTo>
                    <a:pt x="414" y="412"/>
                  </a:lnTo>
                  <a:lnTo>
                    <a:pt x="414" y="412"/>
                  </a:lnTo>
                  <a:lnTo>
                    <a:pt x="414" y="414"/>
                  </a:lnTo>
                  <a:lnTo>
                    <a:pt x="414" y="414"/>
                  </a:lnTo>
                  <a:close/>
                  <a:moveTo>
                    <a:pt x="426" y="376"/>
                  </a:moveTo>
                  <a:lnTo>
                    <a:pt x="426" y="378"/>
                  </a:lnTo>
                  <a:lnTo>
                    <a:pt x="428" y="378"/>
                  </a:lnTo>
                  <a:lnTo>
                    <a:pt x="426" y="376"/>
                  </a:lnTo>
                  <a:close/>
                  <a:moveTo>
                    <a:pt x="418" y="388"/>
                  </a:moveTo>
                  <a:lnTo>
                    <a:pt x="422" y="392"/>
                  </a:lnTo>
                  <a:lnTo>
                    <a:pt x="422" y="392"/>
                  </a:lnTo>
                  <a:lnTo>
                    <a:pt x="422" y="390"/>
                  </a:lnTo>
                  <a:lnTo>
                    <a:pt x="422" y="390"/>
                  </a:lnTo>
                  <a:lnTo>
                    <a:pt x="422" y="392"/>
                  </a:lnTo>
                  <a:lnTo>
                    <a:pt x="424" y="390"/>
                  </a:lnTo>
                  <a:lnTo>
                    <a:pt x="424" y="390"/>
                  </a:lnTo>
                  <a:lnTo>
                    <a:pt x="422" y="388"/>
                  </a:lnTo>
                  <a:lnTo>
                    <a:pt x="422" y="388"/>
                  </a:lnTo>
                  <a:lnTo>
                    <a:pt x="422" y="388"/>
                  </a:lnTo>
                  <a:lnTo>
                    <a:pt x="420" y="388"/>
                  </a:lnTo>
                  <a:lnTo>
                    <a:pt x="420" y="388"/>
                  </a:lnTo>
                  <a:lnTo>
                    <a:pt x="418" y="386"/>
                  </a:lnTo>
                  <a:lnTo>
                    <a:pt x="418" y="388"/>
                  </a:lnTo>
                  <a:lnTo>
                    <a:pt x="418" y="388"/>
                  </a:lnTo>
                  <a:close/>
                  <a:moveTo>
                    <a:pt x="424" y="370"/>
                  </a:moveTo>
                  <a:lnTo>
                    <a:pt x="426" y="370"/>
                  </a:lnTo>
                  <a:lnTo>
                    <a:pt x="424" y="368"/>
                  </a:lnTo>
                  <a:lnTo>
                    <a:pt x="424" y="370"/>
                  </a:lnTo>
                  <a:close/>
                  <a:moveTo>
                    <a:pt x="406" y="414"/>
                  </a:moveTo>
                  <a:lnTo>
                    <a:pt x="406" y="414"/>
                  </a:lnTo>
                  <a:lnTo>
                    <a:pt x="406" y="416"/>
                  </a:lnTo>
                  <a:lnTo>
                    <a:pt x="408" y="416"/>
                  </a:lnTo>
                  <a:lnTo>
                    <a:pt x="408" y="416"/>
                  </a:lnTo>
                  <a:lnTo>
                    <a:pt x="406" y="414"/>
                  </a:lnTo>
                  <a:lnTo>
                    <a:pt x="406" y="414"/>
                  </a:lnTo>
                  <a:close/>
                  <a:moveTo>
                    <a:pt x="458" y="284"/>
                  </a:moveTo>
                  <a:lnTo>
                    <a:pt x="456" y="282"/>
                  </a:lnTo>
                  <a:lnTo>
                    <a:pt x="456" y="282"/>
                  </a:lnTo>
                  <a:lnTo>
                    <a:pt x="456" y="284"/>
                  </a:lnTo>
                  <a:lnTo>
                    <a:pt x="456" y="284"/>
                  </a:lnTo>
                  <a:lnTo>
                    <a:pt x="456" y="284"/>
                  </a:lnTo>
                  <a:lnTo>
                    <a:pt x="458" y="284"/>
                  </a:lnTo>
                  <a:lnTo>
                    <a:pt x="458" y="284"/>
                  </a:lnTo>
                  <a:lnTo>
                    <a:pt x="458" y="284"/>
                  </a:lnTo>
                  <a:close/>
                  <a:moveTo>
                    <a:pt x="460" y="282"/>
                  </a:moveTo>
                  <a:lnTo>
                    <a:pt x="460" y="278"/>
                  </a:lnTo>
                  <a:lnTo>
                    <a:pt x="458" y="280"/>
                  </a:lnTo>
                  <a:lnTo>
                    <a:pt x="460" y="282"/>
                  </a:lnTo>
                  <a:close/>
                  <a:moveTo>
                    <a:pt x="462" y="294"/>
                  </a:moveTo>
                  <a:lnTo>
                    <a:pt x="462" y="294"/>
                  </a:lnTo>
                  <a:lnTo>
                    <a:pt x="460" y="292"/>
                  </a:lnTo>
                  <a:lnTo>
                    <a:pt x="460" y="292"/>
                  </a:lnTo>
                  <a:lnTo>
                    <a:pt x="458" y="294"/>
                  </a:lnTo>
                  <a:lnTo>
                    <a:pt x="458" y="294"/>
                  </a:lnTo>
                  <a:lnTo>
                    <a:pt x="458" y="294"/>
                  </a:lnTo>
                  <a:lnTo>
                    <a:pt x="460" y="296"/>
                  </a:lnTo>
                  <a:lnTo>
                    <a:pt x="462" y="296"/>
                  </a:lnTo>
                  <a:lnTo>
                    <a:pt x="462" y="294"/>
                  </a:lnTo>
                  <a:lnTo>
                    <a:pt x="462" y="294"/>
                  </a:lnTo>
                  <a:close/>
                  <a:moveTo>
                    <a:pt x="506" y="348"/>
                  </a:moveTo>
                  <a:lnTo>
                    <a:pt x="506" y="348"/>
                  </a:lnTo>
                  <a:lnTo>
                    <a:pt x="504" y="346"/>
                  </a:lnTo>
                  <a:lnTo>
                    <a:pt x="502" y="346"/>
                  </a:lnTo>
                  <a:lnTo>
                    <a:pt x="502" y="346"/>
                  </a:lnTo>
                  <a:lnTo>
                    <a:pt x="502" y="348"/>
                  </a:lnTo>
                  <a:lnTo>
                    <a:pt x="506" y="348"/>
                  </a:lnTo>
                  <a:lnTo>
                    <a:pt x="506" y="348"/>
                  </a:lnTo>
                  <a:close/>
                  <a:moveTo>
                    <a:pt x="512" y="352"/>
                  </a:moveTo>
                  <a:lnTo>
                    <a:pt x="512" y="354"/>
                  </a:lnTo>
                  <a:lnTo>
                    <a:pt x="512" y="354"/>
                  </a:lnTo>
                  <a:lnTo>
                    <a:pt x="512" y="352"/>
                  </a:lnTo>
                  <a:lnTo>
                    <a:pt x="512" y="350"/>
                  </a:lnTo>
                  <a:lnTo>
                    <a:pt x="510" y="350"/>
                  </a:lnTo>
                  <a:lnTo>
                    <a:pt x="510" y="348"/>
                  </a:lnTo>
                  <a:lnTo>
                    <a:pt x="510" y="348"/>
                  </a:lnTo>
                  <a:lnTo>
                    <a:pt x="508" y="350"/>
                  </a:lnTo>
                  <a:lnTo>
                    <a:pt x="504" y="350"/>
                  </a:lnTo>
                  <a:lnTo>
                    <a:pt x="504" y="350"/>
                  </a:lnTo>
                  <a:lnTo>
                    <a:pt x="504" y="352"/>
                  </a:lnTo>
                  <a:lnTo>
                    <a:pt x="504" y="352"/>
                  </a:lnTo>
                  <a:lnTo>
                    <a:pt x="506" y="354"/>
                  </a:lnTo>
                  <a:lnTo>
                    <a:pt x="506" y="354"/>
                  </a:lnTo>
                  <a:lnTo>
                    <a:pt x="506" y="354"/>
                  </a:lnTo>
                  <a:lnTo>
                    <a:pt x="508" y="354"/>
                  </a:lnTo>
                  <a:lnTo>
                    <a:pt x="510" y="356"/>
                  </a:lnTo>
                  <a:lnTo>
                    <a:pt x="510" y="356"/>
                  </a:lnTo>
                  <a:lnTo>
                    <a:pt x="508" y="354"/>
                  </a:lnTo>
                  <a:lnTo>
                    <a:pt x="508" y="354"/>
                  </a:lnTo>
                  <a:lnTo>
                    <a:pt x="510" y="352"/>
                  </a:lnTo>
                  <a:lnTo>
                    <a:pt x="510" y="354"/>
                  </a:lnTo>
                  <a:lnTo>
                    <a:pt x="512" y="352"/>
                  </a:lnTo>
                  <a:close/>
                  <a:moveTo>
                    <a:pt x="516" y="348"/>
                  </a:moveTo>
                  <a:lnTo>
                    <a:pt x="514" y="346"/>
                  </a:lnTo>
                  <a:lnTo>
                    <a:pt x="514" y="346"/>
                  </a:lnTo>
                  <a:lnTo>
                    <a:pt x="512" y="348"/>
                  </a:lnTo>
                  <a:lnTo>
                    <a:pt x="512" y="348"/>
                  </a:lnTo>
                  <a:lnTo>
                    <a:pt x="514" y="348"/>
                  </a:lnTo>
                  <a:lnTo>
                    <a:pt x="516" y="348"/>
                  </a:lnTo>
                  <a:lnTo>
                    <a:pt x="516" y="348"/>
                  </a:lnTo>
                  <a:close/>
                  <a:moveTo>
                    <a:pt x="514" y="346"/>
                  </a:moveTo>
                  <a:lnTo>
                    <a:pt x="514" y="346"/>
                  </a:lnTo>
                  <a:lnTo>
                    <a:pt x="514" y="346"/>
                  </a:lnTo>
                  <a:lnTo>
                    <a:pt x="514" y="346"/>
                  </a:lnTo>
                  <a:lnTo>
                    <a:pt x="514" y="346"/>
                  </a:lnTo>
                  <a:lnTo>
                    <a:pt x="514" y="346"/>
                  </a:lnTo>
                  <a:close/>
                  <a:moveTo>
                    <a:pt x="516" y="354"/>
                  </a:moveTo>
                  <a:lnTo>
                    <a:pt x="514" y="356"/>
                  </a:lnTo>
                  <a:lnTo>
                    <a:pt x="514" y="356"/>
                  </a:lnTo>
                  <a:lnTo>
                    <a:pt x="516" y="356"/>
                  </a:lnTo>
                  <a:lnTo>
                    <a:pt x="516" y="354"/>
                  </a:lnTo>
                  <a:lnTo>
                    <a:pt x="516" y="354"/>
                  </a:lnTo>
                  <a:close/>
                  <a:moveTo>
                    <a:pt x="524" y="320"/>
                  </a:moveTo>
                  <a:lnTo>
                    <a:pt x="524" y="320"/>
                  </a:lnTo>
                  <a:lnTo>
                    <a:pt x="526" y="320"/>
                  </a:lnTo>
                  <a:lnTo>
                    <a:pt x="526" y="320"/>
                  </a:lnTo>
                  <a:lnTo>
                    <a:pt x="526" y="318"/>
                  </a:lnTo>
                  <a:lnTo>
                    <a:pt x="524" y="318"/>
                  </a:lnTo>
                  <a:lnTo>
                    <a:pt x="524" y="318"/>
                  </a:lnTo>
                  <a:lnTo>
                    <a:pt x="524" y="318"/>
                  </a:lnTo>
                  <a:lnTo>
                    <a:pt x="524" y="320"/>
                  </a:lnTo>
                  <a:close/>
                  <a:moveTo>
                    <a:pt x="546" y="334"/>
                  </a:moveTo>
                  <a:lnTo>
                    <a:pt x="546" y="334"/>
                  </a:lnTo>
                  <a:lnTo>
                    <a:pt x="548" y="334"/>
                  </a:lnTo>
                  <a:lnTo>
                    <a:pt x="548" y="334"/>
                  </a:lnTo>
                  <a:lnTo>
                    <a:pt x="548" y="334"/>
                  </a:lnTo>
                  <a:lnTo>
                    <a:pt x="546" y="334"/>
                  </a:lnTo>
                  <a:lnTo>
                    <a:pt x="546" y="334"/>
                  </a:lnTo>
                  <a:close/>
                  <a:moveTo>
                    <a:pt x="530" y="340"/>
                  </a:moveTo>
                  <a:lnTo>
                    <a:pt x="532" y="340"/>
                  </a:lnTo>
                  <a:lnTo>
                    <a:pt x="532" y="338"/>
                  </a:lnTo>
                  <a:lnTo>
                    <a:pt x="530" y="340"/>
                  </a:lnTo>
                  <a:close/>
                  <a:moveTo>
                    <a:pt x="520" y="358"/>
                  </a:moveTo>
                  <a:lnTo>
                    <a:pt x="520" y="358"/>
                  </a:lnTo>
                  <a:lnTo>
                    <a:pt x="518" y="358"/>
                  </a:lnTo>
                  <a:lnTo>
                    <a:pt x="516" y="356"/>
                  </a:lnTo>
                  <a:lnTo>
                    <a:pt x="516" y="358"/>
                  </a:lnTo>
                  <a:lnTo>
                    <a:pt x="516" y="358"/>
                  </a:lnTo>
                  <a:lnTo>
                    <a:pt x="518" y="358"/>
                  </a:lnTo>
                  <a:lnTo>
                    <a:pt x="520" y="358"/>
                  </a:lnTo>
                  <a:lnTo>
                    <a:pt x="520" y="358"/>
                  </a:lnTo>
                  <a:close/>
                  <a:moveTo>
                    <a:pt x="522" y="350"/>
                  </a:moveTo>
                  <a:lnTo>
                    <a:pt x="522" y="350"/>
                  </a:lnTo>
                  <a:lnTo>
                    <a:pt x="522" y="346"/>
                  </a:lnTo>
                  <a:lnTo>
                    <a:pt x="522" y="346"/>
                  </a:lnTo>
                  <a:lnTo>
                    <a:pt x="520" y="348"/>
                  </a:lnTo>
                  <a:lnTo>
                    <a:pt x="522" y="350"/>
                  </a:lnTo>
                  <a:lnTo>
                    <a:pt x="522" y="350"/>
                  </a:lnTo>
                  <a:close/>
                  <a:moveTo>
                    <a:pt x="526" y="310"/>
                  </a:moveTo>
                  <a:lnTo>
                    <a:pt x="526" y="310"/>
                  </a:lnTo>
                  <a:lnTo>
                    <a:pt x="526" y="310"/>
                  </a:lnTo>
                  <a:lnTo>
                    <a:pt x="526" y="312"/>
                  </a:lnTo>
                  <a:lnTo>
                    <a:pt x="526" y="312"/>
                  </a:lnTo>
                  <a:lnTo>
                    <a:pt x="528" y="314"/>
                  </a:lnTo>
                  <a:lnTo>
                    <a:pt x="528" y="314"/>
                  </a:lnTo>
                  <a:lnTo>
                    <a:pt x="530" y="312"/>
                  </a:lnTo>
                  <a:lnTo>
                    <a:pt x="530" y="312"/>
                  </a:lnTo>
                  <a:lnTo>
                    <a:pt x="532" y="314"/>
                  </a:lnTo>
                  <a:lnTo>
                    <a:pt x="530" y="314"/>
                  </a:lnTo>
                  <a:lnTo>
                    <a:pt x="530" y="314"/>
                  </a:lnTo>
                  <a:lnTo>
                    <a:pt x="532" y="316"/>
                  </a:lnTo>
                  <a:lnTo>
                    <a:pt x="532" y="314"/>
                  </a:lnTo>
                  <a:lnTo>
                    <a:pt x="532" y="312"/>
                  </a:lnTo>
                  <a:lnTo>
                    <a:pt x="532" y="312"/>
                  </a:lnTo>
                  <a:lnTo>
                    <a:pt x="532" y="312"/>
                  </a:lnTo>
                  <a:lnTo>
                    <a:pt x="532" y="310"/>
                  </a:lnTo>
                  <a:lnTo>
                    <a:pt x="532" y="310"/>
                  </a:lnTo>
                  <a:lnTo>
                    <a:pt x="530" y="310"/>
                  </a:lnTo>
                  <a:lnTo>
                    <a:pt x="528" y="308"/>
                  </a:lnTo>
                  <a:lnTo>
                    <a:pt x="528" y="308"/>
                  </a:lnTo>
                  <a:lnTo>
                    <a:pt x="526" y="310"/>
                  </a:lnTo>
                  <a:lnTo>
                    <a:pt x="526" y="310"/>
                  </a:lnTo>
                  <a:close/>
                  <a:moveTo>
                    <a:pt x="518" y="318"/>
                  </a:moveTo>
                  <a:lnTo>
                    <a:pt x="518" y="318"/>
                  </a:lnTo>
                  <a:lnTo>
                    <a:pt x="518" y="318"/>
                  </a:lnTo>
                  <a:lnTo>
                    <a:pt x="518" y="320"/>
                  </a:lnTo>
                  <a:lnTo>
                    <a:pt x="520" y="320"/>
                  </a:lnTo>
                  <a:lnTo>
                    <a:pt x="522" y="320"/>
                  </a:lnTo>
                  <a:lnTo>
                    <a:pt x="522" y="320"/>
                  </a:lnTo>
                  <a:lnTo>
                    <a:pt x="522" y="318"/>
                  </a:lnTo>
                  <a:lnTo>
                    <a:pt x="520" y="318"/>
                  </a:lnTo>
                  <a:lnTo>
                    <a:pt x="518" y="318"/>
                  </a:lnTo>
                  <a:lnTo>
                    <a:pt x="518" y="318"/>
                  </a:lnTo>
                  <a:close/>
                  <a:moveTo>
                    <a:pt x="508" y="338"/>
                  </a:moveTo>
                  <a:lnTo>
                    <a:pt x="508" y="338"/>
                  </a:lnTo>
                  <a:lnTo>
                    <a:pt x="510" y="336"/>
                  </a:lnTo>
                  <a:lnTo>
                    <a:pt x="510" y="336"/>
                  </a:lnTo>
                  <a:lnTo>
                    <a:pt x="510" y="336"/>
                  </a:lnTo>
                  <a:lnTo>
                    <a:pt x="512" y="338"/>
                  </a:lnTo>
                  <a:lnTo>
                    <a:pt x="516" y="342"/>
                  </a:lnTo>
                  <a:lnTo>
                    <a:pt x="516" y="342"/>
                  </a:lnTo>
                  <a:lnTo>
                    <a:pt x="516" y="340"/>
                  </a:lnTo>
                  <a:lnTo>
                    <a:pt x="518" y="342"/>
                  </a:lnTo>
                  <a:lnTo>
                    <a:pt x="518" y="342"/>
                  </a:lnTo>
                  <a:lnTo>
                    <a:pt x="518" y="340"/>
                  </a:lnTo>
                  <a:lnTo>
                    <a:pt x="518" y="338"/>
                  </a:lnTo>
                  <a:lnTo>
                    <a:pt x="518" y="338"/>
                  </a:lnTo>
                  <a:lnTo>
                    <a:pt x="516" y="340"/>
                  </a:lnTo>
                  <a:lnTo>
                    <a:pt x="514" y="340"/>
                  </a:lnTo>
                  <a:lnTo>
                    <a:pt x="514" y="340"/>
                  </a:lnTo>
                  <a:lnTo>
                    <a:pt x="514" y="338"/>
                  </a:lnTo>
                  <a:lnTo>
                    <a:pt x="516" y="338"/>
                  </a:lnTo>
                  <a:lnTo>
                    <a:pt x="516" y="338"/>
                  </a:lnTo>
                  <a:lnTo>
                    <a:pt x="516" y="336"/>
                  </a:lnTo>
                  <a:lnTo>
                    <a:pt x="514" y="336"/>
                  </a:lnTo>
                  <a:lnTo>
                    <a:pt x="512" y="336"/>
                  </a:lnTo>
                  <a:lnTo>
                    <a:pt x="510" y="336"/>
                  </a:lnTo>
                  <a:lnTo>
                    <a:pt x="508" y="338"/>
                  </a:lnTo>
                  <a:close/>
                  <a:moveTo>
                    <a:pt x="506" y="344"/>
                  </a:moveTo>
                  <a:lnTo>
                    <a:pt x="506" y="344"/>
                  </a:lnTo>
                  <a:lnTo>
                    <a:pt x="504" y="344"/>
                  </a:lnTo>
                  <a:lnTo>
                    <a:pt x="504" y="344"/>
                  </a:lnTo>
                  <a:lnTo>
                    <a:pt x="506" y="344"/>
                  </a:lnTo>
                  <a:lnTo>
                    <a:pt x="506" y="344"/>
                  </a:lnTo>
                  <a:lnTo>
                    <a:pt x="508" y="346"/>
                  </a:lnTo>
                  <a:lnTo>
                    <a:pt x="506" y="342"/>
                  </a:lnTo>
                  <a:lnTo>
                    <a:pt x="506" y="342"/>
                  </a:lnTo>
                  <a:lnTo>
                    <a:pt x="506" y="344"/>
                  </a:lnTo>
                  <a:lnTo>
                    <a:pt x="506" y="344"/>
                  </a:lnTo>
                  <a:close/>
                  <a:moveTo>
                    <a:pt x="494" y="326"/>
                  </a:moveTo>
                  <a:lnTo>
                    <a:pt x="494" y="326"/>
                  </a:lnTo>
                  <a:lnTo>
                    <a:pt x="496" y="326"/>
                  </a:lnTo>
                  <a:lnTo>
                    <a:pt x="496" y="328"/>
                  </a:lnTo>
                  <a:lnTo>
                    <a:pt x="496" y="326"/>
                  </a:lnTo>
                  <a:lnTo>
                    <a:pt x="496" y="326"/>
                  </a:lnTo>
                  <a:lnTo>
                    <a:pt x="498" y="328"/>
                  </a:lnTo>
                  <a:lnTo>
                    <a:pt x="498" y="330"/>
                  </a:lnTo>
                  <a:lnTo>
                    <a:pt x="498" y="330"/>
                  </a:lnTo>
                  <a:lnTo>
                    <a:pt x="498" y="330"/>
                  </a:lnTo>
                  <a:lnTo>
                    <a:pt x="498" y="330"/>
                  </a:lnTo>
                  <a:lnTo>
                    <a:pt x="500" y="332"/>
                  </a:lnTo>
                  <a:lnTo>
                    <a:pt x="500" y="332"/>
                  </a:lnTo>
                  <a:lnTo>
                    <a:pt x="500" y="330"/>
                  </a:lnTo>
                  <a:lnTo>
                    <a:pt x="500" y="330"/>
                  </a:lnTo>
                  <a:lnTo>
                    <a:pt x="504" y="332"/>
                  </a:lnTo>
                  <a:lnTo>
                    <a:pt x="504" y="334"/>
                  </a:lnTo>
                  <a:lnTo>
                    <a:pt x="506" y="332"/>
                  </a:lnTo>
                  <a:lnTo>
                    <a:pt x="506" y="332"/>
                  </a:lnTo>
                  <a:lnTo>
                    <a:pt x="504" y="330"/>
                  </a:lnTo>
                  <a:lnTo>
                    <a:pt x="504" y="330"/>
                  </a:lnTo>
                  <a:lnTo>
                    <a:pt x="504" y="330"/>
                  </a:lnTo>
                  <a:lnTo>
                    <a:pt x="504" y="330"/>
                  </a:lnTo>
                  <a:lnTo>
                    <a:pt x="504" y="330"/>
                  </a:lnTo>
                  <a:lnTo>
                    <a:pt x="504" y="330"/>
                  </a:lnTo>
                  <a:lnTo>
                    <a:pt x="504" y="328"/>
                  </a:lnTo>
                  <a:lnTo>
                    <a:pt x="506" y="326"/>
                  </a:lnTo>
                  <a:lnTo>
                    <a:pt x="506" y="324"/>
                  </a:lnTo>
                  <a:lnTo>
                    <a:pt x="504" y="322"/>
                  </a:lnTo>
                  <a:lnTo>
                    <a:pt x="504" y="322"/>
                  </a:lnTo>
                  <a:lnTo>
                    <a:pt x="506" y="324"/>
                  </a:lnTo>
                  <a:lnTo>
                    <a:pt x="504" y="326"/>
                  </a:lnTo>
                  <a:lnTo>
                    <a:pt x="504" y="328"/>
                  </a:lnTo>
                  <a:lnTo>
                    <a:pt x="504" y="330"/>
                  </a:lnTo>
                  <a:lnTo>
                    <a:pt x="504" y="330"/>
                  </a:lnTo>
                  <a:lnTo>
                    <a:pt x="504" y="330"/>
                  </a:lnTo>
                  <a:lnTo>
                    <a:pt x="504" y="330"/>
                  </a:lnTo>
                  <a:lnTo>
                    <a:pt x="504" y="330"/>
                  </a:lnTo>
                  <a:lnTo>
                    <a:pt x="504" y="332"/>
                  </a:lnTo>
                  <a:lnTo>
                    <a:pt x="502" y="332"/>
                  </a:lnTo>
                  <a:lnTo>
                    <a:pt x="502" y="332"/>
                  </a:lnTo>
                  <a:lnTo>
                    <a:pt x="502" y="328"/>
                  </a:lnTo>
                  <a:lnTo>
                    <a:pt x="500" y="324"/>
                  </a:lnTo>
                  <a:lnTo>
                    <a:pt x="500" y="324"/>
                  </a:lnTo>
                  <a:lnTo>
                    <a:pt x="498" y="324"/>
                  </a:lnTo>
                  <a:lnTo>
                    <a:pt x="498" y="326"/>
                  </a:lnTo>
                  <a:lnTo>
                    <a:pt x="498" y="326"/>
                  </a:lnTo>
                  <a:lnTo>
                    <a:pt x="496" y="324"/>
                  </a:lnTo>
                  <a:lnTo>
                    <a:pt x="496" y="324"/>
                  </a:lnTo>
                  <a:lnTo>
                    <a:pt x="496" y="324"/>
                  </a:lnTo>
                  <a:lnTo>
                    <a:pt x="496" y="326"/>
                  </a:lnTo>
                  <a:lnTo>
                    <a:pt x="494" y="326"/>
                  </a:lnTo>
                  <a:lnTo>
                    <a:pt x="494" y="326"/>
                  </a:lnTo>
                  <a:close/>
                  <a:moveTo>
                    <a:pt x="492" y="330"/>
                  </a:moveTo>
                  <a:lnTo>
                    <a:pt x="492" y="330"/>
                  </a:lnTo>
                  <a:lnTo>
                    <a:pt x="492" y="330"/>
                  </a:lnTo>
                  <a:lnTo>
                    <a:pt x="492" y="332"/>
                  </a:lnTo>
                  <a:lnTo>
                    <a:pt x="494" y="332"/>
                  </a:lnTo>
                  <a:lnTo>
                    <a:pt x="494" y="334"/>
                  </a:lnTo>
                  <a:lnTo>
                    <a:pt x="494" y="334"/>
                  </a:lnTo>
                  <a:lnTo>
                    <a:pt x="498" y="336"/>
                  </a:lnTo>
                  <a:lnTo>
                    <a:pt x="498" y="334"/>
                  </a:lnTo>
                  <a:lnTo>
                    <a:pt x="498" y="334"/>
                  </a:lnTo>
                  <a:lnTo>
                    <a:pt x="498" y="334"/>
                  </a:lnTo>
                  <a:lnTo>
                    <a:pt x="498" y="332"/>
                  </a:lnTo>
                  <a:lnTo>
                    <a:pt x="496" y="330"/>
                  </a:lnTo>
                  <a:lnTo>
                    <a:pt x="496" y="330"/>
                  </a:lnTo>
                  <a:lnTo>
                    <a:pt x="494" y="330"/>
                  </a:lnTo>
                  <a:lnTo>
                    <a:pt x="492" y="330"/>
                  </a:lnTo>
                  <a:lnTo>
                    <a:pt x="492" y="330"/>
                  </a:lnTo>
                  <a:close/>
                  <a:moveTo>
                    <a:pt x="490" y="326"/>
                  </a:moveTo>
                  <a:lnTo>
                    <a:pt x="490" y="326"/>
                  </a:lnTo>
                  <a:lnTo>
                    <a:pt x="490" y="324"/>
                  </a:lnTo>
                  <a:lnTo>
                    <a:pt x="490" y="324"/>
                  </a:lnTo>
                  <a:lnTo>
                    <a:pt x="492" y="324"/>
                  </a:lnTo>
                  <a:lnTo>
                    <a:pt x="490" y="324"/>
                  </a:lnTo>
                  <a:lnTo>
                    <a:pt x="490" y="324"/>
                  </a:lnTo>
                  <a:lnTo>
                    <a:pt x="488" y="324"/>
                  </a:lnTo>
                  <a:lnTo>
                    <a:pt x="490" y="326"/>
                  </a:lnTo>
                  <a:lnTo>
                    <a:pt x="490" y="326"/>
                  </a:lnTo>
                  <a:close/>
                  <a:moveTo>
                    <a:pt x="490" y="302"/>
                  </a:moveTo>
                  <a:lnTo>
                    <a:pt x="490" y="302"/>
                  </a:lnTo>
                  <a:lnTo>
                    <a:pt x="490" y="304"/>
                  </a:lnTo>
                  <a:lnTo>
                    <a:pt x="492" y="304"/>
                  </a:lnTo>
                  <a:lnTo>
                    <a:pt x="492" y="304"/>
                  </a:lnTo>
                  <a:lnTo>
                    <a:pt x="490" y="302"/>
                  </a:lnTo>
                  <a:lnTo>
                    <a:pt x="490" y="302"/>
                  </a:lnTo>
                  <a:close/>
                  <a:moveTo>
                    <a:pt x="482" y="292"/>
                  </a:moveTo>
                  <a:lnTo>
                    <a:pt x="482" y="292"/>
                  </a:lnTo>
                  <a:lnTo>
                    <a:pt x="484" y="294"/>
                  </a:lnTo>
                  <a:lnTo>
                    <a:pt x="484" y="292"/>
                  </a:lnTo>
                  <a:lnTo>
                    <a:pt x="482" y="292"/>
                  </a:lnTo>
                  <a:close/>
                  <a:moveTo>
                    <a:pt x="480" y="266"/>
                  </a:moveTo>
                  <a:lnTo>
                    <a:pt x="480" y="268"/>
                  </a:lnTo>
                  <a:lnTo>
                    <a:pt x="480" y="266"/>
                  </a:lnTo>
                  <a:lnTo>
                    <a:pt x="480" y="266"/>
                  </a:lnTo>
                  <a:lnTo>
                    <a:pt x="480" y="266"/>
                  </a:lnTo>
                  <a:lnTo>
                    <a:pt x="480" y="266"/>
                  </a:lnTo>
                  <a:close/>
                  <a:moveTo>
                    <a:pt x="472" y="288"/>
                  </a:moveTo>
                  <a:lnTo>
                    <a:pt x="472" y="288"/>
                  </a:lnTo>
                  <a:lnTo>
                    <a:pt x="472" y="290"/>
                  </a:lnTo>
                  <a:lnTo>
                    <a:pt x="472" y="290"/>
                  </a:lnTo>
                  <a:lnTo>
                    <a:pt x="472" y="290"/>
                  </a:lnTo>
                  <a:lnTo>
                    <a:pt x="472" y="290"/>
                  </a:lnTo>
                  <a:lnTo>
                    <a:pt x="474" y="290"/>
                  </a:lnTo>
                  <a:lnTo>
                    <a:pt x="474" y="290"/>
                  </a:lnTo>
                  <a:lnTo>
                    <a:pt x="474" y="288"/>
                  </a:lnTo>
                  <a:lnTo>
                    <a:pt x="472" y="288"/>
                  </a:lnTo>
                  <a:lnTo>
                    <a:pt x="472" y="288"/>
                  </a:lnTo>
                  <a:close/>
                  <a:moveTo>
                    <a:pt x="460" y="278"/>
                  </a:moveTo>
                  <a:lnTo>
                    <a:pt x="460" y="278"/>
                  </a:lnTo>
                  <a:lnTo>
                    <a:pt x="462" y="280"/>
                  </a:lnTo>
                  <a:lnTo>
                    <a:pt x="464" y="282"/>
                  </a:lnTo>
                  <a:lnTo>
                    <a:pt x="464" y="282"/>
                  </a:lnTo>
                  <a:lnTo>
                    <a:pt x="464" y="282"/>
                  </a:lnTo>
                  <a:lnTo>
                    <a:pt x="462" y="282"/>
                  </a:lnTo>
                  <a:lnTo>
                    <a:pt x="462" y="282"/>
                  </a:lnTo>
                  <a:lnTo>
                    <a:pt x="462" y="282"/>
                  </a:lnTo>
                  <a:lnTo>
                    <a:pt x="462" y="282"/>
                  </a:lnTo>
                  <a:lnTo>
                    <a:pt x="462" y="284"/>
                  </a:lnTo>
                  <a:lnTo>
                    <a:pt x="462" y="284"/>
                  </a:lnTo>
                  <a:lnTo>
                    <a:pt x="462" y="284"/>
                  </a:lnTo>
                  <a:lnTo>
                    <a:pt x="464" y="284"/>
                  </a:lnTo>
                  <a:lnTo>
                    <a:pt x="464" y="284"/>
                  </a:lnTo>
                  <a:lnTo>
                    <a:pt x="462" y="286"/>
                  </a:lnTo>
                  <a:lnTo>
                    <a:pt x="462" y="286"/>
                  </a:lnTo>
                  <a:lnTo>
                    <a:pt x="462" y="286"/>
                  </a:lnTo>
                  <a:lnTo>
                    <a:pt x="460" y="284"/>
                  </a:lnTo>
                  <a:lnTo>
                    <a:pt x="460" y="284"/>
                  </a:lnTo>
                  <a:lnTo>
                    <a:pt x="458" y="284"/>
                  </a:lnTo>
                  <a:lnTo>
                    <a:pt x="458" y="284"/>
                  </a:lnTo>
                  <a:lnTo>
                    <a:pt x="460" y="286"/>
                  </a:lnTo>
                  <a:lnTo>
                    <a:pt x="462" y="288"/>
                  </a:lnTo>
                  <a:lnTo>
                    <a:pt x="462" y="288"/>
                  </a:lnTo>
                  <a:lnTo>
                    <a:pt x="462" y="288"/>
                  </a:lnTo>
                  <a:lnTo>
                    <a:pt x="464" y="288"/>
                  </a:lnTo>
                  <a:lnTo>
                    <a:pt x="464" y="288"/>
                  </a:lnTo>
                  <a:lnTo>
                    <a:pt x="464" y="286"/>
                  </a:lnTo>
                  <a:lnTo>
                    <a:pt x="464" y="286"/>
                  </a:lnTo>
                  <a:lnTo>
                    <a:pt x="464" y="286"/>
                  </a:lnTo>
                  <a:lnTo>
                    <a:pt x="466" y="284"/>
                  </a:lnTo>
                  <a:lnTo>
                    <a:pt x="466" y="284"/>
                  </a:lnTo>
                  <a:lnTo>
                    <a:pt x="468" y="286"/>
                  </a:lnTo>
                  <a:lnTo>
                    <a:pt x="468" y="286"/>
                  </a:lnTo>
                  <a:lnTo>
                    <a:pt x="466" y="282"/>
                  </a:lnTo>
                  <a:lnTo>
                    <a:pt x="466" y="282"/>
                  </a:lnTo>
                  <a:lnTo>
                    <a:pt x="466" y="284"/>
                  </a:lnTo>
                  <a:lnTo>
                    <a:pt x="464" y="284"/>
                  </a:lnTo>
                  <a:lnTo>
                    <a:pt x="464" y="280"/>
                  </a:lnTo>
                  <a:lnTo>
                    <a:pt x="466" y="280"/>
                  </a:lnTo>
                  <a:lnTo>
                    <a:pt x="466" y="280"/>
                  </a:lnTo>
                  <a:lnTo>
                    <a:pt x="464" y="278"/>
                  </a:lnTo>
                  <a:lnTo>
                    <a:pt x="462" y="276"/>
                  </a:lnTo>
                  <a:lnTo>
                    <a:pt x="460" y="278"/>
                  </a:lnTo>
                  <a:lnTo>
                    <a:pt x="460" y="278"/>
                  </a:lnTo>
                  <a:close/>
                  <a:moveTo>
                    <a:pt x="464" y="248"/>
                  </a:moveTo>
                  <a:lnTo>
                    <a:pt x="464" y="248"/>
                  </a:lnTo>
                  <a:lnTo>
                    <a:pt x="464" y="250"/>
                  </a:lnTo>
                  <a:lnTo>
                    <a:pt x="464" y="252"/>
                  </a:lnTo>
                  <a:lnTo>
                    <a:pt x="464" y="252"/>
                  </a:lnTo>
                  <a:lnTo>
                    <a:pt x="464" y="252"/>
                  </a:lnTo>
                  <a:lnTo>
                    <a:pt x="464" y="250"/>
                  </a:lnTo>
                  <a:lnTo>
                    <a:pt x="466" y="252"/>
                  </a:lnTo>
                  <a:lnTo>
                    <a:pt x="464" y="254"/>
                  </a:lnTo>
                  <a:lnTo>
                    <a:pt x="464" y="254"/>
                  </a:lnTo>
                  <a:lnTo>
                    <a:pt x="464" y="256"/>
                  </a:lnTo>
                  <a:lnTo>
                    <a:pt x="464" y="256"/>
                  </a:lnTo>
                  <a:lnTo>
                    <a:pt x="464" y="254"/>
                  </a:lnTo>
                  <a:lnTo>
                    <a:pt x="466" y="256"/>
                  </a:lnTo>
                  <a:lnTo>
                    <a:pt x="466" y="256"/>
                  </a:lnTo>
                  <a:lnTo>
                    <a:pt x="466" y="254"/>
                  </a:lnTo>
                  <a:lnTo>
                    <a:pt x="466" y="252"/>
                  </a:lnTo>
                  <a:lnTo>
                    <a:pt x="466" y="252"/>
                  </a:lnTo>
                  <a:lnTo>
                    <a:pt x="466" y="250"/>
                  </a:lnTo>
                  <a:lnTo>
                    <a:pt x="464" y="248"/>
                  </a:lnTo>
                  <a:lnTo>
                    <a:pt x="464" y="248"/>
                  </a:lnTo>
                  <a:close/>
                  <a:moveTo>
                    <a:pt x="456" y="272"/>
                  </a:moveTo>
                  <a:lnTo>
                    <a:pt x="456" y="272"/>
                  </a:lnTo>
                  <a:lnTo>
                    <a:pt x="456" y="274"/>
                  </a:lnTo>
                  <a:lnTo>
                    <a:pt x="458" y="276"/>
                  </a:lnTo>
                  <a:lnTo>
                    <a:pt x="458" y="276"/>
                  </a:lnTo>
                  <a:lnTo>
                    <a:pt x="456" y="272"/>
                  </a:lnTo>
                  <a:close/>
                  <a:moveTo>
                    <a:pt x="430" y="340"/>
                  </a:moveTo>
                  <a:lnTo>
                    <a:pt x="432" y="342"/>
                  </a:lnTo>
                  <a:lnTo>
                    <a:pt x="432" y="342"/>
                  </a:lnTo>
                  <a:lnTo>
                    <a:pt x="432" y="340"/>
                  </a:lnTo>
                  <a:lnTo>
                    <a:pt x="430" y="340"/>
                  </a:lnTo>
                  <a:lnTo>
                    <a:pt x="430" y="340"/>
                  </a:lnTo>
                  <a:close/>
                  <a:moveTo>
                    <a:pt x="456" y="244"/>
                  </a:moveTo>
                  <a:lnTo>
                    <a:pt x="456" y="244"/>
                  </a:lnTo>
                  <a:lnTo>
                    <a:pt x="458" y="246"/>
                  </a:lnTo>
                  <a:lnTo>
                    <a:pt x="460" y="248"/>
                  </a:lnTo>
                  <a:lnTo>
                    <a:pt x="460" y="248"/>
                  </a:lnTo>
                  <a:lnTo>
                    <a:pt x="460" y="246"/>
                  </a:lnTo>
                  <a:lnTo>
                    <a:pt x="460" y="246"/>
                  </a:lnTo>
                  <a:lnTo>
                    <a:pt x="460" y="246"/>
                  </a:lnTo>
                  <a:lnTo>
                    <a:pt x="462" y="246"/>
                  </a:lnTo>
                  <a:lnTo>
                    <a:pt x="462" y="246"/>
                  </a:lnTo>
                  <a:lnTo>
                    <a:pt x="460" y="244"/>
                  </a:lnTo>
                  <a:lnTo>
                    <a:pt x="458" y="242"/>
                  </a:lnTo>
                  <a:lnTo>
                    <a:pt x="458" y="242"/>
                  </a:lnTo>
                  <a:lnTo>
                    <a:pt x="458" y="244"/>
                  </a:lnTo>
                  <a:lnTo>
                    <a:pt x="456" y="244"/>
                  </a:lnTo>
                  <a:lnTo>
                    <a:pt x="456" y="244"/>
                  </a:lnTo>
                  <a:close/>
                  <a:moveTo>
                    <a:pt x="442" y="276"/>
                  </a:moveTo>
                  <a:lnTo>
                    <a:pt x="442" y="276"/>
                  </a:lnTo>
                  <a:lnTo>
                    <a:pt x="442" y="278"/>
                  </a:lnTo>
                  <a:lnTo>
                    <a:pt x="442" y="278"/>
                  </a:lnTo>
                  <a:lnTo>
                    <a:pt x="442" y="278"/>
                  </a:lnTo>
                  <a:lnTo>
                    <a:pt x="442" y="278"/>
                  </a:lnTo>
                  <a:lnTo>
                    <a:pt x="444" y="282"/>
                  </a:lnTo>
                  <a:lnTo>
                    <a:pt x="444" y="282"/>
                  </a:lnTo>
                  <a:lnTo>
                    <a:pt x="442" y="282"/>
                  </a:lnTo>
                  <a:lnTo>
                    <a:pt x="442" y="284"/>
                  </a:lnTo>
                  <a:lnTo>
                    <a:pt x="442" y="284"/>
                  </a:lnTo>
                  <a:lnTo>
                    <a:pt x="442" y="284"/>
                  </a:lnTo>
                  <a:lnTo>
                    <a:pt x="442" y="284"/>
                  </a:lnTo>
                  <a:lnTo>
                    <a:pt x="442" y="284"/>
                  </a:lnTo>
                  <a:lnTo>
                    <a:pt x="446" y="288"/>
                  </a:lnTo>
                  <a:lnTo>
                    <a:pt x="446" y="288"/>
                  </a:lnTo>
                  <a:lnTo>
                    <a:pt x="448" y="290"/>
                  </a:lnTo>
                  <a:lnTo>
                    <a:pt x="450" y="288"/>
                  </a:lnTo>
                  <a:lnTo>
                    <a:pt x="446" y="288"/>
                  </a:lnTo>
                  <a:lnTo>
                    <a:pt x="446" y="288"/>
                  </a:lnTo>
                  <a:lnTo>
                    <a:pt x="448" y="286"/>
                  </a:lnTo>
                  <a:lnTo>
                    <a:pt x="446" y="284"/>
                  </a:lnTo>
                  <a:lnTo>
                    <a:pt x="446" y="282"/>
                  </a:lnTo>
                  <a:lnTo>
                    <a:pt x="446" y="280"/>
                  </a:lnTo>
                  <a:lnTo>
                    <a:pt x="446" y="280"/>
                  </a:lnTo>
                  <a:lnTo>
                    <a:pt x="442" y="276"/>
                  </a:lnTo>
                  <a:lnTo>
                    <a:pt x="442" y="276"/>
                  </a:lnTo>
                  <a:close/>
                  <a:moveTo>
                    <a:pt x="440" y="276"/>
                  </a:moveTo>
                  <a:lnTo>
                    <a:pt x="440" y="276"/>
                  </a:lnTo>
                  <a:lnTo>
                    <a:pt x="442" y="278"/>
                  </a:lnTo>
                  <a:lnTo>
                    <a:pt x="442" y="278"/>
                  </a:lnTo>
                  <a:lnTo>
                    <a:pt x="442" y="276"/>
                  </a:lnTo>
                  <a:lnTo>
                    <a:pt x="440" y="274"/>
                  </a:lnTo>
                  <a:lnTo>
                    <a:pt x="440" y="274"/>
                  </a:lnTo>
                  <a:lnTo>
                    <a:pt x="440" y="274"/>
                  </a:lnTo>
                  <a:lnTo>
                    <a:pt x="440" y="276"/>
                  </a:lnTo>
                  <a:lnTo>
                    <a:pt x="440" y="276"/>
                  </a:lnTo>
                  <a:close/>
                  <a:moveTo>
                    <a:pt x="422" y="320"/>
                  </a:moveTo>
                  <a:lnTo>
                    <a:pt x="422" y="320"/>
                  </a:lnTo>
                  <a:lnTo>
                    <a:pt x="424" y="320"/>
                  </a:lnTo>
                  <a:lnTo>
                    <a:pt x="424" y="322"/>
                  </a:lnTo>
                  <a:lnTo>
                    <a:pt x="426" y="322"/>
                  </a:lnTo>
                  <a:lnTo>
                    <a:pt x="426" y="324"/>
                  </a:lnTo>
                  <a:lnTo>
                    <a:pt x="426" y="324"/>
                  </a:lnTo>
                  <a:lnTo>
                    <a:pt x="428" y="324"/>
                  </a:lnTo>
                  <a:lnTo>
                    <a:pt x="430" y="324"/>
                  </a:lnTo>
                  <a:lnTo>
                    <a:pt x="430" y="324"/>
                  </a:lnTo>
                  <a:lnTo>
                    <a:pt x="428" y="322"/>
                  </a:lnTo>
                  <a:lnTo>
                    <a:pt x="426" y="322"/>
                  </a:lnTo>
                  <a:lnTo>
                    <a:pt x="424" y="318"/>
                  </a:lnTo>
                  <a:lnTo>
                    <a:pt x="424" y="318"/>
                  </a:lnTo>
                  <a:lnTo>
                    <a:pt x="422" y="320"/>
                  </a:lnTo>
                  <a:lnTo>
                    <a:pt x="422" y="320"/>
                  </a:lnTo>
                  <a:close/>
                  <a:moveTo>
                    <a:pt x="418" y="332"/>
                  </a:moveTo>
                  <a:lnTo>
                    <a:pt x="418" y="330"/>
                  </a:lnTo>
                  <a:lnTo>
                    <a:pt x="416" y="332"/>
                  </a:lnTo>
                  <a:lnTo>
                    <a:pt x="418" y="332"/>
                  </a:lnTo>
                  <a:close/>
                  <a:moveTo>
                    <a:pt x="422" y="318"/>
                  </a:moveTo>
                  <a:lnTo>
                    <a:pt x="422" y="318"/>
                  </a:lnTo>
                  <a:lnTo>
                    <a:pt x="422" y="318"/>
                  </a:lnTo>
                  <a:lnTo>
                    <a:pt x="422" y="318"/>
                  </a:lnTo>
                  <a:close/>
                  <a:moveTo>
                    <a:pt x="438" y="270"/>
                  </a:moveTo>
                  <a:lnTo>
                    <a:pt x="438" y="272"/>
                  </a:lnTo>
                  <a:lnTo>
                    <a:pt x="438" y="272"/>
                  </a:lnTo>
                  <a:lnTo>
                    <a:pt x="438" y="270"/>
                  </a:lnTo>
                  <a:lnTo>
                    <a:pt x="438" y="270"/>
                  </a:lnTo>
                  <a:lnTo>
                    <a:pt x="438" y="270"/>
                  </a:lnTo>
                  <a:lnTo>
                    <a:pt x="438" y="270"/>
                  </a:lnTo>
                  <a:lnTo>
                    <a:pt x="438" y="270"/>
                  </a:lnTo>
                  <a:lnTo>
                    <a:pt x="438" y="270"/>
                  </a:lnTo>
                  <a:lnTo>
                    <a:pt x="438" y="270"/>
                  </a:lnTo>
                  <a:close/>
                  <a:moveTo>
                    <a:pt x="430" y="292"/>
                  </a:moveTo>
                  <a:lnTo>
                    <a:pt x="430" y="292"/>
                  </a:lnTo>
                  <a:lnTo>
                    <a:pt x="428" y="290"/>
                  </a:lnTo>
                  <a:lnTo>
                    <a:pt x="428" y="290"/>
                  </a:lnTo>
                  <a:lnTo>
                    <a:pt x="428" y="290"/>
                  </a:lnTo>
                  <a:lnTo>
                    <a:pt x="430" y="292"/>
                  </a:lnTo>
                  <a:lnTo>
                    <a:pt x="430" y="292"/>
                  </a:lnTo>
                  <a:close/>
                  <a:moveTo>
                    <a:pt x="436" y="270"/>
                  </a:moveTo>
                  <a:lnTo>
                    <a:pt x="436" y="270"/>
                  </a:lnTo>
                  <a:lnTo>
                    <a:pt x="436" y="268"/>
                  </a:lnTo>
                  <a:lnTo>
                    <a:pt x="432" y="264"/>
                  </a:lnTo>
                  <a:lnTo>
                    <a:pt x="430" y="262"/>
                  </a:lnTo>
                  <a:lnTo>
                    <a:pt x="428" y="260"/>
                  </a:lnTo>
                  <a:lnTo>
                    <a:pt x="428" y="260"/>
                  </a:lnTo>
                  <a:lnTo>
                    <a:pt x="424" y="260"/>
                  </a:lnTo>
                  <a:lnTo>
                    <a:pt x="422" y="258"/>
                  </a:lnTo>
                  <a:lnTo>
                    <a:pt x="422" y="258"/>
                  </a:lnTo>
                  <a:lnTo>
                    <a:pt x="420" y="258"/>
                  </a:lnTo>
                  <a:lnTo>
                    <a:pt x="420" y="258"/>
                  </a:lnTo>
                  <a:lnTo>
                    <a:pt x="420" y="258"/>
                  </a:lnTo>
                  <a:lnTo>
                    <a:pt x="420" y="260"/>
                  </a:lnTo>
                  <a:lnTo>
                    <a:pt x="422" y="260"/>
                  </a:lnTo>
                  <a:lnTo>
                    <a:pt x="424" y="260"/>
                  </a:lnTo>
                  <a:lnTo>
                    <a:pt x="424" y="260"/>
                  </a:lnTo>
                  <a:lnTo>
                    <a:pt x="426" y="264"/>
                  </a:lnTo>
                  <a:lnTo>
                    <a:pt x="432" y="268"/>
                  </a:lnTo>
                  <a:lnTo>
                    <a:pt x="432" y="268"/>
                  </a:lnTo>
                  <a:lnTo>
                    <a:pt x="432" y="266"/>
                  </a:lnTo>
                  <a:lnTo>
                    <a:pt x="432" y="266"/>
                  </a:lnTo>
                  <a:lnTo>
                    <a:pt x="434" y="268"/>
                  </a:lnTo>
                  <a:lnTo>
                    <a:pt x="436" y="270"/>
                  </a:lnTo>
                  <a:lnTo>
                    <a:pt x="436" y="270"/>
                  </a:lnTo>
                  <a:close/>
                  <a:moveTo>
                    <a:pt x="438" y="254"/>
                  </a:moveTo>
                  <a:lnTo>
                    <a:pt x="442" y="256"/>
                  </a:lnTo>
                  <a:lnTo>
                    <a:pt x="442" y="256"/>
                  </a:lnTo>
                  <a:lnTo>
                    <a:pt x="440" y="254"/>
                  </a:lnTo>
                  <a:lnTo>
                    <a:pt x="438" y="254"/>
                  </a:lnTo>
                  <a:lnTo>
                    <a:pt x="438" y="254"/>
                  </a:lnTo>
                  <a:close/>
                  <a:moveTo>
                    <a:pt x="436" y="252"/>
                  </a:moveTo>
                  <a:lnTo>
                    <a:pt x="438" y="254"/>
                  </a:lnTo>
                  <a:lnTo>
                    <a:pt x="438" y="254"/>
                  </a:lnTo>
                  <a:lnTo>
                    <a:pt x="438" y="252"/>
                  </a:lnTo>
                  <a:lnTo>
                    <a:pt x="436" y="252"/>
                  </a:lnTo>
                  <a:close/>
                  <a:moveTo>
                    <a:pt x="430" y="254"/>
                  </a:moveTo>
                  <a:lnTo>
                    <a:pt x="430" y="254"/>
                  </a:lnTo>
                  <a:lnTo>
                    <a:pt x="428" y="254"/>
                  </a:lnTo>
                  <a:lnTo>
                    <a:pt x="426" y="252"/>
                  </a:lnTo>
                  <a:lnTo>
                    <a:pt x="426" y="252"/>
                  </a:lnTo>
                  <a:lnTo>
                    <a:pt x="424" y="252"/>
                  </a:lnTo>
                  <a:lnTo>
                    <a:pt x="424" y="256"/>
                  </a:lnTo>
                  <a:lnTo>
                    <a:pt x="424" y="256"/>
                  </a:lnTo>
                  <a:lnTo>
                    <a:pt x="426" y="254"/>
                  </a:lnTo>
                  <a:lnTo>
                    <a:pt x="426" y="254"/>
                  </a:lnTo>
                  <a:lnTo>
                    <a:pt x="428" y="256"/>
                  </a:lnTo>
                  <a:lnTo>
                    <a:pt x="428" y="254"/>
                  </a:lnTo>
                  <a:lnTo>
                    <a:pt x="432" y="258"/>
                  </a:lnTo>
                  <a:lnTo>
                    <a:pt x="432" y="258"/>
                  </a:lnTo>
                  <a:lnTo>
                    <a:pt x="434" y="256"/>
                  </a:lnTo>
                  <a:lnTo>
                    <a:pt x="432" y="256"/>
                  </a:lnTo>
                  <a:lnTo>
                    <a:pt x="432" y="256"/>
                  </a:lnTo>
                  <a:lnTo>
                    <a:pt x="432" y="254"/>
                  </a:lnTo>
                  <a:lnTo>
                    <a:pt x="432" y="254"/>
                  </a:lnTo>
                  <a:lnTo>
                    <a:pt x="432" y="254"/>
                  </a:lnTo>
                  <a:lnTo>
                    <a:pt x="430" y="254"/>
                  </a:lnTo>
                  <a:lnTo>
                    <a:pt x="430" y="254"/>
                  </a:lnTo>
                  <a:close/>
                  <a:moveTo>
                    <a:pt x="422" y="246"/>
                  </a:moveTo>
                  <a:lnTo>
                    <a:pt x="422" y="246"/>
                  </a:lnTo>
                  <a:lnTo>
                    <a:pt x="422" y="248"/>
                  </a:lnTo>
                  <a:lnTo>
                    <a:pt x="422" y="248"/>
                  </a:lnTo>
                  <a:lnTo>
                    <a:pt x="424" y="248"/>
                  </a:lnTo>
                  <a:lnTo>
                    <a:pt x="424" y="250"/>
                  </a:lnTo>
                  <a:lnTo>
                    <a:pt x="424" y="250"/>
                  </a:lnTo>
                  <a:lnTo>
                    <a:pt x="426" y="248"/>
                  </a:lnTo>
                  <a:lnTo>
                    <a:pt x="428" y="248"/>
                  </a:lnTo>
                  <a:lnTo>
                    <a:pt x="426" y="248"/>
                  </a:lnTo>
                  <a:lnTo>
                    <a:pt x="426" y="248"/>
                  </a:lnTo>
                  <a:lnTo>
                    <a:pt x="426" y="246"/>
                  </a:lnTo>
                  <a:lnTo>
                    <a:pt x="426" y="246"/>
                  </a:lnTo>
                  <a:lnTo>
                    <a:pt x="426" y="246"/>
                  </a:lnTo>
                  <a:lnTo>
                    <a:pt x="422" y="246"/>
                  </a:lnTo>
                  <a:lnTo>
                    <a:pt x="422" y="246"/>
                  </a:lnTo>
                  <a:close/>
                  <a:moveTo>
                    <a:pt x="420" y="250"/>
                  </a:moveTo>
                  <a:lnTo>
                    <a:pt x="422" y="252"/>
                  </a:lnTo>
                  <a:lnTo>
                    <a:pt x="422" y="250"/>
                  </a:lnTo>
                  <a:lnTo>
                    <a:pt x="422" y="250"/>
                  </a:lnTo>
                  <a:lnTo>
                    <a:pt x="422" y="250"/>
                  </a:lnTo>
                  <a:lnTo>
                    <a:pt x="420" y="250"/>
                  </a:lnTo>
                  <a:lnTo>
                    <a:pt x="420" y="250"/>
                  </a:lnTo>
                  <a:close/>
                  <a:moveTo>
                    <a:pt x="416" y="256"/>
                  </a:moveTo>
                  <a:lnTo>
                    <a:pt x="416" y="258"/>
                  </a:lnTo>
                  <a:lnTo>
                    <a:pt x="418" y="256"/>
                  </a:lnTo>
                  <a:lnTo>
                    <a:pt x="418" y="256"/>
                  </a:lnTo>
                  <a:lnTo>
                    <a:pt x="416" y="256"/>
                  </a:lnTo>
                  <a:lnTo>
                    <a:pt x="416" y="256"/>
                  </a:lnTo>
                  <a:lnTo>
                    <a:pt x="416" y="256"/>
                  </a:lnTo>
                  <a:close/>
                  <a:moveTo>
                    <a:pt x="416" y="242"/>
                  </a:moveTo>
                  <a:lnTo>
                    <a:pt x="416" y="244"/>
                  </a:lnTo>
                  <a:lnTo>
                    <a:pt x="416" y="244"/>
                  </a:lnTo>
                  <a:lnTo>
                    <a:pt x="418" y="246"/>
                  </a:lnTo>
                  <a:lnTo>
                    <a:pt x="416" y="248"/>
                  </a:lnTo>
                  <a:lnTo>
                    <a:pt x="418" y="248"/>
                  </a:lnTo>
                  <a:lnTo>
                    <a:pt x="418" y="248"/>
                  </a:lnTo>
                  <a:lnTo>
                    <a:pt x="418" y="246"/>
                  </a:lnTo>
                  <a:lnTo>
                    <a:pt x="418" y="244"/>
                  </a:lnTo>
                  <a:lnTo>
                    <a:pt x="418" y="246"/>
                  </a:lnTo>
                  <a:lnTo>
                    <a:pt x="418" y="246"/>
                  </a:lnTo>
                  <a:lnTo>
                    <a:pt x="416" y="244"/>
                  </a:lnTo>
                  <a:lnTo>
                    <a:pt x="416" y="242"/>
                  </a:lnTo>
                  <a:lnTo>
                    <a:pt x="416" y="242"/>
                  </a:lnTo>
                  <a:close/>
                  <a:moveTo>
                    <a:pt x="412" y="244"/>
                  </a:moveTo>
                  <a:lnTo>
                    <a:pt x="412" y="244"/>
                  </a:lnTo>
                  <a:lnTo>
                    <a:pt x="414" y="246"/>
                  </a:lnTo>
                  <a:lnTo>
                    <a:pt x="414" y="246"/>
                  </a:lnTo>
                  <a:lnTo>
                    <a:pt x="414" y="246"/>
                  </a:lnTo>
                  <a:lnTo>
                    <a:pt x="414" y="246"/>
                  </a:lnTo>
                  <a:lnTo>
                    <a:pt x="414" y="244"/>
                  </a:lnTo>
                  <a:lnTo>
                    <a:pt x="412" y="242"/>
                  </a:lnTo>
                  <a:lnTo>
                    <a:pt x="412" y="242"/>
                  </a:lnTo>
                  <a:lnTo>
                    <a:pt x="412" y="244"/>
                  </a:lnTo>
                  <a:lnTo>
                    <a:pt x="412" y="244"/>
                  </a:lnTo>
                  <a:close/>
                  <a:moveTo>
                    <a:pt x="372" y="356"/>
                  </a:moveTo>
                  <a:lnTo>
                    <a:pt x="372" y="356"/>
                  </a:lnTo>
                  <a:lnTo>
                    <a:pt x="374" y="358"/>
                  </a:lnTo>
                  <a:lnTo>
                    <a:pt x="376" y="360"/>
                  </a:lnTo>
                  <a:lnTo>
                    <a:pt x="376" y="360"/>
                  </a:lnTo>
                  <a:lnTo>
                    <a:pt x="376" y="358"/>
                  </a:lnTo>
                  <a:lnTo>
                    <a:pt x="376" y="358"/>
                  </a:lnTo>
                  <a:lnTo>
                    <a:pt x="376" y="358"/>
                  </a:lnTo>
                  <a:lnTo>
                    <a:pt x="378" y="358"/>
                  </a:lnTo>
                  <a:lnTo>
                    <a:pt x="378" y="358"/>
                  </a:lnTo>
                  <a:lnTo>
                    <a:pt x="376" y="356"/>
                  </a:lnTo>
                  <a:lnTo>
                    <a:pt x="374" y="354"/>
                  </a:lnTo>
                  <a:lnTo>
                    <a:pt x="374" y="354"/>
                  </a:lnTo>
                  <a:lnTo>
                    <a:pt x="374" y="356"/>
                  </a:lnTo>
                  <a:lnTo>
                    <a:pt x="374" y="356"/>
                  </a:lnTo>
                  <a:lnTo>
                    <a:pt x="372" y="356"/>
                  </a:lnTo>
                  <a:close/>
                  <a:moveTo>
                    <a:pt x="362" y="378"/>
                  </a:moveTo>
                  <a:lnTo>
                    <a:pt x="362" y="380"/>
                  </a:lnTo>
                  <a:lnTo>
                    <a:pt x="364" y="380"/>
                  </a:lnTo>
                  <a:lnTo>
                    <a:pt x="362" y="378"/>
                  </a:lnTo>
                  <a:close/>
                  <a:moveTo>
                    <a:pt x="366" y="358"/>
                  </a:moveTo>
                  <a:lnTo>
                    <a:pt x="368" y="354"/>
                  </a:lnTo>
                  <a:lnTo>
                    <a:pt x="368" y="354"/>
                  </a:lnTo>
                  <a:lnTo>
                    <a:pt x="366" y="356"/>
                  </a:lnTo>
                  <a:lnTo>
                    <a:pt x="366" y="358"/>
                  </a:lnTo>
                  <a:lnTo>
                    <a:pt x="366" y="358"/>
                  </a:lnTo>
                  <a:close/>
                  <a:moveTo>
                    <a:pt x="366" y="360"/>
                  </a:moveTo>
                  <a:lnTo>
                    <a:pt x="366" y="360"/>
                  </a:lnTo>
                  <a:lnTo>
                    <a:pt x="366" y="362"/>
                  </a:lnTo>
                  <a:lnTo>
                    <a:pt x="366" y="362"/>
                  </a:lnTo>
                  <a:lnTo>
                    <a:pt x="366" y="362"/>
                  </a:lnTo>
                  <a:lnTo>
                    <a:pt x="368" y="362"/>
                  </a:lnTo>
                  <a:lnTo>
                    <a:pt x="366" y="360"/>
                  </a:lnTo>
                  <a:close/>
                  <a:moveTo>
                    <a:pt x="382" y="302"/>
                  </a:moveTo>
                  <a:lnTo>
                    <a:pt x="382" y="302"/>
                  </a:lnTo>
                  <a:lnTo>
                    <a:pt x="384" y="302"/>
                  </a:lnTo>
                  <a:lnTo>
                    <a:pt x="384" y="300"/>
                  </a:lnTo>
                  <a:lnTo>
                    <a:pt x="382" y="302"/>
                  </a:lnTo>
                  <a:close/>
                  <a:moveTo>
                    <a:pt x="376" y="322"/>
                  </a:moveTo>
                  <a:lnTo>
                    <a:pt x="376" y="322"/>
                  </a:lnTo>
                  <a:lnTo>
                    <a:pt x="376" y="324"/>
                  </a:lnTo>
                  <a:lnTo>
                    <a:pt x="376" y="324"/>
                  </a:lnTo>
                  <a:lnTo>
                    <a:pt x="376" y="322"/>
                  </a:lnTo>
                  <a:close/>
                  <a:moveTo>
                    <a:pt x="358" y="360"/>
                  </a:moveTo>
                  <a:lnTo>
                    <a:pt x="360" y="362"/>
                  </a:lnTo>
                  <a:lnTo>
                    <a:pt x="354" y="360"/>
                  </a:lnTo>
                  <a:lnTo>
                    <a:pt x="354" y="360"/>
                  </a:lnTo>
                  <a:lnTo>
                    <a:pt x="356" y="358"/>
                  </a:lnTo>
                  <a:lnTo>
                    <a:pt x="356" y="358"/>
                  </a:lnTo>
                  <a:lnTo>
                    <a:pt x="354" y="358"/>
                  </a:lnTo>
                  <a:lnTo>
                    <a:pt x="354" y="358"/>
                  </a:lnTo>
                  <a:lnTo>
                    <a:pt x="354" y="360"/>
                  </a:lnTo>
                  <a:lnTo>
                    <a:pt x="354" y="360"/>
                  </a:lnTo>
                  <a:lnTo>
                    <a:pt x="354" y="360"/>
                  </a:lnTo>
                  <a:lnTo>
                    <a:pt x="356" y="362"/>
                  </a:lnTo>
                  <a:lnTo>
                    <a:pt x="356" y="362"/>
                  </a:lnTo>
                  <a:lnTo>
                    <a:pt x="352" y="362"/>
                  </a:lnTo>
                  <a:lnTo>
                    <a:pt x="352" y="360"/>
                  </a:lnTo>
                  <a:lnTo>
                    <a:pt x="352" y="360"/>
                  </a:lnTo>
                  <a:lnTo>
                    <a:pt x="352" y="360"/>
                  </a:lnTo>
                  <a:lnTo>
                    <a:pt x="352" y="356"/>
                  </a:lnTo>
                  <a:lnTo>
                    <a:pt x="350" y="354"/>
                  </a:lnTo>
                  <a:lnTo>
                    <a:pt x="348" y="354"/>
                  </a:lnTo>
                  <a:lnTo>
                    <a:pt x="348" y="354"/>
                  </a:lnTo>
                  <a:lnTo>
                    <a:pt x="348" y="356"/>
                  </a:lnTo>
                  <a:lnTo>
                    <a:pt x="348" y="356"/>
                  </a:lnTo>
                  <a:lnTo>
                    <a:pt x="348" y="358"/>
                  </a:lnTo>
                  <a:lnTo>
                    <a:pt x="348" y="358"/>
                  </a:lnTo>
                  <a:lnTo>
                    <a:pt x="346" y="356"/>
                  </a:lnTo>
                  <a:lnTo>
                    <a:pt x="346" y="354"/>
                  </a:lnTo>
                  <a:lnTo>
                    <a:pt x="346" y="356"/>
                  </a:lnTo>
                  <a:lnTo>
                    <a:pt x="346" y="350"/>
                  </a:lnTo>
                  <a:lnTo>
                    <a:pt x="344" y="352"/>
                  </a:lnTo>
                  <a:lnTo>
                    <a:pt x="344" y="352"/>
                  </a:lnTo>
                  <a:lnTo>
                    <a:pt x="344" y="352"/>
                  </a:lnTo>
                  <a:lnTo>
                    <a:pt x="342" y="352"/>
                  </a:lnTo>
                  <a:lnTo>
                    <a:pt x="342" y="352"/>
                  </a:lnTo>
                  <a:lnTo>
                    <a:pt x="340" y="352"/>
                  </a:lnTo>
                  <a:lnTo>
                    <a:pt x="342" y="350"/>
                  </a:lnTo>
                  <a:lnTo>
                    <a:pt x="342" y="350"/>
                  </a:lnTo>
                  <a:lnTo>
                    <a:pt x="342" y="350"/>
                  </a:lnTo>
                  <a:lnTo>
                    <a:pt x="342" y="348"/>
                  </a:lnTo>
                  <a:lnTo>
                    <a:pt x="340" y="344"/>
                  </a:lnTo>
                  <a:lnTo>
                    <a:pt x="338" y="344"/>
                  </a:lnTo>
                  <a:lnTo>
                    <a:pt x="338" y="344"/>
                  </a:lnTo>
                  <a:lnTo>
                    <a:pt x="338" y="348"/>
                  </a:lnTo>
                  <a:lnTo>
                    <a:pt x="338" y="348"/>
                  </a:lnTo>
                  <a:lnTo>
                    <a:pt x="336" y="346"/>
                  </a:lnTo>
                  <a:lnTo>
                    <a:pt x="336" y="344"/>
                  </a:lnTo>
                  <a:lnTo>
                    <a:pt x="336" y="344"/>
                  </a:lnTo>
                  <a:lnTo>
                    <a:pt x="336" y="346"/>
                  </a:lnTo>
                  <a:lnTo>
                    <a:pt x="336" y="348"/>
                  </a:lnTo>
                  <a:lnTo>
                    <a:pt x="336" y="348"/>
                  </a:lnTo>
                  <a:lnTo>
                    <a:pt x="336" y="346"/>
                  </a:lnTo>
                  <a:lnTo>
                    <a:pt x="336" y="352"/>
                  </a:lnTo>
                  <a:lnTo>
                    <a:pt x="336" y="352"/>
                  </a:lnTo>
                  <a:lnTo>
                    <a:pt x="336" y="352"/>
                  </a:lnTo>
                  <a:lnTo>
                    <a:pt x="338" y="352"/>
                  </a:lnTo>
                  <a:lnTo>
                    <a:pt x="338" y="354"/>
                  </a:lnTo>
                  <a:lnTo>
                    <a:pt x="338" y="354"/>
                  </a:lnTo>
                  <a:lnTo>
                    <a:pt x="338" y="354"/>
                  </a:lnTo>
                  <a:lnTo>
                    <a:pt x="340" y="354"/>
                  </a:lnTo>
                  <a:lnTo>
                    <a:pt x="340" y="354"/>
                  </a:lnTo>
                  <a:lnTo>
                    <a:pt x="340" y="356"/>
                  </a:lnTo>
                  <a:lnTo>
                    <a:pt x="342" y="358"/>
                  </a:lnTo>
                  <a:lnTo>
                    <a:pt x="342" y="358"/>
                  </a:lnTo>
                  <a:lnTo>
                    <a:pt x="338" y="358"/>
                  </a:lnTo>
                  <a:lnTo>
                    <a:pt x="338" y="358"/>
                  </a:lnTo>
                  <a:lnTo>
                    <a:pt x="338" y="360"/>
                  </a:lnTo>
                  <a:lnTo>
                    <a:pt x="338" y="360"/>
                  </a:lnTo>
                  <a:lnTo>
                    <a:pt x="336" y="358"/>
                  </a:lnTo>
                  <a:lnTo>
                    <a:pt x="336" y="360"/>
                  </a:lnTo>
                  <a:lnTo>
                    <a:pt x="336" y="360"/>
                  </a:lnTo>
                  <a:lnTo>
                    <a:pt x="336" y="360"/>
                  </a:lnTo>
                  <a:lnTo>
                    <a:pt x="338" y="360"/>
                  </a:lnTo>
                  <a:lnTo>
                    <a:pt x="340" y="362"/>
                  </a:lnTo>
                  <a:lnTo>
                    <a:pt x="340" y="362"/>
                  </a:lnTo>
                  <a:lnTo>
                    <a:pt x="340" y="360"/>
                  </a:lnTo>
                  <a:lnTo>
                    <a:pt x="340" y="360"/>
                  </a:lnTo>
                  <a:lnTo>
                    <a:pt x="342" y="362"/>
                  </a:lnTo>
                  <a:lnTo>
                    <a:pt x="342" y="362"/>
                  </a:lnTo>
                  <a:lnTo>
                    <a:pt x="342" y="360"/>
                  </a:lnTo>
                  <a:lnTo>
                    <a:pt x="344" y="360"/>
                  </a:lnTo>
                  <a:lnTo>
                    <a:pt x="344" y="360"/>
                  </a:lnTo>
                  <a:lnTo>
                    <a:pt x="344" y="360"/>
                  </a:lnTo>
                  <a:lnTo>
                    <a:pt x="342" y="364"/>
                  </a:lnTo>
                  <a:lnTo>
                    <a:pt x="342" y="364"/>
                  </a:lnTo>
                  <a:lnTo>
                    <a:pt x="342" y="364"/>
                  </a:lnTo>
                  <a:lnTo>
                    <a:pt x="344" y="364"/>
                  </a:lnTo>
                  <a:lnTo>
                    <a:pt x="344" y="362"/>
                  </a:lnTo>
                  <a:lnTo>
                    <a:pt x="344" y="364"/>
                  </a:lnTo>
                  <a:lnTo>
                    <a:pt x="344" y="364"/>
                  </a:lnTo>
                  <a:lnTo>
                    <a:pt x="344" y="364"/>
                  </a:lnTo>
                  <a:lnTo>
                    <a:pt x="344" y="364"/>
                  </a:lnTo>
                  <a:lnTo>
                    <a:pt x="342" y="364"/>
                  </a:lnTo>
                  <a:lnTo>
                    <a:pt x="342" y="364"/>
                  </a:lnTo>
                  <a:lnTo>
                    <a:pt x="340" y="364"/>
                  </a:lnTo>
                  <a:lnTo>
                    <a:pt x="340" y="368"/>
                  </a:lnTo>
                  <a:lnTo>
                    <a:pt x="340" y="368"/>
                  </a:lnTo>
                  <a:lnTo>
                    <a:pt x="342" y="366"/>
                  </a:lnTo>
                  <a:lnTo>
                    <a:pt x="342" y="366"/>
                  </a:lnTo>
                  <a:lnTo>
                    <a:pt x="344" y="368"/>
                  </a:lnTo>
                  <a:lnTo>
                    <a:pt x="344" y="368"/>
                  </a:lnTo>
                  <a:lnTo>
                    <a:pt x="348" y="370"/>
                  </a:lnTo>
                  <a:lnTo>
                    <a:pt x="348" y="370"/>
                  </a:lnTo>
                  <a:lnTo>
                    <a:pt x="350" y="372"/>
                  </a:lnTo>
                  <a:lnTo>
                    <a:pt x="348" y="372"/>
                  </a:lnTo>
                  <a:lnTo>
                    <a:pt x="348" y="372"/>
                  </a:lnTo>
                  <a:lnTo>
                    <a:pt x="348" y="372"/>
                  </a:lnTo>
                  <a:lnTo>
                    <a:pt x="346" y="372"/>
                  </a:lnTo>
                  <a:lnTo>
                    <a:pt x="344" y="372"/>
                  </a:lnTo>
                  <a:lnTo>
                    <a:pt x="344" y="372"/>
                  </a:lnTo>
                  <a:lnTo>
                    <a:pt x="344" y="370"/>
                  </a:lnTo>
                  <a:lnTo>
                    <a:pt x="344" y="370"/>
                  </a:lnTo>
                  <a:lnTo>
                    <a:pt x="344" y="372"/>
                  </a:lnTo>
                  <a:lnTo>
                    <a:pt x="344" y="372"/>
                  </a:lnTo>
                  <a:lnTo>
                    <a:pt x="346" y="374"/>
                  </a:lnTo>
                  <a:lnTo>
                    <a:pt x="350" y="376"/>
                  </a:lnTo>
                  <a:lnTo>
                    <a:pt x="350" y="374"/>
                  </a:lnTo>
                  <a:lnTo>
                    <a:pt x="350" y="374"/>
                  </a:lnTo>
                  <a:lnTo>
                    <a:pt x="352" y="376"/>
                  </a:lnTo>
                  <a:lnTo>
                    <a:pt x="354" y="378"/>
                  </a:lnTo>
                  <a:lnTo>
                    <a:pt x="352" y="378"/>
                  </a:lnTo>
                  <a:lnTo>
                    <a:pt x="352" y="378"/>
                  </a:lnTo>
                  <a:lnTo>
                    <a:pt x="354" y="378"/>
                  </a:lnTo>
                  <a:lnTo>
                    <a:pt x="354" y="376"/>
                  </a:lnTo>
                  <a:lnTo>
                    <a:pt x="354" y="376"/>
                  </a:lnTo>
                  <a:lnTo>
                    <a:pt x="352" y="376"/>
                  </a:lnTo>
                  <a:lnTo>
                    <a:pt x="352" y="374"/>
                  </a:lnTo>
                  <a:lnTo>
                    <a:pt x="352" y="374"/>
                  </a:lnTo>
                  <a:lnTo>
                    <a:pt x="350" y="372"/>
                  </a:lnTo>
                  <a:lnTo>
                    <a:pt x="350" y="372"/>
                  </a:lnTo>
                  <a:lnTo>
                    <a:pt x="352" y="372"/>
                  </a:lnTo>
                  <a:lnTo>
                    <a:pt x="354" y="372"/>
                  </a:lnTo>
                  <a:lnTo>
                    <a:pt x="354" y="372"/>
                  </a:lnTo>
                  <a:lnTo>
                    <a:pt x="354" y="372"/>
                  </a:lnTo>
                  <a:lnTo>
                    <a:pt x="352" y="372"/>
                  </a:lnTo>
                  <a:lnTo>
                    <a:pt x="352" y="370"/>
                  </a:lnTo>
                  <a:lnTo>
                    <a:pt x="352" y="370"/>
                  </a:lnTo>
                  <a:lnTo>
                    <a:pt x="354" y="370"/>
                  </a:lnTo>
                  <a:lnTo>
                    <a:pt x="354" y="370"/>
                  </a:lnTo>
                  <a:lnTo>
                    <a:pt x="354" y="368"/>
                  </a:lnTo>
                  <a:lnTo>
                    <a:pt x="354" y="368"/>
                  </a:lnTo>
                  <a:lnTo>
                    <a:pt x="354" y="368"/>
                  </a:lnTo>
                  <a:lnTo>
                    <a:pt x="356" y="368"/>
                  </a:lnTo>
                  <a:lnTo>
                    <a:pt x="356" y="368"/>
                  </a:lnTo>
                  <a:lnTo>
                    <a:pt x="356" y="368"/>
                  </a:lnTo>
                  <a:lnTo>
                    <a:pt x="358" y="368"/>
                  </a:lnTo>
                  <a:lnTo>
                    <a:pt x="358" y="368"/>
                  </a:lnTo>
                  <a:lnTo>
                    <a:pt x="358" y="368"/>
                  </a:lnTo>
                  <a:lnTo>
                    <a:pt x="358" y="368"/>
                  </a:lnTo>
                  <a:lnTo>
                    <a:pt x="358" y="368"/>
                  </a:lnTo>
                  <a:lnTo>
                    <a:pt x="358" y="368"/>
                  </a:lnTo>
                  <a:lnTo>
                    <a:pt x="356" y="368"/>
                  </a:lnTo>
                  <a:lnTo>
                    <a:pt x="356" y="368"/>
                  </a:lnTo>
                  <a:lnTo>
                    <a:pt x="356" y="368"/>
                  </a:lnTo>
                  <a:lnTo>
                    <a:pt x="356" y="368"/>
                  </a:lnTo>
                  <a:lnTo>
                    <a:pt x="356" y="368"/>
                  </a:lnTo>
                  <a:lnTo>
                    <a:pt x="358" y="368"/>
                  </a:lnTo>
                  <a:lnTo>
                    <a:pt x="358" y="368"/>
                  </a:lnTo>
                  <a:lnTo>
                    <a:pt x="358" y="366"/>
                  </a:lnTo>
                  <a:lnTo>
                    <a:pt x="358" y="366"/>
                  </a:lnTo>
                  <a:lnTo>
                    <a:pt x="360" y="368"/>
                  </a:lnTo>
                  <a:lnTo>
                    <a:pt x="360" y="368"/>
                  </a:lnTo>
                  <a:lnTo>
                    <a:pt x="360" y="368"/>
                  </a:lnTo>
                  <a:lnTo>
                    <a:pt x="360" y="368"/>
                  </a:lnTo>
                  <a:lnTo>
                    <a:pt x="362" y="370"/>
                  </a:lnTo>
                  <a:lnTo>
                    <a:pt x="362" y="372"/>
                  </a:lnTo>
                  <a:lnTo>
                    <a:pt x="364" y="372"/>
                  </a:lnTo>
                  <a:lnTo>
                    <a:pt x="364" y="372"/>
                  </a:lnTo>
                  <a:lnTo>
                    <a:pt x="362" y="370"/>
                  </a:lnTo>
                  <a:lnTo>
                    <a:pt x="362" y="366"/>
                  </a:lnTo>
                  <a:lnTo>
                    <a:pt x="362" y="366"/>
                  </a:lnTo>
                  <a:lnTo>
                    <a:pt x="364" y="368"/>
                  </a:lnTo>
                  <a:lnTo>
                    <a:pt x="364" y="368"/>
                  </a:lnTo>
                  <a:lnTo>
                    <a:pt x="364" y="368"/>
                  </a:lnTo>
                  <a:lnTo>
                    <a:pt x="364" y="366"/>
                  </a:lnTo>
                  <a:lnTo>
                    <a:pt x="364" y="366"/>
                  </a:lnTo>
                  <a:lnTo>
                    <a:pt x="362" y="364"/>
                  </a:lnTo>
                  <a:lnTo>
                    <a:pt x="362" y="362"/>
                  </a:lnTo>
                  <a:lnTo>
                    <a:pt x="362" y="362"/>
                  </a:lnTo>
                  <a:lnTo>
                    <a:pt x="362" y="364"/>
                  </a:lnTo>
                  <a:lnTo>
                    <a:pt x="362" y="364"/>
                  </a:lnTo>
                  <a:lnTo>
                    <a:pt x="362" y="364"/>
                  </a:lnTo>
                  <a:lnTo>
                    <a:pt x="360" y="364"/>
                  </a:lnTo>
                  <a:lnTo>
                    <a:pt x="360" y="362"/>
                  </a:lnTo>
                  <a:lnTo>
                    <a:pt x="360" y="360"/>
                  </a:lnTo>
                  <a:lnTo>
                    <a:pt x="358" y="360"/>
                  </a:lnTo>
                  <a:lnTo>
                    <a:pt x="358" y="360"/>
                  </a:lnTo>
                  <a:close/>
                  <a:moveTo>
                    <a:pt x="378" y="298"/>
                  </a:moveTo>
                  <a:lnTo>
                    <a:pt x="380" y="298"/>
                  </a:lnTo>
                  <a:lnTo>
                    <a:pt x="380" y="298"/>
                  </a:lnTo>
                  <a:lnTo>
                    <a:pt x="378" y="298"/>
                  </a:lnTo>
                  <a:lnTo>
                    <a:pt x="378" y="298"/>
                  </a:lnTo>
                  <a:lnTo>
                    <a:pt x="378" y="300"/>
                  </a:lnTo>
                  <a:lnTo>
                    <a:pt x="380" y="300"/>
                  </a:lnTo>
                  <a:lnTo>
                    <a:pt x="380" y="298"/>
                  </a:lnTo>
                  <a:lnTo>
                    <a:pt x="380" y="298"/>
                  </a:lnTo>
                  <a:lnTo>
                    <a:pt x="380" y="298"/>
                  </a:lnTo>
                  <a:lnTo>
                    <a:pt x="380" y="298"/>
                  </a:lnTo>
                  <a:lnTo>
                    <a:pt x="378" y="298"/>
                  </a:lnTo>
                  <a:lnTo>
                    <a:pt x="378" y="298"/>
                  </a:lnTo>
                  <a:close/>
                  <a:moveTo>
                    <a:pt x="390" y="258"/>
                  </a:moveTo>
                  <a:lnTo>
                    <a:pt x="390" y="258"/>
                  </a:lnTo>
                  <a:lnTo>
                    <a:pt x="394" y="260"/>
                  </a:lnTo>
                  <a:lnTo>
                    <a:pt x="394" y="260"/>
                  </a:lnTo>
                  <a:lnTo>
                    <a:pt x="390" y="258"/>
                  </a:lnTo>
                  <a:lnTo>
                    <a:pt x="390" y="258"/>
                  </a:lnTo>
                  <a:close/>
                  <a:moveTo>
                    <a:pt x="376" y="270"/>
                  </a:moveTo>
                  <a:lnTo>
                    <a:pt x="376" y="270"/>
                  </a:lnTo>
                  <a:lnTo>
                    <a:pt x="376" y="272"/>
                  </a:lnTo>
                  <a:lnTo>
                    <a:pt x="378" y="274"/>
                  </a:lnTo>
                  <a:lnTo>
                    <a:pt x="378" y="274"/>
                  </a:lnTo>
                  <a:lnTo>
                    <a:pt x="380" y="274"/>
                  </a:lnTo>
                  <a:lnTo>
                    <a:pt x="380" y="276"/>
                  </a:lnTo>
                  <a:lnTo>
                    <a:pt x="380" y="276"/>
                  </a:lnTo>
                  <a:lnTo>
                    <a:pt x="380" y="276"/>
                  </a:lnTo>
                  <a:lnTo>
                    <a:pt x="382" y="274"/>
                  </a:lnTo>
                  <a:lnTo>
                    <a:pt x="382" y="274"/>
                  </a:lnTo>
                  <a:lnTo>
                    <a:pt x="382" y="276"/>
                  </a:lnTo>
                  <a:lnTo>
                    <a:pt x="384" y="278"/>
                  </a:lnTo>
                  <a:lnTo>
                    <a:pt x="384" y="278"/>
                  </a:lnTo>
                  <a:lnTo>
                    <a:pt x="386" y="280"/>
                  </a:lnTo>
                  <a:lnTo>
                    <a:pt x="386" y="280"/>
                  </a:lnTo>
                  <a:lnTo>
                    <a:pt x="384" y="278"/>
                  </a:lnTo>
                  <a:lnTo>
                    <a:pt x="384" y="278"/>
                  </a:lnTo>
                  <a:lnTo>
                    <a:pt x="384" y="274"/>
                  </a:lnTo>
                  <a:lnTo>
                    <a:pt x="382" y="270"/>
                  </a:lnTo>
                  <a:lnTo>
                    <a:pt x="382" y="270"/>
                  </a:lnTo>
                  <a:lnTo>
                    <a:pt x="380" y="268"/>
                  </a:lnTo>
                  <a:lnTo>
                    <a:pt x="380" y="270"/>
                  </a:lnTo>
                  <a:lnTo>
                    <a:pt x="378" y="270"/>
                  </a:lnTo>
                  <a:lnTo>
                    <a:pt x="376" y="270"/>
                  </a:lnTo>
                  <a:lnTo>
                    <a:pt x="376" y="270"/>
                  </a:lnTo>
                  <a:close/>
                  <a:moveTo>
                    <a:pt x="374" y="264"/>
                  </a:moveTo>
                  <a:lnTo>
                    <a:pt x="374" y="264"/>
                  </a:lnTo>
                  <a:lnTo>
                    <a:pt x="376" y="264"/>
                  </a:lnTo>
                  <a:lnTo>
                    <a:pt x="378" y="266"/>
                  </a:lnTo>
                  <a:lnTo>
                    <a:pt x="378" y="262"/>
                  </a:lnTo>
                  <a:lnTo>
                    <a:pt x="378" y="262"/>
                  </a:lnTo>
                  <a:lnTo>
                    <a:pt x="376" y="258"/>
                  </a:lnTo>
                  <a:lnTo>
                    <a:pt x="376" y="258"/>
                  </a:lnTo>
                  <a:lnTo>
                    <a:pt x="376" y="260"/>
                  </a:lnTo>
                  <a:lnTo>
                    <a:pt x="376" y="262"/>
                  </a:lnTo>
                  <a:lnTo>
                    <a:pt x="376" y="262"/>
                  </a:lnTo>
                  <a:lnTo>
                    <a:pt x="376" y="262"/>
                  </a:lnTo>
                  <a:lnTo>
                    <a:pt x="376" y="262"/>
                  </a:lnTo>
                  <a:lnTo>
                    <a:pt x="374" y="264"/>
                  </a:lnTo>
                  <a:close/>
                  <a:moveTo>
                    <a:pt x="380" y="242"/>
                  </a:moveTo>
                  <a:lnTo>
                    <a:pt x="382" y="244"/>
                  </a:lnTo>
                  <a:lnTo>
                    <a:pt x="382" y="244"/>
                  </a:lnTo>
                  <a:lnTo>
                    <a:pt x="380" y="242"/>
                  </a:lnTo>
                  <a:lnTo>
                    <a:pt x="380" y="242"/>
                  </a:lnTo>
                  <a:lnTo>
                    <a:pt x="380" y="242"/>
                  </a:lnTo>
                  <a:close/>
                  <a:moveTo>
                    <a:pt x="372" y="256"/>
                  </a:moveTo>
                  <a:lnTo>
                    <a:pt x="372" y="256"/>
                  </a:lnTo>
                  <a:lnTo>
                    <a:pt x="374" y="256"/>
                  </a:lnTo>
                  <a:lnTo>
                    <a:pt x="374" y="258"/>
                  </a:lnTo>
                  <a:lnTo>
                    <a:pt x="374" y="258"/>
                  </a:lnTo>
                  <a:lnTo>
                    <a:pt x="376" y="258"/>
                  </a:lnTo>
                  <a:lnTo>
                    <a:pt x="376" y="258"/>
                  </a:lnTo>
                  <a:lnTo>
                    <a:pt x="376" y="256"/>
                  </a:lnTo>
                  <a:lnTo>
                    <a:pt x="374" y="256"/>
                  </a:lnTo>
                  <a:lnTo>
                    <a:pt x="374" y="256"/>
                  </a:lnTo>
                  <a:lnTo>
                    <a:pt x="374" y="254"/>
                  </a:lnTo>
                  <a:lnTo>
                    <a:pt x="374" y="254"/>
                  </a:lnTo>
                  <a:lnTo>
                    <a:pt x="372" y="256"/>
                  </a:lnTo>
                  <a:lnTo>
                    <a:pt x="372" y="256"/>
                  </a:lnTo>
                  <a:lnTo>
                    <a:pt x="372" y="256"/>
                  </a:lnTo>
                  <a:close/>
                  <a:moveTo>
                    <a:pt x="360" y="286"/>
                  </a:moveTo>
                  <a:lnTo>
                    <a:pt x="360" y="286"/>
                  </a:lnTo>
                  <a:lnTo>
                    <a:pt x="360" y="284"/>
                  </a:lnTo>
                  <a:lnTo>
                    <a:pt x="360" y="282"/>
                  </a:lnTo>
                  <a:lnTo>
                    <a:pt x="360" y="282"/>
                  </a:lnTo>
                  <a:lnTo>
                    <a:pt x="360" y="280"/>
                  </a:lnTo>
                  <a:lnTo>
                    <a:pt x="358" y="278"/>
                  </a:lnTo>
                  <a:lnTo>
                    <a:pt x="358" y="278"/>
                  </a:lnTo>
                  <a:lnTo>
                    <a:pt x="358" y="280"/>
                  </a:lnTo>
                  <a:lnTo>
                    <a:pt x="356" y="282"/>
                  </a:lnTo>
                  <a:lnTo>
                    <a:pt x="356" y="282"/>
                  </a:lnTo>
                  <a:lnTo>
                    <a:pt x="358" y="282"/>
                  </a:lnTo>
                  <a:lnTo>
                    <a:pt x="358" y="282"/>
                  </a:lnTo>
                  <a:lnTo>
                    <a:pt x="358" y="282"/>
                  </a:lnTo>
                  <a:lnTo>
                    <a:pt x="358" y="284"/>
                  </a:lnTo>
                  <a:lnTo>
                    <a:pt x="358" y="284"/>
                  </a:lnTo>
                  <a:lnTo>
                    <a:pt x="358" y="286"/>
                  </a:lnTo>
                  <a:lnTo>
                    <a:pt x="358" y="286"/>
                  </a:lnTo>
                  <a:lnTo>
                    <a:pt x="358" y="284"/>
                  </a:lnTo>
                  <a:lnTo>
                    <a:pt x="360" y="286"/>
                  </a:lnTo>
                  <a:close/>
                  <a:moveTo>
                    <a:pt x="360" y="272"/>
                  </a:moveTo>
                  <a:lnTo>
                    <a:pt x="360" y="272"/>
                  </a:lnTo>
                  <a:lnTo>
                    <a:pt x="358" y="274"/>
                  </a:lnTo>
                  <a:lnTo>
                    <a:pt x="360" y="276"/>
                  </a:lnTo>
                  <a:lnTo>
                    <a:pt x="358" y="276"/>
                  </a:lnTo>
                  <a:lnTo>
                    <a:pt x="362" y="278"/>
                  </a:lnTo>
                  <a:lnTo>
                    <a:pt x="362" y="278"/>
                  </a:lnTo>
                  <a:lnTo>
                    <a:pt x="362" y="276"/>
                  </a:lnTo>
                  <a:lnTo>
                    <a:pt x="362" y="274"/>
                  </a:lnTo>
                  <a:lnTo>
                    <a:pt x="364" y="272"/>
                  </a:lnTo>
                  <a:lnTo>
                    <a:pt x="360" y="272"/>
                  </a:lnTo>
                  <a:lnTo>
                    <a:pt x="360" y="272"/>
                  </a:lnTo>
                  <a:close/>
                  <a:moveTo>
                    <a:pt x="368" y="258"/>
                  </a:moveTo>
                  <a:lnTo>
                    <a:pt x="364" y="256"/>
                  </a:lnTo>
                  <a:lnTo>
                    <a:pt x="368" y="258"/>
                  </a:lnTo>
                  <a:lnTo>
                    <a:pt x="368" y="258"/>
                  </a:lnTo>
                  <a:lnTo>
                    <a:pt x="368" y="258"/>
                  </a:lnTo>
                  <a:lnTo>
                    <a:pt x="368" y="258"/>
                  </a:lnTo>
                  <a:close/>
                  <a:moveTo>
                    <a:pt x="374" y="236"/>
                  </a:moveTo>
                  <a:lnTo>
                    <a:pt x="372" y="232"/>
                  </a:lnTo>
                  <a:lnTo>
                    <a:pt x="370" y="232"/>
                  </a:lnTo>
                  <a:lnTo>
                    <a:pt x="370" y="232"/>
                  </a:lnTo>
                  <a:lnTo>
                    <a:pt x="372" y="234"/>
                  </a:lnTo>
                  <a:lnTo>
                    <a:pt x="370" y="236"/>
                  </a:lnTo>
                  <a:lnTo>
                    <a:pt x="374" y="236"/>
                  </a:lnTo>
                  <a:close/>
                  <a:moveTo>
                    <a:pt x="376" y="204"/>
                  </a:moveTo>
                  <a:lnTo>
                    <a:pt x="376" y="204"/>
                  </a:lnTo>
                  <a:lnTo>
                    <a:pt x="376" y="208"/>
                  </a:lnTo>
                  <a:lnTo>
                    <a:pt x="378" y="208"/>
                  </a:lnTo>
                  <a:lnTo>
                    <a:pt x="382" y="210"/>
                  </a:lnTo>
                  <a:lnTo>
                    <a:pt x="382" y="210"/>
                  </a:lnTo>
                  <a:lnTo>
                    <a:pt x="382" y="208"/>
                  </a:lnTo>
                  <a:lnTo>
                    <a:pt x="382" y="208"/>
                  </a:lnTo>
                  <a:lnTo>
                    <a:pt x="380" y="208"/>
                  </a:lnTo>
                  <a:lnTo>
                    <a:pt x="380" y="208"/>
                  </a:lnTo>
                  <a:lnTo>
                    <a:pt x="378" y="208"/>
                  </a:lnTo>
                  <a:lnTo>
                    <a:pt x="378" y="208"/>
                  </a:lnTo>
                  <a:lnTo>
                    <a:pt x="378" y="206"/>
                  </a:lnTo>
                  <a:lnTo>
                    <a:pt x="376" y="204"/>
                  </a:lnTo>
                  <a:lnTo>
                    <a:pt x="376" y="204"/>
                  </a:lnTo>
                  <a:close/>
                  <a:moveTo>
                    <a:pt x="352" y="272"/>
                  </a:moveTo>
                  <a:lnTo>
                    <a:pt x="352" y="272"/>
                  </a:lnTo>
                  <a:lnTo>
                    <a:pt x="352" y="274"/>
                  </a:lnTo>
                  <a:lnTo>
                    <a:pt x="350" y="274"/>
                  </a:lnTo>
                  <a:lnTo>
                    <a:pt x="350" y="274"/>
                  </a:lnTo>
                  <a:lnTo>
                    <a:pt x="350" y="274"/>
                  </a:lnTo>
                  <a:lnTo>
                    <a:pt x="352" y="278"/>
                  </a:lnTo>
                  <a:lnTo>
                    <a:pt x="352" y="278"/>
                  </a:lnTo>
                  <a:lnTo>
                    <a:pt x="354" y="278"/>
                  </a:lnTo>
                  <a:lnTo>
                    <a:pt x="352" y="278"/>
                  </a:lnTo>
                  <a:lnTo>
                    <a:pt x="352" y="278"/>
                  </a:lnTo>
                  <a:lnTo>
                    <a:pt x="354" y="276"/>
                  </a:lnTo>
                  <a:lnTo>
                    <a:pt x="354" y="276"/>
                  </a:lnTo>
                  <a:lnTo>
                    <a:pt x="354" y="276"/>
                  </a:lnTo>
                  <a:lnTo>
                    <a:pt x="352" y="274"/>
                  </a:lnTo>
                  <a:lnTo>
                    <a:pt x="352" y="272"/>
                  </a:lnTo>
                  <a:lnTo>
                    <a:pt x="352" y="272"/>
                  </a:lnTo>
                  <a:close/>
                  <a:moveTo>
                    <a:pt x="360" y="224"/>
                  </a:moveTo>
                  <a:lnTo>
                    <a:pt x="360" y="224"/>
                  </a:lnTo>
                  <a:lnTo>
                    <a:pt x="364" y="228"/>
                  </a:lnTo>
                  <a:lnTo>
                    <a:pt x="364" y="228"/>
                  </a:lnTo>
                  <a:lnTo>
                    <a:pt x="366" y="228"/>
                  </a:lnTo>
                  <a:lnTo>
                    <a:pt x="366" y="226"/>
                  </a:lnTo>
                  <a:lnTo>
                    <a:pt x="366" y="226"/>
                  </a:lnTo>
                  <a:lnTo>
                    <a:pt x="362" y="226"/>
                  </a:lnTo>
                  <a:lnTo>
                    <a:pt x="364" y="224"/>
                  </a:lnTo>
                  <a:lnTo>
                    <a:pt x="364" y="224"/>
                  </a:lnTo>
                  <a:lnTo>
                    <a:pt x="362" y="224"/>
                  </a:lnTo>
                  <a:lnTo>
                    <a:pt x="362" y="224"/>
                  </a:lnTo>
                  <a:lnTo>
                    <a:pt x="362" y="224"/>
                  </a:lnTo>
                  <a:lnTo>
                    <a:pt x="360" y="224"/>
                  </a:lnTo>
                  <a:lnTo>
                    <a:pt x="360" y="224"/>
                  </a:lnTo>
                  <a:lnTo>
                    <a:pt x="360" y="224"/>
                  </a:lnTo>
                  <a:close/>
                  <a:moveTo>
                    <a:pt x="326" y="318"/>
                  </a:moveTo>
                  <a:lnTo>
                    <a:pt x="326" y="318"/>
                  </a:lnTo>
                  <a:lnTo>
                    <a:pt x="326" y="320"/>
                  </a:lnTo>
                  <a:lnTo>
                    <a:pt x="326" y="320"/>
                  </a:lnTo>
                  <a:lnTo>
                    <a:pt x="328" y="320"/>
                  </a:lnTo>
                  <a:lnTo>
                    <a:pt x="328" y="320"/>
                  </a:lnTo>
                  <a:lnTo>
                    <a:pt x="328" y="318"/>
                  </a:lnTo>
                  <a:lnTo>
                    <a:pt x="326" y="318"/>
                  </a:lnTo>
                  <a:lnTo>
                    <a:pt x="326" y="318"/>
                  </a:lnTo>
                  <a:close/>
                  <a:moveTo>
                    <a:pt x="318" y="326"/>
                  </a:moveTo>
                  <a:lnTo>
                    <a:pt x="316" y="324"/>
                  </a:lnTo>
                  <a:lnTo>
                    <a:pt x="316" y="326"/>
                  </a:lnTo>
                  <a:lnTo>
                    <a:pt x="316" y="326"/>
                  </a:lnTo>
                  <a:lnTo>
                    <a:pt x="316" y="326"/>
                  </a:lnTo>
                  <a:lnTo>
                    <a:pt x="314" y="326"/>
                  </a:lnTo>
                  <a:lnTo>
                    <a:pt x="314" y="326"/>
                  </a:lnTo>
                  <a:lnTo>
                    <a:pt x="318" y="328"/>
                  </a:lnTo>
                  <a:lnTo>
                    <a:pt x="320" y="330"/>
                  </a:lnTo>
                  <a:lnTo>
                    <a:pt x="320" y="332"/>
                  </a:lnTo>
                  <a:lnTo>
                    <a:pt x="320" y="332"/>
                  </a:lnTo>
                  <a:lnTo>
                    <a:pt x="322" y="332"/>
                  </a:lnTo>
                  <a:lnTo>
                    <a:pt x="320" y="332"/>
                  </a:lnTo>
                  <a:lnTo>
                    <a:pt x="320" y="332"/>
                  </a:lnTo>
                  <a:lnTo>
                    <a:pt x="322" y="332"/>
                  </a:lnTo>
                  <a:lnTo>
                    <a:pt x="324" y="334"/>
                  </a:lnTo>
                  <a:lnTo>
                    <a:pt x="324" y="332"/>
                  </a:lnTo>
                  <a:lnTo>
                    <a:pt x="324" y="332"/>
                  </a:lnTo>
                  <a:lnTo>
                    <a:pt x="324" y="330"/>
                  </a:lnTo>
                  <a:lnTo>
                    <a:pt x="324" y="328"/>
                  </a:lnTo>
                  <a:lnTo>
                    <a:pt x="326" y="328"/>
                  </a:lnTo>
                  <a:lnTo>
                    <a:pt x="324" y="326"/>
                  </a:lnTo>
                  <a:lnTo>
                    <a:pt x="324" y="326"/>
                  </a:lnTo>
                  <a:lnTo>
                    <a:pt x="322" y="326"/>
                  </a:lnTo>
                  <a:lnTo>
                    <a:pt x="322" y="326"/>
                  </a:lnTo>
                  <a:lnTo>
                    <a:pt x="320" y="326"/>
                  </a:lnTo>
                  <a:lnTo>
                    <a:pt x="318" y="326"/>
                  </a:lnTo>
                  <a:lnTo>
                    <a:pt x="318" y="326"/>
                  </a:lnTo>
                  <a:close/>
                  <a:moveTo>
                    <a:pt x="330" y="300"/>
                  </a:moveTo>
                  <a:lnTo>
                    <a:pt x="330" y="300"/>
                  </a:lnTo>
                  <a:lnTo>
                    <a:pt x="330" y="300"/>
                  </a:lnTo>
                  <a:lnTo>
                    <a:pt x="332" y="302"/>
                  </a:lnTo>
                  <a:lnTo>
                    <a:pt x="332" y="302"/>
                  </a:lnTo>
                  <a:lnTo>
                    <a:pt x="330" y="300"/>
                  </a:lnTo>
                  <a:lnTo>
                    <a:pt x="332" y="300"/>
                  </a:lnTo>
                  <a:lnTo>
                    <a:pt x="332" y="300"/>
                  </a:lnTo>
                  <a:lnTo>
                    <a:pt x="330" y="300"/>
                  </a:lnTo>
                  <a:lnTo>
                    <a:pt x="330" y="300"/>
                  </a:lnTo>
                  <a:close/>
                  <a:moveTo>
                    <a:pt x="344" y="250"/>
                  </a:moveTo>
                  <a:lnTo>
                    <a:pt x="344" y="250"/>
                  </a:lnTo>
                  <a:lnTo>
                    <a:pt x="346" y="252"/>
                  </a:lnTo>
                  <a:lnTo>
                    <a:pt x="348" y="250"/>
                  </a:lnTo>
                  <a:lnTo>
                    <a:pt x="348" y="250"/>
                  </a:lnTo>
                  <a:lnTo>
                    <a:pt x="346" y="250"/>
                  </a:lnTo>
                  <a:lnTo>
                    <a:pt x="344" y="250"/>
                  </a:lnTo>
                  <a:lnTo>
                    <a:pt x="344" y="250"/>
                  </a:lnTo>
                  <a:close/>
                  <a:moveTo>
                    <a:pt x="332" y="284"/>
                  </a:moveTo>
                  <a:lnTo>
                    <a:pt x="334" y="286"/>
                  </a:lnTo>
                  <a:lnTo>
                    <a:pt x="334" y="286"/>
                  </a:lnTo>
                  <a:lnTo>
                    <a:pt x="334" y="284"/>
                  </a:lnTo>
                  <a:lnTo>
                    <a:pt x="332" y="284"/>
                  </a:lnTo>
                  <a:lnTo>
                    <a:pt x="332" y="284"/>
                  </a:lnTo>
                  <a:close/>
                  <a:moveTo>
                    <a:pt x="328" y="282"/>
                  </a:moveTo>
                  <a:lnTo>
                    <a:pt x="328" y="282"/>
                  </a:lnTo>
                  <a:lnTo>
                    <a:pt x="328" y="284"/>
                  </a:lnTo>
                  <a:lnTo>
                    <a:pt x="330" y="286"/>
                  </a:lnTo>
                  <a:lnTo>
                    <a:pt x="330" y="286"/>
                  </a:lnTo>
                  <a:lnTo>
                    <a:pt x="332" y="284"/>
                  </a:lnTo>
                  <a:lnTo>
                    <a:pt x="332" y="284"/>
                  </a:lnTo>
                  <a:lnTo>
                    <a:pt x="332" y="284"/>
                  </a:lnTo>
                  <a:lnTo>
                    <a:pt x="332" y="284"/>
                  </a:lnTo>
                  <a:lnTo>
                    <a:pt x="332" y="284"/>
                  </a:lnTo>
                  <a:lnTo>
                    <a:pt x="332" y="284"/>
                  </a:lnTo>
                  <a:lnTo>
                    <a:pt x="332" y="284"/>
                  </a:lnTo>
                  <a:lnTo>
                    <a:pt x="332" y="284"/>
                  </a:lnTo>
                  <a:lnTo>
                    <a:pt x="332" y="284"/>
                  </a:lnTo>
                  <a:lnTo>
                    <a:pt x="332" y="282"/>
                  </a:lnTo>
                  <a:lnTo>
                    <a:pt x="330" y="282"/>
                  </a:lnTo>
                  <a:lnTo>
                    <a:pt x="330" y="282"/>
                  </a:lnTo>
                  <a:lnTo>
                    <a:pt x="328" y="282"/>
                  </a:lnTo>
                  <a:lnTo>
                    <a:pt x="328" y="282"/>
                  </a:lnTo>
                  <a:lnTo>
                    <a:pt x="328" y="282"/>
                  </a:lnTo>
                  <a:close/>
                  <a:moveTo>
                    <a:pt x="342" y="228"/>
                  </a:moveTo>
                  <a:lnTo>
                    <a:pt x="344" y="228"/>
                  </a:lnTo>
                  <a:lnTo>
                    <a:pt x="344" y="228"/>
                  </a:lnTo>
                  <a:lnTo>
                    <a:pt x="342" y="228"/>
                  </a:lnTo>
                  <a:close/>
                  <a:moveTo>
                    <a:pt x="336" y="240"/>
                  </a:moveTo>
                  <a:lnTo>
                    <a:pt x="338" y="242"/>
                  </a:lnTo>
                  <a:lnTo>
                    <a:pt x="338" y="242"/>
                  </a:lnTo>
                  <a:lnTo>
                    <a:pt x="340" y="242"/>
                  </a:lnTo>
                  <a:lnTo>
                    <a:pt x="340" y="240"/>
                  </a:lnTo>
                  <a:lnTo>
                    <a:pt x="340" y="240"/>
                  </a:lnTo>
                  <a:lnTo>
                    <a:pt x="340" y="240"/>
                  </a:lnTo>
                  <a:lnTo>
                    <a:pt x="336" y="240"/>
                  </a:lnTo>
                  <a:lnTo>
                    <a:pt x="336" y="240"/>
                  </a:lnTo>
                  <a:close/>
                  <a:moveTo>
                    <a:pt x="332" y="238"/>
                  </a:moveTo>
                  <a:lnTo>
                    <a:pt x="332" y="238"/>
                  </a:lnTo>
                  <a:lnTo>
                    <a:pt x="328" y="236"/>
                  </a:lnTo>
                  <a:lnTo>
                    <a:pt x="326" y="236"/>
                  </a:lnTo>
                  <a:lnTo>
                    <a:pt x="326" y="236"/>
                  </a:lnTo>
                  <a:lnTo>
                    <a:pt x="326" y="238"/>
                  </a:lnTo>
                  <a:lnTo>
                    <a:pt x="326" y="238"/>
                  </a:lnTo>
                  <a:lnTo>
                    <a:pt x="328" y="240"/>
                  </a:lnTo>
                  <a:lnTo>
                    <a:pt x="328" y="242"/>
                  </a:lnTo>
                  <a:lnTo>
                    <a:pt x="326" y="240"/>
                  </a:lnTo>
                  <a:lnTo>
                    <a:pt x="326" y="240"/>
                  </a:lnTo>
                  <a:lnTo>
                    <a:pt x="326" y="240"/>
                  </a:lnTo>
                  <a:lnTo>
                    <a:pt x="326" y="242"/>
                  </a:lnTo>
                  <a:lnTo>
                    <a:pt x="328" y="242"/>
                  </a:lnTo>
                  <a:lnTo>
                    <a:pt x="328" y="242"/>
                  </a:lnTo>
                  <a:lnTo>
                    <a:pt x="328" y="242"/>
                  </a:lnTo>
                  <a:lnTo>
                    <a:pt x="328" y="242"/>
                  </a:lnTo>
                  <a:lnTo>
                    <a:pt x="330" y="244"/>
                  </a:lnTo>
                  <a:lnTo>
                    <a:pt x="330" y="244"/>
                  </a:lnTo>
                  <a:lnTo>
                    <a:pt x="326" y="242"/>
                  </a:lnTo>
                  <a:lnTo>
                    <a:pt x="324" y="242"/>
                  </a:lnTo>
                  <a:lnTo>
                    <a:pt x="320" y="242"/>
                  </a:lnTo>
                  <a:lnTo>
                    <a:pt x="318" y="240"/>
                  </a:lnTo>
                  <a:lnTo>
                    <a:pt x="318" y="240"/>
                  </a:lnTo>
                  <a:lnTo>
                    <a:pt x="318" y="244"/>
                  </a:lnTo>
                  <a:lnTo>
                    <a:pt x="318" y="244"/>
                  </a:lnTo>
                  <a:lnTo>
                    <a:pt x="324" y="246"/>
                  </a:lnTo>
                  <a:lnTo>
                    <a:pt x="328" y="250"/>
                  </a:lnTo>
                  <a:lnTo>
                    <a:pt x="328" y="250"/>
                  </a:lnTo>
                  <a:lnTo>
                    <a:pt x="328" y="248"/>
                  </a:lnTo>
                  <a:lnTo>
                    <a:pt x="328" y="248"/>
                  </a:lnTo>
                  <a:lnTo>
                    <a:pt x="330" y="246"/>
                  </a:lnTo>
                  <a:lnTo>
                    <a:pt x="332" y="248"/>
                  </a:lnTo>
                  <a:lnTo>
                    <a:pt x="334" y="250"/>
                  </a:lnTo>
                  <a:lnTo>
                    <a:pt x="334" y="246"/>
                  </a:lnTo>
                  <a:lnTo>
                    <a:pt x="336" y="248"/>
                  </a:lnTo>
                  <a:lnTo>
                    <a:pt x="336" y="248"/>
                  </a:lnTo>
                  <a:lnTo>
                    <a:pt x="336" y="248"/>
                  </a:lnTo>
                  <a:lnTo>
                    <a:pt x="336" y="248"/>
                  </a:lnTo>
                  <a:lnTo>
                    <a:pt x="338" y="248"/>
                  </a:lnTo>
                  <a:lnTo>
                    <a:pt x="336" y="250"/>
                  </a:lnTo>
                  <a:lnTo>
                    <a:pt x="336" y="250"/>
                  </a:lnTo>
                  <a:lnTo>
                    <a:pt x="338" y="250"/>
                  </a:lnTo>
                  <a:lnTo>
                    <a:pt x="340" y="250"/>
                  </a:lnTo>
                  <a:lnTo>
                    <a:pt x="340" y="250"/>
                  </a:lnTo>
                  <a:lnTo>
                    <a:pt x="338" y="246"/>
                  </a:lnTo>
                  <a:lnTo>
                    <a:pt x="338" y="246"/>
                  </a:lnTo>
                  <a:lnTo>
                    <a:pt x="338" y="248"/>
                  </a:lnTo>
                  <a:lnTo>
                    <a:pt x="338" y="248"/>
                  </a:lnTo>
                  <a:lnTo>
                    <a:pt x="336" y="244"/>
                  </a:lnTo>
                  <a:lnTo>
                    <a:pt x="332" y="242"/>
                  </a:lnTo>
                  <a:lnTo>
                    <a:pt x="332" y="242"/>
                  </a:lnTo>
                  <a:lnTo>
                    <a:pt x="334" y="242"/>
                  </a:lnTo>
                  <a:lnTo>
                    <a:pt x="332" y="240"/>
                  </a:lnTo>
                  <a:lnTo>
                    <a:pt x="332" y="240"/>
                  </a:lnTo>
                  <a:lnTo>
                    <a:pt x="332" y="242"/>
                  </a:lnTo>
                  <a:lnTo>
                    <a:pt x="332" y="242"/>
                  </a:lnTo>
                  <a:lnTo>
                    <a:pt x="330" y="240"/>
                  </a:lnTo>
                  <a:lnTo>
                    <a:pt x="332" y="238"/>
                  </a:lnTo>
                  <a:lnTo>
                    <a:pt x="332" y="238"/>
                  </a:lnTo>
                  <a:close/>
                  <a:moveTo>
                    <a:pt x="328" y="214"/>
                  </a:moveTo>
                  <a:lnTo>
                    <a:pt x="330" y="214"/>
                  </a:lnTo>
                  <a:lnTo>
                    <a:pt x="328" y="212"/>
                  </a:lnTo>
                  <a:lnTo>
                    <a:pt x="328" y="214"/>
                  </a:lnTo>
                  <a:close/>
                  <a:moveTo>
                    <a:pt x="336" y="226"/>
                  </a:moveTo>
                  <a:lnTo>
                    <a:pt x="332" y="226"/>
                  </a:lnTo>
                  <a:lnTo>
                    <a:pt x="332" y="226"/>
                  </a:lnTo>
                  <a:lnTo>
                    <a:pt x="334" y="228"/>
                  </a:lnTo>
                  <a:lnTo>
                    <a:pt x="336" y="228"/>
                  </a:lnTo>
                  <a:lnTo>
                    <a:pt x="336" y="228"/>
                  </a:lnTo>
                  <a:lnTo>
                    <a:pt x="336" y="226"/>
                  </a:lnTo>
                  <a:lnTo>
                    <a:pt x="336" y="226"/>
                  </a:lnTo>
                  <a:close/>
                  <a:moveTo>
                    <a:pt x="330" y="214"/>
                  </a:moveTo>
                  <a:lnTo>
                    <a:pt x="330" y="214"/>
                  </a:lnTo>
                  <a:lnTo>
                    <a:pt x="332" y="216"/>
                  </a:lnTo>
                  <a:lnTo>
                    <a:pt x="332" y="216"/>
                  </a:lnTo>
                  <a:lnTo>
                    <a:pt x="332" y="218"/>
                  </a:lnTo>
                  <a:lnTo>
                    <a:pt x="332" y="218"/>
                  </a:lnTo>
                  <a:lnTo>
                    <a:pt x="330" y="218"/>
                  </a:lnTo>
                  <a:lnTo>
                    <a:pt x="330" y="218"/>
                  </a:lnTo>
                  <a:lnTo>
                    <a:pt x="330" y="218"/>
                  </a:lnTo>
                  <a:lnTo>
                    <a:pt x="332" y="218"/>
                  </a:lnTo>
                  <a:lnTo>
                    <a:pt x="332" y="220"/>
                  </a:lnTo>
                  <a:lnTo>
                    <a:pt x="332" y="222"/>
                  </a:lnTo>
                  <a:lnTo>
                    <a:pt x="334" y="222"/>
                  </a:lnTo>
                  <a:lnTo>
                    <a:pt x="334" y="222"/>
                  </a:lnTo>
                  <a:lnTo>
                    <a:pt x="334" y="218"/>
                  </a:lnTo>
                  <a:lnTo>
                    <a:pt x="334" y="218"/>
                  </a:lnTo>
                  <a:lnTo>
                    <a:pt x="334" y="216"/>
                  </a:lnTo>
                  <a:lnTo>
                    <a:pt x="334" y="216"/>
                  </a:lnTo>
                  <a:lnTo>
                    <a:pt x="332" y="216"/>
                  </a:lnTo>
                  <a:lnTo>
                    <a:pt x="330" y="214"/>
                  </a:lnTo>
                  <a:lnTo>
                    <a:pt x="330" y="214"/>
                  </a:lnTo>
                  <a:close/>
                  <a:moveTo>
                    <a:pt x="336" y="198"/>
                  </a:moveTo>
                  <a:lnTo>
                    <a:pt x="338" y="198"/>
                  </a:lnTo>
                  <a:lnTo>
                    <a:pt x="338" y="198"/>
                  </a:lnTo>
                  <a:lnTo>
                    <a:pt x="336" y="198"/>
                  </a:lnTo>
                  <a:close/>
                  <a:moveTo>
                    <a:pt x="328" y="196"/>
                  </a:moveTo>
                  <a:lnTo>
                    <a:pt x="328" y="196"/>
                  </a:lnTo>
                  <a:lnTo>
                    <a:pt x="330" y="196"/>
                  </a:lnTo>
                  <a:lnTo>
                    <a:pt x="332" y="198"/>
                  </a:lnTo>
                  <a:lnTo>
                    <a:pt x="334" y="198"/>
                  </a:lnTo>
                  <a:lnTo>
                    <a:pt x="334" y="198"/>
                  </a:lnTo>
                  <a:lnTo>
                    <a:pt x="334" y="198"/>
                  </a:lnTo>
                  <a:lnTo>
                    <a:pt x="336" y="198"/>
                  </a:lnTo>
                  <a:lnTo>
                    <a:pt x="336" y="198"/>
                  </a:lnTo>
                  <a:lnTo>
                    <a:pt x="334" y="196"/>
                  </a:lnTo>
                  <a:lnTo>
                    <a:pt x="336" y="196"/>
                  </a:lnTo>
                  <a:lnTo>
                    <a:pt x="336" y="196"/>
                  </a:lnTo>
                  <a:lnTo>
                    <a:pt x="336" y="194"/>
                  </a:lnTo>
                  <a:lnTo>
                    <a:pt x="336" y="194"/>
                  </a:lnTo>
                  <a:lnTo>
                    <a:pt x="332" y="190"/>
                  </a:lnTo>
                  <a:lnTo>
                    <a:pt x="332" y="190"/>
                  </a:lnTo>
                  <a:lnTo>
                    <a:pt x="330" y="192"/>
                  </a:lnTo>
                  <a:lnTo>
                    <a:pt x="330" y="192"/>
                  </a:lnTo>
                  <a:lnTo>
                    <a:pt x="332" y="194"/>
                  </a:lnTo>
                  <a:lnTo>
                    <a:pt x="334" y="196"/>
                  </a:lnTo>
                  <a:lnTo>
                    <a:pt x="334" y="196"/>
                  </a:lnTo>
                  <a:lnTo>
                    <a:pt x="334" y="196"/>
                  </a:lnTo>
                  <a:lnTo>
                    <a:pt x="334" y="198"/>
                  </a:lnTo>
                  <a:lnTo>
                    <a:pt x="334" y="198"/>
                  </a:lnTo>
                  <a:lnTo>
                    <a:pt x="334" y="198"/>
                  </a:lnTo>
                  <a:lnTo>
                    <a:pt x="330" y="196"/>
                  </a:lnTo>
                  <a:lnTo>
                    <a:pt x="328" y="196"/>
                  </a:lnTo>
                  <a:lnTo>
                    <a:pt x="328" y="196"/>
                  </a:lnTo>
                  <a:close/>
                  <a:moveTo>
                    <a:pt x="326" y="186"/>
                  </a:moveTo>
                  <a:lnTo>
                    <a:pt x="326" y="186"/>
                  </a:lnTo>
                  <a:lnTo>
                    <a:pt x="326" y="188"/>
                  </a:lnTo>
                  <a:lnTo>
                    <a:pt x="326" y="190"/>
                  </a:lnTo>
                  <a:lnTo>
                    <a:pt x="330" y="190"/>
                  </a:lnTo>
                  <a:lnTo>
                    <a:pt x="330" y="190"/>
                  </a:lnTo>
                  <a:lnTo>
                    <a:pt x="326" y="186"/>
                  </a:lnTo>
                  <a:lnTo>
                    <a:pt x="326" y="186"/>
                  </a:lnTo>
                  <a:close/>
                  <a:moveTo>
                    <a:pt x="322" y="186"/>
                  </a:moveTo>
                  <a:lnTo>
                    <a:pt x="322" y="186"/>
                  </a:lnTo>
                  <a:lnTo>
                    <a:pt x="324" y="186"/>
                  </a:lnTo>
                  <a:lnTo>
                    <a:pt x="324" y="186"/>
                  </a:lnTo>
                  <a:lnTo>
                    <a:pt x="324" y="186"/>
                  </a:lnTo>
                  <a:lnTo>
                    <a:pt x="326" y="186"/>
                  </a:lnTo>
                  <a:lnTo>
                    <a:pt x="326" y="186"/>
                  </a:lnTo>
                  <a:lnTo>
                    <a:pt x="326" y="186"/>
                  </a:lnTo>
                  <a:lnTo>
                    <a:pt x="326" y="186"/>
                  </a:lnTo>
                  <a:lnTo>
                    <a:pt x="324" y="184"/>
                  </a:lnTo>
                  <a:lnTo>
                    <a:pt x="322" y="186"/>
                  </a:lnTo>
                  <a:close/>
                  <a:moveTo>
                    <a:pt x="322" y="184"/>
                  </a:moveTo>
                  <a:lnTo>
                    <a:pt x="322" y="184"/>
                  </a:lnTo>
                  <a:lnTo>
                    <a:pt x="320" y="184"/>
                  </a:lnTo>
                  <a:lnTo>
                    <a:pt x="320" y="184"/>
                  </a:lnTo>
                  <a:lnTo>
                    <a:pt x="322" y="184"/>
                  </a:lnTo>
                  <a:close/>
                  <a:moveTo>
                    <a:pt x="324" y="168"/>
                  </a:moveTo>
                  <a:lnTo>
                    <a:pt x="324" y="168"/>
                  </a:lnTo>
                  <a:lnTo>
                    <a:pt x="328" y="166"/>
                  </a:lnTo>
                  <a:lnTo>
                    <a:pt x="326" y="164"/>
                  </a:lnTo>
                  <a:lnTo>
                    <a:pt x="324" y="168"/>
                  </a:lnTo>
                  <a:close/>
                  <a:moveTo>
                    <a:pt x="318" y="182"/>
                  </a:moveTo>
                  <a:lnTo>
                    <a:pt x="318" y="182"/>
                  </a:lnTo>
                  <a:lnTo>
                    <a:pt x="318" y="182"/>
                  </a:lnTo>
                  <a:lnTo>
                    <a:pt x="320" y="184"/>
                  </a:lnTo>
                  <a:lnTo>
                    <a:pt x="320" y="184"/>
                  </a:lnTo>
                  <a:lnTo>
                    <a:pt x="320" y="182"/>
                  </a:lnTo>
                  <a:lnTo>
                    <a:pt x="318" y="182"/>
                  </a:lnTo>
                  <a:lnTo>
                    <a:pt x="318" y="182"/>
                  </a:lnTo>
                  <a:close/>
                  <a:moveTo>
                    <a:pt x="318" y="160"/>
                  </a:moveTo>
                  <a:lnTo>
                    <a:pt x="318" y="160"/>
                  </a:lnTo>
                  <a:lnTo>
                    <a:pt x="320" y="164"/>
                  </a:lnTo>
                  <a:lnTo>
                    <a:pt x="324" y="164"/>
                  </a:lnTo>
                  <a:lnTo>
                    <a:pt x="324" y="164"/>
                  </a:lnTo>
                  <a:lnTo>
                    <a:pt x="318" y="160"/>
                  </a:lnTo>
                  <a:lnTo>
                    <a:pt x="318" y="160"/>
                  </a:lnTo>
                  <a:close/>
                  <a:moveTo>
                    <a:pt x="286" y="222"/>
                  </a:moveTo>
                  <a:lnTo>
                    <a:pt x="286" y="222"/>
                  </a:lnTo>
                  <a:lnTo>
                    <a:pt x="286" y="224"/>
                  </a:lnTo>
                  <a:lnTo>
                    <a:pt x="288" y="224"/>
                  </a:lnTo>
                  <a:lnTo>
                    <a:pt x="288" y="224"/>
                  </a:lnTo>
                  <a:lnTo>
                    <a:pt x="288" y="222"/>
                  </a:lnTo>
                  <a:lnTo>
                    <a:pt x="286" y="220"/>
                  </a:lnTo>
                  <a:lnTo>
                    <a:pt x="286" y="220"/>
                  </a:lnTo>
                  <a:lnTo>
                    <a:pt x="286" y="222"/>
                  </a:lnTo>
                  <a:lnTo>
                    <a:pt x="286" y="222"/>
                  </a:lnTo>
                  <a:lnTo>
                    <a:pt x="286" y="222"/>
                  </a:lnTo>
                  <a:close/>
                  <a:moveTo>
                    <a:pt x="266" y="286"/>
                  </a:moveTo>
                  <a:lnTo>
                    <a:pt x="266" y="286"/>
                  </a:lnTo>
                  <a:lnTo>
                    <a:pt x="266" y="286"/>
                  </a:lnTo>
                  <a:lnTo>
                    <a:pt x="268" y="288"/>
                  </a:lnTo>
                  <a:lnTo>
                    <a:pt x="268" y="288"/>
                  </a:lnTo>
                  <a:lnTo>
                    <a:pt x="270" y="288"/>
                  </a:lnTo>
                  <a:lnTo>
                    <a:pt x="270" y="288"/>
                  </a:lnTo>
                  <a:lnTo>
                    <a:pt x="268" y="286"/>
                  </a:lnTo>
                  <a:lnTo>
                    <a:pt x="268" y="286"/>
                  </a:lnTo>
                  <a:lnTo>
                    <a:pt x="266" y="286"/>
                  </a:lnTo>
                  <a:lnTo>
                    <a:pt x="266" y="284"/>
                  </a:lnTo>
                  <a:lnTo>
                    <a:pt x="266" y="284"/>
                  </a:lnTo>
                  <a:lnTo>
                    <a:pt x="266" y="286"/>
                  </a:lnTo>
                  <a:lnTo>
                    <a:pt x="266" y="286"/>
                  </a:lnTo>
                  <a:lnTo>
                    <a:pt x="266" y="286"/>
                  </a:lnTo>
                  <a:close/>
                  <a:moveTo>
                    <a:pt x="288" y="226"/>
                  </a:moveTo>
                  <a:lnTo>
                    <a:pt x="288" y="226"/>
                  </a:lnTo>
                  <a:lnTo>
                    <a:pt x="290" y="226"/>
                  </a:lnTo>
                  <a:lnTo>
                    <a:pt x="290" y="226"/>
                  </a:lnTo>
                  <a:lnTo>
                    <a:pt x="288" y="226"/>
                  </a:lnTo>
                  <a:lnTo>
                    <a:pt x="288" y="226"/>
                  </a:lnTo>
                  <a:lnTo>
                    <a:pt x="288" y="226"/>
                  </a:lnTo>
                  <a:close/>
                  <a:moveTo>
                    <a:pt x="290" y="226"/>
                  </a:moveTo>
                  <a:lnTo>
                    <a:pt x="290" y="222"/>
                  </a:lnTo>
                  <a:lnTo>
                    <a:pt x="290" y="222"/>
                  </a:lnTo>
                  <a:lnTo>
                    <a:pt x="290" y="226"/>
                  </a:lnTo>
                  <a:close/>
                  <a:moveTo>
                    <a:pt x="274" y="274"/>
                  </a:moveTo>
                  <a:lnTo>
                    <a:pt x="274" y="274"/>
                  </a:lnTo>
                  <a:lnTo>
                    <a:pt x="274" y="272"/>
                  </a:lnTo>
                  <a:lnTo>
                    <a:pt x="272" y="272"/>
                  </a:lnTo>
                  <a:lnTo>
                    <a:pt x="274" y="274"/>
                  </a:lnTo>
                  <a:close/>
                  <a:moveTo>
                    <a:pt x="294" y="224"/>
                  </a:moveTo>
                  <a:lnTo>
                    <a:pt x="294" y="224"/>
                  </a:lnTo>
                  <a:lnTo>
                    <a:pt x="292" y="222"/>
                  </a:lnTo>
                  <a:lnTo>
                    <a:pt x="292" y="222"/>
                  </a:lnTo>
                  <a:lnTo>
                    <a:pt x="294" y="224"/>
                  </a:lnTo>
                  <a:close/>
                  <a:moveTo>
                    <a:pt x="268" y="294"/>
                  </a:moveTo>
                  <a:lnTo>
                    <a:pt x="268" y="294"/>
                  </a:lnTo>
                  <a:lnTo>
                    <a:pt x="270" y="294"/>
                  </a:lnTo>
                  <a:lnTo>
                    <a:pt x="272" y="296"/>
                  </a:lnTo>
                  <a:lnTo>
                    <a:pt x="272" y="292"/>
                  </a:lnTo>
                  <a:lnTo>
                    <a:pt x="270" y="292"/>
                  </a:lnTo>
                  <a:lnTo>
                    <a:pt x="270" y="288"/>
                  </a:lnTo>
                  <a:lnTo>
                    <a:pt x="270" y="288"/>
                  </a:lnTo>
                  <a:lnTo>
                    <a:pt x="270" y="292"/>
                  </a:lnTo>
                  <a:lnTo>
                    <a:pt x="270" y="292"/>
                  </a:lnTo>
                  <a:lnTo>
                    <a:pt x="270" y="292"/>
                  </a:lnTo>
                  <a:lnTo>
                    <a:pt x="270" y="294"/>
                  </a:lnTo>
                  <a:lnTo>
                    <a:pt x="268" y="294"/>
                  </a:lnTo>
                  <a:close/>
                  <a:moveTo>
                    <a:pt x="280" y="274"/>
                  </a:moveTo>
                  <a:lnTo>
                    <a:pt x="280" y="274"/>
                  </a:lnTo>
                  <a:lnTo>
                    <a:pt x="280" y="270"/>
                  </a:lnTo>
                  <a:lnTo>
                    <a:pt x="280" y="272"/>
                  </a:lnTo>
                  <a:lnTo>
                    <a:pt x="280" y="274"/>
                  </a:lnTo>
                  <a:close/>
                  <a:moveTo>
                    <a:pt x="292" y="244"/>
                  </a:moveTo>
                  <a:lnTo>
                    <a:pt x="292" y="244"/>
                  </a:lnTo>
                  <a:lnTo>
                    <a:pt x="290" y="242"/>
                  </a:lnTo>
                  <a:lnTo>
                    <a:pt x="290" y="242"/>
                  </a:lnTo>
                  <a:lnTo>
                    <a:pt x="290" y="242"/>
                  </a:lnTo>
                  <a:lnTo>
                    <a:pt x="290" y="242"/>
                  </a:lnTo>
                  <a:lnTo>
                    <a:pt x="290" y="244"/>
                  </a:lnTo>
                  <a:lnTo>
                    <a:pt x="292" y="244"/>
                  </a:lnTo>
                  <a:lnTo>
                    <a:pt x="292" y="244"/>
                  </a:lnTo>
                  <a:close/>
                  <a:moveTo>
                    <a:pt x="296" y="212"/>
                  </a:moveTo>
                  <a:lnTo>
                    <a:pt x="296" y="212"/>
                  </a:lnTo>
                  <a:lnTo>
                    <a:pt x="296" y="212"/>
                  </a:lnTo>
                  <a:lnTo>
                    <a:pt x="294" y="212"/>
                  </a:lnTo>
                  <a:lnTo>
                    <a:pt x="294" y="210"/>
                  </a:lnTo>
                  <a:lnTo>
                    <a:pt x="292" y="210"/>
                  </a:lnTo>
                  <a:lnTo>
                    <a:pt x="292" y="212"/>
                  </a:lnTo>
                  <a:lnTo>
                    <a:pt x="292" y="212"/>
                  </a:lnTo>
                  <a:lnTo>
                    <a:pt x="294" y="212"/>
                  </a:lnTo>
                  <a:lnTo>
                    <a:pt x="296" y="216"/>
                  </a:lnTo>
                  <a:lnTo>
                    <a:pt x="296" y="216"/>
                  </a:lnTo>
                  <a:lnTo>
                    <a:pt x="298" y="214"/>
                  </a:lnTo>
                  <a:lnTo>
                    <a:pt x="298" y="216"/>
                  </a:lnTo>
                  <a:lnTo>
                    <a:pt x="300" y="216"/>
                  </a:lnTo>
                  <a:lnTo>
                    <a:pt x="300" y="214"/>
                  </a:lnTo>
                  <a:lnTo>
                    <a:pt x="300" y="214"/>
                  </a:lnTo>
                  <a:lnTo>
                    <a:pt x="300" y="214"/>
                  </a:lnTo>
                  <a:lnTo>
                    <a:pt x="298" y="214"/>
                  </a:lnTo>
                  <a:lnTo>
                    <a:pt x="296" y="212"/>
                  </a:lnTo>
                  <a:lnTo>
                    <a:pt x="296" y="212"/>
                  </a:lnTo>
                  <a:close/>
                  <a:moveTo>
                    <a:pt x="308" y="182"/>
                  </a:moveTo>
                  <a:lnTo>
                    <a:pt x="308" y="184"/>
                  </a:lnTo>
                  <a:lnTo>
                    <a:pt x="308" y="182"/>
                  </a:lnTo>
                  <a:lnTo>
                    <a:pt x="308" y="182"/>
                  </a:lnTo>
                  <a:close/>
                  <a:moveTo>
                    <a:pt x="310" y="156"/>
                  </a:moveTo>
                  <a:lnTo>
                    <a:pt x="312" y="158"/>
                  </a:lnTo>
                  <a:lnTo>
                    <a:pt x="312" y="158"/>
                  </a:lnTo>
                  <a:lnTo>
                    <a:pt x="310" y="156"/>
                  </a:lnTo>
                  <a:close/>
                  <a:moveTo>
                    <a:pt x="294" y="192"/>
                  </a:moveTo>
                  <a:lnTo>
                    <a:pt x="294" y="192"/>
                  </a:lnTo>
                  <a:lnTo>
                    <a:pt x="294" y="192"/>
                  </a:lnTo>
                  <a:lnTo>
                    <a:pt x="294" y="194"/>
                  </a:lnTo>
                  <a:lnTo>
                    <a:pt x="294" y="194"/>
                  </a:lnTo>
                  <a:lnTo>
                    <a:pt x="294" y="194"/>
                  </a:lnTo>
                  <a:lnTo>
                    <a:pt x="294" y="194"/>
                  </a:lnTo>
                  <a:lnTo>
                    <a:pt x="298" y="194"/>
                  </a:lnTo>
                  <a:lnTo>
                    <a:pt x="298" y="194"/>
                  </a:lnTo>
                  <a:lnTo>
                    <a:pt x="300" y="196"/>
                  </a:lnTo>
                  <a:lnTo>
                    <a:pt x="300" y="196"/>
                  </a:lnTo>
                  <a:lnTo>
                    <a:pt x="302" y="196"/>
                  </a:lnTo>
                  <a:lnTo>
                    <a:pt x="302" y="194"/>
                  </a:lnTo>
                  <a:lnTo>
                    <a:pt x="302" y="194"/>
                  </a:lnTo>
                  <a:lnTo>
                    <a:pt x="302" y="194"/>
                  </a:lnTo>
                  <a:lnTo>
                    <a:pt x="300" y="192"/>
                  </a:lnTo>
                  <a:lnTo>
                    <a:pt x="300" y="192"/>
                  </a:lnTo>
                  <a:lnTo>
                    <a:pt x="298" y="194"/>
                  </a:lnTo>
                  <a:lnTo>
                    <a:pt x="294" y="194"/>
                  </a:lnTo>
                  <a:lnTo>
                    <a:pt x="294" y="194"/>
                  </a:lnTo>
                  <a:lnTo>
                    <a:pt x="294" y="192"/>
                  </a:lnTo>
                  <a:lnTo>
                    <a:pt x="294" y="192"/>
                  </a:lnTo>
                  <a:lnTo>
                    <a:pt x="294" y="192"/>
                  </a:lnTo>
                  <a:close/>
                  <a:moveTo>
                    <a:pt x="282" y="224"/>
                  </a:moveTo>
                  <a:lnTo>
                    <a:pt x="284" y="224"/>
                  </a:lnTo>
                  <a:lnTo>
                    <a:pt x="282" y="224"/>
                  </a:lnTo>
                  <a:lnTo>
                    <a:pt x="282" y="224"/>
                  </a:lnTo>
                  <a:lnTo>
                    <a:pt x="282" y="224"/>
                  </a:lnTo>
                  <a:lnTo>
                    <a:pt x="282" y="224"/>
                  </a:lnTo>
                  <a:close/>
                  <a:moveTo>
                    <a:pt x="260" y="270"/>
                  </a:moveTo>
                  <a:lnTo>
                    <a:pt x="260" y="270"/>
                  </a:lnTo>
                  <a:lnTo>
                    <a:pt x="258" y="272"/>
                  </a:lnTo>
                  <a:lnTo>
                    <a:pt x="258" y="272"/>
                  </a:lnTo>
                  <a:lnTo>
                    <a:pt x="258" y="270"/>
                  </a:lnTo>
                  <a:lnTo>
                    <a:pt x="258" y="268"/>
                  </a:lnTo>
                  <a:lnTo>
                    <a:pt x="254" y="268"/>
                  </a:lnTo>
                  <a:lnTo>
                    <a:pt x="254" y="268"/>
                  </a:lnTo>
                  <a:lnTo>
                    <a:pt x="254" y="268"/>
                  </a:lnTo>
                  <a:lnTo>
                    <a:pt x="252" y="268"/>
                  </a:lnTo>
                  <a:lnTo>
                    <a:pt x="252" y="268"/>
                  </a:lnTo>
                  <a:lnTo>
                    <a:pt x="252" y="268"/>
                  </a:lnTo>
                  <a:lnTo>
                    <a:pt x="252" y="268"/>
                  </a:lnTo>
                  <a:lnTo>
                    <a:pt x="252" y="270"/>
                  </a:lnTo>
                  <a:lnTo>
                    <a:pt x="252" y="270"/>
                  </a:lnTo>
                  <a:lnTo>
                    <a:pt x="250" y="270"/>
                  </a:lnTo>
                  <a:lnTo>
                    <a:pt x="250" y="268"/>
                  </a:lnTo>
                  <a:lnTo>
                    <a:pt x="248" y="270"/>
                  </a:lnTo>
                  <a:lnTo>
                    <a:pt x="248" y="270"/>
                  </a:lnTo>
                  <a:lnTo>
                    <a:pt x="248" y="270"/>
                  </a:lnTo>
                  <a:lnTo>
                    <a:pt x="248" y="268"/>
                  </a:lnTo>
                  <a:lnTo>
                    <a:pt x="244" y="266"/>
                  </a:lnTo>
                  <a:lnTo>
                    <a:pt x="244" y="266"/>
                  </a:lnTo>
                  <a:lnTo>
                    <a:pt x="246" y="268"/>
                  </a:lnTo>
                  <a:lnTo>
                    <a:pt x="246" y="270"/>
                  </a:lnTo>
                  <a:lnTo>
                    <a:pt x="246" y="272"/>
                  </a:lnTo>
                  <a:lnTo>
                    <a:pt x="248" y="272"/>
                  </a:lnTo>
                  <a:lnTo>
                    <a:pt x="248" y="272"/>
                  </a:lnTo>
                  <a:lnTo>
                    <a:pt x="250" y="274"/>
                  </a:lnTo>
                  <a:lnTo>
                    <a:pt x="252" y="276"/>
                  </a:lnTo>
                  <a:lnTo>
                    <a:pt x="252" y="276"/>
                  </a:lnTo>
                  <a:lnTo>
                    <a:pt x="254" y="278"/>
                  </a:lnTo>
                  <a:lnTo>
                    <a:pt x="254" y="278"/>
                  </a:lnTo>
                  <a:lnTo>
                    <a:pt x="254" y="280"/>
                  </a:lnTo>
                  <a:lnTo>
                    <a:pt x="252" y="276"/>
                  </a:lnTo>
                  <a:lnTo>
                    <a:pt x="252" y="278"/>
                  </a:lnTo>
                  <a:lnTo>
                    <a:pt x="252" y="278"/>
                  </a:lnTo>
                  <a:lnTo>
                    <a:pt x="248" y="276"/>
                  </a:lnTo>
                  <a:lnTo>
                    <a:pt x="242" y="278"/>
                  </a:lnTo>
                  <a:lnTo>
                    <a:pt x="242" y="278"/>
                  </a:lnTo>
                  <a:lnTo>
                    <a:pt x="244" y="278"/>
                  </a:lnTo>
                  <a:lnTo>
                    <a:pt x="242" y="276"/>
                  </a:lnTo>
                  <a:lnTo>
                    <a:pt x="242" y="276"/>
                  </a:lnTo>
                  <a:lnTo>
                    <a:pt x="242" y="276"/>
                  </a:lnTo>
                  <a:lnTo>
                    <a:pt x="240" y="272"/>
                  </a:lnTo>
                  <a:lnTo>
                    <a:pt x="238" y="274"/>
                  </a:lnTo>
                  <a:lnTo>
                    <a:pt x="238" y="274"/>
                  </a:lnTo>
                  <a:lnTo>
                    <a:pt x="238" y="276"/>
                  </a:lnTo>
                  <a:lnTo>
                    <a:pt x="238" y="276"/>
                  </a:lnTo>
                  <a:lnTo>
                    <a:pt x="234" y="272"/>
                  </a:lnTo>
                  <a:lnTo>
                    <a:pt x="234" y="272"/>
                  </a:lnTo>
                  <a:lnTo>
                    <a:pt x="238" y="276"/>
                  </a:lnTo>
                  <a:lnTo>
                    <a:pt x="238" y="276"/>
                  </a:lnTo>
                  <a:lnTo>
                    <a:pt x="238" y="278"/>
                  </a:lnTo>
                  <a:lnTo>
                    <a:pt x="238" y="278"/>
                  </a:lnTo>
                  <a:lnTo>
                    <a:pt x="238" y="278"/>
                  </a:lnTo>
                  <a:lnTo>
                    <a:pt x="238" y="278"/>
                  </a:lnTo>
                  <a:lnTo>
                    <a:pt x="238" y="278"/>
                  </a:lnTo>
                  <a:lnTo>
                    <a:pt x="240" y="278"/>
                  </a:lnTo>
                  <a:lnTo>
                    <a:pt x="240" y="278"/>
                  </a:lnTo>
                  <a:lnTo>
                    <a:pt x="240" y="280"/>
                  </a:lnTo>
                  <a:lnTo>
                    <a:pt x="240" y="280"/>
                  </a:lnTo>
                  <a:lnTo>
                    <a:pt x="238" y="280"/>
                  </a:lnTo>
                  <a:lnTo>
                    <a:pt x="238" y="280"/>
                  </a:lnTo>
                  <a:lnTo>
                    <a:pt x="238" y="280"/>
                  </a:lnTo>
                  <a:lnTo>
                    <a:pt x="238" y="280"/>
                  </a:lnTo>
                  <a:lnTo>
                    <a:pt x="238" y="282"/>
                  </a:lnTo>
                  <a:lnTo>
                    <a:pt x="238" y="282"/>
                  </a:lnTo>
                  <a:lnTo>
                    <a:pt x="240" y="282"/>
                  </a:lnTo>
                  <a:lnTo>
                    <a:pt x="240" y="280"/>
                  </a:lnTo>
                  <a:lnTo>
                    <a:pt x="240" y="280"/>
                  </a:lnTo>
                  <a:lnTo>
                    <a:pt x="242" y="282"/>
                  </a:lnTo>
                  <a:lnTo>
                    <a:pt x="240" y="282"/>
                  </a:lnTo>
                  <a:lnTo>
                    <a:pt x="240" y="282"/>
                  </a:lnTo>
                  <a:lnTo>
                    <a:pt x="240" y="282"/>
                  </a:lnTo>
                  <a:lnTo>
                    <a:pt x="240" y="282"/>
                  </a:lnTo>
                  <a:lnTo>
                    <a:pt x="240" y="284"/>
                  </a:lnTo>
                  <a:lnTo>
                    <a:pt x="240" y="284"/>
                  </a:lnTo>
                  <a:lnTo>
                    <a:pt x="240" y="282"/>
                  </a:lnTo>
                  <a:lnTo>
                    <a:pt x="240" y="282"/>
                  </a:lnTo>
                  <a:lnTo>
                    <a:pt x="242" y="284"/>
                  </a:lnTo>
                  <a:lnTo>
                    <a:pt x="242" y="286"/>
                  </a:lnTo>
                  <a:lnTo>
                    <a:pt x="242" y="286"/>
                  </a:lnTo>
                  <a:lnTo>
                    <a:pt x="242" y="288"/>
                  </a:lnTo>
                  <a:lnTo>
                    <a:pt x="244" y="288"/>
                  </a:lnTo>
                  <a:lnTo>
                    <a:pt x="244" y="288"/>
                  </a:lnTo>
                  <a:lnTo>
                    <a:pt x="248" y="290"/>
                  </a:lnTo>
                  <a:lnTo>
                    <a:pt x="248" y="290"/>
                  </a:lnTo>
                  <a:lnTo>
                    <a:pt x="250" y="290"/>
                  </a:lnTo>
                  <a:lnTo>
                    <a:pt x="248" y="288"/>
                  </a:lnTo>
                  <a:lnTo>
                    <a:pt x="248" y="288"/>
                  </a:lnTo>
                  <a:lnTo>
                    <a:pt x="244" y="286"/>
                  </a:lnTo>
                  <a:lnTo>
                    <a:pt x="244" y="286"/>
                  </a:lnTo>
                  <a:lnTo>
                    <a:pt x="246" y="284"/>
                  </a:lnTo>
                  <a:lnTo>
                    <a:pt x="246" y="284"/>
                  </a:lnTo>
                  <a:lnTo>
                    <a:pt x="244" y="284"/>
                  </a:lnTo>
                  <a:lnTo>
                    <a:pt x="244" y="284"/>
                  </a:lnTo>
                  <a:lnTo>
                    <a:pt x="244" y="282"/>
                  </a:lnTo>
                  <a:lnTo>
                    <a:pt x="244" y="280"/>
                  </a:lnTo>
                  <a:lnTo>
                    <a:pt x="248" y="278"/>
                  </a:lnTo>
                  <a:lnTo>
                    <a:pt x="246" y="280"/>
                  </a:lnTo>
                  <a:lnTo>
                    <a:pt x="246" y="280"/>
                  </a:lnTo>
                  <a:lnTo>
                    <a:pt x="250" y="278"/>
                  </a:lnTo>
                  <a:lnTo>
                    <a:pt x="248" y="282"/>
                  </a:lnTo>
                  <a:lnTo>
                    <a:pt x="248" y="282"/>
                  </a:lnTo>
                  <a:lnTo>
                    <a:pt x="250" y="282"/>
                  </a:lnTo>
                  <a:lnTo>
                    <a:pt x="252" y="282"/>
                  </a:lnTo>
                  <a:lnTo>
                    <a:pt x="252" y="284"/>
                  </a:lnTo>
                  <a:lnTo>
                    <a:pt x="252" y="284"/>
                  </a:lnTo>
                  <a:lnTo>
                    <a:pt x="258" y="286"/>
                  </a:lnTo>
                  <a:lnTo>
                    <a:pt x="260" y="288"/>
                  </a:lnTo>
                  <a:lnTo>
                    <a:pt x="260" y="288"/>
                  </a:lnTo>
                  <a:lnTo>
                    <a:pt x="262" y="288"/>
                  </a:lnTo>
                  <a:lnTo>
                    <a:pt x="262" y="288"/>
                  </a:lnTo>
                  <a:lnTo>
                    <a:pt x="260" y="290"/>
                  </a:lnTo>
                  <a:lnTo>
                    <a:pt x="258" y="294"/>
                  </a:lnTo>
                  <a:lnTo>
                    <a:pt x="258" y="294"/>
                  </a:lnTo>
                  <a:lnTo>
                    <a:pt x="256" y="292"/>
                  </a:lnTo>
                  <a:lnTo>
                    <a:pt x="256" y="292"/>
                  </a:lnTo>
                  <a:lnTo>
                    <a:pt x="256" y="292"/>
                  </a:lnTo>
                  <a:lnTo>
                    <a:pt x="258" y="294"/>
                  </a:lnTo>
                  <a:lnTo>
                    <a:pt x="260" y="298"/>
                  </a:lnTo>
                  <a:lnTo>
                    <a:pt x="258" y="298"/>
                  </a:lnTo>
                  <a:lnTo>
                    <a:pt x="260" y="300"/>
                  </a:lnTo>
                  <a:lnTo>
                    <a:pt x="260" y="298"/>
                  </a:lnTo>
                  <a:lnTo>
                    <a:pt x="260" y="298"/>
                  </a:lnTo>
                  <a:lnTo>
                    <a:pt x="262" y="300"/>
                  </a:lnTo>
                  <a:lnTo>
                    <a:pt x="266" y="302"/>
                  </a:lnTo>
                  <a:lnTo>
                    <a:pt x="264" y="302"/>
                  </a:lnTo>
                  <a:lnTo>
                    <a:pt x="264" y="302"/>
                  </a:lnTo>
                  <a:lnTo>
                    <a:pt x="268" y="304"/>
                  </a:lnTo>
                  <a:lnTo>
                    <a:pt x="268" y="306"/>
                  </a:lnTo>
                  <a:lnTo>
                    <a:pt x="268" y="306"/>
                  </a:lnTo>
                  <a:lnTo>
                    <a:pt x="266" y="304"/>
                  </a:lnTo>
                  <a:lnTo>
                    <a:pt x="264" y="304"/>
                  </a:lnTo>
                  <a:lnTo>
                    <a:pt x="264" y="304"/>
                  </a:lnTo>
                  <a:lnTo>
                    <a:pt x="264" y="304"/>
                  </a:lnTo>
                  <a:lnTo>
                    <a:pt x="264" y="304"/>
                  </a:lnTo>
                  <a:lnTo>
                    <a:pt x="264" y="304"/>
                  </a:lnTo>
                  <a:lnTo>
                    <a:pt x="266" y="306"/>
                  </a:lnTo>
                  <a:lnTo>
                    <a:pt x="266" y="308"/>
                  </a:lnTo>
                  <a:lnTo>
                    <a:pt x="270" y="308"/>
                  </a:lnTo>
                  <a:lnTo>
                    <a:pt x="270" y="308"/>
                  </a:lnTo>
                  <a:lnTo>
                    <a:pt x="270" y="306"/>
                  </a:lnTo>
                  <a:lnTo>
                    <a:pt x="270" y="306"/>
                  </a:lnTo>
                  <a:lnTo>
                    <a:pt x="270" y="306"/>
                  </a:lnTo>
                  <a:lnTo>
                    <a:pt x="270" y="306"/>
                  </a:lnTo>
                  <a:lnTo>
                    <a:pt x="278" y="308"/>
                  </a:lnTo>
                  <a:lnTo>
                    <a:pt x="278" y="308"/>
                  </a:lnTo>
                  <a:lnTo>
                    <a:pt x="278" y="310"/>
                  </a:lnTo>
                  <a:lnTo>
                    <a:pt x="278" y="310"/>
                  </a:lnTo>
                  <a:lnTo>
                    <a:pt x="278" y="308"/>
                  </a:lnTo>
                  <a:lnTo>
                    <a:pt x="278" y="308"/>
                  </a:lnTo>
                  <a:lnTo>
                    <a:pt x="278" y="304"/>
                  </a:lnTo>
                  <a:lnTo>
                    <a:pt x="276" y="300"/>
                  </a:lnTo>
                  <a:lnTo>
                    <a:pt x="276" y="300"/>
                  </a:lnTo>
                  <a:lnTo>
                    <a:pt x="274" y="300"/>
                  </a:lnTo>
                  <a:lnTo>
                    <a:pt x="272" y="300"/>
                  </a:lnTo>
                  <a:lnTo>
                    <a:pt x="272" y="300"/>
                  </a:lnTo>
                  <a:lnTo>
                    <a:pt x="272" y="300"/>
                  </a:lnTo>
                  <a:lnTo>
                    <a:pt x="272" y="300"/>
                  </a:lnTo>
                  <a:lnTo>
                    <a:pt x="272" y="300"/>
                  </a:lnTo>
                  <a:lnTo>
                    <a:pt x="272" y="300"/>
                  </a:lnTo>
                  <a:lnTo>
                    <a:pt x="270" y="300"/>
                  </a:lnTo>
                  <a:lnTo>
                    <a:pt x="270" y="300"/>
                  </a:lnTo>
                  <a:lnTo>
                    <a:pt x="270" y="300"/>
                  </a:lnTo>
                  <a:lnTo>
                    <a:pt x="270" y="300"/>
                  </a:lnTo>
                  <a:lnTo>
                    <a:pt x="266" y="298"/>
                  </a:lnTo>
                  <a:lnTo>
                    <a:pt x="266" y="298"/>
                  </a:lnTo>
                  <a:lnTo>
                    <a:pt x="262" y="294"/>
                  </a:lnTo>
                  <a:lnTo>
                    <a:pt x="262" y="292"/>
                  </a:lnTo>
                  <a:lnTo>
                    <a:pt x="262" y="290"/>
                  </a:lnTo>
                  <a:lnTo>
                    <a:pt x="262" y="290"/>
                  </a:lnTo>
                  <a:lnTo>
                    <a:pt x="262" y="290"/>
                  </a:lnTo>
                  <a:lnTo>
                    <a:pt x="264" y="288"/>
                  </a:lnTo>
                  <a:lnTo>
                    <a:pt x="264" y="288"/>
                  </a:lnTo>
                  <a:lnTo>
                    <a:pt x="266" y="288"/>
                  </a:lnTo>
                  <a:lnTo>
                    <a:pt x="266" y="288"/>
                  </a:lnTo>
                  <a:lnTo>
                    <a:pt x="266" y="286"/>
                  </a:lnTo>
                  <a:lnTo>
                    <a:pt x="264" y="286"/>
                  </a:lnTo>
                  <a:lnTo>
                    <a:pt x="262" y="284"/>
                  </a:lnTo>
                  <a:lnTo>
                    <a:pt x="262" y="282"/>
                  </a:lnTo>
                  <a:lnTo>
                    <a:pt x="264" y="284"/>
                  </a:lnTo>
                  <a:lnTo>
                    <a:pt x="264" y="284"/>
                  </a:lnTo>
                  <a:lnTo>
                    <a:pt x="264" y="280"/>
                  </a:lnTo>
                  <a:lnTo>
                    <a:pt x="264" y="278"/>
                  </a:lnTo>
                  <a:lnTo>
                    <a:pt x="264" y="276"/>
                  </a:lnTo>
                  <a:lnTo>
                    <a:pt x="264" y="274"/>
                  </a:lnTo>
                  <a:lnTo>
                    <a:pt x="266" y="276"/>
                  </a:lnTo>
                  <a:lnTo>
                    <a:pt x="266" y="276"/>
                  </a:lnTo>
                  <a:lnTo>
                    <a:pt x="266" y="276"/>
                  </a:lnTo>
                  <a:lnTo>
                    <a:pt x="266" y="276"/>
                  </a:lnTo>
                  <a:lnTo>
                    <a:pt x="266" y="276"/>
                  </a:lnTo>
                  <a:lnTo>
                    <a:pt x="266" y="276"/>
                  </a:lnTo>
                  <a:lnTo>
                    <a:pt x="266" y="274"/>
                  </a:lnTo>
                  <a:lnTo>
                    <a:pt x="266" y="274"/>
                  </a:lnTo>
                  <a:lnTo>
                    <a:pt x="262" y="272"/>
                  </a:lnTo>
                  <a:lnTo>
                    <a:pt x="262" y="272"/>
                  </a:lnTo>
                  <a:lnTo>
                    <a:pt x="260" y="270"/>
                  </a:lnTo>
                  <a:lnTo>
                    <a:pt x="260" y="270"/>
                  </a:lnTo>
                  <a:close/>
                  <a:moveTo>
                    <a:pt x="262" y="262"/>
                  </a:moveTo>
                  <a:lnTo>
                    <a:pt x="264" y="260"/>
                  </a:lnTo>
                  <a:lnTo>
                    <a:pt x="262" y="260"/>
                  </a:lnTo>
                  <a:lnTo>
                    <a:pt x="262" y="260"/>
                  </a:lnTo>
                  <a:lnTo>
                    <a:pt x="262" y="262"/>
                  </a:lnTo>
                  <a:lnTo>
                    <a:pt x="262" y="262"/>
                  </a:lnTo>
                  <a:close/>
                  <a:moveTo>
                    <a:pt x="266" y="266"/>
                  </a:moveTo>
                  <a:lnTo>
                    <a:pt x="266" y="262"/>
                  </a:lnTo>
                  <a:lnTo>
                    <a:pt x="264" y="264"/>
                  </a:lnTo>
                  <a:lnTo>
                    <a:pt x="264" y="264"/>
                  </a:lnTo>
                  <a:lnTo>
                    <a:pt x="264" y="264"/>
                  </a:lnTo>
                  <a:lnTo>
                    <a:pt x="264" y="266"/>
                  </a:lnTo>
                  <a:lnTo>
                    <a:pt x="266" y="266"/>
                  </a:lnTo>
                  <a:close/>
                  <a:moveTo>
                    <a:pt x="274" y="238"/>
                  </a:moveTo>
                  <a:lnTo>
                    <a:pt x="272" y="238"/>
                  </a:lnTo>
                  <a:lnTo>
                    <a:pt x="272" y="238"/>
                  </a:lnTo>
                  <a:lnTo>
                    <a:pt x="272" y="236"/>
                  </a:lnTo>
                  <a:lnTo>
                    <a:pt x="270" y="236"/>
                  </a:lnTo>
                  <a:lnTo>
                    <a:pt x="270" y="236"/>
                  </a:lnTo>
                  <a:lnTo>
                    <a:pt x="270" y="238"/>
                  </a:lnTo>
                  <a:lnTo>
                    <a:pt x="272" y="238"/>
                  </a:lnTo>
                  <a:lnTo>
                    <a:pt x="276" y="240"/>
                  </a:lnTo>
                  <a:lnTo>
                    <a:pt x="276" y="240"/>
                  </a:lnTo>
                  <a:lnTo>
                    <a:pt x="276" y="238"/>
                  </a:lnTo>
                  <a:lnTo>
                    <a:pt x="274" y="238"/>
                  </a:lnTo>
                  <a:lnTo>
                    <a:pt x="274" y="238"/>
                  </a:lnTo>
                  <a:lnTo>
                    <a:pt x="274" y="238"/>
                  </a:lnTo>
                  <a:lnTo>
                    <a:pt x="274" y="238"/>
                  </a:lnTo>
                  <a:close/>
                  <a:moveTo>
                    <a:pt x="274" y="234"/>
                  </a:moveTo>
                  <a:lnTo>
                    <a:pt x="274" y="234"/>
                  </a:lnTo>
                  <a:lnTo>
                    <a:pt x="274" y="234"/>
                  </a:lnTo>
                  <a:lnTo>
                    <a:pt x="274" y="234"/>
                  </a:lnTo>
                  <a:lnTo>
                    <a:pt x="274" y="234"/>
                  </a:lnTo>
                  <a:lnTo>
                    <a:pt x="274" y="234"/>
                  </a:lnTo>
                  <a:lnTo>
                    <a:pt x="272" y="234"/>
                  </a:lnTo>
                  <a:lnTo>
                    <a:pt x="272" y="234"/>
                  </a:lnTo>
                  <a:lnTo>
                    <a:pt x="272" y="234"/>
                  </a:lnTo>
                  <a:lnTo>
                    <a:pt x="274" y="234"/>
                  </a:lnTo>
                  <a:lnTo>
                    <a:pt x="274" y="234"/>
                  </a:lnTo>
                  <a:lnTo>
                    <a:pt x="274" y="234"/>
                  </a:lnTo>
                  <a:close/>
                  <a:moveTo>
                    <a:pt x="284" y="186"/>
                  </a:moveTo>
                  <a:lnTo>
                    <a:pt x="286" y="188"/>
                  </a:lnTo>
                  <a:lnTo>
                    <a:pt x="286" y="188"/>
                  </a:lnTo>
                  <a:lnTo>
                    <a:pt x="286" y="186"/>
                  </a:lnTo>
                  <a:lnTo>
                    <a:pt x="286" y="186"/>
                  </a:lnTo>
                  <a:lnTo>
                    <a:pt x="286" y="186"/>
                  </a:lnTo>
                  <a:lnTo>
                    <a:pt x="286" y="188"/>
                  </a:lnTo>
                  <a:lnTo>
                    <a:pt x="286" y="190"/>
                  </a:lnTo>
                  <a:lnTo>
                    <a:pt x="286" y="190"/>
                  </a:lnTo>
                  <a:lnTo>
                    <a:pt x="290" y="190"/>
                  </a:lnTo>
                  <a:lnTo>
                    <a:pt x="292" y="192"/>
                  </a:lnTo>
                  <a:lnTo>
                    <a:pt x="292" y="192"/>
                  </a:lnTo>
                  <a:lnTo>
                    <a:pt x="294" y="188"/>
                  </a:lnTo>
                  <a:lnTo>
                    <a:pt x="292" y="186"/>
                  </a:lnTo>
                  <a:lnTo>
                    <a:pt x="292" y="186"/>
                  </a:lnTo>
                  <a:lnTo>
                    <a:pt x="292" y="188"/>
                  </a:lnTo>
                  <a:lnTo>
                    <a:pt x="292" y="188"/>
                  </a:lnTo>
                  <a:lnTo>
                    <a:pt x="290" y="188"/>
                  </a:lnTo>
                  <a:lnTo>
                    <a:pt x="292" y="186"/>
                  </a:lnTo>
                  <a:lnTo>
                    <a:pt x="292" y="186"/>
                  </a:lnTo>
                  <a:lnTo>
                    <a:pt x="284" y="186"/>
                  </a:lnTo>
                  <a:lnTo>
                    <a:pt x="284" y="186"/>
                  </a:lnTo>
                  <a:close/>
                  <a:moveTo>
                    <a:pt x="256" y="256"/>
                  </a:moveTo>
                  <a:lnTo>
                    <a:pt x="258" y="256"/>
                  </a:lnTo>
                  <a:lnTo>
                    <a:pt x="258" y="256"/>
                  </a:lnTo>
                  <a:lnTo>
                    <a:pt x="256" y="254"/>
                  </a:lnTo>
                  <a:lnTo>
                    <a:pt x="256" y="254"/>
                  </a:lnTo>
                  <a:lnTo>
                    <a:pt x="256" y="254"/>
                  </a:lnTo>
                  <a:lnTo>
                    <a:pt x="254" y="254"/>
                  </a:lnTo>
                  <a:lnTo>
                    <a:pt x="252" y="254"/>
                  </a:lnTo>
                  <a:lnTo>
                    <a:pt x="252" y="254"/>
                  </a:lnTo>
                  <a:lnTo>
                    <a:pt x="258" y="258"/>
                  </a:lnTo>
                  <a:lnTo>
                    <a:pt x="258" y="258"/>
                  </a:lnTo>
                  <a:lnTo>
                    <a:pt x="260" y="258"/>
                  </a:lnTo>
                  <a:lnTo>
                    <a:pt x="260" y="256"/>
                  </a:lnTo>
                  <a:lnTo>
                    <a:pt x="260" y="256"/>
                  </a:lnTo>
                  <a:lnTo>
                    <a:pt x="256" y="256"/>
                  </a:lnTo>
                  <a:lnTo>
                    <a:pt x="256" y="256"/>
                  </a:lnTo>
                  <a:close/>
                  <a:moveTo>
                    <a:pt x="278" y="192"/>
                  </a:moveTo>
                  <a:lnTo>
                    <a:pt x="278" y="192"/>
                  </a:lnTo>
                  <a:lnTo>
                    <a:pt x="280" y="190"/>
                  </a:lnTo>
                  <a:lnTo>
                    <a:pt x="278" y="188"/>
                  </a:lnTo>
                  <a:lnTo>
                    <a:pt x="278" y="192"/>
                  </a:lnTo>
                  <a:close/>
                  <a:moveTo>
                    <a:pt x="278" y="186"/>
                  </a:moveTo>
                  <a:lnTo>
                    <a:pt x="278" y="186"/>
                  </a:lnTo>
                  <a:lnTo>
                    <a:pt x="278" y="188"/>
                  </a:lnTo>
                  <a:lnTo>
                    <a:pt x="278" y="188"/>
                  </a:lnTo>
                  <a:lnTo>
                    <a:pt x="282" y="188"/>
                  </a:lnTo>
                  <a:lnTo>
                    <a:pt x="282" y="188"/>
                  </a:lnTo>
                  <a:lnTo>
                    <a:pt x="280" y="186"/>
                  </a:lnTo>
                  <a:lnTo>
                    <a:pt x="280" y="186"/>
                  </a:lnTo>
                  <a:lnTo>
                    <a:pt x="282" y="184"/>
                  </a:lnTo>
                  <a:lnTo>
                    <a:pt x="282" y="184"/>
                  </a:lnTo>
                  <a:lnTo>
                    <a:pt x="280" y="184"/>
                  </a:lnTo>
                  <a:lnTo>
                    <a:pt x="280" y="186"/>
                  </a:lnTo>
                  <a:lnTo>
                    <a:pt x="278" y="186"/>
                  </a:lnTo>
                  <a:lnTo>
                    <a:pt x="278" y="186"/>
                  </a:lnTo>
                  <a:lnTo>
                    <a:pt x="278" y="186"/>
                  </a:lnTo>
                  <a:close/>
                  <a:moveTo>
                    <a:pt x="276" y="190"/>
                  </a:moveTo>
                  <a:lnTo>
                    <a:pt x="274" y="194"/>
                  </a:lnTo>
                  <a:lnTo>
                    <a:pt x="278" y="192"/>
                  </a:lnTo>
                  <a:lnTo>
                    <a:pt x="278" y="190"/>
                  </a:lnTo>
                  <a:lnTo>
                    <a:pt x="276" y="192"/>
                  </a:lnTo>
                  <a:lnTo>
                    <a:pt x="276" y="190"/>
                  </a:lnTo>
                  <a:close/>
                  <a:moveTo>
                    <a:pt x="266" y="204"/>
                  </a:moveTo>
                  <a:lnTo>
                    <a:pt x="266" y="204"/>
                  </a:lnTo>
                  <a:lnTo>
                    <a:pt x="266" y="202"/>
                  </a:lnTo>
                  <a:lnTo>
                    <a:pt x="266" y="202"/>
                  </a:lnTo>
                  <a:lnTo>
                    <a:pt x="266" y="204"/>
                  </a:lnTo>
                  <a:lnTo>
                    <a:pt x="266" y="204"/>
                  </a:lnTo>
                  <a:lnTo>
                    <a:pt x="268" y="204"/>
                  </a:lnTo>
                  <a:lnTo>
                    <a:pt x="266" y="204"/>
                  </a:lnTo>
                  <a:lnTo>
                    <a:pt x="266" y="204"/>
                  </a:lnTo>
                  <a:lnTo>
                    <a:pt x="268" y="204"/>
                  </a:lnTo>
                  <a:lnTo>
                    <a:pt x="268" y="204"/>
                  </a:lnTo>
                  <a:lnTo>
                    <a:pt x="268" y="204"/>
                  </a:lnTo>
                  <a:lnTo>
                    <a:pt x="266" y="204"/>
                  </a:lnTo>
                  <a:lnTo>
                    <a:pt x="266" y="204"/>
                  </a:lnTo>
                  <a:close/>
                  <a:moveTo>
                    <a:pt x="268" y="190"/>
                  </a:moveTo>
                  <a:lnTo>
                    <a:pt x="268" y="192"/>
                  </a:lnTo>
                  <a:lnTo>
                    <a:pt x="270" y="192"/>
                  </a:lnTo>
                  <a:lnTo>
                    <a:pt x="268" y="190"/>
                  </a:lnTo>
                  <a:close/>
                  <a:moveTo>
                    <a:pt x="264" y="200"/>
                  </a:moveTo>
                  <a:lnTo>
                    <a:pt x="264" y="200"/>
                  </a:lnTo>
                  <a:lnTo>
                    <a:pt x="266" y="200"/>
                  </a:lnTo>
                  <a:lnTo>
                    <a:pt x="266" y="200"/>
                  </a:lnTo>
                  <a:lnTo>
                    <a:pt x="266" y="200"/>
                  </a:lnTo>
                  <a:lnTo>
                    <a:pt x="264" y="200"/>
                  </a:lnTo>
                  <a:close/>
                  <a:moveTo>
                    <a:pt x="268" y="172"/>
                  </a:moveTo>
                  <a:lnTo>
                    <a:pt x="270" y="174"/>
                  </a:lnTo>
                  <a:lnTo>
                    <a:pt x="270" y="174"/>
                  </a:lnTo>
                  <a:lnTo>
                    <a:pt x="268" y="172"/>
                  </a:lnTo>
                  <a:close/>
                  <a:moveTo>
                    <a:pt x="246" y="210"/>
                  </a:moveTo>
                  <a:lnTo>
                    <a:pt x="246" y="210"/>
                  </a:lnTo>
                  <a:lnTo>
                    <a:pt x="246" y="212"/>
                  </a:lnTo>
                  <a:lnTo>
                    <a:pt x="246" y="212"/>
                  </a:lnTo>
                  <a:lnTo>
                    <a:pt x="246" y="212"/>
                  </a:lnTo>
                  <a:lnTo>
                    <a:pt x="250" y="212"/>
                  </a:lnTo>
                  <a:lnTo>
                    <a:pt x="250" y="214"/>
                  </a:lnTo>
                  <a:lnTo>
                    <a:pt x="250" y="218"/>
                  </a:lnTo>
                  <a:lnTo>
                    <a:pt x="252" y="218"/>
                  </a:lnTo>
                  <a:lnTo>
                    <a:pt x="252" y="222"/>
                  </a:lnTo>
                  <a:lnTo>
                    <a:pt x="252" y="222"/>
                  </a:lnTo>
                  <a:lnTo>
                    <a:pt x="254" y="222"/>
                  </a:lnTo>
                  <a:lnTo>
                    <a:pt x="256" y="222"/>
                  </a:lnTo>
                  <a:lnTo>
                    <a:pt x="258" y="224"/>
                  </a:lnTo>
                  <a:lnTo>
                    <a:pt x="260" y="224"/>
                  </a:lnTo>
                  <a:lnTo>
                    <a:pt x="260" y="224"/>
                  </a:lnTo>
                  <a:lnTo>
                    <a:pt x="260" y="228"/>
                  </a:lnTo>
                  <a:lnTo>
                    <a:pt x="260" y="228"/>
                  </a:lnTo>
                  <a:lnTo>
                    <a:pt x="262" y="226"/>
                  </a:lnTo>
                  <a:lnTo>
                    <a:pt x="264" y="224"/>
                  </a:lnTo>
                  <a:lnTo>
                    <a:pt x="264" y="224"/>
                  </a:lnTo>
                  <a:lnTo>
                    <a:pt x="262" y="222"/>
                  </a:lnTo>
                  <a:lnTo>
                    <a:pt x="264" y="222"/>
                  </a:lnTo>
                  <a:lnTo>
                    <a:pt x="264" y="222"/>
                  </a:lnTo>
                  <a:lnTo>
                    <a:pt x="262" y="220"/>
                  </a:lnTo>
                  <a:lnTo>
                    <a:pt x="262" y="220"/>
                  </a:lnTo>
                  <a:lnTo>
                    <a:pt x="262" y="218"/>
                  </a:lnTo>
                  <a:lnTo>
                    <a:pt x="262" y="218"/>
                  </a:lnTo>
                  <a:lnTo>
                    <a:pt x="260" y="218"/>
                  </a:lnTo>
                  <a:lnTo>
                    <a:pt x="256" y="218"/>
                  </a:lnTo>
                  <a:lnTo>
                    <a:pt x="256" y="218"/>
                  </a:lnTo>
                  <a:lnTo>
                    <a:pt x="256" y="216"/>
                  </a:lnTo>
                  <a:lnTo>
                    <a:pt x="256" y="216"/>
                  </a:lnTo>
                  <a:lnTo>
                    <a:pt x="254" y="214"/>
                  </a:lnTo>
                  <a:lnTo>
                    <a:pt x="254" y="214"/>
                  </a:lnTo>
                  <a:lnTo>
                    <a:pt x="254" y="214"/>
                  </a:lnTo>
                  <a:lnTo>
                    <a:pt x="252" y="214"/>
                  </a:lnTo>
                  <a:lnTo>
                    <a:pt x="252" y="214"/>
                  </a:lnTo>
                  <a:lnTo>
                    <a:pt x="252" y="212"/>
                  </a:lnTo>
                  <a:lnTo>
                    <a:pt x="250" y="210"/>
                  </a:lnTo>
                  <a:lnTo>
                    <a:pt x="250" y="210"/>
                  </a:lnTo>
                  <a:lnTo>
                    <a:pt x="250" y="210"/>
                  </a:lnTo>
                  <a:lnTo>
                    <a:pt x="248" y="210"/>
                  </a:lnTo>
                  <a:lnTo>
                    <a:pt x="250" y="208"/>
                  </a:lnTo>
                  <a:lnTo>
                    <a:pt x="250" y="208"/>
                  </a:lnTo>
                  <a:lnTo>
                    <a:pt x="248" y="208"/>
                  </a:lnTo>
                  <a:lnTo>
                    <a:pt x="246" y="210"/>
                  </a:lnTo>
                  <a:lnTo>
                    <a:pt x="246" y="210"/>
                  </a:lnTo>
                  <a:close/>
                  <a:moveTo>
                    <a:pt x="256" y="168"/>
                  </a:moveTo>
                  <a:lnTo>
                    <a:pt x="256" y="170"/>
                  </a:lnTo>
                  <a:lnTo>
                    <a:pt x="256" y="170"/>
                  </a:lnTo>
                  <a:lnTo>
                    <a:pt x="258" y="170"/>
                  </a:lnTo>
                  <a:lnTo>
                    <a:pt x="258" y="168"/>
                  </a:lnTo>
                  <a:lnTo>
                    <a:pt x="258" y="168"/>
                  </a:lnTo>
                  <a:lnTo>
                    <a:pt x="258" y="168"/>
                  </a:lnTo>
                  <a:lnTo>
                    <a:pt x="258" y="168"/>
                  </a:lnTo>
                  <a:lnTo>
                    <a:pt x="256" y="170"/>
                  </a:lnTo>
                  <a:lnTo>
                    <a:pt x="256" y="168"/>
                  </a:lnTo>
                  <a:close/>
                  <a:moveTo>
                    <a:pt x="248" y="190"/>
                  </a:moveTo>
                  <a:lnTo>
                    <a:pt x="248" y="190"/>
                  </a:lnTo>
                  <a:lnTo>
                    <a:pt x="248" y="188"/>
                  </a:lnTo>
                  <a:lnTo>
                    <a:pt x="248" y="190"/>
                  </a:lnTo>
                  <a:lnTo>
                    <a:pt x="248" y="190"/>
                  </a:lnTo>
                  <a:close/>
                  <a:moveTo>
                    <a:pt x="236" y="220"/>
                  </a:moveTo>
                  <a:lnTo>
                    <a:pt x="236" y="220"/>
                  </a:lnTo>
                  <a:lnTo>
                    <a:pt x="236" y="220"/>
                  </a:lnTo>
                  <a:lnTo>
                    <a:pt x="236" y="218"/>
                  </a:lnTo>
                  <a:lnTo>
                    <a:pt x="234" y="218"/>
                  </a:lnTo>
                  <a:lnTo>
                    <a:pt x="234" y="218"/>
                  </a:lnTo>
                  <a:lnTo>
                    <a:pt x="234" y="218"/>
                  </a:lnTo>
                  <a:lnTo>
                    <a:pt x="234" y="218"/>
                  </a:lnTo>
                  <a:lnTo>
                    <a:pt x="234" y="220"/>
                  </a:lnTo>
                  <a:lnTo>
                    <a:pt x="234" y="220"/>
                  </a:lnTo>
                  <a:lnTo>
                    <a:pt x="234" y="220"/>
                  </a:lnTo>
                  <a:lnTo>
                    <a:pt x="236" y="220"/>
                  </a:lnTo>
                  <a:lnTo>
                    <a:pt x="236" y="222"/>
                  </a:lnTo>
                  <a:lnTo>
                    <a:pt x="238" y="220"/>
                  </a:lnTo>
                  <a:lnTo>
                    <a:pt x="238" y="224"/>
                  </a:lnTo>
                  <a:lnTo>
                    <a:pt x="238" y="224"/>
                  </a:lnTo>
                  <a:lnTo>
                    <a:pt x="242" y="222"/>
                  </a:lnTo>
                  <a:lnTo>
                    <a:pt x="244" y="224"/>
                  </a:lnTo>
                  <a:lnTo>
                    <a:pt x="244" y="220"/>
                  </a:lnTo>
                  <a:lnTo>
                    <a:pt x="244" y="222"/>
                  </a:lnTo>
                  <a:lnTo>
                    <a:pt x="242" y="222"/>
                  </a:lnTo>
                  <a:lnTo>
                    <a:pt x="242" y="222"/>
                  </a:lnTo>
                  <a:lnTo>
                    <a:pt x="240" y="220"/>
                  </a:lnTo>
                  <a:lnTo>
                    <a:pt x="242" y="220"/>
                  </a:lnTo>
                  <a:lnTo>
                    <a:pt x="242" y="220"/>
                  </a:lnTo>
                  <a:lnTo>
                    <a:pt x="242" y="220"/>
                  </a:lnTo>
                  <a:lnTo>
                    <a:pt x="242" y="220"/>
                  </a:lnTo>
                  <a:lnTo>
                    <a:pt x="240" y="222"/>
                  </a:lnTo>
                  <a:lnTo>
                    <a:pt x="240" y="222"/>
                  </a:lnTo>
                  <a:lnTo>
                    <a:pt x="240" y="222"/>
                  </a:lnTo>
                  <a:lnTo>
                    <a:pt x="238" y="222"/>
                  </a:lnTo>
                  <a:lnTo>
                    <a:pt x="238" y="220"/>
                  </a:lnTo>
                  <a:lnTo>
                    <a:pt x="238" y="218"/>
                  </a:lnTo>
                  <a:lnTo>
                    <a:pt x="238" y="218"/>
                  </a:lnTo>
                  <a:lnTo>
                    <a:pt x="238" y="218"/>
                  </a:lnTo>
                  <a:lnTo>
                    <a:pt x="238" y="220"/>
                  </a:lnTo>
                  <a:lnTo>
                    <a:pt x="236" y="220"/>
                  </a:lnTo>
                  <a:lnTo>
                    <a:pt x="236" y="220"/>
                  </a:lnTo>
                  <a:close/>
                  <a:moveTo>
                    <a:pt x="238" y="196"/>
                  </a:moveTo>
                  <a:lnTo>
                    <a:pt x="238" y="196"/>
                  </a:lnTo>
                  <a:lnTo>
                    <a:pt x="238" y="196"/>
                  </a:lnTo>
                  <a:lnTo>
                    <a:pt x="240" y="198"/>
                  </a:lnTo>
                  <a:lnTo>
                    <a:pt x="240" y="198"/>
                  </a:lnTo>
                  <a:lnTo>
                    <a:pt x="240" y="198"/>
                  </a:lnTo>
                  <a:lnTo>
                    <a:pt x="242" y="198"/>
                  </a:lnTo>
                  <a:lnTo>
                    <a:pt x="240" y="196"/>
                  </a:lnTo>
                  <a:lnTo>
                    <a:pt x="240" y="196"/>
                  </a:lnTo>
                  <a:lnTo>
                    <a:pt x="240" y="198"/>
                  </a:lnTo>
                  <a:lnTo>
                    <a:pt x="238" y="196"/>
                  </a:lnTo>
                  <a:lnTo>
                    <a:pt x="238" y="196"/>
                  </a:lnTo>
                  <a:lnTo>
                    <a:pt x="238" y="196"/>
                  </a:lnTo>
                  <a:lnTo>
                    <a:pt x="238" y="196"/>
                  </a:lnTo>
                  <a:close/>
                  <a:moveTo>
                    <a:pt x="236" y="194"/>
                  </a:moveTo>
                  <a:lnTo>
                    <a:pt x="236" y="196"/>
                  </a:lnTo>
                  <a:lnTo>
                    <a:pt x="236" y="196"/>
                  </a:lnTo>
                  <a:lnTo>
                    <a:pt x="236" y="194"/>
                  </a:lnTo>
                  <a:lnTo>
                    <a:pt x="236" y="194"/>
                  </a:lnTo>
                  <a:close/>
                  <a:moveTo>
                    <a:pt x="234" y="198"/>
                  </a:moveTo>
                  <a:lnTo>
                    <a:pt x="236" y="200"/>
                  </a:lnTo>
                  <a:lnTo>
                    <a:pt x="236" y="200"/>
                  </a:lnTo>
                  <a:lnTo>
                    <a:pt x="236" y="198"/>
                  </a:lnTo>
                  <a:lnTo>
                    <a:pt x="236" y="198"/>
                  </a:lnTo>
                  <a:lnTo>
                    <a:pt x="234" y="196"/>
                  </a:lnTo>
                  <a:lnTo>
                    <a:pt x="234" y="196"/>
                  </a:lnTo>
                  <a:lnTo>
                    <a:pt x="234" y="198"/>
                  </a:lnTo>
                  <a:lnTo>
                    <a:pt x="234" y="198"/>
                  </a:lnTo>
                  <a:close/>
                  <a:moveTo>
                    <a:pt x="230" y="208"/>
                  </a:moveTo>
                  <a:lnTo>
                    <a:pt x="230" y="208"/>
                  </a:lnTo>
                  <a:lnTo>
                    <a:pt x="232" y="210"/>
                  </a:lnTo>
                  <a:lnTo>
                    <a:pt x="232" y="212"/>
                  </a:lnTo>
                  <a:lnTo>
                    <a:pt x="232" y="212"/>
                  </a:lnTo>
                  <a:lnTo>
                    <a:pt x="232" y="214"/>
                  </a:lnTo>
                  <a:lnTo>
                    <a:pt x="234" y="212"/>
                  </a:lnTo>
                  <a:lnTo>
                    <a:pt x="234" y="212"/>
                  </a:lnTo>
                  <a:lnTo>
                    <a:pt x="232" y="212"/>
                  </a:lnTo>
                  <a:lnTo>
                    <a:pt x="232" y="212"/>
                  </a:lnTo>
                  <a:lnTo>
                    <a:pt x="232" y="212"/>
                  </a:lnTo>
                  <a:lnTo>
                    <a:pt x="232" y="210"/>
                  </a:lnTo>
                  <a:lnTo>
                    <a:pt x="230" y="208"/>
                  </a:lnTo>
                  <a:lnTo>
                    <a:pt x="230" y="208"/>
                  </a:lnTo>
                  <a:close/>
                  <a:moveTo>
                    <a:pt x="226" y="222"/>
                  </a:moveTo>
                  <a:lnTo>
                    <a:pt x="226" y="222"/>
                  </a:lnTo>
                  <a:lnTo>
                    <a:pt x="224" y="222"/>
                  </a:lnTo>
                  <a:lnTo>
                    <a:pt x="224" y="222"/>
                  </a:lnTo>
                  <a:lnTo>
                    <a:pt x="226" y="224"/>
                  </a:lnTo>
                  <a:lnTo>
                    <a:pt x="226" y="224"/>
                  </a:lnTo>
                  <a:lnTo>
                    <a:pt x="226" y="224"/>
                  </a:lnTo>
                  <a:lnTo>
                    <a:pt x="226" y="224"/>
                  </a:lnTo>
                  <a:lnTo>
                    <a:pt x="226" y="224"/>
                  </a:lnTo>
                  <a:lnTo>
                    <a:pt x="228" y="226"/>
                  </a:lnTo>
                  <a:lnTo>
                    <a:pt x="226" y="226"/>
                  </a:lnTo>
                  <a:lnTo>
                    <a:pt x="226" y="226"/>
                  </a:lnTo>
                  <a:lnTo>
                    <a:pt x="228" y="228"/>
                  </a:lnTo>
                  <a:lnTo>
                    <a:pt x="226" y="228"/>
                  </a:lnTo>
                  <a:lnTo>
                    <a:pt x="226" y="228"/>
                  </a:lnTo>
                  <a:lnTo>
                    <a:pt x="224" y="226"/>
                  </a:lnTo>
                  <a:lnTo>
                    <a:pt x="222" y="226"/>
                  </a:lnTo>
                  <a:lnTo>
                    <a:pt x="222" y="226"/>
                  </a:lnTo>
                  <a:lnTo>
                    <a:pt x="222" y="226"/>
                  </a:lnTo>
                  <a:lnTo>
                    <a:pt x="224" y="228"/>
                  </a:lnTo>
                  <a:lnTo>
                    <a:pt x="226" y="228"/>
                  </a:lnTo>
                  <a:lnTo>
                    <a:pt x="228" y="228"/>
                  </a:lnTo>
                  <a:lnTo>
                    <a:pt x="228" y="228"/>
                  </a:lnTo>
                  <a:lnTo>
                    <a:pt x="228" y="228"/>
                  </a:lnTo>
                  <a:lnTo>
                    <a:pt x="228" y="228"/>
                  </a:lnTo>
                  <a:lnTo>
                    <a:pt x="228" y="226"/>
                  </a:lnTo>
                  <a:lnTo>
                    <a:pt x="228" y="226"/>
                  </a:lnTo>
                  <a:lnTo>
                    <a:pt x="230" y="226"/>
                  </a:lnTo>
                  <a:lnTo>
                    <a:pt x="230" y="224"/>
                  </a:lnTo>
                  <a:lnTo>
                    <a:pt x="228" y="224"/>
                  </a:lnTo>
                  <a:lnTo>
                    <a:pt x="228" y="224"/>
                  </a:lnTo>
                  <a:lnTo>
                    <a:pt x="228" y="224"/>
                  </a:lnTo>
                  <a:lnTo>
                    <a:pt x="228" y="222"/>
                  </a:lnTo>
                  <a:lnTo>
                    <a:pt x="228" y="222"/>
                  </a:lnTo>
                  <a:lnTo>
                    <a:pt x="228" y="220"/>
                  </a:lnTo>
                  <a:lnTo>
                    <a:pt x="226" y="222"/>
                  </a:lnTo>
                  <a:lnTo>
                    <a:pt x="226" y="222"/>
                  </a:lnTo>
                  <a:lnTo>
                    <a:pt x="226" y="222"/>
                  </a:lnTo>
                  <a:lnTo>
                    <a:pt x="226" y="222"/>
                  </a:lnTo>
                  <a:close/>
                  <a:moveTo>
                    <a:pt x="228" y="206"/>
                  </a:moveTo>
                  <a:lnTo>
                    <a:pt x="230" y="206"/>
                  </a:lnTo>
                  <a:lnTo>
                    <a:pt x="228" y="204"/>
                  </a:lnTo>
                  <a:lnTo>
                    <a:pt x="228" y="206"/>
                  </a:lnTo>
                  <a:close/>
                  <a:moveTo>
                    <a:pt x="222" y="218"/>
                  </a:moveTo>
                  <a:lnTo>
                    <a:pt x="222" y="220"/>
                  </a:lnTo>
                  <a:lnTo>
                    <a:pt x="222" y="220"/>
                  </a:lnTo>
                  <a:lnTo>
                    <a:pt x="220" y="216"/>
                  </a:lnTo>
                  <a:lnTo>
                    <a:pt x="220" y="216"/>
                  </a:lnTo>
                  <a:lnTo>
                    <a:pt x="218" y="218"/>
                  </a:lnTo>
                  <a:lnTo>
                    <a:pt x="220" y="220"/>
                  </a:lnTo>
                  <a:lnTo>
                    <a:pt x="224" y="220"/>
                  </a:lnTo>
                  <a:lnTo>
                    <a:pt x="224" y="220"/>
                  </a:lnTo>
                  <a:lnTo>
                    <a:pt x="222" y="220"/>
                  </a:lnTo>
                  <a:lnTo>
                    <a:pt x="222" y="220"/>
                  </a:lnTo>
                  <a:lnTo>
                    <a:pt x="222" y="220"/>
                  </a:lnTo>
                  <a:lnTo>
                    <a:pt x="222" y="218"/>
                  </a:lnTo>
                  <a:lnTo>
                    <a:pt x="222" y="218"/>
                  </a:lnTo>
                  <a:lnTo>
                    <a:pt x="222" y="218"/>
                  </a:lnTo>
                  <a:close/>
                  <a:moveTo>
                    <a:pt x="222" y="210"/>
                  </a:moveTo>
                  <a:lnTo>
                    <a:pt x="224" y="208"/>
                  </a:lnTo>
                  <a:lnTo>
                    <a:pt x="224" y="208"/>
                  </a:lnTo>
                  <a:lnTo>
                    <a:pt x="224" y="206"/>
                  </a:lnTo>
                  <a:lnTo>
                    <a:pt x="224" y="208"/>
                  </a:lnTo>
                  <a:lnTo>
                    <a:pt x="222" y="208"/>
                  </a:lnTo>
                  <a:lnTo>
                    <a:pt x="222" y="210"/>
                  </a:lnTo>
                  <a:close/>
                  <a:moveTo>
                    <a:pt x="228" y="200"/>
                  </a:moveTo>
                  <a:lnTo>
                    <a:pt x="228" y="198"/>
                  </a:lnTo>
                  <a:lnTo>
                    <a:pt x="226" y="198"/>
                  </a:lnTo>
                  <a:lnTo>
                    <a:pt x="228" y="200"/>
                  </a:lnTo>
                  <a:lnTo>
                    <a:pt x="228" y="200"/>
                  </a:lnTo>
                  <a:close/>
                  <a:moveTo>
                    <a:pt x="236" y="168"/>
                  </a:moveTo>
                  <a:lnTo>
                    <a:pt x="236" y="168"/>
                  </a:lnTo>
                  <a:lnTo>
                    <a:pt x="236" y="168"/>
                  </a:lnTo>
                  <a:lnTo>
                    <a:pt x="236" y="168"/>
                  </a:lnTo>
                  <a:lnTo>
                    <a:pt x="238" y="168"/>
                  </a:lnTo>
                  <a:lnTo>
                    <a:pt x="238" y="168"/>
                  </a:lnTo>
                  <a:lnTo>
                    <a:pt x="238" y="164"/>
                  </a:lnTo>
                  <a:lnTo>
                    <a:pt x="236" y="168"/>
                  </a:lnTo>
                  <a:lnTo>
                    <a:pt x="236" y="168"/>
                  </a:lnTo>
                  <a:lnTo>
                    <a:pt x="236" y="168"/>
                  </a:lnTo>
                  <a:lnTo>
                    <a:pt x="236" y="168"/>
                  </a:lnTo>
                  <a:lnTo>
                    <a:pt x="236" y="168"/>
                  </a:lnTo>
                  <a:lnTo>
                    <a:pt x="236" y="168"/>
                  </a:lnTo>
                  <a:lnTo>
                    <a:pt x="236" y="168"/>
                  </a:lnTo>
                  <a:close/>
                  <a:moveTo>
                    <a:pt x="216" y="214"/>
                  </a:moveTo>
                  <a:lnTo>
                    <a:pt x="216" y="214"/>
                  </a:lnTo>
                  <a:lnTo>
                    <a:pt x="214" y="214"/>
                  </a:lnTo>
                  <a:lnTo>
                    <a:pt x="214" y="214"/>
                  </a:lnTo>
                  <a:lnTo>
                    <a:pt x="216" y="214"/>
                  </a:lnTo>
                  <a:lnTo>
                    <a:pt x="216" y="214"/>
                  </a:lnTo>
                  <a:lnTo>
                    <a:pt x="216" y="214"/>
                  </a:lnTo>
                  <a:lnTo>
                    <a:pt x="216" y="214"/>
                  </a:lnTo>
                  <a:lnTo>
                    <a:pt x="216" y="214"/>
                  </a:lnTo>
                  <a:lnTo>
                    <a:pt x="216" y="214"/>
                  </a:lnTo>
                  <a:lnTo>
                    <a:pt x="216" y="216"/>
                  </a:lnTo>
                  <a:lnTo>
                    <a:pt x="216" y="216"/>
                  </a:lnTo>
                  <a:lnTo>
                    <a:pt x="216" y="216"/>
                  </a:lnTo>
                  <a:lnTo>
                    <a:pt x="218" y="216"/>
                  </a:lnTo>
                  <a:lnTo>
                    <a:pt x="218" y="216"/>
                  </a:lnTo>
                  <a:lnTo>
                    <a:pt x="218" y="216"/>
                  </a:lnTo>
                  <a:lnTo>
                    <a:pt x="218" y="216"/>
                  </a:lnTo>
                  <a:lnTo>
                    <a:pt x="220" y="216"/>
                  </a:lnTo>
                  <a:lnTo>
                    <a:pt x="220" y="216"/>
                  </a:lnTo>
                  <a:lnTo>
                    <a:pt x="218" y="214"/>
                  </a:lnTo>
                  <a:lnTo>
                    <a:pt x="216" y="214"/>
                  </a:lnTo>
                  <a:lnTo>
                    <a:pt x="216" y="212"/>
                  </a:lnTo>
                  <a:lnTo>
                    <a:pt x="216" y="212"/>
                  </a:lnTo>
                  <a:lnTo>
                    <a:pt x="216" y="214"/>
                  </a:lnTo>
                  <a:lnTo>
                    <a:pt x="216" y="214"/>
                  </a:lnTo>
                  <a:close/>
                  <a:moveTo>
                    <a:pt x="220" y="196"/>
                  </a:moveTo>
                  <a:lnTo>
                    <a:pt x="218" y="194"/>
                  </a:lnTo>
                  <a:lnTo>
                    <a:pt x="218" y="198"/>
                  </a:lnTo>
                  <a:lnTo>
                    <a:pt x="218" y="198"/>
                  </a:lnTo>
                  <a:lnTo>
                    <a:pt x="220" y="196"/>
                  </a:lnTo>
                  <a:lnTo>
                    <a:pt x="220" y="196"/>
                  </a:lnTo>
                  <a:close/>
                  <a:moveTo>
                    <a:pt x="242" y="118"/>
                  </a:moveTo>
                  <a:lnTo>
                    <a:pt x="244" y="120"/>
                  </a:lnTo>
                  <a:lnTo>
                    <a:pt x="244" y="120"/>
                  </a:lnTo>
                  <a:lnTo>
                    <a:pt x="244" y="118"/>
                  </a:lnTo>
                  <a:lnTo>
                    <a:pt x="242" y="118"/>
                  </a:lnTo>
                  <a:close/>
                  <a:moveTo>
                    <a:pt x="238" y="118"/>
                  </a:moveTo>
                  <a:lnTo>
                    <a:pt x="236" y="122"/>
                  </a:lnTo>
                  <a:lnTo>
                    <a:pt x="236" y="122"/>
                  </a:lnTo>
                  <a:lnTo>
                    <a:pt x="238" y="124"/>
                  </a:lnTo>
                  <a:lnTo>
                    <a:pt x="240" y="124"/>
                  </a:lnTo>
                  <a:lnTo>
                    <a:pt x="240" y="124"/>
                  </a:lnTo>
                  <a:lnTo>
                    <a:pt x="240" y="124"/>
                  </a:lnTo>
                  <a:lnTo>
                    <a:pt x="238" y="122"/>
                  </a:lnTo>
                  <a:lnTo>
                    <a:pt x="240" y="120"/>
                  </a:lnTo>
                  <a:lnTo>
                    <a:pt x="240" y="120"/>
                  </a:lnTo>
                  <a:lnTo>
                    <a:pt x="238" y="120"/>
                  </a:lnTo>
                  <a:lnTo>
                    <a:pt x="238" y="118"/>
                  </a:lnTo>
                  <a:lnTo>
                    <a:pt x="238" y="118"/>
                  </a:lnTo>
                  <a:close/>
                  <a:moveTo>
                    <a:pt x="238" y="110"/>
                  </a:moveTo>
                  <a:lnTo>
                    <a:pt x="240" y="112"/>
                  </a:lnTo>
                  <a:lnTo>
                    <a:pt x="240" y="112"/>
                  </a:lnTo>
                  <a:lnTo>
                    <a:pt x="240" y="110"/>
                  </a:lnTo>
                  <a:lnTo>
                    <a:pt x="238" y="110"/>
                  </a:lnTo>
                  <a:lnTo>
                    <a:pt x="238" y="110"/>
                  </a:lnTo>
                  <a:close/>
                  <a:moveTo>
                    <a:pt x="236" y="106"/>
                  </a:moveTo>
                  <a:lnTo>
                    <a:pt x="238" y="108"/>
                  </a:lnTo>
                  <a:lnTo>
                    <a:pt x="238" y="110"/>
                  </a:lnTo>
                  <a:lnTo>
                    <a:pt x="238" y="110"/>
                  </a:lnTo>
                  <a:lnTo>
                    <a:pt x="240" y="108"/>
                  </a:lnTo>
                  <a:lnTo>
                    <a:pt x="240" y="108"/>
                  </a:lnTo>
                  <a:lnTo>
                    <a:pt x="238" y="108"/>
                  </a:lnTo>
                  <a:lnTo>
                    <a:pt x="236" y="106"/>
                  </a:lnTo>
                  <a:lnTo>
                    <a:pt x="236" y="106"/>
                  </a:lnTo>
                  <a:close/>
                  <a:moveTo>
                    <a:pt x="230" y="126"/>
                  </a:moveTo>
                  <a:lnTo>
                    <a:pt x="232" y="126"/>
                  </a:lnTo>
                  <a:lnTo>
                    <a:pt x="230" y="124"/>
                  </a:lnTo>
                  <a:lnTo>
                    <a:pt x="230" y="126"/>
                  </a:lnTo>
                  <a:close/>
                  <a:moveTo>
                    <a:pt x="228" y="132"/>
                  </a:moveTo>
                  <a:lnTo>
                    <a:pt x="228" y="132"/>
                  </a:lnTo>
                  <a:lnTo>
                    <a:pt x="228" y="134"/>
                  </a:lnTo>
                  <a:lnTo>
                    <a:pt x="228" y="134"/>
                  </a:lnTo>
                  <a:lnTo>
                    <a:pt x="228" y="132"/>
                  </a:lnTo>
                  <a:lnTo>
                    <a:pt x="228" y="132"/>
                  </a:lnTo>
                  <a:lnTo>
                    <a:pt x="228" y="132"/>
                  </a:lnTo>
                  <a:close/>
                  <a:moveTo>
                    <a:pt x="226" y="128"/>
                  </a:moveTo>
                  <a:lnTo>
                    <a:pt x="226" y="128"/>
                  </a:lnTo>
                  <a:lnTo>
                    <a:pt x="226" y="130"/>
                  </a:lnTo>
                  <a:lnTo>
                    <a:pt x="226" y="132"/>
                  </a:lnTo>
                  <a:lnTo>
                    <a:pt x="224" y="134"/>
                  </a:lnTo>
                  <a:lnTo>
                    <a:pt x="228" y="138"/>
                  </a:lnTo>
                  <a:lnTo>
                    <a:pt x="228" y="138"/>
                  </a:lnTo>
                  <a:lnTo>
                    <a:pt x="228" y="136"/>
                  </a:lnTo>
                  <a:lnTo>
                    <a:pt x="228" y="134"/>
                  </a:lnTo>
                  <a:lnTo>
                    <a:pt x="228" y="136"/>
                  </a:lnTo>
                  <a:lnTo>
                    <a:pt x="228" y="136"/>
                  </a:lnTo>
                  <a:lnTo>
                    <a:pt x="226" y="136"/>
                  </a:lnTo>
                  <a:lnTo>
                    <a:pt x="224" y="134"/>
                  </a:lnTo>
                  <a:lnTo>
                    <a:pt x="224" y="134"/>
                  </a:lnTo>
                  <a:lnTo>
                    <a:pt x="226" y="130"/>
                  </a:lnTo>
                  <a:lnTo>
                    <a:pt x="226" y="130"/>
                  </a:lnTo>
                  <a:lnTo>
                    <a:pt x="228" y="130"/>
                  </a:lnTo>
                  <a:lnTo>
                    <a:pt x="226" y="128"/>
                  </a:lnTo>
                  <a:close/>
                  <a:moveTo>
                    <a:pt x="220" y="128"/>
                  </a:moveTo>
                  <a:lnTo>
                    <a:pt x="224" y="130"/>
                  </a:lnTo>
                  <a:lnTo>
                    <a:pt x="224" y="130"/>
                  </a:lnTo>
                  <a:lnTo>
                    <a:pt x="222" y="128"/>
                  </a:lnTo>
                  <a:lnTo>
                    <a:pt x="222" y="128"/>
                  </a:lnTo>
                  <a:lnTo>
                    <a:pt x="222" y="128"/>
                  </a:lnTo>
                  <a:lnTo>
                    <a:pt x="220" y="128"/>
                  </a:lnTo>
                  <a:lnTo>
                    <a:pt x="220" y="128"/>
                  </a:lnTo>
                  <a:close/>
                  <a:moveTo>
                    <a:pt x="220" y="130"/>
                  </a:moveTo>
                  <a:lnTo>
                    <a:pt x="220" y="130"/>
                  </a:lnTo>
                  <a:lnTo>
                    <a:pt x="220" y="132"/>
                  </a:lnTo>
                  <a:lnTo>
                    <a:pt x="220" y="132"/>
                  </a:lnTo>
                  <a:lnTo>
                    <a:pt x="220" y="132"/>
                  </a:lnTo>
                  <a:lnTo>
                    <a:pt x="220" y="130"/>
                  </a:lnTo>
                  <a:lnTo>
                    <a:pt x="220" y="130"/>
                  </a:lnTo>
                  <a:lnTo>
                    <a:pt x="220" y="130"/>
                  </a:lnTo>
                  <a:close/>
                  <a:moveTo>
                    <a:pt x="188" y="218"/>
                  </a:moveTo>
                  <a:lnTo>
                    <a:pt x="188" y="218"/>
                  </a:lnTo>
                  <a:lnTo>
                    <a:pt x="188" y="218"/>
                  </a:lnTo>
                  <a:lnTo>
                    <a:pt x="188" y="218"/>
                  </a:lnTo>
                  <a:lnTo>
                    <a:pt x="188" y="218"/>
                  </a:lnTo>
                  <a:lnTo>
                    <a:pt x="190" y="218"/>
                  </a:lnTo>
                  <a:lnTo>
                    <a:pt x="190" y="218"/>
                  </a:lnTo>
                  <a:lnTo>
                    <a:pt x="190" y="218"/>
                  </a:lnTo>
                  <a:lnTo>
                    <a:pt x="194" y="220"/>
                  </a:lnTo>
                  <a:lnTo>
                    <a:pt x="194" y="218"/>
                  </a:lnTo>
                  <a:lnTo>
                    <a:pt x="194" y="218"/>
                  </a:lnTo>
                  <a:lnTo>
                    <a:pt x="192" y="218"/>
                  </a:lnTo>
                  <a:lnTo>
                    <a:pt x="190" y="218"/>
                  </a:lnTo>
                  <a:lnTo>
                    <a:pt x="190" y="218"/>
                  </a:lnTo>
                  <a:lnTo>
                    <a:pt x="188" y="218"/>
                  </a:lnTo>
                  <a:lnTo>
                    <a:pt x="188" y="218"/>
                  </a:lnTo>
                  <a:close/>
                  <a:moveTo>
                    <a:pt x="220" y="114"/>
                  </a:moveTo>
                  <a:lnTo>
                    <a:pt x="220" y="114"/>
                  </a:lnTo>
                  <a:lnTo>
                    <a:pt x="222" y="114"/>
                  </a:lnTo>
                  <a:lnTo>
                    <a:pt x="222" y="116"/>
                  </a:lnTo>
                  <a:lnTo>
                    <a:pt x="224" y="114"/>
                  </a:lnTo>
                  <a:lnTo>
                    <a:pt x="224" y="114"/>
                  </a:lnTo>
                  <a:lnTo>
                    <a:pt x="220" y="114"/>
                  </a:lnTo>
                  <a:lnTo>
                    <a:pt x="220" y="114"/>
                  </a:lnTo>
                  <a:close/>
                  <a:moveTo>
                    <a:pt x="218" y="118"/>
                  </a:moveTo>
                  <a:lnTo>
                    <a:pt x="218" y="118"/>
                  </a:lnTo>
                  <a:lnTo>
                    <a:pt x="220" y="118"/>
                  </a:lnTo>
                  <a:lnTo>
                    <a:pt x="222" y="120"/>
                  </a:lnTo>
                  <a:lnTo>
                    <a:pt x="222" y="120"/>
                  </a:lnTo>
                  <a:lnTo>
                    <a:pt x="222" y="118"/>
                  </a:lnTo>
                  <a:lnTo>
                    <a:pt x="222" y="118"/>
                  </a:lnTo>
                  <a:lnTo>
                    <a:pt x="222" y="118"/>
                  </a:lnTo>
                  <a:lnTo>
                    <a:pt x="222" y="116"/>
                  </a:lnTo>
                  <a:lnTo>
                    <a:pt x="222" y="116"/>
                  </a:lnTo>
                  <a:lnTo>
                    <a:pt x="222" y="118"/>
                  </a:lnTo>
                  <a:lnTo>
                    <a:pt x="222" y="118"/>
                  </a:lnTo>
                  <a:lnTo>
                    <a:pt x="220" y="118"/>
                  </a:lnTo>
                  <a:lnTo>
                    <a:pt x="218" y="118"/>
                  </a:lnTo>
                  <a:close/>
                  <a:moveTo>
                    <a:pt x="214" y="126"/>
                  </a:moveTo>
                  <a:lnTo>
                    <a:pt x="214" y="126"/>
                  </a:lnTo>
                  <a:lnTo>
                    <a:pt x="214" y="128"/>
                  </a:lnTo>
                  <a:lnTo>
                    <a:pt x="214" y="128"/>
                  </a:lnTo>
                  <a:lnTo>
                    <a:pt x="214" y="130"/>
                  </a:lnTo>
                  <a:lnTo>
                    <a:pt x="216" y="130"/>
                  </a:lnTo>
                  <a:lnTo>
                    <a:pt x="214" y="126"/>
                  </a:lnTo>
                  <a:close/>
                  <a:moveTo>
                    <a:pt x="214" y="110"/>
                  </a:moveTo>
                  <a:lnTo>
                    <a:pt x="210" y="106"/>
                  </a:lnTo>
                  <a:lnTo>
                    <a:pt x="210" y="106"/>
                  </a:lnTo>
                  <a:lnTo>
                    <a:pt x="210" y="112"/>
                  </a:lnTo>
                  <a:lnTo>
                    <a:pt x="210" y="112"/>
                  </a:lnTo>
                  <a:lnTo>
                    <a:pt x="210" y="114"/>
                  </a:lnTo>
                  <a:lnTo>
                    <a:pt x="210" y="114"/>
                  </a:lnTo>
                  <a:lnTo>
                    <a:pt x="212" y="114"/>
                  </a:lnTo>
                  <a:lnTo>
                    <a:pt x="212" y="114"/>
                  </a:lnTo>
                  <a:lnTo>
                    <a:pt x="212" y="116"/>
                  </a:lnTo>
                  <a:lnTo>
                    <a:pt x="212" y="116"/>
                  </a:lnTo>
                  <a:lnTo>
                    <a:pt x="212" y="118"/>
                  </a:lnTo>
                  <a:lnTo>
                    <a:pt x="212" y="118"/>
                  </a:lnTo>
                  <a:lnTo>
                    <a:pt x="212" y="118"/>
                  </a:lnTo>
                  <a:lnTo>
                    <a:pt x="212" y="118"/>
                  </a:lnTo>
                  <a:lnTo>
                    <a:pt x="210" y="118"/>
                  </a:lnTo>
                  <a:lnTo>
                    <a:pt x="210" y="118"/>
                  </a:lnTo>
                  <a:lnTo>
                    <a:pt x="210" y="118"/>
                  </a:lnTo>
                  <a:lnTo>
                    <a:pt x="212" y="120"/>
                  </a:lnTo>
                  <a:lnTo>
                    <a:pt x="216" y="120"/>
                  </a:lnTo>
                  <a:lnTo>
                    <a:pt x="216" y="120"/>
                  </a:lnTo>
                  <a:lnTo>
                    <a:pt x="214" y="114"/>
                  </a:lnTo>
                  <a:lnTo>
                    <a:pt x="214" y="108"/>
                  </a:lnTo>
                  <a:lnTo>
                    <a:pt x="214" y="108"/>
                  </a:lnTo>
                  <a:lnTo>
                    <a:pt x="214" y="110"/>
                  </a:lnTo>
                  <a:lnTo>
                    <a:pt x="214" y="110"/>
                  </a:lnTo>
                  <a:close/>
                  <a:moveTo>
                    <a:pt x="208" y="110"/>
                  </a:moveTo>
                  <a:lnTo>
                    <a:pt x="208" y="110"/>
                  </a:lnTo>
                  <a:lnTo>
                    <a:pt x="206" y="112"/>
                  </a:lnTo>
                  <a:lnTo>
                    <a:pt x="206" y="112"/>
                  </a:lnTo>
                  <a:lnTo>
                    <a:pt x="206" y="112"/>
                  </a:lnTo>
                  <a:lnTo>
                    <a:pt x="208" y="112"/>
                  </a:lnTo>
                  <a:lnTo>
                    <a:pt x="208" y="112"/>
                  </a:lnTo>
                  <a:lnTo>
                    <a:pt x="210" y="116"/>
                  </a:lnTo>
                  <a:lnTo>
                    <a:pt x="210" y="116"/>
                  </a:lnTo>
                  <a:lnTo>
                    <a:pt x="208" y="112"/>
                  </a:lnTo>
                  <a:lnTo>
                    <a:pt x="208" y="112"/>
                  </a:lnTo>
                  <a:lnTo>
                    <a:pt x="206" y="112"/>
                  </a:lnTo>
                  <a:lnTo>
                    <a:pt x="208" y="110"/>
                  </a:lnTo>
                  <a:close/>
                  <a:moveTo>
                    <a:pt x="204" y="96"/>
                  </a:moveTo>
                  <a:lnTo>
                    <a:pt x="204" y="96"/>
                  </a:lnTo>
                  <a:lnTo>
                    <a:pt x="204" y="96"/>
                  </a:lnTo>
                  <a:lnTo>
                    <a:pt x="202" y="98"/>
                  </a:lnTo>
                  <a:lnTo>
                    <a:pt x="202" y="96"/>
                  </a:lnTo>
                  <a:lnTo>
                    <a:pt x="202" y="96"/>
                  </a:lnTo>
                  <a:lnTo>
                    <a:pt x="202" y="98"/>
                  </a:lnTo>
                  <a:lnTo>
                    <a:pt x="204" y="98"/>
                  </a:lnTo>
                  <a:lnTo>
                    <a:pt x="206" y="100"/>
                  </a:lnTo>
                  <a:lnTo>
                    <a:pt x="206" y="102"/>
                  </a:lnTo>
                  <a:lnTo>
                    <a:pt x="206" y="102"/>
                  </a:lnTo>
                  <a:lnTo>
                    <a:pt x="204" y="102"/>
                  </a:lnTo>
                  <a:lnTo>
                    <a:pt x="202" y="104"/>
                  </a:lnTo>
                  <a:lnTo>
                    <a:pt x="202" y="104"/>
                  </a:lnTo>
                  <a:lnTo>
                    <a:pt x="202" y="104"/>
                  </a:lnTo>
                  <a:lnTo>
                    <a:pt x="204" y="104"/>
                  </a:lnTo>
                  <a:lnTo>
                    <a:pt x="204" y="104"/>
                  </a:lnTo>
                  <a:lnTo>
                    <a:pt x="206" y="102"/>
                  </a:lnTo>
                  <a:lnTo>
                    <a:pt x="206" y="100"/>
                  </a:lnTo>
                  <a:lnTo>
                    <a:pt x="206" y="100"/>
                  </a:lnTo>
                  <a:lnTo>
                    <a:pt x="206" y="100"/>
                  </a:lnTo>
                  <a:lnTo>
                    <a:pt x="206" y="98"/>
                  </a:lnTo>
                  <a:lnTo>
                    <a:pt x="204" y="96"/>
                  </a:lnTo>
                  <a:lnTo>
                    <a:pt x="204" y="96"/>
                  </a:lnTo>
                  <a:close/>
                  <a:moveTo>
                    <a:pt x="158" y="230"/>
                  </a:moveTo>
                  <a:lnTo>
                    <a:pt x="158" y="230"/>
                  </a:lnTo>
                  <a:lnTo>
                    <a:pt x="158" y="230"/>
                  </a:lnTo>
                  <a:lnTo>
                    <a:pt x="158" y="230"/>
                  </a:lnTo>
                  <a:lnTo>
                    <a:pt x="160" y="230"/>
                  </a:lnTo>
                  <a:lnTo>
                    <a:pt x="158" y="230"/>
                  </a:lnTo>
                  <a:close/>
                  <a:moveTo>
                    <a:pt x="162" y="222"/>
                  </a:moveTo>
                  <a:lnTo>
                    <a:pt x="164" y="222"/>
                  </a:lnTo>
                  <a:lnTo>
                    <a:pt x="162" y="220"/>
                  </a:lnTo>
                  <a:lnTo>
                    <a:pt x="162" y="222"/>
                  </a:lnTo>
                  <a:close/>
                  <a:moveTo>
                    <a:pt x="158" y="230"/>
                  </a:moveTo>
                  <a:lnTo>
                    <a:pt x="162" y="232"/>
                  </a:lnTo>
                  <a:lnTo>
                    <a:pt x="162" y="232"/>
                  </a:lnTo>
                  <a:lnTo>
                    <a:pt x="160" y="230"/>
                  </a:lnTo>
                  <a:lnTo>
                    <a:pt x="158" y="230"/>
                  </a:lnTo>
                  <a:close/>
                  <a:moveTo>
                    <a:pt x="176" y="188"/>
                  </a:moveTo>
                  <a:lnTo>
                    <a:pt x="174" y="186"/>
                  </a:lnTo>
                  <a:lnTo>
                    <a:pt x="174" y="186"/>
                  </a:lnTo>
                  <a:lnTo>
                    <a:pt x="174" y="186"/>
                  </a:lnTo>
                  <a:lnTo>
                    <a:pt x="172" y="186"/>
                  </a:lnTo>
                  <a:lnTo>
                    <a:pt x="172" y="190"/>
                  </a:lnTo>
                  <a:lnTo>
                    <a:pt x="172" y="190"/>
                  </a:lnTo>
                  <a:lnTo>
                    <a:pt x="172" y="188"/>
                  </a:lnTo>
                  <a:lnTo>
                    <a:pt x="172" y="188"/>
                  </a:lnTo>
                  <a:lnTo>
                    <a:pt x="174" y="190"/>
                  </a:lnTo>
                  <a:lnTo>
                    <a:pt x="174" y="190"/>
                  </a:lnTo>
                  <a:lnTo>
                    <a:pt x="174" y="188"/>
                  </a:lnTo>
                  <a:lnTo>
                    <a:pt x="176" y="188"/>
                  </a:lnTo>
                  <a:lnTo>
                    <a:pt x="176" y="188"/>
                  </a:lnTo>
                  <a:close/>
                  <a:moveTo>
                    <a:pt x="200" y="112"/>
                  </a:moveTo>
                  <a:lnTo>
                    <a:pt x="198" y="110"/>
                  </a:lnTo>
                  <a:lnTo>
                    <a:pt x="198" y="110"/>
                  </a:lnTo>
                  <a:lnTo>
                    <a:pt x="196" y="110"/>
                  </a:lnTo>
                  <a:lnTo>
                    <a:pt x="196" y="110"/>
                  </a:lnTo>
                  <a:lnTo>
                    <a:pt x="196" y="112"/>
                  </a:lnTo>
                  <a:lnTo>
                    <a:pt x="196" y="112"/>
                  </a:lnTo>
                  <a:lnTo>
                    <a:pt x="198" y="112"/>
                  </a:lnTo>
                  <a:lnTo>
                    <a:pt x="200" y="112"/>
                  </a:lnTo>
                  <a:close/>
                  <a:moveTo>
                    <a:pt x="156" y="226"/>
                  </a:moveTo>
                  <a:lnTo>
                    <a:pt x="156" y="226"/>
                  </a:lnTo>
                  <a:lnTo>
                    <a:pt x="156" y="228"/>
                  </a:lnTo>
                  <a:lnTo>
                    <a:pt x="158" y="230"/>
                  </a:lnTo>
                  <a:lnTo>
                    <a:pt x="158" y="230"/>
                  </a:lnTo>
                  <a:lnTo>
                    <a:pt x="158" y="228"/>
                  </a:lnTo>
                  <a:lnTo>
                    <a:pt x="156" y="226"/>
                  </a:lnTo>
                  <a:lnTo>
                    <a:pt x="156" y="226"/>
                  </a:lnTo>
                  <a:close/>
                  <a:moveTo>
                    <a:pt x="194" y="102"/>
                  </a:moveTo>
                  <a:lnTo>
                    <a:pt x="194" y="102"/>
                  </a:lnTo>
                  <a:lnTo>
                    <a:pt x="196" y="104"/>
                  </a:lnTo>
                  <a:lnTo>
                    <a:pt x="196" y="106"/>
                  </a:lnTo>
                  <a:lnTo>
                    <a:pt x="196" y="106"/>
                  </a:lnTo>
                  <a:lnTo>
                    <a:pt x="198" y="104"/>
                  </a:lnTo>
                  <a:lnTo>
                    <a:pt x="198" y="104"/>
                  </a:lnTo>
                  <a:lnTo>
                    <a:pt x="198" y="104"/>
                  </a:lnTo>
                  <a:lnTo>
                    <a:pt x="198" y="104"/>
                  </a:lnTo>
                  <a:lnTo>
                    <a:pt x="198" y="102"/>
                  </a:lnTo>
                  <a:lnTo>
                    <a:pt x="198" y="100"/>
                  </a:lnTo>
                  <a:lnTo>
                    <a:pt x="196" y="100"/>
                  </a:lnTo>
                  <a:lnTo>
                    <a:pt x="196" y="102"/>
                  </a:lnTo>
                  <a:lnTo>
                    <a:pt x="196" y="102"/>
                  </a:lnTo>
                  <a:lnTo>
                    <a:pt x="196" y="102"/>
                  </a:lnTo>
                  <a:lnTo>
                    <a:pt x="194" y="100"/>
                  </a:lnTo>
                  <a:lnTo>
                    <a:pt x="194" y="98"/>
                  </a:lnTo>
                  <a:lnTo>
                    <a:pt x="194" y="98"/>
                  </a:lnTo>
                  <a:lnTo>
                    <a:pt x="192" y="100"/>
                  </a:lnTo>
                  <a:lnTo>
                    <a:pt x="192" y="100"/>
                  </a:lnTo>
                  <a:lnTo>
                    <a:pt x="190" y="98"/>
                  </a:lnTo>
                  <a:lnTo>
                    <a:pt x="190" y="98"/>
                  </a:lnTo>
                  <a:lnTo>
                    <a:pt x="190" y="98"/>
                  </a:lnTo>
                  <a:lnTo>
                    <a:pt x="190" y="98"/>
                  </a:lnTo>
                  <a:lnTo>
                    <a:pt x="190" y="100"/>
                  </a:lnTo>
                  <a:lnTo>
                    <a:pt x="190" y="100"/>
                  </a:lnTo>
                  <a:lnTo>
                    <a:pt x="190" y="100"/>
                  </a:lnTo>
                  <a:lnTo>
                    <a:pt x="188" y="100"/>
                  </a:lnTo>
                  <a:lnTo>
                    <a:pt x="188" y="100"/>
                  </a:lnTo>
                  <a:lnTo>
                    <a:pt x="186" y="100"/>
                  </a:lnTo>
                  <a:lnTo>
                    <a:pt x="186" y="100"/>
                  </a:lnTo>
                  <a:lnTo>
                    <a:pt x="190" y="104"/>
                  </a:lnTo>
                  <a:lnTo>
                    <a:pt x="190" y="104"/>
                  </a:lnTo>
                  <a:lnTo>
                    <a:pt x="190" y="106"/>
                  </a:lnTo>
                  <a:lnTo>
                    <a:pt x="188" y="106"/>
                  </a:lnTo>
                  <a:lnTo>
                    <a:pt x="188" y="106"/>
                  </a:lnTo>
                  <a:lnTo>
                    <a:pt x="188" y="108"/>
                  </a:lnTo>
                  <a:lnTo>
                    <a:pt x="188" y="108"/>
                  </a:lnTo>
                  <a:lnTo>
                    <a:pt x="190" y="106"/>
                  </a:lnTo>
                  <a:lnTo>
                    <a:pt x="190" y="104"/>
                  </a:lnTo>
                  <a:lnTo>
                    <a:pt x="190" y="104"/>
                  </a:lnTo>
                  <a:lnTo>
                    <a:pt x="192" y="106"/>
                  </a:lnTo>
                  <a:lnTo>
                    <a:pt x="192" y="104"/>
                  </a:lnTo>
                  <a:lnTo>
                    <a:pt x="192" y="104"/>
                  </a:lnTo>
                  <a:lnTo>
                    <a:pt x="196" y="106"/>
                  </a:lnTo>
                  <a:lnTo>
                    <a:pt x="196" y="106"/>
                  </a:lnTo>
                  <a:lnTo>
                    <a:pt x="194" y="102"/>
                  </a:lnTo>
                  <a:lnTo>
                    <a:pt x="194" y="102"/>
                  </a:lnTo>
                  <a:close/>
                  <a:moveTo>
                    <a:pt x="176" y="146"/>
                  </a:moveTo>
                  <a:lnTo>
                    <a:pt x="176" y="146"/>
                  </a:lnTo>
                  <a:lnTo>
                    <a:pt x="174" y="148"/>
                  </a:lnTo>
                  <a:lnTo>
                    <a:pt x="174" y="148"/>
                  </a:lnTo>
                  <a:lnTo>
                    <a:pt x="174" y="148"/>
                  </a:lnTo>
                  <a:lnTo>
                    <a:pt x="176" y="148"/>
                  </a:lnTo>
                  <a:lnTo>
                    <a:pt x="178" y="150"/>
                  </a:lnTo>
                  <a:lnTo>
                    <a:pt x="176" y="146"/>
                  </a:lnTo>
                  <a:close/>
                  <a:moveTo>
                    <a:pt x="188" y="104"/>
                  </a:moveTo>
                  <a:lnTo>
                    <a:pt x="188" y="104"/>
                  </a:lnTo>
                  <a:lnTo>
                    <a:pt x="188" y="104"/>
                  </a:lnTo>
                  <a:lnTo>
                    <a:pt x="188" y="106"/>
                  </a:lnTo>
                  <a:lnTo>
                    <a:pt x="188" y="104"/>
                  </a:lnTo>
                  <a:close/>
                  <a:moveTo>
                    <a:pt x="200" y="106"/>
                  </a:moveTo>
                  <a:lnTo>
                    <a:pt x="202" y="106"/>
                  </a:lnTo>
                  <a:lnTo>
                    <a:pt x="200" y="106"/>
                  </a:lnTo>
                  <a:lnTo>
                    <a:pt x="200" y="106"/>
                  </a:lnTo>
                  <a:close/>
                  <a:moveTo>
                    <a:pt x="184" y="80"/>
                  </a:moveTo>
                  <a:lnTo>
                    <a:pt x="186" y="86"/>
                  </a:lnTo>
                  <a:lnTo>
                    <a:pt x="186" y="86"/>
                  </a:lnTo>
                  <a:lnTo>
                    <a:pt x="186" y="86"/>
                  </a:lnTo>
                  <a:lnTo>
                    <a:pt x="186" y="86"/>
                  </a:lnTo>
                  <a:lnTo>
                    <a:pt x="186" y="86"/>
                  </a:lnTo>
                  <a:lnTo>
                    <a:pt x="186" y="86"/>
                  </a:lnTo>
                  <a:lnTo>
                    <a:pt x="186" y="86"/>
                  </a:lnTo>
                  <a:lnTo>
                    <a:pt x="188" y="84"/>
                  </a:lnTo>
                  <a:lnTo>
                    <a:pt x="188" y="86"/>
                  </a:lnTo>
                  <a:lnTo>
                    <a:pt x="190" y="86"/>
                  </a:lnTo>
                  <a:lnTo>
                    <a:pt x="190" y="86"/>
                  </a:lnTo>
                  <a:lnTo>
                    <a:pt x="198" y="92"/>
                  </a:lnTo>
                  <a:lnTo>
                    <a:pt x="198" y="92"/>
                  </a:lnTo>
                  <a:lnTo>
                    <a:pt x="198" y="92"/>
                  </a:lnTo>
                  <a:lnTo>
                    <a:pt x="198" y="90"/>
                  </a:lnTo>
                  <a:lnTo>
                    <a:pt x="198" y="90"/>
                  </a:lnTo>
                  <a:lnTo>
                    <a:pt x="200" y="92"/>
                  </a:lnTo>
                  <a:lnTo>
                    <a:pt x="202" y="92"/>
                  </a:lnTo>
                  <a:lnTo>
                    <a:pt x="202" y="94"/>
                  </a:lnTo>
                  <a:lnTo>
                    <a:pt x="202" y="94"/>
                  </a:lnTo>
                  <a:lnTo>
                    <a:pt x="204" y="94"/>
                  </a:lnTo>
                  <a:lnTo>
                    <a:pt x="204" y="92"/>
                  </a:lnTo>
                  <a:lnTo>
                    <a:pt x="204" y="92"/>
                  </a:lnTo>
                  <a:lnTo>
                    <a:pt x="206" y="92"/>
                  </a:lnTo>
                  <a:lnTo>
                    <a:pt x="204" y="92"/>
                  </a:lnTo>
                  <a:lnTo>
                    <a:pt x="202" y="94"/>
                  </a:lnTo>
                  <a:lnTo>
                    <a:pt x="202" y="94"/>
                  </a:lnTo>
                  <a:lnTo>
                    <a:pt x="202" y="92"/>
                  </a:lnTo>
                  <a:lnTo>
                    <a:pt x="202" y="90"/>
                  </a:lnTo>
                  <a:lnTo>
                    <a:pt x="202" y="88"/>
                  </a:lnTo>
                  <a:lnTo>
                    <a:pt x="200" y="88"/>
                  </a:lnTo>
                  <a:lnTo>
                    <a:pt x="196" y="88"/>
                  </a:lnTo>
                  <a:lnTo>
                    <a:pt x="196" y="88"/>
                  </a:lnTo>
                  <a:lnTo>
                    <a:pt x="196" y="86"/>
                  </a:lnTo>
                  <a:lnTo>
                    <a:pt x="194" y="84"/>
                  </a:lnTo>
                  <a:lnTo>
                    <a:pt x="194" y="84"/>
                  </a:lnTo>
                  <a:lnTo>
                    <a:pt x="194" y="86"/>
                  </a:lnTo>
                  <a:lnTo>
                    <a:pt x="194" y="84"/>
                  </a:lnTo>
                  <a:lnTo>
                    <a:pt x="194" y="84"/>
                  </a:lnTo>
                  <a:lnTo>
                    <a:pt x="194" y="84"/>
                  </a:lnTo>
                  <a:lnTo>
                    <a:pt x="192" y="84"/>
                  </a:lnTo>
                  <a:lnTo>
                    <a:pt x="192" y="86"/>
                  </a:lnTo>
                  <a:lnTo>
                    <a:pt x="192" y="84"/>
                  </a:lnTo>
                  <a:lnTo>
                    <a:pt x="192" y="84"/>
                  </a:lnTo>
                  <a:lnTo>
                    <a:pt x="190" y="82"/>
                  </a:lnTo>
                  <a:lnTo>
                    <a:pt x="188" y="80"/>
                  </a:lnTo>
                  <a:lnTo>
                    <a:pt x="184" y="80"/>
                  </a:lnTo>
                  <a:close/>
                  <a:moveTo>
                    <a:pt x="182" y="96"/>
                  </a:moveTo>
                  <a:lnTo>
                    <a:pt x="180" y="96"/>
                  </a:lnTo>
                  <a:lnTo>
                    <a:pt x="182" y="96"/>
                  </a:lnTo>
                  <a:lnTo>
                    <a:pt x="182" y="96"/>
                  </a:lnTo>
                  <a:close/>
                  <a:moveTo>
                    <a:pt x="176" y="98"/>
                  </a:moveTo>
                  <a:lnTo>
                    <a:pt x="178" y="98"/>
                  </a:lnTo>
                  <a:lnTo>
                    <a:pt x="178" y="98"/>
                  </a:lnTo>
                  <a:lnTo>
                    <a:pt x="178" y="98"/>
                  </a:lnTo>
                  <a:lnTo>
                    <a:pt x="176" y="98"/>
                  </a:lnTo>
                  <a:lnTo>
                    <a:pt x="176" y="98"/>
                  </a:lnTo>
                  <a:close/>
                  <a:moveTo>
                    <a:pt x="142" y="180"/>
                  </a:moveTo>
                  <a:lnTo>
                    <a:pt x="142" y="180"/>
                  </a:lnTo>
                  <a:lnTo>
                    <a:pt x="142" y="180"/>
                  </a:lnTo>
                  <a:lnTo>
                    <a:pt x="140" y="182"/>
                  </a:lnTo>
                  <a:lnTo>
                    <a:pt x="140" y="182"/>
                  </a:lnTo>
                  <a:lnTo>
                    <a:pt x="142" y="182"/>
                  </a:lnTo>
                  <a:lnTo>
                    <a:pt x="142" y="180"/>
                  </a:lnTo>
                  <a:lnTo>
                    <a:pt x="142" y="180"/>
                  </a:lnTo>
                  <a:close/>
                  <a:moveTo>
                    <a:pt x="148" y="182"/>
                  </a:moveTo>
                  <a:lnTo>
                    <a:pt x="152" y="184"/>
                  </a:lnTo>
                  <a:lnTo>
                    <a:pt x="152" y="182"/>
                  </a:lnTo>
                  <a:lnTo>
                    <a:pt x="152" y="182"/>
                  </a:lnTo>
                  <a:lnTo>
                    <a:pt x="150" y="182"/>
                  </a:lnTo>
                  <a:lnTo>
                    <a:pt x="148" y="182"/>
                  </a:lnTo>
                  <a:lnTo>
                    <a:pt x="146" y="182"/>
                  </a:lnTo>
                  <a:lnTo>
                    <a:pt x="146" y="186"/>
                  </a:lnTo>
                  <a:lnTo>
                    <a:pt x="146" y="186"/>
                  </a:lnTo>
                  <a:lnTo>
                    <a:pt x="148" y="184"/>
                  </a:lnTo>
                  <a:lnTo>
                    <a:pt x="148" y="182"/>
                  </a:lnTo>
                  <a:lnTo>
                    <a:pt x="148" y="182"/>
                  </a:lnTo>
                  <a:close/>
                  <a:moveTo>
                    <a:pt x="150" y="180"/>
                  </a:moveTo>
                  <a:lnTo>
                    <a:pt x="152" y="178"/>
                  </a:lnTo>
                  <a:lnTo>
                    <a:pt x="150" y="178"/>
                  </a:lnTo>
                  <a:lnTo>
                    <a:pt x="150" y="178"/>
                  </a:lnTo>
                  <a:lnTo>
                    <a:pt x="150" y="180"/>
                  </a:lnTo>
                  <a:lnTo>
                    <a:pt x="150" y="180"/>
                  </a:lnTo>
                  <a:close/>
                  <a:moveTo>
                    <a:pt x="154" y="180"/>
                  </a:moveTo>
                  <a:lnTo>
                    <a:pt x="154" y="180"/>
                  </a:lnTo>
                  <a:lnTo>
                    <a:pt x="154" y="180"/>
                  </a:lnTo>
                  <a:lnTo>
                    <a:pt x="154" y="180"/>
                  </a:lnTo>
                  <a:lnTo>
                    <a:pt x="154" y="180"/>
                  </a:lnTo>
                  <a:close/>
                  <a:moveTo>
                    <a:pt x="158" y="176"/>
                  </a:moveTo>
                  <a:lnTo>
                    <a:pt x="156" y="174"/>
                  </a:lnTo>
                  <a:lnTo>
                    <a:pt x="156" y="174"/>
                  </a:lnTo>
                  <a:lnTo>
                    <a:pt x="158" y="176"/>
                  </a:lnTo>
                  <a:close/>
                  <a:moveTo>
                    <a:pt x="176" y="154"/>
                  </a:moveTo>
                  <a:lnTo>
                    <a:pt x="176" y="154"/>
                  </a:lnTo>
                  <a:lnTo>
                    <a:pt x="178" y="156"/>
                  </a:lnTo>
                  <a:lnTo>
                    <a:pt x="178" y="156"/>
                  </a:lnTo>
                  <a:lnTo>
                    <a:pt x="178" y="156"/>
                  </a:lnTo>
                  <a:lnTo>
                    <a:pt x="178" y="156"/>
                  </a:lnTo>
                  <a:lnTo>
                    <a:pt x="178" y="156"/>
                  </a:lnTo>
                  <a:lnTo>
                    <a:pt x="178" y="156"/>
                  </a:lnTo>
                  <a:lnTo>
                    <a:pt x="180" y="156"/>
                  </a:lnTo>
                  <a:lnTo>
                    <a:pt x="180" y="156"/>
                  </a:lnTo>
                  <a:lnTo>
                    <a:pt x="178" y="156"/>
                  </a:lnTo>
                  <a:lnTo>
                    <a:pt x="178" y="156"/>
                  </a:lnTo>
                  <a:lnTo>
                    <a:pt x="178" y="156"/>
                  </a:lnTo>
                  <a:lnTo>
                    <a:pt x="178" y="156"/>
                  </a:lnTo>
                  <a:lnTo>
                    <a:pt x="180" y="154"/>
                  </a:lnTo>
                  <a:lnTo>
                    <a:pt x="180" y="154"/>
                  </a:lnTo>
                  <a:lnTo>
                    <a:pt x="178" y="154"/>
                  </a:lnTo>
                  <a:lnTo>
                    <a:pt x="178" y="152"/>
                  </a:lnTo>
                  <a:lnTo>
                    <a:pt x="176" y="152"/>
                  </a:lnTo>
                  <a:lnTo>
                    <a:pt x="174" y="152"/>
                  </a:lnTo>
                  <a:lnTo>
                    <a:pt x="174" y="152"/>
                  </a:lnTo>
                  <a:lnTo>
                    <a:pt x="176" y="150"/>
                  </a:lnTo>
                  <a:lnTo>
                    <a:pt x="174" y="152"/>
                  </a:lnTo>
                  <a:lnTo>
                    <a:pt x="174" y="152"/>
                  </a:lnTo>
                  <a:lnTo>
                    <a:pt x="170" y="150"/>
                  </a:lnTo>
                  <a:lnTo>
                    <a:pt x="170" y="150"/>
                  </a:lnTo>
                  <a:lnTo>
                    <a:pt x="172" y="150"/>
                  </a:lnTo>
                  <a:lnTo>
                    <a:pt x="172" y="150"/>
                  </a:lnTo>
                  <a:lnTo>
                    <a:pt x="172" y="148"/>
                  </a:lnTo>
                  <a:lnTo>
                    <a:pt x="172" y="148"/>
                  </a:lnTo>
                  <a:lnTo>
                    <a:pt x="170" y="148"/>
                  </a:lnTo>
                  <a:lnTo>
                    <a:pt x="168" y="148"/>
                  </a:lnTo>
                  <a:lnTo>
                    <a:pt x="170" y="146"/>
                  </a:lnTo>
                  <a:lnTo>
                    <a:pt x="170" y="146"/>
                  </a:lnTo>
                  <a:lnTo>
                    <a:pt x="168" y="146"/>
                  </a:lnTo>
                  <a:lnTo>
                    <a:pt x="168" y="146"/>
                  </a:lnTo>
                  <a:lnTo>
                    <a:pt x="166" y="146"/>
                  </a:lnTo>
                  <a:lnTo>
                    <a:pt x="166" y="144"/>
                  </a:lnTo>
                  <a:lnTo>
                    <a:pt x="166" y="144"/>
                  </a:lnTo>
                  <a:lnTo>
                    <a:pt x="162" y="144"/>
                  </a:lnTo>
                  <a:lnTo>
                    <a:pt x="158" y="146"/>
                  </a:lnTo>
                  <a:lnTo>
                    <a:pt x="160" y="146"/>
                  </a:lnTo>
                  <a:lnTo>
                    <a:pt x="160" y="146"/>
                  </a:lnTo>
                  <a:lnTo>
                    <a:pt x="160" y="146"/>
                  </a:lnTo>
                  <a:lnTo>
                    <a:pt x="160" y="146"/>
                  </a:lnTo>
                  <a:lnTo>
                    <a:pt x="162" y="146"/>
                  </a:lnTo>
                  <a:lnTo>
                    <a:pt x="162" y="148"/>
                  </a:lnTo>
                  <a:lnTo>
                    <a:pt x="162" y="148"/>
                  </a:lnTo>
                  <a:lnTo>
                    <a:pt x="158" y="148"/>
                  </a:lnTo>
                  <a:lnTo>
                    <a:pt x="158" y="148"/>
                  </a:lnTo>
                  <a:lnTo>
                    <a:pt x="162" y="150"/>
                  </a:lnTo>
                  <a:lnTo>
                    <a:pt x="164" y="154"/>
                  </a:lnTo>
                  <a:lnTo>
                    <a:pt x="164" y="152"/>
                  </a:lnTo>
                  <a:lnTo>
                    <a:pt x="164" y="152"/>
                  </a:lnTo>
                  <a:lnTo>
                    <a:pt x="166" y="152"/>
                  </a:lnTo>
                  <a:lnTo>
                    <a:pt x="166" y="152"/>
                  </a:lnTo>
                  <a:lnTo>
                    <a:pt x="166" y="154"/>
                  </a:lnTo>
                  <a:lnTo>
                    <a:pt x="166" y="154"/>
                  </a:lnTo>
                  <a:lnTo>
                    <a:pt x="166" y="154"/>
                  </a:lnTo>
                  <a:lnTo>
                    <a:pt x="166" y="154"/>
                  </a:lnTo>
                  <a:lnTo>
                    <a:pt x="168" y="152"/>
                  </a:lnTo>
                  <a:lnTo>
                    <a:pt x="168" y="152"/>
                  </a:lnTo>
                  <a:lnTo>
                    <a:pt x="168" y="154"/>
                  </a:lnTo>
                  <a:lnTo>
                    <a:pt x="168" y="154"/>
                  </a:lnTo>
                  <a:lnTo>
                    <a:pt x="170" y="154"/>
                  </a:lnTo>
                  <a:lnTo>
                    <a:pt x="170" y="154"/>
                  </a:lnTo>
                  <a:lnTo>
                    <a:pt x="170" y="154"/>
                  </a:lnTo>
                  <a:lnTo>
                    <a:pt x="170" y="152"/>
                  </a:lnTo>
                  <a:lnTo>
                    <a:pt x="170" y="152"/>
                  </a:lnTo>
                  <a:lnTo>
                    <a:pt x="174" y="154"/>
                  </a:lnTo>
                  <a:lnTo>
                    <a:pt x="176" y="156"/>
                  </a:lnTo>
                  <a:lnTo>
                    <a:pt x="176" y="156"/>
                  </a:lnTo>
                  <a:lnTo>
                    <a:pt x="176" y="156"/>
                  </a:lnTo>
                  <a:lnTo>
                    <a:pt x="176" y="154"/>
                  </a:lnTo>
                  <a:lnTo>
                    <a:pt x="176" y="154"/>
                  </a:lnTo>
                  <a:lnTo>
                    <a:pt x="176" y="154"/>
                  </a:lnTo>
                  <a:lnTo>
                    <a:pt x="176" y="154"/>
                  </a:lnTo>
                  <a:close/>
                  <a:moveTo>
                    <a:pt x="162" y="202"/>
                  </a:moveTo>
                  <a:lnTo>
                    <a:pt x="164" y="204"/>
                  </a:lnTo>
                  <a:lnTo>
                    <a:pt x="164" y="204"/>
                  </a:lnTo>
                  <a:lnTo>
                    <a:pt x="162" y="202"/>
                  </a:lnTo>
                  <a:close/>
                  <a:moveTo>
                    <a:pt x="154" y="218"/>
                  </a:moveTo>
                  <a:lnTo>
                    <a:pt x="154" y="220"/>
                  </a:lnTo>
                  <a:lnTo>
                    <a:pt x="154" y="222"/>
                  </a:lnTo>
                  <a:lnTo>
                    <a:pt x="154" y="222"/>
                  </a:lnTo>
                  <a:lnTo>
                    <a:pt x="156" y="220"/>
                  </a:lnTo>
                  <a:lnTo>
                    <a:pt x="156" y="220"/>
                  </a:lnTo>
                  <a:lnTo>
                    <a:pt x="156" y="220"/>
                  </a:lnTo>
                  <a:lnTo>
                    <a:pt x="154" y="218"/>
                  </a:lnTo>
                  <a:lnTo>
                    <a:pt x="154" y="218"/>
                  </a:lnTo>
                  <a:close/>
                  <a:moveTo>
                    <a:pt x="148" y="238"/>
                  </a:moveTo>
                  <a:lnTo>
                    <a:pt x="148" y="236"/>
                  </a:lnTo>
                  <a:lnTo>
                    <a:pt x="146" y="238"/>
                  </a:lnTo>
                  <a:lnTo>
                    <a:pt x="148" y="238"/>
                  </a:lnTo>
                  <a:close/>
                  <a:moveTo>
                    <a:pt x="148" y="238"/>
                  </a:moveTo>
                  <a:lnTo>
                    <a:pt x="148" y="234"/>
                  </a:lnTo>
                  <a:lnTo>
                    <a:pt x="148" y="234"/>
                  </a:lnTo>
                  <a:lnTo>
                    <a:pt x="148" y="236"/>
                  </a:lnTo>
                  <a:lnTo>
                    <a:pt x="148" y="236"/>
                  </a:lnTo>
                  <a:lnTo>
                    <a:pt x="148" y="238"/>
                  </a:lnTo>
                  <a:lnTo>
                    <a:pt x="148" y="238"/>
                  </a:lnTo>
                  <a:close/>
                  <a:moveTo>
                    <a:pt x="158" y="224"/>
                  </a:moveTo>
                  <a:lnTo>
                    <a:pt x="158" y="224"/>
                  </a:lnTo>
                  <a:lnTo>
                    <a:pt x="156" y="222"/>
                  </a:lnTo>
                  <a:lnTo>
                    <a:pt x="154" y="222"/>
                  </a:lnTo>
                  <a:lnTo>
                    <a:pt x="158" y="224"/>
                  </a:lnTo>
                  <a:close/>
                  <a:moveTo>
                    <a:pt x="158" y="236"/>
                  </a:moveTo>
                  <a:lnTo>
                    <a:pt x="158" y="236"/>
                  </a:lnTo>
                  <a:lnTo>
                    <a:pt x="158" y="236"/>
                  </a:lnTo>
                  <a:lnTo>
                    <a:pt x="156" y="234"/>
                  </a:lnTo>
                  <a:lnTo>
                    <a:pt x="156" y="232"/>
                  </a:lnTo>
                  <a:lnTo>
                    <a:pt x="156" y="232"/>
                  </a:lnTo>
                  <a:lnTo>
                    <a:pt x="154" y="232"/>
                  </a:lnTo>
                  <a:lnTo>
                    <a:pt x="154" y="230"/>
                  </a:lnTo>
                  <a:lnTo>
                    <a:pt x="152" y="232"/>
                  </a:lnTo>
                  <a:lnTo>
                    <a:pt x="152" y="232"/>
                  </a:lnTo>
                  <a:lnTo>
                    <a:pt x="152" y="232"/>
                  </a:lnTo>
                  <a:lnTo>
                    <a:pt x="152" y="234"/>
                  </a:lnTo>
                  <a:lnTo>
                    <a:pt x="152" y="234"/>
                  </a:lnTo>
                  <a:lnTo>
                    <a:pt x="154" y="234"/>
                  </a:lnTo>
                  <a:lnTo>
                    <a:pt x="154" y="234"/>
                  </a:lnTo>
                  <a:lnTo>
                    <a:pt x="156" y="236"/>
                  </a:lnTo>
                  <a:lnTo>
                    <a:pt x="158" y="236"/>
                  </a:lnTo>
                  <a:lnTo>
                    <a:pt x="158" y="236"/>
                  </a:lnTo>
                  <a:close/>
                  <a:moveTo>
                    <a:pt x="160" y="234"/>
                  </a:moveTo>
                  <a:lnTo>
                    <a:pt x="160" y="234"/>
                  </a:lnTo>
                  <a:lnTo>
                    <a:pt x="160" y="234"/>
                  </a:lnTo>
                  <a:lnTo>
                    <a:pt x="160" y="234"/>
                  </a:lnTo>
                  <a:lnTo>
                    <a:pt x="160" y="234"/>
                  </a:lnTo>
                  <a:lnTo>
                    <a:pt x="158" y="232"/>
                  </a:lnTo>
                  <a:lnTo>
                    <a:pt x="158" y="232"/>
                  </a:lnTo>
                  <a:lnTo>
                    <a:pt x="160" y="234"/>
                  </a:lnTo>
                  <a:lnTo>
                    <a:pt x="160" y="234"/>
                  </a:lnTo>
                  <a:lnTo>
                    <a:pt x="160" y="234"/>
                  </a:lnTo>
                  <a:lnTo>
                    <a:pt x="160" y="234"/>
                  </a:lnTo>
                  <a:lnTo>
                    <a:pt x="160" y="234"/>
                  </a:lnTo>
                  <a:lnTo>
                    <a:pt x="160" y="234"/>
                  </a:lnTo>
                  <a:lnTo>
                    <a:pt x="160" y="234"/>
                  </a:lnTo>
                  <a:close/>
                  <a:moveTo>
                    <a:pt x="200" y="124"/>
                  </a:moveTo>
                  <a:lnTo>
                    <a:pt x="200" y="124"/>
                  </a:lnTo>
                  <a:lnTo>
                    <a:pt x="198" y="124"/>
                  </a:lnTo>
                  <a:lnTo>
                    <a:pt x="198" y="124"/>
                  </a:lnTo>
                  <a:lnTo>
                    <a:pt x="200" y="122"/>
                  </a:lnTo>
                  <a:lnTo>
                    <a:pt x="200" y="122"/>
                  </a:lnTo>
                  <a:lnTo>
                    <a:pt x="198" y="124"/>
                  </a:lnTo>
                  <a:lnTo>
                    <a:pt x="198" y="124"/>
                  </a:lnTo>
                  <a:lnTo>
                    <a:pt x="196" y="124"/>
                  </a:lnTo>
                  <a:lnTo>
                    <a:pt x="196" y="124"/>
                  </a:lnTo>
                  <a:lnTo>
                    <a:pt x="196" y="124"/>
                  </a:lnTo>
                  <a:lnTo>
                    <a:pt x="196" y="126"/>
                  </a:lnTo>
                  <a:lnTo>
                    <a:pt x="196" y="126"/>
                  </a:lnTo>
                  <a:lnTo>
                    <a:pt x="196" y="126"/>
                  </a:lnTo>
                  <a:lnTo>
                    <a:pt x="198" y="124"/>
                  </a:lnTo>
                  <a:lnTo>
                    <a:pt x="198" y="124"/>
                  </a:lnTo>
                  <a:lnTo>
                    <a:pt x="200" y="124"/>
                  </a:lnTo>
                  <a:lnTo>
                    <a:pt x="200" y="124"/>
                  </a:lnTo>
                  <a:close/>
                  <a:moveTo>
                    <a:pt x="206" y="106"/>
                  </a:moveTo>
                  <a:lnTo>
                    <a:pt x="208" y="106"/>
                  </a:lnTo>
                  <a:lnTo>
                    <a:pt x="208" y="106"/>
                  </a:lnTo>
                  <a:lnTo>
                    <a:pt x="206" y="106"/>
                  </a:lnTo>
                  <a:close/>
                  <a:moveTo>
                    <a:pt x="178" y="190"/>
                  </a:moveTo>
                  <a:lnTo>
                    <a:pt x="178" y="190"/>
                  </a:lnTo>
                  <a:lnTo>
                    <a:pt x="178" y="190"/>
                  </a:lnTo>
                  <a:lnTo>
                    <a:pt x="178" y="190"/>
                  </a:lnTo>
                  <a:lnTo>
                    <a:pt x="178" y="190"/>
                  </a:lnTo>
                  <a:lnTo>
                    <a:pt x="178" y="190"/>
                  </a:lnTo>
                  <a:lnTo>
                    <a:pt x="178" y="190"/>
                  </a:lnTo>
                  <a:lnTo>
                    <a:pt x="178" y="190"/>
                  </a:lnTo>
                  <a:lnTo>
                    <a:pt x="178" y="190"/>
                  </a:lnTo>
                  <a:lnTo>
                    <a:pt x="178" y="190"/>
                  </a:lnTo>
                  <a:close/>
                  <a:moveTo>
                    <a:pt x="180" y="192"/>
                  </a:moveTo>
                  <a:lnTo>
                    <a:pt x="180" y="192"/>
                  </a:lnTo>
                  <a:lnTo>
                    <a:pt x="180" y="190"/>
                  </a:lnTo>
                  <a:lnTo>
                    <a:pt x="178" y="190"/>
                  </a:lnTo>
                  <a:lnTo>
                    <a:pt x="178" y="190"/>
                  </a:lnTo>
                  <a:lnTo>
                    <a:pt x="178" y="192"/>
                  </a:lnTo>
                  <a:lnTo>
                    <a:pt x="178" y="192"/>
                  </a:lnTo>
                  <a:lnTo>
                    <a:pt x="178" y="192"/>
                  </a:lnTo>
                  <a:lnTo>
                    <a:pt x="180" y="192"/>
                  </a:lnTo>
                  <a:lnTo>
                    <a:pt x="180" y="192"/>
                  </a:lnTo>
                  <a:close/>
                  <a:moveTo>
                    <a:pt x="154" y="258"/>
                  </a:moveTo>
                  <a:lnTo>
                    <a:pt x="154" y="258"/>
                  </a:lnTo>
                  <a:lnTo>
                    <a:pt x="154" y="260"/>
                  </a:lnTo>
                  <a:lnTo>
                    <a:pt x="156" y="262"/>
                  </a:lnTo>
                  <a:lnTo>
                    <a:pt x="156" y="262"/>
                  </a:lnTo>
                  <a:lnTo>
                    <a:pt x="158" y="262"/>
                  </a:lnTo>
                  <a:lnTo>
                    <a:pt x="160" y="260"/>
                  </a:lnTo>
                  <a:lnTo>
                    <a:pt x="160" y="260"/>
                  </a:lnTo>
                  <a:lnTo>
                    <a:pt x="158" y="260"/>
                  </a:lnTo>
                  <a:lnTo>
                    <a:pt x="158" y="260"/>
                  </a:lnTo>
                  <a:lnTo>
                    <a:pt x="158" y="260"/>
                  </a:lnTo>
                  <a:lnTo>
                    <a:pt x="158" y="260"/>
                  </a:lnTo>
                  <a:lnTo>
                    <a:pt x="156" y="260"/>
                  </a:lnTo>
                  <a:lnTo>
                    <a:pt x="156" y="258"/>
                  </a:lnTo>
                  <a:lnTo>
                    <a:pt x="156" y="258"/>
                  </a:lnTo>
                  <a:lnTo>
                    <a:pt x="156" y="258"/>
                  </a:lnTo>
                  <a:lnTo>
                    <a:pt x="154" y="258"/>
                  </a:lnTo>
                  <a:lnTo>
                    <a:pt x="154" y="258"/>
                  </a:lnTo>
                  <a:lnTo>
                    <a:pt x="154" y="258"/>
                  </a:lnTo>
                  <a:close/>
                  <a:moveTo>
                    <a:pt x="146" y="268"/>
                  </a:moveTo>
                  <a:lnTo>
                    <a:pt x="146" y="268"/>
                  </a:lnTo>
                  <a:lnTo>
                    <a:pt x="148" y="268"/>
                  </a:lnTo>
                  <a:lnTo>
                    <a:pt x="148" y="266"/>
                  </a:lnTo>
                  <a:lnTo>
                    <a:pt x="150" y="264"/>
                  </a:lnTo>
                  <a:lnTo>
                    <a:pt x="148" y="262"/>
                  </a:lnTo>
                  <a:lnTo>
                    <a:pt x="148" y="262"/>
                  </a:lnTo>
                  <a:lnTo>
                    <a:pt x="148" y="264"/>
                  </a:lnTo>
                  <a:lnTo>
                    <a:pt x="146" y="266"/>
                  </a:lnTo>
                  <a:lnTo>
                    <a:pt x="146" y="266"/>
                  </a:lnTo>
                  <a:lnTo>
                    <a:pt x="146" y="268"/>
                  </a:lnTo>
                  <a:lnTo>
                    <a:pt x="146" y="268"/>
                  </a:lnTo>
                  <a:close/>
                  <a:moveTo>
                    <a:pt x="132" y="266"/>
                  </a:moveTo>
                  <a:lnTo>
                    <a:pt x="132" y="266"/>
                  </a:lnTo>
                  <a:lnTo>
                    <a:pt x="132" y="268"/>
                  </a:lnTo>
                  <a:lnTo>
                    <a:pt x="134" y="268"/>
                  </a:lnTo>
                  <a:lnTo>
                    <a:pt x="134" y="268"/>
                  </a:lnTo>
                  <a:lnTo>
                    <a:pt x="132" y="270"/>
                  </a:lnTo>
                  <a:lnTo>
                    <a:pt x="130" y="272"/>
                  </a:lnTo>
                  <a:lnTo>
                    <a:pt x="130" y="272"/>
                  </a:lnTo>
                  <a:lnTo>
                    <a:pt x="134" y="272"/>
                  </a:lnTo>
                  <a:lnTo>
                    <a:pt x="138" y="274"/>
                  </a:lnTo>
                  <a:lnTo>
                    <a:pt x="138" y="274"/>
                  </a:lnTo>
                  <a:lnTo>
                    <a:pt x="138" y="274"/>
                  </a:lnTo>
                  <a:lnTo>
                    <a:pt x="140" y="272"/>
                  </a:lnTo>
                  <a:lnTo>
                    <a:pt x="140" y="274"/>
                  </a:lnTo>
                  <a:lnTo>
                    <a:pt x="140" y="274"/>
                  </a:lnTo>
                  <a:lnTo>
                    <a:pt x="140" y="276"/>
                  </a:lnTo>
                  <a:lnTo>
                    <a:pt x="140" y="276"/>
                  </a:lnTo>
                  <a:lnTo>
                    <a:pt x="140" y="276"/>
                  </a:lnTo>
                  <a:lnTo>
                    <a:pt x="140" y="274"/>
                  </a:lnTo>
                  <a:lnTo>
                    <a:pt x="142" y="274"/>
                  </a:lnTo>
                  <a:lnTo>
                    <a:pt x="142" y="276"/>
                  </a:lnTo>
                  <a:lnTo>
                    <a:pt x="142" y="276"/>
                  </a:lnTo>
                  <a:lnTo>
                    <a:pt x="142" y="276"/>
                  </a:lnTo>
                  <a:lnTo>
                    <a:pt x="142" y="278"/>
                  </a:lnTo>
                  <a:lnTo>
                    <a:pt x="144" y="278"/>
                  </a:lnTo>
                  <a:lnTo>
                    <a:pt x="144" y="278"/>
                  </a:lnTo>
                  <a:lnTo>
                    <a:pt x="144" y="280"/>
                  </a:lnTo>
                  <a:lnTo>
                    <a:pt x="144" y="280"/>
                  </a:lnTo>
                  <a:lnTo>
                    <a:pt x="144" y="280"/>
                  </a:lnTo>
                  <a:lnTo>
                    <a:pt x="144" y="280"/>
                  </a:lnTo>
                  <a:lnTo>
                    <a:pt x="146" y="280"/>
                  </a:lnTo>
                  <a:lnTo>
                    <a:pt x="146" y="280"/>
                  </a:lnTo>
                  <a:lnTo>
                    <a:pt x="144" y="280"/>
                  </a:lnTo>
                  <a:lnTo>
                    <a:pt x="144" y="280"/>
                  </a:lnTo>
                  <a:lnTo>
                    <a:pt x="146" y="278"/>
                  </a:lnTo>
                  <a:lnTo>
                    <a:pt x="146" y="278"/>
                  </a:lnTo>
                  <a:lnTo>
                    <a:pt x="148" y="278"/>
                  </a:lnTo>
                  <a:lnTo>
                    <a:pt x="146" y="280"/>
                  </a:lnTo>
                  <a:lnTo>
                    <a:pt x="148" y="278"/>
                  </a:lnTo>
                  <a:lnTo>
                    <a:pt x="148" y="278"/>
                  </a:lnTo>
                  <a:lnTo>
                    <a:pt x="148" y="280"/>
                  </a:lnTo>
                  <a:lnTo>
                    <a:pt x="148" y="280"/>
                  </a:lnTo>
                  <a:lnTo>
                    <a:pt x="150" y="280"/>
                  </a:lnTo>
                  <a:lnTo>
                    <a:pt x="150" y="280"/>
                  </a:lnTo>
                  <a:lnTo>
                    <a:pt x="150" y="278"/>
                  </a:lnTo>
                  <a:lnTo>
                    <a:pt x="152" y="278"/>
                  </a:lnTo>
                  <a:lnTo>
                    <a:pt x="150" y="276"/>
                  </a:lnTo>
                  <a:lnTo>
                    <a:pt x="150" y="278"/>
                  </a:lnTo>
                  <a:lnTo>
                    <a:pt x="150" y="278"/>
                  </a:lnTo>
                  <a:lnTo>
                    <a:pt x="148" y="278"/>
                  </a:lnTo>
                  <a:lnTo>
                    <a:pt x="146" y="276"/>
                  </a:lnTo>
                  <a:lnTo>
                    <a:pt x="146" y="278"/>
                  </a:lnTo>
                  <a:lnTo>
                    <a:pt x="146" y="274"/>
                  </a:lnTo>
                  <a:lnTo>
                    <a:pt x="146" y="274"/>
                  </a:lnTo>
                  <a:lnTo>
                    <a:pt x="144" y="274"/>
                  </a:lnTo>
                  <a:lnTo>
                    <a:pt x="144" y="272"/>
                  </a:lnTo>
                  <a:lnTo>
                    <a:pt x="144" y="272"/>
                  </a:lnTo>
                  <a:lnTo>
                    <a:pt x="144" y="274"/>
                  </a:lnTo>
                  <a:lnTo>
                    <a:pt x="144" y="274"/>
                  </a:lnTo>
                  <a:lnTo>
                    <a:pt x="138" y="266"/>
                  </a:lnTo>
                  <a:lnTo>
                    <a:pt x="138" y="266"/>
                  </a:lnTo>
                  <a:lnTo>
                    <a:pt x="134" y="266"/>
                  </a:lnTo>
                  <a:lnTo>
                    <a:pt x="134" y="266"/>
                  </a:lnTo>
                  <a:lnTo>
                    <a:pt x="138" y="266"/>
                  </a:lnTo>
                  <a:lnTo>
                    <a:pt x="136" y="268"/>
                  </a:lnTo>
                  <a:lnTo>
                    <a:pt x="136" y="268"/>
                  </a:lnTo>
                  <a:lnTo>
                    <a:pt x="134" y="266"/>
                  </a:lnTo>
                  <a:lnTo>
                    <a:pt x="134" y="268"/>
                  </a:lnTo>
                  <a:lnTo>
                    <a:pt x="132" y="266"/>
                  </a:lnTo>
                  <a:close/>
                  <a:moveTo>
                    <a:pt x="114" y="310"/>
                  </a:moveTo>
                  <a:lnTo>
                    <a:pt x="114" y="310"/>
                  </a:lnTo>
                  <a:lnTo>
                    <a:pt x="114" y="312"/>
                  </a:lnTo>
                  <a:lnTo>
                    <a:pt x="114" y="312"/>
                  </a:lnTo>
                  <a:lnTo>
                    <a:pt x="116" y="314"/>
                  </a:lnTo>
                  <a:lnTo>
                    <a:pt x="116" y="314"/>
                  </a:lnTo>
                  <a:lnTo>
                    <a:pt x="118" y="314"/>
                  </a:lnTo>
                  <a:lnTo>
                    <a:pt x="120" y="314"/>
                  </a:lnTo>
                  <a:lnTo>
                    <a:pt x="122" y="314"/>
                  </a:lnTo>
                  <a:lnTo>
                    <a:pt x="122" y="314"/>
                  </a:lnTo>
                  <a:lnTo>
                    <a:pt x="118" y="314"/>
                  </a:lnTo>
                  <a:lnTo>
                    <a:pt x="116" y="312"/>
                  </a:lnTo>
                  <a:lnTo>
                    <a:pt x="118" y="310"/>
                  </a:lnTo>
                  <a:lnTo>
                    <a:pt x="114" y="310"/>
                  </a:lnTo>
                  <a:close/>
                  <a:moveTo>
                    <a:pt x="106" y="330"/>
                  </a:moveTo>
                  <a:lnTo>
                    <a:pt x="106" y="330"/>
                  </a:lnTo>
                  <a:lnTo>
                    <a:pt x="110" y="332"/>
                  </a:lnTo>
                  <a:lnTo>
                    <a:pt x="110" y="330"/>
                  </a:lnTo>
                  <a:lnTo>
                    <a:pt x="110" y="330"/>
                  </a:lnTo>
                  <a:lnTo>
                    <a:pt x="108" y="330"/>
                  </a:lnTo>
                  <a:lnTo>
                    <a:pt x="106" y="330"/>
                  </a:lnTo>
                  <a:lnTo>
                    <a:pt x="106" y="330"/>
                  </a:lnTo>
                  <a:lnTo>
                    <a:pt x="106" y="330"/>
                  </a:lnTo>
                  <a:lnTo>
                    <a:pt x="106" y="330"/>
                  </a:lnTo>
                  <a:lnTo>
                    <a:pt x="106" y="330"/>
                  </a:lnTo>
                  <a:lnTo>
                    <a:pt x="106" y="330"/>
                  </a:lnTo>
                  <a:lnTo>
                    <a:pt x="106" y="330"/>
                  </a:lnTo>
                  <a:lnTo>
                    <a:pt x="106" y="330"/>
                  </a:lnTo>
                  <a:lnTo>
                    <a:pt x="106" y="330"/>
                  </a:lnTo>
                  <a:close/>
                  <a:moveTo>
                    <a:pt x="130" y="264"/>
                  </a:moveTo>
                  <a:lnTo>
                    <a:pt x="130" y="264"/>
                  </a:lnTo>
                  <a:lnTo>
                    <a:pt x="132" y="262"/>
                  </a:lnTo>
                  <a:lnTo>
                    <a:pt x="132" y="262"/>
                  </a:lnTo>
                  <a:lnTo>
                    <a:pt x="130" y="264"/>
                  </a:lnTo>
                  <a:close/>
                  <a:moveTo>
                    <a:pt x="112" y="322"/>
                  </a:moveTo>
                  <a:lnTo>
                    <a:pt x="112" y="320"/>
                  </a:lnTo>
                  <a:lnTo>
                    <a:pt x="112" y="320"/>
                  </a:lnTo>
                  <a:lnTo>
                    <a:pt x="112" y="322"/>
                  </a:lnTo>
                  <a:close/>
                  <a:moveTo>
                    <a:pt x="134" y="262"/>
                  </a:moveTo>
                  <a:lnTo>
                    <a:pt x="134" y="262"/>
                  </a:lnTo>
                  <a:lnTo>
                    <a:pt x="132" y="260"/>
                  </a:lnTo>
                  <a:lnTo>
                    <a:pt x="132" y="260"/>
                  </a:lnTo>
                  <a:lnTo>
                    <a:pt x="132" y="260"/>
                  </a:lnTo>
                  <a:lnTo>
                    <a:pt x="132" y="260"/>
                  </a:lnTo>
                  <a:lnTo>
                    <a:pt x="134" y="262"/>
                  </a:lnTo>
                  <a:lnTo>
                    <a:pt x="134" y="262"/>
                  </a:lnTo>
                  <a:close/>
                  <a:moveTo>
                    <a:pt x="130" y="258"/>
                  </a:moveTo>
                  <a:lnTo>
                    <a:pt x="130" y="258"/>
                  </a:lnTo>
                  <a:lnTo>
                    <a:pt x="130" y="256"/>
                  </a:lnTo>
                  <a:lnTo>
                    <a:pt x="130" y="256"/>
                  </a:lnTo>
                  <a:lnTo>
                    <a:pt x="132" y="258"/>
                  </a:lnTo>
                  <a:lnTo>
                    <a:pt x="132" y="258"/>
                  </a:lnTo>
                  <a:lnTo>
                    <a:pt x="130" y="254"/>
                  </a:lnTo>
                  <a:lnTo>
                    <a:pt x="130" y="258"/>
                  </a:lnTo>
                  <a:close/>
                  <a:moveTo>
                    <a:pt x="98" y="342"/>
                  </a:moveTo>
                  <a:lnTo>
                    <a:pt x="98" y="342"/>
                  </a:lnTo>
                  <a:lnTo>
                    <a:pt x="96" y="340"/>
                  </a:lnTo>
                  <a:lnTo>
                    <a:pt x="96" y="340"/>
                  </a:lnTo>
                  <a:lnTo>
                    <a:pt x="96" y="348"/>
                  </a:lnTo>
                  <a:lnTo>
                    <a:pt x="96" y="344"/>
                  </a:lnTo>
                  <a:lnTo>
                    <a:pt x="96" y="344"/>
                  </a:lnTo>
                  <a:lnTo>
                    <a:pt x="100" y="346"/>
                  </a:lnTo>
                  <a:lnTo>
                    <a:pt x="100" y="346"/>
                  </a:lnTo>
                  <a:lnTo>
                    <a:pt x="100" y="344"/>
                  </a:lnTo>
                  <a:lnTo>
                    <a:pt x="100" y="344"/>
                  </a:lnTo>
                  <a:lnTo>
                    <a:pt x="98" y="342"/>
                  </a:lnTo>
                  <a:lnTo>
                    <a:pt x="98" y="342"/>
                  </a:lnTo>
                  <a:lnTo>
                    <a:pt x="98" y="342"/>
                  </a:lnTo>
                  <a:close/>
                  <a:moveTo>
                    <a:pt x="98" y="318"/>
                  </a:moveTo>
                  <a:lnTo>
                    <a:pt x="98" y="320"/>
                  </a:lnTo>
                  <a:lnTo>
                    <a:pt x="100" y="320"/>
                  </a:lnTo>
                  <a:lnTo>
                    <a:pt x="98" y="318"/>
                  </a:lnTo>
                  <a:close/>
                  <a:moveTo>
                    <a:pt x="96" y="322"/>
                  </a:moveTo>
                  <a:lnTo>
                    <a:pt x="98" y="322"/>
                  </a:lnTo>
                  <a:lnTo>
                    <a:pt x="96" y="320"/>
                  </a:lnTo>
                  <a:lnTo>
                    <a:pt x="96" y="322"/>
                  </a:lnTo>
                  <a:close/>
                  <a:moveTo>
                    <a:pt x="88" y="356"/>
                  </a:moveTo>
                  <a:lnTo>
                    <a:pt x="88" y="354"/>
                  </a:lnTo>
                  <a:lnTo>
                    <a:pt x="88" y="354"/>
                  </a:lnTo>
                  <a:lnTo>
                    <a:pt x="86" y="354"/>
                  </a:lnTo>
                  <a:lnTo>
                    <a:pt x="86" y="356"/>
                  </a:lnTo>
                  <a:lnTo>
                    <a:pt x="84" y="354"/>
                  </a:lnTo>
                  <a:lnTo>
                    <a:pt x="84" y="354"/>
                  </a:lnTo>
                  <a:lnTo>
                    <a:pt x="86" y="356"/>
                  </a:lnTo>
                  <a:lnTo>
                    <a:pt x="86" y="356"/>
                  </a:lnTo>
                  <a:lnTo>
                    <a:pt x="86" y="356"/>
                  </a:lnTo>
                  <a:lnTo>
                    <a:pt x="88" y="354"/>
                  </a:lnTo>
                  <a:lnTo>
                    <a:pt x="88" y="356"/>
                  </a:lnTo>
                  <a:lnTo>
                    <a:pt x="88" y="356"/>
                  </a:lnTo>
                  <a:close/>
                  <a:moveTo>
                    <a:pt x="104" y="322"/>
                  </a:moveTo>
                  <a:lnTo>
                    <a:pt x="104" y="322"/>
                  </a:lnTo>
                  <a:lnTo>
                    <a:pt x="104" y="322"/>
                  </a:lnTo>
                  <a:lnTo>
                    <a:pt x="104" y="322"/>
                  </a:lnTo>
                  <a:lnTo>
                    <a:pt x="102" y="318"/>
                  </a:lnTo>
                  <a:lnTo>
                    <a:pt x="102" y="318"/>
                  </a:lnTo>
                  <a:lnTo>
                    <a:pt x="102" y="318"/>
                  </a:lnTo>
                  <a:lnTo>
                    <a:pt x="102" y="318"/>
                  </a:lnTo>
                  <a:lnTo>
                    <a:pt x="102" y="318"/>
                  </a:lnTo>
                  <a:lnTo>
                    <a:pt x="102" y="318"/>
                  </a:lnTo>
                  <a:lnTo>
                    <a:pt x="100" y="318"/>
                  </a:lnTo>
                  <a:lnTo>
                    <a:pt x="100" y="318"/>
                  </a:lnTo>
                  <a:lnTo>
                    <a:pt x="104" y="322"/>
                  </a:lnTo>
                  <a:lnTo>
                    <a:pt x="104" y="322"/>
                  </a:lnTo>
                  <a:close/>
                  <a:moveTo>
                    <a:pt x="80" y="372"/>
                  </a:moveTo>
                  <a:lnTo>
                    <a:pt x="80" y="372"/>
                  </a:lnTo>
                  <a:lnTo>
                    <a:pt x="78" y="374"/>
                  </a:lnTo>
                  <a:lnTo>
                    <a:pt x="78" y="376"/>
                  </a:lnTo>
                  <a:lnTo>
                    <a:pt x="80" y="376"/>
                  </a:lnTo>
                  <a:lnTo>
                    <a:pt x="80" y="376"/>
                  </a:lnTo>
                  <a:lnTo>
                    <a:pt x="80" y="376"/>
                  </a:lnTo>
                  <a:lnTo>
                    <a:pt x="80" y="376"/>
                  </a:lnTo>
                  <a:lnTo>
                    <a:pt x="80" y="378"/>
                  </a:lnTo>
                  <a:lnTo>
                    <a:pt x="80" y="378"/>
                  </a:lnTo>
                  <a:lnTo>
                    <a:pt x="80" y="378"/>
                  </a:lnTo>
                  <a:lnTo>
                    <a:pt x="80" y="376"/>
                  </a:lnTo>
                  <a:lnTo>
                    <a:pt x="80" y="376"/>
                  </a:lnTo>
                  <a:lnTo>
                    <a:pt x="82" y="376"/>
                  </a:lnTo>
                  <a:lnTo>
                    <a:pt x="82" y="376"/>
                  </a:lnTo>
                  <a:lnTo>
                    <a:pt x="82" y="378"/>
                  </a:lnTo>
                  <a:lnTo>
                    <a:pt x="82" y="378"/>
                  </a:lnTo>
                  <a:lnTo>
                    <a:pt x="82" y="380"/>
                  </a:lnTo>
                  <a:lnTo>
                    <a:pt x="84" y="378"/>
                  </a:lnTo>
                  <a:lnTo>
                    <a:pt x="84" y="378"/>
                  </a:lnTo>
                  <a:lnTo>
                    <a:pt x="84" y="380"/>
                  </a:lnTo>
                  <a:lnTo>
                    <a:pt x="84" y="380"/>
                  </a:lnTo>
                  <a:lnTo>
                    <a:pt x="84" y="378"/>
                  </a:lnTo>
                  <a:lnTo>
                    <a:pt x="84" y="378"/>
                  </a:lnTo>
                  <a:lnTo>
                    <a:pt x="84" y="378"/>
                  </a:lnTo>
                  <a:lnTo>
                    <a:pt x="84" y="378"/>
                  </a:lnTo>
                  <a:lnTo>
                    <a:pt x="84" y="376"/>
                  </a:lnTo>
                  <a:lnTo>
                    <a:pt x="86" y="374"/>
                  </a:lnTo>
                  <a:lnTo>
                    <a:pt x="86" y="374"/>
                  </a:lnTo>
                  <a:lnTo>
                    <a:pt x="84" y="376"/>
                  </a:lnTo>
                  <a:lnTo>
                    <a:pt x="84" y="376"/>
                  </a:lnTo>
                  <a:lnTo>
                    <a:pt x="82" y="374"/>
                  </a:lnTo>
                  <a:lnTo>
                    <a:pt x="82" y="374"/>
                  </a:lnTo>
                  <a:lnTo>
                    <a:pt x="82" y="374"/>
                  </a:lnTo>
                  <a:lnTo>
                    <a:pt x="82" y="376"/>
                  </a:lnTo>
                  <a:lnTo>
                    <a:pt x="82" y="376"/>
                  </a:lnTo>
                  <a:lnTo>
                    <a:pt x="80" y="374"/>
                  </a:lnTo>
                  <a:lnTo>
                    <a:pt x="80" y="372"/>
                  </a:lnTo>
                  <a:lnTo>
                    <a:pt x="80" y="372"/>
                  </a:lnTo>
                  <a:close/>
                  <a:moveTo>
                    <a:pt x="82" y="362"/>
                  </a:moveTo>
                  <a:lnTo>
                    <a:pt x="82" y="362"/>
                  </a:lnTo>
                  <a:lnTo>
                    <a:pt x="84" y="362"/>
                  </a:lnTo>
                  <a:lnTo>
                    <a:pt x="84" y="362"/>
                  </a:lnTo>
                  <a:lnTo>
                    <a:pt x="82" y="362"/>
                  </a:lnTo>
                  <a:close/>
                  <a:moveTo>
                    <a:pt x="74" y="374"/>
                  </a:moveTo>
                  <a:lnTo>
                    <a:pt x="78" y="376"/>
                  </a:lnTo>
                  <a:lnTo>
                    <a:pt x="76" y="374"/>
                  </a:lnTo>
                  <a:lnTo>
                    <a:pt x="74" y="374"/>
                  </a:lnTo>
                  <a:close/>
                  <a:moveTo>
                    <a:pt x="48" y="434"/>
                  </a:moveTo>
                  <a:lnTo>
                    <a:pt x="46" y="432"/>
                  </a:lnTo>
                  <a:lnTo>
                    <a:pt x="46" y="432"/>
                  </a:lnTo>
                  <a:lnTo>
                    <a:pt x="46" y="434"/>
                  </a:lnTo>
                  <a:lnTo>
                    <a:pt x="46" y="434"/>
                  </a:lnTo>
                  <a:lnTo>
                    <a:pt x="48" y="434"/>
                  </a:lnTo>
                  <a:close/>
                  <a:moveTo>
                    <a:pt x="58" y="410"/>
                  </a:moveTo>
                  <a:lnTo>
                    <a:pt x="58" y="410"/>
                  </a:lnTo>
                  <a:lnTo>
                    <a:pt x="58" y="410"/>
                  </a:lnTo>
                  <a:lnTo>
                    <a:pt x="58" y="410"/>
                  </a:lnTo>
                  <a:lnTo>
                    <a:pt x="58" y="410"/>
                  </a:lnTo>
                  <a:lnTo>
                    <a:pt x="58" y="410"/>
                  </a:lnTo>
                  <a:lnTo>
                    <a:pt x="56" y="408"/>
                  </a:lnTo>
                  <a:lnTo>
                    <a:pt x="52" y="404"/>
                  </a:lnTo>
                  <a:lnTo>
                    <a:pt x="52" y="404"/>
                  </a:lnTo>
                  <a:lnTo>
                    <a:pt x="52" y="406"/>
                  </a:lnTo>
                  <a:lnTo>
                    <a:pt x="52" y="406"/>
                  </a:lnTo>
                  <a:lnTo>
                    <a:pt x="50" y="406"/>
                  </a:lnTo>
                  <a:lnTo>
                    <a:pt x="50" y="406"/>
                  </a:lnTo>
                  <a:lnTo>
                    <a:pt x="50" y="408"/>
                  </a:lnTo>
                  <a:lnTo>
                    <a:pt x="52" y="410"/>
                  </a:lnTo>
                  <a:lnTo>
                    <a:pt x="54" y="410"/>
                  </a:lnTo>
                  <a:lnTo>
                    <a:pt x="56" y="412"/>
                  </a:lnTo>
                  <a:lnTo>
                    <a:pt x="56" y="412"/>
                  </a:lnTo>
                  <a:lnTo>
                    <a:pt x="56" y="410"/>
                  </a:lnTo>
                  <a:lnTo>
                    <a:pt x="58" y="410"/>
                  </a:lnTo>
                  <a:lnTo>
                    <a:pt x="58" y="410"/>
                  </a:lnTo>
                  <a:close/>
                  <a:moveTo>
                    <a:pt x="56" y="414"/>
                  </a:moveTo>
                  <a:lnTo>
                    <a:pt x="56" y="416"/>
                  </a:lnTo>
                  <a:lnTo>
                    <a:pt x="56" y="416"/>
                  </a:lnTo>
                  <a:lnTo>
                    <a:pt x="58" y="416"/>
                  </a:lnTo>
                  <a:lnTo>
                    <a:pt x="56" y="414"/>
                  </a:lnTo>
                  <a:lnTo>
                    <a:pt x="56" y="414"/>
                  </a:lnTo>
                  <a:close/>
                  <a:moveTo>
                    <a:pt x="60" y="414"/>
                  </a:moveTo>
                  <a:lnTo>
                    <a:pt x="60" y="412"/>
                  </a:lnTo>
                  <a:lnTo>
                    <a:pt x="58" y="414"/>
                  </a:lnTo>
                  <a:lnTo>
                    <a:pt x="60" y="414"/>
                  </a:lnTo>
                  <a:close/>
                  <a:moveTo>
                    <a:pt x="76" y="372"/>
                  </a:moveTo>
                  <a:lnTo>
                    <a:pt x="76" y="372"/>
                  </a:lnTo>
                  <a:lnTo>
                    <a:pt x="76" y="372"/>
                  </a:lnTo>
                  <a:lnTo>
                    <a:pt x="74" y="372"/>
                  </a:lnTo>
                  <a:lnTo>
                    <a:pt x="74" y="372"/>
                  </a:lnTo>
                  <a:lnTo>
                    <a:pt x="74" y="372"/>
                  </a:lnTo>
                  <a:lnTo>
                    <a:pt x="74" y="372"/>
                  </a:lnTo>
                  <a:lnTo>
                    <a:pt x="72" y="370"/>
                  </a:lnTo>
                  <a:lnTo>
                    <a:pt x="72" y="370"/>
                  </a:lnTo>
                  <a:lnTo>
                    <a:pt x="72" y="370"/>
                  </a:lnTo>
                  <a:lnTo>
                    <a:pt x="72" y="370"/>
                  </a:lnTo>
                  <a:lnTo>
                    <a:pt x="70" y="370"/>
                  </a:lnTo>
                  <a:lnTo>
                    <a:pt x="70" y="370"/>
                  </a:lnTo>
                  <a:lnTo>
                    <a:pt x="70" y="372"/>
                  </a:lnTo>
                  <a:lnTo>
                    <a:pt x="72" y="374"/>
                  </a:lnTo>
                  <a:lnTo>
                    <a:pt x="72" y="374"/>
                  </a:lnTo>
                  <a:lnTo>
                    <a:pt x="74" y="374"/>
                  </a:lnTo>
                  <a:lnTo>
                    <a:pt x="76" y="372"/>
                  </a:lnTo>
                  <a:lnTo>
                    <a:pt x="76" y="372"/>
                  </a:lnTo>
                  <a:close/>
                  <a:moveTo>
                    <a:pt x="44" y="470"/>
                  </a:moveTo>
                  <a:lnTo>
                    <a:pt x="44" y="470"/>
                  </a:lnTo>
                  <a:lnTo>
                    <a:pt x="44" y="472"/>
                  </a:lnTo>
                  <a:lnTo>
                    <a:pt x="46" y="472"/>
                  </a:lnTo>
                  <a:lnTo>
                    <a:pt x="46" y="472"/>
                  </a:lnTo>
                  <a:lnTo>
                    <a:pt x="46" y="472"/>
                  </a:lnTo>
                  <a:lnTo>
                    <a:pt x="46" y="472"/>
                  </a:lnTo>
                  <a:lnTo>
                    <a:pt x="44" y="472"/>
                  </a:lnTo>
                  <a:lnTo>
                    <a:pt x="44" y="470"/>
                  </a:lnTo>
                  <a:lnTo>
                    <a:pt x="44" y="470"/>
                  </a:lnTo>
                  <a:close/>
                  <a:moveTo>
                    <a:pt x="72" y="432"/>
                  </a:moveTo>
                  <a:lnTo>
                    <a:pt x="72" y="432"/>
                  </a:lnTo>
                  <a:lnTo>
                    <a:pt x="72" y="430"/>
                  </a:lnTo>
                  <a:lnTo>
                    <a:pt x="70" y="428"/>
                  </a:lnTo>
                  <a:lnTo>
                    <a:pt x="70" y="428"/>
                  </a:lnTo>
                  <a:lnTo>
                    <a:pt x="68" y="428"/>
                  </a:lnTo>
                  <a:lnTo>
                    <a:pt x="68" y="428"/>
                  </a:lnTo>
                  <a:lnTo>
                    <a:pt x="68" y="428"/>
                  </a:lnTo>
                  <a:lnTo>
                    <a:pt x="68" y="426"/>
                  </a:lnTo>
                  <a:lnTo>
                    <a:pt x="68" y="426"/>
                  </a:lnTo>
                  <a:lnTo>
                    <a:pt x="68" y="426"/>
                  </a:lnTo>
                  <a:lnTo>
                    <a:pt x="64" y="418"/>
                  </a:lnTo>
                  <a:lnTo>
                    <a:pt x="64" y="418"/>
                  </a:lnTo>
                  <a:lnTo>
                    <a:pt x="64" y="420"/>
                  </a:lnTo>
                  <a:lnTo>
                    <a:pt x="62" y="420"/>
                  </a:lnTo>
                  <a:lnTo>
                    <a:pt x="60" y="418"/>
                  </a:lnTo>
                  <a:lnTo>
                    <a:pt x="60" y="418"/>
                  </a:lnTo>
                  <a:lnTo>
                    <a:pt x="60" y="420"/>
                  </a:lnTo>
                  <a:lnTo>
                    <a:pt x="60" y="420"/>
                  </a:lnTo>
                  <a:lnTo>
                    <a:pt x="58" y="422"/>
                  </a:lnTo>
                  <a:lnTo>
                    <a:pt x="58" y="422"/>
                  </a:lnTo>
                  <a:lnTo>
                    <a:pt x="62" y="424"/>
                  </a:lnTo>
                  <a:lnTo>
                    <a:pt x="62" y="424"/>
                  </a:lnTo>
                  <a:lnTo>
                    <a:pt x="62" y="426"/>
                  </a:lnTo>
                  <a:lnTo>
                    <a:pt x="62" y="426"/>
                  </a:lnTo>
                  <a:lnTo>
                    <a:pt x="64" y="426"/>
                  </a:lnTo>
                  <a:lnTo>
                    <a:pt x="64" y="426"/>
                  </a:lnTo>
                  <a:lnTo>
                    <a:pt x="66" y="426"/>
                  </a:lnTo>
                  <a:lnTo>
                    <a:pt x="66" y="426"/>
                  </a:lnTo>
                  <a:lnTo>
                    <a:pt x="66" y="426"/>
                  </a:lnTo>
                  <a:lnTo>
                    <a:pt x="66" y="428"/>
                  </a:lnTo>
                  <a:lnTo>
                    <a:pt x="66" y="428"/>
                  </a:lnTo>
                  <a:lnTo>
                    <a:pt x="70" y="430"/>
                  </a:lnTo>
                  <a:lnTo>
                    <a:pt x="72" y="432"/>
                  </a:lnTo>
                  <a:lnTo>
                    <a:pt x="72" y="432"/>
                  </a:lnTo>
                  <a:close/>
                  <a:moveTo>
                    <a:pt x="88" y="380"/>
                  </a:moveTo>
                  <a:lnTo>
                    <a:pt x="88" y="380"/>
                  </a:lnTo>
                  <a:lnTo>
                    <a:pt x="88" y="378"/>
                  </a:lnTo>
                  <a:lnTo>
                    <a:pt x="86" y="376"/>
                  </a:lnTo>
                  <a:lnTo>
                    <a:pt x="86" y="376"/>
                  </a:lnTo>
                  <a:lnTo>
                    <a:pt x="86" y="380"/>
                  </a:lnTo>
                  <a:lnTo>
                    <a:pt x="88" y="380"/>
                  </a:lnTo>
                  <a:lnTo>
                    <a:pt x="88" y="380"/>
                  </a:lnTo>
                  <a:lnTo>
                    <a:pt x="88" y="380"/>
                  </a:lnTo>
                  <a:close/>
                  <a:moveTo>
                    <a:pt x="86" y="388"/>
                  </a:moveTo>
                  <a:lnTo>
                    <a:pt x="86" y="388"/>
                  </a:lnTo>
                  <a:lnTo>
                    <a:pt x="86" y="388"/>
                  </a:lnTo>
                  <a:lnTo>
                    <a:pt x="84" y="388"/>
                  </a:lnTo>
                  <a:lnTo>
                    <a:pt x="84" y="388"/>
                  </a:lnTo>
                  <a:lnTo>
                    <a:pt x="84" y="388"/>
                  </a:lnTo>
                  <a:lnTo>
                    <a:pt x="84" y="388"/>
                  </a:lnTo>
                  <a:lnTo>
                    <a:pt x="84" y="388"/>
                  </a:lnTo>
                  <a:lnTo>
                    <a:pt x="84" y="388"/>
                  </a:lnTo>
                  <a:lnTo>
                    <a:pt x="84" y="388"/>
                  </a:lnTo>
                  <a:lnTo>
                    <a:pt x="86" y="388"/>
                  </a:lnTo>
                  <a:lnTo>
                    <a:pt x="86" y="388"/>
                  </a:lnTo>
                  <a:lnTo>
                    <a:pt x="86" y="388"/>
                  </a:lnTo>
                  <a:lnTo>
                    <a:pt x="86" y="388"/>
                  </a:lnTo>
                  <a:lnTo>
                    <a:pt x="86" y="388"/>
                  </a:lnTo>
                  <a:close/>
                  <a:moveTo>
                    <a:pt x="102" y="354"/>
                  </a:moveTo>
                  <a:lnTo>
                    <a:pt x="102" y="354"/>
                  </a:lnTo>
                  <a:lnTo>
                    <a:pt x="102" y="354"/>
                  </a:lnTo>
                  <a:lnTo>
                    <a:pt x="104" y="354"/>
                  </a:lnTo>
                  <a:lnTo>
                    <a:pt x="104" y="354"/>
                  </a:lnTo>
                  <a:lnTo>
                    <a:pt x="106" y="358"/>
                  </a:lnTo>
                  <a:lnTo>
                    <a:pt x="106" y="358"/>
                  </a:lnTo>
                  <a:lnTo>
                    <a:pt x="106" y="358"/>
                  </a:lnTo>
                  <a:lnTo>
                    <a:pt x="106" y="358"/>
                  </a:lnTo>
                  <a:lnTo>
                    <a:pt x="106" y="358"/>
                  </a:lnTo>
                  <a:lnTo>
                    <a:pt x="106" y="358"/>
                  </a:lnTo>
                  <a:lnTo>
                    <a:pt x="106" y="358"/>
                  </a:lnTo>
                  <a:lnTo>
                    <a:pt x="106" y="358"/>
                  </a:lnTo>
                  <a:lnTo>
                    <a:pt x="108" y="358"/>
                  </a:lnTo>
                  <a:lnTo>
                    <a:pt x="108" y="358"/>
                  </a:lnTo>
                  <a:lnTo>
                    <a:pt x="110" y="362"/>
                  </a:lnTo>
                  <a:lnTo>
                    <a:pt x="110" y="360"/>
                  </a:lnTo>
                  <a:lnTo>
                    <a:pt x="112" y="360"/>
                  </a:lnTo>
                  <a:lnTo>
                    <a:pt x="112" y="360"/>
                  </a:lnTo>
                  <a:lnTo>
                    <a:pt x="114" y="360"/>
                  </a:lnTo>
                  <a:lnTo>
                    <a:pt x="112" y="360"/>
                  </a:lnTo>
                  <a:lnTo>
                    <a:pt x="112" y="360"/>
                  </a:lnTo>
                  <a:lnTo>
                    <a:pt x="112" y="358"/>
                  </a:lnTo>
                  <a:lnTo>
                    <a:pt x="110" y="358"/>
                  </a:lnTo>
                  <a:lnTo>
                    <a:pt x="110" y="358"/>
                  </a:lnTo>
                  <a:lnTo>
                    <a:pt x="110" y="356"/>
                  </a:lnTo>
                  <a:lnTo>
                    <a:pt x="108" y="352"/>
                  </a:lnTo>
                  <a:lnTo>
                    <a:pt x="108" y="352"/>
                  </a:lnTo>
                  <a:lnTo>
                    <a:pt x="108" y="352"/>
                  </a:lnTo>
                  <a:lnTo>
                    <a:pt x="108" y="354"/>
                  </a:lnTo>
                  <a:lnTo>
                    <a:pt x="108" y="354"/>
                  </a:lnTo>
                  <a:lnTo>
                    <a:pt x="106" y="356"/>
                  </a:lnTo>
                  <a:lnTo>
                    <a:pt x="106" y="356"/>
                  </a:lnTo>
                  <a:lnTo>
                    <a:pt x="108" y="358"/>
                  </a:lnTo>
                  <a:lnTo>
                    <a:pt x="108" y="358"/>
                  </a:lnTo>
                  <a:lnTo>
                    <a:pt x="106" y="358"/>
                  </a:lnTo>
                  <a:lnTo>
                    <a:pt x="106" y="358"/>
                  </a:lnTo>
                  <a:lnTo>
                    <a:pt x="106" y="358"/>
                  </a:lnTo>
                  <a:lnTo>
                    <a:pt x="106" y="358"/>
                  </a:lnTo>
                  <a:lnTo>
                    <a:pt x="106" y="356"/>
                  </a:lnTo>
                  <a:lnTo>
                    <a:pt x="104" y="354"/>
                  </a:lnTo>
                  <a:lnTo>
                    <a:pt x="104" y="354"/>
                  </a:lnTo>
                  <a:lnTo>
                    <a:pt x="104" y="354"/>
                  </a:lnTo>
                  <a:lnTo>
                    <a:pt x="102" y="352"/>
                  </a:lnTo>
                  <a:lnTo>
                    <a:pt x="102" y="354"/>
                  </a:lnTo>
                  <a:lnTo>
                    <a:pt x="102" y="354"/>
                  </a:lnTo>
                  <a:lnTo>
                    <a:pt x="102" y="354"/>
                  </a:lnTo>
                  <a:lnTo>
                    <a:pt x="102" y="354"/>
                  </a:lnTo>
                  <a:lnTo>
                    <a:pt x="98" y="352"/>
                  </a:lnTo>
                  <a:lnTo>
                    <a:pt x="98" y="352"/>
                  </a:lnTo>
                  <a:lnTo>
                    <a:pt x="100" y="352"/>
                  </a:lnTo>
                  <a:lnTo>
                    <a:pt x="100" y="350"/>
                  </a:lnTo>
                  <a:lnTo>
                    <a:pt x="100" y="350"/>
                  </a:lnTo>
                  <a:lnTo>
                    <a:pt x="94" y="352"/>
                  </a:lnTo>
                  <a:lnTo>
                    <a:pt x="98" y="354"/>
                  </a:lnTo>
                  <a:lnTo>
                    <a:pt x="98" y="354"/>
                  </a:lnTo>
                  <a:lnTo>
                    <a:pt x="100" y="360"/>
                  </a:lnTo>
                  <a:lnTo>
                    <a:pt x="100" y="360"/>
                  </a:lnTo>
                  <a:lnTo>
                    <a:pt x="100" y="358"/>
                  </a:lnTo>
                  <a:lnTo>
                    <a:pt x="102" y="358"/>
                  </a:lnTo>
                  <a:lnTo>
                    <a:pt x="102" y="358"/>
                  </a:lnTo>
                  <a:lnTo>
                    <a:pt x="102" y="356"/>
                  </a:lnTo>
                  <a:lnTo>
                    <a:pt x="102" y="354"/>
                  </a:lnTo>
                  <a:lnTo>
                    <a:pt x="102" y="354"/>
                  </a:lnTo>
                  <a:close/>
                  <a:moveTo>
                    <a:pt x="108" y="368"/>
                  </a:moveTo>
                  <a:lnTo>
                    <a:pt x="106" y="370"/>
                  </a:lnTo>
                  <a:lnTo>
                    <a:pt x="108" y="372"/>
                  </a:lnTo>
                  <a:lnTo>
                    <a:pt x="108" y="372"/>
                  </a:lnTo>
                  <a:lnTo>
                    <a:pt x="108" y="370"/>
                  </a:lnTo>
                  <a:lnTo>
                    <a:pt x="108" y="368"/>
                  </a:lnTo>
                  <a:lnTo>
                    <a:pt x="108" y="368"/>
                  </a:lnTo>
                  <a:close/>
                  <a:moveTo>
                    <a:pt x="96" y="402"/>
                  </a:moveTo>
                  <a:lnTo>
                    <a:pt x="98" y="404"/>
                  </a:lnTo>
                  <a:lnTo>
                    <a:pt x="98" y="404"/>
                  </a:lnTo>
                  <a:lnTo>
                    <a:pt x="98" y="404"/>
                  </a:lnTo>
                  <a:lnTo>
                    <a:pt x="98" y="404"/>
                  </a:lnTo>
                  <a:lnTo>
                    <a:pt x="98" y="404"/>
                  </a:lnTo>
                  <a:lnTo>
                    <a:pt x="98" y="402"/>
                  </a:lnTo>
                  <a:lnTo>
                    <a:pt x="98" y="402"/>
                  </a:lnTo>
                  <a:lnTo>
                    <a:pt x="96" y="402"/>
                  </a:lnTo>
                  <a:lnTo>
                    <a:pt x="96" y="402"/>
                  </a:lnTo>
                  <a:close/>
                  <a:moveTo>
                    <a:pt x="100" y="374"/>
                  </a:moveTo>
                  <a:lnTo>
                    <a:pt x="100" y="374"/>
                  </a:lnTo>
                  <a:lnTo>
                    <a:pt x="102" y="372"/>
                  </a:lnTo>
                  <a:lnTo>
                    <a:pt x="102" y="372"/>
                  </a:lnTo>
                  <a:lnTo>
                    <a:pt x="102" y="372"/>
                  </a:lnTo>
                  <a:lnTo>
                    <a:pt x="102" y="372"/>
                  </a:lnTo>
                  <a:lnTo>
                    <a:pt x="102" y="370"/>
                  </a:lnTo>
                  <a:lnTo>
                    <a:pt x="100" y="370"/>
                  </a:lnTo>
                  <a:lnTo>
                    <a:pt x="100" y="370"/>
                  </a:lnTo>
                  <a:lnTo>
                    <a:pt x="100" y="372"/>
                  </a:lnTo>
                  <a:lnTo>
                    <a:pt x="100" y="374"/>
                  </a:lnTo>
                  <a:close/>
                  <a:moveTo>
                    <a:pt x="88" y="408"/>
                  </a:moveTo>
                  <a:lnTo>
                    <a:pt x="90" y="410"/>
                  </a:lnTo>
                  <a:lnTo>
                    <a:pt x="90" y="408"/>
                  </a:lnTo>
                  <a:lnTo>
                    <a:pt x="88" y="408"/>
                  </a:lnTo>
                  <a:close/>
                  <a:moveTo>
                    <a:pt x="88" y="418"/>
                  </a:moveTo>
                  <a:lnTo>
                    <a:pt x="88" y="418"/>
                  </a:lnTo>
                  <a:lnTo>
                    <a:pt x="90" y="418"/>
                  </a:lnTo>
                  <a:lnTo>
                    <a:pt x="92" y="420"/>
                  </a:lnTo>
                  <a:lnTo>
                    <a:pt x="92" y="418"/>
                  </a:lnTo>
                  <a:lnTo>
                    <a:pt x="92" y="418"/>
                  </a:lnTo>
                  <a:lnTo>
                    <a:pt x="94" y="418"/>
                  </a:lnTo>
                  <a:lnTo>
                    <a:pt x="94" y="418"/>
                  </a:lnTo>
                  <a:lnTo>
                    <a:pt x="96" y="420"/>
                  </a:lnTo>
                  <a:lnTo>
                    <a:pt x="96" y="420"/>
                  </a:lnTo>
                  <a:lnTo>
                    <a:pt x="94" y="420"/>
                  </a:lnTo>
                  <a:lnTo>
                    <a:pt x="94" y="420"/>
                  </a:lnTo>
                  <a:lnTo>
                    <a:pt x="96" y="422"/>
                  </a:lnTo>
                  <a:lnTo>
                    <a:pt x="96" y="422"/>
                  </a:lnTo>
                  <a:lnTo>
                    <a:pt x="96" y="420"/>
                  </a:lnTo>
                  <a:lnTo>
                    <a:pt x="96" y="418"/>
                  </a:lnTo>
                  <a:lnTo>
                    <a:pt x="96" y="418"/>
                  </a:lnTo>
                  <a:lnTo>
                    <a:pt x="100" y="420"/>
                  </a:lnTo>
                  <a:lnTo>
                    <a:pt x="100" y="420"/>
                  </a:lnTo>
                  <a:lnTo>
                    <a:pt x="100" y="418"/>
                  </a:lnTo>
                  <a:lnTo>
                    <a:pt x="100" y="418"/>
                  </a:lnTo>
                  <a:lnTo>
                    <a:pt x="102" y="420"/>
                  </a:lnTo>
                  <a:lnTo>
                    <a:pt x="102" y="418"/>
                  </a:lnTo>
                  <a:lnTo>
                    <a:pt x="102" y="418"/>
                  </a:lnTo>
                  <a:lnTo>
                    <a:pt x="100" y="418"/>
                  </a:lnTo>
                  <a:lnTo>
                    <a:pt x="100" y="418"/>
                  </a:lnTo>
                  <a:lnTo>
                    <a:pt x="98" y="416"/>
                  </a:lnTo>
                  <a:lnTo>
                    <a:pt x="96" y="416"/>
                  </a:lnTo>
                  <a:lnTo>
                    <a:pt x="96" y="416"/>
                  </a:lnTo>
                  <a:lnTo>
                    <a:pt x="96" y="416"/>
                  </a:lnTo>
                  <a:lnTo>
                    <a:pt x="96" y="416"/>
                  </a:lnTo>
                  <a:lnTo>
                    <a:pt x="94" y="414"/>
                  </a:lnTo>
                  <a:lnTo>
                    <a:pt x="94" y="414"/>
                  </a:lnTo>
                  <a:lnTo>
                    <a:pt x="98" y="414"/>
                  </a:lnTo>
                  <a:lnTo>
                    <a:pt x="98" y="416"/>
                  </a:lnTo>
                  <a:lnTo>
                    <a:pt x="98" y="416"/>
                  </a:lnTo>
                  <a:lnTo>
                    <a:pt x="98" y="414"/>
                  </a:lnTo>
                  <a:lnTo>
                    <a:pt x="98" y="414"/>
                  </a:lnTo>
                  <a:lnTo>
                    <a:pt x="96" y="414"/>
                  </a:lnTo>
                  <a:lnTo>
                    <a:pt x="96" y="414"/>
                  </a:lnTo>
                  <a:lnTo>
                    <a:pt x="94" y="414"/>
                  </a:lnTo>
                  <a:lnTo>
                    <a:pt x="94" y="414"/>
                  </a:lnTo>
                  <a:lnTo>
                    <a:pt x="94" y="416"/>
                  </a:lnTo>
                  <a:lnTo>
                    <a:pt x="96" y="416"/>
                  </a:lnTo>
                  <a:lnTo>
                    <a:pt x="96" y="416"/>
                  </a:lnTo>
                  <a:lnTo>
                    <a:pt x="96" y="418"/>
                  </a:lnTo>
                  <a:lnTo>
                    <a:pt x="96" y="418"/>
                  </a:lnTo>
                  <a:lnTo>
                    <a:pt x="94" y="416"/>
                  </a:lnTo>
                  <a:lnTo>
                    <a:pt x="94" y="416"/>
                  </a:lnTo>
                  <a:lnTo>
                    <a:pt x="94" y="416"/>
                  </a:lnTo>
                  <a:lnTo>
                    <a:pt x="94" y="416"/>
                  </a:lnTo>
                  <a:lnTo>
                    <a:pt x="92" y="416"/>
                  </a:lnTo>
                  <a:lnTo>
                    <a:pt x="88" y="416"/>
                  </a:lnTo>
                  <a:lnTo>
                    <a:pt x="88" y="414"/>
                  </a:lnTo>
                  <a:lnTo>
                    <a:pt x="88" y="414"/>
                  </a:lnTo>
                  <a:lnTo>
                    <a:pt x="88" y="414"/>
                  </a:lnTo>
                  <a:lnTo>
                    <a:pt x="88" y="414"/>
                  </a:lnTo>
                  <a:lnTo>
                    <a:pt x="88" y="414"/>
                  </a:lnTo>
                  <a:lnTo>
                    <a:pt x="88" y="414"/>
                  </a:lnTo>
                  <a:lnTo>
                    <a:pt x="88" y="416"/>
                  </a:lnTo>
                  <a:lnTo>
                    <a:pt x="88" y="416"/>
                  </a:lnTo>
                  <a:lnTo>
                    <a:pt x="88" y="416"/>
                  </a:lnTo>
                  <a:lnTo>
                    <a:pt x="88" y="416"/>
                  </a:lnTo>
                  <a:lnTo>
                    <a:pt x="88" y="418"/>
                  </a:lnTo>
                  <a:close/>
                  <a:moveTo>
                    <a:pt x="92" y="426"/>
                  </a:moveTo>
                  <a:lnTo>
                    <a:pt x="92" y="426"/>
                  </a:lnTo>
                  <a:lnTo>
                    <a:pt x="92" y="428"/>
                  </a:lnTo>
                  <a:lnTo>
                    <a:pt x="92" y="426"/>
                  </a:lnTo>
                  <a:close/>
                  <a:moveTo>
                    <a:pt x="90" y="422"/>
                  </a:moveTo>
                  <a:lnTo>
                    <a:pt x="90" y="422"/>
                  </a:lnTo>
                  <a:lnTo>
                    <a:pt x="90" y="422"/>
                  </a:lnTo>
                  <a:lnTo>
                    <a:pt x="90" y="422"/>
                  </a:lnTo>
                  <a:lnTo>
                    <a:pt x="90" y="422"/>
                  </a:lnTo>
                  <a:lnTo>
                    <a:pt x="90" y="422"/>
                  </a:lnTo>
                  <a:lnTo>
                    <a:pt x="92" y="424"/>
                  </a:lnTo>
                  <a:lnTo>
                    <a:pt x="90" y="420"/>
                  </a:lnTo>
                  <a:lnTo>
                    <a:pt x="90" y="422"/>
                  </a:lnTo>
                  <a:close/>
                  <a:moveTo>
                    <a:pt x="88" y="428"/>
                  </a:moveTo>
                  <a:lnTo>
                    <a:pt x="88" y="428"/>
                  </a:lnTo>
                  <a:lnTo>
                    <a:pt x="86" y="428"/>
                  </a:lnTo>
                  <a:lnTo>
                    <a:pt x="86" y="428"/>
                  </a:lnTo>
                  <a:lnTo>
                    <a:pt x="86" y="428"/>
                  </a:lnTo>
                  <a:lnTo>
                    <a:pt x="86" y="430"/>
                  </a:lnTo>
                  <a:lnTo>
                    <a:pt x="88" y="428"/>
                  </a:lnTo>
                  <a:lnTo>
                    <a:pt x="88" y="428"/>
                  </a:lnTo>
                  <a:close/>
                  <a:moveTo>
                    <a:pt x="78" y="476"/>
                  </a:moveTo>
                  <a:lnTo>
                    <a:pt x="78" y="476"/>
                  </a:lnTo>
                  <a:lnTo>
                    <a:pt x="78" y="474"/>
                  </a:lnTo>
                  <a:lnTo>
                    <a:pt x="76" y="472"/>
                  </a:lnTo>
                  <a:lnTo>
                    <a:pt x="76" y="472"/>
                  </a:lnTo>
                  <a:lnTo>
                    <a:pt x="76" y="474"/>
                  </a:lnTo>
                  <a:lnTo>
                    <a:pt x="78" y="476"/>
                  </a:lnTo>
                  <a:lnTo>
                    <a:pt x="78" y="476"/>
                  </a:lnTo>
                  <a:close/>
                  <a:moveTo>
                    <a:pt x="94" y="430"/>
                  </a:moveTo>
                  <a:lnTo>
                    <a:pt x="94" y="430"/>
                  </a:lnTo>
                  <a:lnTo>
                    <a:pt x="92" y="430"/>
                  </a:lnTo>
                  <a:lnTo>
                    <a:pt x="92" y="430"/>
                  </a:lnTo>
                  <a:lnTo>
                    <a:pt x="92" y="430"/>
                  </a:lnTo>
                  <a:lnTo>
                    <a:pt x="90" y="430"/>
                  </a:lnTo>
                  <a:lnTo>
                    <a:pt x="90" y="430"/>
                  </a:lnTo>
                  <a:lnTo>
                    <a:pt x="90" y="432"/>
                  </a:lnTo>
                  <a:lnTo>
                    <a:pt x="90" y="432"/>
                  </a:lnTo>
                  <a:lnTo>
                    <a:pt x="90" y="432"/>
                  </a:lnTo>
                  <a:lnTo>
                    <a:pt x="92" y="432"/>
                  </a:lnTo>
                  <a:lnTo>
                    <a:pt x="94" y="430"/>
                  </a:lnTo>
                  <a:lnTo>
                    <a:pt x="94" y="430"/>
                  </a:lnTo>
                  <a:close/>
                  <a:moveTo>
                    <a:pt x="106" y="440"/>
                  </a:moveTo>
                  <a:lnTo>
                    <a:pt x="106" y="440"/>
                  </a:lnTo>
                  <a:lnTo>
                    <a:pt x="108" y="442"/>
                  </a:lnTo>
                  <a:lnTo>
                    <a:pt x="108" y="442"/>
                  </a:lnTo>
                  <a:lnTo>
                    <a:pt x="108" y="442"/>
                  </a:lnTo>
                  <a:lnTo>
                    <a:pt x="110" y="442"/>
                  </a:lnTo>
                  <a:lnTo>
                    <a:pt x="110" y="442"/>
                  </a:lnTo>
                  <a:lnTo>
                    <a:pt x="110" y="444"/>
                  </a:lnTo>
                  <a:lnTo>
                    <a:pt x="112" y="442"/>
                  </a:lnTo>
                  <a:lnTo>
                    <a:pt x="112" y="442"/>
                  </a:lnTo>
                  <a:lnTo>
                    <a:pt x="110" y="440"/>
                  </a:lnTo>
                  <a:lnTo>
                    <a:pt x="108" y="440"/>
                  </a:lnTo>
                  <a:lnTo>
                    <a:pt x="108" y="438"/>
                  </a:lnTo>
                  <a:lnTo>
                    <a:pt x="108" y="438"/>
                  </a:lnTo>
                  <a:lnTo>
                    <a:pt x="108" y="438"/>
                  </a:lnTo>
                  <a:lnTo>
                    <a:pt x="108" y="440"/>
                  </a:lnTo>
                  <a:lnTo>
                    <a:pt x="108" y="440"/>
                  </a:lnTo>
                  <a:lnTo>
                    <a:pt x="106" y="440"/>
                  </a:lnTo>
                  <a:lnTo>
                    <a:pt x="106" y="440"/>
                  </a:lnTo>
                  <a:lnTo>
                    <a:pt x="106" y="436"/>
                  </a:lnTo>
                  <a:lnTo>
                    <a:pt x="108" y="436"/>
                  </a:lnTo>
                  <a:lnTo>
                    <a:pt x="108" y="434"/>
                  </a:lnTo>
                  <a:lnTo>
                    <a:pt x="108" y="432"/>
                  </a:lnTo>
                  <a:lnTo>
                    <a:pt x="108" y="432"/>
                  </a:lnTo>
                  <a:lnTo>
                    <a:pt x="106" y="432"/>
                  </a:lnTo>
                  <a:lnTo>
                    <a:pt x="104" y="432"/>
                  </a:lnTo>
                  <a:lnTo>
                    <a:pt x="102" y="430"/>
                  </a:lnTo>
                  <a:lnTo>
                    <a:pt x="100" y="432"/>
                  </a:lnTo>
                  <a:lnTo>
                    <a:pt x="100" y="432"/>
                  </a:lnTo>
                  <a:lnTo>
                    <a:pt x="98" y="432"/>
                  </a:lnTo>
                  <a:lnTo>
                    <a:pt x="98" y="430"/>
                  </a:lnTo>
                  <a:lnTo>
                    <a:pt x="98" y="430"/>
                  </a:lnTo>
                  <a:lnTo>
                    <a:pt x="96" y="430"/>
                  </a:lnTo>
                  <a:lnTo>
                    <a:pt x="96" y="430"/>
                  </a:lnTo>
                  <a:lnTo>
                    <a:pt x="96" y="430"/>
                  </a:lnTo>
                  <a:lnTo>
                    <a:pt x="96" y="430"/>
                  </a:lnTo>
                  <a:lnTo>
                    <a:pt x="94" y="432"/>
                  </a:lnTo>
                  <a:lnTo>
                    <a:pt x="94" y="432"/>
                  </a:lnTo>
                  <a:lnTo>
                    <a:pt x="100" y="438"/>
                  </a:lnTo>
                  <a:lnTo>
                    <a:pt x="100" y="438"/>
                  </a:lnTo>
                  <a:lnTo>
                    <a:pt x="104" y="440"/>
                  </a:lnTo>
                  <a:lnTo>
                    <a:pt x="104" y="440"/>
                  </a:lnTo>
                  <a:lnTo>
                    <a:pt x="106" y="440"/>
                  </a:lnTo>
                  <a:lnTo>
                    <a:pt x="106" y="440"/>
                  </a:lnTo>
                  <a:close/>
                  <a:moveTo>
                    <a:pt x="106" y="444"/>
                  </a:moveTo>
                  <a:lnTo>
                    <a:pt x="108" y="444"/>
                  </a:lnTo>
                  <a:lnTo>
                    <a:pt x="106" y="444"/>
                  </a:lnTo>
                  <a:lnTo>
                    <a:pt x="106" y="444"/>
                  </a:lnTo>
                  <a:lnTo>
                    <a:pt x="106" y="444"/>
                  </a:lnTo>
                  <a:lnTo>
                    <a:pt x="106" y="444"/>
                  </a:lnTo>
                  <a:close/>
                  <a:moveTo>
                    <a:pt x="108" y="460"/>
                  </a:moveTo>
                  <a:lnTo>
                    <a:pt x="108" y="460"/>
                  </a:lnTo>
                  <a:lnTo>
                    <a:pt x="108" y="460"/>
                  </a:lnTo>
                  <a:lnTo>
                    <a:pt x="108" y="458"/>
                  </a:lnTo>
                  <a:lnTo>
                    <a:pt x="108" y="456"/>
                  </a:lnTo>
                  <a:lnTo>
                    <a:pt x="108" y="456"/>
                  </a:lnTo>
                  <a:lnTo>
                    <a:pt x="106" y="458"/>
                  </a:lnTo>
                  <a:lnTo>
                    <a:pt x="104" y="458"/>
                  </a:lnTo>
                  <a:lnTo>
                    <a:pt x="102" y="456"/>
                  </a:lnTo>
                  <a:lnTo>
                    <a:pt x="102" y="456"/>
                  </a:lnTo>
                  <a:lnTo>
                    <a:pt x="104" y="458"/>
                  </a:lnTo>
                  <a:lnTo>
                    <a:pt x="106" y="460"/>
                  </a:lnTo>
                  <a:lnTo>
                    <a:pt x="106" y="460"/>
                  </a:lnTo>
                  <a:lnTo>
                    <a:pt x="108" y="460"/>
                  </a:lnTo>
                  <a:close/>
                  <a:moveTo>
                    <a:pt x="124" y="400"/>
                  </a:moveTo>
                  <a:lnTo>
                    <a:pt x="124" y="400"/>
                  </a:lnTo>
                  <a:lnTo>
                    <a:pt x="124" y="400"/>
                  </a:lnTo>
                  <a:lnTo>
                    <a:pt x="124" y="400"/>
                  </a:lnTo>
                  <a:lnTo>
                    <a:pt x="124" y="400"/>
                  </a:lnTo>
                  <a:lnTo>
                    <a:pt x="124" y="400"/>
                  </a:lnTo>
                  <a:lnTo>
                    <a:pt x="124" y="400"/>
                  </a:lnTo>
                  <a:lnTo>
                    <a:pt x="124" y="400"/>
                  </a:lnTo>
                  <a:lnTo>
                    <a:pt x="126" y="404"/>
                  </a:lnTo>
                  <a:lnTo>
                    <a:pt x="126" y="404"/>
                  </a:lnTo>
                  <a:lnTo>
                    <a:pt x="128" y="404"/>
                  </a:lnTo>
                  <a:lnTo>
                    <a:pt x="128" y="404"/>
                  </a:lnTo>
                  <a:lnTo>
                    <a:pt x="124" y="400"/>
                  </a:lnTo>
                  <a:lnTo>
                    <a:pt x="124" y="400"/>
                  </a:lnTo>
                  <a:close/>
                  <a:moveTo>
                    <a:pt x="138" y="366"/>
                  </a:moveTo>
                  <a:lnTo>
                    <a:pt x="136" y="362"/>
                  </a:lnTo>
                  <a:lnTo>
                    <a:pt x="136" y="364"/>
                  </a:lnTo>
                  <a:lnTo>
                    <a:pt x="138" y="366"/>
                  </a:lnTo>
                  <a:close/>
                  <a:moveTo>
                    <a:pt x="148" y="354"/>
                  </a:moveTo>
                  <a:lnTo>
                    <a:pt x="148" y="354"/>
                  </a:lnTo>
                  <a:lnTo>
                    <a:pt x="148" y="354"/>
                  </a:lnTo>
                  <a:lnTo>
                    <a:pt x="148" y="354"/>
                  </a:lnTo>
                  <a:lnTo>
                    <a:pt x="148" y="354"/>
                  </a:lnTo>
                  <a:lnTo>
                    <a:pt x="148" y="354"/>
                  </a:lnTo>
                  <a:lnTo>
                    <a:pt x="150" y="354"/>
                  </a:lnTo>
                  <a:lnTo>
                    <a:pt x="150" y="354"/>
                  </a:lnTo>
                  <a:lnTo>
                    <a:pt x="150" y="352"/>
                  </a:lnTo>
                  <a:lnTo>
                    <a:pt x="150" y="352"/>
                  </a:lnTo>
                  <a:lnTo>
                    <a:pt x="148" y="354"/>
                  </a:lnTo>
                  <a:lnTo>
                    <a:pt x="148" y="354"/>
                  </a:lnTo>
                  <a:lnTo>
                    <a:pt x="148" y="354"/>
                  </a:lnTo>
                  <a:lnTo>
                    <a:pt x="148" y="354"/>
                  </a:lnTo>
                  <a:lnTo>
                    <a:pt x="148" y="354"/>
                  </a:lnTo>
                  <a:lnTo>
                    <a:pt x="144" y="350"/>
                  </a:lnTo>
                  <a:lnTo>
                    <a:pt x="144" y="352"/>
                  </a:lnTo>
                  <a:lnTo>
                    <a:pt x="144" y="352"/>
                  </a:lnTo>
                  <a:lnTo>
                    <a:pt x="142" y="352"/>
                  </a:lnTo>
                  <a:lnTo>
                    <a:pt x="140" y="350"/>
                  </a:lnTo>
                  <a:lnTo>
                    <a:pt x="140" y="350"/>
                  </a:lnTo>
                  <a:lnTo>
                    <a:pt x="140" y="354"/>
                  </a:lnTo>
                  <a:lnTo>
                    <a:pt x="140" y="354"/>
                  </a:lnTo>
                  <a:lnTo>
                    <a:pt x="142" y="354"/>
                  </a:lnTo>
                  <a:lnTo>
                    <a:pt x="144" y="356"/>
                  </a:lnTo>
                  <a:lnTo>
                    <a:pt x="144" y="356"/>
                  </a:lnTo>
                  <a:lnTo>
                    <a:pt x="144" y="354"/>
                  </a:lnTo>
                  <a:lnTo>
                    <a:pt x="142" y="352"/>
                  </a:lnTo>
                  <a:lnTo>
                    <a:pt x="142" y="352"/>
                  </a:lnTo>
                  <a:lnTo>
                    <a:pt x="144" y="352"/>
                  </a:lnTo>
                  <a:lnTo>
                    <a:pt x="144" y="352"/>
                  </a:lnTo>
                  <a:lnTo>
                    <a:pt x="148" y="354"/>
                  </a:lnTo>
                  <a:lnTo>
                    <a:pt x="148" y="354"/>
                  </a:lnTo>
                  <a:close/>
                  <a:moveTo>
                    <a:pt x="110" y="470"/>
                  </a:moveTo>
                  <a:lnTo>
                    <a:pt x="110" y="470"/>
                  </a:lnTo>
                  <a:lnTo>
                    <a:pt x="108" y="468"/>
                  </a:lnTo>
                  <a:lnTo>
                    <a:pt x="108" y="470"/>
                  </a:lnTo>
                  <a:lnTo>
                    <a:pt x="108" y="470"/>
                  </a:lnTo>
                  <a:lnTo>
                    <a:pt x="108" y="470"/>
                  </a:lnTo>
                  <a:lnTo>
                    <a:pt x="108" y="470"/>
                  </a:lnTo>
                  <a:lnTo>
                    <a:pt x="108" y="470"/>
                  </a:lnTo>
                  <a:lnTo>
                    <a:pt x="108" y="470"/>
                  </a:lnTo>
                  <a:lnTo>
                    <a:pt x="108" y="470"/>
                  </a:lnTo>
                  <a:lnTo>
                    <a:pt x="108" y="470"/>
                  </a:lnTo>
                  <a:lnTo>
                    <a:pt x="108" y="470"/>
                  </a:lnTo>
                  <a:lnTo>
                    <a:pt x="108" y="470"/>
                  </a:lnTo>
                  <a:lnTo>
                    <a:pt x="110" y="470"/>
                  </a:lnTo>
                  <a:lnTo>
                    <a:pt x="110" y="470"/>
                  </a:lnTo>
                  <a:close/>
                  <a:moveTo>
                    <a:pt x="126" y="440"/>
                  </a:moveTo>
                  <a:lnTo>
                    <a:pt x="126" y="440"/>
                  </a:lnTo>
                  <a:lnTo>
                    <a:pt x="126" y="438"/>
                  </a:lnTo>
                  <a:lnTo>
                    <a:pt x="124" y="436"/>
                  </a:lnTo>
                  <a:lnTo>
                    <a:pt x="126" y="434"/>
                  </a:lnTo>
                  <a:lnTo>
                    <a:pt x="126" y="434"/>
                  </a:lnTo>
                  <a:lnTo>
                    <a:pt x="124" y="436"/>
                  </a:lnTo>
                  <a:lnTo>
                    <a:pt x="124" y="436"/>
                  </a:lnTo>
                  <a:lnTo>
                    <a:pt x="120" y="434"/>
                  </a:lnTo>
                  <a:lnTo>
                    <a:pt x="120" y="434"/>
                  </a:lnTo>
                  <a:lnTo>
                    <a:pt x="124" y="442"/>
                  </a:lnTo>
                  <a:lnTo>
                    <a:pt x="124" y="442"/>
                  </a:lnTo>
                  <a:lnTo>
                    <a:pt x="124" y="440"/>
                  </a:lnTo>
                  <a:lnTo>
                    <a:pt x="126" y="440"/>
                  </a:lnTo>
                  <a:lnTo>
                    <a:pt x="126" y="440"/>
                  </a:lnTo>
                  <a:close/>
                  <a:moveTo>
                    <a:pt x="132" y="442"/>
                  </a:moveTo>
                  <a:lnTo>
                    <a:pt x="132" y="442"/>
                  </a:lnTo>
                  <a:lnTo>
                    <a:pt x="132" y="440"/>
                  </a:lnTo>
                  <a:lnTo>
                    <a:pt x="130" y="440"/>
                  </a:lnTo>
                  <a:lnTo>
                    <a:pt x="130" y="440"/>
                  </a:lnTo>
                  <a:lnTo>
                    <a:pt x="128" y="440"/>
                  </a:lnTo>
                  <a:lnTo>
                    <a:pt x="128" y="440"/>
                  </a:lnTo>
                  <a:lnTo>
                    <a:pt x="130" y="438"/>
                  </a:lnTo>
                  <a:lnTo>
                    <a:pt x="128" y="436"/>
                  </a:lnTo>
                  <a:lnTo>
                    <a:pt x="128" y="436"/>
                  </a:lnTo>
                  <a:lnTo>
                    <a:pt x="128" y="438"/>
                  </a:lnTo>
                  <a:lnTo>
                    <a:pt x="128" y="440"/>
                  </a:lnTo>
                  <a:lnTo>
                    <a:pt x="128" y="440"/>
                  </a:lnTo>
                  <a:lnTo>
                    <a:pt x="128" y="440"/>
                  </a:lnTo>
                  <a:lnTo>
                    <a:pt x="128" y="440"/>
                  </a:lnTo>
                  <a:lnTo>
                    <a:pt x="130" y="440"/>
                  </a:lnTo>
                  <a:lnTo>
                    <a:pt x="130" y="440"/>
                  </a:lnTo>
                  <a:lnTo>
                    <a:pt x="130" y="440"/>
                  </a:lnTo>
                  <a:lnTo>
                    <a:pt x="130" y="440"/>
                  </a:lnTo>
                  <a:lnTo>
                    <a:pt x="132" y="442"/>
                  </a:lnTo>
                  <a:lnTo>
                    <a:pt x="132" y="442"/>
                  </a:lnTo>
                  <a:lnTo>
                    <a:pt x="132" y="442"/>
                  </a:lnTo>
                  <a:close/>
                  <a:moveTo>
                    <a:pt x="136" y="420"/>
                  </a:moveTo>
                  <a:lnTo>
                    <a:pt x="134" y="420"/>
                  </a:lnTo>
                  <a:lnTo>
                    <a:pt x="136" y="424"/>
                  </a:lnTo>
                  <a:lnTo>
                    <a:pt x="138" y="422"/>
                  </a:lnTo>
                  <a:lnTo>
                    <a:pt x="138" y="422"/>
                  </a:lnTo>
                  <a:lnTo>
                    <a:pt x="136" y="422"/>
                  </a:lnTo>
                  <a:lnTo>
                    <a:pt x="136" y="420"/>
                  </a:lnTo>
                  <a:lnTo>
                    <a:pt x="136" y="420"/>
                  </a:lnTo>
                  <a:close/>
                  <a:moveTo>
                    <a:pt x="140" y="424"/>
                  </a:moveTo>
                  <a:lnTo>
                    <a:pt x="138" y="424"/>
                  </a:lnTo>
                  <a:lnTo>
                    <a:pt x="138" y="424"/>
                  </a:lnTo>
                  <a:lnTo>
                    <a:pt x="140" y="424"/>
                  </a:lnTo>
                  <a:close/>
                  <a:moveTo>
                    <a:pt x="142" y="424"/>
                  </a:moveTo>
                  <a:lnTo>
                    <a:pt x="142" y="424"/>
                  </a:lnTo>
                  <a:lnTo>
                    <a:pt x="140" y="422"/>
                  </a:lnTo>
                  <a:lnTo>
                    <a:pt x="140" y="422"/>
                  </a:lnTo>
                  <a:lnTo>
                    <a:pt x="142" y="422"/>
                  </a:lnTo>
                  <a:lnTo>
                    <a:pt x="140" y="422"/>
                  </a:lnTo>
                  <a:lnTo>
                    <a:pt x="140" y="422"/>
                  </a:lnTo>
                  <a:lnTo>
                    <a:pt x="140" y="420"/>
                  </a:lnTo>
                  <a:lnTo>
                    <a:pt x="140" y="418"/>
                  </a:lnTo>
                  <a:lnTo>
                    <a:pt x="140" y="418"/>
                  </a:lnTo>
                  <a:lnTo>
                    <a:pt x="140" y="420"/>
                  </a:lnTo>
                  <a:lnTo>
                    <a:pt x="138" y="418"/>
                  </a:lnTo>
                  <a:lnTo>
                    <a:pt x="138" y="416"/>
                  </a:lnTo>
                  <a:lnTo>
                    <a:pt x="138" y="416"/>
                  </a:lnTo>
                  <a:lnTo>
                    <a:pt x="138" y="416"/>
                  </a:lnTo>
                  <a:lnTo>
                    <a:pt x="136" y="414"/>
                  </a:lnTo>
                  <a:lnTo>
                    <a:pt x="136" y="414"/>
                  </a:lnTo>
                  <a:lnTo>
                    <a:pt x="136" y="414"/>
                  </a:lnTo>
                  <a:lnTo>
                    <a:pt x="134" y="414"/>
                  </a:lnTo>
                  <a:lnTo>
                    <a:pt x="134" y="412"/>
                  </a:lnTo>
                  <a:lnTo>
                    <a:pt x="134" y="412"/>
                  </a:lnTo>
                  <a:lnTo>
                    <a:pt x="134" y="414"/>
                  </a:lnTo>
                  <a:lnTo>
                    <a:pt x="134" y="416"/>
                  </a:lnTo>
                  <a:lnTo>
                    <a:pt x="136" y="416"/>
                  </a:lnTo>
                  <a:lnTo>
                    <a:pt x="136" y="416"/>
                  </a:lnTo>
                  <a:lnTo>
                    <a:pt x="134" y="416"/>
                  </a:lnTo>
                  <a:lnTo>
                    <a:pt x="134" y="416"/>
                  </a:lnTo>
                  <a:lnTo>
                    <a:pt x="134" y="418"/>
                  </a:lnTo>
                  <a:lnTo>
                    <a:pt x="136" y="418"/>
                  </a:lnTo>
                  <a:lnTo>
                    <a:pt x="136" y="416"/>
                  </a:lnTo>
                  <a:lnTo>
                    <a:pt x="136" y="418"/>
                  </a:lnTo>
                  <a:lnTo>
                    <a:pt x="138" y="420"/>
                  </a:lnTo>
                  <a:lnTo>
                    <a:pt x="138" y="420"/>
                  </a:lnTo>
                  <a:lnTo>
                    <a:pt x="138" y="422"/>
                  </a:lnTo>
                  <a:lnTo>
                    <a:pt x="138" y="420"/>
                  </a:lnTo>
                  <a:lnTo>
                    <a:pt x="138" y="420"/>
                  </a:lnTo>
                  <a:lnTo>
                    <a:pt x="138" y="422"/>
                  </a:lnTo>
                  <a:lnTo>
                    <a:pt x="138" y="422"/>
                  </a:lnTo>
                  <a:lnTo>
                    <a:pt x="140" y="422"/>
                  </a:lnTo>
                  <a:lnTo>
                    <a:pt x="142" y="424"/>
                  </a:lnTo>
                  <a:lnTo>
                    <a:pt x="142" y="424"/>
                  </a:lnTo>
                  <a:close/>
                  <a:moveTo>
                    <a:pt x="140" y="432"/>
                  </a:moveTo>
                  <a:lnTo>
                    <a:pt x="140" y="432"/>
                  </a:lnTo>
                  <a:lnTo>
                    <a:pt x="140" y="432"/>
                  </a:lnTo>
                  <a:lnTo>
                    <a:pt x="140" y="434"/>
                  </a:lnTo>
                  <a:lnTo>
                    <a:pt x="140" y="434"/>
                  </a:lnTo>
                  <a:lnTo>
                    <a:pt x="142" y="432"/>
                  </a:lnTo>
                  <a:lnTo>
                    <a:pt x="140" y="432"/>
                  </a:lnTo>
                  <a:lnTo>
                    <a:pt x="140" y="432"/>
                  </a:lnTo>
                  <a:close/>
                  <a:moveTo>
                    <a:pt x="144" y="432"/>
                  </a:moveTo>
                  <a:lnTo>
                    <a:pt x="144" y="430"/>
                  </a:lnTo>
                  <a:lnTo>
                    <a:pt x="144" y="430"/>
                  </a:lnTo>
                  <a:lnTo>
                    <a:pt x="142" y="430"/>
                  </a:lnTo>
                  <a:lnTo>
                    <a:pt x="142" y="430"/>
                  </a:lnTo>
                  <a:lnTo>
                    <a:pt x="142" y="430"/>
                  </a:lnTo>
                  <a:lnTo>
                    <a:pt x="140" y="430"/>
                  </a:lnTo>
                  <a:lnTo>
                    <a:pt x="144" y="432"/>
                  </a:lnTo>
                  <a:close/>
                  <a:moveTo>
                    <a:pt x="156" y="394"/>
                  </a:moveTo>
                  <a:lnTo>
                    <a:pt x="156" y="392"/>
                  </a:lnTo>
                  <a:lnTo>
                    <a:pt x="156" y="392"/>
                  </a:lnTo>
                  <a:lnTo>
                    <a:pt x="154" y="392"/>
                  </a:lnTo>
                  <a:lnTo>
                    <a:pt x="154" y="392"/>
                  </a:lnTo>
                  <a:lnTo>
                    <a:pt x="156" y="394"/>
                  </a:lnTo>
                  <a:lnTo>
                    <a:pt x="156" y="394"/>
                  </a:lnTo>
                  <a:close/>
                  <a:moveTo>
                    <a:pt x="160" y="400"/>
                  </a:moveTo>
                  <a:lnTo>
                    <a:pt x="160" y="400"/>
                  </a:lnTo>
                  <a:lnTo>
                    <a:pt x="160" y="400"/>
                  </a:lnTo>
                  <a:lnTo>
                    <a:pt x="164" y="402"/>
                  </a:lnTo>
                  <a:lnTo>
                    <a:pt x="164" y="402"/>
                  </a:lnTo>
                  <a:lnTo>
                    <a:pt x="166" y="402"/>
                  </a:lnTo>
                  <a:lnTo>
                    <a:pt x="164" y="400"/>
                  </a:lnTo>
                  <a:lnTo>
                    <a:pt x="164" y="400"/>
                  </a:lnTo>
                  <a:lnTo>
                    <a:pt x="160" y="398"/>
                  </a:lnTo>
                  <a:lnTo>
                    <a:pt x="160" y="398"/>
                  </a:lnTo>
                  <a:lnTo>
                    <a:pt x="162" y="396"/>
                  </a:lnTo>
                  <a:lnTo>
                    <a:pt x="162" y="396"/>
                  </a:lnTo>
                  <a:lnTo>
                    <a:pt x="160" y="396"/>
                  </a:lnTo>
                  <a:lnTo>
                    <a:pt x="160" y="396"/>
                  </a:lnTo>
                  <a:lnTo>
                    <a:pt x="160" y="394"/>
                  </a:lnTo>
                  <a:lnTo>
                    <a:pt x="162" y="392"/>
                  </a:lnTo>
                  <a:lnTo>
                    <a:pt x="164" y="390"/>
                  </a:lnTo>
                  <a:lnTo>
                    <a:pt x="164" y="392"/>
                  </a:lnTo>
                  <a:lnTo>
                    <a:pt x="164" y="392"/>
                  </a:lnTo>
                  <a:lnTo>
                    <a:pt x="166" y="390"/>
                  </a:lnTo>
                  <a:lnTo>
                    <a:pt x="164" y="394"/>
                  </a:lnTo>
                  <a:lnTo>
                    <a:pt x="164" y="394"/>
                  </a:lnTo>
                  <a:lnTo>
                    <a:pt x="168" y="394"/>
                  </a:lnTo>
                  <a:lnTo>
                    <a:pt x="170" y="394"/>
                  </a:lnTo>
                  <a:lnTo>
                    <a:pt x="168" y="396"/>
                  </a:lnTo>
                  <a:lnTo>
                    <a:pt x="168" y="396"/>
                  </a:lnTo>
                  <a:lnTo>
                    <a:pt x="178" y="400"/>
                  </a:lnTo>
                  <a:lnTo>
                    <a:pt x="178" y="400"/>
                  </a:lnTo>
                  <a:lnTo>
                    <a:pt x="176" y="402"/>
                  </a:lnTo>
                  <a:lnTo>
                    <a:pt x="176" y="402"/>
                  </a:lnTo>
                  <a:lnTo>
                    <a:pt x="176" y="400"/>
                  </a:lnTo>
                  <a:lnTo>
                    <a:pt x="174" y="400"/>
                  </a:lnTo>
                  <a:lnTo>
                    <a:pt x="174" y="400"/>
                  </a:lnTo>
                  <a:lnTo>
                    <a:pt x="174" y="400"/>
                  </a:lnTo>
                  <a:lnTo>
                    <a:pt x="174" y="402"/>
                  </a:lnTo>
                  <a:lnTo>
                    <a:pt x="172" y="402"/>
                  </a:lnTo>
                  <a:lnTo>
                    <a:pt x="174" y="404"/>
                  </a:lnTo>
                  <a:lnTo>
                    <a:pt x="174" y="404"/>
                  </a:lnTo>
                  <a:lnTo>
                    <a:pt x="174" y="404"/>
                  </a:lnTo>
                  <a:lnTo>
                    <a:pt x="174" y="404"/>
                  </a:lnTo>
                  <a:lnTo>
                    <a:pt x="174" y="406"/>
                  </a:lnTo>
                  <a:lnTo>
                    <a:pt x="174" y="406"/>
                  </a:lnTo>
                  <a:lnTo>
                    <a:pt x="172" y="404"/>
                  </a:lnTo>
                  <a:lnTo>
                    <a:pt x="172" y="404"/>
                  </a:lnTo>
                  <a:lnTo>
                    <a:pt x="172" y="404"/>
                  </a:lnTo>
                  <a:lnTo>
                    <a:pt x="174" y="406"/>
                  </a:lnTo>
                  <a:lnTo>
                    <a:pt x="176" y="410"/>
                  </a:lnTo>
                  <a:lnTo>
                    <a:pt x="174" y="410"/>
                  </a:lnTo>
                  <a:lnTo>
                    <a:pt x="176" y="412"/>
                  </a:lnTo>
                  <a:lnTo>
                    <a:pt x="176" y="410"/>
                  </a:lnTo>
                  <a:lnTo>
                    <a:pt x="176" y="410"/>
                  </a:lnTo>
                  <a:lnTo>
                    <a:pt x="178" y="412"/>
                  </a:lnTo>
                  <a:lnTo>
                    <a:pt x="182" y="414"/>
                  </a:lnTo>
                  <a:lnTo>
                    <a:pt x="182" y="414"/>
                  </a:lnTo>
                  <a:lnTo>
                    <a:pt x="182" y="414"/>
                  </a:lnTo>
                  <a:lnTo>
                    <a:pt x="184" y="416"/>
                  </a:lnTo>
                  <a:lnTo>
                    <a:pt x="184" y="418"/>
                  </a:lnTo>
                  <a:lnTo>
                    <a:pt x="184" y="418"/>
                  </a:lnTo>
                  <a:lnTo>
                    <a:pt x="182" y="416"/>
                  </a:lnTo>
                  <a:lnTo>
                    <a:pt x="180" y="416"/>
                  </a:lnTo>
                  <a:lnTo>
                    <a:pt x="180" y="416"/>
                  </a:lnTo>
                  <a:lnTo>
                    <a:pt x="180" y="416"/>
                  </a:lnTo>
                  <a:lnTo>
                    <a:pt x="180" y="416"/>
                  </a:lnTo>
                  <a:lnTo>
                    <a:pt x="180" y="416"/>
                  </a:lnTo>
                  <a:lnTo>
                    <a:pt x="182" y="418"/>
                  </a:lnTo>
                  <a:lnTo>
                    <a:pt x="184" y="420"/>
                  </a:lnTo>
                  <a:lnTo>
                    <a:pt x="186" y="420"/>
                  </a:lnTo>
                  <a:lnTo>
                    <a:pt x="186" y="420"/>
                  </a:lnTo>
                  <a:lnTo>
                    <a:pt x="186" y="418"/>
                  </a:lnTo>
                  <a:lnTo>
                    <a:pt x="186" y="418"/>
                  </a:lnTo>
                  <a:lnTo>
                    <a:pt x="186" y="418"/>
                  </a:lnTo>
                  <a:lnTo>
                    <a:pt x="194" y="420"/>
                  </a:lnTo>
                  <a:lnTo>
                    <a:pt x="194" y="420"/>
                  </a:lnTo>
                  <a:lnTo>
                    <a:pt x="192" y="418"/>
                  </a:lnTo>
                  <a:lnTo>
                    <a:pt x="190" y="416"/>
                  </a:lnTo>
                  <a:lnTo>
                    <a:pt x="190" y="416"/>
                  </a:lnTo>
                  <a:lnTo>
                    <a:pt x="188" y="414"/>
                  </a:lnTo>
                  <a:lnTo>
                    <a:pt x="188" y="414"/>
                  </a:lnTo>
                  <a:lnTo>
                    <a:pt x="188" y="412"/>
                  </a:lnTo>
                  <a:lnTo>
                    <a:pt x="188" y="412"/>
                  </a:lnTo>
                  <a:lnTo>
                    <a:pt x="188" y="412"/>
                  </a:lnTo>
                  <a:lnTo>
                    <a:pt x="188" y="414"/>
                  </a:lnTo>
                  <a:lnTo>
                    <a:pt x="188" y="414"/>
                  </a:lnTo>
                  <a:lnTo>
                    <a:pt x="186" y="414"/>
                  </a:lnTo>
                  <a:lnTo>
                    <a:pt x="186" y="412"/>
                  </a:lnTo>
                  <a:lnTo>
                    <a:pt x="186" y="412"/>
                  </a:lnTo>
                  <a:lnTo>
                    <a:pt x="182" y="410"/>
                  </a:lnTo>
                  <a:lnTo>
                    <a:pt x="182" y="410"/>
                  </a:lnTo>
                  <a:lnTo>
                    <a:pt x="180" y="406"/>
                  </a:lnTo>
                  <a:lnTo>
                    <a:pt x="178" y="404"/>
                  </a:lnTo>
                  <a:lnTo>
                    <a:pt x="178" y="402"/>
                  </a:lnTo>
                  <a:lnTo>
                    <a:pt x="178" y="402"/>
                  </a:lnTo>
                  <a:lnTo>
                    <a:pt x="180" y="402"/>
                  </a:lnTo>
                  <a:lnTo>
                    <a:pt x="180" y="400"/>
                  </a:lnTo>
                  <a:lnTo>
                    <a:pt x="180" y="400"/>
                  </a:lnTo>
                  <a:lnTo>
                    <a:pt x="182" y="400"/>
                  </a:lnTo>
                  <a:lnTo>
                    <a:pt x="182" y="400"/>
                  </a:lnTo>
                  <a:lnTo>
                    <a:pt x="182" y="398"/>
                  </a:lnTo>
                  <a:lnTo>
                    <a:pt x="180" y="398"/>
                  </a:lnTo>
                  <a:lnTo>
                    <a:pt x="178" y="396"/>
                  </a:lnTo>
                  <a:lnTo>
                    <a:pt x="178" y="394"/>
                  </a:lnTo>
                  <a:lnTo>
                    <a:pt x="180" y="396"/>
                  </a:lnTo>
                  <a:lnTo>
                    <a:pt x="180" y="396"/>
                  </a:lnTo>
                  <a:lnTo>
                    <a:pt x="180" y="392"/>
                  </a:lnTo>
                  <a:lnTo>
                    <a:pt x="180" y="390"/>
                  </a:lnTo>
                  <a:lnTo>
                    <a:pt x="182" y="388"/>
                  </a:lnTo>
                  <a:lnTo>
                    <a:pt x="180" y="386"/>
                  </a:lnTo>
                  <a:lnTo>
                    <a:pt x="182" y="388"/>
                  </a:lnTo>
                  <a:lnTo>
                    <a:pt x="182" y="388"/>
                  </a:lnTo>
                  <a:lnTo>
                    <a:pt x="182" y="388"/>
                  </a:lnTo>
                  <a:lnTo>
                    <a:pt x="182" y="388"/>
                  </a:lnTo>
                  <a:lnTo>
                    <a:pt x="182" y="388"/>
                  </a:lnTo>
                  <a:lnTo>
                    <a:pt x="182" y="388"/>
                  </a:lnTo>
                  <a:lnTo>
                    <a:pt x="182" y="386"/>
                  </a:lnTo>
                  <a:lnTo>
                    <a:pt x="182" y="386"/>
                  </a:lnTo>
                  <a:lnTo>
                    <a:pt x="182" y="386"/>
                  </a:lnTo>
                  <a:lnTo>
                    <a:pt x="182" y="386"/>
                  </a:lnTo>
                  <a:lnTo>
                    <a:pt x="184" y="386"/>
                  </a:lnTo>
                  <a:lnTo>
                    <a:pt x="184" y="388"/>
                  </a:lnTo>
                  <a:lnTo>
                    <a:pt x="184" y="388"/>
                  </a:lnTo>
                  <a:lnTo>
                    <a:pt x="186" y="388"/>
                  </a:lnTo>
                  <a:lnTo>
                    <a:pt x="186" y="386"/>
                  </a:lnTo>
                  <a:lnTo>
                    <a:pt x="182" y="384"/>
                  </a:lnTo>
                  <a:lnTo>
                    <a:pt x="184" y="382"/>
                  </a:lnTo>
                  <a:lnTo>
                    <a:pt x="184" y="382"/>
                  </a:lnTo>
                  <a:lnTo>
                    <a:pt x="184" y="382"/>
                  </a:lnTo>
                  <a:lnTo>
                    <a:pt x="182" y="382"/>
                  </a:lnTo>
                  <a:lnTo>
                    <a:pt x="182" y="382"/>
                  </a:lnTo>
                  <a:lnTo>
                    <a:pt x="182" y="382"/>
                  </a:lnTo>
                  <a:lnTo>
                    <a:pt x="182" y="384"/>
                  </a:lnTo>
                  <a:lnTo>
                    <a:pt x="182" y="386"/>
                  </a:lnTo>
                  <a:lnTo>
                    <a:pt x="182" y="386"/>
                  </a:lnTo>
                  <a:lnTo>
                    <a:pt x="178" y="384"/>
                  </a:lnTo>
                  <a:lnTo>
                    <a:pt x="178" y="384"/>
                  </a:lnTo>
                  <a:lnTo>
                    <a:pt x="176" y="382"/>
                  </a:lnTo>
                  <a:lnTo>
                    <a:pt x="176" y="382"/>
                  </a:lnTo>
                  <a:lnTo>
                    <a:pt x="174" y="384"/>
                  </a:lnTo>
                  <a:lnTo>
                    <a:pt x="174" y="384"/>
                  </a:lnTo>
                  <a:lnTo>
                    <a:pt x="174" y="382"/>
                  </a:lnTo>
                  <a:lnTo>
                    <a:pt x="174" y="380"/>
                  </a:lnTo>
                  <a:lnTo>
                    <a:pt x="170" y="380"/>
                  </a:lnTo>
                  <a:lnTo>
                    <a:pt x="170" y="380"/>
                  </a:lnTo>
                  <a:lnTo>
                    <a:pt x="170" y="380"/>
                  </a:lnTo>
                  <a:lnTo>
                    <a:pt x="170" y="380"/>
                  </a:lnTo>
                  <a:lnTo>
                    <a:pt x="170" y="380"/>
                  </a:lnTo>
                  <a:lnTo>
                    <a:pt x="168" y="380"/>
                  </a:lnTo>
                  <a:lnTo>
                    <a:pt x="168" y="380"/>
                  </a:lnTo>
                  <a:lnTo>
                    <a:pt x="168" y="382"/>
                  </a:lnTo>
                  <a:lnTo>
                    <a:pt x="168" y="382"/>
                  </a:lnTo>
                  <a:lnTo>
                    <a:pt x="166" y="382"/>
                  </a:lnTo>
                  <a:lnTo>
                    <a:pt x="166" y="380"/>
                  </a:lnTo>
                  <a:lnTo>
                    <a:pt x="166" y="382"/>
                  </a:lnTo>
                  <a:lnTo>
                    <a:pt x="166" y="382"/>
                  </a:lnTo>
                  <a:lnTo>
                    <a:pt x="164" y="382"/>
                  </a:lnTo>
                  <a:lnTo>
                    <a:pt x="164" y="380"/>
                  </a:lnTo>
                  <a:lnTo>
                    <a:pt x="160" y="378"/>
                  </a:lnTo>
                  <a:lnTo>
                    <a:pt x="160" y="378"/>
                  </a:lnTo>
                  <a:lnTo>
                    <a:pt x="162" y="380"/>
                  </a:lnTo>
                  <a:lnTo>
                    <a:pt x="162" y="382"/>
                  </a:lnTo>
                  <a:lnTo>
                    <a:pt x="162" y="384"/>
                  </a:lnTo>
                  <a:lnTo>
                    <a:pt x="164" y="384"/>
                  </a:lnTo>
                  <a:lnTo>
                    <a:pt x="164" y="384"/>
                  </a:lnTo>
                  <a:lnTo>
                    <a:pt x="166" y="386"/>
                  </a:lnTo>
                  <a:lnTo>
                    <a:pt x="170" y="388"/>
                  </a:lnTo>
                  <a:lnTo>
                    <a:pt x="170" y="388"/>
                  </a:lnTo>
                  <a:lnTo>
                    <a:pt x="170" y="388"/>
                  </a:lnTo>
                  <a:lnTo>
                    <a:pt x="170" y="388"/>
                  </a:lnTo>
                  <a:lnTo>
                    <a:pt x="168" y="390"/>
                  </a:lnTo>
                  <a:lnTo>
                    <a:pt x="168" y="388"/>
                  </a:lnTo>
                  <a:lnTo>
                    <a:pt x="168" y="390"/>
                  </a:lnTo>
                  <a:lnTo>
                    <a:pt x="168" y="390"/>
                  </a:lnTo>
                  <a:lnTo>
                    <a:pt x="168" y="390"/>
                  </a:lnTo>
                  <a:lnTo>
                    <a:pt x="168" y="390"/>
                  </a:lnTo>
                  <a:lnTo>
                    <a:pt x="168" y="390"/>
                  </a:lnTo>
                  <a:lnTo>
                    <a:pt x="164" y="388"/>
                  </a:lnTo>
                  <a:lnTo>
                    <a:pt x="160" y="390"/>
                  </a:lnTo>
                  <a:lnTo>
                    <a:pt x="160" y="390"/>
                  </a:lnTo>
                  <a:lnTo>
                    <a:pt x="160" y="390"/>
                  </a:lnTo>
                  <a:lnTo>
                    <a:pt x="164" y="388"/>
                  </a:lnTo>
                  <a:lnTo>
                    <a:pt x="164" y="388"/>
                  </a:lnTo>
                  <a:lnTo>
                    <a:pt x="160" y="388"/>
                  </a:lnTo>
                  <a:lnTo>
                    <a:pt x="158" y="386"/>
                  </a:lnTo>
                  <a:lnTo>
                    <a:pt x="158" y="386"/>
                  </a:lnTo>
                  <a:lnTo>
                    <a:pt x="158" y="386"/>
                  </a:lnTo>
                  <a:lnTo>
                    <a:pt x="158" y="386"/>
                  </a:lnTo>
                  <a:lnTo>
                    <a:pt x="158" y="388"/>
                  </a:lnTo>
                  <a:lnTo>
                    <a:pt x="158" y="386"/>
                  </a:lnTo>
                  <a:lnTo>
                    <a:pt x="156" y="384"/>
                  </a:lnTo>
                  <a:lnTo>
                    <a:pt x="156" y="384"/>
                  </a:lnTo>
                  <a:lnTo>
                    <a:pt x="158" y="384"/>
                  </a:lnTo>
                  <a:lnTo>
                    <a:pt x="158" y="384"/>
                  </a:lnTo>
                  <a:lnTo>
                    <a:pt x="158" y="384"/>
                  </a:lnTo>
                  <a:lnTo>
                    <a:pt x="158" y="384"/>
                  </a:lnTo>
                  <a:lnTo>
                    <a:pt x="158" y="384"/>
                  </a:lnTo>
                  <a:lnTo>
                    <a:pt x="158" y="384"/>
                  </a:lnTo>
                  <a:lnTo>
                    <a:pt x="156" y="384"/>
                  </a:lnTo>
                  <a:lnTo>
                    <a:pt x="156" y="384"/>
                  </a:lnTo>
                  <a:lnTo>
                    <a:pt x="154" y="384"/>
                  </a:lnTo>
                  <a:lnTo>
                    <a:pt x="154" y="384"/>
                  </a:lnTo>
                  <a:lnTo>
                    <a:pt x="154" y="384"/>
                  </a:lnTo>
                  <a:lnTo>
                    <a:pt x="152" y="384"/>
                  </a:lnTo>
                  <a:lnTo>
                    <a:pt x="152" y="384"/>
                  </a:lnTo>
                  <a:lnTo>
                    <a:pt x="156" y="388"/>
                  </a:lnTo>
                  <a:lnTo>
                    <a:pt x="156" y="388"/>
                  </a:lnTo>
                  <a:lnTo>
                    <a:pt x="154" y="390"/>
                  </a:lnTo>
                  <a:lnTo>
                    <a:pt x="154" y="390"/>
                  </a:lnTo>
                  <a:lnTo>
                    <a:pt x="154" y="390"/>
                  </a:lnTo>
                  <a:lnTo>
                    <a:pt x="154" y="390"/>
                  </a:lnTo>
                  <a:lnTo>
                    <a:pt x="154" y="392"/>
                  </a:lnTo>
                  <a:lnTo>
                    <a:pt x="156" y="390"/>
                  </a:lnTo>
                  <a:lnTo>
                    <a:pt x="156" y="390"/>
                  </a:lnTo>
                  <a:lnTo>
                    <a:pt x="156" y="392"/>
                  </a:lnTo>
                  <a:lnTo>
                    <a:pt x="158" y="392"/>
                  </a:lnTo>
                  <a:lnTo>
                    <a:pt x="158" y="394"/>
                  </a:lnTo>
                  <a:lnTo>
                    <a:pt x="158" y="394"/>
                  </a:lnTo>
                  <a:lnTo>
                    <a:pt x="158" y="394"/>
                  </a:lnTo>
                  <a:lnTo>
                    <a:pt x="156" y="394"/>
                  </a:lnTo>
                  <a:lnTo>
                    <a:pt x="156" y="394"/>
                  </a:lnTo>
                  <a:lnTo>
                    <a:pt x="158" y="396"/>
                  </a:lnTo>
                  <a:lnTo>
                    <a:pt x="158" y="396"/>
                  </a:lnTo>
                  <a:lnTo>
                    <a:pt x="158" y="394"/>
                  </a:lnTo>
                  <a:lnTo>
                    <a:pt x="158" y="394"/>
                  </a:lnTo>
                  <a:lnTo>
                    <a:pt x="158" y="396"/>
                  </a:lnTo>
                  <a:lnTo>
                    <a:pt x="158" y="398"/>
                  </a:lnTo>
                  <a:lnTo>
                    <a:pt x="158" y="398"/>
                  </a:lnTo>
                  <a:lnTo>
                    <a:pt x="160" y="400"/>
                  </a:lnTo>
                  <a:lnTo>
                    <a:pt x="160" y="400"/>
                  </a:lnTo>
                  <a:close/>
                  <a:moveTo>
                    <a:pt x="160" y="440"/>
                  </a:moveTo>
                  <a:lnTo>
                    <a:pt x="162" y="440"/>
                  </a:lnTo>
                  <a:lnTo>
                    <a:pt x="162" y="438"/>
                  </a:lnTo>
                  <a:lnTo>
                    <a:pt x="160" y="440"/>
                  </a:lnTo>
                  <a:close/>
                  <a:moveTo>
                    <a:pt x="158" y="428"/>
                  </a:moveTo>
                  <a:lnTo>
                    <a:pt x="158" y="428"/>
                  </a:lnTo>
                  <a:lnTo>
                    <a:pt x="158" y="430"/>
                  </a:lnTo>
                  <a:lnTo>
                    <a:pt x="158" y="428"/>
                  </a:lnTo>
                  <a:close/>
                  <a:moveTo>
                    <a:pt x="156" y="424"/>
                  </a:moveTo>
                  <a:lnTo>
                    <a:pt x="158" y="424"/>
                  </a:lnTo>
                  <a:lnTo>
                    <a:pt x="158" y="422"/>
                  </a:lnTo>
                  <a:lnTo>
                    <a:pt x="156" y="424"/>
                  </a:lnTo>
                  <a:close/>
                  <a:moveTo>
                    <a:pt x="154" y="426"/>
                  </a:moveTo>
                  <a:lnTo>
                    <a:pt x="154" y="426"/>
                  </a:lnTo>
                  <a:lnTo>
                    <a:pt x="154" y="426"/>
                  </a:lnTo>
                  <a:lnTo>
                    <a:pt x="154" y="426"/>
                  </a:lnTo>
                  <a:lnTo>
                    <a:pt x="154" y="426"/>
                  </a:lnTo>
                  <a:lnTo>
                    <a:pt x="156" y="424"/>
                  </a:lnTo>
                  <a:lnTo>
                    <a:pt x="156" y="424"/>
                  </a:lnTo>
                  <a:lnTo>
                    <a:pt x="154" y="426"/>
                  </a:lnTo>
                  <a:lnTo>
                    <a:pt x="154" y="426"/>
                  </a:lnTo>
                  <a:lnTo>
                    <a:pt x="154" y="426"/>
                  </a:lnTo>
                  <a:close/>
                  <a:moveTo>
                    <a:pt x="152" y="446"/>
                  </a:moveTo>
                  <a:lnTo>
                    <a:pt x="152" y="446"/>
                  </a:lnTo>
                  <a:lnTo>
                    <a:pt x="150" y="446"/>
                  </a:lnTo>
                  <a:lnTo>
                    <a:pt x="150" y="446"/>
                  </a:lnTo>
                  <a:lnTo>
                    <a:pt x="150" y="446"/>
                  </a:lnTo>
                  <a:lnTo>
                    <a:pt x="150" y="448"/>
                  </a:lnTo>
                  <a:lnTo>
                    <a:pt x="152" y="446"/>
                  </a:lnTo>
                  <a:lnTo>
                    <a:pt x="152" y="446"/>
                  </a:lnTo>
                  <a:close/>
                  <a:moveTo>
                    <a:pt x="160" y="440"/>
                  </a:moveTo>
                  <a:lnTo>
                    <a:pt x="160" y="440"/>
                  </a:lnTo>
                  <a:lnTo>
                    <a:pt x="158" y="442"/>
                  </a:lnTo>
                  <a:lnTo>
                    <a:pt x="156" y="440"/>
                  </a:lnTo>
                  <a:lnTo>
                    <a:pt x="158" y="440"/>
                  </a:lnTo>
                  <a:lnTo>
                    <a:pt x="156" y="438"/>
                  </a:lnTo>
                  <a:lnTo>
                    <a:pt x="156" y="440"/>
                  </a:lnTo>
                  <a:lnTo>
                    <a:pt x="156" y="440"/>
                  </a:lnTo>
                  <a:lnTo>
                    <a:pt x="154" y="438"/>
                  </a:lnTo>
                  <a:lnTo>
                    <a:pt x="152" y="440"/>
                  </a:lnTo>
                  <a:lnTo>
                    <a:pt x="152" y="440"/>
                  </a:lnTo>
                  <a:lnTo>
                    <a:pt x="152" y="438"/>
                  </a:lnTo>
                  <a:lnTo>
                    <a:pt x="150" y="436"/>
                  </a:lnTo>
                  <a:lnTo>
                    <a:pt x="150" y="436"/>
                  </a:lnTo>
                  <a:lnTo>
                    <a:pt x="150" y="436"/>
                  </a:lnTo>
                  <a:lnTo>
                    <a:pt x="150" y="438"/>
                  </a:lnTo>
                  <a:lnTo>
                    <a:pt x="150" y="438"/>
                  </a:lnTo>
                  <a:lnTo>
                    <a:pt x="148" y="436"/>
                  </a:lnTo>
                  <a:lnTo>
                    <a:pt x="148" y="436"/>
                  </a:lnTo>
                  <a:lnTo>
                    <a:pt x="146" y="436"/>
                  </a:lnTo>
                  <a:lnTo>
                    <a:pt x="146" y="434"/>
                  </a:lnTo>
                  <a:lnTo>
                    <a:pt x="146" y="434"/>
                  </a:lnTo>
                  <a:lnTo>
                    <a:pt x="146" y="436"/>
                  </a:lnTo>
                  <a:lnTo>
                    <a:pt x="146" y="436"/>
                  </a:lnTo>
                  <a:lnTo>
                    <a:pt x="146" y="436"/>
                  </a:lnTo>
                  <a:lnTo>
                    <a:pt x="150" y="440"/>
                  </a:lnTo>
                  <a:lnTo>
                    <a:pt x="152" y="440"/>
                  </a:lnTo>
                  <a:lnTo>
                    <a:pt x="152" y="442"/>
                  </a:lnTo>
                  <a:lnTo>
                    <a:pt x="152" y="442"/>
                  </a:lnTo>
                  <a:lnTo>
                    <a:pt x="154" y="440"/>
                  </a:lnTo>
                  <a:lnTo>
                    <a:pt x="154" y="438"/>
                  </a:lnTo>
                  <a:lnTo>
                    <a:pt x="154" y="438"/>
                  </a:lnTo>
                  <a:lnTo>
                    <a:pt x="156" y="442"/>
                  </a:lnTo>
                  <a:lnTo>
                    <a:pt x="158" y="442"/>
                  </a:lnTo>
                  <a:lnTo>
                    <a:pt x="160" y="440"/>
                  </a:lnTo>
                  <a:close/>
                  <a:moveTo>
                    <a:pt x="160" y="448"/>
                  </a:moveTo>
                  <a:lnTo>
                    <a:pt x="160" y="444"/>
                  </a:lnTo>
                  <a:lnTo>
                    <a:pt x="160" y="446"/>
                  </a:lnTo>
                  <a:lnTo>
                    <a:pt x="160" y="448"/>
                  </a:lnTo>
                  <a:close/>
                  <a:moveTo>
                    <a:pt x="170" y="436"/>
                  </a:moveTo>
                  <a:lnTo>
                    <a:pt x="170" y="436"/>
                  </a:lnTo>
                  <a:lnTo>
                    <a:pt x="172" y="436"/>
                  </a:lnTo>
                  <a:lnTo>
                    <a:pt x="172" y="436"/>
                  </a:lnTo>
                  <a:lnTo>
                    <a:pt x="172" y="434"/>
                  </a:lnTo>
                  <a:lnTo>
                    <a:pt x="172" y="434"/>
                  </a:lnTo>
                  <a:lnTo>
                    <a:pt x="172" y="434"/>
                  </a:lnTo>
                  <a:lnTo>
                    <a:pt x="170" y="436"/>
                  </a:lnTo>
                  <a:lnTo>
                    <a:pt x="170" y="436"/>
                  </a:lnTo>
                  <a:lnTo>
                    <a:pt x="170" y="436"/>
                  </a:lnTo>
                  <a:lnTo>
                    <a:pt x="170" y="436"/>
                  </a:lnTo>
                  <a:lnTo>
                    <a:pt x="168" y="432"/>
                  </a:lnTo>
                  <a:lnTo>
                    <a:pt x="168" y="434"/>
                  </a:lnTo>
                  <a:lnTo>
                    <a:pt x="168" y="434"/>
                  </a:lnTo>
                  <a:lnTo>
                    <a:pt x="166" y="432"/>
                  </a:lnTo>
                  <a:lnTo>
                    <a:pt x="164" y="432"/>
                  </a:lnTo>
                  <a:lnTo>
                    <a:pt x="164" y="432"/>
                  </a:lnTo>
                  <a:lnTo>
                    <a:pt x="164" y="436"/>
                  </a:lnTo>
                  <a:lnTo>
                    <a:pt x="164" y="436"/>
                  </a:lnTo>
                  <a:lnTo>
                    <a:pt x="166" y="436"/>
                  </a:lnTo>
                  <a:lnTo>
                    <a:pt x="168" y="438"/>
                  </a:lnTo>
                  <a:lnTo>
                    <a:pt x="168" y="438"/>
                  </a:lnTo>
                  <a:lnTo>
                    <a:pt x="168" y="436"/>
                  </a:lnTo>
                  <a:lnTo>
                    <a:pt x="166" y="434"/>
                  </a:lnTo>
                  <a:lnTo>
                    <a:pt x="166" y="434"/>
                  </a:lnTo>
                  <a:lnTo>
                    <a:pt x="166" y="434"/>
                  </a:lnTo>
                  <a:lnTo>
                    <a:pt x="166" y="434"/>
                  </a:lnTo>
                  <a:lnTo>
                    <a:pt x="170" y="436"/>
                  </a:lnTo>
                  <a:lnTo>
                    <a:pt x="170" y="436"/>
                  </a:lnTo>
                  <a:lnTo>
                    <a:pt x="170" y="436"/>
                  </a:lnTo>
                  <a:lnTo>
                    <a:pt x="170" y="436"/>
                  </a:lnTo>
                  <a:lnTo>
                    <a:pt x="170" y="436"/>
                  </a:lnTo>
                  <a:lnTo>
                    <a:pt x="170" y="436"/>
                  </a:lnTo>
                  <a:close/>
                  <a:moveTo>
                    <a:pt x="174" y="432"/>
                  </a:moveTo>
                  <a:lnTo>
                    <a:pt x="174" y="430"/>
                  </a:lnTo>
                  <a:lnTo>
                    <a:pt x="174" y="430"/>
                  </a:lnTo>
                  <a:lnTo>
                    <a:pt x="172" y="434"/>
                  </a:lnTo>
                  <a:lnTo>
                    <a:pt x="174" y="432"/>
                  </a:lnTo>
                  <a:close/>
                  <a:moveTo>
                    <a:pt x="176" y="428"/>
                  </a:moveTo>
                  <a:lnTo>
                    <a:pt x="176" y="428"/>
                  </a:lnTo>
                  <a:lnTo>
                    <a:pt x="176" y="428"/>
                  </a:lnTo>
                  <a:lnTo>
                    <a:pt x="174" y="428"/>
                  </a:lnTo>
                  <a:lnTo>
                    <a:pt x="176" y="428"/>
                  </a:lnTo>
                  <a:close/>
                  <a:moveTo>
                    <a:pt x="158" y="498"/>
                  </a:moveTo>
                  <a:lnTo>
                    <a:pt x="160" y="498"/>
                  </a:lnTo>
                  <a:lnTo>
                    <a:pt x="160" y="498"/>
                  </a:lnTo>
                  <a:lnTo>
                    <a:pt x="158" y="498"/>
                  </a:lnTo>
                  <a:lnTo>
                    <a:pt x="158" y="498"/>
                  </a:lnTo>
                  <a:lnTo>
                    <a:pt x="160" y="498"/>
                  </a:lnTo>
                  <a:lnTo>
                    <a:pt x="160" y="500"/>
                  </a:lnTo>
                  <a:lnTo>
                    <a:pt x="160" y="500"/>
                  </a:lnTo>
                  <a:lnTo>
                    <a:pt x="162" y="498"/>
                  </a:lnTo>
                  <a:lnTo>
                    <a:pt x="160" y="498"/>
                  </a:lnTo>
                  <a:lnTo>
                    <a:pt x="160" y="496"/>
                  </a:lnTo>
                  <a:lnTo>
                    <a:pt x="160" y="496"/>
                  </a:lnTo>
                  <a:lnTo>
                    <a:pt x="160" y="496"/>
                  </a:lnTo>
                  <a:lnTo>
                    <a:pt x="158" y="496"/>
                  </a:lnTo>
                  <a:lnTo>
                    <a:pt x="156" y="494"/>
                  </a:lnTo>
                  <a:lnTo>
                    <a:pt x="156" y="494"/>
                  </a:lnTo>
                  <a:lnTo>
                    <a:pt x="156" y="496"/>
                  </a:lnTo>
                  <a:lnTo>
                    <a:pt x="158" y="498"/>
                  </a:lnTo>
                  <a:lnTo>
                    <a:pt x="158" y="498"/>
                  </a:lnTo>
                  <a:close/>
                  <a:moveTo>
                    <a:pt x="182" y="442"/>
                  </a:moveTo>
                  <a:lnTo>
                    <a:pt x="182" y="442"/>
                  </a:lnTo>
                  <a:lnTo>
                    <a:pt x="180" y="442"/>
                  </a:lnTo>
                  <a:lnTo>
                    <a:pt x="180" y="442"/>
                  </a:lnTo>
                  <a:lnTo>
                    <a:pt x="180" y="444"/>
                  </a:lnTo>
                  <a:lnTo>
                    <a:pt x="180" y="444"/>
                  </a:lnTo>
                  <a:lnTo>
                    <a:pt x="182" y="442"/>
                  </a:lnTo>
                  <a:lnTo>
                    <a:pt x="182" y="442"/>
                  </a:lnTo>
                  <a:close/>
                  <a:moveTo>
                    <a:pt x="178" y="444"/>
                  </a:moveTo>
                  <a:lnTo>
                    <a:pt x="182" y="446"/>
                  </a:lnTo>
                  <a:lnTo>
                    <a:pt x="180" y="448"/>
                  </a:lnTo>
                  <a:lnTo>
                    <a:pt x="180" y="448"/>
                  </a:lnTo>
                  <a:lnTo>
                    <a:pt x="180" y="448"/>
                  </a:lnTo>
                  <a:lnTo>
                    <a:pt x="180" y="448"/>
                  </a:lnTo>
                  <a:lnTo>
                    <a:pt x="180" y="448"/>
                  </a:lnTo>
                  <a:lnTo>
                    <a:pt x="180" y="448"/>
                  </a:lnTo>
                  <a:lnTo>
                    <a:pt x="180" y="448"/>
                  </a:lnTo>
                  <a:lnTo>
                    <a:pt x="182" y="452"/>
                  </a:lnTo>
                  <a:lnTo>
                    <a:pt x="182" y="452"/>
                  </a:lnTo>
                  <a:lnTo>
                    <a:pt x="184" y="452"/>
                  </a:lnTo>
                  <a:lnTo>
                    <a:pt x="184" y="452"/>
                  </a:lnTo>
                  <a:lnTo>
                    <a:pt x="184" y="454"/>
                  </a:lnTo>
                  <a:lnTo>
                    <a:pt x="184" y="456"/>
                  </a:lnTo>
                  <a:lnTo>
                    <a:pt x="184" y="456"/>
                  </a:lnTo>
                  <a:lnTo>
                    <a:pt x="184" y="452"/>
                  </a:lnTo>
                  <a:lnTo>
                    <a:pt x="184" y="450"/>
                  </a:lnTo>
                  <a:lnTo>
                    <a:pt x="184" y="450"/>
                  </a:lnTo>
                  <a:lnTo>
                    <a:pt x="182" y="450"/>
                  </a:lnTo>
                  <a:lnTo>
                    <a:pt x="182" y="450"/>
                  </a:lnTo>
                  <a:lnTo>
                    <a:pt x="184" y="448"/>
                  </a:lnTo>
                  <a:lnTo>
                    <a:pt x="186" y="448"/>
                  </a:lnTo>
                  <a:lnTo>
                    <a:pt x="186" y="448"/>
                  </a:lnTo>
                  <a:lnTo>
                    <a:pt x="182" y="446"/>
                  </a:lnTo>
                  <a:lnTo>
                    <a:pt x="178" y="444"/>
                  </a:lnTo>
                  <a:lnTo>
                    <a:pt x="178" y="444"/>
                  </a:lnTo>
                  <a:close/>
                  <a:moveTo>
                    <a:pt x="176" y="460"/>
                  </a:moveTo>
                  <a:lnTo>
                    <a:pt x="176" y="462"/>
                  </a:lnTo>
                  <a:lnTo>
                    <a:pt x="176" y="462"/>
                  </a:lnTo>
                  <a:lnTo>
                    <a:pt x="178" y="462"/>
                  </a:lnTo>
                  <a:lnTo>
                    <a:pt x="176" y="460"/>
                  </a:lnTo>
                  <a:close/>
                  <a:moveTo>
                    <a:pt x="160" y="504"/>
                  </a:moveTo>
                  <a:lnTo>
                    <a:pt x="160" y="504"/>
                  </a:lnTo>
                  <a:lnTo>
                    <a:pt x="160" y="504"/>
                  </a:lnTo>
                  <a:lnTo>
                    <a:pt x="160" y="502"/>
                  </a:lnTo>
                  <a:lnTo>
                    <a:pt x="156" y="502"/>
                  </a:lnTo>
                  <a:lnTo>
                    <a:pt x="160" y="506"/>
                  </a:lnTo>
                  <a:lnTo>
                    <a:pt x="160" y="504"/>
                  </a:lnTo>
                  <a:close/>
                  <a:moveTo>
                    <a:pt x="164" y="506"/>
                  </a:moveTo>
                  <a:lnTo>
                    <a:pt x="162" y="506"/>
                  </a:lnTo>
                  <a:lnTo>
                    <a:pt x="160" y="506"/>
                  </a:lnTo>
                  <a:lnTo>
                    <a:pt x="164" y="506"/>
                  </a:lnTo>
                  <a:close/>
                  <a:moveTo>
                    <a:pt x="166" y="506"/>
                  </a:moveTo>
                  <a:lnTo>
                    <a:pt x="166" y="506"/>
                  </a:lnTo>
                  <a:lnTo>
                    <a:pt x="164" y="502"/>
                  </a:lnTo>
                  <a:lnTo>
                    <a:pt x="162" y="500"/>
                  </a:lnTo>
                  <a:lnTo>
                    <a:pt x="162" y="500"/>
                  </a:lnTo>
                  <a:lnTo>
                    <a:pt x="162" y="502"/>
                  </a:lnTo>
                  <a:lnTo>
                    <a:pt x="162" y="504"/>
                  </a:lnTo>
                  <a:lnTo>
                    <a:pt x="162" y="504"/>
                  </a:lnTo>
                  <a:lnTo>
                    <a:pt x="164" y="504"/>
                  </a:lnTo>
                  <a:lnTo>
                    <a:pt x="166" y="506"/>
                  </a:lnTo>
                  <a:lnTo>
                    <a:pt x="166" y="506"/>
                  </a:lnTo>
                  <a:close/>
                  <a:moveTo>
                    <a:pt x="184" y="472"/>
                  </a:moveTo>
                  <a:lnTo>
                    <a:pt x="186" y="470"/>
                  </a:lnTo>
                  <a:lnTo>
                    <a:pt x="186" y="470"/>
                  </a:lnTo>
                  <a:lnTo>
                    <a:pt x="184" y="470"/>
                  </a:lnTo>
                  <a:lnTo>
                    <a:pt x="182" y="468"/>
                  </a:lnTo>
                  <a:lnTo>
                    <a:pt x="182" y="468"/>
                  </a:lnTo>
                  <a:lnTo>
                    <a:pt x="182" y="468"/>
                  </a:lnTo>
                  <a:lnTo>
                    <a:pt x="182" y="468"/>
                  </a:lnTo>
                  <a:lnTo>
                    <a:pt x="182" y="470"/>
                  </a:lnTo>
                  <a:lnTo>
                    <a:pt x="180" y="468"/>
                  </a:lnTo>
                  <a:lnTo>
                    <a:pt x="180" y="466"/>
                  </a:lnTo>
                  <a:lnTo>
                    <a:pt x="180" y="466"/>
                  </a:lnTo>
                  <a:lnTo>
                    <a:pt x="180" y="466"/>
                  </a:lnTo>
                  <a:lnTo>
                    <a:pt x="182" y="466"/>
                  </a:lnTo>
                  <a:lnTo>
                    <a:pt x="182" y="466"/>
                  </a:lnTo>
                  <a:lnTo>
                    <a:pt x="182" y="466"/>
                  </a:lnTo>
                  <a:lnTo>
                    <a:pt x="182" y="466"/>
                  </a:lnTo>
                  <a:lnTo>
                    <a:pt x="180" y="464"/>
                  </a:lnTo>
                  <a:lnTo>
                    <a:pt x="180" y="466"/>
                  </a:lnTo>
                  <a:lnTo>
                    <a:pt x="180" y="466"/>
                  </a:lnTo>
                  <a:lnTo>
                    <a:pt x="178" y="466"/>
                  </a:lnTo>
                  <a:lnTo>
                    <a:pt x="178" y="466"/>
                  </a:lnTo>
                  <a:lnTo>
                    <a:pt x="178" y="466"/>
                  </a:lnTo>
                  <a:lnTo>
                    <a:pt x="176" y="466"/>
                  </a:lnTo>
                  <a:lnTo>
                    <a:pt x="176" y="466"/>
                  </a:lnTo>
                  <a:lnTo>
                    <a:pt x="180" y="470"/>
                  </a:lnTo>
                  <a:lnTo>
                    <a:pt x="184" y="472"/>
                  </a:lnTo>
                  <a:lnTo>
                    <a:pt x="184" y="472"/>
                  </a:lnTo>
                  <a:lnTo>
                    <a:pt x="184" y="472"/>
                  </a:lnTo>
                  <a:lnTo>
                    <a:pt x="184" y="472"/>
                  </a:lnTo>
                  <a:close/>
                  <a:moveTo>
                    <a:pt x="196" y="450"/>
                  </a:moveTo>
                  <a:lnTo>
                    <a:pt x="196" y="450"/>
                  </a:lnTo>
                  <a:lnTo>
                    <a:pt x="194" y="448"/>
                  </a:lnTo>
                  <a:lnTo>
                    <a:pt x="194" y="448"/>
                  </a:lnTo>
                  <a:lnTo>
                    <a:pt x="194" y="446"/>
                  </a:lnTo>
                  <a:lnTo>
                    <a:pt x="194" y="446"/>
                  </a:lnTo>
                  <a:lnTo>
                    <a:pt x="194" y="446"/>
                  </a:lnTo>
                  <a:lnTo>
                    <a:pt x="194" y="446"/>
                  </a:lnTo>
                  <a:lnTo>
                    <a:pt x="194" y="446"/>
                  </a:lnTo>
                  <a:lnTo>
                    <a:pt x="194" y="446"/>
                  </a:lnTo>
                  <a:lnTo>
                    <a:pt x="196" y="446"/>
                  </a:lnTo>
                  <a:lnTo>
                    <a:pt x="194" y="444"/>
                  </a:lnTo>
                  <a:lnTo>
                    <a:pt x="196" y="446"/>
                  </a:lnTo>
                  <a:lnTo>
                    <a:pt x="196" y="446"/>
                  </a:lnTo>
                  <a:lnTo>
                    <a:pt x="196" y="444"/>
                  </a:lnTo>
                  <a:lnTo>
                    <a:pt x="198" y="446"/>
                  </a:lnTo>
                  <a:lnTo>
                    <a:pt x="198" y="446"/>
                  </a:lnTo>
                  <a:lnTo>
                    <a:pt x="198" y="444"/>
                  </a:lnTo>
                  <a:lnTo>
                    <a:pt x="196" y="442"/>
                  </a:lnTo>
                  <a:lnTo>
                    <a:pt x="196" y="442"/>
                  </a:lnTo>
                  <a:lnTo>
                    <a:pt x="196" y="442"/>
                  </a:lnTo>
                  <a:lnTo>
                    <a:pt x="196" y="440"/>
                  </a:lnTo>
                  <a:lnTo>
                    <a:pt x="196" y="436"/>
                  </a:lnTo>
                  <a:lnTo>
                    <a:pt x="196" y="438"/>
                  </a:lnTo>
                  <a:lnTo>
                    <a:pt x="196" y="438"/>
                  </a:lnTo>
                  <a:lnTo>
                    <a:pt x="188" y="436"/>
                  </a:lnTo>
                  <a:lnTo>
                    <a:pt x="188" y="438"/>
                  </a:lnTo>
                  <a:lnTo>
                    <a:pt x="186" y="436"/>
                  </a:lnTo>
                  <a:lnTo>
                    <a:pt x="186" y="436"/>
                  </a:lnTo>
                  <a:lnTo>
                    <a:pt x="184" y="434"/>
                  </a:lnTo>
                  <a:lnTo>
                    <a:pt x="184" y="434"/>
                  </a:lnTo>
                  <a:lnTo>
                    <a:pt x="182" y="436"/>
                  </a:lnTo>
                  <a:lnTo>
                    <a:pt x="182" y="436"/>
                  </a:lnTo>
                  <a:lnTo>
                    <a:pt x="182" y="436"/>
                  </a:lnTo>
                  <a:lnTo>
                    <a:pt x="180" y="434"/>
                  </a:lnTo>
                  <a:lnTo>
                    <a:pt x="180" y="432"/>
                  </a:lnTo>
                  <a:lnTo>
                    <a:pt x="180" y="432"/>
                  </a:lnTo>
                  <a:lnTo>
                    <a:pt x="182" y="432"/>
                  </a:lnTo>
                  <a:lnTo>
                    <a:pt x="184" y="434"/>
                  </a:lnTo>
                  <a:lnTo>
                    <a:pt x="184" y="434"/>
                  </a:lnTo>
                  <a:lnTo>
                    <a:pt x="182" y="430"/>
                  </a:lnTo>
                  <a:lnTo>
                    <a:pt x="178" y="430"/>
                  </a:lnTo>
                  <a:lnTo>
                    <a:pt x="178" y="430"/>
                  </a:lnTo>
                  <a:lnTo>
                    <a:pt x="178" y="430"/>
                  </a:lnTo>
                  <a:lnTo>
                    <a:pt x="178" y="432"/>
                  </a:lnTo>
                  <a:lnTo>
                    <a:pt x="178" y="432"/>
                  </a:lnTo>
                  <a:lnTo>
                    <a:pt x="180" y="432"/>
                  </a:lnTo>
                  <a:lnTo>
                    <a:pt x="180" y="432"/>
                  </a:lnTo>
                  <a:lnTo>
                    <a:pt x="176" y="434"/>
                  </a:lnTo>
                  <a:lnTo>
                    <a:pt x="174" y="434"/>
                  </a:lnTo>
                  <a:lnTo>
                    <a:pt x="174" y="438"/>
                  </a:lnTo>
                  <a:lnTo>
                    <a:pt x="174" y="438"/>
                  </a:lnTo>
                  <a:lnTo>
                    <a:pt x="178" y="436"/>
                  </a:lnTo>
                  <a:lnTo>
                    <a:pt x="178" y="436"/>
                  </a:lnTo>
                  <a:lnTo>
                    <a:pt x="180" y="438"/>
                  </a:lnTo>
                  <a:lnTo>
                    <a:pt x="182" y="442"/>
                  </a:lnTo>
                  <a:lnTo>
                    <a:pt x="182" y="442"/>
                  </a:lnTo>
                  <a:lnTo>
                    <a:pt x="182" y="442"/>
                  </a:lnTo>
                  <a:lnTo>
                    <a:pt x="182" y="442"/>
                  </a:lnTo>
                  <a:lnTo>
                    <a:pt x="182" y="442"/>
                  </a:lnTo>
                  <a:lnTo>
                    <a:pt x="182" y="442"/>
                  </a:lnTo>
                  <a:lnTo>
                    <a:pt x="182" y="444"/>
                  </a:lnTo>
                  <a:lnTo>
                    <a:pt x="182" y="442"/>
                  </a:lnTo>
                  <a:lnTo>
                    <a:pt x="182" y="442"/>
                  </a:lnTo>
                  <a:lnTo>
                    <a:pt x="182" y="442"/>
                  </a:lnTo>
                  <a:lnTo>
                    <a:pt x="182" y="442"/>
                  </a:lnTo>
                  <a:lnTo>
                    <a:pt x="184" y="440"/>
                  </a:lnTo>
                  <a:lnTo>
                    <a:pt x="184" y="440"/>
                  </a:lnTo>
                  <a:lnTo>
                    <a:pt x="184" y="442"/>
                  </a:lnTo>
                  <a:lnTo>
                    <a:pt x="188" y="444"/>
                  </a:lnTo>
                  <a:lnTo>
                    <a:pt x="188" y="444"/>
                  </a:lnTo>
                  <a:lnTo>
                    <a:pt x="188" y="444"/>
                  </a:lnTo>
                  <a:lnTo>
                    <a:pt x="186" y="446"/>
                  </a:lnTo>
                  <a:lnTo>
                    <a:pt x="186" y="446"/>
                  </a:lnTo>
                  <a:lnTo>
                    <a:pt x="188" y="448"/>
                  </a:lnTo>
                  <a:lnTo>
                    <a:pt x="188" y="448"/>
                  </a:lnTo>
                  <a:lnTo>
                    <a:pt x="188" y="448"/>
                  </a:lnTo>
                  <a:lnTo>
                    <a:pt x="190" y="448"/>
                  </a:lnTo>
                  <a:lnTo>
                    <a:pt x="190" y="450"/>
                  </a:lnTo>
                  <a:lnTo>
                    <a:pt x="190" y="450"/>
                  </a:lnTo>
                  <a:lnTo>
                    <a:pt x="192" y="452"/>
                  </a:lnTo>
                  <a:lnTo>
                    <a:pt x="192" y="452"/>
                  </a:lnTo>
                  <a:lnTo>
                    <a:pt x="190" y="450"/>
                  </a:lnTo>
                  <a:lnTo>
                    <a:pt x="190" y="448"/>
                  </a:lnTo>
                  <a:lnTo>
                    <a:pt x="192" y="448"/>
                  </a:lnTo>
                  <a:lnTo>
                    <a:pt x="192" y="448"/>
                  </a:lnTo>
                  <a:lnTo>
                    <a:pt x="192" y="448"/>
                  </a:lnTo>
                  <a:lnTo>
                    <a:pt x="192" y="448"/>
                  </a:lnTo>
                  <a:lnTo>
                    <a:pt x="194" y="446"/>
                  </a:lnTo>
                  <a:lnTo>
                    <a:pt x="194" y="446"/>
                  </a:lnTo>
                  <a:lnTo>
                    <a:pt x="194" y="446"/>
                  </a:lnTo>
                  <a:lnTo>
                    <a:pt x="194" y="448"/>
                  </a:lnTo>
                  <a:lnTo>
                    <a:pt x="194" y="448"/>
                  </a:lnTo>
                  <a:lnTo>
                    <a:pt x="194" y="448"/>
                  </a:lnTo>
                  <a:lnTo>
                    <a:pt x="196" y="450"/>
                  </a:lnTo>
                  <a:lnTo>
                    <a:pt x="196" y="450"/>
                  </a:lnTo>
                  <a:close/>
                  <a:moveTo>
                    <a:pt x="198" y="448"/>
                  </a:moveTo>
                  <a:lnTo>
                    <a:pt x="198" y="446"/>
                  </a:lnTo>
                  <a:lnTo>
                    <a:pt x="196" y="448"/>
                  </a:lnTo>
                  <a:lnTo>
                    <a:pt x="198" y="448"/>
                  </a:lnTo>
                  <a:close/>
                  <a:moveTo>
                    <a:pt x="200" y="444"/>
                  </a:moveTo>
                  <a:lnTo>
                    <a:pt x="200" y="442"/>
                  </a:lnTo>
                  <a:lnTo>
                    <a:pt x="198" y="444"/>
                  </a:lnTo>
                  <a:lnTo>
                    <a:pt x="200" y="444"/>
                  </a:lnTo>
                  <a:close/>
                  <a:moveTo>
                    <a:pt x="182" y="510"/>
                  </a:moveTo>
                  <a:lnTo>
                    <a:pt x="180" y="510"/>
                  </a:lnTo>
                  <a:lnTo>
                    <a:pt x="180" y="510"/>
                  </a:lnTo>
                  <a:lnTo>
                    <a:pt x="182" y="510"/>
                  </a:lnTo>
                  <a:close/>
                  <a:moveTo>
                    <a:pt x="198" y="474"/>
                  </a:moveTo>
                  <a:lnTo>
                    <a:pt x="198" y="474"/>
                  </a:lnTo>
                  <a:lnTo>
                    <a:pt x="198" y="474"/>
                  </a:lnTo>
                  <a:lnTo>
                    <a:pt x="198" y="474"/>
                  </a:lnTo>
                  <a:lnTo>
                    <a:pt x="198" y="474"/>
                  </a:lnTo>
                  <a:lnTo>
                    <a:pt x="198" y="470"/>
                  </a:lnTo>
                  <a:lnTo>
                    <a:pt x="196" y="468"/>
                  </a:lnTo>
                  <a:lnTo>
                    <a:pt x="194" y="468"/>
                  </a:lnTo>
                  <a:lnTo>
                    <a:pt x="196" y="470"/>
                  </a:lnTo>
                  <a:lnTo>
                    <a:pt x="196" y="470"/>
                  </a:lnTo>
                  <a:lnTo>
                    <a:pt x="194" y="470"/>
                  </a:lnTo>
                  <a:lnTo>
                    <a:pt x="194" y="470"/>
                  </a:lnTo>
                  <a:lnTo>
                    <a:pt x="194" y="472"/>
                  </a:lnTo>
                  <a:lnTo>
                    <a:pt x="194" y="470"/>
                  </a:lnTo>
                  <a:lnTo>
                    <a:pt x="194" y="470"/>
                  </a:lnTo>
                  <a:lnTo>
                    <a:pt x="192" y="472"/>
                  </a:lnTo>
                  <a:lnTo>
                    <a:pt x="192" y="472"/>
                  </a:lnTo>
                  <a:lnTo>
                    <a:pt x="194" y="476"/>
                  </a:lnTo>
                  <a:lnTo>
                    <a:pt x="194" y="474"/>
                  </a:lnTo>
                  <a:lnTo>
                    <a:pt x="198" y="474"/>
                  </a:lnTo>
                  <a:close/>
                  <a:moveTo>
                    <a:pt x="186" y="522"/>
                  </a:moveTo>
                  <a:lnTo>
                    <a:pt x="184" y="520"/>
                  </a:lnTo>
                  <a:lnTo>
                    <a:pt x="182" y="520"/>
                  </a:lnTo>
                  <a:lnTo>
                    <a:pt x="186" y="522"/>
                  </a:lnTo>
                  <a:close/>
                  <a:moveTo>
                    <a:pt x="200" y="486"/>
                  </a:moveTo>
                  <a:lnTo>
                    <a:pt x="200" y="486"/>
                  </a:lnTo>
                  <a:lnTo>
                    <a:pt x="200" y="484"/>
                  </a:lnTo>
                  <a:lnTo>
                    <a:pt x="200" y="484"/>
                  </a:lnTo>
                  <a:lnTo>
                    <a:pt x="200" y="482"/>
                  </a:lnTo>
                  <a:lnTo>
                    <a:pt x="198" y="482"/>
                  </a:lnTo>
                  <a:lnTo>
                    <a:pt x="198" y="482"/>
                  </a:lnTo>
                  <a:lnTo>
                    <a:pt x="196" y="482"/>
                  </a:lnTo>
                  <a:lnTo>
                    <a:pt x="196" y="484"/>
                  </a:lnTo>
                  <a:lnTo>
                    <a:pt x="196" y="482"/>
                  </a:lnTo>
                  <a:lnTo>
                    <a:pt x="196" y="486"/>
                  </a:lnTo>
                  <a:lnTo>
                    <a:pt x="196" y="486"/>
                  </a:lnTo>
                  <a:lnTo>
                    <a:pt x="198" y="486"/>
                  </a:lnTo>
                  <a:lnTo>
                    <a:pt x="200" y="484"/>
                  </a:lnTo>
                  <a:lnTo>
                    <a:pt x="200" y="484"/>
                  </a:lnTo>
                  <a:lnTo>
                    <a:pt x="200" y="486"/>
                  </a:lnTo>
                  <a:lnTo>
                    <a:pt x="200" y="486"/>
                  </a:lnTo>
                  <a:close/>
                  <a:moveTo>
                    <a:pt x="208" y="468"/>
                  </a:moveTo>
                  <a:lnTo>
                    <a:pt x="206" y="466"/>
                  </a:lnTo>
                  <a:lnTo>
                    <a:pt x="208" y="464"/>
                  </a:lnTo>
                  <a:lnTo>
                    <a:pt x="208" y="464"/>
                  </a:lnTo>
                  <a:lnTo>
                    <a:pt x="206" y="464"/>
                  </a:lnTo>
                  <a:lnTo>
                    <a:pt x="204" y="464"/>
                  </a:lnTo>
                  <a:lnTo>
                    <a:pt x="204" y="464"/>
                  </a:lnTo>
                  <a:lnTo>
                    <a:pt x="206" y="464"/>
                  </a:lnTo>
                  <a:lnTo>
                    <a:pt x="206" y="466"/>
                  </a:lnTo>
                  <a:lnTo>
                    <a:pt x="204" y="466"/>
                  </a:lnTo>
                  <a:lnTo>
                    <a:pt x="204" y="468"/>
                  </a:lnTo>
                  <a:lnTo>
                    <a:pt x="204" y="468"/>
                  </a:lnTo>
                  <a:lnTo>
                    <a:pt x="206" y="468"/>
                  </a:lnTo>
                  <a:lnTo>
                    <a:pt x="208" y="470"/>
                  </a:lnTo>
                  <a:lnTo>
                    <a:pt x="208" y="470"/>
                  </a:lnTo>
                  <a:lnTo>
                    <a:pt x="208" y="470"/>
                  </a:lnTo>
                  <a:lnTo>
                    <a:pt x="208" y="468"/>
                  </a:lnTo>
                  <a:lnTo>
                    <a:pt x="208" y="468"/>
                  </a:lnTo>
                  <a:close/>
                  <a:moveTo>
                    <a:pt x="208" y="472"/>
                  </a:moveTo>
                  <a:lnTo>
                    <a:pt x="208" y="472"/>
                  </a:lnTo>
                  <a:lnTo>
                    <a:pt x="208" y="472"/>
                  </a:lnTo>
                  <a:lnTo>
                    <a:pt x="208" y="470"/>
                  </a:lnTo>
                  <a:lnTo>
                    <a:pt x="208" y="470"/>
                  </a:lnTo>
                  <a:lnTo>
                    <a:pt x="208" y="472"/>
                  </a:lnTo>
                  <a:lnTo>
                    <a:pt x="208" y="472"/>
                  </a:lnTo>
                  <a:close/>
                  <a:moveTo>
                    <a:pt x="210" y="472"/>
                  </a:moveTo>
                  <a:lnTo>
                    <a:pt x="212" y="468"/>
                  </a:lnTo>
                  <a:lnTo>
                    <a:pt x="210" y="468"/>
                  </a:lnTo>
                  <a:lnTo>
                    <a:pt x="210" y="468"/>
                  </a:lnTo>
                  <a:lnTo>
                    <a:pt x="210" y="470"/>
                  </a:lnTo>
                  <a:lnTo>
                    <a:pt x="210" y="470"/>
                  </a:lnTo>
                  <a:lnTo>
                    <a:pt x="210" y="472"/>
                  </a:lnTo>
                  <a:lnTo>
                    <a:pt x="210" y="472"/>
                  </a:lnTo>
                  <a:close/>
                  <a:moveTo>
                    <a:pt x="204" y="494"/>
                  </a:moveTo>
                  <a:lnTo>
                    <a:pt x="204" y="492"/>
                  </a:lnTo>
                  <a:lnTo>
                    <a:pt x="204" y="492"/>
                  </a:lnTo>
                  <a:lnTo>
                    <a:pt x="204" y="494"/>
                  </a:lnTo>
                  <a:close/>
                  <a:moveTo>
                    <a:pt x="214" y="466"/>
                  </a:moveTo>
                  <a:lnTo>
                    <a:pt x="214" y="468"/>
                  </a:lnTo>
                  <a:lnTo>
                    <a:pt x="214" y="468"/>
                  </a:lnTo>
                  <a:lnTo>
                    <a:pt x="216" y="470"/>
                  </a:lnTo>
                  <a:lnTo>
                    <a:pt x="214" y="468"/>
                  </a:lnTo>
                  <a:lnTo>
                    <a:pt x="214" y="468"/>
                  </a:lnTo>
                  <a:lnTo>
                    <a:pt x="214" y="466"/>
                  </a:lnTo>
                  <a:close/>
                  <a:moveTo>
                    <a:pt x="212" y="478"/>
                  </a:moveTo>
                  <a:lnTo>
                    <a:pt x="212" y="478"/>
                  </a:lnTo>
                  <a:lnTo>
                    <a:pt x="212" y="476"/>
                  </a:lnTo>
                  <a:lnTo>
                    <a:pt x="210" y="476"/>
                  </a:lnTo>
                  <a:lnTo>
                    <a:pt x="210" y="476"/>
                  </a:lnTo>
                  <a:lnTo>
                    <a:pt x="212" y="478"/>
                  </a:lnTo>
                  <a:lnTo>
                    <a:pt x="212" y="478"/>
                  </a:lnTo>
                  <a:lnTo>
                    <a:pt x="212" y="478"/>
                  </a:lnTo>
                  <a:close/>
                  <a:moveTo>
                    <a:pt x="210" y="526"/>
                  </a:moveTo>
                  <a:lnTo>
                    <a:pt x="210" y="526"/>
                  </a:lnTo>
                  <a:lnTo>
                    <a:pt x="210" y="520"/>
                  </a:lnTo>
                  <a:lnTo>
                    <a:pt x="208" y="516"/>
                  </a:lnTo>
                  <a:lnTo>
                    <a:pt x="208" y="516"/>
                  </a:lnTo>
                  <a:lnTo>
                    <a:pt x="206" y="518"/>
                  </a:lnTo>
                  <a:lnTo>
                    <a:pt x="204" y="518"/>
                  </a:lnTo>
                  <a:lnTo>
                    <a:pt x="204" y="516"/>
                  </a:lnTo>
                  <a:lnTo>
                    <a:pt x="204" y="516"/>
                  </a:lnTo>
                  <a:lnTo>
                    <a:pt x="204" y="518"/>
                  </a:lnTo>
                  <a:lnTo>
                    <a:pt x="204" y="518"/>
                  </a:lnTo>
                  <a:lnTo>
                    <a:pt x="206" y="518"/>
                  </a:lnTo>
                  <a:lnTo>
                    <a:pt x="206" y="520"/>
                  </a:lnTo>
                  <a:lnTo>
                    <a:pt x="208" y="518"/>
                  </a:lnTo>
                  <a:lnTo>
                    <a:pt x="208" y="518"/>
                  </a:lnTo>
                  <a:lnTo>
                    <a:pt x="206" y="522"/>
                  </a:lnTo>
                  <a:lnTo>
                    <a:pt x="206" y="522"/>
                  </a:lnTo>
                  <a:lnTo>
                    <a:pt x="206" y="522"/>
                  </a:lnTo>
                  <a:lnTo>
                    <a:pt x="206" y="522"/>
                  </a:lnTo>
                  <a:lnTo>
                    <a:pt x="206" y="522"/>
                  </a:lnTo>
                  <a:lnTo>
                    <a:pt x="206" y="522"/>
                  </a:lnTo>
                  <a:lnTo>
                    <a:pt x="206" y="522"/>
                  </a:lnTo>
                  <a:lnTo>
                    <a:pt x="206" y="522"/>
                  </a:lnTo>
                  <a:lnTo>
                    <a:pt x="206" y="524"/>
                  </a:lnTo>
                  <a:lnTo>
                    <a:pt x="210" y="526"/>
                  </a:lnTo>
                  <a:close/>
                  <a:moveTo>
                    <a:pt x="218" y="510"/>
                  </a:moveTo>
                  <a:lnTo>
                    <a:pt x="218" y="510"/>
                  </a:lnTo>
                  <a:lnTo>
                    <a:pt x="216" y="510"/>
                  </a:lnTo>
                  <a:lnTo>
                    <a:pt x="216" y="510"/>
                  </a:lnTo>
                  <a:lnTo>
                    <a:pt x="214" y="508"/>
                  </a:lnTo>
                  <a:lnTo>
                    <a:pt x="214" y="508"/>
                  </a:lnTo>
                  <a:lnTo>
                    <a:pt x="214" y="510"/>
                  </a:lnTo>
                  <a:lnTo>
                    <a:pt x="214" y="510"/>
                  </a:lnTo>
                  <a:lnTo>
                    <a:pt x="216" y="510"/>
                  </a:lnTo>
                  <a:lnTo>
                    <a:pt x="218" y="510"/>
                  </a:lnTo>
                  <a:lnTo>
                    <a:pt x="218" y="510"/>
                  </a:lnTo>
                  <a:close/>
                  <a:moveTo>
                    <a:pt x="220" y="500"/>
                  </a:moveTo>
                  <a:lnTo>
                    <a:pt x="220" y="500"/>
                  </a:lnTo>
                  <a:lnTo>
                    <a:pt x="218" y="502"/>
                  </a:lnTo>
                  <a:lnTo>
                    <a:pt x="218" y="502"/>
                  </a:lnTo>
                  <a:lnTo>
                    <a:pt x="218" y="502"/>
                  </a:lnTo>
                  <a:lnTo>
                    <a:pt x="220" y="502"/>
                  </a:lnTo>
                  <a:lnTo>
                    <a:pt x="220" y="500"/>
                  </a:lnTo>
                  <a:lnTo>
                    <a:pt x="220" y="500"/>
                  </a:lnTo>
                  <a:close/>
                  <a:moveTo>
                    <a:pt x="224" y="494"/>
                  </a:moveTo>
                  <a:lnTo>
                    <a:pt x="222" y="496"/>
                  </a:lnTo>
                  <a:lnTo>
                    <a:pt x="222" y="496"/>
                  </a:lnTo>
                  <a:lnTo>
                    <a:pt x="222" y="496"/>
                  </a:lnTo>
                  <a:lnTo>
                    <a:pt x="224" y="494"/>
                  </a:lnTo>
                  <a:close/>
                  <a:moveTo>
                    <a:pt x="230" y="482"/>
                  </a:moveTo>
                  <a:lnTo>
                    <a:pt x="230" y="482"/>
                  </a:lnTo>
                  <a:lnTo>
                    <a:pt x="230" y="482"/>
                  </a:lnTo>
                  <a:lnTo>
                    <a:pt x="228" y="480"/>
                  </a:lnTo>
                  <a:lnTo>
                    <a:pt x="228" y="482"/>
                  </a:lnTo>
                  <a:lnTo>
                    <a:pt x="228" y="482"/>
                  </a:lnTo>
                  <a:lnTo>
                    <a:pt x="228" y="482"/>
                  </a:lnTo>
                  <a:lnTo>
                    <a:pt x="228" y="482"/>
                  </a:lnTo>
                  <a:lnTo>
                    <a:pt x="230" y="482"/>
                  </a:lnTo>
                  <a:lnTo>
                    <a:pt x="230" y="482"/>
                  </a:lnTo>
                  <a:lnTo>
                    <a:pt x="230" y="482"/>
                  </a:lnTo>
                  <a:close/>
                  <a:moveTo>
                    <a:pt x="238" y="464"/>
                  </a:moveTo>
                  <a:lnTo>
                    <a:pt x="240" y="464"/>
                  </a:lnTo>
                  <a:lnTo>
                    <a:pt x="240" y="464"/>
                  </a:lnTo>
                  <a:lnTo>
                    <a:pt x="238" y="462"/>
                  </a:lnTo>
                  <a:lnTo>
                    <a:pt x="238" y="462"/>
                  </a:lnTo>
                  <a:lnTo>
                    <a:pt x="238" y="462"/>
                  </a:lnTo>
                  <a:lnTo>
                    <a:pt x="238" y="462"/>
                  </a:lnTo>
                  <a:lnTo>
                    <a:pt x="238" y="462"/>
                  </a:lnTo>
                  <a:lnTo>
                    <a:pt x="238" y="462"/>
                  </a:lnTo>
                  <a:lnTo>
                    <a:pt x="238" y="462"/>
                  </a:lnTo>
                  <a:lnTo>
                    <a:pt x="238" y="462"/>
                  </a:lnTo>
                  <a:lnTo>
                    <a:pt x="238" y="464"/>
                  </a:lnTo>
                  <a:lnTo>
                    <a:pt x="238" y="464"/>
                  </a:lnTo>
                  <a:lnTo>
                    <a:pt x="238" y="464"/>
                  </a:lnTo>
                  <a:lnTo>
                    <a:pt x="236" y="462"/>
                  </a:lnTo>
                  <a:lnTo>
                    <a:pt x="236" y="462"/>
                  </a:lnTo>
                  <a:lnTo>
                    <a:pt x="236" y="462"/>
                  </a:lnTo>
                  <a:lnTo>
                    <a:pt x="236" y="462"/>
                  </a:lnTo>
                  <a:lnTo>
                    <a:pt x="236" y="462"/>
                  </a:lnTo>
                  <a:lnTo>
                    <a:pt x="236" y="460"/>
                  </a:lnTo>
                  <a:lnTo>
                    <a:pt x="236" y="460"/>
                  </a:lnTo>
                  <a:lnTo>
                    <a:pt x="236" y="462"/>
                  </a:lnTo>
                  <a:lnTo>
                    <a:pt x="236" y="462"/>
                  </a:lnTo>
                  <a:lnTo>
                    <a:pt x="236" y="462"/>
                  </a:lnTo>
                  <a:lnTo>
                    <a:pt x="236" y="462"/>
                  </a:lnTo>
                  <a:lnTo>
                    <a:pt x="236" y="462"/>
                  </a:lnTo>
                  <a:lnTo>
                    <a:pt x="236" y="462"/>
                  </a:lnTo>
                  <a:lnTo>
                    <a:pt x="236" y="462"/>
                  </a:lnTo>
                  <a:lnTo>
                    <a:pt x="238" y="464"/>
                  </a:lnTo>
                  <a:lnTo>
                    <a:pt x="238" y="464"/>
                  </a:lnTo>
                  <a:close/>
                  <a:moveTo>
                    <a:pt x="240" y="460"/>
                  </a:moveTo>
                  <a:lnTo>
                    <a:pt x="240" y="460"/>
                  </a:lnTo>
                  <a:lnTo>
                    <a:pt x="238" y="460"/>
                  </a:lnTo>
                  <a:lnTo>
                    <a:pt x="238" y="460"/>
                  </a:lnTo>
                  <a:lnTo>
                    <a:pt x="240" y="460"/>
                  </a:lnTo>
                  <a:lnTo>
                    <a:pt x="240" y="460"/>
                  </a:lnTo>
                  <a:close/>
                  <a:moveTo>
                    <a:pt x="228" y="502"/>
                  </a:moveTo>
                  <a:lnTo>
                    <a:pt x="228" y="500"/>
                  </a:lnTo>
                  <a:lnTo>
                    <a:pt x="226" y="502"/>
                  </a:lnTo>
                  <a:lnTo>
                    <a:pt x="228" y="502"/>
                  </a:lnTo>
                  <a:close/>
                  <a:moveTo>
                    <a:pt x="246" y="458"/>
                  </a:moveTo>
                  <a:lnTo>
                    <a:pt x="246" y="458"/>
                  </a:lnTo>
                  <a:lnTo>
                    <a:pt x="242" y="456"/>
                  </a:lnTo>
                  <a:lnTo>
                    <a:pt x="242" y="456"/>
                  </a:lnTo>
                  <a:lnTo>
                    <a:pt x="242" y="454"/>
                  </a:lnTo>
                  <a:lnTo>
                    <a:pt x="242" y="454"/>
                  </a:lnTo>
                  <a:lnTo>
                    <a:pt x="244" y="452"/>
                  </a:lnTo>
                  <a:lnTo>
                    <a:pt x="244" y="454"/>
                  </a:lnTo>
                  <a:lnTo>
                    <a:pt x="244" y="452"/>
                  </a:lnTo>
                  <a:lnTo>
                    <a:pt x="244" y="452"/>
                  </a:lnTo>
                  <a:lnTo>
                    <a:pt x="244" y="452"/>
                  </a:lnTo>
                  <a:lnTo>
                    <a:pt x="242" y="452"/>
                  </a:lnTo>
                  <a:lnTo>
                    <a:pt x="242" y="456"/>
                  </a:lnTo>
                  <a:lnTo>
                    <a:pt x="242" y="456"/>
                  </a:lnTo>
                  <a:lnTo>
                    <a:pt x="244" y="458"/>
                  </a:lnTo>
                  <a:lnTo>
                    <a:pt x="246" y="458"/>
                  </a:lnTo>
                  <a:lnTo>
                    <a:pt x="246" y="458"/>
                  </a:lnTo>
                  <a:close/>
                  <a:moveTo>
                    <a:pt x="246" y="458"/>
                  </a:moveTo>
                  <a:lnTo>
                    <a:pt x="246" y="456"/>
                  </a:lnTo>
                  <a:lnTo>
                    <a:pt x="244" y="456"/>
                  </a:lnTo>
                  <a:lnTo>
                    <a:pt x="246" y="458"/>
                  </a:lnTo>
                  <a:close/>
                  <a:moveTo>
                    <a:pt x="230" y="518"/>
                  </a:moveTo>
                  <a:lnTo>
                    <a:pt x="226" y="516"/>
                  </a:lnTo>
                  <a:lnTo>
                    <a:pt x="226" y="516"/>
                  </a:lnTo>
                  <a:lnTo>
                    <a:pt x="228" y="518"/>
                  </a:lnTo>
                  <a:lnTo>
                    <a:pt x="230" y="518"/>
                  </a:lnTo>
                  <a:lnTo>
                    <a:pt x="230" y="516"/>
                  </a:lnTo>
                  <a:lnTo>
                    <a:pt x="230" y="516"/>
                  </a:lnTo>
                  <a:lnTo>
                    <a:pt x="228" y="516"/>
                  </a:lnTo>
                  <a:lnTo>
                    <a:pt x="230" y="518"/>
                  </a:lnTo>
                  <a:lnTo>
                    <a:pt x="230" y="518"/>
                  </a:lnTo>
                  <a:close/>
                  <a:moveTo>
                    <a:pt x="226" y="532"/>
                  </a:moveTo>
                  <a:lnTo>
                    <a:pt x="224" y="530"/>
                  </a:lnTo>
                  <a:lnTo>
                    <a:pt x="226" y="532"/>
                  </a:lnTo>
                  <a:lnTo>
                    <a:pt x="226" y="532"/>
                  </a:lnTo>
                  <a:close/>
                  <a:moveTo>
                    <a:pt x="254" y="456"/>
                  </a:moveTo>
                  <a:lnTo>
                    <a:pt x="254" y="456"/>
                  </a:lnTo>
                  <a:lnTo>
                    <a:pt x="256" y="456"/>
                  </a:lnTo>
                  <a:lnTo>
                    <a:pt x="254" y="456"/>
                  </a:lnTo>
                  <a:close/>
                  <a:moveTo>
                    <a:pt x="242" y="490"/>
                  </a:moveTo>
                  <a:lnTo>
                    <a:pt x="242" y="490"/>
                  </a:lnTo>
                  <a:lnTo>
                    <a:pt x="246" y="492"/>
                  </a:lnTo>
                  <a:lnTo>
                    <a:pt x="244" y="488"/>
                  </a:lnTo>
                  <a:lnTo>
                    <a:pt x="244" y="488"/>
                  </a:lnTo>
                  <a:lnTo>
                    <a:pt x="244" y="490"/>
                  </a:lnTo>
                  <a:lnTo>
                    <a:pt x="242" y="490"/>
                  </a:lnTo>
                  <a:lnTo>
                    <a:pt x="242" y="490"/>
                  </a:lnTo>
                  <a:lnTo>
                    <a:pt x="242" y="490"/>
                  </a:lnTo>
                  <a:lnTo>
                    <a:pt x="242" y="490"/>
                  </a:lnTo>
                  <a:lnTo>
                    <a:pt x="242" y="490"/>
                  </a:lnTo>
                  <a:lnTo>
                    <a:pt x="242" y="490"/>
                  </a:lnTo>
                  <a:lnTo>
                    <a:pt x="242" y="490"/>
                  </a:lnTo>
                  <a:close/>
                  <a:moveTo>
                    <a:pt x="246" y="498"/>
                  </a:moveTo>
                  <a:lnTo>
                    <a:pt x="242" y="494"/>
                  </a:lnTo>
                  <a:lnTo>
                    <a:pt x="242" y="494"/>
                  </a:lnTo>
                  <a:lnTo>
                    <a:pt x="242" y="496"/>
                  </a:lnTo>
                  <a:lnTo>
                    <a:pt x="244" y="496"/>
                  </a:lnTo>
                  <a:lnTo>
                    <a:pt x="246" y="498"/>
                  </a:lnTo>
                  <a:close/>
                  <a:moveTo>
                    <a:pt x="252" y="502"/>
                  </a:moveTo>
                  <a:lnTo>
                    <a:pt x="252" y="502"/>
                  </a:lnTo>
                  <a:lnTo>
                    <a:pt x="250" y="498"/>
                  </a:lnTo>
                  <a:lnTo>
                    <a:pt x="250" y="496"/>
                  </a:lnTo>
                  <a:lnTo>
                    <a:pt x="250" y="496"/>
                  </a:lnTo>
                  <a:lnTo>
                    <a:pt x="250" y="494"/>
                  </a:lnTo>
                  <a:lnTo>
                    <a:pt x="252" y="492"/>
                  </a:lnTo>
                  <a:lnTo>
                    <a:pt x="250" y="490"/>
                  </a:lnTo>
                  <a:lnTo>
                    <a:pt x="250" y="490"/>
                  </a:lnTo>
                  <a:lnTo>
                    <a:pt x="248" y="492"/>
                  </a:lnTo>
                  <a:lnTo>
                    <a:pt x="248" y="494"/>
                  </a:lnTo>
                  <a:lnTo>
                    <a:pt x="248" y="494"/>
                  </a:lnTo>
                  <a:lnTo>
                    <a:pt x="248" y="494"/>
                  </a:lnTo>
                  <a:lnTo>
                    <a:pt x="246" y="494"/>
                  </a:lnTo>
                  <a:lnTo>
                    <a:pt x="246" y="494"/>
                  </a:lnTo>
                  <a:lnTo>
                    <a:pt x="248" y="496"/>
                  </a:lnTo>
                  <a:lnTo>
                    <a:pt x="248" y="496"/>
                  </a:lnTo>
                  <a:lnTo>
                    <a:pt x="248" y="498"/>
                  </a:lnTo>
                  <a:lnTo>
                    <a:pt x="250" y="496"/>
                  </a:lnTo>
                  <a:lnTo>
                    <a:pt x="250" y="496"/>
                  </a:lnTo>
                  <a:lnTo>
                    <a:pt x="250" y="500"/>
                  </a:lnTo>
                  <a:lnTo>
                    <a:pt x="252" y="502"/>
                  </a:lnTo>
                  <a:lnTo>
                    <a:pt x="252" y="502"/>
                  </a:lnTo>
                  <a:close/>
                  <a:moveTo>
                    <a:pt x="266" y="464"/>
                  </a:moveTo>
                  <a:lnTo>
                    <a:pt x="266" y="464"/>
                  </a:lnTo>
                  <a:lnTo>
                    <a:pt x="266" y="464"/>
                  </a:lnTo>
                  <a:lnTo>
                    <a:pt x="264" y="464"/>
                  </a:lnTo>
                  <a:lnTo>
                    <a:pt x="264" y="464"/>
                  </a:lnTo>
                  <a:lnTo>
                    <a:pt x="266" y="464"/>
                  </a:lnTo>
                  <a:lnTo>
                    <a:pt x="266" y="464"/>
                  </a:lnTo>
                  <a:close/>
                  <a:moveTo>
                    <a:pt x="236" y="560"/>
                  </a:moveTo>
                  <a:lnTo>
                    <a:pt x="236" y="560"/>
                  </a:lnTo>
                  <a:lnTo>
                    <a:pt x="234" y="558"/>
                  </a:lnTo>
                  <a:lnTo>
                    <a:pt x="234" y="558"/>
                  </a:lnTo>
                  <a:lnTo>
                    <a:pt x="234" y="558"/>
                  </a:lnTo>
                  <a:lnTo>
                    <a:pt x="234" y="560"/>
                  </a:lnTo>
                  <a:lnTo>
                    <a:pt x="236" y="560"/>
                  </a:lnTo>
                  <a:lnTo>
                    <a:pt x="236" y="560"/>
                  </a:lnTo>
                  <a:close/>
                  <a:moveTo>
                    <a:pt x="262" y="492"/>
                  </a:moveTo>
                  <a:lnTo>
                    <a:pt x="262" y="492"/>
                  </a:lnTo>
                  <a:lnTo>
                    <a:pt x="264" y="494"/>
                  </a:lnTo>
                  <a:lnTo>
                    <a:pt x="266" y="494"/>
                  </a:lnTo>
                  <a:lnTo>
                    <a:pt x="266" y="494"/>
                  </a:lnTo>
                  <a:lnTo>
                    <a:pt x="268" y="496"/>
                  </a:lnTo>
                  <a:lnTo>
                    <a:pt x="268" y="496"/>
                  </a:lnTo>
                  <a:lnTo>
                    <a:pt x="266" y="494"/>
                  </a:lnTo>
                  <a:lnTo>
                    <a:pt x="266" y="494"/>
                  </a:lnTo>
                  <a:lnTo>
                    <a:pt x="266" y="492"/>
                  </a:lnTo>
                  <a:lnTo>
                    <a:pt x="264" y="490"/>
                  </a:lnTo>
                  <a:lnTo>
                    <a:pt x="262" y="492"/>
                  </a:lnTo>
                  <a:close/>
                  <a:moveTo>
                    <a:pt x="262" y="506"/>
                  </a:moveTo>
                  <a:lnTo>
                    <a:pt x="262" y="506"/>
                  </a:lnTo>
                  <a:lnTo>
                    <a:pt x="262" y="506"/>
                  </a:lnTo>
                  <a:lnTo>
                    <a:pt x="260" y="506"/>
                  </a:lnTo>
                  <a:lnTo>
                    <a:pt x="260" y="506"/>
                  </a:lnTo>
                  <a:lnTo>
                    <a:pt x="262" y="506"/>
                  </a:lnTo>
                  <a:lnTo>
                    <a:pt x="262" y="506"/>
                  </a:lnTo>
                  <a:lnTo>
                    <a:pt x="262" y="506"/>
                  </a:lnTo>
                  <a:close/>
                  <a:moveTo>
                    <a:pt x="260" y="508"/>
                  </a:moveTo>
                  <a:lnTo>
                    <a:pt x="260" y="510"/>
                  </a:lnTo>
                  <a:lnTo>
                    <a:pt x="260" y="510"/>
                  </a:lnTo>
                  <a:lnTo>
                    <a:pt x="260" y="508"/>
                  </a:lnTo>
                  <a:close/>
                  <a:moveTo>
                    <a:pt x="250" y="536"/>
                  </a:moveTo>
                  <a:lnTo>
                    <a:pt x="250" y="536"/>
                  </a:lnTo>
                  <a:lnTo>
                    <a:pt x="250" y="534"/>
                  </a:lnTo>
                  <a:lnTo>
                    <a:pt x="248" y="534"/>
                  </a:lnTo>
                  <a:lnTo>
                    <a:pt x="248" y="534"/>
                  </a:lnTo>
                  <a:lnTo>
                    <a:pt x="250" y="536"/>
                  </a:lnTo>
                  <a:lnTo>
                    <a:pt x="250" y="536"/>
                  </a:lnTo>
                  <a:lnTo>
                    <a:pt x="250" y="536"/>
                  </a:lnTo>
                  <a:close/>
                  <a:moveTo>
                    <a:pt x="252" y="534"/>
                  </a:moveTo>
                  <a:lnTo>
                    <a:pt x="252" y="534"/>
                  </a:lnTo>
                  <a:lnTo>
                    <a:pt x="252" y="532"/>
                  </a:lnTo>
                  <a:lnTo>
                    <a:pt x="252" y="530"/>
                  </a:lnTo>
                  <a:lnTo>
                    <a:pt x="252" y="530"/>
                  </a:lnTo>
                  <a:lnTo>
                    <a:pt x="252" y="532"/>
                  </a:lnTo>
                  <a:lnTo>
                    <a:pt x="250" y="532"/>
                  </a:lnTo>
                  <a:lnTo>
                    <a:pt x="250" y="530"/>
                  </a:lnTo>
                  <a:lnTo>
                    <a:pt x="248" y="532"/>
                  </a:lnTo>
                  <a:lnTo>
                    <a:pt x="248" y="532"/>
                  </a:lnTo>
                  <a:lnTo>
                    <a:pt x="248" y="532"/>
                  </a:lnTo>
                  <a:lnTo>
                    <a:pt x="248" y="532"/>
                  </a:lnTo>
                  <a:lnTo>
                    <a:pt x="248" y="532"/>
                  </a:lnTo>
                  <a:lnTo>
                    <a:pt x="248" y="532"/>
                  </a:lnTo>
                  <a:lnTo>
                    <a:pt x="252" y="534"/>
                  </a:lnTo>
                  <a:lnTo>
                    <a:pt x="252" y="534"/>
                  </a:lnTo>
                  <a:close/>
                  <a:moveTo>
                    <a:pt x="252" y="544"/>
                  </a:moveTo>
                  <a:lnTo>
                    <a:pt x="252" y="544"/>
                  </a:lnTo>
                  <a:lnTo>
                    <a:pt x="252" y="542"/>
                  </a:lnTo>
                  <a:lnTo>
                    <a:pt x="250" y="540"/>
                  </a:lnTo>
                  <a:lnTo>
                    <a:pt x="250" y="542"/>
                  </a:lnTo>
                  <a:lnTo>
                    <a:pt x="250" y="542"/>
                  </a:lnTo>
                  <a:lnTo>
                    <a:pt x="250" y="544"/>
                  </a:lnTo>
                  <a:lnTo>
                    <a:pt x="248" y="544"/>
                  </a:lnTo>
                  <a:lnTo>
                    <a:pt x="248" y="544"/>
                  </a:lnTo>
                  <a:lnTo>
                    <a:pt x="250" y="546"/>
                  </a:lnTo>
                  <a:lnTo>
                    <a:pt x="252" y="544"/>
                  </a:lnTo>
                  <a:lnTo>
                    <a:pt x="252" y="544"/>
                  </a:lnTo>
                  <a:close/>
                  <a:moveTo>
                    <a:pt x="274" y="498"/>
                  </a:moveTo>
                  <a:lnTo>
                    <a:pt x="276" y="496"/>
                  </a:lnTo>
                  <a:lnTo>
                    <a:pt x="276" y="496"/>
                  </a:lnTo>
                  <a:lnTo>
                    <a:pt x="278" y="500"/>
                  </a:lnTo>
                  <a:lnTo>
                    <a:pt x="280" y="502"/>
                  </a:lnTo>
                  <a:lnTo>
                    <a:pt x="276" y="502"/>
                  </a:lnTo>
                  <a:lnTo>
                    <a:pt x="276" y="502"/>
                  </a:lnTo>
                  <a:lnTo>
                    <a:pt x="278" y="502"/>
                  </a:lnTo>
                  <a:lnTo>
                    <a:pt x="278" y="504"/>
                  </a:lnTo>
                  <a:lnTo>
                    <a:pt x="278" y="504"/>
                  </a:lnTo>
                  <a:lnTo>
                    <a:pt x="280" y="502"/>
                  </a:lnTo>
                  <a:lnTo>
                    <a:pt x="280" y="498"/>
                  </a:lnTo>
                  <a:lnTo>
                    <a:pt x="280" y="498"/>
                  </a:lnTo>
                  <a:lnTo>
                    <a:pt x="282" y="500"/>
                  </a:lnTo>
                  <a:lnTo>
                    <a:pt x="284" y="502"/>
                  </a:lnTo>
                  <a:lnTo>
                    <a:pt x="286" y="502"/>
                  </a:lnTo>
                  <a:lnTo>
                    <a:pt x="288" y="506"/>
                  </a:lnTo>
                  <a:lnTo>
                    <a:pt x="292" y="504"/>
                  </a:lnTo>
                  <a:lnTo>
                    <a:pt x="292" y="504"/>
                  </a:lnTo>
                  <a:lnTo>
                    <a:pt x="292" y="504"/>
                  </a:lnTo>
                  <a:lnTo>
                    <a:pt x="292" y="504"/>
                  </a:lnTo>
                  <a:lnTo>
                    <a:pt x="292" y="502"/>
                  </a:lnTo>
                  <a:lnTo>
                    <a:pt x="292" y="502"/>
                  </a:lnTo>
                  <a:lnTo>
                    <a:pt x="292" y="502"/>
                  </a:lnTo>
                  <a:lnTo>
                    <a:pt x="292" y="502"/>
                  </a:lnTo>
                  <a:lnTo>
                    <a:pt x="292" y="502"/>
                  </a:lnTo>
                  <a:lnTo>
                    <a:pt x="292" y="502"/>
                  </a:lnTo>
                  <a:lnTo>
                    <a:pt x="296" y="504"/>
                  </a:lnTo>
                  <a:lnTo>
                    <a:pt x="298" y="504"/>
                  </a:lnTo>
                  <a:lnTo>
                    <a:pt x="300" y="506"/>
                  </a:lnTo>
                  <a:lnTo>
                    <a:pt x="300" y="506"/>
                  </a:lnTo>
                  <a:lnTo>
                    <a:pt x="300" y="504"/>
                  </a:lnTo>
                  <a:lnTo>
                    <a:pt x="300" y="504"/>
                  </a:lnTo>
                  <a:lnTo>
                    <a:pt x="298" y="502"/>
                  </a:lnTo>
                  <a:lnTo>
                    <a:pt x="298" y="502"/>
                  </a:lnTo>
                  <a:lnTo>
                    <a:pt x="296" y="500"/>
                  </a:lnTo>
                  <a:lnTo>
                    <a:pt x="294" y="500"/>
                  </a:lnTo>
                  <a:lnTo>
                    <a:pt x="290" y="502"/>
                  </a:lnTo>
                  <a:lnTo>
                    <a:pt x="292" y="500"/>
                  </a:lnTo>
                  <a:lnTo>
                    <a:pt x="292" y="500"/>
                  </a:lnTo>
                  <a:lnTo>
                    <a:pt x="290" y="498"/>
                  </a:lnTo>
                  <a:lnTo>
                    <a:pt x="288" y="498"/>
                  </a:lnTo>
                  <a:lnTo>
                    <a:pt x="288" y="498"/>
                  </a:lnTo>
                  <a:lnTo>
                    <a:pt x="288" y="498"/>
                  </a:lnTo>
                  <a:lnTo>
                    <a:pt x="286" y="496"/>
                  </a:lnTo>
                  <a:lnTo>
                    <a:pt x="284" y="494"/>
                  </a:lnTo>
                  <a:lnTo>
                    <a:pt x="284" y="494"/>
                  </a:lnTo>
                  <a:lnTo>
                    <a:pt x="282" y="494"/>
                  </a:lnTo>
                  <a:lnTo>
                    <a:pt x="282" y="494"/>
                  </a:lnTo>
                  <a:lnTo>
                    <a:pt x="284" y="496"/>
                  </a:lnTo>
                  <a:lnTo>
                    <a:pt x="284" y="496"/>
                  </a:lnTo>
                  <a:lnTo>
                    <a:pt x="284" y="498"/>
                  </a:lnTo>
                  <a:lnTo>
                    <a:pt x="284" y="498"/>
                  </a:lnTo>
                  <a:lnTo>
                    <a:pt x="282" y="498"/>
                  </a:lnTo>
                  <a:lnTo>
                    <a:pt x="282" y="498"/>
                  </a:lnTo>
                  <a:lnTo>
                    <a:pt x="282" y="496"/>
                  </a:lnTo>
                  <a:lnTo>
                    <a:pt x="282" y="496"/>
                  </a:lnTo>
                  <a:lnTo>
                    <a:pt x="280" y="496"/>
                  </a:lnTo>
                  <a:lnTo>
                    <a:pt x="282" y="494"/>
                  </a:lnTo>
                  <a:lnTo>
                    <a:pt x="282" y="494"/>
                  </a:lnTo>
                  <a:lnTo>
                    <a:pt x="278" y="494"/>
                  </a:lnTo>
                  <a:lnTo>
                    <a:pt x="278" y="494"/>
                  </a:lnTo>
                  <a:lnTo>
                    <a:pt x="280" y="494"/>
                  </a:lnTo>
                  <a:lnTo>
                    <a:pt x="274" y="488"/>
                  </a:lnTo>
                  <a:lnTo>
                    <a:pt x="274" y="488"/>
                  </a:lnTo>
                  <a:lnTo>
                    <a:pt x="274" y="492"/>
                  </a:lnTo>
                  <a:lnTo>
                    <a:pt x="274" y="492"/>
                  </a:lnTo>
                  <a:lnTo>
                    <a:pt x="274" y="492"/>
                  </a:lnTo>
                  <a:lnTo>
                    <a:pt x="274" y="492"/>
                  </a:lnTo>
                  <a:lnTo>
                    <a:pt x="272" y="494"/>
                  </a:lnTo>
                  <a:lnTo>
                    <a:pt x="272" y="496"/>
                  </a:lnTo>
                  <a:lnTo>
                    <a:pt x="274" y="496"/>
                  </a:lnTo>
                  <a:lnTo>
                    <a:pt x="274" y="498"/>
                  </a:lnTo>
                  <a:lnTo>
                    <a:pt x="274" y="498"/>
                  </a:lnTo>
                  <a:close/>
                  <a:moveTo>
                    <a:pt x="294" y="504"/>
                  </a:moveTo>
                  <a:lnTo>
                    <a:pt x="294" y="504"/>
                  </a:lnTo>
                  <a:lnTo>
                    <a:pt x="292" y="506"/>
                  </a:lnTo>
                  <a:lnTo>
                    <a:pt x="292" y="506"/>
                  </a:lnTo>
                  <a:lnTo>
                    <a:pt x="292" y="506"/>
                  </a:lnTo>
                  <a:lnTo>
                    <a:pt x="294" y="506"/>
                  </a:lnTo>
                  <a:lnTo>
                    <a:pt x="294" y="504"/>
                  </a:lnTo>
                  <a:lnTo>
                    <a:pt x="294" y="504"/>
                  </a:lnTo>
                  <a:close/>
                  <a:moveTo>
                    <a:pt x="282" y="506"/>
                  </a:moveTo>
                  <a:lnTo>
                    <a:pt x="282" y="506"/>
                  </a:lnTo>
                  <a:lnTo>
                    <a:pt x="280" y="506"/>
                  </a:lnTo>
                  <a:lnTo>
                    <a:pt x="280" y="506"/>
                  </a:lnTo>
                  <a:lnTo>
                    <a:pt x="282" y="508"/>
                  </a:lnTo>
                  <a:lnTo>
                    <a:pt x="282" y="508"/>
                  </a:lnTo>
                  <a:lnTo>
                    <a:pt x="282" y="506"/>
                  </a:lnTo>
                  <a:lnTo>
                    <a:pt x="282" y="506"/>
                  </a:lnTo>
                  <a:lnTo>
                    <a:pt x="282" y="506"/>
                  </a:lnTo>
                  <a:lnTo>
                    <a:pt x="282" y="506"/>
                  </a:lnTo>
                  <a:lnTo>
                    <a:pt x="282" y="506"/>
                  </a:lnTo>
                  <a:lnTo>
                    <a:pt x="282" y="506"/>
                  </a:lnTo>
                  <a:lnTo>
                    <a:pt x="282" y="506"/>
                  </a:lnTo>
                  <a:lnTo>
                    <a:pt x="282" y="506"/>
                  </a:lnTo>
                  <a:lnTo>
                    <a:pt x="282" y="506"/>
                  </a:lnTo>
                  <a:close/>
                  <a:moveTo>
                    <a:pt x="278" y="508"/>
                  </a:moveTo>
                  <a:lnTo>
                    <a:pt x="276" y="508"/>
                  </a:lnTo>
                  <a:lnTo>
                    <a:pt x="278" y="508"/>
                  </a:lnTo>
                  <a:lnTo>
                    <a:pt x="278" y="508"/>
                  </a:lnTo>
                  <a:lnTo>
                    <a:pt x="278" y="508"/>
                  </a:lnTo>
                  <a:lnTo>
                    <a:pt x="278" y="508"/>
                  </a:lnTo>
                  <a:lnTo>
                    <a:pt x="278" y="508"/>
                  </a:lnTo>
                  <a:close/>
                  <a:moveTo>
                    <a:pt x="272" y="506"/>
                  </a:moveTo>
                  <a:lnTo>
                    <a:pt x="272" y="506"/>
                  </a:lnTo>
                  <a:lnTo>
                    <a:pt x="272" y="504"/>
                  </a:lnTo>
                  <a:lnTo>
                    <a:pt x="272" y="506"/>
                  </a:lnTo>
                  <a:lnTo>
                    <a:pt x="272" y="506"/>
                  </a:lnTo>
                  <a:lnTo>
                    <a:pt x="272" y="506"/>
                  </a:lnTo>
                  <a:lnTo>
                    <a:pt x="272" y="506"/>
                  </a:lnTo>
                  <a:lnTo>
                    <a:pt x="272" y="506"/>
                  </a:lnTo>
                  <a:close/>
                  <a:moveTo>
                    <a:pt x="272" y="506"/>
                  </a:moveTo>
                  <a:lnTo>
                    <a:pt x="272" y="506"/>
                  </a:lnTo>
                  <a:lnTo>
                    <a:pt x="274" y="508"/>
                  </a:lnTo>
                  <a:lnTo>
                    <a:pt x="274" y="508"/>
                  </a:lnTo>
                  <a:lnTo>
                    <a:pt x="274" y="508"/>
                  </a:lnTo>
                  <a:lnTo>
                    <a:pt x="276" y="508"/>
                  </a:lnTo>
                  <a:lnTo>
                    <a:pt x="276" y="506"/>
                  </a:lnTo>
                  <a:lnTo>
                    <a:pt x="276" y="506"/>
                  </a:lnTo>
                  <a:lnTo>
                    <a:pt x="272" y="506"/>
                  </a:lnTo>
                  <a:lnTo>
                    <a:pt x="272" y="506"/>
                  </a:lnTo>
                  <a:close/>
                  <a:moveTo>
                    <a:pt x="262" y="542"/>
                  </a:moveTo>
                  <a:lnTo>
                    <a:pt x="262" y="542"/>
                  </a:lnTo>
                  <a:lnTo>
                    <a:pt x="260" y="542"/>
                  </a:lnTo>
                  <a:lnTo>
                    <a:pt x="260" y="544"/>
                  </a:lnTo>
                  <a:lnTo>
                    <a:pt x="260" y="544"/>
                  </a:lnTo>
                  <a:lnTo>
                    <a:pt x="262" y="542"/>
                  </a:lnTo>
                  <a:lnTo>
                    <a:pt x="262" y="542"/>
                  </a:lnTo>
                  <a:close/>
                  <a:moveTo>
                    <a:pt x="264" y="542"/>
                  </a:moveTo>
                  <a:lnTo>
                    <a:pt x="264" y="542"/>
                  </a:lnTo>
                  <a:lnTo>
                    <a:pt x="262" y="542"/>
                  </a:lnTo>
                  <a:lnTo>
                    <a:pt x="262" y="542"/>
                  </a:lnTo>
                  <a:lnTo>
                    <a:pt x="264" y="542"/>
                  </a:lnTo>
                  <a:lnTo>
                    <a:pt x="264" y="542"/>
                  </a:lnTo>
                  <a:close/>
                  <a:moveTo>
                    <a:pt x="268" y="540"/>
                  </a:moveTo>
                  <a:lnTo>
                    <a:pt x="268" y="540"/>
                  </a:lnTo>
                  <a:lnTo>
                    <a:pt x="266" y="538"/>
                  </a:lnTo>
                  <a:lnTo>
                    <a:pt x="264" y="538"/>
                  </a:lnTo>
                  <a:lnTo>
                    <a:pt x="266" y="536"/>
                  </a:lnTo>
                  <a:lnTo>
                    <a:pt x="266" y="536"/>
                  </a:lnTo>
                  <a:lnTo>
                    <a:pt x="266" y="534"/>
                  </a:lnTo>
                  <a:lnTo>
                    <a:pt x="268" y="536"/>
                  </a:lnTo>
                  <a:lnTo>
                    <a:pt x="268" y="534"/>
                  </a:lnTo>
                  <a:lnTo>
                    <a:pt x="268" y="534"/>
                  </a:lnTo>
                  <a:lnTo>
                    <a:pt x="266" y="534"/>
                  </a:lnTo>
                  <a:lnTo>
                    <a:pt x="264" y="534"/>
                  </a:lnTo>
                  <a:lnTo>
                    <a:pt x="264" y="538"/>
                  </a:lnTo>
                  <a:lnTo>
                    <a:pt x="264" y="538"/>
                  </a:lnTo>
                  <a:lnTo>
                    <a:pt x="266" y="540"/>
                  </a:lnTo>
                  <a:lnTo>
                    <a:pt x="268" y="540"/>
                  </a:lnTo>
                  <a:lnTo>
                    <a:pt x="268" y="540"/>
                  </a:lnTo>
                  <a:close/>
                  <a:moveTo>
                    <a:pt x="276" y="536"/>
                  </a:moveTo>
                  <a:lnTo>
                    <a:pt x="278" y="536"/>
                  </a:lnTo>
                  <a:lnTo>
                    <a:pt x="276" y="532"/>
                  </a:lnTo>
                  <a:lnTo>
                    <a:pt x="276" y="532"/>
                  </a:lnTo>
                  <a:lnTo>
                    <a:pt x="280" y="534"/>
                  </a:lnTo>
                  <a:lnTo>
                    <a:pt x="282" y="536"/>
                  </a:lnTo>
                  <a:lnTo>
                    <a:pt x="282" y="536"/>
                  </a:lnTo>
                  <a:lnTo>
                    <a:pt x="280" y="536"/>
                  </a:lnTo>
                  <a:lnTo>
                    <a:pt x="278" y="536"/>
                  </a:lnTo>
                  <a:lnTo>
                    <a:pt x="282" y="542"/>
                  </a:lnTo>
                  <a:lnTo>
                    <a:pt x="282" y="542"/>
                  </a:lnTo>
                  <a:lnTo>
                    <a:pt x="282" y="540"/>
                  </a:lnTo>
                  <a:lnTo>
                    <a:pt x="282" y="538"/>
                  </a:lnTo>
                  <a:lnTo>
                    <a:pt x="282" y="538"/>
                  </a:lnTo>
                  <a:lnTo>
                    <a:pt x="284" y="538"/>
                  </a:lnTo>
                  <a:lnTo>
                    <a:pt x="284" y="538"/>
                  </a:lnTo>
                  <a:lnTo>
                    <a:pt x="282" y="536"/>
                  </a:lnTo>
                  <a:lnTo>
                    <a:pt x="282" y="536"/>
                  </a:lnTo>
                  <a:lnTo>
                    <a:pt x="284" y="536"/>
                  </a:lnTo>
                  <a:lnTo>
                    <a:pt x="284" y="534"/>
                  </a:lnTo>
                  <a:lnTo>
                    <a:pt x="286" y="532"/>
                  </a:lnTo>
                  <a:lnTo>
                    <a:pt x="286" y="532"/>
                  </a:lnTo>
                  <a:lnTo>
                    <a:pt x="284" y="532"/>
                  </a:lnTo>
                  <a:lnTo>
                    <a:pt x="286" y="532"/>
                  </a:lnTo>
                  <a:lnTo>
                    <a:pt x="286" y="530"/>
                  </a:lnTo>
                  <a:lnTo>
                    <a:pt x="286" y="530"/>
                  </a:lnTo>
                  <a:lnTo>
                    <a:pt x="280" y="528"/>
                  </a:lnTo>
                  <a:lnTo>
                    <a:pt x="276" y="528"/>
                  </a:lnTo>
                  <a:lnTo>
                    <a:pt x="276" y="524"/>
                  </a:lnTo>
                  <a:lnTo>
                    <a:pt x="276" y="524"/>
                  </a:lnTo>
                  <a:lnTo>
                    <a:pt x="274" y="526"/>
                  </a:lnTo>
                  <a:lnTo>
                    <a:pt x="272" y="526"/>
                  </a:lnTo>
                  <a:lnTo>
                    <a:pt x="272" y="526"/>
                  </a:lnTo>
                  <a:lnTo>
                    <a:pt x="274" y="524"/>
                  </a:lnTo>
                  <a:lnTo>
                    <a:pt x="272" y="522"/>
                  </a:lnTo>
                  <a:lnTo>
                    <a:pt x="272" y="522"/>
                  </a:lnTo>
                  <a:lnTo>
                    <a:pt x="272" y="522"/>
                  </a:lnTo>
                  <a:lnTo>
                    <a:pt x="270" y="522"/>
                  </a:lnTo>
                  <a:lnTo>
                    <a:pt x="270" y="522"/>
                  </a:lnTo>
                  <a:lnTo>
                    <a:pt x="270" y="522"/>
                  </a:lnTo>
                  <a:lnTo>
                    <a:pt x="270" y="522"/>
                  </a:lnTo>
                  <a:lnTo>
                    <a:pt x="272" y="524"/>
                  </a:lnTo>
                  <a:lnTo>
                    <a:pt x="274" y="528"/>
                  </a:lnTo>
                  <a:lnTo>
                    <a:pt x="274" y="530"/>
                  </a:lnTo>
                  <a:lnTo>
                    <a:pt x="276" y="532"/>
                  </a:lnTo>
                  <a:lnTo>
                    <a:pt x="276" y="532"/>
                  </a:lnTo>
                  <a:lnTo>
                    <a:pt x="272" y="530"/>
                  </a:lnTo>
                  <a:lnTo>
                    <a:pt x="268" y="530"/>
                  </a:lnTo>
                  <a:lnTo>
                    <a:pt x="268" y="530"/>
                  </a:lnTo>
                  <a:lnTo>
                    <a:pt x="268" y="532"/>
                  </a:lnTo>
                  <a:lnTo>
                    <a:pt x="272" y="532"/>
                  </a:lnTo>
                  <a:lnTo>
                    <a:pt x="274" y="534"/>
                  </a:lnTo>
                  <a:lnTo>
                    <a:pt x="276" y="536"/>
                  </a:lnTo>
                  <a:lnTo>
                    <a:pt x="276" y="536"/>
                  </a:lnTo>
                  <a:close/>
                  <a:moveTo>
                    <a:pt x="276" y="538"/>
                  </a:moveTo>
                  <a:lnTo>
                    <a:pt x="278" y="538"/>
                  </a:lnTo>
                  <a:lnTo>
                    <a:pt x="278" y="538"/>
                  </a:lnTo>
                  <a:lnTo>
                    <a:pt x="276" y="538"/>
                  </a:lnTo>
                  <a:close/>
                  <a:moveTo>
                    <a:pt x="266" y="572"/>
                  </a:moveTo>
                  <a:lnTo>
                    <a:pt x="266" y="572"/>
                  </a:lnTo>
                  <a:lnTo>
                    <a:pt x="268" y="574"/>
                  </a:lnTo>
                  <a:lnTo>
                    <a:pt x="268" y="570"/>
                  </a:lnTo>
                  <a:lnTo>
                    <a:pt x="268" y="570"/>
                  </a:lnTo>
                  <a:lnTo>
                    <a:pt x="266" y="572"/>
                  </a:lnTo>
                  <a:lnTo>
                    <a:pt x="266" y="572"/>
                  </a:lnTo>
                  <a:lnTo>
                    <a:pt x="266" y="572"/>
                  </a:lnTo>
                  <a:lnTo>
                    <a:pt x="264" y="572"/>
                  </a:lnTo>
                  <a:lnTo>
                    <a:pt x="266" y="572"/>
                  </a:lnTo>
                  <a:lnTo>
                    <a:pt x="266" y="572"/>
                  </a:lnTo>
                  <a:lnTo>
                    <a:pt x="266" y="572"/>
                  </a:lnTo>
                  <a:lnTo>
                    <a:pt x="266" y="572"/>
                  </a:lnTo>
                  <a:close/>
                  <a:moveTo>
                    <a:pt x="268" y="580"/>
                  </a:moveTo>
                  <a:lnTo>
                    <a:pt x="266" y="576"/>
                  </a:lnTo>
                  <a:lnTo>
                    <a:pt x="266" y="576"/>
                  </a:lnTo>
                  <a:lnTo>
                    <a:pt x="266" y="578"/>
                  </a:lnTo>
                  <a:lnTo>
                    <a:pt x="266" y="578"/>
                  </a:lnTo>
                  <a:lnTo>
                    <a:pt x="268" y="580"/>
                  </a:lnTo>
                  <a:close/>
                  <a:moveTo>
                    <a:pt x="274" y="584"/>
                  </a:moveTo>
                  <a:lnTo>
                    <a:pt x="274" y="584"/>
                  </a:lnTo>
                  <a:lnTo>
                    <a:pt x="274" y="580"/>
                  </a:lnTo>
                  <a:lnTo>
                    <a:pt x="272" y="578"/>
                  </a:lnTo>
                  <a:lnTo>
                    <a:pt x="272" y="578"/>
                  </a:lnTo>
                  <a:lnTo>
                    <a:pt x="274" y="576"/>
                  </a:lnTo>
                  <a:lnTo>
                    <a:pt x="274" y="574"/>
                  </a:lnTo>
                  <a:lnTo>
                    <a:pt x="274" y="572"/>
                  </a:lnTo>
                  <a:lnTo>
                    <a:pt x="274" y="572"/>
                  </a:lnTo>
                  <a:lnTo>
                    <a:pt x="272" y="574"/>
                  </a:lnTo>
                  <a:lnTo>
                    <a:pt x="272" y="576"/>
                  </a:lnTo>
                  <a:lnTo>
                    <a:pt x="272" y="576"/>
                  </a:lnTo>
                  <a:lnTo>
                    <a:pt x="270" y="576"/>
                  </a:lnTo>
                  <a:lnTo>
                    <a:pt x="268" y="576"/>
                  </a:lnTo>
                  <a:lnTo>
                    <a:pt x="268" y="576"/>
                  </a:lnTo>
                  <a:lnTo>
                    <a:pt x="270" y="578"/>
                  </a:lnTo>
                  <a:lnTo>
                    <a:pt x="270" y="578"/>
                  </a:lnTo>
                  <a:lnTo>
                    <a:pt x="270" y="580"/>
                  </a:lnTo>
                  <a:lnTo>
                    <a:pt x="272" y="578"/>
                  </a:lnTo>
                  <a:lnTo>
                    <a:pt x="272" y="578"/>
                  </a:lnTo>
                  <a:lnTo>
                    <a:pt x="272" y="582"/>
                  </a:lnTo>
                  <a:lnTo>
                    <a:pt x="274" y="584"/>
                  </a:lnTo>
                  <a:lnTo>
                    <a:pt x="274" y="584"/>
                  </a:lnTo>
                  <a:close/>
                  <a:moveTo>
                    <a:pt x="290" y="546"/>
                  </a:moveTo>
                  <a:lnTo>
                    <a:pt x="290" y="546"/>
                  </a:lnTo>
                  <a:lnTo>
                    <a:pt x="288" y="546"/>
                  </a:lnTo>
                  <a:lnTo>
                    <a:pt x="286" y="546"/>
                  </a:lnTo>
                  <a:lnTo>
                    <a:pt x="286" y="546"/>
                  </a:lnTo>
                  <a:lnTo>
                    <a:pt x="290" y="546"/>
                  </a:lnTo>
                  <a:lnTo>
                    <a:pt x="290" y="546"/>
                  </a:lnTo>
                  <a:close/>
                  <a:moveTo>
                    <a:pt x="288" y="556"/>
                  </a:moveTo>
                  <a:lnTo>
                    <a:pt x="288" y="556"/>
                  </a:lnTo>
                  <a:lnTo>
                    <a:pt x="292" y="558"/>
                  </a:lnTo>
                  <a:lnTo>
                    <a:pt x="294" y="560"/>
                  </a:lnTo>
                  <a:lnTo>
                    <a:pt x="294" y="560"/>
                  </a:lnTo>
                  <a:lnTo>
                    <a:pt x="294" y="558"/>
                  </a:lnTo>
                  <a:lnTo>
                    <a:pt x="294" y="554"/>
                  </a:lnTo>
                  <a:lnTo>
                    <a:pt x="294" y="554"/>
                  </a:lnTo>
                  <a:lnTo>
                    <a:pt x="292" y="556"/>
                  </a:lnTo>
                  <a:lnTo>
                    <a:pt x="292" y="556"/>
                  </a:lnTo>
                  <a:lnTo>
                    <a:pt x="292" y="556"/>
                  </a:lnTo>
                  <a:lnTo>
                    <a:pt x="292" y="554"/>
                  </a:lnTo>
                  <a:lnTo>
                    <a:pt x="290" y="554"/>
                  </a:lnTo>
                  <a:lnTo>
                    <a:pt x="290" y="554"/>
                  </a:lnTo>
                  <a:lnTo>
                    <a:pt x="290" y="556"/>
                  </a:lnTo>
                  <a:lnTo>
                    <a:pt x="288" y="556"/>
                  </a:lnTo>
                  <a:lnTo>
                    <a:pt x="288" y="556"/>
                  </a:lnTo>
                  <a:close/>
                  <a:moveTo>
                    <a:pt x="286" y="588"/>
                  </a:moveTo>
                  <a:lnTo>
                    <a:pt x="286" y="588"/>
                  </a:lnTo>
                  <a:lnTo>
                    <a:pt x="284" y="588"/>
                  </a:lnTo>
                  <a:lnTo>
                    <a:pt x="284" y="588"/>
                  </a:lnTo>
                  <a:lnTo>
                    <a:pt x="284" y="588"/>
                  </a:lnTo>
                  <a:lnTo>
                    <a:pt x="284" y="588"/>
                  </a:lnTo>
                  <a:lnTo>
                    <a:pt x="286" y="588"/>
                  </a:lnTo>
                  <a:lnTo>
                    <a:pt x="286" y="588"/>
                  </a:lnTo>
                  <a:close/>
                  <a:moveTo>
                    <a:pt x="292" y="578"/>
                  </a:moveTo>
                  <a:lnTo>
                    <a:pt x="292" y="578"/>
                  </a:lnTo>
                  <a:lnTo>
                    <a:pt x="290" y="576"/>
                  </a:lnTo>
                  <a:lnTo>
                    <a:pt x="290" y="576"/>
                  </a:lnTo>
                  <a:lnTo>
                    <a:pt x="288" y="574"/>
                  </a:lnTo>
                  <a:lnTo>
                    <a:pt x="288" y="572"/>
                  </a:lnTo>
                  <a:lnTo>
                    <a:pt x="284" y="574"/>
                  </a:lnTo>
                  <a:lnTo>
                    <a:pt x="284" y="574"/>
                  </a:lnTo>
                  <a:lnTo>
                    <a:pt x="286" y="576"/>
                  </a:lnTo>
                  <a:lnTo>
                    <a:pt x="290" y="576"/>
                  </a:lnTo>
                  <a:lnTo>
                    <a:pt x="290" y="576"/>
                  </a:lnTo>
                  <a:lnTo>
                    <a:pt x="292" y="578"/>
                  </a:lnTo>
                  <a:lnTo>
                    <a:pt x="292" y="578"/>
                  </a:lnTo>
                  <a:close/>
                  <a:moveTo>
                    <a:pt x="296" y="572"/>
                  </a:moveTo>
                  <a:lnTo>
                    <a:pt x="296" y="572"/>
                  </a:lnTo>
                  <a:lnTo>
                    <a:pt x="296" y="568"/>
                  </a:lnTo>
                  <a:lnTo>
                    <a:pt x="294" y="566"/>
                  </a:lnTo>
                  <a:lnTo>
                    <a:pt x="294" y="566"/>
                  </a:lnTo>
                  <a:lnTo>
                    <a:pt x="294" y="568"/>
                  </a:lnTo>
                  <a:lnTo>
                    <a:pt x="292" y="568"/>
                  </a:lnTo>
                  <a:lnTo>
                    <a:pt x="292" y="570"/>
                  </a:lnTo>
                  <a:lnTo>
                    <a:pt x="292" y="570"/>
                  </a:lnTo>
                  <a:lnTo>
                    <a:pt x="292" y="572"/>
                  </a:lnTo>
                  <a:lnTo>
                    <a:pt x="292" y="572"/>
                  </a:lnTo>
                  <a:lnTo>
                    <a:pt x="292" y="568"/>
                  </a:lnTo>
                  <a:lnTo>
                    <a:pt x="294" y="568"/>
                  </a:lnTo>
                  <a:lnTo>
                    <a:pt x="294" y="568"/>
                  </a:lnTo>
                  <a:lnTo>
                    <a:pt x="294" y="568"/>
                  </a:lnTo>
                  <a:lnTo>
                    <a:pt x="296" y="570"/>
                  </a:lnTo>
                  <a:lnTo>
                    <a:pt x="296" y="570"/>
                  </a:lnTo>
                  <a:lnTo>
                    <a:pt x="294" y="570"/>
                  </a:lnTo>
                  <a:lnTo>
                    <a:pt x="294" y="570"/>
                  </a:lnTo>
                  <a:lnTo>
                    <a:pt x="294" y="570"/>
                  </a:lnTo>
                  <a:lnTo>
                    <a:pt x="296" y="572"/>
                  </a:lnTo>
                  <a:close/>
                  <a:moveTo>
                    <a:pt x="302" y="576"/>
                  </a:moveTo>
                  <a:lnTo>
                    <a:pt x="298" y="570"/>
                  </a:lnTo>
                  <a:lnTo>
                    <a:pt x="298" y="570"/>
                  </a:lnTo>
                  <a:lnTo>
                    <a:pt x="298" y="576"/>
                  </a:lnTo>
                  <a:lnTo>
                    <a:pt x="298" y="576"/>
                  </a:lnTo>
                  <a:lnTo>
                    <a:pt x="300" y="576"/>
                  </a:lnTo>
                  <a:lnTo>
                    <a:pt x="302" y="576"/>
                  </a:lnTo>
                  <a:lnTo>
                    <a:pt x="302" y="576"/>
                  </a:lnTo>
                  <a:close/>
                  <a:moveTo>
                    <a:pt x="308" y="578"/>
                  </a:moveTo>
                  <a:lnTo>
                    <a:pt x="306" y="576"/>
                  </a:lnTo>
                  <a:lnTo>
                    <a:pt x="306" y="576"/>
                  </a:lnTo>
                  <a:lnTo>
                    <a:pt x="306" y="576"/>
                  </a:lnTo>
                  <a:lnTo>
                    <a:pt x="306" y="576"/>
                  </a:lnTo>
                  <a:lnTo>
                    <a:pt x="308" y="578"/>
                  </a:lnTo>
                  <a:close/>
                  <a:moveTo>
                    <a:pt x="316" y="586"/>
                  </a:moveTo>
                  <a:lnTo>
                    <a:pt x="314" y="584"/>
                  </a:lnTo>
                  <a:lnTo>
                    <a:pt x="314" y="586"/>
                  </a:lnTo>
                  <a:lnTo>
                    <a:pt x="316" y="586"/>
                  </a:lnTo>
                  <a:close/>
                  <a:moveTo>
                    <a:pt x="322" y="598"/>
                  </a:moveTo>
                  <a:lnTo>
                    <a:pt x="322" y="598"/>
                  </a:lnTo>
                  <a:lnTo>
                    <a:pt x="322" y="596"/>
                  </a:lnTo>
                  <a:lnTo>
                    <a:pt x="322" y="596"/>
                  </a:lnTo>
                  <a:lnTo>
                    <a:pt x="318" y="596"/>
                  </a:lnTo>
                  <a:lnTo>
                    <a:pt x="318" y="596"/>
                  </a:lnTo>
                  <a:lnTo>
                    <a:pt x="320" y="598"/>
                  </a:lnTo>
                  <a:lnTo>
                    <a:pt x="322" y="598"/>
                  </a:lnTo>
                  <a:lnTo>
                    <a:pt x="322" y="598"/>
                  </a:lnTo>
                  <a:close/>
                  <a:moveTo>
                    <a:pt x="334" y="584"/>
                  </a:moveTo>
                  <a:lnTo>
                    <a:pt x="334" y="582"/>
                  </a:lnTo>
                  <a:lnTo>
                    <a:pt x="334" y="582"/>
                  </a:lnTo>
                  <a:lnTo>
                    <a:pt x="336" y="580"/>
                  </a:lnTo>
                  <a:lnTo>
                    <a:pt x="336" y="578"/>
                  </a:lnTo>
                  <a:lnTo>
                    <a:pt x="336" y="578"/>
                  </a:lnTo>
                  <a:lnTo>
                    <a:pt x="334" y="578"/>
                  </a:lnTo>
                  <a:lnTo>
                    <a:pt x="332" y="578"/>
                  </a:lnTo>
                  <a:lnTo>
                    <a:pt x="332" y="578"/>
                  </a:lnTo>
                  <a:lnTo>
                    <a:pt x="332" y="578"/>
                  </a:lnTo>
                  <a:lnTo>
                    <a:pt x="332" y="576"/>
                  </a:lnTo>
                  <a:lnTo>
                    <a:pt x="332" y="576"/>
                  </a:lnTo>
                  <a:lnTo>
                    <a:pt x="336" y="576"/>
                  </a:lnTo>
                  <a:lnTo>
                    <a:pt x="336" y="576"/>
                  </a:lnTo>
                  <a:lnTo>
                    <a:pt x="336" y="576"/>
                  </a:lnTo>
                  <a:lnTo>
                    <a:pt x="336" y="576"/>
                  </a:lnTo>
                  <a:lnTo>
                    <a:pt x="334" y="574"/>
                  </a:lnTo>
                  <a:lnTo>
                    <a:pt x="332" y="574"/>
                  </a:lnTo>
                  <a:lnTo>
                    <a:pt x="332" y="572"/>
                  </a:lnTo>
                  <a:lnTo>
                    <a:pt x="332" y="572"/>
                  </a:lnTo>
                  <a:lnTo>
                    <a:pt x="330" y="574"/>
                  </a:lnTo>
                  <a:lnTo>
                    <a:pt x="332" y="574"/>
                  </a:lnTo>
                  <a:lnTo>
                    <a:pt x="332" y="574"/>
                  </a:lnTo>
                  <a:lnTo>
                    <a:pt x="332" y="574"/>
                  </a:lnTo>
                  <a:lnTo>
                    <a:pt x="332" y="576"/>
                  </a:lnTo>
                  <a:lnTo>
                    <a:pt x="332" y="576"/>
                  </a:lnTo>
                  <a:lnTo>
                    <a:pt x="330" y="576"/>
                  </a:lnTo>
                  <a:lnTo>
                    <a:pt x="330" y="576"/>
                  </a:lnTo>
                  <a:lnTo>
                    <a:pt x="330" y="576"/>
                  </a:lnTo>
                  <a:lnTo>
                    <a:pt x="330" y="574"/>
                  </a:lnTo>
                  <a:lnTo>
                    <a:pt x="330" y="570"/>
                  </a:lnTo>
                  <a:lnTo>
                    <a:pt x="328" y="568"/>
                  </a:lnTo>
                  <a:lnTo>
                    <a:pt x="330" y="566"/>
                  </a:lnTo>
                  <a:lnTo>
                    <a:pt x="330" y="566"/>
                  </a:lnTo>
                  <a:lnTo>
                    <a:pt x="328" y="566"/>
                  </a:lnTo>
                  <a:lnTo>
                    <a:pt x="328" y="566"/>
                  </a:lnTo>
                  <a:lnTo>
                    <a:pt x="328" y="566"/>
                  </a:lnTo>
                  <a:lnTo>
                    <a:pt x="326" y="566"/>
                  </a:lnTo>
                  <a:lnTo>
                    <a:pt x="326" y="566"/>
                  </a:lnTo>
                  <a:lnTo>
                    <a:pt x="326" y="564"/>
                  </a:lnTo>
                  <a:lnTo>
                    <a:pt x="328" y="562"/>
                  </a:lnTo>
                  <a:lnTo>
                    <a:pt x="330" y="562"/>
                  </a:lnTo>
                  <a:lnTo>
                    <a:pt x="328" y="560"/>
                  </a:lnTo>
                  <a:lnTo>
                    <a:pt x="328" y="560"/>
                  </a:lnTo>
                  <a:lnTo>
                    <a:pt x="324" y="558"/>
                  </a:lnTo>
                  <a:lnTo>
                    <a:pt x="322" y="554"/>
                  </a:lnTo>
                  <a:lnTo>
                    <a:pt x="322" y="554"/>
                  </a:lnTo>
                  <a:lnTo>
                    <a:pt x="322" y="554"/>
                  </a:lnTo>
                  <a:lnTo>
                    <a:pt x="324" y="554"/>
                  </a:lnTo>
                  <a:lnTo>
                    <a:pt x="322" y="552"/>
                  </a:lnTo>
                  <a:lnTo>
                    <a:pt x="320" y="552"/>
                  </a:lnTo>
                  <a:lnTo>
                    <a:pt x="316" y="550"/>
                  </a:lnTo>
                  <a:lnTo>
                    <a:pt x="318" y="550"/>
                  </a:lnTo>
                  <a:lnTo>
                    <a:pt x="318" y="550"/>
                  </a:lnTo>
                  <a:lnTo>
                    <a:pt x="314" y="550"/>
                  </a:lnTo>
                  <a:lnTo>
                    <a:pt x="312" y="548"/>
                  </a:lnTo>
                  <a:lnTo>
                    <a:pt x="312" y="548"/>
                  </a:lnTo>
                  <a:lnTo>
                    <a:pt x="310" y="548"/>
                  </a:lnTo>
                  <a:lnTo>
                    <a:pt x="310" y="548"/>
                  </a:lnTo>
                  <a:lnTo>
                    <a:pt x="306" y="546"/>
                  </a:lnTo>
                  <a:lnTo>
                    <a:pt x="306" y="546"/>
                  </a:lnTo>
                  <a:lnTo>
                    <a:pt x="306" y="544"/>
                  </a:lnTo>
                  <a:lnTo>
                    <a:pt x="306" y="544"/>
                  </a:lnTo>
                  <a:lnTo>
                    <a:pt x="306" y="544"/>
                  </a:lnTo>
                  <a:lnTo>
                    <a:pt x="306" y="544"/>
                  </a:lnTo>
                  <a:lnTo>
                    <a:pt x="308" y="546"/>
                  </a:lnTo>
                  <a:lnTo>
                    <a:pt x="308" y="546"/>
                  </a:lnTo>
                  <a:lnTo>
                    <a:pt x="308" y="546"/>
                  </a:lnTo>
                  <a:lnTo>
                    <a:pt x="308" y="546"/>
                  </a:lnTo>
                  <a:lnTo>
                    <a:pt x="306" y="544"/>
                  </a:lnTo>
                  <a:lnTo>
                    <a:pt x="306" y="542"/>
                  </a:lnTo>
                  <a:lnTo>
                    <a:pt x="304" y="544"/>
                  </a:lnTo>
                  <a:lnTo>
                    <a:pt x="304" y="544"/>
                  </a:lnTo>
                  <a:lnTo>
                    <a:pt x="306" y="544"/>
                  </a:lnTo>
                  <a:lnTo>
                    <a:pt x="306" y="544"/>
                  </a:lnTo>
                  <a:lnTo>
                    <a:pt x="306" y="546"/>
                  </a:lnTo>
                  <a:lnTo>
                    <a:pt x="306" y="546"/>
                  </a:lnTo>
                  <a:lnTo>
                    <a:pt x="304" y="546"/>
                  </a:lnTo>
                  <a:lnTo>
                    <a:pt x="302" y="544"/>
                  </a:lnTo>
                  <a:lnTo>
                    <a:pt x="298" y="544"/>
                  </a:lnTo>
                  <a:lnTo>
                    <a:pt x="300" y="546"/>
                  </a:lnTo>
                  <a:lnTo>
                    <a:pt x="298" y="546"/>
                  </a:lnTo>
                  <a:lnTo>
                    <a:pt x="298" y="546"/>
                  </a:lnTo>
                  <a:lnTo>
                    <a:pt x="300" y="548"/>
                  </a:lnTo>
                  <a:lnTo>
                    <a:pt x="300" y="550"/>
                  </a:lnTo>
                  <a:lnTo>
                    <a:pt x="300" y="550"/>
                  </a:lnTo>
                  <a:lnTo>
                    <a:pt x="300" y="550"/>
                  </a:lnTo>
                  <a:lnTo>
                    <a:pt x="300" y="548"/>
                  </a:lnTo>
                  <a:lnTo>
                    <a:pt x="300" y="548"/>
                  </a:lnTo>
                  <a:lnTo>
                    <a:pt x="300" y="548"/>
                  </a:lnTo>
                  <a:lnTo>
                    <a:pt x="298" y="548"/>
                  </a:lnTo>
                  <a:lnTo>
                    <a:pt x="300" y="548"/>
                  </a:lnTo>
                  <a:lnTo>
                    <a:pt x="300" y="548"/>
                  </a:lnTo>
                  <a:lnTo>
                    <a:pt x="298" y="550"/>
                  </a:lnTo>
                  <a:lnTo>
                    <a:pt x="296" y="550"/>
                  </a:lnTo>
                  <a:lnTo>
                    <a:pt x="296" y="552"/>
                  </a:lnTo>
                  <a:lnTo>
                    <a:pt x="296" y="552"/>
                  </a:lnTo>
                  <a:lnTo>
                    <a:pt x="298" y="550"/>
                  </a:lnTo>
                  <a:lnTo>
                    <a:pt x="298" y="550"/>
                  </a:lnTo>
                  <a:lnTo>
                    <a:pt x="298" y="552"/>
                  </a:lnTo>
                  <a:lnTo>
                    <a:pt x="298" y="552"/>
                  </a:lnTo>
                  <a:lnTo>
                    <a:pt x="298" y="552"/>
                  </a:lnTo>
                  <a:lnTo>
                    <a:pt x="300" y="554"/>
                  </a:lnTo>
                  <a:lnTo>
                    <a:pt x="300" y="554"/>
                  </a:lnTo>
                  <a:lnTo>
                    <a:pt x="300" y="552"/>
                  </a:lnTo>
                  <a:lnTo>
                    <a:pt x="300" y="550"/>
                  </a:lnTo>
                  <a:lnTo>
                    <a:pt x="300" y="550"/>
                  </a:lnTo>
                  <a:lnTo>
                    <a:pt x="300" y="550"/>
                  </a:lnTo>
                  <a:lnTo>
                    <a:pt x="300" y="550"/>
                  </a:lnTo>
                  <a:lnTo>
                    <a:pt x="300" y="550"/>
                  </a:lnTo>
                  <a:lnTo>
                    <a:pt x="302" y="552"/>
                  </a:lnTo>
                  <a:lnTo>
                    <a:pt x="302" y="552"/>
                  </a:lnTo>
                  <a:lnTo>
                    <a:pt x="304" y="552"/>
                  </a:lnTo>
                  <a:lnTo>
                    <a:pt x="304" y="552"/>
                  </a:lnTo>
                  <a:lnTo>
                    <a:pt x="302" y="550"/>
                  </a:lnTo>
                  <a:lnTo>
                    <a:pt x="304" y="548"/>
                  </a:lnTo>
                  <a:lnTo>
                    <a:pt x="304" y="548"/>
                  </a:lnTo>
                  <a:lnTo>
                    <a:pt x="306" y="550"/>
                  </a:lnTo>
                  <a:lnTo>
                    <a:pt x="308" y="552"/>
                  </a:lnTo>
                  <a:lnTo>
                    <a:pt x="308" y="552"/>
                  </a:lnTo>
                  <a:lnTo>
                    <a:pt x="310" y="552"/>
                  </a:lnTo>
                  <a:lnTo>
                    <a:pt x="310" y="552"/>
                  </a:lnTo>
                  <a:lnTo>
                    <a:pt x="310" y="552"/>
                  </a:lnTo>
                  <a:lnTo>
                    <a:pt x="312" y="554"/>
                  </a:lnTo>
                  <a:lnTo>
                    <a:pt x="314" y="556"/>
                  </a:lnTo>
                  <a:lnTo>
                    <a:pt x="314" y="556"/>
                  </a:lnTo>
                  <a:lnTo>
                    <a:pt x="312" y="556"/>
                  </a:lnTo>
                  <a:lnTo>
                    <a:pt x="312" y="558"/>
                  </a:lnTo>
                  <a:lnTo>
                    <a:pt x="312" y="558"/>
                  </a:lnTo>
                  <a:lnTo>
                    <a:pt x="314" y="556"/>
                  </a:lnTo>
                  <a:lnTo>
                    <a:pt x="314" y="560"/>
                  </a:lnTo>
                  <a:lnTo>
                    <a:pt x="314" y="558"/>
                  </a:lnTo>
                  <a:lnTo>
                    <a:pt x="314" y="558"/>
                  </a:lnTo>
                  <a:lnTo>
                    <a:pt x="316" y="560"/>
                  </a:lnTo>
                  <a:lnTo>
                    <a:pt x="316" y="564"/>
                  </a:lnTo>
                  <a:lnTo>
                    <a:pt x="316" y="564"/>
                  </a:lnTo>
                  <a:lnTo>
                    <a:pt x="316" y="564"/>
                  </a:lnTo>
                  <a:lnTo>
                    <a:pt x="314" y="566"/>
                  </a:lnTo>
                  <a:lnTo>
                    <a:pt x="312" y="570"/>
                  </a:lnTo>
                  <a:lnTo>
                    <a:pt x="312" y="570"/>
                  </a:lnTo>
                  <a:lnTo>
                    <a:pt x="308" y="568"/>
                  </a:lnTo>
                  <a:lnTo>
                    <a:pt x="310" y="572"/>
                  </a:lnTo>
                  <a:lnTo>
                    <a:pt x="310" y="572"/>
                  </a:lnTo>
                  <a:lnTo>
                    <a:pt x="312" y="570"/>
                  </a:lnTo>
                  <a:lnTo>
                    <a:pt x="314" y="568"/>
                  </a:lnTo>
                  <a:lnTo>
                    <a:pt x="314" y="568"/>
                  </a:lnTo>
                  <a:lnTo>
                    <a:pt x="314" y="568"/>
                  </a:lnTo>
                  <a:lnTo>
                    <a:pt x="316" y="568"/>
                  </a:lnTo>
                  <a:lnTo>
                    <a:pt x="318" y="568"/>
                  </a:lnTo>
                  <a:lnTo>
                    <a:pt x="318" y="568"/>
                  </a:lnTo>
                  <a:lnTo>
                    <a:pt x="316" y="570"/>
                  </a:lnTo>
                  <a:lnTo>
                    <a:pt x="314" y="572"/>
                  </a:lnTo>
                  <a:lnTo>
                    <a:pt x="314" y="570"/>
                  </a:lnTo>
                  <a:lnTo>
                    <a:pt x="316" y="572"/>
                  </a:lnTo>
                  <a:lnTo>
                    <a:pt x="316" y="572"/>
                  </a:lnTo>
                  <a:lnTo>
                    <a:pt x="318" y="572"/>
                  </a:lnTo>
                  <a:lnTo>
                    <a:pt x="320" y="572"/>
                  </a:lnTo>
                  <a:lnTo>
                    <a:pt x="320" y="572"/>
                  </a:lnTo>
                  <a:lnTo>
                    <a:pt x="320" y="574"/>
                  </a:lnTo>
                  <a:lnTo>
                    <a:pt x="320" y="574"/>
                  </a:lnTo>
                  <a:lnTo>
                    <a:pt x="320" y="572"/>
                  </a:lnTo>
                  <a:lnTo>
                    <a:pt x="320" y="572"/>
                  </a:lnTo>
                  <a:lnTo>
                    <a:pt x="318" y="572"/>
                  </a:lnTo>
                  <a:lnTo>
                    <a:pt x="318" y="572"/>
                  </a:lnTo>
                  <a:lnTo>
                    <a:pt x="320" y="570"/>
                  </a:lnTo>
                  <a:lnTo>
                    <a:pt x="320" y="572"/>
                  </a:lnTo>
                  <a:lnTo>
                    <a:pt x="320" y="572"/>
                  </a:lnTo>
                  <a:lnTo>
                    <a:pt x="322" y="572"/>
                  </a:lnTo>
                  <a:lnTo>
                    <a:pt x="322" y="572"/>
                  </a:lnTo>
                  <a:lnTo>
                    <a:pt x="322" y="574"/>
                  </a:lnTo>
                  <a:lnTo>
                    <a:pt x="322" y="576"/>
                  </a:lnTo>
                  <a:lnTo>
                    <a:pt x="324" y="576"/>
                  </a:lnTo>
                  <a:lnTo>
                    <a:pt x="324" y="580"/>
                  </a:lnTo>
                  <a:lnTo>
                    <a:pt x="324" y="580"/>
                  </a:lnTo>
                  <a:lnTo>
                    <a:pt x="326" y="580"/>
                  </a:lnTo>
                  <a:lnTo>
                    <a:pt x="328" y="580"/>
                  </a:lnTo>
                  <a:lnTo>
                    <a:pt x="328" y="580"/>
                  </a:lnTo>
                  <a:lnTo>
                    <a:pt x="328" y="580"/>
                  </a:lnTo>
                  <a:lnTo>
                    <a:pt x="330" y="580"/>
                  </a:lnTo>
                  <a:lnTo>
                    <a:pt x="330" y="580"/>
                  </a:lnTo>
                  <a:lnTo>
                    <a:pt x="328" y="578"/>
                  </a:lnTo>
                  <a:lnTo>
                    <a:pt x="328" y="578"/>
                  </a:lnTo>
                  <a:lnTo>
                    <a:pt x="330" y="578"/>
                  </a:lnTo>
                  <a:lnTo>
                    <a:pt x="332" y="576"/>
                  </a:lnTo>
                  <a:lnTo>
                    <a:pt x="332" y="576"/>
                  </a:lnTo>
                  <a:lnTo>
                    <a:pt x="332" y="578"/>
                  </a:lnTo>
                  <a:lnTo>
                    <a:pt x="332" y="578"/>
                  </a:lnTo>
                  <a:lnTo>
                    <a:pt x="332" y="578"/>
                  </a:lnTo>
                  <a:lnTo>
                    <a:pt x="332" y="578"/>
                  </a:lnTo>
                  <a:lnTo>
                    <a:pt x="332" y="578"/>
                  </a:lnTo>
                  <a:lnTo>
                    <a:pt x="332" y="580"/>
                  </a:lnTo>
                  <a:lnTo>
                    <a:pt x="332" y="580"/>
                  </a:lnTo>
                  <a:lnTo>
                    <a:pt x="332" y="580"/>
                  </a:lnTo>
                  <a:lnTo>
                    <a:pt x="332" y="582"/>
                  </a:lnTo>
                  <a:lnTo>
                    <a:pt x="332" y="582"/>
                  </a:lnTo>
                  <a:lnTo>
                    <a:pt x="332" y="582"/>
                  </a:lnTo>
                  <a:lnTo>
                    <a:pt x="334" y="584"/>
                  </a:lnTo>
                  <a:lnTo>
                    <a:pt x="334" y="584"/>
                  </a:lnTo>
                  <a:lnTo>
                    <a:pt x="334" y="584"/>
                  </a:lnTo>
                  <a:lnTo>
                    <a:pt x="334" y="584"/>
                  </a:lnTo>
                  <a:close/>
                  <a:moveTo>
                    <a:pt x="348" y="538"/>
                  </a:moveTo>
                  <a:lnTo>
                    <a:pt x="348" y="538"/>
                  </a:lnTo>
                  <a:lnTo>
                    <a:pt x="346" y="538"/>
                  </a:lnTo>
                  <a:lnTo>
                    <a:pt x="348" y="538"/>
                  </a:lnTo>
                  <a:close/>
                  <a:moveTo>
                    <a:pt x="352" y="536"/>
                  </a:moveTo>
                  <a:lnTo>
                    <a:pt x="352" y="536"/>
                  </a:lnTo>
                  <a:lnTo>
                    <a:pt x="352" y="534"/>
                  </a:lnTo>
                  <a:lnTo>
                    <a:pt x="350" y="532"/>
                  </a:lnTo>
                  <a:lnTo>
                    <a:pt x="350" y="534"/>
                  </a:lnTo>
                  <a:lnTo>
                    <a:pt x="350" y="534"/>
                  </a:lnTo>
                  <a:lnTo>
                    <a:pt x="350" y="534"/>
                  </a:lnTo>
                  <a:lnTo>
                    <a:pt x="352" y="536"/>
                  </a:lnTo>
                  <a:lnTo>
                    <a:pt x="352" y="536"/>
                  </a:lnTo>
                  <a:close/>
                  <a:moveTo>
                    <a:pt x="360" y="528"/>
                  </a:moveTo>
                  <a:lnTo>
                    <a:pt x="360" y="528"/>
                  </a:lnTo>
                  <a:lnTo>
                    <a:pt x="362" y="530"/>
                  </a:lnTo>
                  <a:lnTo>
                    <a:pt x="364" y="530"/>
                  </a:lnTo>
                  <a:lnTo>
                    <a:pt x="364" y="532"/>
                  </a:lnTo>
                  <a:lnTo>
                    <a:pt x="364" y="532"/>
                  </a:lnTo>
                  <a:lnTo>
                    <a:pt x="366" y="530"/>
                  </a:lnTo>
                  <a:lnTo>
                    <a:pt x="366" y="532"/>
                  </a:lnTo>
                  <a:lnTo>
                    <a:pt x="366" y="532"/>
                  </a:lnTo>
                  <a:lnTo>
                    <a:pt x="368" y="532"/>
                  </a:lnTo>
                  <a:lnTo>
                    <a:pt x="368" y="534"/>
                  </a:lnTo>
                  <a:lnTo>
                    <a:pt x="368" y="534"/>
                  </a:lnTo>
                  <a:lnTo>
                    <a:pt x="370" y="532"/>
                  </a:lnTo>
                  <a:lnTo>
                    <a:pt x="370" y="532"/>
                  </a:lnTo>
                  <a:lnTo>
                    <a:pt x="370" y="534"/>
                  </a:lnTo>
                  <a:lnTo>
                    <a:pt x="370" y="534"/>
                  </a:lnTo>
                  <a:lnTo>
                    <a:pt x="370" y="536"/>
                  </a:lnTo>
                  <a:lnTo>
                    <a:pt x="370" y="536"/>
                  </a:lnTo>
                  <a:lnTo>
                    <a:pt x="370" y="536"/>
                  </a:lnTo>
                  <a:lnTo>
                    <a:pt x="372" y="534"/>
                  </a:lnTo>
                  <a:lnTo>
                    <a:pt x="372" y="534"/>
                  </a:lnTo>
                  <a:lnTo>
                    <a:pt x="372" y="534"/>
                  </a:lnTo>
                  <a:lnTo>
                    <a:pt x="374" y="534"/>
                  </a:lnTo>
                  <a:lnTo>
                    <a:pt x="374" y="534"/>
                  </a:lnTo>
                  <a:lnTo>
                    <a:pt x="374" y="532"/>
                  </a:lnTo>
                  <a:lnTo>
                    <a:pt x="372" y="532"/>
                  </a:lnTo>
                  <a:lnTo>
                    <a:pt x="372" y="532"/>
                  </a:lnTo>
                  <a:lnTo>
                    <a:pt x="372" y="530"/>
                  </a:lnTo>
                  <a:lnTo>
                    <a:pt x="372" y="530"/>
                  </a:lnTo>
                  <a:lnTo>
                    <a:pt x="372" y="530"/>
                  </a:lnTo>
                  <a:lnTo>
                    <a:pt x="372" y="530"/>
                  </a:lnTo>
                  <a:lnTo>
                    <a:pt x="372" y="530"/>
                  </a:lnTo>
                  <a:lnTo>
                    <a:pt x="372" y="530"/>
                  </a:lnTo>
                  <a:lnTo>
                    <a:pt x="372" y="530"/>
                  </a:lnTo>
                  <a:lnTo>
                    <a:pt x="370" y="528"/>
                  </a:lnTo>
                  <a:lnTo>
                    <a:pt x="372" y="528"/>
                  </a:lnTo>
                  <a:lnTo>
                    <a:pt x="368" y="526"/>
                  </a:lnTo>
                  <a:lnTo>
                    <a:pt x="368" y="526"/>
                  </a:lnTo>
                  <a:lnTo>
                    <a:pt x="368" y="524"/>
                  </a:lnTo>
                  <a:lnTo>
                    <a:pt x="370" y="524"/>
                  </a:lnTo>
                  <a:lnTo>
                    <a:pt x="370" y="524"/>
                  </a:lnTo>
                  <a:lnTo>
                    <a:pt x="366" y="522"/>
                  </a:lnTo>
                  <a:lnTo>
                    <a:pt x="364" y="522"/>
                  </a:lnTo>
                  <a:lnTo>
                    <a:pt x="362" y="520"/>
                  </a:lnTo>
                  <a:lnTo>
                    <a:pt x="364" y="520"/>
                  </a:lnTo>
                  <a:lnTo>
                    <a:pt x="362" y="520"/>
                  </a:lnTo>
                  <a:lnTo>
                    <a:pt x="362" y="520"/>
                  </a:lnTo>
                  <a:lnTo>
                    <a:pt x="362" y="520"/>
                  </a:lnTo>
                  <a:lnTo>
                    <a:pt x="360" y="520"/>
                  </a:lnTo>
                  <a:lnTo>
                    <a:pt x="360" y="520"/>
                  </a:lnTo>
                  <a:lnTo>
                    <a:pt x="362" y="522"/>
                  </a:lnTo>
                  <a:lnTo>
                    <a:pt x="364" y="524"/>
                  </a:lnTo>
                  <a:lnTo>
                    <a:pt x="364" y="524"/>
                  </a:lnTo>
                  <a:lnTo>
                    <a:pt x="358" y="522"/>
                  </a:lnTo>
                  <a:lnTo>
                    <a:pt x="354" y="520"/>
                  </a:lnTo>
                  <a:lnTo>
                    <a:pt x="354" y="520"/>
                  </a:lnTo>
                  <a:lnTo>
                    <a:pt x="352" y="522"/>
                  </a:lnTo>
                  <a:lnTo>
                    <a:pt x="352" y="522"/>
                  </a:lnTo>
                  <a:lnTo>
                    <a:pt x="352" y="526"/>
                  </a:lnTo>
                  <a:lnTo>
                    <a:pt x="352" y="526"/>
                  </a:lnTo>
                  <a:lnTo>
                    <a:pt x="356" y="528"/>
                  </a:lnTo>
                  <a:lnTo>
                    <a:pt x="360" y="528"/>
                  </a:lnTo>
                  <a:lnTo>
                    <a:pt x="360" y="528"/>
                  </a:lnTo>
                  <a:close/>
                  <a:moveTo>
                    <a:pt x="362" y="554"/>
                  </a:moveTo>
                  <a:lnTo>
                    <a:pt x="362" y="556"/>
                  </a:lnTo>
                  <a:lnTo>
                    <a:pt x="364" y="554"/>
                  </a:lnTo>
                  <a:lnTo>
                    <a:pt x="364" y="554"/>
                  </a:lnTo>
                  <a:lnTo>
                    <a:pt x="362" y="554"/>
                  </a:lnTo>
                  <a:lnTo>
                    <a:pt x="362" y="554"/>
                  </a:lnTo>
                  <a:lnTo>
                    <a:pt x="362" y="554"/>
                  </a:lnTo>
                  <a:close/>
                  <a:moveTo>
                    <a:pt x="360" y="568"/>
                  </a:moveTo>
                  <a:lnTo>
                    <a:pt x="360" y="568"/>
                  </a:lnTo>
                  <a:lnTo>
                    <a:pt x="360" y="568"/>
                  </a:lnTo>
                  <a:lnTo>
                    <a:pt x="360" y="568"/>
                  </a:lnTo>
                  <a:lnTo>
                    <a:pt x="358" y="568"/>
                  </a:lnTo>
                  <a:lnTo>
                    <a:pt x="358" y="566"/>
                  </a:lnTo>
                  <a:lnTo>
                    <a:pt x="358" y="566"/>
                  </a:lnTo>
                  <a:lnTo>
                    <a:pt x="354" y="564"/>
                  </a:lnTo>
                  <a:lnTo>
                    <a:pt x="350" y="562"/>
                  </a:lnTo>
                  <a:lnTo>
                    <a:pt x="350" y="562"/>
                  </a:lnTo>
                  <a:lnTo>
                    <a:pt x="352" y="564"/>
                  </a:lnTo>
                  <a:lnTo>
                    <a:pt x="356" y="568"/>
                  </a:lnTo>
                  <a:lnTo>
                    <a:pt x="356" y="566"/>
                  </a:lnTo>
                  <a:lnTo>
                    <a:pt x="356" y="566"/>
                  </a:lnTo>
                  <a:lnTo>
                    <a:pt x="358" y="568"/>
                  </a:lnTo>
                  <a:lnTo>
                    <a:pt x="358" y="570"/>
                  </a:lnTo>
                  <a:lnTo>
                    <a:pt x="358" y="570"/>
                  </a:lnTo>
                  <a:lnTo>
                    <a:pt x="360" y="568"/>
                  </a:lnTo>
                  <a:lnTo>
                    <a:pt x="360" y="568"/>
                  </a:lnTo>
                  <a:lnTo>
                    <a:pt x="360" y="568"/>
                  </a:lnTo>
                  <a:close/>
                  <a:moveTo>
                    <a:pt x="368" y="552"/>
                  </a:moveTo>
                  <a:lnTo>
                    <a:pt x="366" y="552"/>
                  </a:lnTo>
                  <a:lnTo>
                    <a:pt x="366" y="552"/>
                  </a:lnTo>
                  <a:lnTo>
                    <a:pt x="370" y="554"/>
                  </a:lnTo>
                  <a:lnTo>
                    <a:pt x="372" y="556"/>
                  </a:lnTo>
                  <a:lnTo>
                    <a:pt x="374" y="558"/>
                  </a:lnTo>
                  <a:lnTo>
                    <a:pt x="374" y="556"/>
                  </a:lnTo>
                  <a:lnTo>
                    <a:pt x="376" y="560"/>
                  </a:lnTo>
                  <a:lnTo>
                    <a:pt x="376" y="560"/>
                  </a:lnTo>
                  <a:lnTo>
                    <a:pt x="376" y="556"/>
                  </a:lnTo>
                  <a:lnTo>
                    <a:pt x="376" y="556"/>
                  </a:lnTo>
                  <a:lnTo>
                    <a:pt x="378" y="558"/>
                  </a:lnTo>
                  <a:lnTo>
                    <a:pt x="378" y="560"/>
                  </a:lnTo>
                  <a:lnTo>
                    <a:pt x="378" y="560"/>
                  </a:lnTo>
                  <a:lnTo>
                    <a:pt x="378" y="558"/>
                  </a:lnTo>
                  <a:lnTo>
                    <a:pt x="380" y="556"/>
                  </a:lnTo>
                  <a:lnTo>
                    <a:pt x="380" y="556"/>
                  </a:lnTo>
                  <a:lnTo>
                    <a:pt x="378" y="554"/>
                  </a:lnTo>
                  <a:lnTo>
                    <a:pt x="374" y="552"/>
                  </a:lnTo>
                  <a:lnTo>
                    <a:pt x="374" y="552"/>
                  </a:lnTo>
                  <a:lnTo>
                    <a:pt x="374" y="554"/>
                  </a:lnTo>
                  <a:lnTo>
                    <a:pt x="374" y="554"/>
                  </a:lnTo>
                  <a:lnTo>
                    <a:pt x="372" y="548"/>
                  </a:lnTo>
                  <a:lnTo>
                    <a:pt x="370" y="548"/>
                  </a:lnTo>
                  <a:lnTo>
                    <a:pt x="368" y="546"/>
                  </a:lnTo>
                  <a:lnTo>
                    <a:pt x="368" y="546"/>
                  </a:lnTo>
                  <a:lnTo>
                    <a:pt x="368" y="548"/>
                  </a:lnTo>
                  <a:lnTo>
                    <a:pt x="368" y="548"/>
                  </a:lnTo>
                  <a:lnTo>
                    <a:pt x="368" y="548"/>
                  </a:lnTo>
                  <a:lnTo>
                    <a:pt x="368" y="552"/>
                  </a:lnTo>
                  <a:close/>
                  <a:moveTo>
                    <a:pt x="366" y="578"/>
                  </a:moveTo>
                  <a:lnTo>
                    <a:pt x="368" y="574"/>
                  </a:lnTo>
                  <a:lnTo>
                    <a:pt x="368" y="574"/>
                  </a:lnTo>
                  <a:lnTo>
                    <a:pt x="370" y="574"/>
                  </a:lnTo>
                  <a:lnTo>
                    <a:pt x="366" y="570"/>
                  </a:lnTo>
                  <a:lnTo>
                    <a:pt x="366" y="570"/>
                  </a:lnTo>
                  <a:lnTo>
                    <a:pt x="366" y="570"/>
                  </a:lnTo>
                  <a:lnTo>
                    <a:pt x="366" y="572"/>
                  </a:lnTo>
                  <a:lnTo>
                    <a:pt x="366" y="572"/>
                  </a:lnTo>
                  <a:lnTo>
                    <a:pt x="364" y="572"/>
                  </a:lnTo>
                  <a:lnTo>
                    <a:pt x="364" y="572"/>
                  </a:lnTo>
                  <a:lnTo>
                    <a:pt x="364" y="572"/>
                  </a:lnTo>
                  <a:lnTo>
                    <a:pt x="366" y="572"/>
                  </a:lnTo>
                  <a:lnTo>
                    <a:pt x="366" y="574"/>
                  </a:lnTo>
                  <a:lnTo>
                    <a:pt x="366" y="574"/>
                  </a:lnTo>
                  <a:lnTo>
                    <a:pt x="366" y="576"/>
                  </a:lnTo>
                  <a:lnTo>
                    <a:pt x="366" y="576"/>
                  </a:lnTo>
                  <a:lnTo>
                    <a:pt x="366" y="576"/>
                  </a:lnTo>
                  <a:lnTo>
                    <a:pt x="366" y="576"/>
                  </a:lnTo>
                  <a:lnTo>
                    <a:pt x="366" y="574"/>
                  </a:lnTo>
                  <a:lnTo>
                    <a:pt x="364" y="574"/>
                  </a:lnTo>
                  <a:lnTo>
                    <a:pt x="364" y="574"/>
                  </a:lnTo>
                  <a:lnTo>
                    <a:pt x="364" y="574"/>
                  </a:lnTo>
                  <a:lnTo>
                    <a:pt x="364" y="574"/>
                  </a:lnTo>
                  <a:lnTo>
                    <a:pt x="362" y="574"/>
                  </a:lnTo>
                  <a:lnTo>
                    <a:pt x="364" y="576"/>
                  </a:lnTo>
                  <a:lnTo>
                    <a:pt x="362" y="576"/>
                  </a:lnTo>
                  <a:lnTo>
                    <a:pt x="362" y="576"/>
                  </a:lnTo>
                  <a:lnTo>
                    <a:pt x="364" y="578"/>
                  </a:lnTo>
                  <a:lnTo>
                    <a:pt x="364" y="580"/>
                  </a:lnTo>
                  <a:lnTo>
                    <a:pt x="364" y="580"/>
                  </a:lnTo>
                  <a:lnTo>
                    <a:pt x="364" y="578"/>
                  </a:lnTo>
                  <a:lnTo>
                    <a:pt x="364" y="580"/>
                  </a:lnTo>
                  <a:lnTo>
                    <a:pt x="364" y="580"/>
                  </a:lnTo>
                  <a:lnTo>
                    <a:pt x="364" y="580"/>
                  </a:lnTo>
                  <a:lnTo>
                    <a:pt x="366" y="578"/>
                  </a:lnTo>
                  <a:lnTo>
                    <a:pt x="364" y="578"/>
                  </a:lnTo>
                  <a:lnTo>
                    <a:pt x="364" y="576"/>
                  </a:lnTo>
                  <a:lnTo>
                    <a:pt x="364" y="576"/>
                  </a:lnTo>
                  <a:lnTo>
                    <a:pt x="364" y="576"/>
                  </a:lnTo>
                  <a:lnTo>
                    <a:pt x="366" y="576"/>
                  </a:lnTo>
                  <a:lnTo>
                    <a:pt x="366" y="576"/>
                  </a:lnTo>
                  <a:lnTo>
                    <a:pt x="364" y="576"/>
                  </a:lnTo>
                  <a:lnTo>
                    <a:pt x="364" y="576"/>
                  </a:lnTo>
                  <a:lnTo>
                    <a:pt x="366" y="576"/>
                  </a:lnTo>
                  <a:lnTo>
                    <a:pt x="366" y="576"/>
                  </a:lnTo>
                  <a:lnTo>
                    <a:pt x="366" y="578"/>
                  </a:lnTo>
                  <a:lnTo>
                    <a:pt x="366" y="578"/>
                  </a:lnTo>
                  <a:close/>
                  <a:moveTo>
                    <a:pt x="372" y="588"/>
                  </a:moveTo>
                  <a:lnTo>
                    <a:pt x="372" y="588"/>
                  </a:lnTo>
                  <a:lnTo>
                    <a:pt x="372" y="586"/>
                  </a:lnTo>
                  <a:lnTo>
                    <a:pt x="372" y="586"/>
                  </a:lnTo>
                  <a:lnTo>
                    <a:pt x="372" y="586"/>
                  </a:lnTo>
                  <a:lnTo>
                    <a:pt x="372" y="586"/>
                  </a:lnTo>
                  <a:lnTo>
                    <a:pt x="372" y="586"/>
                  </a:lnTo>
                  <a:lnTo>
                    <a:pt x="370" y="588"/>
                  </a:lnTo>
                  <a:lnTo>
                    <a:pt x="368" y="588"/>
                  </a:lnTo>
                  <a:lnTo>
                    <a:pt x="368" y="588"/>
                  </a:lnTo>
                  <a:lnTo>
                    <a:pt x="368" y="588"/>
                  </a:lnTo>
                  <a:lnTo>
                    <a:pt x="370" y="588"/>
                  </a:lnTo>
                  <a:lnTo>
                    <a:pt x="370" y="588"/>
                  </a:lnTo>
                  <a:lnTo>
                    <a:pt x="372" y="588"/>
                  </a:lnTo>
                  <a:lnTo>
                    <a:pt x="372" y="588"/>
                  </a:lnTo>
                  <a:close/>
                  <a:moveTo>
                    <a:pt x="378" y="582"/>
                  </a:moveTo>
                  <a:lnTo>
                    <a:pt x="378" y="582"/>
                  </a:lnTo>
                  <a:lnTo>
                    <a:pt x="378" y="580"/>
                  </a:lnTo>
                  <a:lnTo>
                    <a:pt x="378" y="580"/>
                  </a:lnTo>
                  <a:lnTo>
                    <a:pt x="378" y="580"/>
                  </a:lnTo>
                  <a:lnTo>
                    <a:pt x="378" y="580"/>
                  </a:lnTo>
                  <a:lnTo>
                    <a:pt x="378" y="580"/>
                  </a:lnTo>
                  <a:lnTo>
                    <a:pt x="378" y="578"/>
                  </a:lnTo>
                  <a:lnTo>
                    <a:pt x="376" y="578"/>
                  </a:lnTo>
                  <a:lnTo>
                    <a:pt x="374" y="576"/>
                  </a:lnTo>
                  <a:lnTo>
                    <a:pt x="372" y="574"/>
                  </a:lnTo>
                  <a:lnTo>
                    <a:pt x="372" y="574"/>
                  </a:lnTo>
                  <a:lnTo>
                    <a:pt x="372" y="576"/>
                  </a:lnTo>
                  <a:lnTo>
                    <a:pt x="372" y="576"/>
                  </a:lnTo>
                  <a:lnTo>
                    <a:pt x="370" y="576"/>
                  </a:lnTo>
                  <a:lnTo>
                    <a:pt x="370" y="576"/>
                  </a:lnTo>
                  <a:lnTo>
                    <a:pt x="370" y="576"/>
                  </a:lnTo>
                  <a:lnTo>
                    <a:pt x="370" y="578"/>
                  </a:lnTo>
                  <a:lnTo>
                    <a:pt x="370" y="578"/>
                  </a:lnTo>
                  <a:lnTo>
                    <a:pt x="370" y="576"/>
                  </a:lnTo>
                  <a:lnTo>
                    <a:pt x="370" y="576"/>
                  </a:lnTo>
                  <a:lnTo>
                    <a:pt x="372" y="578"/>
                  </a:lnTo>
                  <a:lnTo>
                    <a:pt x="370" y="580"/>
                  </a:lnTo>
                  <a:lnTo>
                    <a:pt x="370" y="580"/>
                  </a:lnTo>
                  <a:lnTo>
                    <a:pt x="370" y="582"/>
                  </a:lnTo>
                  <a:lnTo>
                    <a:pt x="372" y="580"/>
                  </a:lnTo>
                  <a:lnTo>
                    <a:pt x="372" y="580"/>
                  </a:lnTo>
                  <a:lnTo>
                    <a:pt x="372" y="580"/>
                  </a:lnTo>
                  <a:lnTo>
                    <a:pt x="372" y="580"/>
                  </a:lnTo>
                  <a:lnTo>
                    <a:pt x="374" y="580"/>
                  </a:lnTo>
                  <a:lnTo>
                    <a:pt x="376" y="580"/>
                  </a:lnTo>
                  <a:lnTo>
                    <a:pt x="378" y="582"/>
                  </a:lnTo>
                  <a:lnTo>
                    <a:pt x="378" y="582"/>
                  </a:lnTo>
                  <a:close/>
                  <a:moveTo>
                    <a:pt x="378" y="586"/>
                  </a:moveTo>
                  <a:lnTo>
                    <a:pt x="378" y="586"/>
                  </a:lnTo>
                  <a:lnTo>
                    <a:pt x="378" y="586"/>
                  </a:lnTo>
                  <a:lnTo>
                    <a:pt x="376" y="586"/>
                  </a:lnTo>
                  <a:lnTo>
                    <a:pt x="376" y="586"/>
                  </a:lnTo>
                  <a:lnTo>
                    <a:pt x="376" y="586"/>
                  </a:lnTo>
                  <a:lnTo>
                    <a:pt x="378" y="586"/>
                  </a:lnTo>
                  <a:lnTo>
                    <a:pt x="378" y="586"/>
                  </a:lnTo>
                  <a:close/>
                  <a:moveTo>
                    <a:pt x="376" y="588"/>
                  </a:moveTo>
                  <a:lnTo>
                    <a:pt x="378" y="590"/>
                  </a:lnTo>
                  <a:lnTo>
                    <a:pt x="378" y="588"/>
                  </a:lnTo>
                  <a:lnTo>
                    <a:pt x="378" y="588"/>
                  </a:lnTo>
                  <a:lnTo>
                    <a:pt x="376" y="588"/>
                  </a:lnTo>
                  <a:lnTo>
                    <a:pt x="376" y="588"/>
                  </a:lnTo>
                  <a:close/>
                  <a:moveTo>
                    <a:pt x="382" y="596"/>
                  </a:moveTo>
                  <a:lnTo>
                    <a:pt x="382" y="596"/>
                  </a:lnTo>
                  <a:lnTo>
                    <a:pt x="378" y="594"/>
                  </a:lnTo>
                  <a:lnTo>
                    <a:pt x="380" y="592"/>
                  </a:lnTo>
                  <a:lnTo>
                    <a:pt x="378" y="592"/>
                  </a:lnTo>
                  <a:lnTo>
                    <a:pt x="378" y="592"/>
                  </a:lnTo>
                  <a:lnTo>
                    <a:pt x="376" y="592"/>
                  </a:lnTo>
                  <a:lnTo>
                    <a:pt x="376" y="592"/>
                  </a:lnTo>
                  <a:lnTo>
                    <a:pt x="376" y="592"/>
                  </a:lnTo>
                  <a:lnTo>
                    <a:pt x="376" y="592"/>
                  </a:lnTo>
                  <a:lnTo>
                    <a:pt x="378" y="594"/>
                  </a:lnTo>
                  <a:lnTo>
                    <a:pt x="376" y="596"/>
                  </a:lnTo>
                  <a:lnTo>
                    <a:pt x="376" y="596"/>
                  </a:lnTo>
                  <a:lnTo>
                    <a:pt x="378" y="596"/>
                  </a:lnTo>
                  <a:lnTo>
                    <a:pt x="380" y="596"/>
                  </a:lnTo>
                  <a:lnTo>
                    <a:pt x="382" y="598"/>
                  </a:lnTo>
                  <a:lnTo>
                    <a:pt x="382" y="596"/>
                  </a:lnTo>
                  <a:lnTo>
                    <a:pt x="382" y="596"/>
                  </a:lnTo>
                  <a:close/>
                  <a:moveTo>
                    <a:pt x="396" y="580"/>
                  </a:moveTo>
                  <a:lnTo>
                    <a:pt x="398" y="578"/>
                  </a:lnTo>
                  <a:lnTo>
                    <a:pt x="398" y="578"/>
                  </a:lnTo>
                  <a:lnTo>
                    <a:pt x="396" y="578"/>
                  </a:lnTo>
                  <a:lnTo>
                    <a:pt x="394" y="576"/>
                  </a:lnTo>
                  <a:lnTo>
                    <a:pt x="394" y="574"/>
                  </a:lnTo>
                  <a:lnTo>
                    <a:pt x="394" y="574"/>
                  </a:lnTo>
                  <a:lnTo>
                    <a:pt x="392" y="574"/>
                  </a:lnTo>
                  <a:lnTo>
                    <a:pt x="388" y="574"/>
                  </a:lnTo>
                  <a:lnTo>
                    <a:pt x="388" y="574"/>
                  </a:lnTo>
                  <a:lnTo>
                    <a:pt x="388" y="572"/>
                  </a:lnTo>
                  <a:lnTo>
                    <a:pt x="388" y="570"/>
                  </a:lnTo>
                  <a:lnTo>
                    <a:pt x="388" y="572"/>
                  </a:lnTo>
                  <a:lnTo>
                    <a:pt x="386" y="572"/>
                  </a:lnTo>
                  <a:lnTo>
                    <a:pt x="386" y="572"/>
                  </a:lnTo>
                  <a:lnTo>
                    <a:pt x="388" y="574"/>
                  </a:lnTo>
                  <a:lnTo>
                    <a:pt x="390" y="576"/>
                  </a:lnTo>
                  <a:lnTo>
                    <a:pt x="394" y="578"/>
                  </a:lnTo>
                  <a:lnTo>
                    <a:pt x="396" y="580"/>
                  </a:lnTo>
                  <a:lnTo>
                    <a:pt x="396" y="580"/>
                  </a:lnTo>
                  <a:close/>
                  <a:moveTo>
                    <a:pt x="398" y="588"/>
                  </a:moveTo>
                  <a:lnTo>
                    <a:pt x="398" y="588"/>
                  </a:lnTo>
                  <a:lnTo>
                    <a:pt x="396" y="586"/>
                  </a:lnTo>
                  <a:lnTo>
                    <a:pt x="394" y="584"/>
                  </a:lnTo>
                  <a:lnTo>
                    <a:pt x="394" y="584"/>
                  </a:lnTo>
                  <a:lnTo>
                    <a:pt x="398" y="588"/>
                  </a:lnTo>
                  <a:lnTo>
                    <a:pt x="398" y="588"/>
                  </a:lnTo>
                  <a:close/>
                  <a:moveTo>
                    <a:pt x="408" y="564"/>
                  </a:moveTo>
                  <a:lnTo>
                    <a:pt x="408" y="566"/>
                  </a:lnTo>
                  <a:lnTo>
                    <a:pt x="410" y="566"/>
                  </a:lnTo>
                  <a:lnTo>
                    <a:pt x="408" y="564"/>
                  </a:lnTo>
                  <a:close/>
                  <a:moveTo>
                    <a:pt x="406" y="570"/>
                  </a:moveTo>
                  <a:lnTo>
                    <a:pt x="406" y="570"/>
                  </a:lnTo>
                  <a:lnTo>
                    <a:pt x="406" y="572"/>
                  </a:lnTo>
                  <a:lnTo>
                    <a:pt x="408" y="574"/>
                  </a:lnTo>
                  <a:lnTo>
                    <a:pt x="410" y="576"/>
                  </a:lnTo>
                  <a:lnTo>
                    <a:pt x="410" y="578"/>
                  </a:lnTo>
                  <a:lnTo>
                    <a:pt x="410" y="578"/>
                  </a:lnTo>
                  <a:lnTo>
                    <a:pt x="410" y="578"/>
                  </a:lnTo>
                  <a:lnTo>
                    <a:pt x="410" y="576"/>
                  </a:lnTo>
                  <a:lnTo>
                    <a:pt x="410" y="574"/>
                  </a:lnTo>
                  <a:lnTo>
                    <a:pt x="410" y="574"/>
                  </a:lnTo>
                  <a:lnTo>
                    <a:pt x="412" y="576"/>
                  </a:lnTo>
                  <a:lnTo>
                    <a:pt x="412" y="576"/>
                  </a:lnTo>
                  <a:lnTo>
                    <a:pt x="410" y="574"/>
                  </a:lnTo>
                  <a:lnTo>
                    <a:pt x="408" y="570"/>
                  </a:lnTo>
                  <a:lnTo>
                    <a:pt x="408" y="570"/>
                  </a:lnTo>
                  <a:lnTo>
                    <a:pt x="406" y="570"/>
                  </a:lnTo>
                  <a:lnTo>
                    <a:pt x="406" y="570"/>
                  </a:lnTo>
                  <a:close/>
                  <a:moveTo>
                    <a:pt x="398" y="610"/>
                  </a:moveTo>
                  <a:lnTo>
                    <a:pt x="398" y="612"/>
                  </a:lnTo>
                  <a:lnTo>
                    <a:pt x="398" y="614"/>
                  </a:lnTo>
                  <a:lnTo>
                    <a:pt x="398" y="610"/>
                  </a:lnTo>
                  <a:close/>
                  <a:moveTo>
                    <a:pt x="398" y="598"/>
                  </a:moveTo>
                  <a:lnTo>
                    <a:pt x="398" y="598"/>
                  </a:lnTo>
                  <a:lnTo>
                    <a:pt x="400" y="598"/>
                  </a:lnTo>
                  <a:lnTo>
                    <a:pt x="400" y="598"/>
                  </a:lnTo>
                  <a:lnTo>
                    <a:pt x="400" y="598"/>
                  </a:lnTo>
                  <a:lnTo>
                    <a:pt x="398" y="596"/>
                  </a:lnTo>
                  <a:lnTo>
                    <a:pt x="398" y="598"/>
                  </a:lnTo>
                  <a:lnTo>
                    <a:pt x="398" y="598"/>
                  </a:lnTo>
                  <a:close/>
                  <a:moveTo>
                    <a:pt x="394" y="618"/>
                  </a:moveTo>
                  <a:lnTo>
                    <a:pt x="394" y="618"/>
                  </a:lnTo>
                  <a:lnTo>
                    <a:pt x="394" y="616"/>
                  </a:lnTo>
                  <a:lnTo>
                    <a:pt x="394" y="616"/>
                  </a:lnTo>
                  <a:lnTo>
                    <a:pt x="394" y="616"/>
                  </a:lnTo>
                  <a:lnTo>
                    <a:pt x="396" y="616"/>
                  </a:lnTo>
                  <a:lnTo>
                    <a:pt x="396" y="616"/>
                  </a:lnTo>
                  <a:lnTo>
                    <a:pt x="396" y="614"/>
                  </a:lnTo>
                  <a:lnTo>
                    <a:pt x="396" y="614"/>
                  </a:lnTo>
                  <a:lnTo>
                    <a:pt x="394" y="612"/>
                  </a:lnTo>
                  <a:lnTo>
                    <a:pt x="396" y="612"/>
                  </a:lnTo>
                  <a:lnTo>
                    <a:pt x="396" y="612"/>
                  </a:lnTo>
                  <a:lnTo>
                    <a:pt x="394" y="612"/>
                  </a:lnTo>
                  <a:lnTo>
                    <a:pt x="394" y="614"/>
                  </a:lnTo>
                  <a:lnTo>
                    <a:pt x="394" y="616"/>
                  </a:lnTo>
                  <a:lnTo>
                    <a:pt x="394" y="616"/>
                  </a:lnTo>
                  <a:lnTo>
                    <a:pt x="394" y="618"/>
                  </a:lnTo>
                  <a:lnTo>
                    <a:pt x="394" y="618"/>
                  </a:lnTo>
                  <a:lnTo>
                    <a:pt x="394" y="618"/>
                  </a:lnTo>
                  <a:close/>
                  <a:moveTo>
                    <a:pt x="142" y="240"/>
                  </a:moveTo>
                  <a:lnTo>
                    <a:pt x="142" y="240"/>
                  </a:lnTo>
                  <a:lnTo>
                    <a:pt x="142" y="240"/>
                  </a:lnTo>
                  <a:lnTo>
                    <a:pt x="142" y="240"/>
                  </a:lnTo>
                  <a:lnTo>
                    <a:pt x="142" y="240"/>
                  </a:lnTo>
                  <a:lnTo>
                    <a:pt x="142" y="240"/>
                  </a:lnTo>
                  <a:close/>
                  <a:moveTo>
                    <a:pt x="378" y="440"/>
                  </a:moveTo>
                  <a:lnTo>
                    <a:pt x="376" y="442"/>
                  </a:lnTo>
                  <a:lnTo>
                    <a:pt x="378" y="442"/>
                  </a:lnTo>
                  <a:lnTo>
                    <a:pt x="378" y="442"/>
                  </a:lnTo>
                  <a:lnTo>
                    <a:pt x="378" y="440"/>
                  </a:lnTo>
                  <a:lnTo>
                    <a:pt x="378" y="440"/>
                  </a:lnTo>
                  <a:close/>
                  <a:moveTo>
                    <a:pt x="396" y="638"/>
                  </a:moveTo>
                  <a:lnTo>
                    <a:pt x="396" y="638"/>
                  </a:lnTo>
                  <a:lnTo>
                    <a:pt x="396" y="638"/>
                  </a:lnTo>
                  <a:lnTo>
                    <a:pt x="396" y="638"/>
                  </a:lnTo>
                  <a:close/>
                  <a:moveTo>
                    <a:pt x="350" y="364"/>
                  </a:moveTo>
                  <a:lnTo>
                    <a:pt x="350" y="364"/>
                  </a:lnTo>
                  <a:lnTo>
                    <a:pt x="350" y="364"/>
                  </a:lnTo>
                  <a:lnTo>
                    <a:pt x="350" y="364"/>
                  </a:lnTo>
                  <a:lnTo>
                    <a:pt x="350" y="360"/>
                  </a:lnTo>
                  <a:lnTo>
                    <a:pt x="350" y="360"/>
                  </a:lnTo>
                  <a:lnTo>
                    <a:pt x="348" y="362"/>
                  </a:lnTo>
                  <a:lnTo>
                    <a:pt x="346" y="362"/>
                  </a:lnTo>
                  <a:lnTo>
                    <a:pt x="346" y="364"/>
                  </a:lnTo>
                  <a:lnTo>
                    <a:pt x="344" y="366"/>
                  </a:lnTo>
                  <a:lnTo>
                    <a:pt x="344" y="366"/>
                  </a:lnTo>
                  <a:lnTo>
                    <a:pt x="346" y="366"/>
                  </a:lnTo>
                  <a:lnTo>
                    <a:pt x="346" y="366"/>
                  </a:lnTo>
                  <a:lnTo>
                    <a:pt x="348" y="366"/>
                  </a:lnTo>
                  <a:lnTo>
                    <a:pt x="350" y="366"/>
                  </a:lnTo>
                  <a:lnTo>
                    <a:pt x="350" y="366"/>
                  </a:lnTo>
                  <a:lnTo>
                    <a:pt x="348" y="366"/>
                  </a:lnTo>
                  <a:lnTo>
                    <a:pt x="348" y="366"/>
                  </a:lnTo>
                  <a:lnTo>
                    <a:pt x="350" y="366"/>
                  </a:lnTo>
                  <a:lnTo>
                    <a:pt x="350" y="366"/>
                  </a:lnTo>
                  <a:lnTo>
                    <a:pt x="350" y="368"/>
                  </a:lnTo>
                  <a:lnTo>
                    <a:pt x="350" y="368"/>
                  </a:lnTo>
                  <a:lnTo>
                    <a:pt x="350" y="366"/>
                  </a:lnTo>
                  <a:lnTo>
                    <a:pt x="350" y="364"/>
                  </a:lnTo>
                  <a:lnTo>
                    <a:pt x="350" y="364"/>
                  </a:lnTo>
                  <a:close/>
                  <a:moveTo>
                    <a:pt x="376" y="444"/>
                  </a:moveTo>
                  <a:lnTo>
                    <a:pt x="376" y="444"/>
                  </a:lnTo>
                  <a:lnTo>
                    <a:pt x="376" y="444"/>
                  </a:lnTo>
                  <a:lnTo>
                    <a:pt x="376" y="442"/>
                  </a:lnTo>
                  <a:lnTo>
                    <a:pt x="376" y="442"/>
                  </a:lnTo>
                  <a:lnTo>
                    <a:pt x="378" y="444"/>
                  </a:lnTo>
                  <a:lnTo>
                    <a:pt x="378" y="444"/>
                  </a:lnTo>
                  <a:lnTo>
                    <a:pt x="378" y="444"/>
                  </a:lnTo>
                  <a:lnTo>
                    <a:pt x="378" y="444"/>
                  </a:lnTo>
                  <a:lnTo>
                    <a:pt x="376" y="442"/>
                  </a:lnTo>
                  <a:lnTo>
                    <a:pt x="376" y="442"/>
                  </a:lnTo>
                  <a:lnTo>
                    <a:pt x="376" y="442"/>
                  </a:lnTo>
                  <a:lnTo>
                    <a:pt x="376" y="440"/>
                  </a:lnTo>
                  <a:lnTo>
                    <a:pt x="376" y="438"/>
                  </a:lnTo>
                  <a:lnTo>
                    <a:pt x="376" y="438"/>
                  </a:lnTo>
                  <a:lnTo>
                    <a:pt x="376" y="442"/>
                  </a:lnTo>
                  <a:lnTo>
                    <a:pt x="374" y="442"/>
                  </a:lnTo>
                  <a:lnTo>
                    <a:pt x="376" y="444"/>
                  </a:lnTo>
                  <a:lnTo>
                    <a:pt x="376" y="444"/>
                  </a:lnTo>
                  <a:lnTo>
                    <a:pt x="376" y="444"/>
                  </a:lnTo>
                  <a:lnTo>
                    <a:pt x="376" y="444"/>
                  </a:lnTo>
                  <a:lnTo>
                    <a:pt x="376" y="444"/>
                  </a:lnTo>
                  <a:lnTo>
                    <a:pt x="376" y="444"/>
                  </a:lnTo>
                  <a:close/>
                  <a:moveTo>
                    <a:pt x="216" y="382"/>
                  </a:moveTo>
                  <a:lnTo>
                    <a:pt x="216" y="382"/>
                  </a:lnTo>
                  <a:lnTo>
                    <a:pt x="216" y="382"/>
                  </a:lnTo>
                  <a:lnTo>
                    <a:pt x="216" y="382"/>
                  </a:lnTo>
                  <a:lnTo>
                    <a:pt x="214" y="380"/>
                  </a:lnTo>
                  <a:lnTo>
                    <a:pt x="214" y="380"/>
                  </a:lnTo>
                  <a:lnTo>
                    <a:pt x="214" y="380"/>
                  </a:lnTo>
                  <a:lnTo>
                    <a:pt x="214" y="380"/>
                  </a:lnTo>
                  <a:lnTo>
                    <a:pt x="214" y="380"/>
                  </a:lnTo>
                  <a:lnTo>
                    <a:pt x="214" y="380"/>
                  </a:lnTo>
                  <a:lnTo>
                    <a:pt x="214" y="382"/>
                  </a:lnTo>
                  <a:lnTo>
                    <a:pt x="216" y="382"/>
                  </a:lnTo>
                  <a:lnTo>
                    <a:pt x="216" y="382"/>
                  </a:lnTo>
                  <a:close/>
                  <a:moveTo>
                    <a:pt x="206" y="354"/>
                  </a:moveTo>
                  <a:lnTo>
                    <a:pt x="206" y="354"/>
                  </a:lnTo>
                  <a:lnTo>
                    <a:pt x="206" y="354"/>
                  </a:lnTo>
                  <a:lnTo>
                    <a:pt x="206" y="354"/>
                  </a:lnTo>
                  <a:lnTo>
                    <a:pt x="206" y="354"/>
                  </a:lnTo>
                  <a:lnTo>
                    <a:pt x="206" y="354"/>
                  </a:lnTo>
                  <a:lnTo>
                    <a:pt x="206" y="354"/>
                  </a:lnTo>
                  <a:close/>
                  <a:moveTo>
                    <a:pt x="342" y="360"/>
                  </a:moveTo>
                  <a:lnTo>
                    <a:pt x="344" y="360"/>
                  </a:lnTo>
                  <a:lnTo>
                    <a:pt x="344" y="360"/>
                  </a:lnTo>
                  <a:lnTo>
                    <a:pt x="342" y="358"/>
                  </a:lnTo>
                  <a:lnTo>
                    <a:pt x="342" y="358"/>
                  </a:lnTo>
                  <a:lnTo>
                    <a:pt x="342" y="360"/>
                  </a:lnTo>
                  <a:lnTo>
                    <a:pt x="342" y="36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</p:grpSp>
      <p:sp>
        <p:nvSpPr>
          <p:cNvPr id="264" name="テキスト プレースホルダー 275"/>
          <p:cNvSpPr txBox="1">
            <a:spLocks/>
          </p:cNvSpPr>
          <p:nvPr/>
        </p:nvSpPr>
        <p:spPr>
          <a:xfrm>
            <a:off x="3869269" y="3877816"/>
            <a:ext cx="3757331" cy="626792"/>
          </a:xfrm>
          <a:prstGeom prst="rect">
            <a:avLst/>
          </a:prstGeom>
        </p:spPr>
        <p:txBody>
          <a:bodyPr vert="horz" lIns="99569" tIns="49785" rIns="99569" bIns="49785" rtlCol="0" anchor="ctr" anchorCtr="0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kumimoji="1" sz="3500" b="1" kern="1200" baseline="0">
                <a:solidFill>
                  <a:schemeClr val="bg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kumimoji="1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ja-JP" altLang="en-US" dirty="0"/>
          </a:p>
        </p:txBody>
      </p:sp>
      <p:sp>
        <p:nvSpPr>
          <p:cNvPr id="265" name="テキスト プレースホルダー 275"/>
          <p:cNvSpPr txBox="1">
            <a:spLocks/>
          </p:cNvSpPr>
          <p:nvPr/>
        </p:nvSpPr>
        <p:spPr>
          <a:xfrm>
            <a:off x="3294400" y="3478596"/>
            <a:ext cx="4266863" cy="2000548"/>
          </a:xfrm>
          <a:prstGeom prst="rect">
            <a:avLst/>
          </a:prstGeom>
        </p:spPr>
        <p:txBody>
          <a:bodyPr vert="horz" wrap="square" lIns="0" tIns="0" rIns="0" bIns="0" rtlCol="0" anchor="ctr" anchorCtr="0">
            <a:sp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kumimoji="1" sz="3500" b="1" kern="1200" baseline="0">
                <a:solidFill>
                  <a:schemeClr val="bg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kumimoji="1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3267"/>
              </a:lnSpc>
            </a:pPr>
            <a:r>
              <a:rPr lang="en-US" altLang="ja-JP" sz="3700" dirty="0"/>
              <a:t>3</a:t>
            </a:r>
            <a:r>
              <a:rPr lang="ja-JP" altLang="en-US" sz="3700" dirty="0"/>
              <a:t>月</a:t>
            </a:r>
            <a:r>
              <a:rPr lang="en-US" altLang="ja-JP" sz="3700" dirty="0"/>
              <a:t>18</a:t>
            </a:r>
            <a:r>
              <a:rPr lang="ja-JP" altLang="en-US" sz="3700" dirty="0"/>
              <a:t>日（日）　　　</a:t>
            </a:r>
            <a:endParaRPr lang="en-US" altLang="ja-JP" sz="3700" dirty="0"/>
          </a:p>
          <a:p>
            <a:pPr>
              <a:lnSpc>
                <a:spcPts val="3267"/>
              </a:lnSpc>
            </a:pPr>
            <a:r>
              <a:rPr lang="ja-JP" altLang="en-US" sz="3700" dirty="0"/>
              <a:t>　</a:t>
            </a:r>
            <a:r>
              <a:rPr lang="en-US" altLang="ja-JP" dirty="0"/>
              <a:t>11:00</a:t>
            </a:r>
            <a:r>
              <a:rPr lang="ja-JP" altLang="en-US" dirty="0"/>
              <a:t>～</a:t>
            </a:r>
            <a:r>
              <a:rPr lang="en-US" altLang="ja-JP" dirty="0" smtClean="0"/>
              <a:t>14:00</a:t>
            </a:r>
            <a:r>
              <a:rPr lang="ja-JP" altLang="en-US" dirty="0"/>
              <a:t>　</a:t>
            </a:r>
            <a:endParaRPr lang="en-US" altLang="ja-JP" dirty="0"/>
          </a:p>
          <a:p>
            <a:pPr>
              <a:lnSpc>
                <a:spcPts val="3267"/>
              </a:lnSpc>
            </a:pPr>
            <a:r>
              <a:rPr lang="ja-JP" altLang="en-US" dirty="0"/>
              <a:t>　　</a:t>
            </a:r>
            <a:r>
              <a:rPr lang="ja-JP" altLang="en-US" sz="2800" dirty="0"/>
              <a:t>バームハイツ西葛西</a:t>
            </a:r>
            <a:endParaRPr lang="en-US" altLang="ja-JP" sz="2800" dirty="0"/>
          </a:p>
          <a:p>
            <a:pPr>
              <a:lnSpc>
                <a:spcPts val="3267"/>
              </a:lnSpc>
            </a:pPr>
            <a:r>
              <a:rPr lang="ja-JP" altLang="en-US" sz="2800" dirty="0"/>
              <a:t>　　　集会室</a:t>
            </a:r>
          </a:p>
        </p:txBody>
      </p:sp>
      <p:sp>
        <p:nvSpPr>
          <p:cNvPr id="270" name="Freeform 1529"/>
          <p:cNvSpPr>
            <a:spLocks noEditPoints="1"/>
          </p:cNvSpPr>
          <p:nvPr/>
        </p:nvSpPr>
        <p:spPr bwMode="auto">
          <a:xfrm>
            <a:off x="6638749" y="3010014"/>
            <a:ext cx="857430" cy="736709"/>
          </a:xfrm>
          <a:custGeom>
            <a:avLst/>
            <a:gdLst>
              <a:gd name="T0" fmla="*/ 92 w 540"/>
              <a:gd name="T1" fmla="*/ 280 h 464"/>
              <a:gd name="T2" fmla="*/ 282 w 540"/>
              <a:gd name="T3" fmla="*/ 418 h 464"/>
              <a:gd name="T4" fmla="*/ 110 w 540"/>
              <a:gd name="T5" fmla="*/ 336 h 464"/>
              <a:gd name="T6" fmla="*/ 46 w 540"/>
              <a:gd name="T7" fmla="*/ 274 h 464"/>
              <a:gd name="T8" fmla="*/ 412 w 540"/>
              <a:gd name="T9" fmla="*/ 128 h 464"/>
              <a:gd name="T10" fmla="*/ 358 w 540"/>
              <a:gd name="T11" fmla="*/ 106 h 464"/>
              <a:gd name="T12" fmla="*/ 370 w 540"/>
              <a:gd name="T13" fmla="*/ 280 h 464"/>
              <a:gd name="T14" fmla="*/ 330 w 540"/>
              <a:gd name="T15" fmla="*/ 360 h 464"/>
              <a:gd name="T16" fmla="*/ 284 w 540"/>
              <a:gd name="T17" fmla="*/ 352 h 464"/>
              <a:gd name="T18" fmla="*/ 232 w 540"/>
              <a:gd name="T19" fmla="*/ 308 h 464"/>
              <a:gd name="T20" fmla="*/ 256 w 540"/>
              <a:gd name="T21" fmla="*/ 366 h 464"/>
              <a:gd name="T22" fmla="*/ 200 w 540"/>
              <a:gd name="T23" fmla="*/ 332 h 464"/>
              <a:gd name="T24" fmla="*/ 154 w 540"/>
              <a:gd name="T25" fmla="*/ 326 h 464"/>
              <a:gd name="T26" fmla="*/ 112 w 540"/>
              <a:gd name="T27" fmla="*/ 280 h 464"/>
              <a:gd name="T28" fmla="*/ 138 w 540"/>
              <a:gd name="T29" fmla="*/ 234 h 464"/>
              <a:gd name="T30" fmla="*/ 152 w 540"/>
              <a:gd name="T31" fmla="*/ 302 h 464"/>
              <a:gd name="T32" fmla="*/ 126 w 540"/>
              <a:gd name="T33" fmla="*/ 288 h 464"/>
              <a:gd name="T34" fmla="*/ 138 w 540"/>
              <a:gd name="T35" fmla="*/ 300 h 464"/>
              <a:gd name="T36" fmla="*/ 186 w 540"/>
              <a:gd name="T37" fmla="*/ 340 h 464"/>
              <a:gd name="T38" fmla="*/ 170 w 540"/>
              <a:gd name="T39" fmla="*/ 168 h 464"/>
              <a:gd name="T40" fmla="*/ 212 w 540"/>
              <a:gd name="T41" fmla="*/ 286 h 464"/>
              <a:gd name="T42" fmla="*/ 246 w 540"/>
              <a:gd name="T43" fmla="*/ 292 h 464"/>
              <a:gd name="T44" fmla="*/ 276 w 540"/>
              <a:gd name="T45" fmla="*/ 278 h 464"/>
              <a:gd name="T46" fmla="*/ 266 w 540"/>
              <a:gd name="T47" fmla="*/ 190 h 464"/>
              <a:gd name="T48" fmla="*/ 280 w 540"/>
              <a:gd name="T49" fmla="*/ 160 h 464"/>
              <a:gd name="T50" fmla="*/ 310 w 540"/>
              <a:gd name="T51" fmla="*/ 234 h 464"/>
              <a:gd name="T52" fmla="*/ 318 w 540"/>
              <a:gd name="T53" fmla="*/ 244 h 464"/>
              <a:gd name="T54" fmla="*/ 312 w 540"/>
              <a:gd name="T55" fmla="*/ 308 h 464"/>
              <a:gd name="T56" fmla="*/ 292 w 540"/>
              <a:gd name="T57" fmla="*/ 286 h 464"/>
              <a:gd name="T58" fmla="*/ 282 w 540"/>
              <a:gd name="T59" fmla="*/ 294 h 464"/>
              <a:gd name="T60" fmla="*/ 232 w 540"/>
              <a:gd name="T61" fmla="*/ 288 h 464"/>
              <a:gd name="T62" fmla="*/ 210 w 540"/>
              <a:gd name="T63" fmla="*/ 218 h 464"/>
              <a:gd name="T64" fmla="*/ 248 w 540"/>
              <a:gd name="T65" fmla="*/ 264 h 464"/>
              <a:gd name="T66" fmla="*/ 226 w 540"/>
              <a:gd name="T67" fmla="*/ 318 h 464"/>
              <a:gd name="T68" fmla="*/ 230 w 540"/>
              <a:gd name="T69" fmla="*/ 320 h 464"/>
              <a:gd name="T70" fmla="*/ 362 w 540"/>
              <a:gd name="T71" fmla="*/ 376 h 464"/>
              <a:gd name="T72" fmla="*/ 346 w 540"/>
              <a:gd name="T73" fmla="*/ 250 h 464"/>
              <a:gd name="T74" fmla="*/ 352 w 540"/>
              <a:gd name="T75" fmla="*/ 174 h 464"/>
              <a:gd name="T76" fmla="*/ 362 w 540"/>
              <a:gd name="T77" fmla="*/ 140 h 464"/>
              <a:gd name="T78" fmla="*/ 320 w 540"/>
              <a:gd name="T79" fmla="*/ 124 h 464"/>
              <a:gd name="T80" fmla="*/ 286 w 540"/>
              <a:gd name="T81" fmla="*/ 126 h 464"/>
              <a:gd name="T82" fmla="*/ 250 w 540"/>
              <a:gd name="T83" fmla="*/ 152 h 464"/>
              <a:gd name="T84" fmla="*/ 228 w 540"/>
              <a:gd name="T85" fmla="*/ 188 h 464"/>
              <a:gd name="T86" fmla="*/ 180 w 540"/>
              <a:gd name="T87" fmla="*/ 122 h 464"/>
              <a:gd name="T88" fmla="*/ 150 w 540"/>
              <a:gd name="T89" fmla="*/ 158 h 464"/>
              <a:gd name="T90" fmla="*/ 180 w 540"/>
              <a:gd name="T91" fmla="*/ 278 h 464"/>
              <a:gd name="T92" fmla="*/ 152 w 540"/>
              <a:gd name="T93" fmla="*/ 242 h 464"/>
              <a:gd name="T94" fmla="*/ 128 w 540"/>
              <a:gd name="T95" fmla="*/ 206 h 464"/>
              <a:gd name="T96" fmla="*/ 60 w 540"/>
              <a:gd name="T97" fmla="*/ 168 h 464"/>
              <a:gd name="T98" fmla="*/ 44 w 540"/>
              <a:gd name="T99" fmla="*/ 168 h 464"/>
              <a:gd name="T100" fmla="*/ 12 w 540"/>
              <a:gd name="T101" fmla="*/ 200 h 464"/>
              <a:gd name="T102" fmla="*/ 68 w 540"/>
              <a:gd name="T103" fmla="*/ 238 h 464"/>
              <a:gd name="T104" fmla="*/ 100 w 540"/>
              <a:gd name="T105" fmla="*/ 330 h 464"/>
              <a:gd name="T106" fmla="*/ 108 w 540"/>
              <a:gd name="T107" fmla="*/ 300 h 464"/>
              <a:gd name="T108" fmla="*/ 146 w 540"/>
              <a:gd name="T109" fmla="*/ 324 h 464"/>
              <a:gd name="T110" fmla="*/ 178 w 540"/>
              <a:gd name="T111" fmla="*/ 370 h 464"/>
              <a:gd name="T112" fmla="*/ 200 w 540"/>
              <a:gd name="T113" fmla="*/ 390 h 464"/>
              <a:gd name="T114" fmla="*/ 268 w 540"/>
              <a:gd name="T115" fmla="*/ 366 h 464"/>
              <a:gd name="T116" fmla="*/ 322 w 540"/>
              <a:gd name="T117" fmla="*/ 400 h 464"/>
              <a:gd name="T118" fmla="*/ 380 w 540"/>
              <a:gd name="T119" fmla="*/ 426 h 464"/>
              <a:gd name="T120" fmla="*/ 384 w 540"/>
              <a:gd name="T121" fmla="*/ 292 h 464"/>
              <a:gd name="T122" fmla="*/ 410 w 540"/>
              <a:gd name="T123" fmla="*/ 254 h 464"/>
              <a:gd name="T124" fmla="*/ 448 w 540"/>
              <a:gd name="T125" fmla="*/ 234 h 4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540" h="464">
                <a:moveTo>
                  <a:pt x="284" y="218"/>
                </a:moveTo>
                <a:lnTo>
                  <a:pt x="286" y="216"/>
                </a:lnTo>
                <a:lnTo>
                  <a:pt x="288" y="222"/>
                </a:lnTo>
                <a:lnTo>
                  <a:pt x="284" y="218"/>
                </a:lnTo>
                <a:close/>
                <a:moveTo>
                  <a:pt x="284" y="234"/>
                </a:moveTo>
                <a:lnTo>
                  <a:pt x="286" y="232"/>
                </a:lnTo>
                <a:lnTo>
                  <a:pt x="284" y="230"/>
                </a:lnTo>
                <a:lnTo>
                  <a:pt x="284" y="234"/>
                </a:lnTo>
                <a:close/>
                <a:moveTo>
                  <a:pt x="280" y="230"/>
                </a:moveTo>
                <a:lnTo>
                  <a:pt x="280" y="234"/>
                </a:lnTo>
                <a:lnTo>
                  <a:pt x="282" y="234"/>
                </a:lnTo>
                <a:lnTo>
                  <a:pt x="280" y="230"/>
                </a:lnTo>
                <a:close/>
                <a:moveTo>
                  <a:pt x="246" y="310"/>
                </a:moveTo>
                <a:lnTo>
                  <a:pt x="244" y="308"/>
                </a:lnTo>
                <a:lnTo>
                  <a:pt x="240" y="312"/>
                </a:lnTo>
                <a:lnTo>
                  <a:pt x="246" y="310"/>
                </a:lnTo>
                <a:close/>
                <a:moveTo>
                  <a:pt x="280" y="228"/>
                </a:moveTo>
                <a:lnTo>
                  <a:pt x="280" y="230"/>
                </a:lnTo>
                <a:lnTo>
                  <a:pt x="282" y="232"/>
                </a:lnTo>
                <a:lnTo>
                  <a:pt x="280" y="228"/>
                </a:lnTo>
                <a:close/>
                <a:moveTo>
                  <a:pt x="308" y="234"/>
                </a:moveTo>
                <a:lnTo>
                  <a:pt x="306" y="232"/>
                </a:lnTo>
                <a:lnTo>
                  <a:pt x="308" y="232"/>
                </a:lnTo>
                <a:lnTo>
                  <a:pt x="308" y="234"/>
                </a:lnTo>
                <a:close/>
                <a:moveTo>
                  <a:pt x="174" y="274"/>
                </a:moveTo>
                <a:lnTo>
                  <a:pt x="178" y="272"/>
                </a:lnTo>
                <a:lnTo>
                  <a:pt x="178" y="270"/>
                </a:lnTo>
                <a:lnTo>
                  <a:pt x="176" y="276"/>
                </a:lnTo>
                <a:lnTo>
                  <a:pt x="176" y="278"/>
                </a:lnTo>
                <a:lnTo>
                  <a:pt x="176" y="274"/>
                </a:lnTo>
                <a:lnTo>
                  <a:pt x="178" y="276"/>
                </a:lnTo>
                <a:lnTo>
                  <a:pt x="178" y="276"/>
                </a:lnTo>
                <a:lnTo>
                  <a:pt x="178" y="278"/>
                </a:lnTo>
                <a:lnTo>
                  <a:pt x="178" y="274"/>
                </a:lnTo>
                <a:lnTo>
                  <a:pt x="174" y="274"/>
                </a:lnTo>
                <a:close/>
                <a:moveTo>
                  <a:pt x="248" y="306"/>
                </a:moveTo>
                <a:lnTo>
                  <a:pt x="246" y="306"/>
                </a:lnTo>
                <a:lnTo>
                  <a:pt x="244" y="306"/>
                </a:lnTo>
                <a:lnTo>
                  <a:pt x="248" y="306"/>
                </a:lnTo>
                <a:close/>
                <a:moveTo>
                  <a:pt x="244" y="310"/>
                </a:moveTo>
                <a:lnTo>
                  <a:pt x="244" y="308"/>
                </a:lnTo>
                <a:lnTo>
                  <a:pt x="246" y="308"/>
                </a:lnTo>
                <a:lnTo>
                  <a:pt x="248" y="308"/>
                </a:lnTo>
                <a:lnTo>
                  <a:pt x="244" y="308"/>
                </a:lnTo>
                <a:lnTo>
                  <a:pt x="246" y="308"/>
                </a:lnTo>
                <a:lnTo>
                  <a:pt x="246" y="310"/>
                </a:lnTo>
                <a:lnTo>
                  <a:pt x="246" y="310"/>
                </a:lnTo>
                <a:lnTo>
                  <a:pt x="248" y="310"/>
                </a:lnTo>
                <a:lnTo>
                  <a:pt x="248" y="308"/>
                </a:lnTo>
                <a:lnTo>
                  <a:pt x="250" y="306"/>
                </a:lnTo>
                <a:lnTo>
                  <a:pt x="244" y="310"/>
                </a:lnTo>
                <a:close/>
                <a:moveTo>
                  <a:pt x="108" y="300"/>
                </a:moveTo>
                <a:lnTo>
                  <a:pt x="108" y="300"/>
                </a:lnTo>
                <a:lnTo>
                  <a:pt x="108" y="302"/>
                </a:lnTo>
                <a:lnTo>
                  <a:pt x="110" y="304"/>
                </a:lnTo>
                <a:lnTo>
                  <a:pt x="108" y="300"/>
                </a:lnTo>
                <a:close/>
                <a:moveTo>
                  <a:pt x="290" y="236"/>
                </a:moveTo>
                <a:lnTo>
                  <a:pt x="290" y="234"/>
                </a:lnTo>
                <a:lnTo>
                  <a:pt x="286" y="234"/>
                </a:lnTo>
                <a:lnTo>
                  <a:pt x="290" y="236"/>
                </a:lnTo>
                <a:close/>
                <a:moveTo>
                  <a:pt x="238" y="308"/>
                </a:moveTo>
                <a:lnTo>
                  <a:pt x="236" y="310"/>
                </a:lnTo>
                <a:lnTo>
                  <a:pt x="234" y="308"/>
                </a:lnTo>
                <a:lnTo>
                  <a:pt x="238" y="308"/>
                </a:lnTo>
                <a:close/>
                <a:moveTo>
                  <a:pt x="168" y="274"/>
                </a:moveTo>
                <a:lnTo>
                  <a:pt x="168" y="274"/>
                </a:lnTo>
                <a:lnTo>
                  <a:pt x="170" y="276"/>
                </a:lnTo>
                <a:lnTo>
                  <a:pt x="168" y="274"/>
                </a:lnTo>
                <a:close/>
                <a:moveTo>
                  <a:pt x="276" y="260"/>
                </a:moveTo>
                <a:lnTo>
                  <a:pt x="278" y="262"/>
                </a:lnTo>
                <a:lnTo>
                  <a:pt x="276" y="258"/>
                </a:lnTo>
                <a:lnTo>
                  <a:pt x="276" y="260"/>
                </a:lnTo>
                <a:close/>
                <a:moveTo>
                  <a:pt x="298" y="234"/>
                </a:moveTo>
                <a:lnTo>
                  <a:pt x="300" y="230"/>
                </a:lnTo>
                <a:lnTo>
                  <a:pt x="302" y="234"/>
                </a:lnTo>
                <a:lnTo>
                  <a:pt x="298" y="234"/>
                </a:lnTo>
                <a:close/>
                <a:moveTo>
                  <a:pt x="242" y="310"/>
                </a:moveTo>
                <a:lnTo>
                  <a:pt x="244" y="312"/>
                </a:lnTo>
                <a:lnTo>
                  <a:pt x="242" y="310"/>
                </a:lnTo>
                <a:close/>
                <a:moveTo>
                  <a:pt x="286" y="352"/>
                </a:moveTo>
                <a:lnTo>
                  <a:pt x="282" y="352"/>
                </a:lnTo>
                <a:lnTo>
                  <a:pt x="286" y="348"/>
                </a:lnTo>
                <a:lnTo>
                  <a:pt x="286" y="352"/>
                </a:lnTo>
                <a:close/>
                <a:moveTo>
                  <a:pt x="288" y="220"/>
                </a:moveTo>
                <a:lnTo>
                  <a:pt x="288" y="218"/>
                </a:lnTo>
                <a:lnTo>
                  <a:pt x="286" y="220"/>
                </a:lnTo>
                <a:lnTo>
                  <a:pt x="290" y="220"/>
                </a:lnTo>
                <a:lnTo>
                  <a:pt x="288" y="220"/>
                </a:lnTo>
                <a:close/>
                <a:moveTo>
                  <a:pt x="92" y="280"/>
                </a:moveTo>
                <a:lnTo>
                  <a:pt x="90" y="284"/>
                </a:lnTo>
                <a:lnTo>
                  <a:pt x="92" y="280"/>
                </a:lnTo>
                <a:lnTo>
                  <a:pt x="92" y="280"/>
                </a:lnTo>
                <a:close/>
                <a:moveTo>
                  <a:pt x="256" y="320"/>
                </a:moveTo>
                <a:lnTo>
                  <a:pt x="256" y="316"/>
                </a:lnTo>
                <a:lnTo>
                  <a:pt x="256" y="318"/>
                </a:lnTo>
                <a:lnTo>
                  <a:pt x="258" y="316"/>
                </a:lnTo>
                <a:lnTo>
                  <a:pt x="256" y="320"/>
                </a:lnTo>
                <a:close/>
                <a:moveTo>
                  <a:pt x="54" y="280"/>
                </a:moveTo>
                <a:lnTo>
                  <a:pt x="54" y="280"/>
                </a:lnTo>
                <a:lnTo>
                  <a:pt x="52" y="278"/>
                </a:lnTo>
                <a:lnTo>
                  <a:pt x="52" y="280"/>
                </a:lnTo>
                <a:lnTo>
                  <a:pt x="54" y="278"/>
                </a:lnTo>
                <a:lnTo>
                  <a:pt x="56" y="278"/>
                </a:lnTo>
                <a:lnTo>
                  <a:pt x="54" y="280"/>
                </a:lnTo>
                <a:close/>
                <a:moveTo>
                  <a:pt x="100" y="336"/>
                </a:moveTo>
                <a:lnTo>
                  <a:pt x="102" y="334"/>
                </a:lnTo>
                <a:lnTo>
                  <a:pt x="102" y="334"/>
                </a:lnTo>
                <a:lnTo>
                  <a:pt x="102" y="338"/>
                </a:lnTo>
                <a:lnTo>
                  <a:pt x="100" y="336"/>
                </a:lnTo>
                <a:close/>
                <a:moveTo>
                  <a:pt x="146" y="374"/>
                </a:moveTo>
                <a:lnTo>
                  <a:pt x="144" y="370"/>
                </a:lnTo>
                <a:lnTo>
                  <a:pt x="146" y="374"/>
                </a:lnTo>
                <a:close/>
                <a:moveTo>
                  <a:pt x="88" y="282"/>
                </a:moveTo>
                <a:lnTo>
                  <a:pt x="86" y="282"/>
                </a:lnTo>
                <a:lnTo>
                  <a:pt x="88" y="284"/>
                </a:lnTo>
                <a:lnTo>
                  <a:pt x="88" y="282"/>
                </a:lnTo>
                <a:close/>
                <a:moveTo>
                  <a:pt x="238" y="308"/>
                </a:moveTo>
                <a:lnTo>
                  <a:pt x="240" y="310"/>
                </a:lnTo>
                <a:lnTo>
                  <a:pt x="240" y="310"/>
                </a:lnTo>
                <a:lnTo>
                  <a:pt x="238" y="308"/>
                </a:lnTo>
                <a:close/>
                <a:moveTo>
                  <a:pt x="86" y="286"/>
                </a:moveTo>
                <a:lnTo>
                  <a:pt x="84" y="286"/>
                </a:lnTo>
                <a:lnTo>
                  <a:pt x="82" y="288"/>
                </a:lnTo>
                <a:lnTo>
                  <a:pt x="86" y="286"/>
                </a:lnTo>
                <a:close/>
                <a:moveTo>
                  <a:pt x="68" y="282"/>
                </a:moveTo>
                <a:lnTo>
                  <a:pt x="66" y="278"/>
                </a:lnTo>
                <a:lnTo>
                  <a:pt x="66" y="278"/>
                </a:lnTo>
                <a:lnTo>
                  <a:pt x="68" y="282"/>
                </a:lnTo>
                <a:close/>
                <a:moveTo>
                  <a:pt x="526" y="24"/>
                </a:moveTo>
                <a:lnTo>
                  <a:pt x="534" y="64"/>
                </a:lnTo>
                <a:lnTo>
                  <a:pt x="540" y="106"/>
                </a:lnTo>
                <a:lnTo>
                  <a:pt x="540" y="148"/>
                </a:lnTo>
                <a:lnTo>
                  <a:pt x="540" y="188"/>
                </a:lnTo>
                <a:lnTo>
                  <a:pt x="530" y="230"/>
                </a:lnTo>
                <a:lnTo>
                  <a:pt x="514" y="268"/>
                </a:lnTo>
                <a:lnTo>
                  <a:pt x="494" y="304"/>
                </a:lnTo>
                <a:lnTo>
                  <a:pt x="470" y="338"/>
                </a:lnTo>
                <a:lnTo>
                  <a:pt x="436" y="366"/>
                </a:lnTo>
                <a:lnTo>
                  <a:pt x="454" y="410"/>
                </a:lnTo>
                <a:lnTo>
                  <a:pt x="420" y="432"/>
                </a:lnTo>
                <a:lnTo>
                  <a:pt x="382" y="444"/>
                </a:lnTo>
                <a:lnTo>
                  <a:pt x="344" y="460"/>
                </a:lnTo>
                <a:lnTo>
                  <a:pt x="300" y="464"/>
                </a:lnTo>
                <a:lnTo>
                  <a:pt x="294" y="432"/>
                </a:lnTo>
                <a:lnTo>
                  <a:pt x="292" y="434"/>
                </a:lnTo>
                <a:lnTo>
                  <a:pt x="296" y="432"/>
                </a:lnTo>
                <a:lnTo>
                  <a:pt x="292" y="432"/>
                </a:lnTo>
                <a:lnTo>
                  <a:pt x="290" y="434"/>
                </a:lnTo>
                <a:lnTo>
                  <a:pt x="294" y="432"/>
                </a:lnTo>
                <a:lnTo>
                  <a:pt x="292" y="432"/>
                </a:lnTo>
                <a:lnTo>
                  <a:pt x="298" y="432"/>
                </a:lnTo>
                <a:lnTo>
                  <a:pt x="298" y="430"/>
                </a:lnTo>
                <a:lnTo>
                  <a:pt x="300" y="434"/>
                </a:lnTo>
                <a:lnTo>
                  <a:pt x="302" y="432"/>
                </a:lnTo>
                <a:lnTo>
                  <a:pt x="304" y="434"/>
                </a:lnTo>
                <a:lnTo>
                  <a:pt x="304" y="432"/>
                </a:lnTo>
                <a:lnTo>
                  <a:pt x="304" y="428"/>
                </a:lnTo>
                <a:lnTo>
                  <a:pt x="306" y="426"/>
                </a:lnTo>
                <a:lnTo>
                  <a:pt x="302" y="428"/>
                </a:lnTo>
                <a:lnTo>
                  <a:pt x="304" y="430"/>
                </a:lnTo>
                <a:lnTo>
                  <a:pt x="304" y="430"/>
                </a:lnTo>
                <a:lnTo>
                  <a:pt x="308" y="430"/>
                </a:lnTo>
                <a:lnTo>
                  <a:pt x="308" y="432"/>
                </a:lnTo>
                <a:lnTo>
                  <a:pt x="310" y="428"/>
                </a:lnTo>
                <a:lnTo>
                  <a:pt x="304" y="424"/>
                </a:lnTo>
                <a:lnTo>
                  <a:pt x="304" y="426"/>
                </a:lnTo>
                <a:lnTo>
                  <a:pt x="304" y="428"/>
                </a:lnTo>
                <a:lnTo>
                  <a:pt x="302" y="426"/>
                </a:lnTo>
                <a:lnTo>
                  <a:pt x="308" y="426"/>
                </a:lnTo>
                <a:lnTo>
                  <a:pt x="304" y="424"/>
                </a:lnTo>
                <a:lnTo>
                  <a:pt x="302" y="424"/>
                </a:lnTo>
                <a:lnTo>
                  <a:pt x="302" y="426"/>
                </a:lnTo>
                <a:lnTo>
                  <a:pt x="302" y="424"/>
                </a:lnTo>
                <a:lnTo>
                  <a:pt x="302" y="426"/>
                </a:lnTo>
                <a:lnTo>
                  <a:pt x="304" y="426"/>
                </a:lnTo>
                <a:lnTo>
                  <a:pt x="300" y="428"/>
                </a:lnTo>
                <a:lnTo>
                  <a:pt x="292" y="424"/>
                </a:lnTo>
                <a:lnTo>
                  <a:pt x="294" y="426"/>
                </a:lnTo>
                <a:lnTo>
                  <a:pt x="290" y="418"/>
                </a:lnTo>
                <a:lnTo>
                  <a:pt x="286" y="420"/>
                </a:lnTo>
                <a:lnTo>
                  <a:pt x="288" y="416"/>
                </a:lnTo>
                <a:lnTo>
                  <a:pt x="282" y="418"/>
                </a:lnTo>
                <a:lnTo>
                  <a:pt x="284" y="414"/>
                </a:lnTo>
                <a:lnTo>
                  <a:pt x="282" y="418"/>
                </a:lnTo>
                <a:lnTo>
                  <a:pt x="280" y="418"/>
                </a:lnTo>
                <a:lnTo>
                  <a:pt x="218" y="412"/>
                </a:lnTo>
                <a:lnTo>
                  <a:pt x="228" y="410"/>
                </a:lnTo>
                <a:lnTo>
                  <a:pt x="228" y="404"/>
                </a:lnTo>
                <a:lnTo>
                  <a:pt x="228" y="402"/>
                </a:lnTo>
                <a:lnTo>
                  <a:pt x="232" y="404"/>
                </a:lnTo>
                <a:lnTo>
                  <a:pt x="228" y="402"/>
                </a:lnTo>
                <a:lnTo>
                  <a:pt x="228" y="404"/>
                </a:lnTo>
                <a:lnTo>
                  <a:pt x="226" y="406"/>
                </a:lnTo>
                <a:lnTo>
                  <a:pt x="236" y="402"/>
                </a:lnTo>
                <a:lnTo>
                  <a:pt x="232" y="400"/>
                </a:lnTo>
                <a:lnTo>
                  <a:pt x="226" y="404"/>
                </a:lnTo>
                <a:lnTo>
                  <a:pt x="224" y="404"/>
                </a:lnTo>
                <a:lnTo>
                  <a:pt x="222" y="404"/>
                </a:lnTo>
                <a:lnTo>
                  <a:pt x="222" y="400"/>
                </a:lnTo>
                <a:lnTo>
                  <a:pt x="220" y="406"/>
                </a:lnTo>
                <a:lnTo>
                  <a:pt x="216" y="404"/>
                </a:lnTo>
                <a:lnTo>
                  <a:pt x="216" y="404"/>
                </a:lnTo>
                <a:lnTo>
                  <a:pt x="216" y="406"/>
                </a:lnTo>
                <a:lnTo>
                  <a:pt x="218" y="410"/>
                </a:lnTo>
                <a:lnTo>
                  <a:pt x="218" y="404"/>
                </a:lnTo>
                <a:lnTo>
                  <a:pt x="212" y="404"/>
                </a:lnTo>
                <a:lnTo>
                  <a:pt x="212" y="404"/>
                </a:lnTo>
                <a:lnTo>
                  <a:pt x="214" y="402"/>
                </a:lnTo>
                <a:lnTo>
                  <a:pt x="208" y="406"/>
                </a:lnTo>
                <a:lnTo>
                  <a:pt x="198" y="400"/>
                </a:lnTo>
                <a:lnTo>
                  <a:pt x="194" y="398"/>
                </a:lnTo>
                <a:lnTo>
                  <a:pt x="194" y="400"/>
                </a:lnTo>
                <a:lnTo>
                  <a:pt x="196" y="398"/>
                </a:lnTo>
                <a:lnTo>
                  <a:pt x="186" y="394"/>
                </a:lnTo>
                <a:lnTo>
                  <a:pt x="186" y="394"/>
                </a:lnTo>
                <a:lnTo>
                  <a:pt x="184" y="398"/>
                </a:lnTo>
                <a:lnTo>
                  <a:pt x="182" y="392"/>
                </a:lnTo>
                <a:lnTo>
                  <a:pt x="180" y="392"/>
                </a:lnTo>
                <a:lnTo>
                  <a:pt x="180" y="390"/>
                </a:lnTo>
                <a:lnTo>
                  <a:pt x="176" y="390"/>
                </a:lnTo>
                <a:lnTo>
                  <a:pt x="174" y="388"/>
                </a:lnTo>
                <a:lnTo>
                  <a:pt x="172" y="384"/>
                </a:lnTo>
                <a:lnTo>
                  <a:pt x="170" y="390"/>
                </a:lnTo>
                <a:lnTo>
                  <a:pt x="166" y="386"/>
                </a:lnTo>
                <a:lnTo>
                  <a:pt x="170" y="384"/>
                </a:lnTo>
                <a:lnTo>
                  <a:pt x="170" y="380"/>
                </a:lnTo>
                <a:lnTo>
                  <a:pt x="164" y="376"/>
                </a:lnTo>
                <a:lnTo>
                  <a:pt x="162" y="384"/>
                </a:lnTo>
                <a:lnTo>
                  <a:pt x="144" y="374"/>
                </a:lnTo>
                <a:lnTo>
                  <a:pt x="144" y="370"/>
                </a:lnTo>
                <a:lnTo>
                  <a:pt x="150" y="374"/>
                </a:lnTo>
                <a:lnTo>
                  <a:pt x="148" y="372"/>
                </a:lnTo>
                <a:lnTo>
                  <a:pt x="152" y="374"/>
                </a:lnTo>
                <a:lnTo>
                  <a:pt x="148" y="368"/>
                </a:lnTo>
                <a:lnTo>
                  <a:pt x="154" y="366"/>
                </a:lnTo>
                <a:lnTo>
                  <a:pt x="156" y="370"/>
                </a:lnTo>
                <a:lnTo>
                  <a:pt x="156" y="368"/>
                </a:lnTo>
                <a:lnTo>
                  <a:pt x="160" y="370"/>
                </a:lnTo>
                <a:lnTo>
                  <a:pt x="162" y="366"/>
                </a:lnTo>
                <a:lnTo>
                  <a:pt x="158" y="360"/>
                </a:lnTo>
                <a:lnTo>
                  <a:pt x="166" y="358"/>
                </a:lnTo>
                <a:lnTo>
                  <a:pt x="164" y="358"/>
                </a:lnTo>
                <a:lnTo>
                  <a:pt x="156" y="366"/>
                </a:lnTo>
                <a:lnTo>
                  <a:pt x="156" y="362"/>
                </a:lnTo>
                <a:lnTo>
                  <a:pt x="154" y="362"/>
                </a:lnTo>
                <a:lnTo>
                  <a:pt x="152" y="364"/>
                </a:lnTo>
                <a:lnTo>
                  <a:pt x="154" y="364"/>
                </a:lnTo>
                <a:lnTo>
                  <a:pt x="154" y="362"/>
                </a:lnTo>
                <a:lnTo>
                  <a:pt x="154" y="362"/>
                </a:lnTo>
                <a:lnTo>
                  <a:pt x="152" y="360"/>
                </a:lnTo>
                <a:lnTo>
                  <a:pt x="152" y="362"/>
                </a:lnTo>
                <a:lnTo>
                  <a:pt x="150" y="366"/>
                </a:lnTo>
                <a:lnTo>
                  <a:pt x="152" y="366"/>
                </a:lnTo>
                <a:lnTo>
                  <a:pt x="150" y="368"/>
                </a:lnTo>
                <a:lnTo>
                  <a:pt x="146" y="366"/>
                </a:lnTo>
                <a:lnTo>
                  <a:pt x="142" y="366"/>
                </a:lnTo>
                <a:lnTo>
                  <a:pt x="126" y="360"/>
                </a:lnTo>
                <a:lnTo>
                  <a:pt x="128" y="360"/>
                </a:lnTo>
                <a:lnTo>
                  <a:pt x="124" y="360"/>
                </a:lnTo>
                <a:lnTo>
                  <a:pt x="108" y="346"/>
                </a:lnTo>
                <a:lnTo>
                  <a:pt x="112" y="346"/>
                </a:lnTo>
                <a:lnTo>
                  <a:pt x="112" y="340"/>
                </a:lnTo>
                <a:lnTo>
                  <a:pt x="110" y="342"/>
                </a:lnTo>
                <a:lnTo>
                  <a:pt x="108" y="342"/>
                </a:lnTo>
                <a:lnTo>
                  <a:pt x="110" y="342"/>
                </a:lnTo>
                <a:lnTo>
                  <a:pt x="108" y="340"/>
                </a:lnTo>
                <a:lnTo>
                  <a:pt x="108" y="342"/>
                </a:lnTo>
                <a:lnTo>
                  <a:pt x="104" y="340"/>
                </a:lnTo>
                <a:lnTo>
                  <a:pt x="102" y="342"/>
                </a:lnTo>
                <a:lnTo>
                  <a:pt x="100" y="340"/>
                </a:lnTo>
                <a:lnTo>
                  <a:pt x="106" y="338"/>
                </a:lnTo>
                <a:lnTo>
                  <a:pt x="106" y="334"/>
                </a:lnTo>
                <a:lnTo>
                  <a:pt x="110" y="336"/>
                </a:lnTo>
                <a:lnTo>
                  <a:pt x="110" y="334"/>
                </a:lnTo>
                <a:lnTo>
                  <a:pt x="110" y="334"/>
                </a:lnTo>
                <a:lnTo>
                  <a:pt x="112" y="336"/>
                </a:lnTo>
                <a:lnTo>
                  <a:pt x="112" y="332"/>
                </a:lnTo>
                <a:lnTo>
                  <a:pt x="108" y="334"/>
                </a:lnTo>
                <a:lnTo>
                  <a:pt x="110" y="332"/>
                </a:lnTo>
                <a:lnTo>
                  <a:pt x="102" y="334"/>
                </a:lnTo>
                <a:lnTo>
                  <a:pt x="102" y="328"/>
                </a:lnTo>
                <a:lnTo>
                  <a:pt x="100" y="330"/>
                </a:lnTo>
                <a:lnTo>
                  <a:pt x="100" y="330"/>
                </a:lnTo>
                <a:lnTo>
                  <a:pt x="100" y="332"/>
                </a:lnTo>
                <a:lnTo>
                  <a:pt x="102" y="330"/>
                </a:lnTo>
                <a:lnTo>
                  <a:pt x="98" y="330"/>
                </a:lnTo>
                <a:lnTo>
                  <a:pt x="96" y="332"/>
                </a:lnTo>
                <a:lnTo>
                  <a:pt x="80" y="316"/>
                </a:lnTo>
                <a:lnTo>
                  <a:pt x="80" y="316"/>
                </a:lnTo>
                <a:lnTo>
                  <a:pt x="82" y="314"/>
                </a:lnTo>
                <a:lnTo>
                  <a:pt x="80" y="316"/>
                </a:lnTo>
                <a:lnTo>
                  <a:pt x="72" y="304"/>
                </a:lnTo>
                <a:lnTo>
                  <a:pt x="76" y="304"/>
                </a:lnTo>
                <a:lnTo>
                  <a:pt x="76" y="300"/>
                </a:lnTo>
                <a:lnTo>
                  <a:pt x="74" y="304"/>
                </a:lnTo>
                <a:lnTo>
                  <a:pt x="74" y="300"/>
                </a:lnTo>
                <a:lnTo>
                  <a:pt x="76" y="298"/>
                </a:lnTo>
                <a:lnTo>
                  <a:pt x="70" y="292"/>
                </a:lnTo>
                <a:lnTo>
                  <a:pt x="72" y="300"/>
                </a:lnTo>
                <a:lnTo>
                  <a:pt x="74" y="300"/>
                </a:lnTo>
                <a:lnTo>
                  <a:pt x="74" y="298"/>
                </a:lnTo>
                <a:lnTo>
                  <a:pt x="74" y="298"/>
                </a:lnTo>
                <a:lnTo>
                  <a:pt x="72" y="300"/>
                </a:lnTo>
                <a:lnTo>
                  <a:pt x="72" y="298"/>
                </a:lnTo>
                <a:lnTo>
                  <a:pt x="70" y="296"/>
                </a:lnTo>
                <a:lnTo>
                  <a:pt x="72" y="300"/>
                </a:lnTo>
                <a:lnTo>
                  <a:pt x="68" y="296"/>
                </a:lnTo>
                <a:lnTo>
                  <a:pt x="68" y="300"/>
                </a:lnTo>
                <a:lnTo>
                  <a:pt x="72" y="302"/>
                </a:lnTo>
                <a:lnTo>
                  <a:pt x="76" y="304"/>
                </a:lnTo>
                <a:lnTo>
                  <a:pt x="78" y="300"/>
                </a:lnTo>
                <a:lnTo>
                  <a:pt x="74" y="302"/>
                </a:lnTo>
                <a:lnTo>
                  <a:pt x="72" y="302"/>
                </a:lnTo>
                <a:lnTo>
                  <a:pt x="60" y="292"/>
                </a:lnTo>
                <a:lnTo>
                  <a:pt x="62" y="292"/>
                </a:lnTo>
                <a:lnTo>
                  <a:pt x="58" y="290"/>
                </a:lnTo>
                <a:lnTo>
                  <a:pt x="56" y="284"/>
                </a:lnTo>
                <a:lnTo>
                  <a:pt x="60" y="282"/>
                </a:lnTo>
                <a:lnTo>
                  <a:pt x="58" y="286"/>
                </a:lnTo>
                <a:lnTo>
                  <a:pt x="64" y="280"/>
                </a:lnTo>
                <a:lnTo>
                  <a:pt x="68" y="284"/>
                </a:lnTo>
                <a:lnTo>
                  <a:pt x="68" y="280"/>
                </a:lnTo>
                <a:lnTo>
                  <a:pt x="66" y="288"/>
                </a:lnTo>
                <a:lnTo>
                  <a:pt x="68" y="284"/>
                </a:lnTo>
                <a:lnTo>
                  <a:pt x="72" y="288"/>
                </a:lnTo>
                <a:lnTo>
                  <a:pt x="72" y="288"/>
                </a:lnTo>
                <a:lnTo>
                  <a:pt x="76" y="290"/>
                </a:lnTo>
                <a:lnTo>
                  <a:pt x="74" y="290"/>
                </a:lnTo>
                <a:lnTo>
                  <a:pt x="78" y="286"/>
                </a:lnTo>
                <a:lnTo>
                  <a:pt x="80" y="288"/>
                </a:lnTo>
                <a:lnTo>
                  <a:pt x="84" y="288"/>
                </a:lnTo>
                <a:lnTo>
                  <a:pt x="80" y="290"/>
                </a:lnTo>
                <a:lnTo>
                  <a:pt x="80" y="290"/>
                </a:lnTo>
                <a:lnTo>
                  <a:pt x="84" y="290"/>
                </a:lnTo>
                <a:lnTo>
                  <a:pt x="84" y="286"/>
                </a:lnTo>
                <a:lnTo>
                  <a:pt x="84" y="288"/>
                </a:lnTo>
                <a:lnTo>
                  <a:pt x="84" y="284"/>
                </a:lnTo>
                <a:lnTo>
                  <a:pt x="92" y="282"/>
                </a:lnTo>
                <a:lnTo>
                  <a:pt x="90" y="284"/>
                </a:lnTo>
                <a:lnTo>
                  <a:pt x="92" y="280"/>
                </a:lnTo>
                <a:lnTo>
                  <a:pt x="84" y="276"/>
                </a:lnTo>
                <a:lnTo>
                  <a:pt x="82" y="282"/>
                </a:lnTo>
                <a:lnTo>
                  <a:pt x="82" y="282"/>
                </a:lnTo>
                <a:lnTo>
                  <a:pt x="86" y="282"/>
                </a:lnTo>
                <a:lnTo>
                  <a:pt x="82" y="280"/>
                </a:lnTo>
                <a:lnTo>
                  <a:pt x="82" y="282"/>
                </a:lnTo>
                <a:lnTo>
                  <a:pt x="78" y="282"/>
                </a:lnTo>
                <a:lnTo>
                  <a:pt x="68" y="280"/>
                </a:lnTo>
                <a:lnTo>
                  <a:pt x="70" y="278"/>
                </a:lnTo>
                <a:lnTo>
                  <a:pt x="60" y="276"/>
                </a:lnTo>
                <a:lnTo>
                  <a:pt x="68" y="274"/>
                </a:lnTo>
                <a:lnTo>
                  <a:pt x="60" y="272"/>
                </a:lnTo>
                <a:lnTo>
                  <a:pt x="62" y="268"/>
                </a:lnTo>
                <a:lnTo>
                  <a:pt x="60" y="266"/>
                </a:lnTo>
                <a:lnTo>
                  <a:pt x="62" y="270"/>
                </a:lnTo>
                <a:lnTo>
                  <a:pt x="62" y="266"/>
                </a:lnTo>
                <a:lnTo>
                  <a:pt x="56" y="268"/>
                </a:lnTo>
                <a:lnTo>
                  <a:pt x="56" y="270"/>
                </a:lnTo>
                <a:lnTo>
                  <a:pt x="52" y="270"/>
                </a:lnTo>
                <a:lnTo>
                  <a:pt x="52" y="272"/>
                </a:lnTo>
                <a:lnTo>
                  <a:pt x="50" y="274"/>
                </a:lnTo>
                <a:lnTo>
                  <a:pt x="50" y="274"/>
                </a:lnTo>
                <a:lnTo>
                  <a:pt x="48" y="278"/>
                </a:lnTo>
                <a:lnTo>
                  <a:pt x="46" y="274"/>
                </a:lnTo>
                <a:lnTo>
                  <a:pt x="46" y="274"/>
                </a:lnTo>
                <a:lnTo>
                  <a:pt x="48" y="274"/>
                </a:lnTo>
                <a:lnTo>
                  <a:pt x="46" y="272"/>
                </a:lnTo>
                <a:lnTo>
                  <a:pt x="48" y="270"/>
                </a:lnTo>
                <a:lnTo>
                  <a:pt x="46" y="272"/>
                </a:lnTo>
                <a:lnTo>
                  <a:pt x="38" y="262"/>
                </a:lnTo>
                <a:lnTo>
                  <a:pt x="46" y="260"/>
                </a:lnTo>
                <a:lnTo>
                  <a:pt x="46" y="262"/>
                </a:lnTo>
                <a:lnTo>
                  <a:pt x="42" y="262"/>
                </a:lnTo>
                <a:lnTo>
                  <a:pt x="44" y="260"/>
                </a:lnTo>
                <a:lnTo>
                  <a:pt x="44" y="260"/>
                </a:lnTo>
                <a:lnTo>
                  <a:pt x="40" y="262"/>
                </a:lnTo>
                <a:lnTo>
                  <a:pt x="38" y="260"/>
                </a:lnTo>
                <a:lnTo>
                  <a:pt x="38" y="258"/>
                </a:lnTo>
                <a:lnTo>
                  <a:pt x="40" y="254"/>
                </a:lnTo>
                <a:lnTo>
                  <a:pt x="38" y="256"/>
                </a:lnTo>
                <a:lnTo>
                  <a:pt x="40" y="256"/>
                </a:lnTo>
                <a:lnTo>
                  <a:pt x="36" y="258"/>
                </a:lnTo>
                <a:lnTo>
                  <a:pt x="26" y="240"/>
                </a:lnTo>
                <a:lnTo>
                  <a:pt x="28" y="236"/>
                </a:lnTo>
                <a:lnTo>
                  <a:pt x="26" y="234"/>
                </a:lnTo>
                <a:lnTo>
                  <a:pt x="26" y="232"/>
                </a:lnTo>
                <a:lnTo>
                  <a:pt x="20" y="220"/>
                </a:lnTo>
                <a:lnTo>
                  <a:pt x="14" y="222"/>
                </a:lnTo>
                <a:lnTo>
                  <a:pt x="2" y="194"/>
                </a:lnTo>
                <a:lnTo>
                  <a:pt x="0" y="178"/>
                </a:lnTo>
                <a:lnTo>
                  <a:pt x="36" y="152"/>
                </a:lnTo>
                <a:lnTo>
                  <a:pt x="76" y="126"/>
                </a:lnTo>
                <a:lnTo>
                  <a:pt x="120" y="110"/>
                </a:lnTo>
                <a:lnTo>
                  <a:pt x="164" y="96"/>
                </a:lnTo>
                <a:lnTo>
                  <a:pt x="206" y="76"/>
                </a:lnTo>
                <a:lnTo>
                  <a:pt x="252" y="62"/>
                </a:lnTo>
                <a:lnTo>
                  <a:pt x="296" y="48"/>
                </a:lnTo>
                <a:lnTo>
                  <a:pt x="340" y="36"/>
                </a:lnTo>
                <a:lnTo>
                  <a:pt x="384" y="18"/>
                </a:lnTo>
                <a:lnTo>
                  <a:pt x="430" y="10"/>
                </a:lnTo>
                <a:lnTo>
                  <a:pt x="476" y="2"/>
                </a:lnTo>
                <a:lnTo>
                  <a:pt x="522" y="0"/>
                </a:lnTo>
                <a:lnTo>
                  <a:pt x="526" y="24"/>
                </a:lnTo>
                <a:close/>
                <a:moveTo>
                  <a:pt x="70" y="296"/>
                </a:moveTo>
                <a:lnTo>
                  <a:pt x="68" y="298"/>
                </a:lnTo>
                <a:lnTo>
                  <a:pt x="68" y="298"/>
                </a:lnTo>
                <a:lnTo>
                  <a:pt x="70" y="296"/>
                </a:lnTo>
                <a:close/>
                <a:moveTo>
                  <a:pt x="154" y="376"/>
                </a:moveTo>
                <a:lnTo>
                  <a:pt x="152" y="376"/>
                </a:lnTo>
                <a:lnTo>
                  <a:pt x="154" y="378"/>
                </a:lnTo>
                <a:lnTo>
                  <a:pt x="154" y="376"/>
                </a:lnTo>
                <a:close/>
                <a:moveTo>
                  <a:pt x="156" y="374"/>
                </a:moveTo>
                <a:lnTo>
                  <a:pt x="154" y="372"/>
                </a:lnTo>
                <a:lnTo>
                  <a:pt x="154" y="376"/>
                </a:lnTo>
                <a:lnTo>
                  <a:pt x="154" y="374"/>
                </a:lnTo>
                <a:lnTo>
                  <a:pt x="156" y="374"/>
                </a:lnTo>
                <a:lnTo>
                  <a:pt x="154" y="372"/>
                </a:lnTo>
                <a:lnTo>
                  <a:pt x="156" y="372"/>
                </a:lnTo>
                <a:lnTo>
                  <a:pt x="154" y="374"/>
                </a:lnTo>
                <a:lnTo>
                  <a:pt x="156" y="374"/>
                </a:lnTo>
                <a:close/>
                <a:moveTo>
                  <a:pt x="162" y="374"/>
                </a:moveTo>
                <a:lnTo>
                  <a:pt x="158" y="380"/>
                </a:lnTo>
                <a:lnTo>
                  <a:pt x="162" y="374"/>
                </a:lnTo>
                <a:close/>
                <a:moveTo>
                  <a:pt x="162" y="366"/>
                </a:moveTo>
                <a:lnTo>
                  <a:pt x="162" y="364"/>
                </a:lnTo>
                <a:lnTo>
                  <a:pt x="162" y="366"/>
                </a:lnTo>
                <a:close/>
                <a:moveTo>
                  <a:pt x="230" y="404"/>
                </a:moveTo>
                <a:lnTo>
                  <a:pt x="232" y="408"/>
                </a:lnTo>
                <a:lnTo>
                  <a:pt x="230" y="404"/>
                </a:lnTo>
                <a:close/>
                <a:moveTo>
                  <a:pt x="296" y="444"/>
                </a:moveTo>
                <a:lnTo>
                  <a:pt x="298" y="442"/>
                </a:lnTo>
                <a:lnTo>
                  <a:pt x="298" y="446"/>
                </a:lnTo>
                <a:lnTo>
                  <a:pt x="296" y="444"/>
                </a:lnTo>
                <a:close/>
                <a:moveTo>
                  <a:pt x="312" y="446"/>
                </a:moveTo>
                <a:lnTo>
                  <a:pt x="308" y="448"/>
                </a:lnTo>
                <a:lnTo>
                  <a:pt x="312" y="446"/>
                </a:lnTo>
                <a:close/>
                <a:moveTo>
                  <a:pt x="420" y="98"/>
                </a:moveTo>
                <a:lnTo>
                  <a:pt x="422" y="96"/>
                </a:lnTo>
                <a:lnTo>
                  <a:pt x="424" y="96"/>
                </a:lnTo>
                <a:lnTo>
                  <a:pt x="426" y="98"/>
                </a:lnTo>
                <a:lnTo>
                  <a:pt x="428" y="98"/>
                </a:lnTo>
                <a:lnTo>
                  <a:pt x="422" y="96"/>
                </a:lnTo>
                <a:lnTo>
                  <a:pt x="422" y="94"/>
                </a:lnTo>
                <a:lnTo>
                  <a:pt x="420" y="98"/>
                </a:lnTo>
                <a:close/>
                <a:moveTo>
                  <a:pt x="418" y="104"/>
                </a:moveTo>
                <a:lnTo>
                  <a:pt x="426" y="104"/>
                </a:lnTo>
                <a:lnTo>
                  <a:pt x="418" y="104"/>
                </a:lnTo>
                <a:close/>
                <a:moveTo>
                  <a:pt x="416" y="120"/>
                </a:moveTo>
                <a:lnTo>
                  <a:pt x="416" y="122"/>
                </a:lnTo>
                <a:lnTo>
                  <a:pt x="416" y="122"/>
                </a:lnTo>
                <a:lnTo>
                  <a:pt x="418" y="122"/>
                </a:lnTo>
                <a:lnTo>
                  <a:pt x="416" y="120"/>
                </a:lnTo>
                <a:close/>
                <a:moveTo>
                  <a:pt x="416" y="126"/>
                </a:moveTo>
                <a:lnTo>
                  <a:pt x="410" y="124"/>
                </a:lnTo>
                <a:lnTo>
                  <a:pt x="412" y="128"/>
                </a:lnTo>
                <a:lnTo>
                  <a:pt x="414" y="126"/>
                </a:lnTo>
                <a:lnTo>
                  <a:pt x="416" y="130"/>
                </a:lnTo>
                <a:lnTo>
                  <a:pt x="416" y="126"/>
                </a:lnTo>
                <a:close/>
                <a:moveTo>
                  <a:pt x="410" y="128"/>
                </a:moveTo>
                <a:lnTo>
                  <a:pt x="412" y="122"/>
                </a:lnTo>
                <a:lnTo>
                  <a:pt x="412" y="124"/>
                </a:lnTo>
                <a:lnTo>
                  <a:pt x="414" y="122"/>
                </a:lnTo>
                <a:lnTo>
                  <a:pt x="414" y="120"/>
                </a:lnTo>
                <a:lnTo>
                  <a:pt x="412" y="122"/>
                </a:lnTo>
                <a:lnTo>
                  <a:pt x="410" y="128"/>
                </a:lnTo>
                <a:close/>
                <a:moveTo>
                  <a:pt x="418" y="154"/>
                </a:moveTo>
                <a:lnTo>
                  <a:pt x="416" y="158"/>
                </a:lnTo>
                <a:lnTo>
                  <a:pt x="420" y="156"/>
                </a:lnTo>
                <a:lnTo>
                  <a:pt x="422" y="156"/>
                </a:lnTo>
                <a:lnTo>
                  <a:pt x="416" y="154"/>
                </a:lnTo>
                <a:lnTo>
                  <a:pt x="418" y="154"/>
                </a:lnTo>
                <a:close/>
                <a:moveTo>
                  <a:pt x="438" y="224"/>
                </a:moveTo>
                <a:lnTo>
                  <a:pt x="440" y="228"/>
                </a:lnTo>
                <a:lnTo>
                  <a:pt x="442" y="226"/>
                </a:lnTo>
                <a:lnTo>
                  <a:pt x="444" y="226"/>
                </a:lnTo>
                <a:lnTo>
                  <a:pt x="444" y="226"/>
                </a:lnTo>
                <a:lnTo>
                  <a:pt x="440" y="226"/>
                </a:lnTo>
                <a:lnTo>
                  <a:pt x="440" y="224"/>
                </a:lnTo>
                <a:lnTo>
                  <a:pt x="438" y="224"/>
                </a:lnTo>
                <a:close/>
                <a:moveTo>
                  <a:pt x="396" y="88"/>
                </a:moveTo>
                <a:lnTo>
                  <a:pt x="398" y="88"/>
                </a:lnTo>
                <a:lnTo>
                  <a:pt x="400" y="88"/>
                </a:lnTo>
                <a:lnTo>
                  <a:pt x="396" y="88"/>
                </a:lnTo>
                <a:close/>
                <a:moveTo>
                  <a:pt x="406" y="126"/>
                </a:moveTo>
                <a:lnTo>
                  <a:pt x="408" y="124"/>
                </a:lnTo>
                <a:lnTo>
                  <a:pt x="410" y="124"/>
                </a:lnTo>
                <a:lnTo>
                  <a:pt x="406" y="126"/>
                </a:lnTo>
                <a:close/>
                <a:moveTo>
                  <a:pt x="390" y="90"/>
                </a:moveTo>
                <a:lnTo>
                  <a:pt x="398" y="92"/>
                </a:lnTo>
                <a:lnTo>
                  <a:pt x="390" y="90"/>
                </a:lnTo>
                <a:close/>
                <a:moveTo>
                  <a:pt x="390" y="84"/>
                </a:moveTo>
                <a:lnTo>
                  <a:pt x="390" y="86"/>
                </a:lnTo>
                <a:lnTo>
                  <a:pt x="390" y="84"/>
                </a:lnTo>
                <a:close/>
                <a:moveTo>
                  <a:pt x="404" y="122"/>
                </a:moveTo>
                <a:lnTo>
                  <a:pt x="404" y="124"/>
                </a:lnTo>
                <a:lnTo>
                  <a:pt x="402" y="124"/>
                </a:lnTo>
                <a:lnTo>
                  <a:pt x="404" y="122"/>
                </a:lnTo>
                <a:close/>
                <a:moveTo>
                  <a:pt x="440" y="232"/>
                </a:moveTo>
                <a:lnTo>
                  <a:pt x="442" y="232"/>
                </a:lnTo>
                <a:lnTo>
                  <a:pt x="440" y="232"/>
                </a:lnTo>
                <a:close/>
                <a:moveTo>
                  <a:pt x="382" y="90"/>
                </a:moveTo>
                <a:lnTo>
                  <a:pt x="382" y="90"/>
                </a:lnTo>
                <a:lnTo>
                  <a:pt x="386" y="86"/>
                </a:lnTo>
                <a:lnTo>
                  <a:pt x="382" y="90"/>
                </a:lnTo>
                <a:close/>
                <a:moveTo>
                  <a:pt x="378" y="98"/>
                </a:moveTo>
                <a:lnTo>
                  <a:pt x="380" y="102"/>
                </a:lnTo>
                <a:lnTo>
                  <a:pt x="384" y="98"/>
                </a:lnTo>
                <a:lnTo>
                  <a:pt x="378" y="98"/>
                </a:lnTo>
                <a:close/>
                <a:moveTo>
                  <a:pt x="390" y="128"/>
                </a:moveTo>
                <a:lnTo>
                  <a:pt x="388" y="132"/>
                </a:lnTo>
                <a:lnTo>
                  <a:pt x="392" y="130"/>
                </a:lnTo>
                <a:lnTo>
                  <a:pt x="390" y="130"/>
                </a:lnTo>
                <a:lnTo>
                  <a:pt x="390" y="128"/>
                </a:lnTo>
                <a:close/>
                <a:moveTo>
                  <a:pt x="378" y="96"/>
                </a:moveTo>
                <a:lnTo>
                  <a:pt x="378" y="98"/>
                </a:lnTo>
                <a:lnTo>
                  <a:pt x="382" y="96"/>
                </a:lnTo>
                <a:lnTo>
                  <a:pt x="376" y="96"/>
                </a:lnTo>
                <a:lnTo>
                  <a:pt x="378" y="96"/>
                </a:lnTo>
                <a:close/>
                <a:moveTo>
                  <a:pt x="394" y="156"/>
                </a:moveTo>
                <a:lnTo>
                  <a:pt x="396" y="156"/>
                </a:lnTo>
                <a:lnTo>
                  <a:pt x="398" y="154"/>
                </a:lnTo>
                <a:lnTo>
                  <a:pt x="398" y="152"/>
                </a:lnTo>
                <a:lnTo>
                  <a:pt x="396" y="152"/>
                </a:lnTo>
                <a:lnTo>
                  <a:pt x="396" y="152"/>
                </a:lnTo>
                <a:lnTo>
                  <a:pt x="392" y="154"/>
                </a:lnTo>
                <a:lnTo>
                  <a:pt x="394" y="156"/>
                </a:lnTo>
                <a:close/>
                <a:moveTo>
                  <a:pt x="392" y="128"/>
                </a:moveTo>
                <a:lnTo>
                  <a:pt x="390" y="132"/>
                </a:lnTo>
                <a:lnTo>
                  <a:pt x="390" y="130"/>
                </a:lnTo>
                <a:lnTo>
                  <a:pt x="392" y="128"/>
                </a:lnTo>
                <a:close/>
                <a:moveTo>
                  <a:pt x="394" y="126"/>
                </a:moveTo>
                <a:lnTo>
                  <a:pt x="394" y="126"/>
                </a:lnTo>
                <a:lnTo>
                  <a:pt x="394" y="128"/>
                </a:lnTo>
                <a:lnTo>
                  <a:pt x="394" y="126"/>
                </a:lnTo>
                <a:close/>
                <a:moveTo>
                  <a:pt x="414" y="218"/>
                </a:moveTo>
                <a:lnTo>
                  <a:pt x="416" y="216"/>
                </a:lnTo>
                <a:lnTo>
                  <a:pt x="416" y="216"/>
                </a:lnTo>
                <a:lnTo>
                  <a:pt x="414" y="218"/>
                </a:lnTo>
                <a:close/>
                <a:moveTo>
                  <a:pt x="382" y="132"/>
                </a:moveTo>
                <a:lnTo>
                  <a:pt x="388" y="132"/>
                </a:lnTo>
                <a:lnTo>
                  <a:pt x="384" y="130"/>
                </a:lnTo>
                <a:lnTo>
                  <a:pt x="382" y="132"/>
                </a:lnTo>
                <a:close/>
                <a:moveTo>
                  <a:pt x="358" y="106"/>
                </a:moveTo>
                <a:lnTo>
                  <a:pt x="360" y="110"/>
                </a:lnTo>
                <a:lnTo>
                  <a:pt x="360" y="108"/>
                </a:lnTo>
                <a:lnTo>
                  <a:pt x="358" y="106"/>
                </a:lnTo>
                <a:close/>
                <a:moveTo>
                  <a:pt x="370" y="136"/>
                </a:moveTo>
                <a:lnTo>
                  <a:pt x="368" y="140"/>
                </a:lnTo>
                <a:lnTo>
                  <a:pt x="370" y="138"/>
                </a:lnTo>
                <a:lnTo>
                  <a:pt x="372" y="140"/>
                </a:lnTo>
                <a:lnTo>
                  <a:pt x="370" y="136"/>
                </a:lnTo>
                <a:close/>
                <a:moveTo>
                  <a:pt x="376" y="154"/>
                </a:moveTo>
                <a:lnTo>
                  <a:pt x="374" y="154"/>
                </a:lnTo>
                <a:lnTo>
                  <a:pt x="376" y="152"/>
                </a:lnTo>
                <a:lnTo>
                  <a:pt x="376" y="150"/>
                </a:lnTo>
                <a:lnTo>
                  <a:pt x="374" y="152"/>
                </a:lnTo>
                <a:lnTo>
                  <a:pt x="376" y="154"/>
                </a:lnTo>
                <a:close/>
                <a:moveTo>
                  <a:pt x="376" y="192"/>
                </a:moveTo>
                <a:lnTo>
                  <a:pt x="384" y="192"/>
                </a:lnTo>
                <a:lnTo>
                  <a:pt x="374" y="194"/>
                </a:lnTo>
                <a:lnTo>
                  <a:pt x="380" y="192"/>
                </a:lnTo>
                <a:lnTo>
                  <a:pt x="378" y="194"/>
                </a:lnTo>
                <a:lnTo>
                  <a:pt x="380" y="194"/>
                </a:lnTo>
                <a:lnTo>
                  <a:pt x="380" y="196"/>
                </a:lnTo>
                <a:lnTo>
                  <a:pt x="380" y="194"/>
                </a:lnTo>
                <a:lnTo>
                  <a:pt x="376" y="192"/>
                </a:lnTo>
                <a:close/>
                <a:moveTo>
                  <a:pt x="352" y="146"/>
                </a:moveTo>
                <a:lnTo>
                  <a:pt x="352" y="146"/>
                </a:lnTo>
                <a:lnTo>
                  <a:pt x="350" y="148"/>
                </a:lnTo>
                <a:lnTo>
                  <a:pt x="352" y="146"/>
                </a:lnTo>
                <a:close/>
                <a:moveTo>
                  <a:pt x="358" y="168"/>
                </a:moveTo>
                <a:lnTo>
                  <a:pt x="358" y="170"/>
                </a:lnTo>
                <a:lnTo>
                  <a:pt x="358" y="174"/>
                </a:lnTo>
                <a:lnTo>
                  <a:pt x="358" y="168"/>
                </a:lnTo>
                <a:close/>
                <a:moveTo>
                  <a:pt x="356" y="168"/>
                </a:moveTo>
                <a:lnTo>
                  <a:pt x="358" y="168"/>
                </a:lnTo>
                <a:lnTo>
                  <a:pt x="356" y="168"/>
                </a:lnTo>
                <a:close/>
                <a:moveTo>
                  <a:pt x="354" y="140"/>
                </a:moveTo>
                <a:lnTo>
                  <a:pt x="356" y="138"/>
                </a:lnTo>
                <a:lnTo>
                  <a:pt x="348" y="142"/>
                </a:lnTo>
                <a:lnTo>
                  <a:pt x="348" y="142"/>
                </a:lnTo>
                <a:lnTo>
                  <a:pt x="348" y="144"/>
                </a:lnTo>
                <a:lnTo>
                  <a:pt x="338" y="142"/>
                </a:lnTo>
                <a:lnTo>
                  <a:pt x="336" y="138"/>
                </a:lnTo>
                <a:lnTo>
                  <a:pt x="326" y="142"/>
                </a:lnTo>
                <a:lnTo>
                  <a:pt x="332" y="140"/>
                </a:lnTo>
                <a:lnTo>
                  <a:pt x="332" y="144"/>
                </a:lnTo>
                <a:lnTo>
                  <a:pt x="334" y="142"/>
                </a:lnTo>
                <a:lnTo>
                  <a:pt x="334" y="144"/>
                </a:lnTo>
                <a:lnTo>
                  <a:pt x="336" y="144"/>
                </a:lnTo>
                <a:lnTo>
                  <a:pt x="336" y="144"/>
                </a:lnTo>
                <a:lnTo>
                  <a:pt x="336" y="144"/>
                </a:lnTo>
                <a:lnTo>
                  <a:pt x="342" y="144"/>
                </a:lnTo>
                <a:lnTo>
                  <a:pt x="342" y="146"/>
                </a:lnTo>
                <a:lnTo>
                  <a:pt x="350" y="142"/>
                </a:lnTo>
                <a:lnTo>
                  <a:pt x="346" y="144"/>
                </a:lnTo>
                <a:lnTo>
                  <a:pt x="354" y="140"/>
                </a:lnTo>
                <a:close/>
                <a:moveTo>
                  <a:pt x="374" y="236"/>
                </a:moveTo>
                <a:lnTo>
                  <a:pt x="380" y="238"/>
                </a:lnTo>
                <a:lnTo>
                  <a:pt x="374" y="236"/>
                </a:lnTo>
                <a:close/>
                <a:moveTo>
                  <a:pt x="374" y="228"/>
                </a:moveTo>
                <a:lnTo>
                  <a:pt x="374" y="230"/>
                </a:lnTo>
                <a:lnTo>
                  <a:pt x="374" y="228"/>
                </a:lnTo>
                <a:close/>
                <a:moveTo>
                  <a:pt x="388" y="268"/>
                </a:moveTo>
                <a:lnTo>
                  <a:pt x="386" y="270"/>
                </a:lnTo>
                <a:lnTo>
                  <a:pt x="388" y="268"/>
                </a:lnTo>
                <a:lnTo>
                  <a:pt x="390" y="270"/>
                </a:lnTo>
                <a:lnTo>
                  <a:pt x="388" y="268"/>
                </a:lnTo>
                <a:close/>
                <a:moveTo>
                  <a:pt x="390" y="278"/>
                </a:moveTo>
                <a:lnTo>
                  <a:pt x="394" y="272"/>
                </a:lnTo>
                <a:lnTo>
                  <a:pt x="390" y="276"/>
                </a:lnTo>
                <a:lnTo>
                  <a:pt x="390" y="278"/>
                </a:lnTo>
                <a:close/>
                <a:moveTo>
                  <a:pt x="378" y="236"/>
                </a:moveTo>
                <a:lnTo>
                  <a:pt x="376" y="238"/>
                </a:lnTo>
                <a:lnTo>
                  <a:pt x="378" y="238"/>
                </a:lnTo>
                <a:lnTo>
                  <a:pt x="378" y="236"/>
                </a:lnTo>
                <a:close/>
                <a:moveTo>
                  <a:pt x="364" y="214"/>
                </a:moveTo>
                <a:lnTo>
                  <a:pt x="364" y="218"/>
                </a:lnTo>
                <a:lnTo>
                  <a:pt x="360" y="216"/>
                </a:lnTo>
                <a:lnTo>
                  <a:pt x="362" y="218"/>
                </a:lnTo>
                <a:lnTo>
                  <a:pt x="362" y="218"/>
                </a:lnTo>
                <a:lnTo>
                  <a:pt x="364" y="214"/>
                </a:lnTo>
                <a:close/>
                <a:moveTo>
                  <a:pt x="380" y="272"/>
                </a:moveTo>
                <a:lnTo>
                  <a:pt x="378" y="274"/>
                </a:lnTo>
                <a:lnTo>
                  <a:pt x="382" y="274"/>
                </a:lnTo>
                <a:lnTo>
                  <a:pt x="380" y="272"/>
                </a:lnTo>
                <a:close/>
                <a:moveTo>
                  <a:pt x="372" y="264"/>
                </a:moveTo>
                <a:lnTo>
                  <a:pt x="374" y="262"/>
                </a:lnTo>
                <a:lnTo>
                  <a:pt x="376" y="264"/>
                </a:lnTo>
                <a:lnTo>
                  <a:pt x="370" y="262"/>
                </a:lnTo>
                <a:lnTo>
                  <a:pt x="372" y="264"/>
                </a:lnTo>
                <a:close/>
                <a:moveTo>
                  <a:pt x="370" y="280"/>
                </a:moveTo>
                <a:lnTo>
                  <a:pt x="370" y="282"/>
                </a:lnTo>
                <a:lnTo>
                  <a:pt x="378" y="280"/>
                </a:lnTo>
                <a:lnTo>
                  <a:pt x="376" y="276"/>
                </a:lnTo>
                <a:lnTo>
                  <a:pt x="376" y="278"/>
                </a:lnTo>
                <a:lnTo>
                  <a:pt x="370" y="280"/>
                </a:lnTo>
                <a:lnTo>
                  <a:pt x="366" y="282"/>
                </a:lnTo>
                <a:lnTo>
                  <a:pt x="370" y="280"/>
                </a:lnTo>
                <a:close/>
                <a:moveTo>
                  <a:pt x="368" y="274"/>
                </a:moveTo>
                <a:lnTo>
                  <a:pt x="368" y="276"/>
                </a:lnTo>
                <a:lnTo>
                  <a:pt x="366" y="276"/>
                </a:lnTo>
                <a:lnTo>
                  <a:pt x="368" y="274"/>
                </a:lnTo>
                <a:close/>
                <a:moveTo>
                  <a:pt x="374" y="268"/>
                </a:moveTo>
                <a:lnTo>
                  <a:pt x="364" y="270"/>
                </a:lnTo>
                <a:lnTo>
                  <a:pt x="364" y="272"/>
                </a:lnTo>
                <a:lnTo>
                  <a:pt x="366" y="272"/>
                </a:lnTo>
                <a:lnTo>
                  <a:pt x="358" y="268"/>
                </a:lnTo>
                <a:lnTo>
                  <a:pt x="354" y="268"/>
                </a:lnTo>
                <a:lnTo>
                  <a:pt x="344" y="272"/>
                </a:lnTo>
                <a:lnTo>
                  <a:pt x="350" y="274"/>
                </a:lnTo>
                <a:lnTo>
                  <a:pt x="348" y="270"/>
                </a:lnTo>
                <a:lnTo>
                  <a:pt x="350" y="274"/>
                </a:lnTo>
                <a:lnTo>
                  <a:pt x="350" y="268"/>
                </a:lnTo>
                <a:lnTo>
                  <a:pt x="352" y="276"/>
                </a:lnTo>
                <a:lnTo>
                  <a:pt x="352" y="272"/>
                </a:lnTo>
                <a:lnTo>
                  <a:pt x="356" y="276"/>
                </a:lnTo>
                <a:lnTo>
                  <a:pt x="358" y="276"/>
                </a:lnTo>
                <a:lnTo>
                  <a:pt x="362" y="276"/>
                </a:lnTo>
                <a:lnTo>
                  <a:pt x="362" y="270"/>
                </a:lnTo>
                <a:lnTo>
                  <a:pt x="364" y="272"/>
                </a:lnTo>
                <a:lnTo>
                  <a:pt x="372" y="270"/>
                </a:lnTo>
                <a:lnTo>
                  <a:pt x="374" y="268"/>
                </a:lnTo>
                <a:close/>
                <a:moveTo>
                  <a:pt x="354" y="276"/>
                </a:moveTo>
                <a:lnTo>
                  <a:pt x="354" y="278"/>
                </a:lnTo>
                <a:lnTo>
                  <a:pt x="352" y="280"/>
                </a:lnTo>
                <a:lnTo>
                  <a:pt x="354" y="276"/>
                </a:lnTo>
                <a:close/>
                <a:moveTo>
                  <a:pt x="374" y="382"/>
                </a:moveTo>
                <a:lnTo>
                  <a:pt x="380" y="386"/>
                </a:lnTo>
                <a:lnTo>
                  <a:pt x="382" y="386"/>
                </a:lnTo>
                <a:lnTo>
                  <a:pt x="382" y="382"/>
                </a:lnTo>
                <a:lnTo>
                  <a:pt x="380" y="380"/>
                </a:lnTo>
                <a:lnTo>
                  <a:pt x="374" y="384"/>
                </a:lnTo>
                <a:lnTo>
                  <a:pt x="374" y="384"/>
                </a:lnTo>
                <a:lnTo>
                  <a:pt x="368" y="388"/>
                </a:lnTo>
                <a:lnTo>
                  <a:pt x="378" y="382"/>
                </a:lnTo>
                <a:lnTo>
                  <a:pt x="376" y="384"/>
                </a:lnTo>
                <a:lnTo>
                  <a:pt x="376" y="384"/>
                </a:lnTo>
                <a:lnTo>
                  <a:pt x="374" y="382"/>
                </a:lnTo>
                <a:close/>
                <a:moveTo>
                  <a:pt x="320" y="270"/>
                </a:moveTo>
                <a:lnTo>
                  <a:pt x="318" y="272"/>
                </a:lnTo>
                <a:lnTo>
                  <a:pt x="312" y="270"/>
                </a:lnTo>
                <a:lnTo>
                  <a:pt x="310" y="270"/>
                </a:lnTo>
                <a:lnTo>
                  <a:pt x="308" y="270"/>
                </a:lnTo>
                <a:lnTo>
                  <a:pt x="312" y="272"/>
                </a:lnTo>
                <a:lnTo>
                  <a:pt x="312" y="270"/>
                </a:lnTo>
                <a:lnTo>
                  <a:pt x="316" y="278"/>
                </a:lnTo>
                <a:lnTo>
                  <a:pt x="318" y="274"/>
                </a:lnTo>
                <a:lnTo>
                  <a:pt x="314" y="270"/>
                </a:lnTo>
                <a:lnTo>
                  <a:pt x="320" y="272"/>
                </a:lnTo>
                <a:lnTo>
                  <a:pt x="320" y="270"/>
                </a:lnTo>
                <a:close/>
                <a:moveTo>
                  <a:pt x="322" y="280"/>
                </a:moveTo>
                <a:lnTo>
                  <a:pt x="318" y="276"/>
                </a:lnTo>
                <a:lnTo>
                  <a:pt x="320" y="278"/>
                </a:lnTo>
                <a:lnTo>
                  <a:pt x="320" y="280"/>
                </a:lnTo>
                <a:lnTo>
                  <a:pt x="322" y="280"/>
                </a:lnTo>
                <a:close/>
                <a:moveTo>
                  <a:pt x="332" y="316"/>
                </a:moveTo>
                <a:lnTo>
                  <a:pt x="330" y="316"/>
                </a:lnTo>
                <a:lnTo>
                  <a:pt x="332" y="316"/>
                </a:lnTo>
                <a:close/>
                <a:moveTo>
                  <a:pt x="322" y="316"/>
                </a:moveTo>
                <a:lnTo>
                  <a:pt x="330" y="314"/>
                </a:lnTo>
                <a:lnTo>
                  <a:pt x="328" y="312"/>
                </a:lnTo>
                <a:lnTo>
                  <a:pt x="326" y="314"/>
                </a:lnTo>
                <a:lnTo>
                  <a:pt x="326" y="310"/>
                </a:lnTo>
                <a:lnTo>
                  <a:pt x="318" y="314"/>
                </a:lnTo>
                <a:lnTo>
                  <a:pt x="320" y="310"/>
                </a:lnTo>
                <a:lnTo>
                  <a:pt x="318" y="314"/>
                </a:lnTo>
                <a:lnTo>
                  <a:pt x="318" y="314"/>
                </a:lnTo>
                <a:lnTo>
                  <a:pt x="314" y="316"/>
                </a:lnTo>
                <a:lnTo>
                  <a:pt x="306" y="320"/>
                </a:lnTo>
                <a:lnTo>
                  <a:pt x="304" y="318"/>
                </a:lnTo>
                <a:lnTo>
                  <a:pt x="306" y="320"/>
                </a:lnTo>
                <a:lnTo>
                  <a:pt x="306" y="316"/>
                </a:lnTo>
                <a:lnTo>
                  <a:pt x="320" y="316"/>
                </a:lnTo>
                <a:lnTo>
                  <a:pt x="320" y="316"/>
                </a:lnTo>
                <a:lnTo>
                  <a:pt x="322" y="316"/>
                </a:lnTo>
                <a:lnTo>
                  <a:pt x="322" y="316"/>
                </a:lnTo>
                <a:lnTo>
                  <a:pt x="322" y="316"/>
                </a:lnTo>
                <a:close/>
                <a:moveTo>
                  <a:pt x="338" y="364"/>
                </a:moveTo>
                <a:lnTo>
                  <a:pt x="340" y="362"/>
                </a:lnTo>
                <a:lnTo>
                  <a:pt x="340" y="366"/>
                </a:lnTo>
                <a:lnTo>
                  <a:pt x="338" y="364"/>
                </a:lnTo>
                <a:close/>
                <a:moveTo>
                  <a:pt x="336" y="362"/>
                </a:moveTo>
                <a:lnTo>
                  <a:pt x="336" y="360"/>
                </a:lnTo>
                <a:lnTo>
                  <a:pt x="328" y="364"/>
                </a:lnTo>
                <a:lnTo>
                  <a:pt x="328" y="360"/>
                </a:lnTo>
                <a:lnTo>
                  <a:pt x="324" y="366"/>
                </a:lnTo>
                <a:lnTo>
                  <a:pt x="330" y="360"/>
                </a:lnTo>
                <a:lnTo>
                  <a:pt x="330" y="366"/>
                </a:lnTo>
                <a:lnTo>
                  <a:pt x="328" y="362"/>
                </a:lnTo>
                <a:lnTo>
                  <a:pt x="336" y="362"/>
                </a:lnTo>
                <a:close/>
                <a:moveTo>
                  <a:pt x="338" y="384"/>
                </a:moveTo>
                <a:lnTo>
                  <a:pt x="338" y="380"/>
                </a:lnTo>
                <a:lnTo>
                  <a:pt x="338" y="382"/>
                </a:lnTo>
                <a:lnTo>
                  <a:pt x="338" y="384"/>
                </a:lnTo>
                <a:close/>
                <a:moveTo>
                  <a:pt x="336" y="392"/>
                </a:moveTo>
                <a:lnTo>
                  <a:pt x="336" y="390"/>
                </a:lnTo>
                <a:lnTo>
                  <a:pt x="338" y="392"/>
                </a:lnTo>
                <a:lnTo>
                  <a:pt x="336" y="392"/>
                </a:lnTo>
                <a:close/>
                <a:moveTo>
                  <a:pt x="316" y="334"/>
                </a:moveTo>
                <a:lnTo>
                  <a:pt x="316" y="336"/>
                </a:lnTo>
                <a:lnTo>
                  <a:pt x="320" y="336"/>
                </a:lnTo>
                <a:lnTo>
                  <a:pt x="316" y="334"/>
                </a:lnTo>
                <a:close/>
                <a:moveTo>
                  <a:pt x="312" y="324"/>
                </a:moveTo>
                <a:lnTo>
                  <a:pt x="310" y="324"/>
                </a:lnTo>
                <a:lnTo>
                  <a:pt x="312" y="324"/>
                </a:lnTo>
                <a:lnTo>
                  <a:pt x="312" y="324"/>
                </a:lnTo>
                <a:close/>
                <a:moveTo>
                  <a:pt x="328" y="328"/>
                </a:moveTo>
                <a:lnTo>
                  <a:pt x="324" y="328"/>
                </a:lnTo>
                <a:lnTo>
                  <a:pt x="328" y="328"/>
                </a:lnTo>
                <a:close/>
                <a:moveTo>
                  <a:pt x="322" y="372"/>
                </a:moveTo>
                <a:lnTo>
                  <a:pt x="324" y="368"/>
                </a:lnTo>
                <a:lnTo>
                  <a:pt x="324" y="366"/>
                </a:lnTo>
                <a:lnTo>
                  <a:pt x="324" y="368"/>
                </a:lnTo>
                <a:lnTo>
                  <a:pt x="318" y="370"/>
                </a:lnTo>
                <a:lnTo>
                  <a:pt x="316" y="372"/>
                </a:lnTo>
                <a:lnTo>
                  <a:pt x="318" y="368"/>
                </a:lnTo>
                <a:lnTo>
                  <a:pt x="318" y="372"/>
                </a:lnTo>
                <a:lnTo>
                  <a:pt x="314" y="372"/>
                </a:lnTo>
                <a:lnTo>
                  <a:pt x="320" y="374"/>
                </a:lnTo>
                <a:lnTo>
                  <a:pt x="320" y="372"/>
                </a:lnTo>
                <a:lnTo>
                  <a:pt x="322" y="374"/>
                </a:lnTo>
                <a:lnTo>
                  <a:pt x="320" y="374"/>
                </a:lnTo>
                <a:lnTo>
                  <a:pt x="320" y="374"/>
                </a:lnTo>
                <a:lnTo>
                  <a:pt x="322" y="372"/>
                </a:lnTo>
                <a:lnTo>
                  <a:pt x="322" y="372"/>
                </a:lnTo>
                <a:lnTo>
                  <a:pt x="322" y="372"/>
                </a:lnTo>
                <a:close/>
                <a:moveTo>
                  <a:pt x="318" y="384"/>
                </a:moveTo>
                <a:lnTo>
                  <a:pt x="324" y="386"/>
                </a:lnTo>
                <a:lnTo>
                  <a:pt x="322" y="384"/>
                </a:lnTo>
                <a:lnTo>
                  <a:pt x="316" y="384"/>
                </a:lnTo>
                <a:lnTo>
                  <a:pt x="316" y="384"/>
                </a:lnTo>
                <a:lnTo>
                  <a:pt x="308" y="384"/>
                </a:lnTo>
                <a:lnTo>
                  <a:pt x="306" y="382"/>
                </a:lnTo>
                <a:lnTo>
                  <a:pt x="308" y="386"/>
                </a:lnTo>
                <a:lnTo>
                  <a:pt x="314" y="384"/>
                </a:lnTo>
                <a:lnTo>
                  <a:pt x="310" y="386"/>
                </a:lnTo>
                <a:lnTo>
                  <a:pt x="318" y="386"/>
                </a:lnTo>
                <a:lnTo>
                  <a:pt x="318" y="386"/>
                </a:lnTo>
                <a:lnTo>
                  <a:pt x="320" y="386"/>
                </a:lnTo>
                <a:lnTo>
                  <a:pt x="318" y="384"/>
                </a:lnTo>
                <a:close/>
                <a:moveTo>
                  <a:pt x="304" y="368"/>
                </a:moveTo>
                <a:lnTo>
                  <a:pt x="308" y="366"/>
                </a:lnTo>
                <a:lnTo>
                  <a:pt x="304" y="364"/>
                </a:lnTo>
                <a:lnTo>
                  <a:pt x="306" y="364"/>
                </a:lnTo>
                <a:lnTo>
                  <a:pt x="306" y="362"/>
                </a:lnTo>
                <a:lnTo>
                  <a:pt x="304" y="360"/>
                </a:lnTo>
                <a:lnTo>
                  <a:pt x="306" y="362"/>
                </a:lnTo>
                <a:lnTo>
                  <a:pt x="302" y="364"/>
                </a:lnTo>
                <a:lnTo>
                  <a:pt x="308" y="360"/>
                </a:lnTo>
                <a:lnTo>
                  <a:pt x="300" y="360"/>
                </a:lnTo>
                <a:lnTo>
                  <a:pt x="302" y="358"/>
                </a:lnTo>
                <a:lnTo>
                  <a:pt x="300" y="356"/>
                </a:lnTo>
                <a:lnTo>
                  <a:pt x="300" y="360"/>
                </a:lnTo>
                <a:lnTo>
                  <a:pt x="298" y="362"/>
                </a:lnTo>
                <a:lnTo>
                  <a:pt x="300" y="364"/>
                </a:lnTo>
                <a:lnTo>
                  <a:pt x="302" y="368"/>
                </a:lnTo>
                <a:lnTo>
                  <a:pt x="304" y="368"/>
                </a:lnTo>
                <a:close/>
                <a:moveTo>
                  <a:pt x="302" y="366"/>
                </a:moveTo>
                <a:lnTo>
                  <a:pt x="302" y="368"/>
                </a:lnTo>
                <a:lnTo>
                  <a:pt x="302" y="368"/>
                </a:lnTo>
                <a:lnTo>
                  <a:pt x="302" y="366"/>
                </a:lnTo>
                <a:close/>
                <a:moveTo>
                  <a:pt x="294" y="358"/>
                </a:moveTo>
                <a:lnTo>
                  <a:pt x="294" y="356"/>
                </a:lnTo>
                <a:lnTo>
                  <a:pt x="292" y="358"/>
                </a:lnTo>
                <a:lnTo>
                  <a:pt x="292" y="360"/>
                </a:lnTo>
                <a:lnTo>
                  <a:pt x="294" y="358"/>
                </a:lnTo>
                <a:lnTo>
                  <a:pt x="296" y="358"/>
                </a:lnTo>
                <a:lnTo>
                  <a:pt x="294" y="360"/>
                </a:lnTo>
                <a:lnTo>
                  <a:pt x="294" y="358"/>
                </a:lnTo>
                <a:close/>
                <a:moveTo>
                  <a:pt x="294" y="352"/>
                </a:moveTo>
                <a:lnTo>
                  <a:pt x="292" y="348"/>
                </a:lnTo>
                <a:lnTo>
                  <a:pt x="290" y="352"/>
                </a:lnTo>
                <a:lnTo>
                  <a:pt x="284" y="352"/>
                </a:lnTo>
                <a:lnTo>
                  <a:pt x="280" y="352"/>
                </a:lnTo>
                <a:lnTo>
                  <a:pt x="284" y="350"/>
                </a:lnTo>
                <a:lnTo>
                  <a:pt x="284" y="354"/>
                </a:lnTo>
                <a:lnTo>
                  <a:pt x="284" y="350"/>
                </a:lnTo>
                <a:lnTo>
                  <a:pt x="284" y="352"/>
                </a:lnTo>
                <a:lnTo>
                  <a:pt x="286" y="352"/>
                </a:lnTo>
                <a:lnTo>
                  <a:pt x="286" y="352"/>
                </a:lnTo>
                <a:lnTo>
                  <a:pt x="290" y="352"/>
                </a:lnTo>
                <a:lnTo>
                  <a:pt x="288" y="356"/>
                </a:lnTo>
                <a:lnTo>
                  <a:pt x="288" y="354"/>
                </a:lnTo>
                <a:lnTo>
                  <a:pt x="288" y="356"/>
                </a:lnTo>
                <a:lnTo>
                  <a:pt x="294" y="352"/>
                </a:lnTo>
                <a:close/>
                <a:moveTo>
                  <a:pt x="280" y="352"/>
                </a:moveTo>
                <a:lnTo>
                  <a:pt x="280" y="346"/>
                </a:lnTo>
                <a:lnTo>
                  <a:pt x="276" y="346"/>
                </a:lnTo>
                <a:lnTo>
                  <a:pt x="276" y="342"/>
                </a:lnTo>
                <a:lnTo>
                  <a:pt x="272" y="346"/>
                </a:lnTo>
                <a:lnTo>
                  <a:pt x="272" y="348"/>
                </a:lnTo>
                <a:lnTo>
                  <a:pt x="270" y="346"/>
                </a:lnTo>
                <a:lnTo>
                  <a:pt x="270" y="348"/>
                </a:lnTo>
                <a:lnTo>
                  <a:pt x="266" y="348"/>
                </a:lnTo>
                <a:lnTo>
                  <a:pt x="268" y="348"/>
                </a:lnTo>
                <a:lnTo>
                  <a:pt x="270" y="346"/>
                </a:lnTo>
                <a:lnTo>
                  <a:pt x="280" y="352"/>
                </a:lnTo>
                <a:close/>
                <a:moveTo>
                  <a:pt x="282" y="362"/>
                </a:moveTo>
                <a:lnTo>
                  <a:pt x="280" y="364"/>
                </a:lnTo>
                <a:lnTo>
                  <a:pt x="282" y="368"/>
                </a:lnTo>
                <a:lnTo>
                  <a:pt x="282" y="362"/>
                </a:lnTo>
                <a:close/>
                <a:moveTo>
                  <a:pt x="258" y="326"/>
                </a:moveTo>
                <a:lnTo>
                  <a:pt x="262" y="324"/>
                </a:lnTo>
                <a:lnTo>
                  <a:pt x="258" y="328"/>
                </a:lnTo>
                <a:lnTo>
                  <a:pt x="256" y="324"/>
                </a:lnTo>
                <a:lnTo>
                  <a:pt x="260" y="322"/>
                </a:lnTo>
                <a:lnTo>
                  <a:pt x="262" y="326"/>
                </a:lnTo>
                <a:lnTo>
                  <a:pt x="258" y="322"/>
                </a:lnTo>
                <a:lnTo>
                  <a:pt x="266" y="322"/>
                </a:lnTo>
                <a:lnTo>
                  <a:pt x="266" y="322"/>
                </a:lnTo>
                <a:lnTo>
                  <a:pt x="258" y="322"/>
                </a:lnTo>
                <a:lnTo>
                  <a:pt x="258" y="324"/>
                </a:lnTo>
                <a:lnTo>
                  <a:pt x="254" y="322"/>
                </a:lnTo>
                <a:lnTo>
                  <a:pt x="250" y="322"/>
                </a:lnTo>
                <a:lnTo>
                  <a:pt x="252" y="326"/>
                </a:lnTo>
                <a:lnTo>
                  <a:pt x="258" y="326"/>
                </a:lnTo>
                <a:close/>
                <a:moveTo>
                  <a:pt x="254" y="330"/>
                </a:moveTo>
                <a:lnTo>
                  <a:pt x="256" y="332"/>
                </a:lnTo>
                <a:lnTo>
                  <a:pt x="256" y="334"/>
                </a:lnTo>
                <a:lnTo>
                  <a:pt x="254" y="330"/>
                </a:lnTo>
                <a:close/>
                <a:moveTo>
                  <a:pt x="248" y="318"/>
                </a:moveTo>
                <a:lnTo>
                  <a:pt x="250" y="318"/>
                </a:lnTo>
                <a:lnTo>
                  <a:pt x="252" y="320"/>
                </a:lnTo>
                <a:lnTo>
                  <a:pt x="256" y="318"/>
                </a:lnTo>
                <a:lnTo>
                  <a:pt x="256" y="320"/>
                </a:lnTo>
                <a:lnTo>
                  <a:pt x="256" y="320"/>
                </a:lnTo>
                <a:lnTo>
                  <a:pt x="258" y="318"/>
                </a:lnTo>
                <a:lnTo>
                  <a:pt x="258" y="318"/>
                </a:lnTo>
                <a:lnTo>
                  <a:pt x="258" y="318"/>
                </a:lnTo>
                <a:lnTo>
                  <a:pt x="256" y="318"/>
                </a:lnTo>
                <a:lnTo>
                  <a:pt x="260" y="318"/>
                </a:lnTo>
                <a:lnTo>
                  <a:pt x="256" y="318"/>
                </a:lnTo>
                <a:lnTo>
                  <a:pt x="254" y="318"/>
                </a:lnTo>
                <a:lnTo>
                  <a:pt x="252" y="316"/>
                </a:lnTo>
                <a:lnTo>
                  <a:pt x="254" y="318"/>
                </a:lnTo>
                <a:lnTo>
                  <a:pt x="252" y="316"/>
                </a:lnTo>
                <a:lnTo>
                  <a:pt x="252" y="314"/>
                </a:lnTo>
                <a:lnTo>
                  <a:pt x="250" y="312"/>
                </a:lnTo>
                <a:lnTo>
                  <a:pt x="250" y="310"/>
                </a:lnTo>
                <a:lnTo>
                  <a:pt x="254" y="312"/>
                </a:lnTo>
                <a:lnTo>
                  <a:pt x="252" y="310"/>
                </a:lnTo>
                <a:lnTo>
                  <a:pt x="254" y="310"/>
                </a:lnTo>
                <a:lnTo>
                  <a:pt x="254" y="312"/>
                </a:lnTo>
                <a:lnTo>
                  <a:pt x="250" y="312"/>
                </a:lnTo>
                <a:lnTo>
                  <a:pt x="254" y="312"/>
                </a:lnTo>
                <a:lnTo>
                  <a:pt x="254" y="308"/>
                </a:lnTo>
                <a:lnTo>
                  <a:pt x="262" y="308"/>
                </a:lnTo>
                <a:lnTo>
                  <a:pt x="254" y="306"/>
                </a:lnTo>
                <a:lnTo>
                  <a:pt x="258" y="306"/>
                </a:lnTo>
                <a:lnTo>
                  <a:pt x="252" y="304"/>
                </a:lnTo>
                <a:lnTo>
                  <a:pt x="254" y="306"/>
                </a:lnTo>
                <a:lnTo>
                  <a:pt x="252" y="306"/>
                </a:lnTo>
                <a:lnTo>
                  <a:pt x="248" y="304"/>
                </a:lnTo>
                <a:lnTo>
                  <a:pt x="246" y="306"/>
                </a:lnTo>
                <a:lnTo>
                  <a:pt x="244" y="306"/>
                </a:lnTo>
                <a:lnTo>
                  <a:pt x="244" y="306"/>
                </a:lnTo>
                <a:lnTo>
                  <a:pt x="244" y="304"/>
                </a:lnTo>
                <a:lnTo>
                  <a:pt x="240" y="308"/>
                </a:lnTo>
                <a:lnTo>
                  <a:pt x="236" y="304"/>
                </a:lnTo>
                <a:lnTo>
                  <a:pt x="236" y="304"/>
                </a:lnTo>
                <a:lnTo>
                  <a:pt x="238" y="308"/>
                </a:lnTo>
                <a:lnTo>
                  <a:pt x="236" y="310"/>
                </a:lnTo>
                <a:lnTo>
                  <a:pt x="238" y="306"/>
                </a:lnTo>
                <a:lnTo>
                  <a:pt x="236" y="308"/>
                </a:lnTo>
                <a:lnTo>
                  <a:pt x="236" y="308"/>
                </a:lnTo>
                <a:lnTo>
                  <a:pt x="234" y="310"/>
                </a:lnTo>
                <a:lnTo>
                  <a:pt x="236" y="310"/>
                </a:lnTo>
                <a:lnTo>
                  <a:pt x="232" y="310"/>
                </a:lnTo>
                <a:lnTo>
                  <a:pt x="232" y="308"/>
                </a:lnTo>
                <a:lnTo>
                  <a:pt x="232" y="310"/>
                </a:lnTo>
                <a:lnTo>
                  <a:pt x="234" y="310"/>
                </a:lnTo>
                <a:lnTo>
                  <a:pt x="228" y="308"/>
                </a:lnTo>
                <a:lnTo>
                  <a:pt x="230" y="308"/>
                </a:lnTo>
                <a:lnTo>
                  <a:pt x="228" y="302"/>
                </a:lnTo>
                <a:lnTo>
                  <a:pt x="230" y="302"/>
                </a:lnTo>
                <a:lnTo>
                  <a:pt x="228" y="304"/>
                </a:lnTo>
                <a:lnTo>
                  <a:pt x="226" y="300"/>
                </a:lnTo>
                <a:lnTo>
                  <a:pt x="224" y="296"/>
                </a:lnTo>
                <a:lnTo>
                  <a:pt x="214" y="300"/>
                </a:lnTo>
                <a:lnTo>
                  <a:pt x="212" y="302"/>
                </a:lnTo>
                <a:lnTo>
                  <a:pt x="208" y="298"/>
                </a:lnTo>
                <a:lnTo>
                  <a:pt x="210" y="302"/>
                </a:lnTo>
                <a:lnTo>
                  <a:pt x="210" y="300"/>
                </a:lnTo>
                <a:lnTo>
                  <a:pt x="222" y="306"/>
                </a:lnTo>
                <a:lnTo>
                  <a:pt x="210" y="308"/>
                </a:lnTo>
                <a:lnTo>
                  <a:pt x="222" y="308"/>
                </a:lnTo>
                <a:lnTo>
                  <a:pt x="224" y="304"/>
                </a:lnTo>
                <a:lnTo>
                  <a:pt x="218" y="304"/>
                </a:lnTo>
                <a:lnTo>
                  <a:pt x="228" y="302"/>
                </a:lnTo>
                <a:lnTo>
                  <a:pt x="226" y="304"/>
                </a:lnTo>
                <a:lnTo>
                  <a:pt x="226" y="306"/>
                </a:lnTo>
                <a:lnTo>
                  <a:pt x="224" y="308"/>
                </a:lnTo>
                <a:lnTo>
                  <a:pt x="224" y="310"/>
                </a:lnTo>
                <a:lnTo>
                  <a:pt x="228" y="310"/>
                </a:lnTo>
                <a:lnTo>
                  <a:pt x="222" y="310"/>
                </a:lnTo>
                <a:lnTo>
                  <a:pt x="224" y="312"/>
                </a:lnTo>
                <a:lnTo>
                  <a:pt x="228" y="310"/>
                </a:lnTo>
                <a:lnTo>
                  <a:pt x="224" y="308"/>
                </a:lnTo>
                <a:lnTo>
                  <a:pt x="226" y="310"/>
                </a:lnTo>
                <a:lnTo>
                  <a:pt x="224" y="310"/>
                </a:lnTo>
                <a:lnTo>
                  <a:pt x="224" y="312"/>
                </a:lnTo>
                <a:lnTo>
                  <a:pt x="230" y="312"/>
                </a:lnTo>
                <a:lnTo>
                  <a:pt x="232" y="314"/>
                </a:lnTo>
                <a:lnTo>
                  <a:pt x="230" y="314"/>
                </a:lnTo>
                <a:lnTo>
                  <a:pt x="228" y="314"/>
                </a:lnTo>
                <a:lnTo>
                  <a:pt x="230" y="316"/>
                </a:lnTo>
                <a:lnTo>
                  <a:pt x="232" y="316"/>
                </a:lnTo>
                <a:lnTo>
                  <a:pt x="230" y="314"/>
                </a:lnTo>
                <a:lnTo>
                  <a:pt x="234" y="316"/>
                </a:lnTo>
                <a:lnTo>
                  <a:pt x="236" y="316"/>
                </a:lnTo>
                <a:lnTo>
                  <a:pt x="236" y="310"/>
                </a:lnTo>
                <a:lnTo>
                  <a:pt x="234" y="316"/>
                </a:lnTo>
                <a:lnTo>
                  <a:pt x="238" y="316"/>
                </a:lnTo>
                <a:lnTo>
                  <a:pt x="242" y="316"/>
                </a:lnTo>
                <a:lnTo>
                  <a:pt x="240" y="320"/>
                </a:lnTo>
                <a:lnTo>
                  <a:pt x="242" y="318"/>
                </a:lnTo>
                <a:lnTo>
                  <a:pt x="246" y="314"/>
                </a:lnTo>
                <a:lnTo>
                  <a:pt x="244" y="312"/>
                </a:lnTo>
                <a:lnTo>
                  <a:pt x="244" y="312"/>
                </a:lnTo>
                <a:lnTo>
                  <a:pt x="244" y="312"/>
                </a:lnTo>
                <a:lnTo>
                  <a:pt x="250" y="314"/>
                </a:lnTo>
                <a:lnTo>
                  <a:pt x="246" y="314"/>
                </a:lnTo>
                <a:lnTo>
                  <a:pt x="246" y="314"/>
                </a:lnTo>
                <a:lnTo>
                  <a:pt x="244" y="320"/>
                </a:lnTo>
                <a:lnTo>
                  <a:pt x="250" y="318"/>
                </a:lnTo>
                <a:lnTo>
                  <a:pt x="250" y="320"/>
                </a:lnTo>
                <a:lnTo>
                  <a:pt x="246" y="320"/>
                </a:lnTo>
                <a:lnTo>
                  <a:pt x="246" y="320"/>
                </a:lnTo>
                <a:lnTo>
                  <a:pt x="246" y="324"/>
                </a:lnTo>
                <a:lnTo>
                  <a:pt x="248" y="322"/>
                </a:lnTo>
                <a:lnTo>
                  <a:pt x="246" y="320"/>
                </a:lnTo>
                <a:lnTo>
                  <a:pt x="246" y="324"/>
                </a:lnTo>
                <a:lnTo>
                  <a:pt x="250" y="326"/>
                </a:lnTo>
                <a:lnTo>
                  <a:pt x="244" y="322"/>
                </a:lnTo>
                <a:lnTo>
                  <a:pt x="244" y="324"/>
                </a:lnTo>
                <a:lnTo>
                  <a:pt x="248" y="324"/>
                </a:lnTo>
                <a:lnTo>
                  <a:pt x="248" y="324"/>
                </a:lnTo>
                <a:lnTo>
                  <a:pt x="244" y="320"/>
                </a:lnTo>
                <a:lnTo>
                  <a:pt x="250" y="322"/>
                </a:lnTo>
                <a:lnTo>
                  <a:pt x="248" y="318"/>
                </a:lnTo>
                <a:close/>
                <a:moveTo>
                  <a:pt x="258" y="362"/>
                </a:moveTo>
                <a:lnTo>
                  <a:pt x="252" y="360"/>
                </a:lnTo>
                <a:lnTo>
                  <a:pt x="252" y="360"/>
                </a:lnTo>
                <a:lnTo>
                  <a:pt x="254" y="362"/>
                </a:lnTo>
                <a:lnTo>
                  <a:pt x="254" y="360"/>
                </a:lnTo>
                <a:lnTo>
                  <a:pt x="252" y="362"/>
                </a:lnTo>
                <a:lnTo>
                  <a:pt x="254" y="364"/>
                </a:lnTo>
                <a:lnTo>
                  <a:pt x="256" y="362"/>
                </a:lnTo>
                <a:lnTo>
                  <a:pt x="256" y="364"/>
                </a:lnTo>
                <a:lnTo>
                  <a:pt x="256" y="364"/>
                </a:lnTo>
                <a:lnTo>
                  <a:pt x="252" y="364"/>
                </a:lnTo>
                <a:lnTo>
                  <a:pt x="258" y="366"/>
                </a:lnTo>
                <a:lnTo>
                  <a:pt x="252" y="368"/>
                </a:lnTo>
                <a:lnTo>
                  <a:pt x="256" y="366"/>
                </a:lnTo>
                <a:lnTo>
                  <a:pt x="258" y="368"/>
                </a:lnTo>
                <a:lnTo>
                  <a:pt x="260" y="368"/>
                </a:lnTo>
                <a:lnTo>
                  <a:pt x="258" y="366"/>
                </a:lnTo>
                <a:lnTo>
                  <a:pt x="256" y="362"/>
                </a:lnTo>
                <a:lnTo>
                  <a:pt x="256" y="364"/>
                </a:lnTo>
                <a:lnTo>
                  <a:pt x="256" y="366"/>
                </a:lnTo>
                <a:lnTo>
                  <a:pt x="262" y="364"/>
                </a:lnTo>
                <a:lnTo>
                  <a:pt x="258" y="362"/>
                </a:lnTo>
                <a:lnTo>
                  <a:pt x="258" y="362"/>
                </a:lnTo>
                <a:close/>
                <a:moveTo>
                  <a:pt x="270" y="394"/>
                </a:moveTo>
                <a:lnTo>
                  <a:pt x="270" y="392"/>
                </a:lnTo>
                <a:lnTo>
                  <a:pt x="270" y="394"/>
                </a:lnTo>
                <a:close/>
                <a:moveTo>
                  <a:pt x="254" y="354"/>
                </a:moveTo>
                <a:lnTo>
                  <a:pt x="252" y="352"/>
                </a:lnTo>
                <a:lnTo>
                  <a:pt x="254" y="358"/>
                </a:lnTo>
                <a:lnTo>
                  <a:pt x="254" y="354"/>
                </a:lnTo>
                <a:close/>
                <a:moveTo>
                  <a:pt x="252" y="338"/>
                </a:moveTo>
                <a:lnTo>
                  <a:pt x="248" y="336"/>
                </a:lnTo>
                <a:lnTo>
                  <a:pt x="244" y="334"/>
                </a:lnTo>
                <a:lnTo>
                  <a:pt x="244" y="330"/>
                </a:lnTo>
                <a:lnTo>
                  <a:pt x="244" y="336"/>
                </a:lnTo>
                <a:lnTo>
                  <a:pt x="244" y="338"/>
                </a:lnTo>
                <a:lnTo>
                  <a:pt x="246" y="342"/>
                </a:lnTo>
                <a:lnTo>
                  <a:pt x="248" y="338"/>
                </a:lnTo>
                <a:lnTo>
                  <a:pt x="252" y="338"/>
                </a:lnTo>
                <a:close/>
                <a:moveTo>
                  <a:pt x="254" y="332"/>
                </a:moveTo>
                <a:lnTo>
                  <a:pt x="250" y="338"/>
                </a:lnTo>
                <a:lnTo>
                  <a:pt x="254" y="332"/>
                </a:lnTo>
                <a:lnTo>
                  <a:pt x="246" y="334"/>
                </a:lnTo>
                <a:lnTo>
                  <a:pt x="248" y="336"/>
                </a:lnTo>
                <a:lnTo>
                  <a:pt x="254" y="332"/>
                </a:lnTo>
                <a:close/>
                <a:moveTo>
                  <a:pt x="246" y="330"/>
                </a:moveTo>
                <a:lnTo>
                  <a:pt x="246" y="332"/>
                </a:lnTo>
                <a:lnTo>
                  <a:pt x="246" y="330"/>
                </a:lnTo>
                <a:lnTo>
                  <a:pt x="246" y="330"/>
                </a:lnTo>
                <a:close/>
                <a:moveTo>
                  <a:pt x="254" y="338"/>
                </a:moveTo>
                <a:lnTo>
                  <a:pt x="254" y="336"/>
                </a:lnTo>
                <a:lnTo>
                  <a:pt x="254" y="336"/>
                </a:lnTo>
                <a:lnTo>
                  <a:pt x="254" y="336"/>
                </a:lnTo>
                <a:lnTo>
                  <a:pt x="254" y="338"/>
                </a:lnTo>
                <a:close/>
                <a:moveTo>
                  <a:pt x="244" y="368"/>
                </a:moveTo>
                <a:lnTo>
                  <a:pt x="244" y="362"/>
                </a:lnTo>
                <a:lnTo>
                  <a:pt x="250" y="368"/>
                </a:lnTo>
                <a:lnTo>
                  <a:pt x="250" y="360"/>
                </a:lnTo>
                <a:lnTo>
                  <a:pt x="246" y="364"/>
                </a:lnTo>
                <a:lnTo>
                  <a:pt x="244" y="362"/>
                </a:lnTo>
                <a:lnTo>
                  <a:pt x="236" y="366"/>
                </a:lnTo>
                <a:lnTo>
                  <a:pt x="232" y="368"/>
                </a:lnTo>
                <a:lnTo>
                  <a:pt x="236" y="366"/>
                </a:lnTo>
                <a:lnTo>
                  <a:pt x="244" y="368"/>
                </a:lnTo>
                <a:close/>
                <a:moveTo>
                  <a:pt x="238" y="370"/>
                </a:moveTo>
                <a:lnTo>
                  <a:pt x="238" y="370"/>
                </a:lnTo>
                <a:lnTo>
                  <a:pt x="238" y="370"/>
                </a:lnTo>
                <a:close/>
                <a:moveTo>
                  <a:pt x="222" y="334"/>
                </a:moveTo>
                <a:lnTo>
                  <a:pt x="228" y="336"/>
                </a:lnTo>
                <a:lnTo>
                  <a:pt x="228" y="332"/>
                </a:lnTo>
                <a:lnTo>
                  <a:pt x="230" y="332"/>
                </a:lnTo>
                <a:lnTo>
                  <a:pt x="234" y="330"/>
                </a:lnTo>
                <a:lnTo>
                  <a:pt x="228" y="330"/>
                </a:lnTo>
                <a:lnTo>
                  <a:pt x="226" y="332"/>
                </a:lnTo>
                <a:lnTo>
                  <a:pt x="226" y="326"/>
                </a:lnTo>
                <a:lnTo>
                  <a:pt x="218" y="330"/>
                </a:lnTo>
                <a:lnTo>
                  <a:pt x="220" y="328"/>
                </a:lnTo>
                <a:lnTo>
                  <a:pt x="218" y="326"/>
                </a:lnTo>
                <a:lnTo>
                  <a:pt x="220" y="332"/>
                </a:lnTo>
                <a:lnTo>
                  <a:pt x="218" y="328"/>
                </a:lnTo>
                <a:lnTo>
                  <a:pt x="222" y="330"/>
                </a:lnTo>
                <a:lnTo>
                  <a:pt x="212" y="336"/>
                </a:lnTo>
                <a:lnTo>
                  <a:pt x="214" y="342"/>
                </a:lnTo>
                <a:lnTo>
                  <a:pt x="222" y="334"/>
                </a:lnTo>
                <a:close/>
                <a:moveTo>
                  <a:pt x="230" y="366"/>
                </a:moveTo>
                <a:lnTo>
                  <a:pt x="230" y="368"/>
                </a:lnTo>
                <a:lnTo>
                  <a:pt x="230" y="368"/>
                </a:lnTo>
                <a:lnTo>
                  <a:pt x="230" y="366"/>
                </a:lnTo>
                <a:close/>
                <a:moveTo>
                  <a:pt x="218" y="350"/>
                </a:moveTo>
                <a:lnTo>
                  <a:pt x="220" y="350"/>
                </a:lnTo>
                <a:lnTo>
                  <a:pt x="218" y="352"/>
                </a:lnTo>
                <a:lnTo>
                  <a:pt x="218" y="350"/>
                </a:lnTo>
                <a:close/>
                <a:moveTo>
                  <a:pt x="222" y="368"/>
                </a:moveTo>
                <a:lnTo>
                  <a:pt x="226" y="372"/>
                </a:lnTo>
                <a:lnTo>
                  <a:pt x="226" y="366"/>
                </a:lnTo>
                <a:lnTo>
                  <a:pt x="222" y="368"/>
                </a:lnTo>
                <a:close/>
                <a:moveTo>
                  <a:pt x="220" y="346"/>
                </a:moveTo>
                <a:lnTo>
                  <a:pt x="216" y="344"/>
                </a:lnTo>
                <a:lnTo>
                  <a:pt x="218" y="348"/>
                </a:lnTo>
                <a:lnTo>
                  <a:pt x="220" y="346"/>
                </a:lnTo>
                <a:close/>
                <a:moveTo>
                  <a:pt x="228" y="368"/>
                </a:moveTo>
                <a:lnTo>
                  <a:pt x="226" y="370"/>
                </a:lnTo>
                <a:lnTo>
                  <a:pt x="228" y="368"/>
                </a:lnTo>
                <a:lnTo>
                  <a:pt x="228" y="368"/>
                </a:lnTo>
                <a:close/>
                <a:moveTo>
                  <a:pt x="206" y="364"/>
                </a:moveTo>
                <a:lnTo>
                  <a:pt x="210" y="366"/>
                </a:lnTo>
                <a:lnTo>
                  <a:pt x="210" y="366"/>
                </a:lnTo>
                <a:lnTo>
                  <a:pt x="212" y="362"/>
                </a:lnTo>
                <a:lnTo>
                  <a:pt x="206" y="364"/>
                </a:lnTo>
                <a:close/>
                <a:moveTo>
                  <a:pt x="202" y="334"/>
                </a:moveTo>
                <a:lnTo>
                  <a:pt x="200" y="332"/>
                </a:lnTo>
                <a:lnTo>
                  <a:pt x="202" y="334"/>
                </a:lnTo>
                <a:close/>
                <a:moveTo>
                  <a:pt x="192" y="302"/>
                </a:moveTo>
                <a:lnTo>
                  <a:pt x="192" y="298"/>
                </a:lnTo>
                <a:lnTo>
                  <a:pt x="188" y="298"/>
                </a:lnTo>
                <a:lnTo>
                  <a:pt x="184" y="298"/>
                </a:lnTo>
                <a:lnTo>
                  <a:pt x="184" y="300"/>
                </a:lnTo>
                <a:lnTo>
                  <a:pt x="186" y="298"/>
                </a:lnTo>
                <a:lnTo>
                  <a:pt x="176" y="304"/>
                </a:lnTo>
                <a:lnTo>
                  <a:pt x="182" y="308"/>
                </a:lnTo>
                <a:lnTo>
                  <a:pt x="184" y="304"/>
                </a:lnTo>
                <a:lnTo>
                  <a:pt x="178" y="304"/>
                </a:lnTo>
                <a:lnTo>
                  <a:pt x="186" y="300"/>
                </a:lnTo>
                <a:lnTo>
                  <a:pt x="186" y="302"/>
                </a:lnTo>
                <a:lnTo>
                  <a:pt x="190" y="302"/>
                </a:lnTo>
                <a:lnTo>
                  <a:pt x="190" y="302"/>
                </a:lnTo>
                <a:lnTo>
                  <a:pt x="192" y="302"/>
                </a:lnTo>
                <a:close/>
                <a:moveTo>
                  <a:pt x="190" y="338"/>
                </a:moveTo>
                <a:lnTo>
                  <a:pt x="188" y="338"/>
                </a:lnTo>
                <a:lnTo>
                  <a:pt x="190" y="338"/>
                </a:lnTo>
                <a:close/>
                <a:moveTo>
                  <a:pt x="200" y="358"/>
                </a:moveTo>
                <a:lnTo>
                  <a:pt x="206" y="358"/>
                </a:lnTo>
                <a:lnTo>
                  <a:pt x="200" y="356"/>
                </a:lnTo>
                <a:lnTo>
                  <a:pt x="200" y="358"/>
                </a:lnTo>
                <a:close/>
                <a:moveTo>
                  <a:pt x="198" y="354"/>
                </a:moveTo>
                <a:lnTo>
                  <a:pt x="198" y="354"/>
                </a:lnTo>
                <a:lnTo>
                  <a:pt x="198" y="354"/>
                </a:lnTo>
                <a:close/>
                <a:moveTo>
                  <a:pt x="192" y="338"/>
                </a:moveTo>
                <a:lnTo>
                  <a:pt x="194" y="340"/>
                </a:lnTo>
                <a:lnTo>
                  <a:pt x="194" y="336"/>
                </a:lnTo>
                <a:lnTo>
                  <a:pt x="192" y="338"/>
                </a:lnTo>
                <a:close/>
                <a:moveTo>
                  <a:pt x="198" y="340"/>
                </a:moveTo>
                <a:lnTo>
                  <a:pt x="198" y="340"/>
                </a:lnTo>
                <a:lnTo>
                  <a:pt x="198" y="340"/>
                </a:lnTo>
                <a:lnTo>
                  <a:pt x="198" y="340"/>
                </a:lnTo>
                <a:close/>
                <a:moveTo>
                  <a:pt x="198" y="332"/>
                </a:moveTo>
                <a:lnTo>
                  <a:pt x="190" y="324"/>
                </a:lnTo>
                <a:lnTo>
                  <a:pt x="186" y="332"/>
                </a:lnTo>
                <a:lnTo>
                  <a:pt x="186" y="332"/>
                </a:lnTo>
                <a:lnTo>
                  <a:pt x="188" y="332"/>
                </a:lnTo>
                <a:lnTo>
                  <a:pt x="186" y="334"/>
                </a:lnTo>
                <a:lnTo>
                  <a:pt x="186" y="338"/>
                </a:lnTo>
                <a:lnTo>
                  <a:pt x="190" y="336"/>
                </a:lnTo>
                <a:lnTo>
                  <a:pt x="190" y="334"/>
                </a:lnTo>
                <a:lnTo>
                  <a:pt x="188" y="334"/>
                </a:lnTo>
                <a:lnTo>
                  <a:pt x="194" y="334"/>
                </a:lnTo>
                <a:lnTo>
                  <a:pt x="190" y="334"/>
                </a:lnTo>
                <a:lnTo>
                  <a:pt x="194" y="332"/>
                </a:lnTo>
                <a:lnTo>
                  <a:pt x="198" y="332"/>
                </a:lnTo>
                <a:close/>
                <a:moveTo>
                  <a:pt x="144" y="256"/>
                </a:moveTo>
                <a:lnTo>
                  <a:pt x="146" y="254"/>
                </a:lnTo>
                <a:lnTo>
                  <a:pt x="148" y="260"/>
                </a:lnTo>
                <a:lnTo>
                  <a:pt x="152" y="254"/>
                </a:lnTo>
                <a:lnTo>
                  <a:pt x="152" y="248"/>
                </a:lnTo>
                <a:lnTo>
                  <a:pt x="148" y="248"/>
                </a:lnTo>
                <a:lnTo>
                  <a:pt x="140" y="256"/>
                </a:lnTo>
                <a:lnTo>
                  <a:pt x="138" y="254"/>
                </a:lnTo>
                <a:lnTo>
                  <a:pt x="138" y="254"/>
                </a:lnTo>
                <a:lnTo>
                  <a:pt x="140" y="252"/>
                </a:lnTo>
                <a:lnTo>
                  <a:pt x="136" y="254"/>
                </a:lnTo>
                <a:lnTo>
                  <a:pt x="138" y="254"/>
                </a:lnTo>
                <a:lnTo>
                  <a:pt x="136" y="256"/>
                </a:lnTo>
                <a:lnTo>
                  <a:pt x="138" y="256"/>
                </a:lnTo>
                <a:lnTo>
                  <a:pt x="142" y="258"/>
                </a:lnTo>
                <a:lnTo>
                  <a:pt x="142" y="254"/>
                </a:lnTo>
                <a:lnTo>
                  <a:pt x="142" y="256"/>
                </a:lnTo>
                <a:lnTo>
                  <a:pt x="144" y="258"/>
                </a:lnTo>
                <a:lnTo>
                  <a:pt x="146" y="258"/>
                </a:lnTo>
                <a:lnTo>
                  <a:pt x="146" y="256"/>
                </a:lnTo>
                <a:lnTo>
                  <a:pt x="144" y="256"/>
                </a:lnTo>
                <a:close/>
                <a:moveTo>
                  <a:pt x="168" y="344"/>
                </a:moveTo>
                <a:lnTo>
                  <a:pt x="174" y="342"/>
                </a:lnTo>
                <a:lnTo>
                  <a:pt x="164" y="342"/>
                </a:lnTo>
                <a:lnTo>
                  <a:pt x="160" y="338"/>
                </a:lnTo>
                <a:lnTo>
                  <a:pt x="164" y="342"/>
                </a:lnTo>
                <a:lnTo>
                  <a:pt x="164" y="338"/>
                </a:lnTo>
                <a:lnTo>
                  <a:pt x="164" y="344"/>
                </a:lnTo>
                <a:lnTo>
                  <a:pt x="166" y="342"/>
                </a:lnTo>
                <a:lnTo>
                  <a:pt x="166" y="342"/>
                </a:lnTo>
                <a:lnTo>
                  <a:pt x="166" y="346"/>
                </a:lnTo>
                <a:lnTo>
                  <a:pt x="168" y="344"/>
                </a:lnTo>
                <a:close/>
                <a:moveTo>
                  <a:pt x="158" y="324"/>
                </a:moveTo>
                <a:lnTo>
                  <a:pt x="158" y="320"/>
                </a:lnTo>
                <a:lnTo>
                  <a:pt x="160" y="320"/>
                </a:lnTo>
                <a:lnTo>
                  <a:pt x="164" y="324"/>
                </a:lnTo>
                <a:lnTo>
                  <a:pt x="162" y="320"/>
                </a:lnTo>
                <a:lnTo>
                  <a:pt x="154" y="320"/>
                </a:lnTo>
                <a:lnTo>
                  <a:pt x="150" y="324"/>
                </a:lnTo>
                <a:lnTo>
                  <a:pt x="154" y="324"/>
                </a:lnTo>
                <a:lnTo>
                  <a:pt x="158" y="324"/>
                </a:lnTo>
                <a:close/>
                <a:moveTo>
                  <a:pt x="152" y="328"/>
                </a:moveTo>
                <a:lnTo>
                  <a:pt x="154" y="326"/>
                </a:lnTo>
                <a:lnTo>
                  <a:pt x="152" y="328"/>
                </a:lnTo>
                <a:close/>
                <a:moveTo>
                  <a:pt x="132" y="306"/>
                </a:moveTo>
                <a:lnTo>
                  <a:pt x="132" y="306"/>
                </a:lnTo>
                <a:lnTo>
                  <a:pt x="132" y="306"/>
                </a:lnTo>
                <a:lnTo>
                  <a:pt x="130" y="310"/>
                </a:lnTo>
                <a:lnTo>
                  <a:pt x="132" y="306"/>
                </a:lnTo>
                <a:lnTo>
                  <a:pt x="132" y="306"/>
                </a:lnTo>
                <a:lnTo>
                  <a:pt x="132" y="308"/>
                </a:lnTo>
                <a:lnTo>
                  <a:pt x="132" y="308"/>
                </a:lnTo>
                <a:lnTo>
                  <a:pt x="130" y="304"/>
                </a:lnTo>
                <a:lnTo>
                  <a:pt x="132" y="304"/>
                </a:lnTo>
                <a:lnTo>
                  <a:pt x="128" y="304"/>
                </a:lnTo>
                <a:lnTo>
                  <a:pt x="128" y="306"/>
                </a:lnTo>
                <a:lnTo>
                  <a:pt x="132" y="306"/>
                </a:lnTo>
                <a:close/>
                <a:moveTo>
                  <a:pt x="132" y="316"/>
                </a:moveTo>
                <a:lnTo>
                  <a:pt x="132" y="316"/>
                </a:lnTo>
                <a:lnTo>
                  <a:pt x="132" y="316"/>
                </a:lnTo>
                <a:close/>
                <a:moveTo>
                  <a:pt x="128" y="318"/>
                </a:moveTo>
                <a:lnTo>
                  <a:pt x="122" y="316"/>
                </a:lnTo>
                <a:lnTo>
                  <a:pt x="128" y="316"/>
                </a:lnTo>
                <a:lnTo>
                  <a:pt x="126" y="320"/>
                </a:lnTo>
                <a:lnTo>
                  <a:pt x="124" y="318"/>
                </a:lnTo>
                <a:lnTo>
                  <a:pt x="124" y="318"/>
                </a:lnTo>
                <a:lnTo>
                  <a:pt x="126" y="318"/>
                </a:lnTo>
                <a:lnTo>
                  <a:pt x="126" y="318"/>
                </a:lnTo>
                <a:lnTo>
                  <a:pt x="130" y="318"/>
                </a:lnTo>
                <a:lnTo>
                  <a:pt x="128" y="318"/>
                </a:lnTo>
                <a:close/>
                <a:moveTo>
                  <a:pt x="136" y="344"/>
                </a:moveTo>
                <a:lnTo>
                  <a:pt x="142" y="348"/>
                </a:lnTo>
                <a:lnTo>
                  <a:pt x="136" y="348"/>
                </a:lnTo>
                <a:lnTo>
                  <a:pt x="136" y="344"/>
                </a:lnTo>
                <a:close/>
                <a:moveTo>
                  <a:pt x="118" y="296"/>
                </a:moveTo>
                <a:lnTo>
                  <a:pt x="120" y="300"/>
                </a:lnTo>
                <a:lnTo>
                  <a:pt x="114" y="302"/>
                </a:lnTo>
                <a:lnTo>
                  <a:pt x="116" y="298"/>
                </a:lnTo>
                <a:lnTo>
                  <a:pt x="118" y="296"/>
                </a:lnTo>
                <a:lnTo>
                  <a:pt x="118" y="296"/>
                </a:lnTo>
                <a:close/>
                <a:moveTo>
                  <a:pt x="110" y="296"/>
                </a:moveTo>
                <a:lnTo>
                  <a:pt x="108" y="290"/>
                </a:lnTo>
                <a:lnTo>
                  <a:pt x="110" y="296"/>
                </a:lnTo>
                <a:lnTo>
                  <a:pt x="110" y="296"/>
                </a:lnTo>
                <a:close/>
                <a:moveTo>
                  <a:pt x="114" y="300"/>
                </a:moveTo>
                <a:lnTo>
                  <a:pt x="110" y="300"/>
                </a:lnTo>
                <a:lnTo>
                  <a:pt x="112" y="298"/>
                </a:lnTo>
                <a:lnTo>
                  <a:pt x="114" y="300"/>
                </a:lnTo>
                <a:close/>
                <a:moveTo>
                  <a:pt x="82" y="226"/>
                </a:moveTo>
                <a:lnTo>
                  <a:pt x="80" y="224"/>
                </a:lnTo>
                <a:lnTo>
                  <a:pt x="82" y="226"/>
                </a:lnTo>
                <a:close/>
                <a:moveTo>
                  <a:pt x="88" y="240"/>
                </a:moveTo>
                <a:lnTo>
                  <a:pt x="92" y="242"/>
                </a:lnTo>
                <a:lnTo>
                  <a:pt x="90" y="242"/>
                </a:lnTo>
                <a:lnTo>
                  <a:pt x="86" y="242"/>
                </a:lnTo>
                <a:lnTo>
                  <a:pt x="88" y="240"/>
                </a:lnTo>
                <a:close/>
                <a:moveTo>
                  <a:pt x="84" y="226"/>
                </a:moveTo>
                <a:lnTo>
                  <a:pt x="86" y="226"/>
                </a:lnTo>
                <a:lnTo>
                  <a:pt x="86" y="222"/>
                </a:lnTo>
                <a:lnTo>
                  <a:pt x="84" y="222"/>
                </a:lnTo>
                <a:lnTo>
                  <a:pt x="84" y="226"/>
                </a:lnTo>
                <a:close/>
                <a:moveTo>
                  <a:pt x="92" y="240"/>
                </a:moveTo>
                <a:lnTo>
                  <a:pt x="92" y="238"/>
                </a:lnTo>
                <a:lnTo>
                  <a:pt x="92" y="238"/>
                </a:lnTo>
                <a:lnTo>
                  <a:pt x="86" y="240"/>
                </a:lnTo>
                <a:lnTo>
                  <a:pt x="90" y="240"/>
                </a:lnTo>
                <a:lnTo>
                  <a:pt x="90" y="240"/>
                </a:lnTo>
                <a:lnTo>
                  <a:pt x="92" y="240"/>
                </a:lnTo>
                <a:lnTo>
                  <a:pt x="90" y="240"/>
                </a:lnTo>
                <a:lnTo>
                  <a:pt x="92" y="240"/>
                </a:lnTo>
                <a:lnTo>
                  <a:pt x="92" y="242"/>
                </a:lnTo>
                <a:lnTo>
                  <a:pt x="92" y="240"/>
                </a:lnTo>
                <a:lnTo>
                  <a:pt x="92" y="238"/>
                </a:lnTo>
                <a:lnTo>
                  <a:pt x="92" y="240"/>
                </a:lnTo>
                <a:lnTo>
                  <a:pt x="92" y="238"/>
                </a:lnTo>
                <a:lnTo>
                  <a:pt x="94" y="236"/>
                </a:lnTo>
                <a:lnTo>
                  <a:pt x="92" y="240"/>
                </a:lnTo>
                <a:close/>
                <a:moveTo>
                  <a:pt x="86" y="224"/>
                </a:moveTo>
                <a:lnTo>
                  <a:pt x="84" y="224"/>
                </a:lnTo>
                <a:lnTo>
                  <a:pt x="80" y="222"/>
                </a:lnTo>
                <a:lnTo>
                  <a:pt x="84" y="224"/>
                </a:lnTo>
                <a:lnTo>
                  <a:pt x="86" y="224"/>
                </a:lnTo>
                <a:close/>
                <a:moveTo>
                  <a:pt x="90" y="248"/>
                </a:moveTo>
                <a:lnTo>
                  <a:pt x="92" y="250"/>
                </a:lnTo>
                <a:lnTo>
                  <a:pt x="94" y="248"/>
                </a:lnTo>
                <a:lnTo>
                  <a:pt x="94" y="248"/>
                </a:lnTo>
                <a:lnTo>
                  <a:pt x="90" y="248"/>
                </a:lnTo>
                <a:close/>
                <a:moveTo>
                  <a:pt x="96" y="250"/>
                </a:moveTo>
                <a:lnTo>
                  <a:pt x="94" y="250"/>
                </a:lnTo>
                <a:lnTo>
                  <a:pt x="96" y="250"/>
                </a:lnTo>
                <a:lnTo>
                  <a:pt x="96" y="250"/>
                </a:lnTo>
                <a:close/>
                <a:moveTo>
                  <a:pt x="110" y="282"/>
                </a:moveTo>
                <a:lnTo>
                  <a:pt x="112" y="286"/>
                </a:lnTo>
                <a:lnTo>
                  <a:pt x="112" y="280"/>
                </a:lnTo>
                <a:lnTo>
                  <a:pt x="118" y="282"/>
                </a:lnTo>
                <a:lnTo>
                  <a:pt x="114" y="280"/>
                </a:lnTo>
                <a:lnTo>
                  <a:pt x="114" y="282"/>
                </a:lnTo>
                <a:lnTo>
                  <a:pt x="116" y="280"/>
                </a:lnTo>
                <a:lnTo>
                  <a:pt x="118" y="278"/>
                </a:lnTo>
                <a:lnTo>
                  <a:pt x="116" y="282"/>
                </a:lnTo>
                <a:lnTo>
                  <a:pt x="118" y="280"/>
                </a:lnTo>
                <a:lnTo>
                  <a:pt x="114" y="280"/>
                </a:lnTo>
                <a:lnTo>
                  <a:pt x="114" y="282"/>
                </a:lnTo>
                <a:lnTo>
                  <a:pt x="112" y="278"/>
                </a:lnTo>
                <a:lnTo>
                  <a:pt x="110" y="280"/>
                </a:lnTo>
                <a:lnTo>
                  <a:pt x="112" y="282"/>
                </a:lnTo>
                <a:lnTo>
                  <a:pt x="112" y="278"/>
                </a:lnTo>
                <a:lnTo>
                  <a:pt x="114" y="276"/>
                </a:lnTo>
                <a:lnTo>
                  <a:pt x="110" y="278"/>
                </a:lnTo>
                <a:lnTo>
                  <a:pt x="108" y="280"/>
                </a:lnTo>
                <a:lnTo>
                  <a:pt x="110" y="280"/>
                </a:lnTo>
                <a:lnTo>
                  <a:pt x="108" y="278"/>
                </a:lnTo>
                <a:lnTo>
                  <a:pt x="108" y="284"/>
                </a:lnTo>
                <a:lnTo>
                  <a:pt x="110" y="282"/>
                </a:lnTo>
                <a:close/>
                <a:moveTo>
                  <a:pt x="96" y="234"/>
                </a:moveTo>
                <a:lnTo>
                  <a:pt x="94" y="238"/>
                </a:lnTo>
                <a:lnTo>
                  <a:pt x="100" y="236"/>
                </a:lnTo>
                <a:lnTo>
                  <a:pt x="100" y="236"/>
                </a:lnTo>
                <a:lnTo>
                  <a:pt x="100" y="238"/>
                </a:lnTo>
                <a:lnTo>
                  <a:pt x="96" y="234"/>
                </a:lnTo>
                <a:close/>
                <a:moveTo>
                  <a:pt x="108" y="244"/>
                </a:moveTo>
                <a:lnTo>
                  <a:pt x="104" y="246"/>
                </a:lnTo>
                <a:lnTo>
                  <a:pt x="104" y="246"/>
                </a:lnTo>
                <a:lnTo>
                  <a:pt x="102" y="246"/>
                </a:lnTo>
                <a:lnTo>
                  <a:pt x="100" y="248"/>
                </a:lnTo>
                <a:lnTo>
                  <a:pt x="106" y="248"/>
                </a:lnTo>
                <a:lnTo>
                  <a:pt x="106" y="248"/>
                </a:lnTo>
                <a:lnTo>
                  <a:pt x="118" y="246"/>
                </a:lnTo>
                <a:lnTo>
                  <a:pt x="116" y="246"/>
                </a:lnTo>
                <a:lnTo>
                  <a:pt x="124" y="244"/>
                </a:lnTo>
                <a:lnTo>
                  <a:pt x="108" y="244"/>
                </a:lnTo>
                <a:close/>
                <a:moveTo>
                  <a:pt x="114" y="230"/>
                </a:moveTo>
                <a:lnTo>
                  <a:pt x="112" y="232"/>
                </a:lnTo>
                <a:lnTo>
                  <a:pt x="114" y="230"/>
                </a:lnTo>
                <a:close/>
                <a:moveTo>
                  <a:pt x="122" y="244"/>
                </a:moveTo>
                <a:lnTo>
                  <a:pt x="122" y="246"/>
                </a:lnTo>
                <a:lnTo>
                  <a:pt x="124" y="244"/>
                </a:lnTo>
                <a:lnTo>
                  <a:pt x="122" y="244"/>
                </a:lnTo>
                <a:close/>
                <a:moveTo>
                  <a:pt x="128" y="262"/>
                </a:moveTo>
                <a:lnTo>
                  <a:pt x="130" y="262"/>
                </a:lnTo>
                <a:lnTo>
                  <a:pt x="128" y="262"/>
                </a:lnTo>
                <a:close/>
                <a:moveTo>
                  <a:pt x="128" y="268"/>
                </a:moveTo>
                <a:lnTo>
                  <a:pt x="130" y="268"/>
                </a:lnTo>
                <a:lnTo>
                  <a:pt x="128" y="270"/>
                </a:lnTo>
                <a:lnTo>
                  <a:pt x="128" y="272"/>
                </a:lnTo>
                <a:lnTo>
                  <a:pt x="134" y="272"/>
                </a:lnTo>
                <a:lnTo>
                  <a:pt x="134" y="270"/>
                </a:lnTo>
                <a:lnTo>
                  <a:pt x="134" y="272"/>
                </a:lnTo>
                <a:lnTo>
                  <a:pt x="134" y="272"/>
                </a:lnTo>
                <a:lnTo>
                  <a:pt x="140" y="268"/>
                </a:lnTo>
                <a:lnTo>
                  <a:pt x="140" y="268"/>
                </a:lnTo>
                <a:lnTo>
                  <a:pt x="136" y="266"/>
                </a:lnTo>
                <a:lnTo>
                  <a:pt x="128" y="268"/>
                </a:lnTo>
                <a:close/>
                <a:moveTo>
                  <a:pt x="130" y="214"/>
                </a:moveTo>
                <a:lnTo>
                  <a:pt x="132" y="212"/>
                </a:lnTo>
                <a:lnTo>
                  <a:pt x="126" y="212"/>
                </a:lnTo>
                <a:lnTo>
                  <a:pt x="128" y="214"/>
                </a:lnTo>
                <a:lnTo>
                  <a:pt x="128" y="212"/>
                </a:lnTo>
                <a:lnTo>
                  <a:pt x="128" y="216"/>
                </a:lnTo>
                <a:lnTo>
                  <a:pt x="128" y="218"/>
                </a:lnTo>
                <a:lnTo>
                  <a:pt x="130" y="214"/>
                </a:lnTo>
                <a:lnTo>
                  <a:pt x="130" y="216"/>
                </a:lnTo>
                <a:lnTo>
                  <a:pt x="132" y="216"/>
                </a:lnTo>
                <a:lnTo>
                  <a:pt x="130" y="214"/>
                </a:lnTo>
                <a:close/>
                <a:moveTo>
                  <a:pt x="140" y="234"/>
                </a:moveTo>
                <a:lnTo>
                  <a:pt x="140" y="236"/>
                </a:lnTo>
                <a:lnTo>
                  <a:pt x="136" y="234"/>
                </a:lnTo>
                <a:lnTo>
                  <a:pt x="138" y="230"/>
                </a:lnTo>
                <a:lnTo>
                  <a:pt x="136" y="232"/>
                </a:lnTo>
                <a:lnTo>
                  <a:pt x="138" y="234"/>
                </a:lnTo>
                <a:lnTo>
                  <a:pt x="134" y="234"/>
                </a:lnTo>
                <a:lnTo>
                  <a:pt x="136" y="232"/>
                </a:lnTo>
                <a:lnTo>
                  <a:pt x="136" y="232"/>
                </a:lnTo>
                <a:lnTo>
                  <a:pt x="140" y="234"/>
                </a:lnTo>
                <a:close/>
                <a:moveTo>
                  <a:pt x="142" y="246"/>
                </a:moveTo>
                <a:lnTo>
                  <a:pt x="144" y="246"/>
                </a:lnTo>
                <a:lnTo>
                  <a:pt x="142" y="246"/>
                </a:lnTo>
                <a:close/>
                <a:moveTo>
                  <a:pt x="138" y="238"/>
                </a:moveTo>
                <a:lnTo>
                  <a:pt x="138" y="236"/>
                </a:lnTo>
                <a:lnTo>
                  <a:pt x="138" y="238"/>
                </a:lnTo>
                <a:close/>
                <a:moveTo>
                  <a:pt x="128" y="218"/>
                </a:moveTo>
                <a:lnTo>
                  <a:pt x="124" y="216"/>
                </a:lnTo>
                <a:lnTo>
                  <a:pt x="128" y="218"/>
                </a:lnTo>
                <a:close/>
                <a:moveTo>
                  <a:pt x="138" y="228"/>
                </a:moveTo>
                <a:lnTo>
                  <a:pt x="138" y="234"/>
                </a:lnTo>
                <a:lnTo>
                  <a:pt x="138" y="228"/>
                </a:lnTo>
                <a:close/>
                <a:moveTo>
                  <a:pt x="134" y="236"/>
                </a:moveTo>
                <a:lnTo>
                  <a:pt x="134" y="232"/>
                </a:lnTo>
                <a:lnTo>
                  <a:pt x="134" y="234"/>
                </a:lnTo>
                <a:lnTo>
                  <a:pt x="134" y="236"/>
                </a:lnTo>
                <a:close/>
                <a:moveTo>
                  <a:pt x="134" y="244"/>
                </a:moveTo>
                <a:lnTo>
                  <a:pt x="128" y="244"/>
                </a:lnTo>
                <a:lnTo>
                  <a:pt x="128" y="244"/>
                </a:lnTo>
                <a:lnTo>
                  <a:pt x="130" y="244"/>
                </a:lnTo>
                <a:lnTo>
                  <a:pt x="134" y="248"/>
                </a:lnTo>
                <a:lnTo>
                  <a:pt x="134" y="250"/>
                </a:lnTo>
                <a:lnTo>
                  <a:pt x="134" y="246"/>
                </a:lnTo>
                <a:lnTo>
                  <a:pt x="144" y="250"/>
                </a:lnTo>
                <a:lnTo>
                  <a:pt x="142" y="246"/>
                </a:lnTo>
                <a:lnTo>
                  <a:pt x="138" y="250"/>
                </a:lnTo>
                <a:lnTo>
                  <a:pt x="134" y="244"/>
                </a:lnTo>
                <a:close/>
                <a:moveTo>
                  <a:pt x="166" y="328"/>
                </a:moveTo>
                <a:lnTo>
                  <a:pt x="164" y="330"/>
                </a:lnTo>
                <a:lnTo>
                  <a:pt x="166" y="328"/>
                </a:lnTo>
                <a:lnTo>
                  <a:pt x="166" y="328"/>
                </a:lnTo>
                <a:close/>
                <a:moveTo>
                  <a:pt x="160" y="328"/>
                </a:moveTo>
                <a:lnTo>
                  <a:pt x="162" y="324"/>
                </a:lnTo>
                <a:lnTo>
                  <a:pt x="162" y="328"/>
                </a:lnTo>
                <a:lnTo>
                  <a:pt x="160" y="328"/>
                </a:lnTo>
                <a:close/>
                <a:moveTo>
                  <a:pt x="152" y="302"/>
                </a:moveTo>
                <a:lnTo>
                  <a:pt x="154" y="302"/>
                </a:lnTo>
                <a:lnTo>
                  <a:pt x="154" y="306"/>
                </a:lnTo>
                <a:lnTo>
                  <a:pt x="154" y="300"/>
                </a:lnTo>
                <a:lnTo>
                  <a:pt x="154" y="302"/>
                </a:lnTo>
                <a:lnTo>
                  <a:pt x="152" y="302"/>
                </a:lnTo>
                <a:close/>
                <a:moveTo>
                  <a:pt x="160" y="316"/>
                </a:moveTo>
                <a:lnTo>
                  <a:pt x="160" y="316"/>
                </a:lnTo>
                <a:lnTo>
                  <a:pt x="160" y="314"/>
                </a:lnTo>
                <a:lnTo>
                  <a:pt x="160" y="316"/>
                </a:lnTo>
                <a:close/>
                <a:moveTo>
                  <a:pt x="162" y="320"/>
                </a:moveTo>
                <a:lnTo>
                  <a:pt x="162" y="320"/>
                </a:lnTo>
                <a:lnTo>
                  <a:pt x="162" y="320"/>
                </a:lnTo>
                <a:close/>
                <a:moveTo>
                  <a:pt x="164" y="326"/>
                </a:moveTo>
                <a:lnTo>
                  <a:pt x="168" y="326"/>
                </a:lnTo>
                <a:lnTo>
                  <a:pt x="164" y="326"/>
                </a:lnTo>
                <a:close/>
                <a:moveTo>
                  <a:pt x="168" y="326"/>
                </a:moveTo>
                <a:lnTo>
                  <a:pt x="164" y="324"/>
                </a:lnTo>
                <a:lnTo>
                  <a:pt x="168" y="326"/>
                </a:lnTo>
                <a:close/>
                <a:moveTo>
                  <a:pt x="146" y="284"/>
                </a:moveTo>
                <a:lnTo>
                  <a:pt x="148" y="286"/>
                </a:lnTo>
                <a:lnTo>
                  <a:pt x="148" y="284"/>
                </a:lnTo>
                <a:lnTo>
                  <a:pt x="148" y="282"/>
                </a:lnTo>
                <a:lnTo>
                  <a:pt x="150" y="282"/>
                </a:lnTo>
                <a:lnTo>
                  <a:pt x="152" y="284"/>
                </a:lnTo>
                <a:lnTo>
                  <a:pt x="148" y="282"/>
                </a:lnTo>
                <a:lnTo>
                  <a:pt x="150" y="282"/>
                </a:lnTo>
                <a:lnTo>
                  <a:pt x="144" y="282"/>
                </a:lnTo>
                <a:lnTo>
                  <a:pt x="148" y="284"/>
                </a:lnTo>
                <a:lnTo>
                  <a:pt x="148" y="282"/>
                </a:lnTo>
                <a:lnTo>
                  <a:pt x="150" y="282"/>
                </a:lnTo>
                <a:lnTo>
                  <a:pt x="146" y="282"/>
                </a:lnTo>
                <a:lnTo>
                  <a:pt x="146" y="286"/>
                </a:lnTo>
                <a:lnTo>
                  <a:pt x="146" y="282"/>
                </a:lnTo>
                <a:lnTo>
                  <a:pt x="148" y="286"/>
                </a:lnTo>
                <a:lnTo>
                  <a:pt x="146" y="284"/>
                </a:lnTo>
                <a:lnTo>
                  <a:pt x="144" y="286"/>
                </a:lnTo>
                <a:lnTo>
                  <a:pt x="150" y="286"/>
                </a:lnTo>
                <a:lnTo>
                  <a:pt x="150" y="286"/>
                </a:lnTo>
                <a:lnTo>
                  <a:pt x="146" y="284"/>
                </a:lnTo>
                <a:close/>
                <a:moveTo>
                  <a:pt x="134" y="260"/>
                </a:moveTo>
                <a:lnTo>
                  <a:pt x="136" y="256"/>
                </a:lnTo>
                <a:lnTo>
                  <a:pt x="136" y="260"/>
                </a:lnTo>
                <a:lnTo>
                  <a:pt x="138" y="260"/>
                </a:lnTo>
                <a:lnTo>
                  <a:pt x="134" y="260"/>
                </a:lnTo>
                <a:close/>
                <a:moveTo>
                  <a:pt x="136" y="258"/>
                </a:moveTo>
                <a:lnTo>
                  <a:pt x="134" y="258"/>
                </a:lnTo>
                <a:lnTo>
                  <a:pt x="136" y="256"/>
                </a:lnTo>
                <a:lnTo>
                  <a:pt x="136" y="258"/>
                </a:lnTo>
                <a:close/>
                <a:moveTo>
                  <a:pt x="134" y="264"/>
                </a:moveTo>
                <a:lnTo>
                  <a:pt x="136" y="260"/>
                </a:lnTo>
                <a:lnTo>
                  <a:pt x="134" y="264"/>
                </a:lnTo>
                <a:close/>
                <a:moveTo>
                  <a:pt x="144" y="282"/>
                </a:moveTo>
                <a:lnTo>
                  <a:pt x="144" y="284"/>
                </a:lnTo>
                <a:lnTo>
                  <a:pt x="146" y="284"/>
                </a:lnTo>
                <a:lnTo>
                  <a:pt x="146" y="282"/>
                </a:lnTo>
                <a:lnTo>
                  <a:pt x="144" y="282"/>
                </a:lnTo>
                <a:close/>
                <a:moveTo>
                  <a:pt x="142" y="272"/>
                </a:moveTo>
                <a:lnTo>
                  <a:pt x="144" y="268"/>
                </a:lnTo>
                <a:lnTo>
                  <a:pt x="140" y="270"/>
                </a:lnTo>
                <a:lnTo>
                  <a:pt x="142" y="272"/>
                </a:lnTo>
                <a:close/>
                <a:moveTo>
                  <a:pt x="146" y="298"/>
                </a:moveTo>
                <a:lnTo>
                  <a:pt x="150" y="298"/>
                </a:lnTo>
                <a:lnTo>
                  <a:pt x="148" y="298"/>
                </a:lnTo>
                <a:lnTo>
                  <a:pt x="146" y="298"/>
                </a:lnTo>
                <a:close/>
                <a:moveTo>
                  <a:pt x="150" y="306"/>
                </a:moveTo>
                <a:lnTo>
                  <a:pt x="152" y="302"/>
                </a:lnTo>
                <a:lnTo>
                  <a:pt x="150" y="306"/>
                </a:lnTo>
                <a:close/>
                <a:moveTo>
                  <a:pt x="142" y="266"/>
                </a:moveTo>
                <a:lnTo>
                  <a:pt x="142" y="264"/>
                </a:lnTo>
                <a:lnTo>
                  <a:pt x="142" y="264"/>
                </a:lnTo>
                <a:lnTo>
                  <a:pt x="140" y="266"/>
                </a:lnTo>
                <a:lnTo>
                  <a:pt x="142" y="266"/>
                </a:lnTo>
                <a:close/>
                <a:moveTo>
                  <a:pt x="124" y="218"/>
                </a:moveTo>
                <a:lnTo>
                  <a:pt x="122" y="216"/>
                </a:lnTo>
                <a:lnTo>
                  <a:pt x="118" y="218"/>
                </a:lnTo>
                <a:lnTo>
                  <a:pt x="124" y="218"/>
                </a:lnTo>
                <a:close/>
                <a:moveTo>
                  <a:pt x="124" y="208"/>
                </a:moveTo>
                <a:lnTo>
                  <a:pt x="122" y="208"/>
                </a:lnTo>
                <a:lnTo>
                  <a:pt x="122" y="210"/>
                </a:lnTo>
                <a:lnTo>
                  <a:pt x="124" y="208"/>
                </a:lnTo>
                <a:close/>
                <a:moveTo>
                  <a:pt x="122" y="206"/>
                </a:moveTo>
                <a:lnTo>
                  <a:pt x="116" y="206"/>
                </a:lnTo>
                <a:lnTo>
                  <a:pt x="118" y="208"/>
                </a:lnTo>
                <a:lnTo>
                  <a:pt x="122" y="206"/>
                </a:lnTo>
                <a:close/>
                <a:moveTo>
                  <a:pt x="120" y="210"/>
                </a:moveTo>
                <a:lnTo>
                  <a:pt x="118" y="212"/>
                </a:lnTo>
                <a:lnTo>
                  <a:pt x="116" y="214"/>
                </a:lnTo>
                <a:lnTo>
                  <a:pt x="120" y="214"/>
                </a:lnTo>
                <a:lnTo>
                  <a:pt x="122" y="212"/>
                </a:lnTo>
                <a:lnTo>
                  <a:pt x="120" y="214"/>
                </a:lnTo>
                <a:lnTo>
                  <a:pt x="120" y="210"/>
                </a:lnTo>
                <a:close/>
                <a:moveTo>
                  <a:pt x="102" y="170"/>
                </a:moveTo>
                <a:lnTo>
                  <a:pt x="102" y="172"/>
                </a:lnTo>
                <a:lnTo>
                  <a:pt x="102" y="172"/>
                </a:lnTo>
                <a:lnTo>
                  <a:pt x="102" y="170"/>
                </a:lnTo>
                <a:close/>
                <a:moveTo>
                  <a:pt x="128" y="244"/>
                </a:moveTo>
                <a:lnTo>
                  <a:pt x="128" y="248"/>
                </a:lnTo>
                <a:lnTo>
                  <a:pt x="124" y="242"/>
                </a:lnTo>
                <a:lnTo>
                  <a:pt x="128" y="244"/>
                </a:lnTo>
                <a:close/>
                <a:moveTo>
                  <a:pt x="128" y="256"/>
                </a:moveTo>
                <a:lnTo>
                  <a:pt x="132" y="256"/>
                </a:lnTo>
                <a:lnTo>
                  <a:pt x="132" y="258"/>
                </a:lnTo>
                <a:lnTo>
                  <a:pt x="132" y="260"/>
                </a:lnTo>
                <a:lnTo>
                  <a:pt x="128" y="256"/>
                </a:lnTo>
                <a:close/>
                <a:moveTo>
                  <a:pt x="142" y="286"/>
                </a:moveTo>
                <a:lnTo>
                  <a:pt x="144" y="286"/>
                </a:lnTo>
                <a:lnTo>
                  <a:pt x="142" y="284"/>
                </a:lnTo>
                <a:lnTo>
                  <a:pt x="142" y="286"/>
                </a:lnTo>
                <a:close/>
                <a:moveTo>
                  <a:pt x="132" y="302"/>
                </a:moveTo>
                <a:lnTo>
                  <a:pt x="132" y="306"/>
                </a:lnTo>
                <a:lnTo>
                  <a:pt x="132" y="300"/>
                </a:lnTo>
                <a:lnTo>
                  <a:pt x="130" y="300"/>
                </a:lnTo>
                <a:lnTo>
                  <a:pt x="132" y="302"/>
                </a:lnTo>
                <a:close/>
                <a:moveTo>
                  <a:pt x="128" y="300"/>
                </a:moveTo>
                <a:lnTo>
                  <a:pt x="126" y="302"/>
                </a:lnTo>
                <a:lnTo>
                  <a:pt x="128" y="302"/>
                </a:lnTo>
                <a:lnTo>
                  <a:pt x="128" y="300"/>
                </a:lnTo>
                <a:close/>
                <a:moveTo>
                  <a:pt x="126" y="290"/>
                </a:moveTo>
                <a:lnTo>
                  <a:pt x="120" y="288"/>
                </a:lnTo>
                <a:lnTo>
                  <a:pt x="114" y="290"/>
                </a:lnTo>
                <a:lnTo>
                  <a:pt x="116" y="290"/>
                </a:lnTo>
                <a:lnTo>
                  <a:pt x="116" y="294"/>
                </a:lnTo>
                <a:lnTo>
                  <a:pt x="120" y="298"/>
                </a:lnTo>
                <a:lnTo>
                  <a:pt x="120" y="296"/>
                </a:lnTo>
                <a:lnTo>
                  <a:pt x="124" y="290"/>
                </a:lnTo>
                <a:lnTo>
                  <a:pt x="124" y="294"/>
                </a:lnTo>
                <a:lnTo>
                  <a:pt x="126" y="290"/>
                </a:lnTo>
                <a:close/>
                <a:moveTo>
                  <a:pt x="120" y="298"/>
                </a:moveTo>
                <a:lnTo>
                  <a:pt x="124" y="296"/>
                </a:lnTo>
                <a:lnTo>
                  <a:pt x="120" y="298"/>
                </a:lnTo>
                <a:close/>
                <a:moveTo>
                  <a:pt x="124" y="308"/>
                </a:moveTo>
                <a:lnTo>
                  <a:pt x="124" y="310"/>
                </a:lnTo>
                <a:lnTo>
                  <a:pt x="126" y="308"/>
                </a:lnTo>
                <a:lnTo>
                  <a:pt x="124" y="308"/>
                </a:lnTo>
                <a:close/>
                <a:moveTo>
                  <a:pt x="118" y="258"/>
                </a:moveTo>
                <a:lnTo>
                  <a:pt x="110" y="262"/>
                </a:lnTo>
                <a:lnTo>
                  <a:pt x="114" y="264"/>
                </a:lnTo>
                <a:lnTo>
                  <a:pt x="114" y="264"/>
                </a:lnTo>
                <a:lnTo>
                  <a:pt x="114" y="262"/>
                </a:lnTo>
                <a:lnTo>
                  <a:pt x="116" y="264"/>
                </a:lnTo>
                <a:lnTo>
                  <a:pt x="116" y="262"/>
                </a:lnTo>
                <a:lnTo>
                  <a:pt x="118" y="262"/>
                </a:lnTo>
                <a:lnTo>
                  <a:pt x="118" y="264"/>
                </a:lnTo>
                <a:lnTo>
                  <a:pt x="122" y="262"/>
                </a:lnTo>
                <a:lnTo>
                  <a:pt x="118" y="256"/>
                </a:lnTo>
                <a:lnTo>
                  <a:pt x="118" y="258"/>
                </a:lnTo>
                <a:lnTo>
                  <a:pt x="118" y="256"/>
                </a:lnTo>
                <a:lnTo>
                  <a:pt x="116" y="258"/>
                </a:lnTo>
                <a:lnTo>
                  <a:pt x="118" y="258"/>
                </a:lnTo>
                <a:close/>
                <a:moveTo>
                  <a:pt x="120" y="270"/>
                </a:moveTo>
                <a:lnTo>
                  <a:pt x="126" y="270"/>
                </a:lnTo>
                <a:lnTo>
                  <a:pt x="120" y="270"/>
                </a:lnTo>
                <a:close/>
                <a:moveTo>
                  <a:pt x="122" y="282"/>
                </a:moveTo>
                <a:lnTo>
                  <a:pt x="122" y="280"/>
                </a:lnTo>
                <a:lnTo>
                  <a:pt x="122" y="280"/>
                </a:lnTo>
                <a:lnTo>
                  <a:pt x="122" y="282"/>
                </a:lnTo>
                <a:close/>
                <a:moveTo>
                  <a:pt x="126" y="288"/>
                </a:moveTo>
                <a:lnTo>
                  <a:pt x="126" y="288"/>
                </a:lnTo>
                <a:lnTo>
                  <a:pt x="126" y="288"/>
                </a:lnTo>
                <a:close/>
                <a:moveTo>
                  <a:pt x="124" y="282"/>
                </a:moveTo>
                <a:lnTo>
                  <a:pt x="128" y="282"/>
                </a:lnTo>
                <a:lnTo>
                  <a:pt x="124" y="278"/>
                </a:lnTo>
                <a:lnTo>
                  <a:pt x="124" y="282"/>
                </a:lnTo>
                <a:close/>
                <a:moveTo>
                  <a:pt x="120" y="282"/>
                </a:moveTo>
                <a:lnTo>
                  <a:pt x="122" y="282"/>
                </a:lnTo>
                <a:lnTo>
                  <a:pt x="122" y="280"/>
                </a:lnTo>
                <a:lnTo>
                  <a:pt x="122" y="280"/>
                </a:lnTo>
                <a:lnTo>
                  <a:pt x="120" y="278"/>
                </a:lnTo>
                <a:lnTo>
                  <a:pt x="120" y="282"/>
                </a:lnTo>
                <a:close/>
                <a:moveTo>
                  <a:pt x="130" y="294"/>
                </a:moveTo>
                <a:lnTo>
                  <a:pt x="128" y="290"/>
                </a:lnTo>
                <a:lnTo>
                  <a:pt x="130" y="294"/>
                </a:lnTo>
                <a:lnTo>
                  <a:pt x="132" y="296"/>
                </a:lnTo>
                <a:lnTo>
                  <a:pt x="126" y="294"/>
                </a:lnTo>
                <a:lnTo>
                  <a:pt x="130" y="294"/>
                </a:lnTo>
                <a:close/>
                <a:moveTo>
                  <a:pt x="126" y="272"/>
                </a:moveTo>
                <a:lnTo>
                  <a:pt x="124" y="270"/>
                </a:lnTo>
                <a:lnTo>
                  <a:pt x="128" y="270"/>
                </a:lnTo>
                <a:lnTo>
                  <a:pt x="124" y="272"/>
                </a:lnTo>
                <a:lnTo>
                  <a:pt x="126" y="272"/>
                </a:lnTo>
                <a:close/>
                <a:moveTo>
                  <a:pt x="134" y="296"/>
                </a:moveTo>
                <a:lnTo>
                  <a:pt x="138" y="294"/>
                </a:lnTo>
                <a:lnTo>
                  <a:pt x="138" y="300"/>
                </a:lnTo>
                <a:lnTo>
                  <a:pt x="144" y="296"/>
                </a:lnTo>
                <a:lnTo>
                  <a:pt x="134" y="296"/>
                </a:lnTo>
                <a:close/>
                <a:moveTo>
                  <a:pt x="142" y="292"/>
                </a:moveTo>
                <a:lnTo>
                  <a:pt x="134" y="292"/>
                </a:lnTo>
                <a:lnTo>
                  <a:pt x="142" y="292"/>
                </a:lnTo>
                <a:close/>
                <a:moveTo>
                  <a:pt x="122" y="254"/>
                </a:moveTo>
                <a:lnTo>
                  <a:pt x="124" y="250"/>
                </a:lnTo>
                <a:lnTo>
                  <a:pt x="124" y="252"/>
                </a:lnTo>
                <a:lnTo>
                  <a:pt x="122" y="254"/>
                </a:lnTo>
                <a:close/>
                <a:moveTo>
                  <a:pt x="94" y="240"/>
                </a:moveTo>
                <a:lnTo>
                  <a:pt x="100" y="244"/>
                </a:lnTo>
                <a:lnTo>
                  <a:pt x="100" y="238"/>
                </a:lnTo>
                <a:lnTo>
                  <a:pt x="94" y="240"/>
                </a:lnTo>
                <a:close/>
                <a:moveTo>
                  <a:pt x="94" y="232"/>
                </a:moveTo>
                <a:lnTo>
                  <a:pt x="96" y="236"/>
                </a:lnTo>
                <a:lnTo>
                  <a:pt x="92" y="234"/>
                </a:lnTo>
                <a:lnTo>
                  <a:pt x="92" y="232"/>
                </a:lnTo>
                <a:lnTo>
                  <a:pt x="92" y="234"/>
                </a:lnTo>
                <a:lnTo>
                  <a:pt x="92" y="236"/>
                </a:lnTo>
                <a:lnTo>
                  <a:pt x="94" y="232"/>
                </a:lnTo>
                <a:lnTo>
                  <a:pt x="96" y="236"/>
                </a:lnTo>
                <a:lnTo>
                  <a:pt x="94" y="232"/>
                </a:lnTo>
                <a:close/>
                <a:moveTo>
                  <a:pt x="98" y="246"/>
                </a:moveTo>
                <a:lnTo>
                  <a:pt x="98" y="248"/>
                </a:lnTo>
                <a:lnTo>
                  <a:pt x="98" y="250"/>
                </a:lnTo>
                <a:lnTo>
                  <a:pt x="98" y="246"/>
                </a:lnTo>
                <a:close/>
                <a:moveTo>
                  <a:pt x="114" y="296"/>
                </a:moveTo>
                <a:lnTo>
                  <a:pt x="116" y="296"/>
                </a:lnTo>
                <a:lnTo>
                  <a:pt x="118" y="294"/>
                </a:lnTo>
                <a:lnTo>
                  <a:pt x="114" y="296"/>
                </a:lnTo>
                <a:close/>
                <a:moveTo>
                  <a:pt x="118" y="298"/>
                </a:moveTo>
                <a:lnTo>
                  <a:pt x="118" y="300"/>
                </a:lnTo>
                <a:lnTo>
                  <a:pt x="120" y="300"/>
                </a:lnTo>
                <a:lnTo>
                  <a:pt x="118" y="298"/>
                </a:lnTo>
                <a:close/>
                <a:moveTo>
                  <a:pt x="126" y="304"/>
                </a:moveTo>
                <a:lnTo>
                  <a:pt x="124" y="306"/>
                </a:lnTo>
                <a:lnTo>
                  <a:pt x="126" y="306"/>
                </a:lnTo>
                <a:lnTo>
                  <a:pt x="126" y="306"/>
                </a:lnTo>
                <a:lnTo>
                  <a:pt x="126" y="304"/>
                </a:lnTo>
                <a:close/>
                <a:moveTo>
                  <a:pt x="126" y="302"/>
                </a:moveTo>
                <a:lnTo>
                  <a:pt x="122" y="298"/>
                </a:lnTo>
                <a:lnTo>
                  <a:pt x="122" y="302"/>
                </a:lnTo>
                <a:lnTo>
                  <a:pt x="124" y="304"/>
                </a:lnTo>
                <a:lnTo>
                  <a:pt x="126" y="302"/>
                </a:lnTo>
                <a:close/>
                <a:moveTo>
                  <a:pt x="126" y="298"/>
                </a:moveTo>
                <a:lnTo>
                  <a:pt x="126" y="300"/>
                </a:lnTo>
                <a:lnTo>
                  <a:pt x="124" y="300"/>
                </a:lnTo>
                <a:lnTo>
                  <a:pt x="126" y="298"/>
                </a:lnTo>
                <a:close/>
                <a:moveTo>
                  <a:pt x="134" y="308"/>
                </a:moveTo>
                <a:lnTo>
                  <a:pt x="132" y="308"/>
                </a:lnTo>
                <a:lnTo>
                  <a:pt x="134" y="308"/>
                </a:lnTo>
                <a:close/>
                <a:moveTo>
                  <a:pt x="136" y="306"/>
                </a:moveTo>
                <a:lnTo>
                  <a:pt x="136" y="302"/>
                </a:lnTo>
                <a:lnTo>
                  <a:pt x="134" y="308"/>
                </a:lnTo>
                <a:lnTo>
                  <a:pt x="136" y="306"/>
                </a:lnTo>
                <a:close/>
                <a:moveTo>
                  <a:pt x="136" y="302"/>
                </a:moveTo>
                <a:lnTo>
                  <a:pt x="134" y="302"/>
                </a:lnTo>
                <a:lnTo>
                  <a:pt x="136" y="302"/>
                </a:lnTo>
                <a:close/>
                <a:moveTo>
                  <a:pt x="138" y="300"/>
                </a:moveTo>
                <a:lnTo>
                  <a:pt x="138" y="300"/>
                </a:lnTo>
                <a:lnTo>
                  <a:pt x="138" y="302"/>
                </a:lnTo>
                <a:lnTo>
                  <a:pt x="138" y="300"/>
                </a:lnTo>
                <a:lnTo>
                  <a:pt x="136" y="304"/>
                </a:lnTo>
                <a:lnTo>
                  <a:pt x="134" y="300"/>
                </a:lnTo>
                <a:lnTo>
                  <a:pt x="138" y="300"/>
                </a:lnTo>
                <a:close/>
                <a:moveTo>
                  <a:pt x="140" y="304"/>
                </a:moveTo>
                <a:lnTo>
                  <a:pt x="144" y="302"/>
                </a:lnTo>
                <a:lnTo>
                  <a:pt x="144" y="304"/>
                </a:lnTo>
                <a:lnTo>
                  <a:pt x="150" y="304"/>
                </a:lnTo>
                <a:lnTo>
                  <a:pt x="144" y="302"/>
                </a:lnTo>
                <a:lnTo>
                  <a:pt x="144" y="300"/>
                </a:lnTo>
                <a:lnTo>
                  <a:pt x="146" y="302"/>
                </a:lnTo>
                <a:lnTo>
                  <a:pt x="140" y="302"/>
                </a:lnTo>
                <a:lnTo>
                  <a:pt x="140" y="304"/>
                </a:lnTo>
                <a:close/>
                <a:moveTo>
                  <a:pt x="158" y="326"/>
                </a:moveTo>
                <a:lnTo>
                  <a:pt x="158" y="330"/>
                </a:lnTo>
                <a:lnTo>
                  <a:pt x="158" y="330"/>
                </a:lnTo>
                <a:lnTo>
                  <a:pt x="158" y="326"/>
                </a:lnTo>
                <a:close/>
                <a:moveTo>
                  <a:pt x="174" y="340"/>
                </a:moveTo>
                <a:lnTo>
                  <a:pt x="168" y="340"/>
                </a:lnTo>
                <a:lnTo>
                  <a:pt x="172" y="338"/>
                </a:lnTo>
                <a:lnTo>
                  <a:pt x="170" y="338"/>
                </a:lnTo>
                <a:lnTo>
                  <a:pt x="170" y="342"/>
                </a:lnTo>
                <a:lnTo>
                  <a:pt x="172" y="340"/>
                </a:lnTo>
                <a:lnTo>
                  <a:pt x="174" y="340"/>
                </a:lnTo>
                <a:close/>
                <a:moveTo>
                  <a:pt x="168" y="330"/>
                </a:moveTo>
                <a:lnTo>
                  <a:pt x="168" y="332"/>
                </a:lnTo>
                <a:lnTo>
                  <a:pt x="168" y="330"/>
                </a:lnTo>
                <a:close/>
                <a:moveTo>
                  <a:pt x="150" y="274"/>
                </a:moveTo>
                <a:lnTo>
                  <a:pt x="150" y="274"/>
                </a:lnTo>
                <a:lnTo>
                  <a:pt x="152" y="276"/>
                </a:lnTo>
                <a:lnTo>
                  <a:pt x="150" y="274"/>
                </a:lnTo>
                <a:close/>
                <a:moveTo>
                  <a:pt x="174" y="318"/>
                </a:moveTo>
                <a:lnTo>
                  <a:pt x="174" y="318"/>
                </a:lnTo>
                <a:lnTo>
                  <a:pt x="174" y="318"/>
                </a:lnTo>
                <a:close/>
                <a:moveTo>
                  <a:pt x="168" y="290"/>
                </a:moveTo>
                <a:lnTo>
                  <a:pt x="164" y="286"/>
                </a:lnTo>
                <a:lnTo>
                  <a:pt x="164" y="290"/>
                </a:lnTo>
                <a:lnTo>
                  <a:pt x="168" y="290"/>
                </a:lnTo>
                <a:close/>
                <a:moveTo>
                  <a:pt x="162" y="288"/>
                </a:moveTo>
                <a:lnTo>
                  <a:pt x="162" y="282"/>
                </a:lnTo>
                <a:lnTo>
                  <a:pt x="162" y="284"/>
                </a:lnTo>
                <a:lnTo>
                  <a:pt x="162" y="290"/>
                </a:lnTo>
                <a:lnTo>
                  <a:pt x="162" y="288"/>
                </a:lnTo>
                <a:close/>
                <a:moveTo>
                  <a:pt x="160" y="278"/>
                </a:moveTo>
                <a:lnTo>
                  <a:pt x="164" y="280"/>
                </a:lnTo>
                <a:lnTo>
                  <a:pt x="162" y="276"/>
                </a:lnTo>
                <a:lnTo>
                  <a:pt x="160" y="280"/>
                </a:lnTo>
                <a:lnTo>
                  <a:pt x="160" y="282"/>
                </a:lnTo>
                <a:lnTo>
                  <a:pt x="160" y="282"/>
                </a:lnTo>
                <a:lnTo>
                  <a:pt x="162" y="280"/>
                </a:lnTo>
                <a:lnTo>
                  <a:pt x="166" y="284"/>
                </a:lnTo>
                <a:lnTo>
                  <a:pt x="160" y="278"/>
                </a:lnTo>
                <a:close/>
                <a:moveTo>
                  <a:pt x="156" y="280"/>
                </a:moveTo>
                <a:lnTo>
                  <a:pt x="156" y="282"/>
                </a:lnTo>
                <a:lnTo>
                  <a:pt x="160" y="282"/>
                </a:lnTo>
                <a:lnTo>
                  <a:pt x="160" y="282"/>
                </a:lnTo>
                <a:lnTo>
                  <a:pt x="156" y="280"/>
                </a:lnTo>
                <a:close/>
                <a:moveTo>
                  <a:pt x="166" y="312"/>
                </a:moveTo>
                <a:lnTo>
                  <a:pt x="168" y="314"/>
                </a:lnTo>
                <a:lnTo>
                  <a:pt x="172" y="316"/>
                </a:lnTo>
                <a:lnTo>
                  <a:pt x="166" y="312"/>
                </a:lnTo>
                <a:close/>
                <a:moveTo>
                  <a:pt x="172" y="342"/>
                </a:moveTo>
                <a:lnTo>
                  <a:pt x="178" y="336"/>
                </a:lnTo>
                <a:lnTo>
                  <a:pt x="174" y="338"/>
                </a:lnTo>
                <a:lnTo>
                  <a:pt x="172" y="342"/>
                </a:lnTo>
                <a:close/>
                <a:moveTo>
                  <a:pt x="172" y="318"/>
                </a:moveTo>
                <a:lnTo>
                  <a:pt x="170" y="318"/>
                </a:lnTo>
                <a:lnTo>
                  <a:pt x="170" y="318"/>
                </a:lnTo>
                <a:lnTo>
                  <a:pt x="172" y="318"/>
                </a:lnTo>
                <a:close/>
                <a:moveTo>
                  <a:pt x="166" y="294"/>
                </a:moveTo>
                <a:lnTo>
                  <a:pt x="162" y="294"/>
                </a:lnTo>
                <a:lnTo>
                  <a:pt x="166" y="294"/>
                </a:lnTo>
                <a:close/>
                <a:moveTo>
                  <a:pt x="178" y="338"/>
                </a:moveTo>
                <a:lnTo>
                  <a:pt x="178" y="342"/>
                </a:lnTo>
                <a:lnTo>
                  <a:pt x="178" y="338"/>
                </a:lnTo>
                <a:lnTo>
                  <a:pt x="178" y="338"/>
                </a:lnTo>
                <a:close/>
                <a:moveTo>
                  <a:pt x="186" y="362"/>
                </a:moveTo>
                <a:lnTo>
                  <a:pt x="186" y="356"/>
                </a:lnTo>
                <a:lnTo>
                  <a:pt x="188" y="358"/>
                </a:lnTo>
                <a:lnTo>
                  <a:pt x="186" y="362"/>
                </a:lnTo>
                <a:close/>
                <a:moveTo>
                  <a:pt x="178" y="326"/>
                </a:moveTo>
                <a:lnTo>
                  <a:pt x="178" y="322"/>
                </a:lnTo>
                <a:lnTo>
                  <a:pt x="178" y="324"/>
                </a:lnTo>
                <a:lnTo>
                  <a:pt x="176" y="326"/>
                </a:lnTo>
                <a:lnTo>
                  <a:pt x="178" y="326"/>
                </a:lnTo>
                <a:close/>
                <a:moveTo>
                  <a:pt x="194" y="376"/>
                </a:moveTo>
                <a:lnTo>
                  <a:pt x="196" y="374"/>
                </a:lnTo>
                <a:lnTo>
                  <a:pt x="198" y="376"/>
                </a:lnTo>
                <a:lnTo>
                  <a:pt x="194" y="376"/>
                </a:lnTo>
                <a:close/>
                <a:moveTo>
                  <a:pt x="186" y="342"/>
                </a:moveTo>
                <a:lnTo>
                  <a:pt x="186" y="338"/>
                </a:lnTo>
                <a:lnTo>
                  <a:pt x="182" y="342"/>
                </a:lnTo>
                <a:lnTo>
                  <a:pt x="186" y="342"/>
                </a:lnTo>
                <a:close/>
                <a:moveTo>
                  <a:pt x="186" y="336"/>
                </a:moveTo>
                <a:lnTo>
                  <a:pt x="186" y="340"/>
                </a:lnTo>
                <a:lnTo>
                  <a:pt x="182" y="338"/>
                </a:lnTo>
                <a:lnTo>
                  <a:pt x="186" y="336"/>
                </a:lnTo>
                <a:close/>
                <a:moveTo>
                  <a:pt x="186" y="338"/>
                </a:moveTo>
                <a:lnTo>
                  <a:pt x="184" y="334"/>
                </a:lnTo>
                <a:lnTo>
                  <a:pt x="186" y="336"/>
                </a:lnTo>
                <a:lnTo>
                  <a:pt x="186" y="338"/>
                </a:lnTo>
                <a:close/>
                <a:moveTo>
                  <a:pt x="168" y="290"/>
                </a:moveTo>
                <a:lnTo>
                  <a:pt x="166" y="288"/>
                </a:lnTo>
                <a:lnTo>
                  <a:pt x="168" y="286"/>
                </a:lnTo>
                <a:lnTo>
                  <a:pt x="168" y="290"/>
                </a:lnTo>
                <a:close/>
                <a:moveTo>
                  <a:pt x="168" y="282"/>
                </a:moveTo>
                <a:lnTo>
                  <a:pt x="166" y="280"/>
                </a:lnTo>
                <a:lnTo>
                  <a:pt x="168" y="278"/>
                </a:lnTo>
                <a:lnTo>
                  <a:pt x="168" y="282"/>
                </a:lnTo>
                <a:close/>
                <a:moveTo>
                  <a:pt x="186" y="324"/>
                </a:moveTo>
                <a:lnTo>
                  <a:pt x="184" y="322"/>
                </a:lnTo>
                <a:lnTo>
                  <a:pt x="186" y="320"/>
                </a:lnTo>
                <a:lnTo>
                  <a:pt x="186" y="324"/>
                </a:lnTo>
                <a:close/>
                <a:moveTo>
                  <a:pt x="186" y="314"/>
                </a:moveTo>
                <a:lnTo>
                  <a:pt x="182" y="314"/>
                </a:lnTo>
                <a:lnTo>
                  <a:pt x="186" y="314"/>
                </a:lnTo>
                <a:lnTo>
                  <a:pt x="186" y="314"/>
                </a:lnTo>
                <a:close/>
                <a:moveTo>
                  <a:pt x="200" y="330"/>
                </a:moveTo>
                <a:lnTo>
                  <a:pt x="196" y="332"/>
                </a:lnTo>
                <a:lnTo>
                  <a:pt x="194" y="330"/>
                </a:lnTo>
                <a:lnTo>
                  <a:pt x="200" y="330"/>
                </a:lnTo>
                <a:close/>
                <a:moveTo>
                  <a:pt x="202" y="346"/>
                </a:moveTo>
                <a:lnTo>
                  <a:pt x="200" y="346"/>
                </a:lnTo>
                <a:lnTo>
                  <a:pt x="202" y="346"/>
                </a:lnTo>
                <a:close/>
                <a:moveTo>
                  <a:pt x="194" y="328"/>
                </a:moveTo>
                <a:lnTo>
                  <a:pt x="194" y="328"/>
                </a:lnTo>
                <a:lnTo>
                  <a:pt x="194" y="328"/>
                </a:lnTo>
                <a:close/>
                <a:moveTo>
                  <a:pt x="192" y="322"/>
                </a:moveTo>
                <a:lnTo>
                  <a:pt x="192" y="322"/>
                </a:lnTo>
                <a:lnTo>
                  <a:pt x="190" y="318"/>
                </a:lnTo>
                <a:lnTo>
                  <a:pt x="192" y="322"/>
                </a:lnTo>
                <a:close/>
                <a:moveTo>
                  <a:pt x="186" y="284"/>
                </a:moveTo>
                <a:lnTo>
                  <a:pt x="190" y="284"/>
                </a:lnTo>
                <a:lnTo>
                  <a:pt x="178" y="284"/>
                </a:lnTo>
                <a:lnTo>
                  <a:pt x="174" y="284"/>
                </a:lnTo>
                <a:lnTo>
                  <a:pt x="172" y="282"/>
                </a:lnTo>
                <a:lnTo>
                  <a:pt x="170" y="286"/>
                </a:lnTo>
                <a:lnTo>
                  <a:pt x="174" y="284"/>
                </a:lnTo>
                <a:lnTo>
                  <a:pt x="176" y="290"/>
                </a:lnTo>
                <a:lnTo>
                  <a:pt x="176" y="286"/>
                </a:lnTo>
                <a:lnTo>
                  <a:pt x="186" y="288"/>
                </a:lnTo>
                <a:lnTo>
                  <a:pt x="186" y="284"/>
                </a:lnTo>
                <a:close/>
                <a:moveTo>
                  <a:pt x="192" y="300"/>
                </a:moveTo>
                <a:lnTo>
                  <a:pt x="194" y="302"/>
                </a:lnTo>
                <a:lnTo>
                  <a:pt x="194" y="298"/>
                </a:lnTo>
                <a:lnTo>
                  <a:pt x="192" y="300"/>
                </a:lnTo>
                <a:close/>
                <a:moveTo>
                  <a:pt x="194" y="292"/>
                </a:moveTo>
                <a:lnTo>
                  <a:pt x="192" y="290"/>
                </a:lnTo>
                <a:lnTo>
                  <a:pt x="192" y="292"/>
                </a:lnTo>
                <a:lnTo>
                  <a:pt x="194" y="292"/>
                </a:lnTo>
                <a:close/>
                <a:moveTo>
                  <a:pt x="196" y="306"/>
                </a:moveTo>
                <a:lnTo>
                  <a:pt x="196" y="304"/>
                </a:lnTo>
                <a:lnTo>
                  <a:pt x="196" y="304"/>
                </a:lnTo>
                <a:lnTo>
                  <a:pt x="196" y="306"/>
                </a:lnTo>
                <a:close/>
                <a:moveTo>
                  <a:pt x="212" y="348"/>
                </a:moveTo>
                <a:lnTo>
                  <a:pt x="214" y="348"/>
                </a:lnTo>
                <a:lnTo>
                  <a:pt x="212" y="348"/>
                </a:lnTo>
                <a:close/>
                <a:moveTo>
                  <a:pt x="202" y="324"/>
                </a:moveTo>
                <a:lnTo>
                  <a:pt x="204" y="322"/>
                </a:lnTo>
                <a:lnTo>
                  <a:pt x="202" y="324"/>
                </a:lnTo>
                <a:close/>
                <a:moveTo>
                  <a:pt x="206" y="322"/>
                </a:moveTo>
                <a:lnTo>
                  <a:pt x="200" y="320"/>
                </a:lnTo>
                <a:lnTo>
                  <a:pt x="204" y="320"/>
                </a:lnTo>
                <a:lnTo>
                  <a:pt x="206" y="322"/>
                </a:lnTo>
                <a:close/>
                <a:moveTo>
                  <a:pt x="198" y="302"/>
                </a:moveTo>
                <a:lnTo>
                  <a:pt x="196" y="300"/>
                </a:lnTo>
                <a:lnTo>
                  <a:pt x="198" y="302"/>
                </a:lnTo>
                <a:close/>
                <a:moveTo>
                  <a:pt x="192" y="282"/>
                </a:moveTo>
                <a:lnTo>
                  <a:pt x="192" y="282"/>
                </a:lnTo>
                <a:lnTo>
                  <a:pt x="190" y="282"/>
                </a:lnTo>
                <a:lnTo>
                  <a:pt x="192" y="282"/>
                </a:lnTo>
                <a:close/>
                <a:moveTo>
                  <a:pt x="168" y="202"/>
                </a:moveTo>
                <a:lnTo>
                  <a:pt x="170" y="204"/>
                </a:lnTo>
                <a:lnTo>
                  <a:pt x="170" y="202"/>
                </a:lnTo>
                <a:lnTo>
                  <a:pt x="174" y="204"/>
                </a:lnTo>
                <a:lnTo>
                  <a:pt x="176" y="206"/>
                </a:lnTo>
                <a:lnTo>
                  <a:pt x="178" y="200"/>
                </a:lnTo>
                <a:lnTo>
                  <a:pt x="172" y="200"/>
                </a:lnTo>
                <a:lnTo>
                  <a:pt x="168" y="202"/>
                </a:lnTo>
                <a:lnTo>
                  <a:pt x="168" y="198"/>
                </a:lnTo>
                <a:lnTo>
                  <a:pt x="168" y="202"/>
                </a:lnTo>
                <a:close/>
                <a:moveTo>
                  <a:pt x="152" y="152"/>
                </a:moveTo>
                <a:lnTo>
                  <a:pt x="152" y="150"/>
                </a:lnTo>
                <a:lnTo>
                  <a:pt x="148" y="152"/>
                </a:lnTo>
                <a:lnTo>
                  <a:pt x="152" y="152"/>
                </a:lnTo>
                <a:close/>
                <a:moveTo>
                  <a:pt x="170" y="168"/>
                </a:moveTo>
                <a:lnTo>
                  <a:pt x="164" y="172"/>
                </a:lnTo>
                <a:lnTo>
                  <a:pt x="164" y="176"/>
                </a:lnTo>
                <a:lnTo>
                  <a:pt x="168" y="172"/>
                </a:lnTo>
                <a:lnTo>
                  <a:pt x="164" y="172"/>
                </a:lnTo>
                <a:lnTo>
                  <a:pt x="168" y="172"/>
                </a:lnTo>
                <a:lnTo>
                  <a:pt x="170" y="174"/>
                </a:lnTo>
                <a:lnTo>
                  <a:pt x="172" y="172"/>
                </a:lnTo>
                <a:lnTo>
                  <a:pt x="170" y="174"/>
                </a:lnTo>
                <a:lnTo>
                  <a:pt x="174" y="172"/>
                </a:lnTo>
                <a:lnTo>
                  <a:pt x="174" y="168"/>
                </a:lnTo>
                <a:lnTo>
                  <a:pt x="172" y="170"/>
                </a:lnTo>
                <a:lnTo>
                  <a:pt x="166" y="170"/>
                </a:lnTo>
                <a:lnTo>
                  <a:pt x="166" y="166"/>
                </a:lnTo>
                <a:lnTo>
                  <a:pt x="170" y="168"/>
                </a:lnTo>
                <a:close/>
                <a:moveTo>
                  <a:pt x="200" y="256"/>
                </a:moveTo>
                <a:lnTo>
                  <a:pt x="200" y="252"/>
                </a:lnTo>
                <a:lnTo>
                  <a:pt x="198" y="252"/>
                </a:lnTo>
                <a:lnTo>
                  <a:pt x="200" y="250"/>
                </a:lnTo>
                <a:lnTo>
                  <a:pt x="192" y="250"/>
                </a:lnTo>
                <a:lnTo>
                  <a:pt x="196" y="254"/>
                </a:lnTo>
                <a:lnTo>
                  <a:pt x="198" y="252"/>
                </a:lnTo>
                <a:lnTo>
                  <a:pt x="198" y="254"/>
                </a:lnTo>
                <a:lnTo>
                  <a:pt x="198" y="254"/>
                </a:lnTo>
                <a:lnTo>
                  <a:pt x="200" y="254"/>
                </a:lnTo>
                <a:lnTo>
                  <a:pt x="200" y="256"/>
                </a:lnTo>
                <a:close/>
                <a:moveTo>
                  <a:pt x="190" y="252"/>
                </a:moveTo>
                <a:lnTo>
                  <a:pt x="186" y="250"/>
                </a:lnTo>
                <a:lnTo>
                  <a:pt x="186" y="254"/>
                </a:lnTo>
                <a:lnTo>
                  <a:pt x="188" y="250"/>
                </a:lnTo>
                <a:lnTo>
                  <a:pt x="190" y="252"/>
                </a:lnTo>
                <a:lnTo>
                  <a:pt x="190" y="252"/>
                </a:lnTo>
                <a:lnTo>
                  <a:pt x="190" y="252"/>
                </a:lnTo>
                <a:close/>
                <a:moveTo>
                  <a:pt x="194" y="272"/>
                </a:moveTo>
                <a:lnTo>
                  <a:pt x="194" y="274"/>
                </a:lnTo>
                <a:lnTo>
                  <a:pt x="196" y="276"/>
                </a:lnTo>
                <a:lnTo>
                  <a:pt x="194" y="272"/>
                </a:lnTo>
                <a:close/>
                <a:moveTo>
                  <a:pt x="174" y="208"/>
                </a:moveTo>
                <a:lnTo>
                  <a:pt x="172" y="208"/>
                </a:lnTo>
                <a:lnTo>
                  <a:pt x="174" y="208"/>
                </a:lnTo>
                <a:close/>
                <a:moveTo>
                  <a:pt x="178" y="208"/>
                </a:moveTo>
                <a:lnTo>
                  <a:pt x="176" y="210"/>
                </a:lnTo>
                <a:lnTo>
                  <a:pt x="178" y="208"/>
                </a:lnTo>
                <a:lnTo>
                  <a:pt x="178" y="208"/>
                </a:lnTo>
                <a:close/>
                <a:moveTo>
                  <a:pt x="180" y="210"/>
                </a:moveTo>
                <a:lnTo>
                  <a:pt x="180" y="214"/>
                </a:lnTo>
                <a:lnTo>
                  <a:pt x="180" y="208"/>
                </a:lnTo>
                <a:lnTo>
                  <a:pt x="180" y="210"/>
                </a:lnTo>
                <a:close/>
                <a:moveTo>
                  <a:pt x="192" y="246"/>
                </a:moveTo>
                <a:lnTo>
                  <a:pt x="194" y="244"/>
                </a:lnTo>
                <a:lnTo>
                  <a:pt x="192" y="246"/>
                </a:lnTo>
                <a:lnTo>
                  <a:pt x="192" y="246"/>
                </a:lnTo>
                <a:close/>
                <a:moveTo>
                  <a:pt x="184" y="216"/>
                </a:moveTo>
                <a:lnTo>
                  <a:pt x="184" y="218"/>
                </a:lnTo>
                <a:lnTo>
                  <a:pt x="184" y="216"/>
                </a:lnTo>
                <a:close/>
                <a:moveTo>
                  <a:pt x="180" y="198"/>
                </a:moveTo>
                <a:lnTo>
                  <a:pt x="176" y="200"/>
                </a:lnTo>
                <a:lnTo>
                  <a:pt x="180" y="198"/>
                </a:lnTo>
                <a:close/>
                <a:moveTo>
                  <a:pt x="202" y="248"/>
                </a:moveTo>
                <a:lnTo>
                  <a:pt x="208" y="248"/>
                </a:lnTo>
                <a:lnTo>
                  <a:pt x="204" y="248"/>
                </a:lnTo>
                <a:lnTo>
                  <a:pt x="206" y="246"/>
                </a:lnTo>
                <a:lnTo>
                  <a:pt x="202" y="248"/>
                </a:lnTo>
                <a:lnTo>
                  <a:pt x="194" y="248"/>
                </a:lnTo>
                <a:lnTo>
                  <a:pt x="202" y="248"/>
                </a:lnTo>
                <a:close/>
                <a:moveTo>
                  <a:pt x="192" y="236"/>
                </a:moveTo>
                <a:lnTo>
                  <a:pt x="194" y="236"/>
                </a:lnTo>
                <a:lnTo>
                  <a:pt x="192" y="234"/>
                </a:lnTo>
                <a:lnTo>
                  <a:pt x="194" y="236"/>
                </a:lnTo>
                <a:lnTo>
                  <a:pt x="192" y="236"/>
                </a:lnTo>
                <a:close/>
                <a:moveTo>
                  <a:pt x="176" y="230"/>
                </a:moveTo>
                <a:lnTo>
                  <a:pt x="178" y="230"/>
                </a:lnTo>
                <a:lnTo>
                  <a:pt x="180" y="228"/>
                </a:lnTo>
                <a:lnTo>
                  <a:pt x="176" y="230"/>
                </a:lnTo>
                <a:close/>
                <a:moveTo>
                  <a:pt x="192" y="280"/>
                </a:moveTo>
                <a:lnTo>
                  <a:pt x="198" y="284"/>
                </a:lnTo>
                <a:lnTo>
                  <a:pt x="196" y="280"/>
                </a:lnTo>
                <a:lnTo>
                  <a:pt x="202" y="284"/>
                </a:lnTo>
                <a:lnTo>
                  <a:pt x="202" y="282"/>
                </a:lnTo>
                <a:lnTo>
                  <a:pt x="200" y="284"/>
                </a:lnTo>
                <a:lnTo>
                  <a:pt x="196" y="284"/>
                </a:lnTo>
                <a:lnTo>
                  <a:pt x="198" y="286"/>
                </a:lnTo>
                <a:lnTo>
                  <a:pt x="204" y="288"/>
                </a:lnTo>
                <a:lnTo>
                  <a:pt x="202" y="288"/>
                </a:lnTo>
                <a:lnTo>
                  <a:pt x="202" y="288"/>
                </a:lnTo>
                <a:lnTo>
                  <a:pt x="200" y="290"/>
                </a:lnTo>
                <a:lnTo>
                  <a:pt x="202" y="288"/>
                </a:lnTo>
                <a:lnTo>
                  <a:pt x="202" y="288"/>
                </a:lnTo>
                <a:lnTo>
                  <a:pt x="204" y="288"/>
                </a:lnTo>
                <a:lnTo>
                  <a:pt x="210" y="288"/>
                </a:lnTo>
                <a:lnTo>
                  <a:pt x="210" y="288"/>
                </a:lnTo>
                <a:lnTo>
                  <a:pt x="212" y="286"/>
                </a:lnTo>
                <a:lnTo>
                  <a:pt x="204" y="282"/>
                </a:lnTo>
                <a:lnTo>
                  <a:pt x="202" y="282"/>
                </a:lnTo>
                <a:lnTo>
                  <a:pt x="200" y="278"/>
                </a:lnTo>
                <a:lnTo>
                  <a:pt x="210" y="280"/>
                </a:lnTo>
                <a:lnTo>
                  <a:pt x="212" y="276"/>
                </a:lnTo>
                <a:lnTo>
                  <a:pt x="208" y="272"/>
                </a:lnTo>
                <a:lnTo>
                  <a:pt x="212" y="270"/>
                </a:lnTo>
                <a:lnTo>
                  <a:pt x="218" y="272"/>
                </a:lnTo>
                <a:lnTo>
                  <a:pt x="216" y="276"/>
                </a:lnTo>
                <a:lnTo>
                  <a:pt x="218" y="276"/>
                </a:lnTo>
                <a:lnTo>
                  <a:pt x="218" y="276"/>
                </a:lnTo>
                <a:lnTo>
                  <a:pt x="220" y="276"/>
                </a:lnTo>
                <a:lnTo>
                  <a:pt x="212" y="280"/>
                </a:lnTo>
                <a:lnTo>
                  <a:pt x="222" y="278"/>
                </a:lnTo>
                <a:lnTo>
                  <a:pt x="220" y="278"/>
                </a:lnTo>
                <a:lnTo>
                  <a:pt x="218" y="278"/>
                </a:lnTo>
                <a:lnTo>
                  <a:pt x="220" y="272"/>
                </a:lnTo>
                <a:lnTo>
                  <a:pt x="222" y="274"/>
                </a:lnTo>
                <a:lnTo>
                  <a:pt x="218" y="272"/>
                </a:lnTo>
                <a:lnTo>
                  <a:pt x="218" y="274"/>
                </a:lnTo>
                <a:lnTo>
                  <a:pt x="214" y="272"/>
                </a:lnTo>
                <a:lnTo>
                  <a:pt x="218" y="272"/>
                </a:lnTo>
                <a:lnTo>
                  <a:pt x="214" y="268"/>
                </a:lnTo>
                <a:lnTo>
                  <a:pt x="210" y="276"/>
                </a:lnTo>
                <a:lnTo>
                  <a:pt x="208" y="272"/>
                </a:lnTo>
                <a:lnTo>
                  <a:pt x="206" y="270"/>
                </a:lnTo>
                <a:lnTo>
                  <a:pt x="210" y="272"/>
                </a:lnTo>
                <a:lnTo>
                  <a:pt x="208" y="272"/>
                </a:lnTo>
                <a:lnTo>
                  <a:pt x="208" y="274"/>
                </a:lnTo>
                <a:lnTo>
                  <a:pt x="206" y="272"/>
                </a:lnTo>
                <a:lnTo>
                  <a:pt x="206" y="276"/>
                </a:lnTo>
                <a:lnTo>
                  <a:pt x="204" y="274"/>
                </a:lnTo>
                <a:lnTo>
                  <a:pt x="206" y="272"/>
                </a:lnTo>
                <a:lnTo>
                  <a:pt x="204" y="270"/>
                </a:lnTo>
                <a:lnTo>
                  <a:pt x="200" y="272"/>
                </a:lnTo>
                <a:lnTo>
                  <a:pt x="202" y="278"/>
                </a:lnTo>
                <a:lnTo>
                  <a:pt x="198" y="276"/>
                </a:lnTo>
                <a:lnTo>
                  <a:pt x="192" y="280"/>
                </a:lnTo>
                <a:close/>
                <a:moveTo>
                  <a:pt x="212" y="208"/>
                </a:moveTo>
                <a:lnTo>
                  <a:pt x="206" y="212"/>
                </a:lnTo>
                <a:lnTo>
                  <a:pt x="206" y="214"/>
                </a:lnTo>
                <a:lnTo>
                  <a:pt x="212" y="212"/>
                </a:lnTo>
                <a:lnTo>
                  <a:pt x="212" y="210"/>
                </a:lnTo>
                <a:lnTo>
                  <a:pt x="214" y="212"/>
                </a:lnTo>
                <a:lnTo>
                  <a:pt x="212" y="210"/>
                </a:lnTo>
                <a:lnTo>
                  <a:pt x="212" y="208"/>
                </a:lnTo>
                <a:close/>
                <a:moveTo>
                  <a:pt x="228" y="264"/>
                </a:moveTo>
                <a:lnTo>
                  <a:pt x="230" y="262"/>
                </a:lnTo>
                <a:lnTo>
                  <a:pt x="232" y="262"/>
                </a:lnTo>
                <a:lnTo>
                  <a:pt x="236" y="262"/>
                </a:lnTo>
                <a:lnTo>
                  <a:pt x="228" y="264"/>
                </a:lnTo>
                <a:close/>
                <a:moveTo>
                  <a:pt x="230" y="248"/>
                </a:moveTo>
                <a:lnTo>
                  <a:pt x="228" y="250"/>
                </a:lnTo>
                <a:lnTo>
                  <a:pt x="230" y="248"/>
                </a:lnTo>
                <a:close/>
                <a:moveTo>
                  <a:pt x="218" y="208"/>
                </a:moveTo>
                <a:lnTo>
                  <a:pt x="212" y="206"/>
                </a:lnTo>
                <a:lnTo>
                  <a:pt x="218" y="208"/>
                </a:lnTo>
                <a:close/>
                <a:moveTo>
                  <a:pt x="228" y="240"/>
                </a:moveTo>
                <a:lnTo>
                  <a:pt x="228" y="240"/>
                </a:lnTo>
                <a:lnTo>
                  <a:pt x="228" y="240"/>
                </a:lnTo>
                <a:close/>
                <a:moveTo>
                  <a:pt x="230" y="246"/>
                </a:moveTo>
                <a:lnTo>
                  <a:pt x="234" y="248"/>
                </a:lnTo>
                <a:lnTo>
                  <a:pt x="232" y="250"/>
                </a:lnTo>
                <a:lnTo>
                  <a:pt x="232" y="250"/>
                </a:lnTo>
                <a:lnTo>
                  <a:pt x="234" y="250"/>
                </a:lnTo>
                <a:lnTo>
                  <a:pt x="232" y="248"/>
                </a:lnTo>
                <a:lnTo>
                  <a:pt x="230" y="246"/>
                </a:lnTo>
                <a:close/>
                <a:moveTo>
                  <a:pt x="228" y="226"/>
                </a:moveTo>
                <a:lnTo>
                  <a:pt x="228" y="226"/>
                </a:lnTo>
                <a:lnTo>
                  <a:pt x="228" y="226"/>
                </a:lnTo>
                <a:close/>
                <a:moveTo>
                  <a:pt x="238" y="244"/>
                </a:moveTo>
                <a:lnTo>
                  <a:pt x="242" y="244"/>
                </a:lnTo>
                <a:lnTo>
                  <a:pt x="240" y="244"/>
                </a:lnTo>
                <a:lnTo>
                  <a:pt x="244" y="244"/>
                </a:lnTo>
                <a:lnTo>
                  <a:pt x="244" y="240"/>
                </a:lnTo>
                <a:lnTo>
                  <a:pt x="244" y="242"/>
                </a:lnTo>
                <a:lnTo>
                  <a:pt x="238" y="244"/>
                </a:lnTo>
                <a:close/>
                <a:moveTo>
                  <a:pt x="238" y="234"/>
                </a:moveTo>
                <a:lnTo>
                  <a:pt x="236" y="232"/>
                </a:lnTo>
                <a:lnTo>
                  <a:pt x="234" y="232"/>
                </a:lnTo>
                <a:lnTo>
                  <a:pt x="238" y="234"/>
                </a:lnTo>
                <a:close/>
                <a:moveTo>
                  <a:pt x="264" y="292"/>
                </a:moveTo>
                <a:lnTo>
                  <a:pt x="262" y="290"/>
                </a:lnTo>
                <a:lnTo>
                  <a:pt x="266" y="290"/>
                </a:lnTo>
                <a:lnTo>
                  <a:pt x="264" y="290"/>
                </a:lnTo>
                <a:lnTo>
                  <a:pt x="260" y="290"/>
                </a:lnTo>
                <a:lnTo>
                  <a:pt x="258" y="288"/>
                </a:lnTo>
                <a:lnTo>
                  <a:pt x="254" y="290"/>
                </a:lnTo>
                <a:lnTo>
                  <a:pt x="248" y="292"/>
                </a:lnTo>
                <a:lnTo>
                  <a:pt x="248" y="294"/>
                </a:lnTo>
                <a:lnTo>
                  <a:pt x="246" y="292"/>
                </a:lnTo>
                <a:lnTo>
                  <a:pt x="250" y="292"/>
                </a:lnTo>
                <a:lnTo>
                  <a:pt x="250" y="292"/>
                </a:lnTo>
                <a:lnTo>
                  <a:pt x="250" y="290"/>
                </a:lnTo>
                <a:lnTo>
                  <a:pt x="246" y="294"/>
                </a:lnTo>
                <a:lnTo>
                  <a:pt x="246" y="294"/>
                </a:lnTo>
                <a:lnTo>
                  <a:pt x="248" y="294"/>
                </a:lnTo>
                <a:lnTo>
                  <a:pt x="248" y="298"/>
                </a:lnTo>
                <a:lnTo>
                  <a:pt x="242" y="296"/>
                </a:lnTo>
                <a:lnTo>
                  <a:pt x="242" y="298"/>
                </a:lnTo>
                <a:lnTo>
                  <a:pt x="242" y="300"/>
                </a:lnTo>
                <a:lnTo>
                  <a:pt x="250" y="300"/>
                </a:lnTo>
                <a:lnTo>
                  <a:pt x="248" y="300"/>
                </a:lnTo>
                <a:lnTo>
                  <a:pt x="246" y="298"/>
                </a:lnTo>
                <a:lnTo>
                  <a:pt x="246" y="302"/>
                </a:lnTo>
                <a:lnTo>
                  <a:pt x="246" y="300"/>
                </a:lnTo>
                <a:lnTo>
                  <a:pt x="244" y="302"/>
                </a:lnTo>
                <a:lnTo>
                  <a:pt x="244" y="302"/>
                </a:lnTo>
                <a:lnTo>
                  <a:pt x="244" y="306"/>
                </a:lnTo>
                <a:lnTo>
                  <a:pt x="246" y="304"/>
                </a:lnTo>
                <a:lnTo>
                  <a:pt x="252" y="304"/>
                </a:lnTo>
                <a:lnTo>
                  <a:pt x="250" y="302"/>
                </a:lnTo>
                <a:lnTo>
                  <a:pt x="250" y="302"/>
                </a:lnTo>
                <a:lnTo>
                  <a:pt x="248" y="302"/>
                </a:lnTo>
                <a:lnTo>
                  <a:pt x="250" y="300"/>
                </a:lnTo>
                <a:lnTo>
                  <a:pt x="246" y="296"/>
                </a:lnTo>
                <a:lnTo>
                  <a:pt x="252" y="294"/>
                </a:lnTo>
                <a:lnTo>
                  <a:pt x="250" y="296"/>
                </a:lnTo>
                <a:lnTo>
                  <a:pt x="252" y="296"/>
                </a:lnTo>
                <a:lnTo>
                  <a:pt x="256" y="298"/>
                </a:lnTo>
                <a:lnTo>
                  <a:pt x="254" y="296"/>
                </a:lnTo>
                <a:lnTo>
                  <a:pt x="256" y="294"/>
                </a:lnTo>
                <a:lnTo>
                  <a:pt x="254" y="294"/>
                </a:lnTo>
                <a:lnTo>
                  <a:pt x="262" y="294"/>
                </a:lnTo>
                <a:lnTo>
                  <a:pt x="262" y="298"/>
                </a:lnTo>
                <a:lnTo>
                  <a:pt x="260" y="296"/>
                </a:lnTo>
                <a:lnTo>
                  <a:pt x="262" y="300"/>
                </a:lnTo>
                <a:lnTo>
                  <a:pt x="262" y="296"/>
                </a:lnTo>
                <a:lnTo>
                  <a:pt x="266" y="298"/>
                </a:lnTo>
                <a:lnTo>
                  <a:pt x="270" y="306"/>
                </a:lnTo>
                <a:lnTo>
                  <a:pt x="264" y="310"/>
                </a:lnTo>
                <a:lnTo>
                  <a:pt x="268" y="310"/>
                </a:lnTo>
                <a:lnTo>
                  <a:pt x="268" y="300"/>
                </a:lnTo>
                <a:lnTo>
                  <a:pt x="272" y="300"/>
                </a:lnTo>
                <a:lnTo>
                  <a:pt x="270" y="302"/>
                </a:lnTo>
                <a:lnTo>
                  <a:pt x="270" y="308"/>
                </a:lnTo>
                <a:lnTo>
                  <a:pt x="270" y="304"/>
                </a:lnTo>
                <a:lnTo>
                  <a:pt x="276" y="306"/>
                </a:lnTo>
                <a:lnTo>
                  <a:pt x="276" y="304"/>
                </a:lnTo>
                <a:lnTo>
                  <a:pt x="274" y="306"/>
                </a:lnTo>
                <a:lnTo>
                  <a:pt x="270" y="302"/>
                </a:lnTo>
                <a:lnTo>
                  <a:pt x="278" y="302"/>
                </a:lnTo>
                <a:lnTo>
                  <a:pt x="280" y="304"/>
                </a:lnTo>
                <a:lnTo>
                  <a:pt x="280" y="302"/>
                </a:lnTo>
                <a:lnTo>
                  <a:pt x="280" y="306"/>
                </a:lnTo>
                <a:lnTo>
                  <a:pt x="284" y="302"/>
                </a:lnTo>
                <a:lnTo>
                  <a:pt x="286" y="300"/>
                </a:lnTo>
                <a:lnTo>
                  <a:pt x="284" y="300"/>
                </a:lnTo>
                <a:lnTo>
                  <a:pt x="282" y="296"/>
                </a:lnTo>
                <a:lnTo>
                  <a:pt x="286" y="300"/>
                </a:lnTo>
                <a:lnTo>
                  <a:pt x="284" y="300"/>
                </a:lnTo>
                <a:lnTo>
                  <a:pt x="286" y="300"/>
                </a:lnTo>
                <a:lnTo>
                  <a:pt x="290" y="298"/>
                </a:lnTo>
                <a:lnTo>
                  <a:pt x="292" y="304"/>
                </a:lnTo>
                <a:lnTo>
                  <a:pt x="290" y="302"/>
                </a:lnTo>
                <a:lnTo>
                  <a:pt x="292" y="298"/>
                </a:lnTo>
                <a:lnTo>
                  <a:pt x="290" y="296"/>
                </a:lnTo>
                <a:lnTo>
                  <a:pt x="288" y="298"/>
                </a:lnTo>
                <a:lnTo>
                  <a:pt x="290" y="296"/>
                </a:lnTo>
                <a:lnTo>
                  <a:pt x="288" y="296"/>
                </a:lnTo>
                <a:lnTo>
                  <a:pt x="288" y="296"/>
                </a:lnTo>
                <a:lnTo>
                  <a:pt x="288" y="296"/>
                </a:lnTo>
                <a:lnTo>
                  <a:pt x="284" y="294"/>
                </a:lnTo>
                <a:lnTo>
                  <a:pt x="284" y="296"/>
                </a:lnTo>
                <a:lnTo>
                  <a:pt x="284" y="298"/>
                </a:lnTo>
                <a:lnTo>
                  <a:pt x="282" y="296"/>
                </a:lnTo>
                <a:lnTo>
                  <a:pt x="286" y="296"/>
                </a:lnTo>
                <a:lnTo>
                  <a:pt x="282" y="300"/>
                </a:lnTo>
                <a:lnTo>
                  <a:pt x="278" y="292"/>
                </a:lnTo>
                <a:lnTo>
                  <a:pt x="276" y="294"/>
                </a:lnTo>
                <a:lnTo>
                  <a:pt x="274" y="292"/>
                </a:lnTo>
                <a:lnTo>
                  <a:pt x="264" y="292"/>
                </a:lnTo>
                <a:close/>
                <a:moveTo>
                  <a:pt x="262" y="282"/>
                </a:moveTo>
                <a:lnTo>
                  <a:pt x="268" y="282"/>
                </a:lnTo>
                <a:lnTo>
                  <a:pt x="268" y="282"/>
                </a:lnTo>
                <a:lnTo>
                  <a:pt x="270" y="284"/>
                </a:lnTo>
                <a:lnTo>
                  <a:pt x="270" y="284"/>
                </a:lnTo>
                <a:lnTo>
                  <a:pt x="272" y="282"/>
                </a:lnTo>
                <a:lnTo>
                  <a:pt x="280" y="278"/>
                </a:lnTo>
                <a:lnTo>
                  <a:pt x="274" y="282"/>
                </a:lnTo>
                <a:lnTo>
                  <a:pt x="278" y="278"/>
                </a:lnTo>
                <a:lnTo>
                  <a:pt x="276" y="278"/>
                </a:lnTo>
                <a:lnTo>
                  <a:pt x="272" y="272"/>
                </a:lnTo>
                <a:lnTo>
                  <a:pt x="276" y="276"/>
                </a:lnTo>
                <a:lnTo>
                  <a:pt x="274" y="276"/>
                </a:lnTo>
                <a:lnTo>
                  <a:pt x="274" y="282"/>
                </a:lnTo>
                <a:lnTo>
                  <a:pt x="268" y="278"/>
                </a:lnTo>
                <a:lnTo>
                  <a:pt x="266" y="280"/>
                </a:lnTo>
                <a:lnTo>
                  <a:pt x="264" y="278"/>
                </a:lnTo>
                <a:lnTo>
                  <a:pt x="262" y="282"/>
                </a:lnTo>
                <a:close/>
                <a:moveTo>
                  <a:pt x="268" y="274"/>
                </a:moveTo>
                <a:lnTo>
                  <a:pt x="266" y="274"/>
                </a:lnTo>
                <a:lnTo>
                  <a:pt x="270" y="268"/>
                </a:lnTo>
                <a:lnTo>
                  <a:pt x="268" y="274"/>
                </a:lnTo>
                <a:close/>
                <a:moveTo>
                  <a:pt x="252" y="216"/>
                </a:moveTo>
                <a:lnTo>
                  <a:pt x="248" y="216"/>
                </a:lnTo>
                <a:lnTo>
                  <a:pt x="246" y="216"/>
                </a:lnTo>
                <a:lnTo>
                  <a:pt x="252" y="216"/>
                </a:lnTo>
                <a:close/>
                <a:moveTo>
                  <a:pt x="268" y="274"/>
                </a:moveTo>
                <a:lnTo>
                  <a:pt x="270" y="274"/>
                </a:lnTo>
                <a:lnTo>
                  <a:pt x="268" y="274"/>
                </a:lnTo>
                <a:close/>
                <a:moveTo>
                  <a:pt x="246" y="208"/>
                </a:moveTo>
                <a:lnTo>
                  <a:pt x="248" y="214"/>
                </a:lnTo>
                <a:lnTo>
                  <a:pt x="248" y="210"/>
                </a:lnTo>
                <a:lnTo>
                  <a:pt x="246" y="208"/>
                </a:lnTo>
                <a:close/>
                <a:moveTo>
                  <a:pt x="254" y="218"/>
                </a:moveTo>
                <a:lnTo>
                  <a:pt x="254" y="216"/>
                </a:lnTo>
                <a:lnTo>
                  <a:pt x="256" y="216"/>
                </a:lnTo>
                <a:lnTo>
                  <a:pt x="254" y="218"/>
                </a:lnTo>
                <a:close/>
                <a:moveTo>
                  <a:pt x="260" y="236"/>
                </a:moveTo>
                <a:lnTo>
                  <a:pt x="260" y="236"/>
                </a:lnTo>
                <a:lnTo>
                  <a:pt x="262" y="236"/>
                </a:lnTo>
                <a:lnTo>
                  <a:pt x="260" y="236"/>
                </a:lnTo>
                <a:close/>
                <a:moveTo>
                  <a:pt x="276" y="250"/>
                </a:moveTo>
                <a:lnTo>
                  <a:pt x="278" y="252"/>
                </a:lnTo>
                <a:lnTo>
                  <a:pt x="282" y="252"/>
                </a:lnTo>
                <a:lnTo>
                  <a:pt x="282" y="252"/>
                </a:lnTo>
                <a:lnTo>
                  <a:pt x="284" y="250"/>
                </a:lnTo>
                <a:lnTo>
                  <a:pt x="280" y="248"/>
                </a:lnTo>
                <a:lnTo>
                  <a:pt x="280" y="248"/>
                </a:lnTo>
                <a:lnTo>
                  <a:pt x="276" y="250"/>
                </a:lnTo>
                <a:close/>
                <a:moveTo>
                  <a:pt x="282" y="236"/>
                </a:moveTo>
                <a:lnTo>
                  <a:pt x="286" y="240"/>
                </a:lnTo>
                <a:lnTo>
                  <a:pt x="286" y="234"/>
                </a:lnTo>
                <a:lnTo>
                  <a:pt x="286" y="234"/>
                </a:lnTo>
                <a:lnTo>
                  <a:pt x="290" y="234"/>
                </a:lnTo>
                <a:lnTo>
                  <a:pt x="290" y="236"/>
                </a:lnTo>
                <a:lnTo>
                  <a:pt x="292" y="230"/>
                </a:lnTo>
                <a:lnTo>
                  <a:pt x="298" y="230"/>
                </a:lnTo>
                <a:lnTo>
                  <a:pt x="298" y="232"/>
                </a:lnTo>
                <a:lnTo>
                  <a:pt x="300" y="234"/>
                </a:lnTo>
                <a:lnTo>
                  <a:pt x="298" y="234"/>
                </a:lnTo>
                <a:lnTo>
                  <a:pt x="294" y="234"/>
                </a:lnTo>
                <a:lnTo>
                  <a:pt x="298" y="234"/>
                </a:lnTo>
                <a:lnTo>
                  <a:pt x="298" y="234"/>
                </a:lnTo>
                <a:lnTo>
                  <a:pt x="300" y="236"/>
                </a:lnTo>
                <a:lnTo>
                  <a:pt x="298" y="232"/>
                </a:lnTo>
                <a:lnTo>
                  <a:pt x="300" y="234"/>
                </a:lnTo>
                <a:lnTo>
                  <a:pt x="300" y="234"/>
                </a:lnTo>
                <a:lnTo>
                  <a:pt x="300" y="232"/>
                </a:lnTo>
                <a:lnTo>
                  <a:pt x="300" y="232"/>
                </a:lnTo>
                <a:lnTo>
                  <a:pt x="306" y="234"/>
                </a:lnTo>
                <a:lnTo>
                  <a:pt x="304" y="226"/>
                </a:lnTo>
                <a:lnTo>
                  <a:pt x="296" y="232"/>
                </a:lnTo>
                <a:lnTo>
                  <a:pt x="296" y="232"/>
                </a:lnTo>
                <a:lnTo>
                  <a:pt x="294" y="228"/>
                </a:lnTo>
                <a:lnTo>
                  <a:pt x="288" y="232"/>
                </a:lnTo>
                <a:lnTo>
                  <a:pt x="284" y="230"/>
                </a:lnTo>
                <a:lnTo>
                  <a:pt x="286" y="230"/>
                </a:lnTo>
                <a:lnTo>
                  <a:pt x="290" y="228"/>
                </a:lnTo>
                <a:lnTo>
                  <a:pt x="284" y="226"/>
                </a:lnTo>
                <a:lnTo>
                  <a:pt x="282" y="226"/>
                </a:lnTo>
                <a:lnTo>
                  <a:pt x="280" y="232"/>
                </a:lnTo>
                <a:lnTo>
                  <a:pt x="282" y="230"/>
                </a:lnTo>
                <a:lnTo>
                  <a:pt x="278" y="228"/>
                </a:lnTo>
                <a:lnTo>
                  <a:pt x="278" y="228"/>
                </a:lnTo>
                <a:lnTo>
                  <a:pt x="276" y="230"/>
                </a:lnTo>
                <a:lnTo>
                  <a:pt x="278" y="230"/>
                </a:lnTo>
                <a:lnTo>
                  <a:pt x="274" y="232"/>
                </a:lnTo>
                <a:lnTo>
                  <a:pt x="280" y="232"/>
                </a:lnTo>
                <a:lnTo>
                  <a:pt x="280" y="230"/>
                </a:lnTo>
                <a:lnTo>
                  <a:pt x="284" y="234"/>
                </a:lnTo>
                <a:lnTo>
                  <a:pt x="282" y="236"/>
                </a:lnTo>
                <a:close/>
                <a:moveTo>
                  <a:pt x="266" y="192"/>
                </a:moveTo>
                <a:lnTo>
                  <a:pt x="262" y="194"/>
                </a:lnTo>
                <a:lnTo>
                  <a:pt x="272" y="192"/>
                </a:lnTo>
                <a:lnTo>
                  <a:pt x="270" y="194"/>
                </a:lnTo>
                <a:lnTo>
                  <a:pt x="268" y="192"/>
                </a:lnTo>
                <a:lnTo>
                  <a:pt x="270" y="192"/>
                </a:lnTo>
                <a:lnTo>
                  <a:pt x="266" y="192"/>
                </a:lnTo>
                <a:lnTo>
                  <a:pt x="268" y="192"/>
                </a:lnTo>
                <a:lnTo>
                  <a:pt x="266" y="192"/>
                </a:lnTo>
                <a:lnTo>
                  <a:pt x="266" y="190"/>
                </a:lnTo>
                <a:lnTo>
                  <a:pt x="266" y="192"/>
                </a:lnTo>
                <a:lnTo>
                  <a:pt x="266" y="192"/>
                </a:lnTo>
                <a:lnTo>
                  <a:pt x="266" y="192"/>
                </a:lnTo>
                <a:close/>
                <a:moveTo>
                  <a:pt x="284" y="216"/>
                </a:moveTo>
                <a:lnTo>
                  <a:pt x="284" y="218"/>
                </a:lnTo>
                <a:lnTo>
                  <a:pt x="286" y="218"/>
                </a:lnTo>
                <a:lnTo>
                  <a:pt x="284" y="220"/>
                </a:lnTo>
                <a:lnTo>
                  <a:pt x="284" y="222"/>
                </a:lnTo>
                <a:lnTo>
                  <a:pt x="286" y="218"/>
                </a:lnTo>
                <a:lnTo>
                  <a:pt x="288" y="218"/>
                </a:lnTo>
                <a:lnTo>
                  <a:pt x="286" y="222"/>
                </a:lnTo>
                <a:lnTo>
                  <a:pt x="288" y="218"/>
                </a:lnTo>
                <a:lnTo>
                  <a:pt x="288" y="220"/>
                </a:lnTo>
                <a:lnTo>
                  <a:pt x="286" y="218"/>
                </a:lnTo>
                <a:lnTo>
                  <a:pt x="294" y="218"/>
                </a:lnTo>
                <a:lnTo>
                  <a:pt x="294" y="218"/>
                </a:lnTo>
                <a:lnTo>
                  <a:pt x="298" y="220"/>
                </a:lnTo>
                <a:lnTo>
                  <a:pt x="298" y="214"/>
                </a:lnTo>
                <a:lnTo>
                  <a:pt x="294" y="214"/>
                </a:lnTo>
                <a:lnTo>
                  <a:pt x="288" y="220"/>
                </a:lnTo>
                <a:lnTo>
                  <a:pt x="288" y="216"/>
                </a:lnTo>
                <a:lnTo>
                  <a:pt x="284" y="216"/>
                </a:lnTo>
                <a:close/>
                <a:moveTo>
                  <a:pt x="280" y="194"/>
                </a:moveTo>
                <a:lnTo>
                  <a:pt x="282" y="194"/>
                </a:lnTo>
                <a:lnTo>
                  <a:pt x="276" y="192"/>
                </a:lnTo>
                <a:lnTo>
                  <a:pt x="280" y="194"/>
                </a:lnTo>
                <a:close/>
                <a:moveTo>
                  <a:pt x="266" y="150"/>
                </a:moveTo>
                <a:lnTo>
                  <a:pt x="272" y="148"/>
                </a:lnTo>
                <a:lnTo>
                  <a:pt x="272" y="150"/>
                </a:lnTo>
                <a:lnTo>
                  <a:pt x="274" y="148"/>
                </a:lnTo>
                <a:lnTo>
                  <a:pt x="272" y="146"/>
                </a:lnTo>
                <a:lnTo>
                  <a:pt x="270" y="146"/>
                </a:lnTo>
                <a:lnTo>
                  <a:pt x="270" y="148"/>
                </a:lnTo>
                <a:lnTo>
                  <a:pt x="264" y="148"/>
                </a:lnTo>
                <a:lnTo>
                  <a:pt x="266" y="150"/>
                </a:lnTo>
                <a:lnTo>
                  <a:pt x="266" y="150"/>
                </a:lnTo>
                <a:close/>
                <a:moveTo>
                  <a:pt x="264" y="130"/>
                </a:moveTo>
                <a:lnTo>
                  <a:pt x="264" y="130"/>
                </a:lnTo>
                <a:lnTo>
                  <a:pt x="266" y="128"/>
                </a:lnTo>
                <a:lnTo>
                  <a:pt x="264" y="124"/>
                </a:lnTo>
                <a:lnTo>
                  <a:pt x="264" y="128"/>
                </a:lnTo>
                <a:lnTo>
                  <a:pt x="264" y="130"/>
                </a:lnTo>
                <a:close/>
                <a:moveTo>
                  <a:pt x="296" y="210"/>
                </a:moveTo>
                <a:lnTo>
                  <a:pt x="294" y="210"/>
                </a:lnTo>
                <a:lnTo>
                  <a:pt x="294" y="210"/>
                </a:lnTo>
                <a:lnTo>
                  <a:pt x="294" y="210"/>
                </a:lnTo>
                <a:lnTo>
                  <a:pt x="294" y="210"/>
                </a:lnTo>
                <a:lnTo>
                  <a:pt x="294" y="210"/>
                </a:lnTo>
                <a:lnTo>
                  <a:pt x="296" y="210"/>
                </a:lnTo>
                <a:close/>
                <a:moveTo>
                  <a:pt x="286" y="202"/>
                </a:moveTo>
                <a:lnTo>
                  <a:pt x="286" y="204"/>
                </a:lnTo>
                <a:lnTo>
                  <a:pt x="288" y="200"/>
                </a:lnTo>
                <a:lnTo>
                  <a:pt x="286" y="202"/>
                </a:lnTo>
                <a:close/>
                <a:moveTo>
                  <a:pt x="282" y="178"/>
                </a:moveTo>
                <a:lnTo>
                  <a:pt x="278" y="178"/>
                </a:lnTo>
                <a:lnTo>
                  <a:pt x="280" y="176"/>
                </a:lnTo>
                <a:lnTo>
                  <a:pt x="282" y="178"/>
                </a:lnTo>
                <a:close/>
                <a:moveTo>
                  <a:pt x="284" y="190"/>
                </a:moveTo>
                <a:lnTo>
                  <a:pt x="284" y="190"/>
                </a:lnTo>
                <a:lnTo>
                  <a:pt x="288" y="190"/>
                </a:lnTo>
                <a:lnTo>
                  <a:pt x="284" y="190"/>
                </a:lnTo>
                <a:lnTo>
                  <a:pt x="284" y="190"/>
                </a:lnTo>
                <a:lnTo>
                  <a:pt x="284" y="190"/>
                </a:lnTo>
                <a:lnTo>
                  <a:pt x="284" y="190"/>
                </a:lnTo>
                <a:close/>
                <a:moveTo>
                  <a:pt x="290" y="214"/>
                </a:moveTo>
                <a:lnTo>
                  <a:pt x="292" y="210"/>
                </a:lnTo>
                <a:lnTo>
                  <a:pt x="290" y="214"/>
                </a:lnTo>
                <a:close/>
                <a:moveTo>
                  <a:pt x="282" y="188"/>
                </a:moveTo>
                <a:lnTo>
                  <a:pt x="286" y="192"/>
                </a:lnTo>
                <a:lnTo>
                  <a:pt x="286" y="190"/>
                </a:lnTo>
                <a:lnTo>
                  <a:pt x="282" y="188"/>
                </a:lnTo>
                <a:close/>
                <a:moveTo>
                  <a:pt x="282" y="170"/>
                </a:moveTo>
                <a:lnTo>
                  <a:pt x="284" y="176"/>
                </a:lnTo>
                <a:lnTo>
                  <a:pt x="284" y="174"/>
                </a:lnTo>
                <a:lnTo>
                  <a:pt x="280" y="174"/>
                </a:lnTo>
                <a:lnTo>
                  <a:pt x="282" y="170"/>
                </a:lnTo>
                <a:close/>
                <a:moveTo>
                  <a:pt x="276" y="154"/>
                </a:moveTo>
                <a:lnTo>
                  <a:pt x="276" y="154"/>
                </a:lnTo>
                <a:lnTo>
                  <a:pt x="276" y="152"/>
                </a:lnTo>
                <a:lnTo>
                  <a:pt x="276" y="154"/>
                </a:lnTo>
                <a:close/>
                <a:moveTo>
                  <a:pt x="274" y="154"/>
                </a:moveTo>
                <a:lnTo>
                  <a:pt x="272" y="152"/>
                </a:lnTo>
                <a:lnTo>
                  <a:pt x="274" y="156"/>
                </a:lnTo>
                <a:lnTo>
                  <a:pt x="274" y="154"/>
                </a:lnTo>
                <a:close/>
                <a:moveTo>
                  <a:pt x="272" y="162"/>
                </a:moveTo>
                <a:lnTo>
                  <a:pt x="274" y="166"/>
                </a:lnTo>
                <a:lnTo>
                  <a:pt x="278" y="162"/>
                </a:lnTo>
                <a:lnTo>
                  <a:pt x="278" y="162"/>
                </a:lnTo>
                <a:lnTo>
                  <a:pt x="276" y="158"/>
                </a:lnTo>
                <a:lnTo>
                  <a:pt x="278" y="160"/>
                </a:lnTo>
                <a:lnTo>
                  <a:pt x="280" y="160"/>
                </a:lnTo>
                <a:lnTo>
                  <a:pt x="272" y="162"/>
                </a:lnTo>
                <a:lnTo>
                  <a:pt x="272" y="162"/>
                </a:lnTo>
                <a:close/>
                <a:moveTo>
                  <a:pt x="292" y="204"/>
                </a:moveTo>
                <a:lnTo>
                  <a:pt x="296" y="200"/>
                </a:lnTo>
                <a:lnTo>
                  <a:pt x="292" y="202"/>
                </a:lnTo>
                <a:lnTo>
                  <a:pt x="292" y="204"/>
                </a:lnTo>
                <a:close/>
                <a:moveTo>
                  <a:pt x="296" y="224"/>
                </a:moveTo>
                <a:lnTo>
                  <a:pt x="296" y="226"/>
                </a:lnTo>
                <a:lnTo>
                  <a:pt x="294" y="224"/>
                </a:lnTo>
                <a:lnTo>
                  <a:pt x="294" y="226"/>
                </a:lnTo>
                <a:lnTo>
                  <a:pt x="294" y="224"/>
                </a:lnTo>
                <a:lnTo>
                  <a:pt x="288" y="226"/>
                </a:lnTo>
                <a:lnTo>
                  <a:pt x="288" y="226"/>
                </a:lnTo>
                <a:lnTo>
                  <a:pt x="288" y="228"/>
                </a:lnTo>
                <a:lnTo>
                  <a:pt x="292" y="226"/>
                </a:lnTo>
                <a:lnTo>
                  <a:pt x="294" y="226"/>
                </a:lnTo>
                <a:lnTo>
                  <a:pt x="292" y="226"/>
                </a:lnTo>
                <a:lnTo>
                  <a:pt x="294" y="224"/>
                </a:lnTo>
                <a:lnTo>
                  <a:pt x="292" y="224"/>
                </a:lnTo>
                <a:lnTo>
                  <a:pt x="296" y="226"/>
                </a:lnTo>
                <a:lnTo>
                  <a:pt x="294" y="224"/>
                </a:lnTo>
                <a:lnTo>
                  <a:pt x="296" y="224"/>
                </a:lnTo>
                <a:lnTo>
                  <a:pt x="294" y="224"/>
                </a:lnTo>
                <a:lnTo>
                  <a:pt x="296" y="226"/>
                </a:lnTo>
                <a:lnTo>
                  <a:pt x="298" y="228"/>
                </a:lnTo>
                <a:lnTo>
                  <a:pt x="300" y="228"/>
                </a:lnTo>
                <a:lnTo>
                  <a:pt x="294" y="228"/>
                </a:lnTo>
                <a:lnTo>
                  <a:pt x="300" y="228"/>
                </a:lnTo>
                <a:lnTo>
                  <a:pt x="296" y="224"/>
                </a:lnTo>
                <a:lnTo>
                  <a:pt x="298" y="226"/>
                </a:lnTo>
                <a:lnTo>
                  <a:pt x="298" y="226"/>
                </a:lnTo>
                <a:lnTo>
                  <a:pt x="302" y="222"/>
                </a:lnTo>
                <a:lnTo>
                  <a:pt x="300" y="224"/>
                </a:lnTo>
                <a:lnTo>
                  <a:pt x="296" y="224"/>
                </a:lnTo>
                <a:close/>
                <a:moveTo>
                  <a:pt x="280" y="226"/>
                </a:moveTo>
                <a:lnTo>
                  <a:pt x="286" y="226"/>
                </a:lnTo>
                <a:lnTo>
                  <a:pt x="280" y="226"/>
                </a:lnTo>
                <a:close/>
                <a:moveTo>
                  <a:pt x="264" y="202"/>
                </a:moveTo>
                <a:lnTo>
                  <a:pt x="266" y="204"/>
                </a:lnTo>
                <a:lnTo>
                  <a:pt x="266" y="204"/>
                </a:lnTo>
                <a:lnTo>
                  <a:pt x="270" y="206"/>
                </a:lnTo>
                <a:lnTo>
                  <a:pt x="268" y="204"/>
                </a:lnTo>
                <a:lnTo>
                  <a:pt x="272" y="200"/>
                </a:lnTo>
                <a:lnTo>
                  <a:pt x="264" y="202"/>
                </a:lnTo>
                <a:close/>
                <a:moveTo>
                  <a:pt x="276" y="220"/>
                </a:moveTo>
                <a:lnTo>
                  <a:pt x="278" y="220"/>
                </a:lnTo>
                <a:lnTo>
                  <a:pt x="280" y="220"/>
                </a:lnTo>
                <a:lnTo>
                  <a:pt x="276" y="220"/>
                </a:lnTo>
                <a:close/>
                <a:moveTo>
                  <a:pt x="262" y="206"/>
                </a:moveTo>
                <a:lnTo>
                  <a:pt x="262" y="210"/>
                </a:lnTo>
                <a:lnTo>
                  <a:pt x="262" y="212"/>
                </a:lnTo>
                <a:lnTo>
                  <a:pt x="268" y="210"/>
                </a:lnTo>
                <a:lnTo>
                  <a:pt x="268" y="206"/>
                </a:lnTo>
                <a:lnTo>
                  <a:pt x="274" y="210"/>
                </a:lnTo>
                <a:lnTo>
                  <a:pt x="272" y="206"/>
                </a:lnTo>
                <a:lnTo>
                  <a:pt x="272" y="206"/>
                </a:lnTo>
                <a:lnTo>
                  <a:pt x="272" y="204"/>
                </a:lnTo>
                <a:lnTo>
                  <a:pt x="270" y="204"/>
                </a:lnTo>
                <a:lnTo>
                  <a:pt x="270" y="206"/>
                </a:lnTo>
                <a:lnTo>
                  <a:pt x="262" y="206"/>
                </a:lnTo>
                <a:close/>
                <a:moveTo>
                  <a:pt x="264" y="216"/>
                </a:moveTo>
                <a:lnTo>
                  <a:pt x="266" y="216"/>
                </a:lnTo>
                <a:lnTo>
                  <a:pt x="266" y="212"/>
                </a:lnTo>
                <a:lnTo>
                  <a:pt x="264" y="214"/>
                </a:lnTo>
                <a:lnTo>
                  <a:pt x="264" y="216"/>
                </a:lnTo>
                <a:close/>
                <a:moveTo>
                  <a:pt x="266" y="222"/>
                </a:moveTo>
                <a:lnTo>
                  <a:pt x="268" y="224"/>
                </a:lnTo>
                <a:lnTo>
                  <a:pt x="270" y="222"/>
                </a:lnTo>
                <a:lnTo>
                  <a:pt x="266" y="222"/>
                </a:lnTo>
                <a:lnTo>
                  <a:pt x="270" y="224"/>
                </a:lnTo>
                <a:lnTo>
                  <a:pt x="270" y="224"/>
                </a:lnTo>
                <a:lnTo>
                  <a:pt x="276" y="224"/>
                </a:lnTo>
                <a:lnTo>
                  <a:pt x="270" y="226"/>
                </a:lnTo>
                <a:lnTo>
                  <a:pt x="276" y="222"/>
                </a:lnTo>
                <a:lnTo>
                  <a:pt x="274" y="216"/>
                </a:lnTo>
                <a:lnTo>
                  <a:pt x="274" y="220"/>
                </a:lnTo>
                <a:lnTo>
                  <a:pt x="266" y="222"/>
                </a:lnTo>
                <a:close/>
                <a:moveTo>
                  <a:pt x="298" y="206"/>
                </a:moveTo>
                <a:lnTo>
                  <a:pt x="300" y="204"/>
                </a:lnTo>
                <a:lnTo>
                  <a:pt x="298" y="208"/>
                </a:lnTo>
                <a:lnTo>
                  <a:pt x="298" y="206"/>
                </a:lnTo>
                <a:close/>
                <a:moveTo>
                  <a:pt x="308" y="234"/>
                </a:moveTo>
                <a:lnTo>
                  <a:pt x="310" y="234"/>
                </a:lnTo>
                <a:lnTo>
                  <a:pt x="306" y="234"/>
                </a:lnTo>
                <a:lnTo>
                  <a:pt x="306" y="236"/>
                </a:lnTo>
                <a:lnTo>
                  <a:pt x="306" y="236"/>
                </a:lnTo>
                <a:lnTo>
                  <a:pt x="306" y="234"/>
                </a:lnTo>
                <a:lnTo>
                  <a:pt x="306" y="238"/>
                </a:lnTo>
                <a:lnTo>
                  <a:pt x="308" y="236"/>
                </a:lnTo>
                <a:lnTo>
                  <a:pt x="306" y="236"/>
                </a:lnTo>
                <a:lnTo>
                  <a:pt x="310" y="234"/>
                </a:lnTo>
                <a:lnTo>
                  <a:pt x="312" y="234"/>
                </a:lnTo>
                <a:lnTo>
                  <a:pt x="312" y="236"/>
                </a:lnTo>
                <a:lnTo>
                  <a:pt x="310" y="238"/>
                </a:lnTo>
                <a:lnTo>
                  <a:pt x="312" y="236"/>
                </a:lnTo>
                <a:lnTo>
                  <a:pt x="312" y="236"/>
                </a:lnTo>
                <a:lnTo>
                  <a:pt x="316" y="238"/>
                </a:lnTo>
                <a:lnTo>
                  <a:pt x="312" y="238"/>
                </a:lnTo>
                <a:lnTo>
                  <a:pt x="312" y="236"/>
                </a:lnTo>
                <a:lnTo>
                  <a:pt x="322" y="236"/>
                </a:lnTo>
                <a:lnTo>
                  <a:pt x="318" y="232"/>
                </a:lnTo>
                <a:lnTo>
                  <a:pt x="312" y="234"/>
                </a:lnTo>
                <a:lnTo>
                  <a:pt x="310" y="232"/>
                </a:lnTo>
                <a:lnTo>
                  <a:pt x="308" y="234"/>
                </a:lnTo>
                <a:lnTo>
                  <a:pt x="308" y="234"/>
                </a:lnTo>
                <a:close/>
                <a:moveTo>
                  <a:pt x="312" y="228"/>
                </a:moveTo>
                <a:lnTo>
                  <a:pt x="312" y="228"/>
                </a:lnTo>
                <a:lnTo>
                  <a:pt x="312" y="232"/>
                </a:lnTo>
                <a:lnTo>
                  <a:pt x="312" y="224"/>
                </a:lnTo>
                <a:lnTo>
                  <a:pt x="312" y="228"/>
                </a:lnTo>
                <a:close/>
                <a:moveTo>
                  <a:pt x="314" y="224"/>
                </a:moveTo>
                <a:lnTo>
                  <a:pt x="316" y="228"/>
                </a:lnTo>
                <a:lnTo>
                  <a:pt x="316" y="228"/>
                </a:lnTo>
                <a:lnTo>
                  <a:pt x="314" y="226"/>
                </a:lnTo>
                <a:lnTo>
                  <a:pt x="316" y="226"/>
                </a:lnTo>
                <a:lnTo>
                  <a:pt x="314" y="224"/>
                </a:lnTo>
                <a:close/>
                <a:moveTo>
                  <a:pt x="304" y="188"/>
                </a:moveTo>
                <a:lnTo>
                  <a:pt x="304" y="190"/>
                </a:lnTo>
                <a:lnTo>
                  <a:pt x="304" y="188"/>
                </a:lnTo>
                <a:close/>
                <a:moveTo>
                  <a:pt x="334" y="252"/>
                </a:moveTo>
                <a:lnTo>
                  <a:pt x="334" y="252"/>
                </a:lnTo>
                <a:lnTo>
                  <a:pt x="336" y="256"/>
                </a:lnTo>
                <a:lnTo>
                  <a:pt x="336" y="256"/>
                </a:lnTo>
                <a:lnTo>
                  <a:pt x="334" y="252"/>
                </a:lnTo>
                <a:close/>
                <a:moveTo>
                  <a:pt x="332" y="262"/>
                </a:moveTo>
                <a:lnTo>
                  <a:pt x="336" y="264"/>
                </a:lnTo>
                <a:lnTo>
                  <a:pt x="332" y="262"/>
                </a:lnTo>
                <a:close/>
                <a:moveTo>
                  <a:pt x="346" y="302"/>
                </a:moveTo>
                <a:lnTo>
                  <a:pt x="346" y="300"/>
                </a:lnTo>
                <a:lnTo>
                  <a:pt x="350" y="300"/>
                </a:lnTo>
                <a:lnTo>
                  <a:pt x="350" y="296"/>
                </a:lnTo>
                <a:lnTo>
                  <a:pt x="344" y="298"/>
                </a:lnTo>
                <a:lnTo>
                  <a:pt x="346" y="300"/>
                </a:lnTo>
                <a:lnTo>
                  <a:pt x="346" y="302"/>
                </a:lnTo>
                <a:close/>
                <a:moveTo>
                  <a:pt x="346" y="300"/>
                </a:moveTo>
                <a:lnTo>
                  <a:pt x="346" y="296"/>
                </a:lnTo>
                <a:lnTo>
                  <a:pt x="346" y="300"/>
                </a:lnTo>
                <a:close/>
                <a:moveTo>
                  <a:pt x="334" y="256"/>
                </a:moveTo>
                <a:lnTo>
                  <a:pt x="328" y="256"/>
                </a:lnTo>
                <a:lnTo>
                  <a:pt x="326" y="254"/>
                </a:lnTo>
                <a:lnTo>
                  <a:pt x="322" y="258"/>
                </a:lnTo>
                <a:lnTo>
                  <a:pt x="318" y="258"/>
                </a:lnTo>
                <a:lnTo>
                  <a:pt x="324" y="258"/>
                </a:lnTo>
                <a:lnTo>
                  <a:pt x="322" y="256"/>
                </a:lnTo>
                <a:lnTo>
                  <a:pt x="330" y="258"/>
                </a:lnTo>
                <a:lnTo>
                  <a:pt x="334" y="256"/>
                </a:lnTo>
                <a:close/>
                <a:moveTo>
                  <a:pt x="330" y="278"/>
                </a:moveTo>
                <a:lnTo>
                  <a:pt x="328" y="280"/>
                </a:lnTo>
                <a:lnTo>
                  <a:pt x="332" y="278"/>
                </a:lnTo>
                <a:lnTo>
                  <a:pt x="326" y="280"/>
                </a:lnTo>
                <a:lnTo>
                  <a:pt x="328" y="278"/>
                </a:lnTo>
                <a:lnTo>
                  <a:pt x="328" y="280"/>
                </a:lnTo>
                <a:lnTo>
                  <a:pt x="326" y="282"/>
                </a:lnTo>
                <a:lnTo>
                  <a:pt x="330" y="278"/>
                </a:lnTo>
                <a:close/>
                <a:moveTo>
                  <a:pt x="318" y="256"/>
                </a:moveTo>
                <a:lnTo>
                  <a:pt x="316" y="256"/>
                </a:lnTo>
                <a:lnTo>
                  <a:pt x="318" y="256"/>
                </a:lnTo>
                <a:close/>
                <a:moveTo>
                  <a:pt x="318" y="254"/>
                </a:moveTo>
                <a:lnTo>
                  <a:pt x="318" y="256"/>
                </a:lnTo>
                <a:lnTo>
                  <a:pt x="316" y="254"/>
                </a:lnTo>
                <a:lnTo>
                  <a:pt x="318" y="254"/>
                </a:lnTo>
                <a:close/>
                <a:moveTo>
                  <a:pt x="314" y="246"/>
                </a:moveTo>
                <a:lnTo>
                  <a:pt x="316" y="242"/>
                </a:lnTo>
                <a:lnTo>
                  <a:pt x="314" y="246"/>
                </a:lnTo>
                <a:lnTo>
                  <a:pt x="314" y="246"/>
                </a:lnTo>
                <a:lnTo>
                  <a:pt x="314" y="246"/>
                </a:lnTo>
                <a:close/>
                <a:moveTo>
                  <a:pt x="324" y="274"/>
                </a:moveTo>
                <a:lnTo>
                  <a:pt x="324" y="276"/>
                </a:lnTo>
                <a:lnTo>
                  <a:pt x="326" y="274"/>
                </a:lnTo>
                <a:lnTo>
                  <a:pt x="324" y="274"/>
                </a:lnTo>
                <a:close/>
                <a:moveTo>
                  <a:pt x="340" y="304"/>
                </a:moveTo>
                <a:lnTo>
                  <a:pt x="340" y="308"/>
                </a:lnTo>
                <a:lnTo>
                  <a:pt x="340" y="306"/>
                </a:lnTo>
                <a:lnTo>
                  <a:pt x="340" y="306"/>
                </a:lnTo>
                <a:lnTo>
                  <a:pt x="340" y="304"/>
                </a:lnTo>
                <a:close/>
                <a:moveTo>
                  <a:pt x="318" y="244"/>
                </a:moveTo>
                <a:lnTo>
                  <a:pt x="318" y="246"/>
                </a:lnTo>
                <a:lnTo>
                  <a:pt x="318" y="244"/>
                </a:lnTo>
                <a:lnTo>
                  <a:pt x="316" y="244"/>
                </a:lnTo>
                <a:lnTo>
                  <a:pt x="316" y="244"/>
                </a:lnTo>
                <a:lnTo>
                  <a:pt x="318" y="242"/>
                </a:lnTo>
                <a:lnTo>
                  <a:pt x="318" y="244"/>
                </a:lnTo>
                <a:close/>
                <a:moveTo>
                  <a:pt x="320" y="252"/>
                </a:moveTo>
                <a:lnTo>
                  <a:pt x="320" y="252"/>
                </a:lnTo>
                <a:lnTo>
                  <a:pt x="320" y="252"/>
                </a:lnTo>
                <a:lnTo>
                  <a:pt x="320" y="252"/>
                </a:lnTo>
                <a:close/>
                <a:moveTo>
                  <a:pt x="324" y="248"/>
                </a:moveTo>
                <a:lnTo>
                  <a:pt x="328" y="250"/>
                </a:lnTo>
                <a:lnTo>
                  <a:pt x="324" y="248"/>
                </a:lnTo>
                <a:close/>
                <a:moveTo>
                  <a:pt x="326" y="240"/>
                </a:moveTo>
                <a:lnTo>
                  <a:pt x="322" y="244"/>
                </a:lnTo>
                <a:lnTo>
                  <a:pt x="324" y="242"/>
                </a:lnTo>
                <a:lnTo>
                  <a:pt x="324" y="244"/>
                </a:lnTo>
                <a:lnTo>
                  <a:pt x="324" y="248"/>
                </a:lnTo>
                <a:lnTo>
                  <a:pt x="326" y="240"/>
                </a:lnTo>
                <a:close/>
                <a:moveTo>
                  <a:pt x="310" y="196"/>
                </a:moveTo>
                <a:lnTo>
                  <a:pt x="308" y="200"/>
                </a:lnTo>
                <a:lnTo>
                  <a:pt x="310" y="198"/>
                </a:lnTo>
                <a:lnTo>
                  <a:pt x="310" y="196"/>
                </a:lnTo>
                <a:close/>
                <a:moveTo>
                  <a:pt x="318" y="226"/>
                </a:moveTo>
                <a:lnTo>
                  <a:pt x="322" y="230"/>
                </a:lnTo>
                <a:lnTo>
                  <a:pt x="318" y="232"/>
                </a:lnTo>
                <a:lnTo>
                  <a:pt x="320" y="230"/>
                </a:lnTo>
                <a:lnTo>
                  <a:pt x="318" y="226"/>
                </a:lnTo>
                <a:close/>
                <a:moveTo>
                  <a:pt x="314" y="262"/>
                </a:moveTo>
                <a:lnTo>
                  <a:pt x="316" y="262"/>
                </a:lnTo>
                <a:lnTo>
                  <a:pt x="316" y="264"/>
                </a:lnTo>
                <a:lnTo>
                  <a:pt x="314" y="262"/>
                </a:lnTo>
                <a:lnTo>
                  <a:pt x="316" y="258"/>
                </a:lnTo>
                <a:lnTo>
                  <a:pt x="314" y="262"/>
                </a:lnTo>
                <a:lnTo>
                  <a:pt x="314" y="262"/>
                </a:lnTo>
                <a:close/>
                <a:moveTo>
                  <a:pt x="306" y="244"/>
                </a:moveTo>
                <a:lnTo>
                  <a:pt x="306" y="244"/>
                </a:lnTo>
                <a:lnTo>
                  <a:pt x="304" y="240"/>
                </a:lnTo>
                <a:lnTo>
                  <a:pt x="306" y="244"/>
                </a:lnTo>
                <a:close/>
                <a:moveTo>
                  <a:pt x="314" y="256"/>
                </a:moveTo>
                <a:lnTo>
                  <a:pt x="314" y="256"/>
                </a:lnTo>
                <a:lnTo>
                  <a:pt x="314" y="256"/>
                </a:lnTo>
                <a:close/>
                <a:moveTo>
                  <a:pt x="302" y="222"/>
                </a:moveTo>
                <a:lnTo>
                  <a:pt x="308" y="224"/>
                </a:lnTo>
                <a:lnTo>
                  <a:pt x="304" y="224"/>
                </a:lnTo>
                <a:lnTo>
                  <a:pt x="304" y="224"/>
                </a:lnTo>
                <a:lnTo>
                  <a:pt x="302" y="222"/>
                </a:lnTo>
                <a:close/>
                <a:moveTo>
                  <a:pt x="306" y="254"/>
                </a:moveTo>
                <a:lnTo>
                  <a:pt x="306" y="252"/>
                </a:lnTo>
                <a:lnTo>
                  <a:pt x="306" y="254"/>
                </a:lnTo>
                <a:close/>
                <a:moveTo>
                  <a:pt x="304" y="258"/>
                </a:moveTo>
                <a:lnTo>
                  <a:pt x="308" y="258"/>
                </a:lnTo>
                <a:lnTo>
                  <a:pt x="304" y="258"/>
                </a:lnTo>
                <a:close/>
                <a:moveTo>
                  <a:pt x="306" y="250"/>
                </a:moveTo>
                <a:lnTo>
                  <a:pt x="302" y="246"/>
                </a:lnTo>
                <a:lnTo>
                  <a:pt x="302" y="248"/>
                </a:lnTo>
                <a:lnTo>
                  <a:pt x="304" y="250"/>
                </a:lnTo>
                <a:lnTo>
                  <a:pt x="306" y="250"/>
                </a:lnTo>
                <a:close/>
                <a:moveTo>
                  <a:pt x="308" y="272"/>
                </a:moveTo>
                <a:lnTo>
                  <a:pt x="310" y="270"/>
                </a:lnTo>
                <a:lnTo>
                  <a:pt x="304" y="272"/>
                </a:lnTo>
                <a:lnTo>
                  <a:pt x="306" y="274"/>
                </a:lnTo>
                <a:lnTo>
                  <a:pt x="306" y="274"/>
                </a:lnTo>
                <a:lnTo>
                  <a:pt x="308" y="274"/>
                </a:lnTo>
                <a:lnTo>
                  <a:pt x="308" y="276"/>
                </a:lnTo>
                <a:lnTo>
                  <a:pt x="308" y="274"/>
                </a:lnTo>
                <a:lnTo>
                  <a:pt x="304" y="272"/>
                </a:lnTo>
                <a:lnTo>
                  <a:pt x="306" y="276"/>
                </a:lnTo>
                <a:lnTo>
                  <a:pt x="304" y="278"/>
                </a:lnTo>
                <a:lnTo>
                  <a:pt x="310" y="278"/>
                </a:lnTo>
                <a:lnTo>
                  <a:pt x="308" y="278"/>
                </a:lnTo>
                <a:lnTo>
                  <a:pt x="308" y="276"/>
                </a:lnTo>
                <a:lnTo>
                  <a:pt x="310" y="276"/>
                </a:lnTo>
                <a:lnTo>
                  <a:pt x="308" y="276"/>
                </a:lnTo>
                <a:lnTo>
                  <a:pt x="308" y="276"/>
                </a:lnTo>
                <a:lnTo>
                  <a:pt x="308" y="272"/>
                </a:lnTo>
                <a:lnTo>
                  <a:pt x="312" y="274"/>
                </a:lnTo>
                <a:lnTo>
                  <a:pt x="308" y="272"/>
                </a:lnTo>
                <a:close/>
                <a:moveTo>
                  <a:pt x="296" y="242"/>
                </a:moveTo>
                <a:lnTo>
                  <a:pt x="300" y="246"/>
                </a:lnTo>
                <a:lnTo>
                  <a:pt x="306" y="242"/>
                </a:lnTo>
                <a:lnTo>
                  <a:pt x="302" y="248"/>
                </a:lnTo>
                <a:lnTo>
                  <a:pt x="304" y="244"/>
                </a:lnTo>
                <a:lnTo>
                  <a:pt x="296" y="242"/>
                </a:lnTo>
                <a:close/>
                <a:moveTo>
                  <a:pt x="298" y="240"/>
                </a:moveTo>
                <a:lnTo>
                  <a:pt x="298" y="242"/>
                </a:lnTo>
                <a:lnTo>
                  <a:pt x="298" y="242"/>
                </a:lnTo>
                <a:lnTo>
                  <a:pt x="298" y="240"/>
                </a:lnTo>
                <a:close/>
                <a:moveTo>
                  <a:pt x="306" y="260"/>
                </a:moveTo>
                <a:lnTo>
                  <a:pt x="302" y="262"/>
                </a:lnTo>
                <a:lnTo>
                  <a:pt x="306" y="264"/>
                </a:lnTo>
                <a:lnTo>
                  <a:pt x="306" y="260"/>
                </a:lnTo>
                <a:close/>
                <a:moveTo>
                  <a:pt x="314" y="304"/>
                </a:moveTo>
                <a:lnTo>
                  <a:pt x="312" y="308"/>
                </a:lnTo>
                <a:lnTo>
                  <a:pt x="312" y="306"/>
                </a:lnTo>
                <a:lnTo>
                  <a:pt x="310" y="306"/>
                </a:lnTo>
                <a:lnTo>
                  <a:pt x="312" y="308"/>
                </a:lnTo>
                <a:lnTo>
                  <a:pt x="306" y="304"/>
                </a:lnTo>
                <a:lnTo>
                  <a:pt x="312" y="306"/>
                </a:lnTo>
                <a:lnTo>
                  <a:pt x="314" y="308"/>
                </a:lnTo>
                <a:lnTo>
                  <a:pt x="314" y="304"/>
                </a:lnTo>
                <a:close/>
                <a:moveTo>
                  <a:pt x="320" y="364"/>
                </a:moveTo>
                <a:lnTo>
                  <a:pt x="318" y="364"/>
                </a:lnTo>
                <a:lnTo>
                  <a:pt x="316" y="362"/>
                </a:lnTo>
                <a:lnTo>
                  <a:pt x="320" y="362"/>
                </a:lnTo>
                <a:lnTo>
                  <a:pt x="314" y="360"/>
                </a:lnTo>
                <a:lnTo>
                  <a:pt x="318" y="364"/>
                </a:lnTo>
                <a:lnTo>
                  <a:pt x="314" y="364"/>
                </a:lnTo>
                <a:lnTo>
                  <a:pt x="316" y="362"/>
                </a:lnTo>
                <a:lnTo>
                  <a:pt x="312" y="360"/>
                </a:lnTo>
                <a:lnTo>
                  <a:pt x="312" y="368"/>
                </a:lnTo>
                <a:lnTo>
                  <a:pt x="320" y="364"/>
                </a:lnTo>
                <a:close/>
                <a:moveTo>
                  <a:pt x="316" y="370"/>
                </a:moveTo>
                <a:lnTo>
                  <a:pt x="314" y="368"/>
                </a:lnTo>
                <a:lnTo>
                  <a:pt x="316" y="370"/>
                </a:lnTo>
                <a:lnTo>
                  <a:pt x="316" y="370"/>
                </a:lnTo>
                <a:close/>
                <a:moveTo>
                  <a:pt x="314" y="344"/>
                </a:moveTo>
                <a:lnTo>
                  <a:pt x="310" y="346"/>
                </a:lnTo>
                <a:lnTo>
                  <a:pt x="308" y="342"/>
                </a:lnTo>
                <a:lnTo>
                  <a:pt x="310" y="344"/>
                </a:lnTo>
                <a:lnTo>
                  <a:pt x="304" y="340"/>
                </a:lnTo>
                <a:lnTo>
                  <a:pt x="308" y="346"/>
                </a:lnTo>
                <a:lnTo>
                  <a:pt x="304" y="346"/>
                </a:lnTo>
                <a:lnTo>
                  <a:pt x="306" y="348"/>
                </a:lnTo>
                <a:lnTo>
                  <a:pt x="306" y="346"/>
                </a:lnTo>
                <a:lnTo>
                  <a:pt x="306" y="342"/>
                </a:lnTo>
                <a:lnTo>
                  <a:pt x="306" y="344"/>
                </a:lnTo>
                <a:lnTo>
                  <a:pt x="310" y="346"/>
                </a:lnTo>
                <a:lnTo>
                  <a:pt x="310" y="344"/>
                </a:lnTo>
                <a:lnTo>
                  <a:pt x="304" y="346"/>
                </a:lnTo>
                <a:lnTo>
                  <a:pt x="306" y="348"/>
                </a:lnTo>
                <a:lnTo>
                  <a:pt x="312" y="350"/>
                </a:lnTo>
                <a:lnTo>
                  <a:pt x="308" y="346"/>
                </a:lnTo>
                <a:lnTo>
                  <a:pt x="316" y="350"/>
                </a:lnTo>
                <a:lnTo>
                  <a:pt x="314" y="344"/>
                </a:lnTo>
                <a:close/>
                <a:moveTo>
                  <a:pt x="302" y="348"/>
                </a:moveTo>
                <a:lnTo>
                  <a:pt x="304" y="350"/>
                </a:lnTo>
                <a:lnTo>
                  <a:pt x="304" y="350"/>
                </a:lnTo>
                <a:lnTo>
                  <a:pt x="302" y="348"/>
                </a:lnTo>
                <a:close/>
                <a:moveTo>
                  <a:pt x="302" y="342"/>
                </a:moveTo>
                <a:lnTo>
                  <a:pt x="298" y="340"/>
                </a:lnTo>
                <a:lnTo>
                  <a:pt x="296" y="338"/>
                </a:lnTo>
                <a:lnTo>
                  <a:pt x="294" y="344"/>
                </a:lnTo>
                <a:lnTo>
                  <a:pt x="294" y="342"/>
                </a:lnTo>
                <a:lnTo>
                  <a:pt x="302" y="342"/>
                </a:lnTo>
                <a:close/>
                <a:moveTo>
                  <a:pt x="302" y="348"/>
                </a:moveTo>
                <a:lnTo>
                  <a:pt x="298" y="352"/>
                </a:lnTo>
                <a:lnTo>
                  <a:pt x="302" y="348"/>
                </a:lnTo>
                <a:close/>
                <a:moveTo>
                  <a:pt x="280" y="322"/>
                </a:moveTo>
                <a:lnTo>
                  <a:pt x="288" y="322"/>
                </a:lnTo>
                <a:lnTo>
                  <a:pt x="280" y="322"/>
                </a:lnTo>
                <a:close/>
                <a:moveTo>
                  <a:pt x="282" y="314"/>
                </a:moveTo>
                <a:lnTo>
                  <a:pt x="280" y="312"/>
                </a:lnTo>
                <a:lnTo>
                  <a:pt x="280" y="316"/>
                </a:lnTo>
                <a:lnTo>
                  <a:pt x="282" y="314"/>
                </a:lnTo>
                <a:close/>
                <a:moveTo>
                  <a:pt x="296" y="340"/>
                </a:moveTo>
                <a:lnTo>
                  <a:pt x="292" y="340"/>
                </a:lnTo>
                <a:lnTo>
                  <a:pt x="294" y="340"/>
                </a:lnTo>
                <a:lnTo>
                  <a:pt x="292" y="340"/>
                </a:lnTo>
                <a:lnTo>
                  <a:pt x="290" y="336"/>
                </a:lnTo>
                <a:lnTo>
                  <a:pt x="294" y="338"/>
                </a:lnTo>
                <a:lnTo>
                  <a:pt x="296" y="340"/>
                </a:lnTo>
                <a:close/>
                <a:moveTo>
                  <a:pt x="292" y="318"/>
                </a:moveTo>
                <a:lnTo>
                  <a:pt x="286" y="318"/>
                </a:lnTo>
                <a:lnTo>
                  <a:pt x="292" y="318"/>
                </a:lnTo>
                <a:close/>
                <a:moveTo>
                  <a:pt x="282" y="286"/>
                </a:moveTo>
                <a:lnTo>
                  <a:pt x="284" y="288"/>
                </a:lnTo>
                <a:lnTo>
                  <a:pt x="284" y="286"/>
                </a:lnTo>
                <a:lnTo>
                  <a:pt x="284" y="290"/>
                </a:lnTo>
                <a:lnTo>
                  <a:pt x="284" y="284"/>
                </a:lnTo>
                <a:lnTo>
                  <a:pt x="282" y="286"/>
                </a:lnTo>
                <a:close/>
                <a:moveTo>
                  <a:pt x="282" y="258"/>
                </a:moveTo>
                <a:lnTo>
                  <a:pt x="280" y="258"/>
                </a:lnTo>
                <a:lnTo>
                  <a:pt x="284" y="258"/>
                </a:lnTo>
                <a:lnTo>
                  <a:pt x="278" y="260"/>
                </a:lnTo>
                <a:lnTo>
                  <a:pt x="280" y="258"/>
                </a:lnTo>
                <a:lnTo>
                  <a:pt x="282" y="258"/>
                </a:lnTo>
                <a:close/>
                <a:moveTo>
                  <a:pt x="284" y="280"/>
                </a:moveTo>
                <a:lnTo>
                  <a:pt x="282" y="280"/>
                </a:lnTo>
                <a:lnTo>
                  <a:pt x="284" y="276"/>
                </a:lnTo>
                <a:lnTo>
                  <a:pt x="290" y="276"/>
                </a:lnTo>
                <a:lnTo>
                  <a:pt x="290" y="278"/>
                </a:lnTo>
                <a:lnTo>
                  <a:pt x="292" y="280"/>
                </a:lnTo>
                <a:lnTo>
                  <a:pt x="290" y="276"/>
                </a:lnTo>
                <a:lnTo>
                  <a:pt x="288" y="278"/>
                </a:lnTo>
                <a:lnTo>
                  <a:pt x="290" y="276"/>
                </a:lnTo>
                <a:lnTo>
                  <a:pt x="284" y="280"/>
                </a:lnTo>
                <a:close/>
                <a:moveTo>
                  <a:pt x="292" y="286"/>
                </a:moveTo>
                <a:lnTo>
                  <a:pt x="296" y="284"/>
                </a:lnTo>
                <a:lnTo>
                  <a:pt x="292" y="284"/>
                </a:lnTo>
                <a:lnTo>
                  <a:pt x="292" y="286"/>
                </a:lnTo>
                <a:close/>
                <a:moveTo>
                  <a:pt x="292" y="280"/>
                </a:moveTo>
                <a:lnTo>
                  <a:pt x="288" y="282"/>
                </a:lnTo>
                <a:lnTo>
                  <a:pt x="290" y="284"/>
                </a:lnTo>
                <a:lnTo>
                  <a:pt x="292" y="280"/>
                </a:lnTo>
                <a:close/>
                <a:moveTo>
                  <a:pt x="290" y="296"/>
                </a:moveTo>
                <a:lnTo>
                  <a:pt x="294" y="290"/>
                </a:lnTo>
                <a:lnTo>
                  <a:pt x="292" y="292"/>
                </a:lnTo>
                <a:lnTo>
                  <a:pt x="294" y="290"/>
                </a:lnTo>
                <a:lnTo>
                  <a:pt x="292" y="288"/>
                </a:lnTo>
                <a:lnTo>
                  <a:pt x="294" y="288"/>
                </a:lnTo>
                <a:lnTo>
                  <a:pt x="290" y="290"/>
                </a:lnTo>
                <a:lnTo>
                  <a:pt x="290" y="292"/>
                </a:lnTo>
                <a:lnTo>
                  <a:pt x="290" y="296"/>
                </a:lnTo>
                <a:close/>
                <a:moveTo>
                  <a:pt x="298" y="306"/>
                </a:moveTo>
                <a:lnTo>
                  <a:pt x="294" y="308"/>
                </a:lnTo>
                <a:lnTo>
                  <a:pt x="298" y="308"/>
                </a:lnTo>
                <a:lnTo>
                  <a:pt x="298" y="306"/>
                </a:lnTo>
                <a:close/>
                <a:moveTo>
                  <a:pt x="302" y="320"/>
                </a:moveTo>
                <a:lnTo>
                  <a:pt x="300" y="320"/>
                </a:lnTo>
                <a:lnTo>
                  <a:pt x="304" y="322"/>
                </a:lnTo>
                <a:lnTo>
                  <a:pt x="302" y="320"/>
                </a:lnTo>
                <a:lnTo>
                  <a:pt x="302" y="320"/>
                </a:lnTo>
                <a:lnTo>
                  <a:pt x="302" y="322"/>
                </a:lnTo>
                <a:lnTo>
                  <a:pt x="302" y="320"/>
                </a:lnTo>
                <a:close/>
                <a:moveTo>
                  <a:pt x="308" y="342"/>
                </a:moveTo>
                <a:lnTo>
                  <a:pt x="308" y="338"/>
                </a:lnTo>
                <a:lnTo>
                  <a:pt x="308" y="342"/>
                </a:lnTo>
                <a:close/>
                <a:moveTo>
                  <a:pt x="308" y="338"/>
                </a:moveTo>
                <a:lnTo>
                  <a:pt x="312" y="340"/>
                </a:lnTo>
                <a:lnTo>
                  <a:pt x="312" y="344"/>
                </a:lnTo>
                <a:lnTo>
                  <a:pt x="310" y="338"/>
                </a:lnTo>
                <a:lnTo>
                  <a:pt x="312" y="340"/>
                </a:lnTo>
                <a:lnTo>
                  <a:pt x="312" y="340"/>
                </a:lnTo>
                <a:lnTo>
                  <a:pt x="308" y="338"/>
                </a:lnTo>
                <a:close/>
                <a:moveTo>
                  <a:pt x="300" y="300"/>
                </a:moveTo>
                <a:lnTo>
                  <a:pt x="302" y="306"/>
                </a:lnTo>
                <a:lnTo>
                  <a:pt x="304" y="302"/>
                </a:lnTo>
                <a:lnTo>
                  <a:pt x="296" y="304"/>
                </a:lnTo>
                <a:lnTo>
                  <a:pt x="300" y="300"/>
                </a:lnTo>
                <a:close/>
                <a:moveTo>
                  <a:pt x="298" y="288"/>
                </a:moveTo>
                <a:lnTo>
                  <a:pt x="296" y="292"/>
                </a:lnTo>
                <a:lnTo>
                  <a:pt x="298" y="288"/>
                </a:lnTo>
                <a:close/>
                <a:moveTo>
                  <a:pt x="304" y="288"/>
                </a:moveTo>
                <a:lnTo>
                  <a:pt x="298" y="290"/>
                </a:lnTo>
                <a:lnTo>
                  <a:pt x="304" y="288"/>
                </a:lnTo>
                <a:close/>
                <a:moveTo>
                  <a:pt x="296" y="280"/>
                </a:moveTo>
                <a:lnTo>
                  <a:pt x="294" y="276"/>
                </a:lnTo>
                <a:lnTo>
                  <a:pt x="296" y="280"/>
                </a:lnTo>
                <a:close/>
                <a:moveTo>
                  <a:pt x="306" y="300"/>
                </a:moveTo>
                <a:lnTo>
                  <a:pt x="308" y="302"/>
                </a:lnTo>
                <a:lnTo>
                  <a:pt x="308" y="302"/>
                </a:lnTo>
                <a:lnTo>
                  <a:pt x="304" y="296"/>
                </a:lnTo>
                <a:lnTo>
                  <a:pt x="306" y="300"/>
                </a:lnTo>
                <a:close/>
                <a:moveTo>
                  <a:pt x="298" y="268"/>
                </a:moveTo>
                <a:lnTo>
                  <a:pt x="298" y="268"/>
                </a:lnTo>
                <a:lnTo>
                  <a:pt x="298" y="268"/>
                </a:lnTo>
                <a:lnTo>
                  <a:pt x="298" y="268"/>
                </a:lnTo>
                <a:close/>
                <a:moveTo>
                  <a:pt x="300" y="264"/>
                </a:moveTo>
                <a:lnTo>
                  <a:pt x="298" y="264"/>
                </a:lnTo>
                <a:lnTo>
                  <a:pt x="298" y="266"/>
                </a:lnTo>
                <a:lnTo>
                  <a:pt x="300" y="264"/>
                </a:lnTo>
                <a:close/>
                <a:moveTo>
                  <a:pt x="290" y="264"/>
                </a:moveTo>
                <a:lnTo>
                  <a:pt x="292" y="262"/>
                </a:lnTo>
                <a:lnTo>
                  <a:pt x="292" y="262"/>
                </a:lnTo>
                <a:lnTo>
                  <a:pt x="290" y="264"/>
                </a:lnTo>
                <a:close/>
                <a:moveTo>
                  <a:pt x="292" y="276"/>
                </a:moveTo>
                <a:lnTo>
                  <a:pt x="296" y="274"/>
                </a:lnTo>
                <a:lnTo>
                  <a:pt x="296" y="272"/>
                </a:lnTo>
                <a:lnTo>
                  <a:pt x="298" y="274"/>
                </a:lnTo>
                <a:lnTo>
                  <a:pt x="298" y="274"/>
                </a:lnTo>
                <a:lnTo>
                  <a:pt x="302" y="276"/>
                </a:lnTo>
                <a:lnTo>
                  <a:pt x="296" y="274"/>
                </a:lnTo>
                <a:lnTo>
                  <a:pt x="292" y="276"/>
                </a:lnTo>
                <a:close/>
                <a:moveTo>
                  <a:pt x="278" y="262"/>
                </a:moveTo>
                <a:lnTo>
                  <a:pt x="274" y="260"/>
                </a:lnTo>
                <a:lnTo>
                  <a:pt x="272" y="260"/>
                </a:lnTo>
                <a:lnTo>
                  <a:pt x="274" y="262"/>
                </a:lnTo>
                <a:lnTo>
                  <a:pt x="280" y="260"/>
                </a:lnTo>
                <a:lnTo>
                  <a:pt x="280" y="260"/>
                </a:lnTo>
                <a:lnTo>
                  <a:pt x="280" y="260"/>
                </a:lnTo>
                <a:lnTo>
                  <a:pt x="282" y="258"/>
                </a:lnTo>
                <a:lnTo>
                  <a:pt x="280" y="258"/>
                </a:lnTo>
                <a:lnTo>
                  <a:pt x="278" y="258"/>
                </a:lnTo>
                <a:lnTo>
                  <a:pt x="278" y="262"/>
                </a:lnTo>
                <a:close/>
                <a:moveTo>
                  <a:pt x="276" y="256"/>
                </a:moveTo>
                <a:lnTo>
                  <a:pt x="274" y="258"/>
                </a:lnTo>
                <a:lnTo>
                  <a:pt x="276" y="256"/>
                </a:lnTo>
                <a:close/>
                <a:moveTo>
                  <a:pt x="282" y="294"/>
                </a:moveTo>
                <a:lnTo>
                  <a:pt x="286" y="290"/>
                </a:lnTo>
                <a:lnTo>
                  <a:pt x="282" y="294"/>
                </a:lnTo>
                <a:close/>
                <a:moveTo>
                  <a:pt x="270" y="256"/>
                </a:moveTo>
                <a:lnTo>
                  <a:pt x="268" y="254"/>
                </a:lnTo>
                <a:lnTo>
                  <a:pt x="272" y="256"/>
                </a:lnTo>
                <a:lnTo>
                  <a:pt x="270" y="256"/>
                </a:lnTo>
                <a:close/>
                <a:moveTo>
                  <a:pt x="272" y="260"/>
                </a:moveTo>
                <a:lnTo>
                  <a:pt x="274" y="262"/>
                </a:lnTo>
                <a:lnTo>
                  <a:pt x="270" y="260"/>
                </a:lnTo>
                <a:lnTo>
                  <a:pt x="272" y="260"/>
                </a:lnTo>
                <a:close/>
                <a:moveTo>
                  <a:pt x="270" y="264"/>
                </a:moveTo>
                <a:lnTo>
                  <a:pt x="274" y="262"/>
                </a:lnTo>
                <a:lnTo>
                  <a:pt x="276" y="264"/>
                </a:lnTo>
                <a:lnTo>
                  <a:pt x="272" y="268"/>
                </a:lnTo>
                <a:lnTo>
                  <a:pt x="270" y="264"/>
                </a:lnTo>
                <a:close/>
                <a:moveTo>
                  <a:pt x="278" y="292"/>
                </a:moveTo>
                <a:lnTo>
                  <a:pt x="278" y="290"/>
                </a:lnTo>
                <a:lnTo>
                  <a:pt x="280" y="292"/>
                </a:lnTo>
                <a:lnTo>
                  <a:pt x="278" y="292"/>
                </a:lnTo>
                <a:close/>
                <a:moveTo>
                  <a:pt x="264" y="286"/>
                </a:moveTo>
                <a:lnTo>
                  <a:pt x="272" y="288"/>
                </a:lnTo>
                <a:lnTo>
                  <a:pt x="276" y="288"/>
                </a:lnTo>
                <a:lnTo>
                  <a:pt x="274" y="284"/>
                </a:lnTo>
                <a:lnTo>
                  <a:pt x="272" y="286"/>
                </a:lnTo>
                <a:lnTo>
                  <a:pt x="268" y="284"/>
                </a:lnTo>
                <a:lnTo>
                  <a:pt x="264" y="286"/>
                </a:lnTo>
                <a:close/>
                <a:moveTo>
                  <a:pt x="262" y="276"/>
                </a:moveTo>
                <a:lnTo>
                  <a:pt x="262" y="272"/>
                </a:lnTo>
                <a:lnTo>
                  <a:pt x="262" y="276"/>
                </a:lnTo>
                <a:close/>
                <a:moveTo>
                  <a:pt x="250" y="244"/>
                </a:moveTo>
                <a:lnTo>
                  <a:pt x="250" y="242"/>
                </a:lnTo>
                <a:lnTo>
                  <a:pt x="250" y="244"/>
                </a:lnTo>
                <a:close/>
                <a:moveTo>
                  <a:pt x="276" y="326"/>
                </a:moveTo>
                <a:lnTo>
                  <a:pt x="276" y="326"/>
                </a:lnTo>
                <a:lnTo>
                  <a:pt x="278" y="326"/>
                </a:lnTo>
                <a:lnTo>
                  <a:pt x="276" y="326"/>
                </a:lnTo>
                <a:close/>
                <a:moveTo>
                  <a:pt x="278" y="330"/>
                </a:moveTo>
                <a:lnTo>
                  <a:pt x="278" y="332"/>
                </a:lnTo>
                <a:lnTo>
                  <a:pt x="280" y="330"/>
                </a:lnTo>
                <a:lnTo>
                  <a:pt x="278" y="330"/>
                </a:lnTo>
                <a:close/>
                <a:moveTo>
                  <a:pt x="278" y="336"/>
                </a:moveTo>
                <a:lnTo>
                  <a:pt x="282" y="334"/>
                </a:lnTo>
                <a:lnTo>
                  <a:pt x="278" y="332"/>
                </a:lnTo>
                <a:lnTo>
                  <a:pt x="274" y="334"/>
                </a:lnTo>
                <a:lnTo>
                  <a:pt x="276" y="332"/>
                </a:lnTo>
                <a:lnTo>
                  <a:pt x="274" y="334"/>
                </a:lnTo>
                <a:lnTo>
                  <a:pt x="278" y="336"/>
                </a:lnTo>
                <a:lnTo>
                  <a:pt x="276" y="338"/>
                </a:lnTo>
                <a:lnTo>
                  <a:pt x="278" y="336"/>
                </a:lnTo>
                <a:close/>
                <a:moveTo>
                  <a:pt x="268" y="314"/>
                </a:moveTo>
                <a:lnTo>
                  <a:pt x="272" y="314"/>
                </a:lnTo>
                <a:lnTo>
                  <a:pt x="268" y="314"/>
                </a:lnTo>
                <a:lnTo>
                  <a:pt x="268" y="314"/>
                </a:lnTo>
                <a:close/>
                <a:moveTo>
                  <a:pt x="276" y="332"/>
                </a:moveTo>
                <a:lnTo>
                  <a:pt x="276" y="332"/>
                </a:lnTo>
                <a:lnTo>
                  <a:pt x="276" y="332"/>
                </a:lnTo>
                <a:close/>
                <a:moveTo>
                  <a:pt x="274" y="336"/>
                </a:moveTo>
                <a:lnTo>
                  <a:pt x="274" y="334"/>
                </a:lnTo>
                <a:lnTo>
                  <a:pt x="272" y="334"/>
                </a:lnTo>
                <a:lnTo>
                  <a:pt x="272" y="336"/>
                </a:lnTo>
                <a:lnTo>
                  <a:pt x="274" y="336"/>
                </a:lnTo>
                <a:close/>
                <a:moveTo>
                  <a:pt x="258" y="316"/>
                </a:moveTo>
                <a:lnTo>
                  <a:pt x="262" y="316"/>
                </a:lnTo>
                <a:lnTo>
                  <a:pt x="266" y="316"/>
                </a:lnTo>
                <a:lnTo>
                  <a:pt x="258" y="316"/>
                </a:lnTo>
                <a:close/>
                <a:moveTo>
                  <a:pt x="244" y="300"/>
                </a:moveTo>
                <a:lnTo>
                  <a:pt x="244" y="300"/>
                </a:lnTo>
                <a:lnTo>
                  <a:pt x="240" y="300"/>
                </a:lnTo>
                <a:lnTo>
                  <a:pt x="246" y="300"/>
                </a:lnTo>
                <a:lnTo>
                  <a:pt x="242" y="298"/>
                </a:lnTo>
                <a:lnTo>
                  <a:pt x="244" y="302"/>
                </a:lnTo>
                <a:lnTo>
                  <a:pt x="244" y="300"/>
                </a:lnTo>
                <a:close/>
                <a:moveTo>
                  <a:pt x="232" y="284"/>
                </a:moveTo>
                <a:lnTo>
                  <a:pt x="232" y="280"/>
                </a:lnTo>
                <a:lnTo>
                  <a:pt x="232" y="280"/>
                </a:lnTo>
                <a:lnTo>
                  <a:pt x="234" y="280"/>
                </a:lnTo>
                <a:lnTo>
                  <a:pt x="234" y="280"/>
                </a:lnTo>
                <a:lnTo>
                  <a:pt x="232" y="280"/>
                </a:lnTo>
                <a:lnTo>
                  <a:pt x="232" y="280"/>
                </a:lnTo>
                <a:lnTo>
                  <a:pt x="232" y="280"/>
                </a:lnTo>
                <a:lnTo>
                  <a:pt x="230" y="280"/>
                </a:lnTo>
                <a:lnTo>
                  <a:pt x="226" y="274"/>
                </a:lnTo>
                <a:lnTo>
                  <a:pt x="224" y="278"/>
                </a:lnTo>
                <a:lnTo>
                  <a:pt x="224" y="280"/>
                </a:lnTo>
                <a:lnTo>
                  <a:pt x="226" y="278"/>
                </a:lnTo>
                <a:lnTo>
                  <a:pt x="232" y="282"/>
                </a:lnTo>
                <a:lnTo>
                  <a:pt x="232" y="284"/>
                </a:lnTo>
                <a:close/>
                <a:moveTo>
                  <a:pt x="232" y="288"/>
                </a:moveTo>
                <a:lnTo>
                  <a:pt x="232" y="290"/>
                </a:lnTo>
                <a:lnTo>
                  <a:pt x="234" y="288"/>
                </a:lnTo>
                <a:lnTo>
                  <a:pt x="232" y="288"/>
                </a:lnTo>
                <a:close/>
                <a:moveTo>
                  <a:pt x="238" y="306"/>
                </a:moveTo>
                <a:lnTo>
                  <a:pt x="238" y="304"/>
                </a:lnTo>
                <a:lnTo>
                  <a:pt x="238" y="306"/>
                </a:lnTo>
                <a:close/>
                <a:moveTo>
                  <a:pt x="232" y="304"/>
                </a:moveTo>
                <a:lnTo>
                  <a:pt x="232" y="302"/>
                </a:lnTo>
                <a:lnTo>
                  <a:pt x="232" y="304"/>
                </a:lnTo>
                <a:lnTo>
                  <a:pt x="230" y="304"/>
                </a:lnTo>
                <a:lnTo>
                  <a:pt x="232" y="304"/>
                </a:lnTo>
                <a:lnTo>
                  <a:pt x="232" y="304"/>
                </a:lnTo>
                <a:close/>
                <a:moveTo>
                  <a:pt x="222" y="284"/>
                </a:moveTo>
                <a:lnTo>
                  <a:pt x="220" y="284"/>
                </a:lnTo>
                <a:lnTo>
                  <a:pt x="214" y="284"/>
                </a:lnTo>
                <a:lnTo>
                  <a:pt x="220" y="284"/>
                </a:lnTo>
                <a:lnTo>
                  <a:pt x="222" y="286"/>
                </a:lnTo>
                <a:lnTo>
                  <a:pt x="222" y="284"/>
                </a:lnTo>
                <a:close/>
                <a:moveTo>
                  <a:pt x="220" y="292"/>
                </a:moveTo>
                <a:lnTo>
                  <a:pt x="224" y="294"/>
                </a:lnTo>
                <a:lnTo>
                  <a:pt x="222" y="292"/>
                </a:lnTo>
                <a:lnTo>
                  <a:pt x="220" y="292"/>
                </a:lnTo>
                <a:close/>
                <a:moveTo>
                  <a:pt x="216" y="296"/>
                </a:moveTo>
                <a:lnTo>
                  <a:pt x="220" y="290"/>
                </a:lnTo>
                <a:lnTo>
                  <a:pt x="214" y="292"/>
                </a:lnTo>
                <a:lnTo>
                  <a:pt x="212" y="294"/>
                </a:lnTo>
                <a:lnTo>
                  <a:pt x="214" y="298"/>
                </a:lnTo>
                <a:lnTo>
                  <a:pt x="218" y="296"/>
                </a:lnTo>
                <a:lnTo>
                  <a:pt x="216" y="296"/>
                </a:lnTo>
                <a:close/>
                <a:moveTo>
                  <a:pt x="212" y="280"/>
                </a:moveTo>
                <a:lnTo>
                  <a:pt x="212" y="278"/>
                </a:lnTo>
                <a:lnTo>
                  <a:pt x="214" y="276"/>
                </a:lnTo>
                <a:lnTo>
                  <a:pt x="212" y="280"/>
                </a:lnTo>
                <a:close/>
                <a:moveTo>
                  <a:pt x="212" y="276"/>
                </a:moveTo>
                <a:lnTo>
                  <a:pt x="212" y="274"/>
                </a:lnTo>
                <a:lnTo>
                  <a:pt x="210" y="276"/>
                </a:lnTo>
                <a:lnTo>
                  <a:pt x="212" y="276"/>
                </a:lnTo>
                <a:close/>
                <a:moveTo>
                  <a:pt x="226" y="250"/>
                </a:moveTo>
                <a:lnTo>
                  <a:pt x="224" y="250"/>
                </a:lnTo>
                <a:lnTo>
                  <a:pt x="220" y="252"/>
                </a:lnTo>
                <a:lnTo>
                  <a:pt x="222" y="252"/>
                </a:lnTo>
                <a:lnTo>
                  <a:pt x="224" y="254"/>
                </a:lnTo>
                <a:lnTo>
                  <a:pt x="226" y="252"/>
                </a:lnTo>
                <a:lnTo>
                  <a:pt x="222" y="254"/>
                </a:lnTo>
                <a:lnTo>
                  <a:pt x="226" y="252"/>
                </a:lnTo>
                <a:lnTo>
                  <a:pt x="226" y="250"/>
                </a:lnTo>
                <a:close/>
                <a:moveTo>
                  <a:pt x="228" y="272"/>
                </a:moveTo>
                <a:lnTo>
                  <a:pt x="224" y="272"/>
                </a:lnTo>
                <a:lnTo>
                  <a:pt x="228" y="272"/>
                </a:lnTo>
                <a:lnTo>
                  <a:pt x="228" y="272"/>
                </a:lnTo>
                <a:close/>
                <a:moveTo>
                  <a:pt x="232" y="276"/>
                </a:moveTo>
                <a:lnTo>
                  <a:pt x="230" y="276"/>
                </a:lnTo>
                <a:lnTo>
                  <a:pt x="232" y="276"/>
                </a:lnTo>
                <a:lnTo>
                  <a:pt x="232" y="276"/>
                </a:lnTo>
                <a:close/>
                <a:moveTo>
                  <a:pt x="230" y="266"/>
                </a:moveTo>
                <a:lnTo>
                  <a:pt x="228" y="264"/>
                </a:lnTo>
                <a:lnTo>
                  <a:pt x="228" y="268"/>
                </a:lnTo>
                <a:lnTo>
                  <a:pt x="230" y="266"/>
                </a:lnTo>
                <a:close/>
                <a:moveTo>
                  <a:pt x="234" y="270"/>
                </a:moveTo>
                <a:lnTo>
                  <a:pt x="230" y="272"/>
                </a:lnTo>
                <a:lnTo>
                  <a:pt x="234" y="270"/>
                </a:lnTo>
                <a:close/>
                <a:moveTo>
                  <a:pt x="220" y="244"/>
                </a:moveTo>
                <a:lnTo>
                  <a:pt x="224" y="242"/>
                </a:lnTo>
                <a:lnTo>
                  <a:pt x="224" y="246"/>
                </a:lnTo>
                <a:lnTo>
                  <a:pt x="220" y="244"/>
                </a:lnTo>
                <a:close/>
                <a:moveTo>
                  <a:pt x="224" y="244"/>
                </a:moveTo>
                <a:lnTo>
                  <a:pt x="224" y="242"/>
                </a:lnTo>
                <a:lnTo>
                  <a:pt x="224" y="246"/>
                </a:lnTo>
                <a:lnTo>
                  <a:pt x="224" y="244"/>
                </a:lnTo>
                <a:close/>
                <a:moveTo>
                  <a:pt x="220" y="238"/>
                </a:moveTo>
                <a:lnTo>
                  <a:pt x="218" y="238"/>
                </a:lnTo>
                <a:lnTo>
                  <a:pt x="220" y="238"/>
                </a:lnTo>
                <a:lnTo>
                  <a:pt x="218" y="238"/>
                </a:lnTo>
                <a:lnTo>
                  <a:pt x="218" y="236"/>
                </a:lnTo>
                <a:lnTo>
                  <a:pt x="216" y="236"/>
                </a:lnTo>
                <a:lnTo>
                  <a:pt x="214" y="240"/>
                </a:lnTo>
                <a:lnTo>
                  <a:pt x="212" y="242"/>
                </a:lnTo>
                <a:lnTo>
                  <a:pt x="214" y="238"/>
                </a:lnTo>
                <a:lnTo>
                  <a:pt x="220" y="240"/>
                </a:lnTo>
                <a:lnTo>
                  <a:pt x="220" y="238"/>
                </a:lnTo>
                <a:lnTo>
                  <a:pt x="218" y="240"/>
                </a:lnTo>
                <a:lnTo>
                  <a:pt x="224" y="240"/>
                </a:lnTo>
                <a:lnTo>
                  <a:pt x="222" y="236"/>
                </a:lnTo>
                <a:lnTo>
                  <a:pt x="222" y="240"/>
                </a:lnTo>
                <a:lnTo>
                  <a:pt x="220" y="238"/>
                </a:lnTo>
                <a:close/>
                <a:moveTo>
                  <a:pt x="214" y="238"/>
                </a:moveTo>
                <a:lnTo>
                  <a:pt x="214" y="236"/>
                </a:lnTo>
                <a:lnTo>
                  <a:pt x="212" y="238"/>
                </a:lnTo>
                <a:lnTo>
                  <a:pt x="214" y="238"/>
                </a:lnTo>
                <a:close/>
                <a:moveTo>
                  <a:pt x="214" y="218"/>
                </a:moveTo>
                <a:lnTo>
                  <a:pt x="212" y="216"/>
                </a:lnTo>
                <a:lnTo>
                  <a:pt x="210" y="220"/>
                </a:lnTo>
                <a:lnTo>
                  <a:pt x="214" y="218"/>
                </a:lnTo>
                <a:lnTo>
                  <a:pt x="210" y="218"/>
                </a:lnTo>
                <a:lnTo>
                  <a:pt x="214" y="218"/>
                </a:lnTo>
                <a:close/>
                <a:moveTo>
                  <a:pt x="216" y="234"/>
                </a:moveTo>
                <a:lnTo>
                  <a:pt x="218" y="234"/>
                </a:lnTo>
                <a:lnTo>
                  <a:pt x="216" y="234"/>
                </a:lnTo>
                <a:close/>
                <a:moveTo>
                  <a:pt x="214" y="220"/>
                </a:moveTo>
                <a:lnTo>
                  <a:pt x="206" y="222"/>
                </a:lnTo>
                <a:lnTo>
                  <a:pt x="210" y="224"/>
                </a:lnTo>
                <a:lnTo>
                  <a:pt x="214" y="220"/>
                </a:lnTo>
                <a:close/>
                <a:moveTo>
                  <a:pt x="216" y="246"/>
                </a:moveTo>
                <a:lnTo>
                  <a:pt x="218" y="250"/>
                </a:lnTo>
                <a:lnTo>
                  <a:pt x="216" y="248"/>
                </a:lnTo>
                <a:lnTo>
                  <a:pt x="216" y="244"/>
                </a:lnTo>
                <a:lnTo>
                  <a:pt x="214" y="248"/>
                </a:lnTo>
                <a:lnTo>
                  <a:pt x="216" y="246"/>
                </a:lnTo>
                <a:close/>
                <a:moveTo>
                  <a:pt x="216" y="250"/>
                </a:moveTo>
                <a:lnTo>
                  <a:pt x="216" y="250"/>
                </a:lnTo>
                <a:lnTo>
                  <a:pt x="216" y="250"/>
                </a:lnTo>
                <a:close/>
                <a:moveTo>
                  <a:pt x="216" y="254"/>
                </a:moveTo>
                <a:lnTo>
                  <a:pt x="216" y="252"/>
                </a:lnTo>
                <a:lnTo>
                  <a:pt x="218" y="250"/>
                </a:lnTo>
                <a:lnTo>
                  <a:pt x="216" y="254"/>
                </a:lnTo>
                <a:close/>
                <a:moveTo>
                  <a:pt x="228" y="298"/>
                </a:moveTo>
                <a:lnTo>
                  <a:pt x="228" y="300"/>
                </a:lnTo>
                <a:lnTo>
                  <a:pt x="228" y="302"/>
                </a:lnTo>
                <a:lnTo>
                  <a:pt x="228" y="300"/>
                </a:lnTo>
                <a:lnTo>
                  <a:pt x="228" y="298"/>
                </a:lnTo>
                <a:close/>
                <a:moveTo>
                  <a:pt x="240" y="302"/>
                </a:moveTo>
                <a:lnTo>
                  <a:pt x="242" y="304"/>
                </a:lnTo>
                <a:lnTo>
                  <a:pt x="240" y="302"/>
                </a:lnTo>
                <a:close/>
                <a:moveTo>
                  <a:pt x="234" y="278"/>
                </a:moveTo>
                <a:lnTo>
                  <a:pt x="234" y="276"/>
                </a:lnTo>
                <a:lnTo>
                  <a:pt x="236" y="276"/>
                </a:lnTo>
                <a:lnTo>
                  <a:pt x="234" y="278"/>
                </a:lnTo>
                <a:lnTo>
                  <a:pt x="234" y="278"/>
                </a:lnTo>
                <a:close/>
                <a:moveTo>
                  <a:pt x="232" y="282"/>
                </a:moveTo>
                <a:lnTo>
                  <a:pt x="240" y="278"/>
                </a:lnTo>
                <a:lnTo>
                  <a:pt x="236" y="276"/>
                </a:lnTo>
                <a:lnTo>
                  <a:pt x="252" y="274"/>
                </a:lnTo>
                <a:lnTo>
                  <a:pt x="250" y="280"/>
                </a:lnTo>
                <a:lnTo>
                  <a:pt x="252" y="276"/>
                </a:lnTo>
                <a:lnTo>
                  <a:pt x="256" y="276"/>
                </a:lnTo>
                <a:lnTo>
                  <a:pt x="254" y="278"/>
                </a:lnTo>
                <a:lnTo>
                  <a:pt x="258" y="276"/>
                </a:lnTo>
                <a:lnTo>
                  <a:pt x="260" y="270"/>
                </a:lnTo>
                <a:lnTo>
                  <a:pt x="256" y="274"/>
                </a:lnTo>
                <a:lnTo>
                  <a:pt x="254" y="272"/>
                </a:lnTo>
                <a:lnTo>
                  <a:pt x="250" y="274"/>
                </a:lnTo>
                <a:lnTo>
                  <a:pt x="250" y="274"/>
                </a:lnTo>
                <a:lnTo>
                  <a:pt x="250" y="272"/>
                </a:lnTo>
                <a:lnTo>
                  <a:pt x="250" y="276"/>
                </a:lnTo>
                <a:lnTo>
                  <a:pt x="242" y="272"/>
                </a:lnTo>
                <a:lnTo>
                  <a:pt x="234" y="276"/>
                </a:lnTo>
                <a:lnTo>
                  <a:pt x="232" y="282"/>
                </a:lnTo>
                <a:close/>
                <a:moveTo>
                  <a:pt x="236" y="270"/>
                </a:moveTo>
                <a:lnTo>
                  <a:pt x="236" y="268"/>
                </a:lnTo>
                <a:lnTo>
                  <a:pt x="236" y="268"/>
                </a:lnTo>
                <a:lnTo>
                  <a:pt x="238" y="266"/>
                </a:lnTo>
                <a:lnTo>
                  <a:pt x="236" y="270"/>
                </a:lnTo>
                <a:close/>
                <a:moveTo>
                  <a:pt x="236" y="266"/>
                </a:moveTo>
                <a:lnTo>
                  <a:pt x="238" y="270"/>
                </a:lnTo>
                <a:lnTo>
                  <a:pt x="242" y="268"/>
                </a:lnTo>
                <a:lnTo>
                  <a:pt x="236" y="266"/>
                </a:lnTo>
                <a:close/>
                <a:moveTo>
                  <a:pt x="250" y="272"/>
                </a:moveTo>
                <a:lnTo>
                  <a:pt x="248" y="268"/>
                </a:lnTo>
                <a:lnTo>
                  <a:pt x="248" y="270"/>
                </a:lnTo>
                <a:lnTo>
                  <a:pt x="250" y="272"/>
                </a:lnTo>
                <a:close/>
                <a:moveTo>
                  <a:pt x="248" y="244"/>
                </a:moveTo>
                <a:lnTo>
                  <a:pt x="246" y="244"/>
                </a:lnTo>
                <a:lnTo>
                  <a:pt x="248" y="244"/>
                </a:lnTo>
                <a:lnTo>
                  <a:pt x="248" y="244"/>
                </a:lnTo>
                <a:close/>
                <a:moveTo>
                  <a:pt x="262" y="286"/>
                </a:moveTo>
                <a:lnTo>
                  <a:pt x="264" y="286"/>
                </a:lnTo>
                <a:lnTo>
                  <a:pt x="264" y="286"/>
                </a:lnTo>
                <a:lnTo>
                  <a:pt x="262" y="286"/>
                </a:lnTo>
                <a:close/>
                <a:moveTo>
                  <a:pt x="246" y="284"/>
                </a:moveTo>
                <a:lnTo>
                  <a:pt x="246" y="284"/>
                </a:lnTo>
                <a:lnTo>
                  <a:pt x="248" y="286"/>
                </a:lnTo>
                <a:lnTo>
                  <a:pt x="246" y="284"/>
                </a:lnTo>
                <a:close/>
                <a:moveTo>
                  <a:pt x="246" y="228"/>
                </a:moveTo>
                <a:lnTo>
                  <a:pt x="246" y="232"/>
                </a:lnTo>
                <a:lnTo>
                  <a:pt x="244" y="230"/>
                </a:lnTo>
                <a:lnTo>
                  <a:pt x="246" y="228"/>
                </a:lnTo>
                <a:close/>
                <a:moveTo>
                  <a:pt x="238" y="212"/>
                </a:moveTo>
                <a:lnTo>
                  <a:pt x="234" y="216"/>
                </a:lnTo>
                <a:lnTo>
                  <a:pt x="238" y="212"/>
                </a:lnTo>
                <a:close/>
                <a:moveTo>
                  <a:pt x="252" y="266"/>
                </a:moveTo>
                <a:lnTo>
                  <a:pt x="252" y="268"/>
                </a:lnTo>
                <a:lnTo>
                  <a:pt x="254" y="268"/>
                </a:lnTo>
                <a:lnTo>
                  <a:pt x="252" y="266"/>
                </a:lnTo>
                <a:close/>
                <a:moveTo>
                  <a:pt x="248" y="264"/>
                </a:moveTo>
                <a:lnTo>
                  <a:pt x="248" y="264"/>
                </a:lnTo>
                <a:lnTo>
                  <a:pt x="248" y="264"/>
                </a:lnTo>
                <a:close/>
                <a:moveTo>
                  <a:pt x="240" y="222"/>
                </a:moveTo>
                <a:lnTo>
                  <a:pt x="234" y="224"/>
                </a:lnTo>
                <a:lnTo>
                  <a:pt x="236" y="224"/>
                </a:lnTo>
                <a:lnTo>
                  <a:pt x="240" y="222"/>
                </a:lnTo>
                <a:close/>
                <a:moveTo>
                  <a:pt x="242" y="266"/>
                </a:moveTo>
                <a:lnTo>
                  <a:pt x="242" y="266"/>
                </a:lnTo>
                <a:lnTo>
                  <a:pt x="242" y="268"/>
                </a:lnTo>
                <a:lnTo>
                  <a:pt x="244" y="268"/>
                </a:lnTo>
                <a:lnTo>
                  <a:pt x="238" y="266"/>
                </a:lnTo>
                <a:lnTo>
                  <a:pt x="244" y="270"/>
                </a:lnTo>
                <a:lnTo>
                  <a:pt x="244" y="266"/>
                </a:lnTo>
                <a:lnTo>
                  <a:pt x="246" y="268"/>
                </a:lnTo>
                <a:lnTo>
                  <a:pt x="242" y="266"/>
                </a:lnTo>
                <a:close/>
                <a:moveTo>
                  <a:pt x="238" y="262"/>
                </a:moveTo>
                <a:lnTo>
                  <a:pt x="240" y="262"/>
                </a:lnTo>
                <a:lnTo>
                  <a:pt x="242" y="262"/>
                </a:lnTo>
                <a:lnTo>
                  <a:pt x="234" y="260"/>
                </a:lnTo>
                <a:lnTo>
                  <a:pt x="238" y="262"/>
                </a:lnTo>
                <a:close/>
                <a:moveTo>
                  <a:pt x="230" y="228"/>
                </a:moveTo>
                <a:lnTo>
                  <a:pt x="228" y="224"/>
                </a:lnTo>
                <a:lnTo>
                  <a:pt x="232" y="228"/>
                </a:lnTo>
                <a:lnTo>
                  <a:pt x="230" y="228"/>
                </a:lnTo>
                <a:close/>
                <a:moveTo>
                  <a:pt x="238" y="252"/>
                </a:moveTo>
                <a:lnTo>
                  <a:pt x="238" y="250"/>
                </a:lnTo>
                <a:lnTo>
                  <a:pt x="238" y="250"/>
                </a:lnTo>
                <a:lnTo>
                  <a:pt x="238" y="252"/>
                </a:lnTo>
                <a:close/>
                <a:moveTo>
                  <a:pt x="204" y="194"/>
                </a:moveTo>
                <a:lnTo>
                  <a:pt x="198" y="196"/>
                </a:lnTo>
                <a:lnTo>
                  <a:pt x="196" y="196"/>
                </a:lnTo>
                <a:lnTo>
                  <a:pt x="200" y="200"/>
                </a:lnTo>
                <a:lnTo>
                  <a:pt x="204" y="194"/>
                </a:lnTo>
                <a:close/>
                <a:moveTo>
                  <a:pt x="200" y="204"/>
                </a:moveTo>
                <a:lnTo>
                  <a:pt x="200" y="206"/>
                </a:lnTo>
                <a:lnTo>
                  <a:pt x="202" y="208"/>
                </a:lnTo>
                <a:lnTo>
                  <a:pt x="200" y="204"/>
                </a:lnTo>
                <a:close/>
                <a:moveTo>
                  <a:pt x="210" y="240"/>
                </a:moveTo>
                <a:lnTo>
                  <a:pt x="212" y="238"/>
                </a:lnTo>
                <a:lnTo>
                  <a:pt x="210" y="238"/>
                </a:lnTo>
                <a:lnTo>
                  <a:pt x="210" y="240"/>
                </a:lnTo>
                <a:close/>
                <a:moveTo>
                  <a:pt x="194" y="196"/>
                </a:moveTo>
                <a:lnTo>
                  <a:pt x="194" y="196"/>
                </a:lnTo>
                <a:lnTo>
                  <a:pt x="192" y="194"/>
                </a:lnTo>
                <a:lnTo>
                  <a:pt x="194" y="196"/>
                </a:lnTo>
                <a:close/>
                <a:moveTo>
                  <a:pt x="214" y="276"/>
                </a:moveTo>
                <a:lnTo>
                  <a:pt x="214" y="278"/>
                </a:lnTo>
                <a:lnTo>
                  <a:pt x="214" y="276"/>
                </a:lnTo>
                <a:close/>
                <a:moveTo>
                  <a:pt x="210" y="284"/>
                </a:moveTo>
                <a:lnTo>
                  <a:pt x="208" y="286"/>
                </a:lnTo>
                <a:lnTo>
                  <a:pt x="210" y="286"/>
                </a:lnTo>
                <a:lnTo>
                  <a:pt x="210" y="284"/>
                </a:lnTo>
                <a:close/>
                <a:moveTo>
                  <a:pt x="204" y="284"/>
                </a:moveTo>
                <a:lnTo>
                  <a:pt x="206" y="282"/>
                </a:lnTo>
                <a:lnTo>
                  <a:pt x="208" y="284"/>
                </a:lnTo>
                <a:lnTo>
                  <a:pt x="206" y="284"/>
                </a:lnTo>
                <a:lnTo>
                  <a:pt x="206" y="282"/>
                </a:lnTo>
                <a:lnTo>
                  <a:pt x="206" y="282"/>
                </a:lnTo>
                <a:lnTo>
                  <a:pt x="206" y="282"/>
                </a:lnTo>
                <a:lnTo>
                  <a:pt x="208" y="284"/>
                </a:lnTo>
                <a:lnTo>
                  <a:pt x="204" y="284"/>
                </a:lnTo>
                <a:close/>
                <a:moveTo>
                  <a:pt x="208" y="296"/>
                </a:moveTo>
                <a:lnTo>
                  <a:pt x="212" y="294"/>
                </a:lnTo>
                <a:lnTo>
                  <a:pt x="212" y="292"/>
                </a:lnTo>
                <a:lnTo>
                  <a:pt x="204" y="294"/>
                </a:lnTo>
                <a:lnTo>
                  <a:pt x="206" y="294"/>
                </a:lnTo>
                <a:lnTo>
                  <a:pt x="206" y="296"/>
                </a:lnTo>
                <a:lnTo>
                  <a:pt x="208" y="298"/>
                </a:lnTo>
                <a:lnTo>
                  <a:pt x="210" y="298"/>
                </a:lnTo>
                <a:lnTo>
                  <a:pt x="208" y="296"/>
                </a:lnTo>
                <a:close/>
                <a:moveTo>
                  <a:pt x="222" y="314"/>
                </a:moveTo>
                <a:lnTo>
                  <a:pt x="216" y="310"/>
                </a:lnTo>
                <a:lnTo>
                  <a:pt x="216" y="312"/>
                </a:lnTo>
                <a:lnTo>
                  <a:pt x="216" y="318"/>
                </a:lnTo>
                <a:lnTo>
                  <a:pt x="218" y="314"/>
                </a:lnTo>
                <a:lnTo>
                  <a:pt x="216" y="312"/>
                </a:lnTo>
                <a:lnTo>
                  <a:pt x="216" y="314"/>
                </a:lnTo>
                <a:lnTo>
                  <a:pt x="214" y="310"/>
                </a:lnTo>
                <a:lnTo>
                  <a:pt x="216" y="314"/>
                </a:lnTo>
                <a:lnTo>
                  <a:pt x="216" y="312"/>
                </a:lnTo>
                <a:lnTo>
                  <a:pt x="216" y="312"/>
                </a:lnTo>
                <a:lnTo>
                  <a:pt x="216" y="312"/>
                </a:lnTo>
                <a:lnTo>
                  <a:pt x="218" y="314"/>
                </a:lnTo>
                <a:lnTo>
                  <a:pt x="218" y="312"/>
                </a:lnTo>
                <a:lnTo>
                  <a:pt x="224" y="314"/>
                </a:lnTo>
                <a:lnTo>
                  <a:pt x="222" y="314"/>
                </a:lnTo>
                <a:lnTo>
                  <a:pt x="224" y="312"/>
                </a:lnTo>
                <a:lnTo>
                  <a:pt x="222" y="306"/>
                </a:lnTo>
                <a:lnTo>
                  <a:pt x="222" y="314"/>
                </a:lnTo>
                <a:close/>
                <a:moveTo>
                  <a:pt x="224" y="318"/>
                </a:moveTo>
                <a:lnTo>
                  <a:pt x="226" y="322"/>
                </a:lnTo>
                <a:lnTo>
                  <a:pt x="226" y="318"/>
                </a:lnTo>
                <a:lnTo>
                  <a:pt x="224" y="318"/>
                </a:lnTo>
                <a:close/>
                <a:moveTo>
                  <a:pt x="218" y="322"/>
                </a:moveTo>
                <a:lnTo>
                  <a:pt x="218" y="322"/>
                </a:lnTo>
                <a:lnTo>
                  <a:pt x="218" y="322"/>
                </a:lnTo>
                <a:close/>
                <a:moveTo>
                  <a:pt x="214" y="322"/>
                </a:moveTo>
                <a:lnTo>
                  <a:pt x="216" y="320"/>
                </a:lnTo>
                <a:lnTo>
                  <a:pt x="216" y="322"/>
                </a:lnTo>
                <a:lnTo>
                  <a:pt x="214" y="322"/>
                </a:lnTo>
                <a:close/>
                <a:moveTo>
                  <a:pt x="214" y="322"/>
                </a:moveTo>
                <a:lnTo>
                  <a:pt x="214" y="326"/>
                </a:lnTo>
                <a:lnTo>
                  <a:pt x="218" y="326"/>
                </a:lnTo>
                <a:lnTo>
                  <a:pt x="220" y="326"/>
                </a:lnTo>
                <a:lnTo>
                  <a:pt x="214" y="322"/>
                </a:lnTo>
                <a:close/>
                <a:moveTo>
                  <a:pt x="204" y="296"/>
                </a:moveTo>
                <a:lnTo>
                  <a:pt x="204" y="296"/>
                </a:lnTo>
                <a:lnTo>
                  <a:pt x="204" y="300"/>
                </a:lnTo>
                <a:lnTo>
                  <a:pt x="202" y="296"/>
                </a:lnTo>
                <a:lnTo>
                  <a:pt x="204" y="296"/>
                </a:lnTo>
                <a:close/>
                <a:moveTo>
                  <a:pt x="210" y="294"/>
                </a:moveTo>
                <a:lnTo>
                  <a:pt x="206" y="294"/>
                </a:lnTo>
                <a:lnTo>
                  <a:pt x="210" y="294"/>
                </a:lnTo>
                <a:close/>
                <a:moveTo>
                  <a:pt x="208" y="326"/>
                </a:moveTo>
                <a:lnTo>
                  <a:pt x="210" y="326"/>
                </a:lnTo>
                <a:lnTo>
                  <a:pt x="212" y="326"/>
                </a:lnTo>
                <a:lnTo>
                  <a:pt x="208" y="326"/>
                </a:lnTo>
                <a:close/>
                <a:moveTo>
                  <a:pt x="198" y="290"/>
                </a:moveTo>
                <a:lnTo>
                  <a:pt x="200" y="288"/>
                </a:lnTo>
                <a:lnTo>
                  <a:pt x="202" y="290"/>
                </a:lnTo>
                <a:lnTo>
                  <a:pt x="202" y="290"/>
                </a:lnTo>
                <a:lnTo>
                  <a:pt x="198" y="290"/>
                </a:lnTo>
                <a:close/>
                <a:moveTo>
                  <a:pt x="208" y="328"/>
                </a:moveTo>
                <a:lnTo>
                  <a:pt x="214" y="328"/>
                </a:lnTo>
                <a:lnTo>
                  <a:pt x="212" y="324"/>
                </a:lnTo>
                <a:lnTo>
                  <a:pt x="208" y="328"/>
                </a:lnTo>
                <a:close/>
                <a:moveTo>
                  <a:pt x="200" y="308"/>
                </a:moveTo>
                <a:lnTo>
                  <a:pt x="202" y="308"/>
                </a:lnTo>
                <a:lnTo>
                  <a:pt x="202" y="310"/>
                </a:lnTo>
                <a:lnTo>
                  <a:pt x="200" y="308"/>
                </a:lnTo>
                <a:close/>
                <a:moveTo>
                  <a:pt x="196" y="286"/>
                </a:moveTo>
                <a:lnTo>
                  <a:pt x="198" y="284"/>
                </a:lnTo>
                <a:lnTo>
                  <a:pt x="192" y="282"/>
                </a:lnTo>
                <a:lnTo>
                  <a:pt x="196" y="286"/>
                </a:lnTo>
                <a:close/>
                <a:moveTo>
                  <a:pt x="196" y="298"/>
                </a:moveTo>
                <a:lnTo>
                  <a:pt x="198" y="300"/>
                </a:lnTo>
                <a:lnTo>
                  <a:pt x="200" y="298"/>
                </a:lnTo>
                <a:lnTo>
                  <a:pt x="196" y="298"/>
                </a:lnTo>
                <a:close/>
                <a:moveTo>
                  <a:pt x="214" y="328"/>
                </a:moveTo>
                <a:lnTo>
                  <a:pt x="206" y="326"/>
                </a:lnTo>
                <a:lnTo>
                  <a:pt x="208" y="330"/>
                </a:lnTo>
                <a:lnTo>
                  <a:pt x="208" y="328"/>
                </a:lnTo>
                <a:lnTo>
                  <a:pt x="214" y="328"/>
                </a:lnTo>
                <a:lnTo>
                  <a:pt x="208" y="330"/>
                </a:lnTo>
                <a:lnTo>
                  <a:pt x="214" y="328"/>
                </a:lnTo>
                <a:close/>
                <a:moveTo>
                  <a:pt x="226" y="380"/>
                </a:moveTo>
                <a:lnTo>
                  <a:pt x="226" y="384"/>
                </a:lnTo>
                <a:lnTo>
                  <a:pt x="226" y="380"/>
                </a:lnTo>
                <a:lnTo>
                  <a:pt x="226" y="380"/>
                </a:lnTo>
                <a:close/>
                <a:moveTo>
                  <a:pt x="244" y="358"/>
                </a:moveTo>
                <a:lnTo>
                  <a:pt x="244" y="356"/>
                </a:lnTo>
                <a:lnTo>
                  <a:pt x="244" y="358"/>
                </a:lnTo>
                <a:close/>
                <a:moveTo>
                  <a:pt x="244" y="352"/>
                </a:moveTo>
                <a:lnTo>
                  <a:pt x="236" y="354"/>
                </a:lnTo>
                <a:lnTo>
                  <a:pt x="240" y="352"/>
                </a:lnTo>
                <a:lnTo>
                  <a:pt x="244" y="352"/>
                </a:lnTo>
                <a:close/>
                <a:moveTo>
                  <a:pt x="234" y="334"/>
                </a:moveTo>
                <a:lnTo>
                  <a:pt x="230" y="336"/>
                </a:lnTo>
                <a:lnTo>
                  <a:pt x="234" y="334"/>
                </a:lnTo>
                <a:close/>
                <a:moveTo>
                  <a:pt x="240" y="354"/>
                </a:moveTo>
                <a:lnTo>
                  <a:pt x="238" y="360"/>
                </a:lnTo>
                <a:lnTo>
                  <a:pt x="242" y="358"/>
                </a:lnTo>
                <a:lnTo>
                  <a:pt x="240" y="354"/>
                </a:lnTo>
                <a:close/>
                <a:moveTo>
                  <a:pt x="234" y="368"/>
                </a:moveTo>
                <a:lnTo>
                  <a:pt x="238" y="366"/>
                </a:lnTo>
                <a:lnTo>
                  <a:pt x="234" y="368"/>
                </a:lnTo>
                <a:close/>
                <a:moveTo>
                  <a:pt x="244" y="336"/>
                </a:moveTo>
                <a:lnTo>
                  <a:pt x="240" y="334"/>
                </a:lnTo>
                <a:lnTo>
                  <a:pt x="238" y="338"/>
                </a:lnTo>
                <a:lnTo>
                  <a:pt x="238" y="338"/>
                </a:lnTo>
                <a:lnTo>
                  <a:pt x="238" y="338"/>
                </a:lnTo>
                <a:lnTo>
                  <a:pt x="238" y="336"/>
                </a:lnTo>
                <a:lnTo>
                  <a:pt x="244" y="336"/>
                </a:lnTo>
                <a:close/>
                <a:moveTo>
                  <a:pt x="240" y="326"/>
                </a:moveTo>
                <a:lnTo>
                  <a:pt x="236" y="324"/>
                </a:lnTo>
                <a:lnTo>
                  <a:pt x="236" y="322"/>
                </a:lnTo>
                <a:lnTo>
                  <a:pt x="236" y="324"/>
                </a:lnTo>
                <a:lnTo>
                  <a:pt x="230" y="320"/>
                </a:lnTo>
                <a:lnTo>
                  <a:pt x="232" y="320"/>
                </a:lnTo>
                <a:lnTo>
                  <a:pt x="232" y="320"/>
                </a:lnTo>
                <a:lnTo>
                  <a:pt x="232" y="322"/>
                </a:lnTo>
                <a:lnTo>
                  <a:pt x="230" y="316"/>
                </a:lnTo>
                <a:lnTo>
                  <a:pt x="230" y="320"/>
                </a:lnTo>
                <a:lnTo>
                  <a:pt x="230" y="320"/>
                </a:lnTo>
                <a:lnTo>
                  <a:pt x="230" y="324"/>
                </a:lnTo>
                <a:lnTo>
                  <a:pt x="228" y="326"/>
                </a:lnTo>
                <a:lnTo>
                  <a:pt x="234" y="328"/>
                </a:lnTo>
                <a:lnTo>
                  <a:pt x="234" y="322"/>
                </a:lnTo>
                <a:lnTo>
                  <a:pt x="234" y="326"/>
                </a:lnTo>
                <a:lnTo>
                  <a:pt x="240" y="326"/>
                </a:lnTo>
                <a:close/>
                <a:moveTo>
                  <a:pt x="232" y="316"/>
                </a:moveTo>
                <a:lnTo>
                  <a:pt x="230" y="316"/>
                </a:lnTo>
                <a:lnTo>
                  <a:pt x="232" y="322"/>
                </a:lnTo>
                <a:lnTo>
                  <a:pt x="232" y="316"/>
                </a:lnTo>
                <a:close/>
                <a:moveTo>
                  <a:pt x="268" y="340"/>
                </a:moveTo>
                <a:lnTo>
                  <a:pt x="268" y="342"/>
                </a:lnTo>
                <a:lnTo>
                  <a:pt x="270" y="342"/>
                </a:lnTo>
                <a:lnTo>
                  <a:pt x="268" y="340"/>
                </a:lnTo>
                <a:close/>
                <a:moveTo>
                  <a:pt x="264" y="338"/>
                </a:moveTo>
                <a:lnTo>
                  <a:pt x="266" y="340"/>
                </a:lnTo>
                <a:lnTo>
                  <a:pt x="266" y="340"/>
                </a:lnTo>
                <a:lnTo>
                  <a:pt x="264" y="338"/>
                </a:lnTo>
                <a:close/>
                <a:moveTo>
                  <a:pt x="262" y="336"/>
                </a:moveTo>
                <a:lnTo>
                  <a:pt x="258" y="338"/>
                </a:lnTo>
                <a:lnTo>
                  <a:pt x="262" y="336"/>
                </a:lnTo>
                <a:close/>
                <a:moveTo>
                  <a:pt x="268" y="352"/>
                </a:moveTo>
                <a:lnTo>
                  <a:pt x="264" y="356"/>
                </a:lnTo>
                <a:lnTo>
                  <a:pt x="266" y="350"/>
                </a:lnTo>
                <a:lnTo>
                  <a:pt x="268" y="352"/>
                </a:lnTo>
                <a:close/>
                <a:moveTo>
                  <a:pt x="266" y="342"/>
                </a:moveTo>
                <a:lnTo>
                  <a:pt x="268" y="344"/>
                </a:lnTo>
                <a:lnTo>
                  <a:pt x="264" y="344"/>
                </a:lnTo>
                <a:lnTo>
                  <a:pt x="266" y="342"/>
                </a:lnTo>
                <a:close/>
                <a:moveTo>
                  <a:pt x="284" y="332"/>
                </a:moveTo>
                <a:lnTo>
                  <a:pt x="288" y="328"/>
                </a:lnTo>
                <a:lnTo>
                  <a:pt x="282" y="334"/>
                </a:lnTo>
                <a:lnTo>
                  <a:pt x="282" y="334"/>
                </a:lnTo>
                <a:lnTo>
                  <a:pt x="278" y="334"/>
                </a:lnTo>
                <a:lnTo>
                  <a:pt x="278" y="334"/>
                </a:lnTo>
                <a:lnTo>
                  <a:pt x="282" y="338"/>
                </a:lnTo>
                <a:lnTo>
                  <a:pt x="284" y="336"/>
                </a:lnTo>
                <a:lnTo>
                  <a:pt x="284" y="338"/>
                </a:lnTo>
                <a:lnTo>
                  <a:pt x="288" y="336"/>
                </a:lnTo>
                <a:lnTo>
                  <a:pt x="290" y="336"/>
                </a:lnTo>
                <a:lnTo>
                  <a:pt x="288" y="336"/>
                </a:lnTo>
                <a:lnTo>
                  <a:pt x="284" y="336"/>
                </a:lnTo>
                <a:lnTo>
                  <a:pt x="286" y="332"/>
                </a:lnTo>
                <a:lnTo>
                  <a:pt x="286" y="334"/>
                </a:lnTo>
                <a:lnTo>
                  <a:pt x="288" y="336"/>
                </a:lnTo>
                <a:lnTo>
                  <a:pt x="284" y="332"/>
                </a:lnTo>
                <a:close/>
                <a:moveTo>
                  <a:pt x="288" y="342"/>
                </a:moveTo>
                <a:lnTo>
                  <a:pt x="292" y="342"/>
                </a:lnTo>
                <a:lnTo>
                  <a:pt x="292" y="338"/>
                </a:lnTo>
                <a:lnTo>
                  <a:pt x="292" y="338"/>
                </a:lnTo>
                <a:lnTo>
                  <a:pt x="288" y="342"/>
                </a:lnTo>
                <a:close/>
                <a:moveTo>
                  <a:pt x="292" y="352"/>
                </a:moveTo>
                <a:lnTo>
                  <a:pt x="296" y="348"/>
                </a:lnTo>
                <a:lnTo>
                  <a:pt x="296" y="352"/>
                </a:lnTo>
                <a:lnTo>
                  <a:pt x="292" y="352"/>
                </a:lnTo>
                <a:close/>
                <a:moveTo>
                  <a:pt x="322" y="380"/>
                </a:moveTo>
                <a:lnTo>
                  <a:pt x="324" y="378"/>
                </a:lnTo>
                <a:lnTo>
                  <a:pt x="322" y="376"/>
                </a:lnTo>
                <a:lnTo>
                  <a:pt x="318" y="378"/>
                </a:lnTo>
                <a:lnTo>
                  <a:pt x="322" y="380"/>
                </a:lnTo>
                <a:close/>
                <a:moveTo>
                  <a:pt x="326" y="372"/>
                </a:moveTo>
                <a:lnTo>
                  <a:pt x="326" y="370"/>
                </a:lnTo>
                <a:lnTo>
                  <a:pt x="324" y="374"/>
                </a:lnTo>
                <a:lnTo>
                  <a:pt x="326" y="372"/>
                </a:lnTo>
                <a:close/>
                <a:moveTo>
                  <a:pt x="318" y="262"/>
                </a:moveTo>
                <a:lnTo>
                  <a:pt x="316" y="260"/>
                </a:lnTo>
                <a:lnTo>
                  <a:pt x="318" y="264"/>
                </a:lnTo>
                <a:lnTo>
                  <a:pt x="318" y="262"/>
                </a:lnTo>
                <a:close/>
                <a:moveTo>
                  <a:pt x="324" y="278"/>
                </a:moveTo>
                <a:lnTo>
                  <a:pt x="322" y="274"/>
                </a:lnTo>
                <a:lnTo>
                  <a:pt x="324" y="278"/>
                </a:lnTo>
                <a:close/>
                <a:moveTo>
                  <a:pt x="336" y="312"/>
                </a:moveTo>
                <a:lnTo>
                  <a:pt x="336" y="310"/>
                </a:lnTo>
                <a:lnTo>
                  <a:pt x="338" y="312"/>
                </a:lnTo>
                <a:lnTo>
                  <a:pt x="336" y="312"/>
                </a:lnTo>
                <a:close/>
                <a:moveTo>
                  <a:pt x="338" y="316"/>
                </a:moveTo>
                <a:lnTo>
                  <a:pt x="338" y="316"/>
                </a:lnTo>
                <a:lnTo>
                  <a:pt x="338" y="316"/>
                </a:lnTo>
                <a:close/>
                <a:moveTo>
                  <a:pt x="362" y="376"/>
                </a:moveTo>
                <a:lnTo>
                  <a:pt x="362" y="382"/>
                </a:lnTo>
                <a:lnTo>
                  <a:pt x="358" y="378"/>
                </a:lnTo>
                <a:lnTo>
                  <a:pt x="360" y="376"/>
                </a:lnTo>
                <a:lnTo>
                  <a:pt x="362" y="376"/>
                </a:lnTo>
                <a:close/>
                <a:moveTo>
                  <a:pt x="370" y="408"/>
                </a:moveTo>
                <a:lnTo>
                  <a:pt x="370" y="410"/>
                </a:lnTo>
                <a:lnTo>
                  <a:pt x="372" y="410"/>
                </a:lnTo>
                <a:lnTo>
                  <a:pt x="370" y="408"/>
                </a:lnTo>
                <a:close/>
                <a:moveTo>
                  <a:pt x="362" y="380"/>
                </a:moveTo>
                <a:lnTo>
                  <a:pt x="362" y="376"/>
                </a:lnTo>
                <a:lnTo>
                  <a:pt x="362" y="376"/>
                </a:lnTo>
                <a:lnTo>
                  <a:pt x="358" y="378"/>
                </a:lnTo>
                <a:lnTo>
                  <a:pt x="362" y="378"/>
                </a:lnTo>
                <a:lnTo>
                  <a:pt x="358" y="382"/>
                </a:lnTo>
                <a:lnTo>
                  <a:pt x="362" y="380"/>
                </a:lnTo>
                <a:close/>
                <a:moveTo>
                  <a:pt x="366" y="380"/>
                </a:moveTo>
                <a:lnTo>
                  <a:pt x="372" y="380"/>
                </a:lnTo>
                <a:lnTo>
                  <a:pt x="368" y="378"/>
                </a:lnTo>
                <a:lnTo>
                  <a:pt x="364" y="378"/>
                </a:lnTo>
                <a:lnTo>
                  <a:pt x="364" y="378"/>
                </a:lnTo>
                <a:lnTo>
                  <a:pt x="366" y="380"/>
                </a:lnTo>
                <a:close/>
                <a:moveTo>
                  <a:pt x="344" y="268"/>
                </a:moveTo>
                <a:lnTo>
                  <a:pt x="348" y="266"/>
                </a:lnTo>
                <a:lnTo>
                  <a:pt x="342" y="268"/>
                </a:lnTo>
                <a:lnTo>
                  <a:pt x="344" y="268"/>
                </a:lnTo>
                <a:close/>
                <a:moveTo>
                  <a:pt x="344" y="242"/>
                </a:moveTo>
                <a:lnTo>
                  <a:pt x="342" y="244"/>
                </a:lnTo>
                <a:lnTo>
                  <a:pt x="342" y="244"/>
                </a:lnTo>
                <a:lnTo>
                  <a:pt x="350" y="246"/>
                </a:lnTo>
                <a:lnTo>
                  <a:pt x="348" y="244"/>
                </a:lnTo>
                <a:lnTo>
                  <a:pt x="346" y="244"/>
                </a:lnTo>
                <a:lnTo>
                  <a:pt x="344" y="244"/>
                </a:lnTo>
                <a:lnTo>
                  <a:pt x="344" y="242"/>
                </a:lnTo>
                <a:close/>
                <a:moveTo>
                  <a:pt x="338" y="220"/>
                </a:moveTo>
                <a:lnTo>
                  <a:pt x="338" y="222"/>
                </a:lnTo>
                <a:lnTo>
                  <a:pt x="340" y="220"/>
                </a:lnTo>
                <a:lnTo>
                  <a:pt x="338" y="220"/>
                </a:lnTo>
                <a:lnTo>
                  <a:pt x="338" y="220"/>
                </a:lnTo>
                <a:close/>
                <a:moveTo>
                  <a:pt x="328" y="170"/>
                </a:moveTo>
                <a:lnTo>
                  <a:pt x="328" y="170"/>
                </a:lnTo>
                <a:lnTo>
                  <a:pt x="328" y="170"/>
                </a:lnTo>
                <a:lnTo>
                  <a:pt x="332" y="172"/>
                </a:lnTo>
                <a:lnTo>
                  <a:pt x="330" y="172"/>
                </a:lnTo>
                <a:lnTo>
                  <a:pt x="328" y="168"/>
                </a:lnTo>
                <a:lnTo>
                  <a:pt x="328" y="170"/>
                </a:lnTo>
                <a:close/>
                <a:moveTo>
                  <a:pt x="316" y="124"/>
                </a:moveTo>
                <a:lnTo>
                  <a:pt x="316" y="124"/>
                </a:lnTo>
                <a:lnTo>
                  <a:pt x="320" y="126"/>
                </a:lnTo>
                <a:lnTo>
                  <a:pt x="316" y="124"/>
                </a:lnTo>
                <a:lnTo>
                  <a:pt x="316" y="124"/>
                </a:lnTo>
                <a:close/>
                <a:moveTo>
                  <a:pt x="330" y="180"/>
                </a:moveTo>
                <a:lnTo>
                  <a:pt x="332" y="180"/>
                </a:lnTo>
                <a:lnTo>
                  <a:pt x="338" y="178"/>
                </a:lnTo>
                <a:lnTo>
                  <a:pt x="330" y="180"/>
                </a:lnTo>
                <a:close/>
                <a:moveTo>
                  <a:pt x="356" y="228"/>
                </a:moveTo>
                <a:lnTo>
                  <a:pt x="354" y="230"/>
                </a:lnTo>
                <a:lnTo>
                  <a:pt x="358" y="230"/>
                </a:lnTo>
                <a:lnTo>
                  <a:pt x="356" y="228"/>
                </a:lnTo>
                <a:close/>
                <a:moveTo>
                  <a:pt x="354" y="214"/>
                </a:moveTo>
                <a:lnTo>
                  <a:pt x="348" y="210"/>
                </a:lnTo>
                <a:lnTo>
                  <a:pt x="350" y="212"/>
                </a:lnTo>
                <a:lnTo>
                  <a:pt x="354" y="214"/>
                </a:lnTo>
                <a:close/>
                <a:moveTo>
                  <a:pt x="368" y="246"/>
                </a:moveTo>
                <a:lnTo>
                  <a:pt x="366" y="248"/>
                </a:lnTo>
                <a:lnTo>
                  <a:pt x="366" y="246"/>
                </a:lnTo>
                <a:lnTo>
                  <a:pt x="364" y="244"/>
                </a:lnTo>
                <a:lnTo>
                  <a:pt x="366" y="250"/>
                </a:lnTo>
                <a:lnTo>
                  <a:pt x="368" y="246"/>
                </a:lnTo>
                <a:close/>
                <a:moveTo>
                  <a:pt x="368" y="264"/>
                </a:moveTo>
                <a:lnTo>
                  <a:pt x="370" y="266"/>
                </a:lnTo>
                <a:lnTo>
                  <a:pt x="370" y="262"/>
                </a:lnTo>
                <a:lnTo>
                  <a:pt x="364" y="266"/>
                </a:lnTo>
                <a:lnTo>
                  <a:pt x="364" y="264"/>
                </a:lnTo>
                <a:lnTo>
                  <a:pt x="364" y="266"/>
                </a:lnTo>
                <a:lnTo>
                  <a:pt x="362" y="268"/>
                </a:lnTo>
                <a:lnTo>
                  <a:pt x="362" y="262"/>
                </a:lnTo>
                <a:lnTo>
                  <a:pt x="358" y="266"/>
                </a:lnTo>
                <a:lnTo>
                  <a:pt x="358" y="272"/>
                </a:lnTo>
                <a:lnTo>
                  <a:pt x="358" y="266"/>
                </a:lnTo>
                <a:lnTo>
                  <a:pt x="360" y="266"/>
                </a:lnTo>
                <a:lnTo>
                  <a:pt x="364" y="264"/>
                </a:lnTo>
                <a:lnTo>
                  <a:pt x="360" y="266"/>
                </a:lnTo>
                <a:lnTo>
                  <a:pt x="364" y="264"/>
                </a:lnTo>
                <a:lnTo>
                  <a:pt x="360" y="262"/>
                </a:lnTo>
                <a:lnTo>
                  <a:pt x="364" y="264"/>
                </a:lnTo>
                <a:lnTo>
                  <a:pt x="362" y="262"/>
                </a:lnTo>
                <a:lnTo>
                  <a:pt x="364" y="266"/>
                </a:lnTo>
                <a:lnTo>
                  <a:pt x="366" y="264"/>
                </a:lnTo>
                <a:lnTo>
                  <a:pt x="366" y="266"/>
                </a:lnTo>
                <a:lnTo>
                  <a:pt x="366" y="268"/>
                </a:lnTo>
                <a:lnTo>
                  <a:pt x="366" y="266"/>
                </a:lnTo>
                <a:lnTo>
                  <a:pt x="364" y="268"/>
                </a:lnTo>
                <a:lnTo>
                  <a:pt x="366" y="268"/>
                </a:lnTo>
                <a:lnTo>
                  <a:pt x="366" y="264"/>
                </a:lnTo>
                <a:lnTo>
                  <a:pt x="370" y="268"/>
                </a:lnTo>
                <a:lnTo>
                  <a:pt x="368" y="264"/>
                </a:lnTo>
                <a:close/>
                <a:moveTo>
                  <a:pt x="346" y="250"/>
                </a:moveTo>
                <a:lnTo>
                  <a:pt x="342" y="252"/>
                </a:lnTo>
                <a:lnTo>
                  <a:pt x="348" y="246"/>
                </a:lnTo>
                <a:lnTo>
                  <a:pt x="346" y="246"/>
                </a:lnTo>
                <a:lnTo>
                  <a:pt x="346" y="248"/>
                </a:lnTo>
                <a:lnTo>
                  <a:pt x="346" y="250"/>
                </a:lnTo>
                <a:lnTo>
                  <a:pt x="346" y="250"/>
                </a:lnTo>
                <a:close/>
                <a:moveTo>
                  <a:pt x="348" y="252"/>
                </a:moveTo>
                <a:lnTo>
                  <a:pt x="346" y="252"/>
                </a:lnTo>
                <a:lnTo>
                  <a:pt x="348" y="252"/>
                </a:lnTo>
                <a:lnTo>
                  <a:pt x="352" y="252"/>
                </a:lnTo>
                <a:lnTo>
                  <a:pt x="350" y="250"/>
                </a:lnTo>
                <a:lnTo>
                  <a:pt x="348" y="252"/>
                </a:lnTo>
                <a:close/>
                <a:moveTo>
                  <a:pt x="350" y="266"/>
                </a:moveTo>
                <a:lnTo>
                  <a:pt x="356" y="264"/>
                </a:lnTo>
                <a:lnTo>
                  <a:pt x="350" y="266"/>
                </a:lnTo>
                <a:close/>
                <a:moveTo>
                  <a:pt x="354" y="260"/>
                </a:moveTo>
                <a:lnTo>
                  <a:pt x="356" y="258"/>
                </a:lnTo>
                <a:lnTo>
                  <a:pt x="358" y="260"/>
                </a:lnTo>
                <a:lnTo>
                  <a:pt x="352" y="256"/>
                </a:lnTo>
                <a:lnTo>
                  <a:pt x="358" y="254"/>
                </a:lnTo>
                <a:lnTo>
                  <a:pt x="352" y="256"/>
                </a:lnTo>
                <a:lnTo>
                  <a:pt x="352" y="260"/>
                </a:lnTo>
                <a:lnTo>
                  <a:pt x="354" y="260"/>
                </a:lnTo>
                <a:close/>
                <a:moveTo>
                  <a:pt x="362" y="242"/>
                </a:moveTo>
                <a:lnTo>
                  <a:pt x="362" y="240"/>
                </a:lnTo>
                <a:lnTo>
                  <a:pt x="362" y="242"/>
                </a:lnTo>
                <a:lnTo>
                  <a:pt x="362" y="242"/>
                </a:lnTo>
                <a:close/>
                <a:moveTo>
                  <a:pt x="346" y="176"/>
                </a:moveTo>
                <a:lnTo>
                  <a:pt x="344" y="182"/>
                </a:lnTo>
                <a:lnTo>
                  <a:pt x="342" y="178"/>
                </a:lnTo>
                <a:lnTo>
                  <a:pt x="346" y="176"/>
                </a:lnTo>
                <a:close/>
                <a:moveTo>
                  <a:pt x="364" y="232"/>
                </a:moveTo>
                <a:lnTo>
                  <a:pt x="362" y="232"/>
                </a:lnTo>
                <a:lnTo>
                  <a:pt x="360" y="236"/>
                </a:lnTo>
                <a:lnTo>
                  <a:pt x="364" y="232"/>
                </a:lnTo>
                <a:close/>
                <a:moveTo>
                  <a:pt x="358" y="212"/>
                </a:moveTo>
                <a:lnTo>
                  <a:pt x="354" y="214"/>
                </a:lnTo>
                <a:lnTo>
                  <a:pt x="354" y="212"/>
                </a:lnTo>
                <a:lnTo>
                  <a:pt x="358" y="212"/>
                </a:lnTo>
                <a:close/>
                <a:moveTo>
                  <a:pt x="346" y="182"/>
                </a:moveTo>
                <a:lnTo>
                  <a:pt x="340" y="182"/>
                </a:lnTo>
                <a:lnTo>
                  <a:pt x="346" y="182"/>
                </a:lnTo>
                <a:close/>
                <a:moveTo>
                  <a:pt x="338" y="176"/>
                </a:moveTo>
                <a:lnTo>
                  <a:pt x="338" y="176"/>
                </a:lnTo>
                <a:lnTo>
                  <a:pt x="338" y="176"/>
                </a:lnTo>
                <a:close/>
                <a:moveTo>
                  <a:pt x="356" y="242"/>
                </a:moveTo>
                <a:lnTo>
                  <a:pt x="356" y="246"/>
                </a:lnTo>
                <a:lnTo>
                  <a:pt x="358" y="240"/>
                </a:lnTo>
                <a:lnTo>
                  <a:pt x="356" y="242"/>
                </a:lnTo>
                <a:close/>
                <a:moveTo>
                  <a:pt x="356" y="250"/>
                </a:moveTo>
                <a:lnTo>
                  <a:pt x="358" y="256"/>
                </a:lnTo>
                <a:lnTo>
                  <a:pt x="354" y="256"/>
                </a:lnTo>
                <a:lnTo>
                  <a:pt x="358" y="256"/>
                </a:lnTo>
                <a:lnTo>
                  <a:pt x="360" y="252"/>
                </a:lnTo>
                <a:lnTo>
                  <a:pt x="358" y="254"/>
                </a:lnTo>
                <a:lnTo>
                  <a:pt x="354" y="252"/>
                </a:lnTo>
                <a:lnTo>
                  <a:pt x="362" y="252"/>
                </a:lnTo>
                <a:lnTo>
                  <a:pt x="364" y="256"/>
                </a:lnTo>
                <a:lnTo>
                  <a:pt x="362" y="252"/>
                </a:lnTo>
                <a:lnTo>
                  <a:pt x="362" y="254"/>
                </a:lnTo>
                <a:lnTo>
                  <a:pt x="356" y="250"/>
                </a:lnTo>
                <a:close/>
                <a:moveTo>
                  <a:pt x="350" y="234"/>
                </a:moveTo>
                <a:lnTo>
                  <a:pt x="346" y="232"/>
                </a:lnTo>
                <a:lnTo>
                  <a:pt x="348" y="236"/>
                </a:lnTo>
                <a:lnTo>
                  <a:pt x="350" y="234"/>
                </a:lnTo>
                <a:close/>
                <a:moveTo>
                  <a:pt x="344" y="232"/>
                </a:moveTo>
                <a:lnTo>
                  <a:pt x="346" y="228"/>
                </a:lnTo>
                <a:lnTo>
                  <a:pt x="344" y="228"/>
                </a:lnTo>
                <a:lnTo>
                  <a:pt x="342" y="230"/>
                </a:lnTo>
                <a:lnTo>
                  <a:pt x="344" y="232"/>
                </a:lnTo>
                <a:close/>
                <a:moveTo>
                  <a:pt x="342" y="220"/>
                </a:moveTo>
                <a:lnTo>
                  <a:pt x="340" y="216"/>
                </a:lnTo>
                <a:lnTo>
                  <a:pt x="344" y="218"/>
                </a:lnTo>
                <a:lnTo>
                  <a:pt x="342" y="220"/>
                </a:lnTo>
                <a:close/>
                <a:moveTo>
                  <a:pt x="340" y="216"/>
                </a:moveTo>
                <a:lnTo>
                  <a:pt x="340" y="220"/>
                </a:lnTo>
                <a:lnTo>
                  <a:pt x="342" y="220"/>
                </a:lnTo>
                <a:lnTo>
                  <a:pt x="340" y="216"/>
                </a:lnTo>
                <a:close/>
                <a:moveTo>
                  <a:pt x="342" y="248"/>
                </a:moveTo>
                <a:lnTo>
                  <a:pt x="342" y="246"/>
                </a:lnTo>
                <a:lnTo>
                  <a:pt x="342" y="248"/>
                </a:lnTo>
                <a:lnTo>
                  <a:pt x="344" y="248"/>
                </a:lnTo>
                <a:lnTo>
                  <a:pt x="342" y="248"/>
                </a:lnTo>
                <a:close/>
                <a:moveTo>
                  <a:pt x="358" y="214"/>
                </a:moveTo>
                <a:lnTo>
                  <a:pt x="360" y="212"/>
                </a:lnTo>
                <a:lnTo>
                  <a:pt x="362" y="216"/>
                </a:lnTo>
                <a:lnTo>
                  <a:pt x="360" y="212"/>
                </a:lnTo>
                <a:lnTo>
                  <a:pt x="360" y="212"/>
                </a:lnTo>
                <a:lnTo>
                  <a:pt x="360" y="214"/>
                </a:lnTo>
                <a:lnTo>
                  <a:pt x="358" y="214"/>
                </a:lnTo>
                <a:close/>
                <a:moveTo>
                  <a:pt x="380" y="270"/>
                </a:moveTo>
                <a:lnTo>
                  <a:pt x="380" y="266"/>
                </a:lnTo>
                <a:lnTo>
                  <a:pt x="380" y="270"/>
                </a:lnTo>
                <a:lnTo>
                  <a:pt x="378" y="266"/>
                </a:lnTo>
                <a:lnTo>
                  <a:pt x="380" y="270"/>
                </a:lnTo>
                <a:close/>
                <a:moveTo>
                  <a:pt x="352" y="174"/>
                </a:moveTo>
                <a:lnTo>
                  <a:pt x="352" y="170"/>
                </a:lnTo>
                <a:lnTo>
                  <a:pt x="348" y="172"/>
                </a:lnTo>
                <a:lnTo>
                  <a:pt x="352" y="174"/>
                </a:lnTo>
                <a:close/>
                <a:moveTo>
                  <a:pt x="338" y="136"/>
                </a:moveTo>
                <a:lnTo>
                  <a:pt x="332" y="136"/>
                </a:lnTo>
                <a:lnTo>
                  <a:pt x="338" y="136"/>
                </a:lnTo>
                <a:close/>
                <a:moveTo>
                  <a:pt x="366" y="166"/>
                </a:moveTo>
                <a:lnTo>
                  <a:pt x="364" y="166"/>
                </a:lnTo>
                <a:lnTo>
                  <a:pt x="366" y="166"/>
                </a:lnTo>
                <a:close/>
                <a:moveTo>
                  <a:pt x="366" y="172"/>
                </a:moveTo>
                <a:lnTo>
                  <a:pt x="364" y="170"/>
                </a:lnTo>
                <a:lnTo>
                  <a:pt x="366" y="172"/>
                </a:lnTo>
                <a:lnTo>
                  <a:pt x="368" y="174"/>
                </a:lnTo>
                <a:lnTo>
                  <a:pt x="368" y="174"/>
                </a:lnTo>
                <a:lnTo>
                  <a:pt x="366" y="172"/>
                </a:lnTo>
                <a:lnTo>
                  <a:pt x="366" y="172"/>
                </a:lnTo>
                <a:close/>
                <a:moveTo>
                  <a:pt x="372" y="192"/>
                </a:moveTo>
                <a:lnTo>
                  <a:pt x="372" y="192"/>
                </a:lnTo>
                <a:lnTo>
                  <a:pt x="372" y="192"/>
                </a:lnTo>
                <a:close/>
                <a:moveTo>
                  <a:pt x="372" y="188"/>
                </a:moveTo>
                <a:lnTo>
                  <a:pt x="374" y="184"/>
                </a:lnTo>
                <a:lnTo>
                  <a:pt x="374" y="188"/>
                </a:lnTo>
                <a:lnTo>
                  <a:pt x="376" y="188"/>
                </a:lnTo>
                <a:lnTo>
                  <a:pt x="374" y="184"/>
                </a:lnTo>
                <a:lnTo>
                  <a:pt x="372" y="184"/>
                </a:lnTo>
                <a:lnTo>
                  <a:pt x="370" y="186"/>
                </a:lnTo>
                <a:lnTo>
                  <a:pt x="372" y="188"/>
                </a:lnTo>
                <a:close/>
                <a:moveTo>
                  <a:pt x="368" y="168"/>
                </a:moveTo>
                <a:lnTo>
                  <a:pt x="372" y="166"/>
                </a:lnTo>
                <a:lnTo>
                  <a:pt x="372" y="164"/>
                </a:lnTo>
                <a:lnTo>
                  <a:pt x="368" y="168"/>
                </a:lnTo>
                <a:close/>
                <a:moveTo>
                  <a:pt x="366" y="156"/>
                </a:moveTo>
                <a:lnTo>
                  <a:pt x="366" y="156"/>
                </a:lnTo>
                <a:lnTo>
                  <a:pt x="364" y="154"/>
                </a:lnTo>
                <a:lnTo>
                  <a:pt x="366" y="154"/>
                </a:lnTo>
                <a:lnTo>
                  <a:pt x="366" y="156"/>
                </a:lnTo>
                <a:close/>
                <a:moveTo>
                  <a:pt x="368" y="168"/>
                </a:moveTo>
                <a:lnTo>
                  <a:pt x="370" y="166"/>
                </a:lnTo>
                <a:lnTo>
                  <a:pt x="368" y="168"/>
                </a:lnTo>
                <a:close/>
                <a:moveTo>
                  <a:pt x="382" y="186"/>
                </a:moveTo>
                <a:lnTo>
                  <a:pt x="382" y="186"/>
                </a:lnTo>
                <a:lnTo>
                  <a:pt x="380" y="190"/>
                </a:lnTo>
                <a:lnTo>
                  <a:pt x="382" y="186"/>
                </a:lnTo>
                <a:close/>
                <a:moveTo>
                  <a:pt x="386" y="208"/>
                </a:moveTo>
                <a:lnTo>
                  <a:pt x="388" y="206"/>
                </a:lnTo>
                <a:lnTo>
                  <a:pt x="386" y="208"/>
                </a:lnTo>
                <a:close/>
                <a:moveTo>
                  <a:pt x="392" y="228"/>
                </a:moveTo>
                <a:lnTo>
                  <a:pt x="394" y="226"/>
                </a:lnTo>
                <a:lnTo>
                  <a:pt x="396" y="226"/>
                </a:lnTo>
                <a:lnTo>
                  <a:pt x="394" y="224"/>
                </a:lnTo>
                <a:lnTo>
                  <a:pt x="392" y="228"/>
                </a:lnTo>
                <a:close/>
                <a:moveTo>
                  <a:pt x="406" y="262"/>
                </a:moveTo>
                <a:lnTo>
                  <a:pt x="410" y="260"/>
                </a:lnTo>
                <a:lnTo>
                  <a:pt x="406" y="258"/>
                </a:lnTo>
                <a:lnTo>
                  <a:pt x="406" y="260"/>
                </a:lnTo>
                <a:lnTo>
                  <a:pt x="406" y="262"/>
                </a:lnTo>
                <a:close/>
                <a:moveTo>
                  <a:pt x="398" y="232"/>
                </a:moveTo>
                <a:lnTo>
                  <a:pt x="402" y="228"/>
                </a:lnTo>
                <a:lnTo>
                  <a:pt x="398" y="228"/>
                </a:lnTo>
                <a:lnTo>
                  <a:pt x="398" y="232"/>
                </a:lnTo>
                <a:close/>
                <a:moveTo>
                  <a:pt x="384" y="178"/>
                </a:moveTo>
                <a:lnTo>
                  <a:pt x="384" y="178"/>
                </a:lnTo>
                <a:lnTo>
                  <a:pt x="384" y="178"/>
                </a:lnTo>
                <a:lnTo>
                  <a:pt x="382" y="176"/>
                </a:lnTo>
                <a:lnTo>
                  <a:pt x="384" y="174"/>
                </a:lnTo>
                <a:lnTo>
                  <a:pt x="374" y="176"/>
                </a:lnTo>
                <a:lnTo>
                  <a:pt x="374" y="172"/>
                </a:lnTo>
                <a:lnTo>
                  <a:pt x="370" y="172"/>
                </a:lnTo>
                <a:lnTo>
                  <a:pt x="372" y="176"/>
                </a:lnTo>
                <a:lnTo>
                  <a:pt x="372" y="176"/>
                </a:lnTo>
                <a:lnTo>
                  <a:pt x="384" y="178"/>
                </a:lnTo>
                <a:close/>
                <a:moveTo>
                  <a:pt x="376" y="158"/>
                </a:moveTo>
                <a:lnTo>
                  <a:pt x="376" y="158"/>
                </a:lnTo>
                <a:lnTo>
                  <a:pt x="376" y="158"/>
                </a:lnTo>
                <a:close/>
                <a:moveTo>
                  <a:pt x="356" y="102"/>
                </a:moveTo>
                <a:lnTo>
                  <a:pt x="358" y="98"/>
                </a:lnTo>
                <a:lnTo>
                  <a:pt x="356" y="102"/>
                </a:lnTo>
                <a:close/>
                <a:moveTo>
                  <a:pt x="368" y="138"/>
                </a:moveTo>
                <a:lnTo>
                  <a:pt x="368" y="140"/>
                </a:lnTo>
                <a:lnTo>
                  <a:pt x="366" y="136"/>
                </a:lnTo>
                <a:lnTo>
                  <a:pt x="366" y="136"/>
                </a:lnTo>
                <a:lnTo>
                  <a:pt x="366" y="134"/>
                </a:lnTo>
                <a:lnTo>
                  <a:pt x="368" y="138"/>
                </a:lnTo>
                <a:close/>
                <a:moveTo>
                  <a:pt x="370" y="152"/>
                </a:moveTo>
                <a:lnTo>
                  <a:pt x="368" y="152"/>
                </a:lnTo>
                <a:lnTo>
                  <a:pt x="368" y="154"/>
                </a:lnTo>
                <a:lnTo>
                  <a:pt x="368" y="156"/>
                </a:lnTo>
                <a:lnTo>
                  <a:pt x="366" y="154"/>
                </a:lnTo>
                <a:lnTo>
                  <a:pt x="368" y="154"/>
                </a:lnTo>
                <a:lnTo>
                  <a:pt x="370" y="152"/>
                </a:lnTo>
                <a:close/>
                <a:moveTo>
                  <a:pt x="362" y="140"/>
                </a:moveTo>
                <a:lnTo>
                  <a:pt x="364" y="142"/>
                </a:lnTo>
                <a:lnTo>
                  <a:pt x="364" y="138"/>
                </a:lnTo>
                <a:lnTo>
                  <a:pt x="366" y="140"/>
                </a:lnTo>
                <a:lnTo>
                  <a:pt x="362" y="140"/>
                </a:lnTo>
                <a:close/>
                <a:moveTo>
                  <a:pt x="364" y="146"/>
                </a:moveTo>
                <a:lnTo>
                  <a:pt x="366" y="148"/>
                </a:lnTo>
                <a:lnTo>
                  <a:pt x="364" y="146"/>
                </a:lnTo>
                <a:lnTo>
                  <a:pt x="368" y="146"/>
                </a:lnTo>
                <a:lnTo>
                  <a:pt x="364" y="146"/>
                </a:lnTo>
                <a:close/>
                <a:moveTo>
                  <a:pt x="362" y="144"/>
                </a:moveTo>
                <a:lnTo>
                  <a:pt x="362" y="144"/>
                </a:lnTo>
                <a:lnTo>
                  <a:pt x="362" y="142"/>
                </a:lnTo>
                <a:lnTo>
                  <a:pt x="362" y="144"/>
                </a:lnTo>
                <a:close/>
                <a:moveTo>
                  <a:pt x="364" y="142"/>
                </a:moveTo>
                <a:lnTo>
                  <a:pt x="360" y="144"/>
                </a:lnTo>
                <a:lnTo>
                  <a:pt x="358" y="144"/>
                </a:lnTo>
                <a:lnTo>
                  <a:pt x="358" y="146"/>
                </a:lnTo>
                <a:lnTo>
                  <a:pt x="360" y="142"/>
                </a:lnTo>
                <a:lnTo>
                  <a:pt x="364" y="142"/>
                </a:lnTo>
                <a:close/>
                <a:moveTo>
                  <a:pt x="354" y="136"/>
                </a:moveTo>
                <a:lnTo>
                  <a:pt x="356" y="134"/>
                </a:lnTo>
                <a:lnTo>
                  <a:pt x="354" y="136"/>
                </a:lnTo>
                <a:lnTo>
                  <a:pt x="356" y="134"/>
                </a:lnTo>
                <a:lnTo>
                  <a:pt x="354" y="136"/>
                </a:lnTo>
                <a:close/>
                <a:moveTo>
                  <a:pt x="344" y="112"/>
                </a:moveTo>
                <a:lnTo>
                  <a:pt x="346" y="112"/>
                </a:lnTo>
                <a:lnTo>
                  <a:pt x="346" y="108"/>
                </a:lnTo>
                <a:lnTo>
                  <a:pt x="344" y="112"/>
                </a:lnTo>
                <a:close/>
                <a:moveTo>
                  <a:pt x="338" y="100"/>
                </a:moveTo>
                <a:lnTo>
                  <a:pt x="338" y="102"/>
                </a:lnTo>
                <a:lnTo>
                  <a:pt x="338" y="100"/>
                </a:lnTo>
                <a:lnTo>
                  <a:pt x="338" y="100"/>
                </a:lnTo>
                <a:close/>
                <a:moveTo>
                  <a:pt x="340" y="112"/>
                </a:moveTo>
                <a:lnTo>
                  <a:pt x="338" y="114"/>
                </a:lnTo>
                <a:lnTo>
                  <a:pt x="338" y="114"/>
                </a:lnTo>
                <a:lnTo>
                  <a:pt x="340" y="112"/>
                </a:lnTo>
                <a:close/>
                <a:moveTo>
                  <a:pt x="342" y="136"/>
                </a:moveTo>
                <a:lnTo>
                  <a:pt x="340" y="140"/>
                </a:lnTo>
                <a:lnTo>
                  <a:pt x="340" y="136"/>
                </a:lnTo>
                <a:lnTo>
                  <a:pt x="344" y="136"/>
                </a:lnTo>
                <a:lnTo>
                  <a:pt x="344" y="138"/>
                </a:lnTo>
                <a:lnTo>
                  <a:pt x="344" y="136"/>
                </a:lnTo>
                <a:lnTo>
                  <a:pt x="348" y="138"/>
                </a:lnTo>
                <a:lnTo>
                  <a:pt x="344" y="132"/>
                </a:lnTo>
                <a:lnTo>
                  <a:pt x="346" y="134"/>
                </a:lnTo>
                <a:lnTo>
                  <a:pt x="346" y="136"/>
                </a:lnTo>
                <a:lnTo>
                  <a:pt x="348" y="132"/>
                </a:lnTo>
                <a:lnTo>
                  <a:pt x="350" y="134"/>
                </a:lnTo>
                <a:lnTo>
                  <a:pt x="346" y="138"/>
                </a:lnTo>
                <a:lnTo>
                  <a:pt x="348" y="138"/>
                </a:lnTo>
                <a:lnTo>
                  <a:pt x="350" y="138"/>
                </a:lnTo>
                <a:lnTo>
                  <a:pt x="350" y="136"/>
                </a:lnTo>
                <a:lnTo>
                  <a:pt x="352" y="138"/>
                </a:lnTo>
                <a:lnTo>
                  <a:pt x="350" y="140"/>
                </a:lnTo>
                <a:lnTo>
                  <a:pt x="352" y="136"/>
                </a:lnTo>
                <a:lnTo>
                  <a:pt x="348" y="136"/>
                </a:lnTo>
                <a:lnTo>
                  <a:pt x="354" y="138"/>
                </a:lnTo>
                <a:lnTo>
                  <a:pt x="352" y="134"/>
                </a:lnTo>
                <a:lnTo>
                  <a:pt x="348" y="132"/>
                </a:lnTo>
                <a:lnTo>
                  <a:pt x="344" y="134"/>
                </a:lnTo>
                <a:lnTo>
                  <a:pt x="346" y="134"/>
                </a:lnTo>
                <a:lnTo>
                  <a:pt x="344" y="136"/>
                </a:lnTo>
                <a:lnTo>
                  <a:pt x="344" y="132"/>
                </a:lnTo>
                <a:lnTo>
                  <a:pt x="342" y="136"/>
                </a:lnTo>
                <a:close/>
                <a:moveTo>
                  <a:pt x="336" y="102"/>
                </a:moveTo>
                <a:lnTo>
                  <a:pt x="328" y="102"/>
                </a:lnTo>
                <a:lnTo>
                  <a:pt x="332" y="104"/>
                </a:lnTo>
                <a:lnTo>
                  <a:pt x="336" y="102"/>
                </a:lnTo>
                <a:close/>
                <a:moveTo>
                  <a:pt x="328" y="98"/>
                </a:moveTo>
                <a:lnTo>
                  <a:pt x="328" y="102"/>
                </a:lnTo>
                <a:lnTo>
                  <a:pt x="326" y="102"/>
                </a:lnTo>
                <a:lnTo>
                  <a:pt x="326" y="98"/>
                </a:lnTo>
                <a:lnTo>
                  <a:pt x="328" y="98"/>
                </a:lnTo>
                <a:close/>
                <a:moveTo>
                  <a:pt x="336" y="132"/>
                </a:moveTo>
                <a:lnTo>
                  <a:pt x="340" y="130"/>
                </a:lnTo>
                <a:lnTo>
                  <a:pt x="338" y="130"/>
                </a:lnTo>
                <a:lnTo>
                  <a:pt x="338" y="130"/>
                </a:lnTo>
                <a:lnTo>
                  <a:pt x="338" y="130"/>
                </a:lnTo>
                <a:lnTo>
                  <a:pt x="340" y="130"/>
                </a:lnTo>
                <a:lnTo>
                  <a:pt x="336" y="132"/>
                </a:lnTo>
                <a:lnTo>
                  <a:pt x="336" y="132"/>
                </a:lnTo>
                <a:close/>
                <a:moveTo>
                  <a:pt x="316" y="104"/>
                </a:moveTo>
                <a:lnTo>
                  <a:pt x="322" y="100"/>
                </a:lnTo>
                <a:lnTo>
                  <a:pt x="318" y="102"/>
                </a:lnTo>
                <a:lnTo>
                  <a:pt x="318" y="102"/>
                </a:lnTo>
                <a:lnTo>
                  <a:pt x="320" y="102"/>
                </a:lnTo>
                <a:lnTo>
                  <a:pt x="316" y="100"/>
                </a:lnTo>
                <a:lnTo>
                  <a:pt x="320" y="102"/>
                </a:lnTo>
                <a:lnTo>
                  <a:pt x="316" y="104"/>
                </a:lnTo>
                <a:close/>
                <a:moveTo>
                  <a:pt x="312" y="120"/>
                </a:moveTo>
                <a:lnTo>
                  <a:pt x="320" y="124"/>
                </a:lnTo>
                <a:lnTo>
                  <a:pt x="318" y="118"/>
                </a:lnTo>
                <a:lnTo>
                  <a:pt x="324" y="120"/>
                </a:lnTo>
                <a:lnTo>
                  <a:pt x="322" y="116"/>
                </a:lnTo>
                <a:lnTo>
                  <a:pt x="324" y="118"/>
                </a:lnTo>
                <a:lnTo>
                  <a:pt x="324" y="114"/>
                </a:lnTo>
                <a:lnTo>
                  <a:pt x="324" y="116"/>
                </a:lnTo>
                <a:lnTo>
                  <a:pt x="322" y="116"/>
                </a:lnTo>
                <a:lnTo>
                  <a:pt x="312" y="122"/>
                </a:lnTo>
                <a:lnTo>
                  <a:pt x="310" y="118"/>
                </a:lnTo>
                <a:lnTo>
                  <a:pt x="312" y="120"/>
                </a:lnTo>
                <a:close/>
                <a:moveTo>
                  <a:pt x="326" y="168"/>
                </a:moveTo>
                <a:lnTo>
                  <a:pt x="328" y="168"/>
                </a:lnTo>
                <a:lnTo>
                  <a:pt x="326" y="168"/>
                </a:lnTo>
                <a:close/>
                <a:moveTo>
                  <a:pt x="338" y="212"/>
                </a:moveTo>
                <a:lnTo>
                  <a:pt x="342" y="216"/>
                </a:lnTo>
                <a:lnTo>
                  <a:pt x="342" y="214"/>
                </a:lnTo>
                <a:lnTo>
                  <a:pt x="344" y="210"/>
                </a:lnTo>
                <a:lnTo>
                  <a:pt x="344" y="208"/>
                </a:lnTo>
                <a:lnTo>
                  <a:pt x="340" y="212"/>
                </a:lnTo>
                <a:lnTo>
                  <a:pt x="340" y="212"/>
                </a:lnTo>
                <a:lnTo>
                  <a:pt x="338" y="212"/>
                </a:lnTo>
                <a:close/>
                <a:moveTo>
                  <a:pt x="330" y="188"/>
                </a:moveTo>
                <a:lnTo>
                  <a:pt x="330" y="190"/>
                </a:lnTo>
                <a:lnTo>
                  <a:pt x="330" y="190"/>
                </a:lnTo>
                <a:lnTo>
                  <a:pt x="330" y="188"/>
                </a:lnTo>
                <a:close/>
                <a:moveTo>
                  <a:pt x="322" y="174"/>
                </a:moveTo>
                <a:lnTo>
                  <a:pt x="324" y="174"/>
                </a:lnTo>
                <a:lnTo>
                  <a:pt x="324" y="176"/>
                </a:lnTo>
                <a:lnTo>
                  <a:pt x="322" y="178"/>
                </a:lnTo>
                <a:lnTo>
                  <a:pt x="322" y="174"/>
                </a:lnTo>
                <a:close/>
                <a:moveTo>
                  <a:pt x="322" y="188"/>
                </a:moveTo>
                <a:lnTo>
                  <a:pt x="326" y="188"/>
                </a:lnTo>
                <a:lnTo>
                  <a:pt x="330" y="186"/>
                </a:lnTo>
                <a:lnTo>
                  <a:pt x="324" y="184"/>
                </a:lnTo>
                <a:lnTo>
                  <a:pt x="322" y="188"/>
                </a:lnTo>
                <a:close/>
                <a:moveTo>
                  <a:pt x="336" y="232"/>
                </a:moveTo>
                <a:lnTo>
                  <a:pt x="338" y="230"/>
                </a:lnTo>
                <a:lnTo>
                  <a:pt x="338" y="230"/>
                </a:lnTo>
                <a:lnTo>
                  <a:pt x="338" y="230"/>
                </a:lnTo>
                <a:lnTo>
                  <a:pt x="334" y="232"/>
                </a:lnTo>
                <a:lnTo>
                  <a:pt x="338" y="234"/>
                </a:lnTo>
                <a:lnTo>
                  <a:pt x="340" y="232"/>
                </a:lnTo>
                <a:lnTo>
                  <a:pt x="336" y="232"/>
                </a:lnTo>
                <a:close/>
                <a:moveTo>
                  <a:pt x="320" y="186"/>
                </a:moveTo>
                <a:lnTo>
                  <a:pt x="320" y="186"/>
                </a:lnTo>
                <a:lnTo>
                  <a:pt x="320" y="186"/>
                </a:lnTo>
                <a:close/>
                <a:moveTo>
                  <a:pt x="330" y="222"/>
                </a:moveTo>
                <a:lnTo>
                  <a:pt x="334" y="222"/>
                </a:lnTo>
                <a:lnTo>
                  <a:pt x="334" y="218"/>
                </a:lnTo>
                <a:lnTo>
                  <a:pt x="330" y="222"/>
                </a:lnTo>
                <a:close/>
                <a:moveTo>
                  <a:pt x="316" y="180"/>
                </a:moveTo>
                <a:lnTo>
                  <a:pt x="318" y="182"/>
                </a:lnTo>
                <a:lnTo>
                  <a:pt x="318" y="182"/>
                </a:lnTo>
                <a:lnTo>
                  <a:pt x="316" y="180"/>
                </a:lnTo>
                <a:close/>
                <a:moveTo>
                  <a:pt x="316" y="186"/>
                </a:moveTo>
                <a:lnTo>
                  <a:pt x="314" y="186"/>
                </a:lnTo>
                <a:lnTo>
                  <a:pt x="316" y="186"/>
                </a:lnTo>
                <a:close/>
                <a:moveTo>
                  <a:pt x="332" y="242"/>
                </a:moveTo>
                <a:lnTo>
                  <a:pt x="330" y="246"/>
                </a:lnTo>
                <a:lnTo>
                  <a:pt x="338" y="248"/>
                </a:lnTo>
                <a:lnTo>
                  <a:pt x="330" y="252"/>
                </a:lnTo>
                <a:lnTo>
                  <a:pt x="330" y="248"/>
                </a:lnTo>
                <a:lnTo>
                  <a:pt x="330" y="250"/>
                </a:lnTo>
                <a:lnTo>
                  <a:pt x="336" y="250"/>
                </a:lnTo>
                <a:lnTo>
                  <a:pt x="336" y="248"/>
                </a:lnTo>
                <a:lnTo>
                  <a:pt x="342" y="248"/>
                </a:lnTo>
                <a:lnTo>
                  <a:pt x="342" y="246"/>
                </a:lnTo>
                <a:lnTo>
                  <a:pt x="338" y="244"/>
                </a:lnTo>
                <a:lnTo>
                  <a:pt x="340" y="244"/>
                </a:lnTo>
                <a:lnTo>
                  <a:pt x="342" y="246"/>
                </a:lnTo>
                <a:lnTo>
                  <a:pt x="338" y="246"/>
                </a:lnTo>
                <a:lnTo>
                  <a:pt x="338" y="246"/>
                </a:lnTo>
                <a:lnTo>
                  <a:pt x="338" y="244"/>
                </a:lnTo>
                <a:lnTo>
                  <a:pt x="342" y="244"/>
                </a:lnTo>
                <a:lnTo>
                  <a:pt x="332" y="242"/>
                </a:lnTo>
                <a:close/>
                <a:moveTo>
                  <a:pt x="330" y="240"/>
                </a:moveTo>
                <a:lnTo>
                  <a:pt x="328" y="238"/>
                </a:lnTo>
                <a:lnTo>
                  <a:pt x="330" y="242"/>
                </a:lnTo>
                <a:lnTo>
                  <a:pt x="330" y="240"/>
                </a:lnTo>
                <a:close/>
                <a:moveTo>
                  <a:pt x="322" y="226"/>
                </a:moveTo>
                <a:lnTo>
                  <a:pt x="326" y="226"/>
                </a:lnTo>
                <a:lnTo>
                  <a:pt x="326" y="224"/>
                </a:lnTo>
                <a:lnTo>
                  <a:pt x="324" y="224"/>
                </a:lnTo>
                <a:lnTo>
                  <a:pt x="322" y="222"/>
                </a:lnTo>
                <a:lnTo>
                  <a:pt x="322" y="230"/>
                </a:lnTo>
                <a:lnTo>
                  <a:pt x="320" y="226"/>
                </a:lnTo>
                <a:lnTo>
                  <a:pt x="324" y="226"/>
                </a:lnTo>
                <a:lnTo>
                  <a:pt x="328" y="228"/>
                </a:lnTo>
                <a:lnTo>
                  <a:pt x="324" y="226"/>
                </a:lnTo>
                <a:lnTo>
                  <a:pt x="322" y="226"/>
                </a:lnTo>
                <a:close/>
                <a:moveTo>
                  <a:pt x="286" y="126"/>
                </a:moveTo>
                <a:lnTo>
                  <a:pt x="288" y="124"/>
                </a:lnTo>
                <a:lnTo>
                  <a:pt x="286" y="126"/>
                </a:lnTo>
                <a:close/>
                <a:moveTo>
                  <a:pt x="300" y="184"/>
                </a:moveTo>
                <a:lnTo>
                  <a:pt x="300" y="182"/>
                </a:lnTo>
                <a:lnTo>
                  <a:pt x="294" y="182"/>
                </a:lnTo>
                <a:lnTo>
                  <a:pt x="288" y="188"/>
                </a:lnTo>
                <a:lnTo>
                  <a:pt x="288" y="190"/>
                </a:lnTo>
                <a:lnTo>
                  <a:pt x="286" y="190"/>
                </a:lnTo>
                <a:lnTo>
                  <a:pt x="288" y="188"/>
                </a:lnTo>
                <a:lnTo>
                  <a:pt x="302" y="188"/>
                </a:lnTo>
                <a:lnTo>
                  <a:pt x="304" y="184"/>
                </a:lnTo>
                <a:lnTo>
                  <a:pt x="308" y="190"/>
                </a:lnTo>
                <a:lnTo>
                  <a:pt x="306" y="186"/>
                </a:lnTo>
                <a:lnTo>
                  <a:pt x="306" y="186"/>
                </a:lnTo>
                <a:lnTo>
                  <a:pt x="314" y="184"/>
                </a:lnTo>
                <a:lnTo>
                  <a:pt x="310" y="180"/>
                </a:lnTo>
                <a:lnTo>
                  <a:pt x="310" y="186"/>
                </a:lnTo>
                <a:lnTo>
                  <a:pt x="308" y="182"/>
                </a:lnTo>
                <a:lnTo>
                  <a:pt x="300" y="184"/>
                </a:lnTo>
                <a:lnTo>
                  <a:pt x="300" y="186"/>
                </a:lnTo>
                <a:lnTo>
                  <a:pt x="300" y="184"/>
                </a:lnTo>
                <a:close/>
                <a:moveTo>
                  <a:pt x="280" y="140"/>
                </a:moveTo>
                <a:lnTo>
                  <a:pt x="282" y="138"/>
                </a:lnTo>
                <a:lnTo>
                  <a:pt x="278" y="134"/>
                </a:lnTo>
                <a:lnTo>
                  <a:pt x="280" y="140"/>
                </a:lnTo>
                <a:close/>
                <a:moveTo>
                  <a:pt x="294" y="174"/>
                </a:moveTo>
                <a:lnTo>
                  <a:pt x="294" y="176"/>
                </a:lnTo>
                <a:lnTo>
                  <a:pt x="288" y="174"/>
                </a:lnTo>
                <a:lnTo>
                  <a:pt x="292" y="174"/>
                </a:lnTo>
                <a:lnTo>
                  <a:pt x="296" y="174"/>
                </a:lnTo>
                <a:lnTo>
                  <a:pt x="296" y="174"/>
                </a:lnTo>
                <a:lnTo>
                  <a:pt x="294" y="174"/>
                </a:lnTo>
                <a:lnTo>
                  <a:pt x="296" y="176"/>
                </a:lnTo>
                <a:lnTo>
                  <a:pt x="294" y="174"/>
                </a:lnTo>
                <a:close/>
                <a:moveTo>
                  <a:pt x="288" y="174"/>
                </a:moveTo>
                <a:lnTo>
                  <a:pt x="288" y="172"/>
                </a:lnTo>
                <a:lnTo>
                  <a:pt x="292" y="172"/>
                </a:lnTo>
                <a:lnTo>
                  <a:pt x="286" y="170"/>
                </a:lnTo>
                <a:lnTo>
                  <a:pt x="288" y="174"/>
                </a:lnTo>
                <a:close/>
                <a:moveTo>
                  <a:pt x="284" y="160"/>
                </a:moveTo>
                <a:lnTo>
                  <a:pt x="288" y="156"/>
                </a:lnTo>
                <a:lnTo>
                  <a:pt x="284" y="160"/>
                </a:lnTo>
                <a:close/>
                <a:moveTo>
                  <a:pt x="280" y="150"/>
                </a:moveTo>
                <a:lnTo>
                  <a:pt x="276" y="146"/>
                </a:lnTo>
                <a:lnTo>
                  <a:pt x="280" y="150"/>
                </a:lnTo>
                <a:close/>
                <a:moveTo>
                  <a:pt x="282" y="160"/>
                </a:moveTo>
                <a:lnTo>
                  <a:pt x="278" y="158"/>
                </a:lnTo>
                <a:lnTo>
                  <a:pt x="282" y="160"/>
                </a:lnTo>
                <a:close/>
                <a:moveTo>
                  <a:pt x="260" y="120"/>
                </a:moveTo>
                <a:lnTo>
                  <a:pt x="256" y="124"/>
                </a:lnTo>
                <a:lnTo>
                  <a:pt x="264" y="122"/>
                </a:lnTo>
                <a:lnTo>
                  <a:pt x="264" y="122"/>
                </a:lnTo>
                <a:lnTo>
                  <a:pt x="266" y="122"/>
                </a:lnTo>
                <a:lnTo>
                  <a:pt x="266" y="120"/>
                </a:lnTo>
                <a:lnTo>
                  <a:pt x="262" y="118"/>
                </a:lnTo>
                <a:lnTo>
                  <a:pt x="260" y="120"/>
                </a:lnTo>
                <a:close/>
                <a:moveTo>
                  <a:pt x="258" y="132"/>
                </a:moveTo>
                <a:lnTo>
                  <a:pt x="262" y="134"/>
                </a:lnTo>
                <a:lnTo>
                  <a:pt x="262" y="130"/>
                </a:lnTo>
                <a:lnTo>
                  <a:pt x="258" y="132"/>
                </a:lnTo>
                <a:close/>
                <a:moveTo>
                  <a:pt x="268" y="156"/>
                </a:moveTo>
                <a:lnTo>
                  <a:pt x="266" y="158"/>
                </a:lnTo>
                <a:lnTo>
                  <a:pt x="268" y="158"/>
                </a:lnTo>
                <a:lnTo>
                  <a:pt x="266" y="158"/>
                </a:lnTo>
                <a:lnTo>
                  <a:pt x="268" y="158"/>
                </a:lnTo>
                <a:lnTo>
                  <a:pt x="268" y="156"/>
                </a:lnTo>
                <a:close/>
                <a:moveTo>
                  <a:pt x="264" y="164"/>
                </a:moveTo>
                <a:lnTo>
                  <a:pt x="268" y="160"/>
                </a:lnTo>
                <a:lnTo>
                  <a:pt x="264" y="164"/>
                </a:lnTo>
                <a:close/>
                <a:moveTo>
                  <a:pt x="276" y="188"/>
                </a:moveTo>
                <a:lnTo>
                  <a:pt x="276" y="190"/>
                </a:lnTo>
                <a:lnTo>
                  <a:pt x="278" y="188"/>
                </a:lnTo>
                <a:lnTo>
                  <a:pt x="272" y="188"/>
                </a:lnTo>
                <a:lnTo>
                  <a:pt x="276" y="188"/>
                </a:lnTo>
                <a:close/>
                <a:moveTo>
                  <a:pt x="246" y="152"/>
                </a:moveTo>
                <a:lnTo>
                  <a:pt x="248" y="154"/>
                </a:lnTo>
                <a:lnTo>
                  <a:pt x="248" y="150"/>
                </a:lnTo>
                <a:lnTo>
                  <a:pt x="252" y="154"/>
                </a:lnTo>
                <a:lnTo>
                  <a:pt x="256" y="152"/>
                </a:lnTo>
                <a:lnTo>
                  <a:pt x="254" y="150"/>
                </a:lnTo>
                <a:lnTo>
                  <a:pt x="260" y="150"/>
                </a:lnTo>
                <a:lnTo>
                  <a:pt x="258" y="152"/>
                </a:lnTo>
                <a:lnTo>
                  <a:pt x="256" y="152"/>
                </a:lnTo>
                <a:lnTo>
                  <a:pt x="258" y="146"/>
                </a:lnTo>
                <a:lnTo>
                  <a:pt x="250" y="146"/>
                </a:lnTo>
                <a:lnTo>
                  <a:pt x="258" y="150"/>
                </a:lnTo>
                <a:lnTo>
                  <a:pt x="258" y="146"/>
                </a:lnTo>
                <a:lnTo>
                  <a:pt x="256" y="154"/>
                </a:lnTo>
                <a:lnTo>
                  <a:pt x="250" y="148"/>
                </a:lnTo>
                <a:lnTo>
                  <a:pt x="250" y="150"/>
                </a:lnTo>
                <a:lnTo>
                  <a:pt x="250" y="152"/>
                </a:lnTo>
                <a:lnTo>
                  <a:pt x="246" y="152"/>
                </a:lnTo>
                <a:close/>
                <a:moveTo>
                  <a:pt x="248" y="158"/>
                </a:moveTo>
                <a:lnTo>
                  <a:pt x="252" y="160"/>
                </a:lnTo>
                <a:lnTo>
                  <a:pt x="260" y="158"/>
                </a:lnTo>
                <a:lnTo>
                  <a:pt x="258" y="154"/>
                </a:lnTo>
                <a:lnTo>
                  <a:pt x="260" y="156"/>
                </a:lnTo>
                <a:lnTo>
                  <a:pt x="254" y="158"/>
                </a:lnTo>
                <a:lnTo>
                  <a:pt x="248" y="158"/>
                </a:lnTo>
                <a:close/>
                <a:moveTo>
                  <a:pt x="262" y="194"/>
                </a:moveTo>
                <a:lnTo>
                  <a:pt x="264" y="196"/>
                </a:lnTo>
                <a:lnTo>
                  <a:pt x="260" y="194"/>
                </a:lnTo>
                <a:lnTo>
                  <a:pt x="262" y="194"/>
                </a:lnTo>
                <a:close/>
                <a:moveTo>
                  <a:pt x="244" y="156"/>
                </a:moveTo>
                <a:lnTo>
                  <a:pt x="244" y="158"/>
                </a:lnTo>
                <a:lnTo>
                  <a:pt x="242" y="152"/>
                </a:lnTo>
                <a:lnTo>
                  <a:pt x="244" y="156"/>
                </a:lnTo>
                <a:close/>
                <a:moveTo>
                  <a:pt x="260" y="200"/>
                </a:moveTo>
                <a:lnTo>
                  <a:pt x="262" y="204"/>
                </a:lnTo>
                <a:lnTo>
                  <a:pt x="260" y="200"/>
                </a:lnTo>
                <a:close/>
                <a:moveTo>
                  <a:pt x="258" y="208"/>
                </a:moveTo>
                <a:lnTo>
                  <a:pt x="260" y="208"/>
                </a:lnTo>
                <a:lnTo>
                  <a:pt x="260" y="206"/>
                </a:lnTo>
                <a:lnTo>
                  <a:pt x="262" y="204"/>
                </a:lnTo>
                <a:lnTo>
                  <a:pt x="258" y="202"/>
                </a:lnTo>
                <a:lnTo>
                  <a:pt x="258" y="208"/>
                </a:lnTo>
                <a:lnTo>
                  <a:pt x="258" y="206"/>
                </a:lnTo>
                <a:lnTo>
                  <a:pt x="256" y="204"/>
                </a:lnTo>
                <a:lnTo>
                  <a:pt x="258" y="208"/>
                </a:lnTo>
                <a:close/>
                <a:moveTo>
                  <a:pt x="268" y="242"/>
                </a:moveTo>
                <a:lnTo>
                  <a:pt x="274" y="244"/>
                </a:lnTo>
                <a:lnTo>
                  <a:pt x="262" y="244"/>
                </a:lnTo>
                <a:lnTo>
                  <a:pt x="268" y="248"/>
                </a:lnTo>
                <a:lnTo>
                  <a:pt x="272" y="244"/>
                </a:lnTo>
                <a:lnTo>
                  <a:pt x="280" y="246"/>
                </a:lnTo>
                <a:lnTo>
                  <a:pt x="280" y="244"/>
                </a:lnTo>
                <a:lnTo>
                  <a:pt x="284" y="246"/>
                </a:lnTo>
                <a:lnTo>
                  <a:pt x="286" y="240"/>
                </a:lnTo>
                <a:lnTo>
                  <a:pt x="282" y="236"/>
                </a:lnTo>
                <a:lnTo>
                  <a:pt x="278" y="240"/>
                </a:lnTo>
                <a:lnTo>
                  <a:pt x="274" y="238"/>
                </a:lnTo>
                <a:lnTo>
                  <a:pt x="268" y="242"/>
                </a:lnTo>
                <a:lnTo>
                  <a:pt x="272" y="238"/>
                </a:lnTo>
                <a:lnTo>
                  <a:pt x="270" y="236"/>
                </a:lnTo>
                <a:lnTo>
                  <a:pt x="272" y="240"/>
                </a:lnTo>
                <a:lnTo>
                  <a:pt x="268" y="242"/>
                </a:lnTo>
                <a:close/>
                <a:moveTo>
                  <a:pt x="256" y="206"/>
                </a:moveTo>
                <a:lnTo>
                  <a:pt x="256" y="206"/>
                </a:lnTo>
                <a:lnTo>
                  <a:pt x="252" y="206"/>
                </a:lnTo>
                <a:lnTo>
                  <a:pt x="258" y="204"/>
                </a:lnTo>
                <a:lnTo>
                  <a:pt x="256" y="206"/>
                </a:lnTo>
                <a:close/>
                <a:moveTo>
                  <a:pt x="230" y="140"/>
                </a:moveTo>
                <a:lnTo>
                  <a:pt x="230" y="140"/>
                </a:lnTo>
                <a:lnTo>
                  <a:pt x="234" y="142"/>
                </a:lnTo>
                <a:lnTo>
                  <a:pt x="230" y="140"/>
                </a:lnTo>
                <a:close/>
                <a:moveTo>
                  <a:pt x="236" y="168"/>
                </a:moveTo>
                <a:lnTo>
                  <a:pt x="232" y="168"/>
                </a:lnTo>
                <a:lnTo>
                  <a:pt x="236" y="168"/>
                </a:lnTo>
                <a:close/>
                <a:moveTo>
                  <a:pt x="216" y="138"/>
                </a:moveTo>
                <a:lnTo>
                  <a:pt x="218" y="142"/>
                </a:lnTo>
                <a:lnTo>
                  <a:pt x="222" y="140"/>
                </a:lnTo>
                <a:lnTo>
                  <a:pt x="220" y="136"/>
                </a:lnTo>
                <a:lnTo>
                  <a:pt x="216" y="138"/>
                </a:lnTo>
                <a:close/>
                <a:moveTo>
                  <a:pt x="214" y="156"/>
                </a:moveTo>
                <a:lnTo>
                  <a:pt x="214" y="160"/>
                </a:lnTo>
                <a:lnTo>
                  <a:pt x="218" y="162"/>
                </a:lnTo>
                <a:lnTo>
                  <a:pt x="214" y="156"/>
                </a:lnTo>
                <a:close/>
                <a:moveTo>
                  <a:pt x="208" y="142"/>
                </a:moveTo>
                <a:lnTo>
                  <a:pt x="210" y="146"/>
                </a:lnTo>
                <a:lnTo>
                  <a:pt x="212" y="144"/>
                </a:lnTo>
                <a:lnTo>
                  <a:pt x="208" y="142"/>
                </a:lnTo>
                <a:close/>
                <a:moveTo>
                  <a:pt x="200" y="120"/>
                </a:moveTo>
                <a:lnTo>
                  <a:pt x="202" y="124"/>
                </a:lnTo>
                <a:lnTo>
                  <a:pt x="198" y="124"/>
                </a:lnTo>
                <a:lnTo>
                  <a:pt x="200" y="120"/>
                </a:lnTo>
                <a:close/>
                <a:moveTo>
                  <a:pt x="216" y="178"/>
                </a:moveTo>
                <a:lnTo>
                  <a:pt x="214" y="182"/>
                </a:lnTo>
                <a:lnTo>
                  <a:pt x="216" y="176"/>
                </a:lnTo>
                <a:lnTo>
                  <a:pt x="208" y="174"/>
                </a:lnTo>
                <a:lnTo>
                  <a:pt x="208" y="178"/>
                </a:lnTo>
                <a:lnTo>
                  <a:pt x="210" y="180"/>
                </a:lnTo>
                <a:lnTo>
                  <a:pt x="204" y="180"/>
                </a:lnTo>
                <a:lnTo>
                  <a:pt x="210" y="182"/>
                </a:lnTo>
                <a:lnTo>
                  <a:pt x="210" y="180"/>
                </a:lnTo>
                <a:lnTo>
                  <a:pt x="212" y="182"/>
                </a:lnTo>
                <a:lnTo>
                  <a:pt x="208" y="182"/>
                </a:lnTo>
                <a:lnTo>
                  <a:pt x="214" y="182"/>
                </a:lnTo>
                <a:lnTo>
                  <a:pt x="214" y="186"/>
                </a:lnTo>
                <a:lnTo>
                  <a:pt x="220" y="188"/>
                </a:lnTo>
                <a:lnTo>
                  <a:pt x="224" y="188"/>
                </a:lnTo>
                <a:lnTo>
                  <a:pt x="224" y="186"/>
                </a:lnTo>
                <a:lnTo>
                  <a:pt x="228" y="188"/>
                </a:lnTo>
                <a:lnTo>
                  <a:pt x="226" y="180"/>
                </a:lnTo>
                <a:lnTo>
                  <a:pt x="228" y="184"/>
                </a:lnTo>
                <a:lnTo>
                  <a:pt x="226" y="184"/>
                </a:lnTo>
                <a:lnTo>
                  <a:pt x="234" y="184"/>
                </a:lnTo>
                <a:lnTo>
                  <a:pt x="228" y="184"/>
                </a:lnTo>
                <a:lnTo>
                  <a:pt x="232" y="186"/>
                </a:lnTo>
                <a:lnTo>
                  <a:pt x="226" y="188"/>
                </a:lnTo>
                <a:lnTo>
                  <a:pt x="230" y="190"/>
                </a:lnTo>
                <a:lnTo>
                  <a:pt x="232" y="194"/>
                </a:lnTo>
                <a:lnTo>
                  <a:pt x="230" y="190"/>
                </a:lnTo>
                <a:lnTo>
                  <a:pt x="230" y="190"/>
                </a:lnTo>
                <a:lnTo>
                  <a:pt x="230" y="190"/>
                </a:lnTo>
                <a:lnTo>
                  <a:pt x="236" y="192"/>
                </a:lnTo>
                <a:lnTo>
                  <a:pt x="236" y="190"/>
                </a:lnTo>
                <a:lnTo>
                  <a:pt x="240" y="188"/>
                </a:lnTo>
                <a:lnTo>
                  <a:pt x="240" y="190"/>
                </a:lnTo>
                <a:lnTo>
                  <a:pt x="242" y="190"/>
                </a:lnTo>
                <a:lnTo>
                  <a:pt x="234" y="190"/>
                </a:lnTo>
                <a:lnTo>
                  <a:pt x="238" y="188"/>
                </a:lnTo>
                <a:lnTo>
                  <a:pt x="236" y="186"/>
                </a:lnTo>
                <a:lnTo>
                  <a:pt x="232" y="184"/>
                </a:lnTo>
                <a:lnTo>
                  <a:pt x="234" y="184"/>
                </a:lnTo>
                <a:lnTo>
                  <a:pt x="234" y="182"/>
                </a:lnTo>
                <a:lnTo>
                  <a:pt x="238" y="182"/>
                </a:lnTo>
                <a:lnTo>
                  <a:pt x="236" y="180"/>
                </a:lnTo>
                <a:lnTo>
                  <a:pt x="238" y="182"/>
                </a:lnTo>
                <a:lnTo>
                  <a:pt x="238" y="184"/>
                </a:lnTo>
                <a:lnTo>
                  <a:pt x="232" y="182"/>
                </a:lnTo>
                <a:lnTo>
                  <a:pt x="238" y="180"/>
                </a:lnTo>
                <a:lnTo>
                  <a:pt x="236" y="178"/>
                </a:lnTo>
                <a:lnTo>
                  <a:pt x="244" y="178"/>
                </a:lnTo>
                <a:lnTo>
                  <a:pt x="236" y="178"/>
                </a:lnTo>
                <a:lnTo>
                  <a:pt x="240" y="178"/>
                </a:lnTo>
                <a:lnTo>
                  <a:pt x="238" y="172"/>
                </a:lnTo>
                <a:lnTo>
                  <a:pt x="238" y="178"/>
                </a:lnTo>
                <a:lnTo>
                  <a:pt x="232" y="176"/>
                </a:lnTo>
                <a:lnTo>
                  <a:pt x="230" y="174"/>
                </a:lnTo>
                <a:lnTo>
                  <a:pt x="228" y="176"/>
                </a:lnTo>
                <a:lnTo>
                  <a:pt x="226" y="176"/>
                </a:lnTo>
                <a:lnTo>
                  <a:pt x="228" y="176"/>
                </a:lnTo>
                <a:lnTo>
                  <a:pt x="230" y="178"/>
                </a:lnTo>
                <a:lnTo>
                  <a:pt x="230" y="178"/>
                </a:lnTo>
                <a:lnTo>
                  <a:pt x="230" y="182"/>
                </a:lnTo>
                <a:lnTo>
                  <a:pt x="224" y="182"/>
                </a:lnTo>
                <a:lnTo>
                  <a:pt x="230" y="178"/>
                </a:lnTo>
                <a:lnTo>
                  <a:pt x="220" y="174"/>
                </a:lnTo>
                <a:lnTo>
                  <a:pt x="218" y="178"/>
                </a:lnTo>
                <a:lnTo>
                  <a:pt x="222" y="180"/>
                </a:lnTo>
                <a:lnTo>
                  <a:pt x="224" y="182"/>
                </a:lnTo>
                <a:lnTo>
                  <a:pt x="220" y="180"/>
                </a:lnTo>
                <a:lnTo>
                  <a:pt x="216" y="178"/>
                </a:lnTo>
                <a:lnTo>
                  <a:pt x="216" y="178"/>
                </a:lnTo>
                <a:close/>
                <a:moveTo>
                  <a:pt x="206" y="158"/>
                </a:moveTo>
                <a:lnTo>
                  <a:pt x="206" y="154"/>
                </a:lnTo>
                <a:lnTo>
                  <a:pt x="206" y="158"/>
                </a:lnTo>
                <a:close/>
                <a:moveTo>
                  <a:pt x="192" y="144"/>
                </a:moveTo>
                <a:lnTo>
                  <a:pt x="202" y="140"/>
                </a:lnTo>
                <a:lnTo>
                  <a:pt x="198" y="146"/>
                </a:lnTo>
                <a:lnTo>
                  <a:pt x="202" y="148"/>
                </a:lnTo>
                <a:lnTo>
                  <a:pt x="200" y="146"/>
                </a:lnTo>
                <a:lnTo>
                  <a:pt x="200" y="148"/>
                </a:lnTo>
                <a:lnTo>
                  <a:pt x="198" y="148"/>
                </a:lnTo>
                <a:lnTo>
                  <a:pt x="202" y="150"/>
                </a:lnTo>
                <a:lnTo>
                  <a:pt x="202" y="148"/>
                </a:lnTo>
                <a:lnTo>
                  <a:pt x="200" y="148"/>
                </a:lnTo>
                <a:lnTo>
                  <a:pt x="202" y="142"/>
                </a:lnTo>
                <a:lnTo>
                  <a:pt x="202" y="142"/>
                </a:lnTo>
                <a:lnTo>
                  <a:pt x="202" y="144"/>
                </a:lnTo>
                <a:lnTo>
                  <a:pt x="202" y="142"/>
                </a:lnTo>
                <a:lnTo>
                  <a:pt x="198" y="142"/>
                </a:lnTo>
                <a:lnTo>
                  <a:pt x="200" y="138"/>
                </a:lnTo>
                <a:lnTo>
                  <a:pt x="192" y="144"/>
                </a:lnTo>
                <a:close/>
                <a:moveTo>
                  <a:pt x="192" y="148"/>
                </a:moveTo>
                <a:lnTo>
                  <a:pt x="194" y="146"/>
                </a:lnTo>
                <a:lnTo>
                  <a:pt x="196" y="148"/>
                </a:lnTo>
                <a:lnTo>
                  <a:pt x="192" y="148"/>
                </a:lnTo>
                <a:close/>
                <a:moveTo>
                  <a:pt x="196" y="150"/>
                </a:moveTo>
                <a:lnTo>
                  <a:pt x="196" y="148"/>
                </a:lnTo>
                <a:lnTo>
                  <a:pt x="196" y="150"/>
                </a:lnTo>
                <a:lnTo>
                  <a:pt x="196" y="150"/>
                </a:lnTo>
                <a:close/>
                <a:moveTo>
                  <a:pt x="222" y="228"/>
                </a:moveTo>
                <a:lnTo>
                  <a:pt x="224" y="228"/>
                </a:lnTo>
                <a:lnTo>
                  <a:pt x="222" y="228"/>
                </a:lnTo>
                <a:lnTo>
                  <a:pt x="222" y="228"/>
                </a:lnTo>
                <a:close/>
                <a:moveTo>
                  <a:pt x="192" y="142"/>
                </a:moveTo>
                <a:lnTo>
                  <a:pt x="186" y="142"/>
                </a:lnTo>
                <a:lnTo>
                  <a:pt x="190" y="142"/>
                </a:lnTo>
                <a:lnTo>
                  <a:pt x="192" y="142"/>
                </a:lnTo>
                <a:close/>
                <a:moveTo>
                  <a:pt x="178" y="122"/>
                </a:moveTo>
                <a:lnTo>
                  <a:pt x="178" y="126"/>
                </a:lnTo>
                <a:lnTo>
                  <a:pt x="180" y="122"/>
                </a:lnTo>
                <a:lnTo>
                  <a:pt x="182" y="124"/>
                </a:lnTo>
                <a:lnTo>
                  <a:pt x="182" y="124"/>
                </a:lnTo>
                <a:lnTo>
                  <a:pt x="182" y="124"/>
                </a:lnTo>
                <a:lnTo>
                  <a:pt x="182" y="128"/>
                </a:lnTo>
                <a:lnTo>
                  <a:pt x="184" y="124"/>
                </a:lnTo>
                <a:lnTo>
                  <a:pt x="182" y="122"/>
                </a:lnTo>
                <a:lnTo>
                  <a:pt x="182" y="122"/>
                </a:lnTo>
                <a:lnTo>
                  <a:pt x="178" y="122"/>
                </a:lnTo>
                <a:close/>
                <a:moveTo>
                  <a:pt x="184" y="154"/>
                </a:moveTo>
                <a:lnTo>
                  <a:pt x="180" y="154"/>
                </a:lnTo>
                <a:lnTo>
                  <a:pt x="182" y="154"/>
                </a:lnTo>
                <a:lnTo>
                  <a:pt x="182" y="154"/>
                </a:lnTo>
                <a:lnTo>
                  <a:pt x="184" y="160"/>
                </a:lnTo>
                <a:lnTo>
                  <a:pt x="184" y="160"/>
                </a:lnTo>
                <a:lnTo>
                  <a:pt x="186" y="162"/>
                </a:lnTo>
                <a:lnTo>
                  <a:pt x="192" y="158"/>
                </a:lnTo>
                <a:lnTo>
                  <a:pt x="194" y="156"/>
                </a:lnTo>
                <a:lnTo>
                  <a:pt x="194" y="158"/>
                </a:lnTo>
                <a:lnTo>
                  <a:pt x="184" y="154"/>
                </a:lnTo>
                <a:close/>
                <a:moveTo>
                  <a:pt x="168" y="124"/>
                </a:moveTo>
                <a:lnTo>
                  <a:pt x="172" y="124"/>
                </a:lnTo>
                <a:lnTo>
                  <a:pt x="172" y="126"/>
                </a:lnTo>
                <a:lnTo>
                  <a:pt x="174" y="120"/>
                </a:lnTo>
                <a:lnTo>
                  <a:pt x="170" y="120"/>
                </a:lnTo>
                <a:lnTo>
                  <a:pt x="168" y="120"/>
                </a:lnTo>
                <a:lnTo>
                  <a:pt x="168" y="124"/>
                </a:lnTo>
                <a:close/>
                <a:moveTo>
                  <a:pt x="180" y="158"/>
                </a:moveTo>
                <a:lnTo>
                  <a:pt x="182" y="154"/>
                </a:lnTo>
                <a:lnTo>
                  <a:pt x="178" y="154"/>
                </a:lnTo>
                <a:lnTo>
                  <a:pt x="180" y="158"/>
                </a:lnTo>
                <a:close/>
                <a:moveTo>
                  <a:pt x="200" y="234"/>
                </a:moveTo>
                <a:lnTo>
                  <a:pt x="206" y="242"/>
                </a:lnTo>
                <a:lnTo>
                  <a:pt x="206" y="238"/>
                </a:lnTo>
                <a:lnTo>
                  <a:pt x="206" y="240"/>
                </a:lnTo>
                <a:lnTo>
                  <a:pt x="200" y="238"/>
                </a:lnTo>
                <a:lnTo>
                  <a:pt x="196" y="240"/>
                </a:lnTo>
                <a:lnTo>
                  <a:pt x="194" y="238"/>
                </a:lnTo>
                <a:lnTo>
                  <a:pt x="198" y="242"/>
                </a:lnTo>
                <a:lnTo>
                  <a:pt x="202" y="242"/>
                </a:lnTo>
                <a:lnTo>
                  <a:pt x="200" y="244"/>
                </a:lnTo>
                <a:lnTo>
                  <a:pt x="200" y="244"/>
                </a:lnTo>
                <a:lnTo>
                  <a:pt x="204" y="242"/>
                </a:lnTo>
                <a:lnTo>
                  <a:pt x="204" y="244"/>
                </a:lnTo>
                <a:lnTo>
                  <a:pt x="208" y="240"/>
                </a:lnTo>
                <a:lnTo>
                  <a:pt x="206" y="242"/>
                </a:lnTo>
                <a:lnTo>
                  <a:pt x="206" y="240"/>
                </a:lnTo>
                <a:lnTo>
                  <a:pt x="206" y="242"/>
                </a:lnTo>
                <a:lnTo>
                  <a:pt x="200" y="234"/>
                </a:lnTo>
                <a:close/>
                <a:moveTo>
                  <a:pt x="174" y="164"/>
                </a:moveTo>
                <a:lnTo>
                  <a:pt x="172" y="164"/>
                </a:lnTo>
                <a:lnTo>
                  <a:pt x="174" y="162"/>
                </a:lnTo>
                <a:lnTo>
                  <a:pt x="174" y="164"/>
                </a:lnTo>
                <a:close/>
                <a:moveTo>
                  <a:pt x="174" y="152"/>
                </a:moveTo>
                <a:lnTo>
                  <a:pt x="176" y="154"/>
                </a:lnTo>
                <a:lnTo>
                  <a:pt x="174" y="152"/>
                </a:lnTo>
                <a:lnTo>
                  <a:pt x="174" y="152"/>
                </a:lnTo>
                <a:close/>
                <a:moveTo>
                  <a:pt x="180" y="170"/>
                </a:moveTo>
                <a:lnTo>
                  <a:pt x="186" y="172"/>
                </a:lnTo>
                <a:lnTo>
                  <a:pt x="180" y="170"/>
                </a:lnTo>
                <a:close/>
                <a:moveTo>
                  <a:pt x="160" y="154"/>
                </a:moveTo>
                <a:lnTo>
                  <a:pt x="156" y="154"/>
                </a:lnTo>
                <a:lnTo>
                  <a:pt x="156" y="158"/>
                </a:lnTo>
                <a:lnTo>
                  <a:pt x="154" y="156"/>
                </a:lnTo>
                <a:lnTo>
                  <a:pt x="156" y="154"/>
                </a:lnTo>
                <a:lnTo>
                  <a:pt x="156" y="158"/>
                </a:lnTo>
                <a:lnTo>
                  <a:pt x="158" y="154"/>
                </a:lnTo>
                <a:lnTo>
                  <a:pt x="170" y="158"/>
                </a:lnTo>
                <a:lnTo>
                  <a:pt x="168" y="156"/>
                </a:lnTo>
                <a:lnTo>
                  <a:pt x="176" y="154"/>
                </a:lnTo>
                <a:lnTo>
                  <a:pt x="160" y="154"/>
                </a:lnTo>
                <a:close/>
                <a:moveTo>
                  <a:pt x="164" y="144"/>
                </a:moveTo>
                <a:lnTo>
                  <a:pt x="166" y="142"/>
                </a:lnTo>
                <a:lnTo>
                  <a:pt x="164" y="144"/>
                </a:lnTo>
                <a:close/>
                <a:moveTo>
                  <a:pt x="162" y="142"/>
                </a:moveTo>
                <a:lnTo>
                  <a:pt x="162" y="142"/>
                </a:lnTo>
                <a:lnTo>
                  <a:pt x="164" y="142"/>
                </a:lnTo>
                <a:lnTo>
                  <a:pt x="162" y="142"/>
                </a:lnTo>
                <a:close/>
                <a:moveTo>
                  <a:pt x="152" y="148"/>
                </a:moveTo>
                <a:lnTo>
                  <a:pt x="156" y="154"/>
                </a:lnTo>
                <a:lnTo>
                  <a:pt x="156" y="146"/>
                </a:lnTo>
                <a:lnTo>
                  <a:pt x="164" y="148"/>
                </a:lnTo>
                <a:lnTo>
                  <a:pt x="158" y="146"/>
                </a:lnTo>
                <a:lnTo>
                  <a:pt x="160" y="148"/>
                </a:lnTo>
                <a:lnTo>
                  <a:pt x="152" y="148"/>
                </a:lnTo>
                <a:close/>
                <a:moveTo>
                  <a:pt x="146" y="148"/>
                </a:moveTo>
                <a:lnTo>
                  <a:pt x="152" y="146"/>
                </a:lnTo>
                <a:lnTo>
                  <a:pt x="152" y="144"/>
                </a:lnTo>
                <a:lnTo>
                  <a:pt x="152" y="148"/>
                </a:lnTo>
                <a:lnTo>
                  <a:pt x="148" y="144"/>
                </a:lnTo>
                <a:lnTo>
                  <a:pt x="146" y="148"/>
                </a:lnTo>
                <a:close/>
                <a:moveTo>
                  <a:pt x="150" y="158"/>
                </a:moveTo>
                <a:lnTo>
                  <a:pt x="152" y="158"/>
                </a:lnTo>
                <a:lnTo>
                  <a:pt x="152" y="156"/>
                </a:lnTo>
                <a:lnTo>
                  <a:pt x="150" y="158"/>
                </a:lnTo>
                <a:close/>
                <a:moveTo>
                  <a:pt x="166" y="206"/>
                </a:moveTo>
                <a:lnTo>
                  <a:pt x="168" y="206"/>
                </a:lnTo>
                <a:lnTo>
                  <a:pt x="170" y="206"/>
                </a:lnTo>
                <a:lnTo>
                  <a:pt x="166" y="206"/>
                </a:lnTo>
                <a:close/>
                <a:moveTo>
                  <a:pt x="184" y="262"/>
                </a:moveTo>
                <a:lnTo>
                  <a:pt x="186" y="260"/>
                </a:lnTo>
                <a:lnTo>
                  <a:pt x="188" y="262"/>
                </a:lnTo>
                <a:lnTo>
                  <a:pt x="184" y="262"/>
                </a:lnTo>
                <a:close/>
                <a:moveTo>
                  <a:pt x="184" y="254"/>
                </a:moveTo>
                <a:lnTo>
                  <a:pt x="182" y="256"/>
                </a:lnTo>
                <a:lnTo>
                  <a:pt x="184" y="254"/>
                </a:lnTo>
                <a:close/>
                <a:moveTo>
                  <a:pt x="142" y="156"/>
                </a:moveTo>
                <a:lnTo>
                  <a:pt x="146" y="158"/>
                </a:lnTo>
                <a:lnTo>
                  <a:pt x="146" y="158"/>
                </a:lnTo>
                <a:lnTo>
                  <a:pt x="144" y="152"/>
                </a:lnTo>
                <a:lnTo>
                  <a:pt x="142" y="156"/>
                </a:lnTo>
                <a:close/>
                <a:moveTo>
                  <a:pt x="146" y="160"/>
                </a:moveTo>
                <a:lnTo>
                  <a:pt x="148" y="158"/>
                </a:lnTo>
                <a:lnTo>
                  <a:pt x="146" y="158"/>
                </a:lnTo>
                <a:lnTo>
                  <a:pt x="146" y="160"/>
                </a:lnTo>
                <a:close/>
                <a:moveTo>
                  <a:pt x="144" y="148"/>
                </a:moveTo>
                <a:lnTo>
                  <a:pt x="144" y="150"/>
                </a:lnTo>
                <a:lnTo>
                  <a:pt x="142" y="152"/>
                </a:lnTo>
                <a:lnTo>
                  <a:pt x="146" y="148"/>
                </a:lnTo>
                <a:lnTo>
                  <a:pt x="148" y="150"/>
                </a:lnTo>
                <a:lnTo>
                  <a:pt x="144" y="150"/>
                </a:lnTo>
                <a:lnTo>
                  <a:pt x="144" y="148"/>
                </a:lnTo>
                <a:lnTo>
                  <a:pt x="144" y="150"/>
                </a:lnTo>
                <a:lnTo>
                  <a:pt x="144" y="148"/>
                </a:lnTo>
                <a:close/>
                <a:moveTo>
                  <a:pt x="140" y="150"/>
                </a:moveTo>
                <a:lnTo>
                  <a:pt x="142" y="152"/>
                </a:lnTo>
                <a:lnTo>
                  <a:pt x="142" y="152"/>
                </a:lnTo>
                <a:lnTo>
                  <a:pt x="138" y="152"/>
                </a:lnTo>
                <a:lnTo>
                  <a:pt x="140" y="150"/>
                </a:lnTo>
                <a:close/>
                <a:moveTo>
                  <a:pt x="166" y="230"/>
                </a:moveTo>
                <a:lnTo>
                  <a:pt x="166" y="226"/>
                </a:lnTo>
                <a:lnTo>
                  <a:pt x="168" y="230"/>
                </a:lnTo>
                <a:lnTo>
                  <a:pt x="166" y="228"/>
                </a:lnTo>
                <a:lnTo>
                  <a:pt x="166" y="230"/>
                </a:lnTo>
                <a:close/>
                <a:moveTo>
                  <a:pt x="158" y="210"/>
                </a:moveTo>
                <a:lnTo>
                  <a:pt x="160" y="206"/>
                </a:lnTo>
                <a:lnTo>
                  <a:pt x="160" y="210"/>
                </a:lnTo>
                <a:lnTo>
                  <a:pt x="158" y="210"/>
                </a:lnTo>
                <a:close/>
                <a:moveTo>
                  <a:pt x="174" y="264"/>
                </a:moveTo>
                <a:lnTo>
                  <a:pt x="180" y="268"/>
                </a:lnTo>
                <a:lnTo>
                  <a:pt x="176" y="268"/>
                </a:lnTo>
                <a:lnTo>
                  <a:pt x="178" y="268"/>
                </a:lnTo>
                <a:lnTo>
                  <a:pt x="178" y="272"/>
                </a:lnTo>
                <a:lnTo>
                  <a:pt x="174" y="270"/>
                </a:lnTo>
                <a:lnTo>
                  <a:pt x="174" y="268"/>
                </a:lnTo>
                <a:lnTo>
                  <a:pt x="168" y="266"/>
                </a:lnTo>
                <a:lnTo>
                  <a:pt x="168" y="268"/>
                </a:lnTo>
                <a:lnTo>
                  <a:pt x="170" y="268"/>
                </a:lnTo>
                <a:lnTo>
                  <a:pt x="170" y="268"/>
                </a:lnTo>
                <a:lnTo>
                  <a:pt x="168" y="268"/>
                </a:lnTo>
                <a:lnTo>
                  <a:pt x="164" y="270"/>
                </a:lnTo>
                <a:lnTo>
                  <a:pt x="166" y="268"/>
                </a:lnTo>
                <a:lnTo>
                  <a:pt x="162" y="272"/>
                </a:lnTo>
                <a:lnTo>
                  <a:pt x="162" y="268"/>
                </a:lnTo>
                <a:lnTo>
                  <a:pt x="158" y="268"/>
                </a:lnTo>
                <a:lnTo>
                  <a:pt x="154" y="266"/>
                </a:lnTo>
                <a:lnTo>
                  <a:pt x="160" y="272"/>
                </a:lnTo>
                <a:lnTo>
                  <a:pt x="156" y="272"/>
                </a:lnTo>
                <a:lnTo>
                  <a:pt x="156" y="272"/>
                </a:lnTo>
                <a:lnTo>
                  <a:pt x="156" y="270"/>
                </a:lnTo>
                <a:lnTo>
                  <a:pt x="158" y="276"/>
                </a:lnTo>
                <a:lnTo>
                  <a:pt x="158" y="274"/>
                </a:lnTo>
                <a:lnTo>
                  <a:pt x="162" y="274"/>
                </a:lnTo>
                <a:lnTo>
                  <a:pt x="164" y="272"/>
                </a:lnTo>
                <a:lnTo>
                  <a:pt x="166" y="274"/>
                </a:lnTo>
                <a:lnTo>
                  <a:pt x="164" y="278"/>
                </a:lnTo>
                <a:lnTo>
                  <a:pt x="166" y="278"/>
                </a:lnTo>
                <a:lnTo>
                  <a:pt x="166" y="280"/>
                </a:lnTo>
                <a:lnTo>
                  <a:pt x="164" y="280"/>
                </a:lnTo>
                <a:lnTo>
                  <a:pt x="166" y="280"/>
                </a:lnTo>
                <a:lnTo>
                  <a:pt x="170" y="280"/>
                </a:lnTo>
                <a:lnTo>
                  <a:pt x="166" y="276"/>
                </a:lnTo>
                <a:lnTo>
                  <a:pt x="168" y="276"/>
                </a:lnTo>
                <a:lnTo>
                  <a:pt x="166" y="274"/>
                </a:lnTo>
                <a:lnTo>
                  <a:pt x="168" y="278"/>
                </a:lnTo>
                <a:lnTo>
                  <a:pt x="172" y="278"/>
                </a:lnTo>
                <a:lnTo>
                  <a:pt x="172" y="278"/>
                </a:lnTo>
                <a:lnTo>
                  <a:pt x="170" y="278"/>
                </a:lnTo>
                <a:lnTo>
                  <a:pt x="174" y="282"/>
                </a:lnTo>
                <a:lnTo>
                  <a:pt x="176" y="280"/>
                </a:lnTo>
                <a:lnTo>
                  <a:pt x="180" y="280"/>
                </a:lnTo>
                <a:lnTo>
                  <a:pt x="182" y="278"/>
                </a:lnTo>
                <a:lnTo>
                  <a:pt x="180" y="278"/>
                </a:lnTo>
                <a:lnTo>
                  <a:pt x="178" y="280"/>
                </a:lnTo>
                <a:lnTo>
                  <a:pt x="178" y="280"/>
                </a:lnTo>
                <a:lnTo>
                  <a:pt x="176" y="284"/>
                </a:lnTo>
                <a:lnTo>
                  <a:pt x="184" y="282"/>
                </a:lnTo>
                <a:lnTo>
                  <a:pt x="184" y="278"/>
                </a:lnTo>
                <a:lnTo>
                  <a:pt x="188" y="278"/>
                </a:lnTo>
                <a:lnTo>
                  <a:pt x="188" y="280"/>
                </a:lnTo>
                <a:lnTo>
                  <a:pt x="188" y="280"/>
                </a:lnTo>
                <a:lnTo>
                  <a:pt x="182" y="280"/>
                </a:lnTo>
                <a:lnTo>
                  <a:pt x="184" y="278"/>
                </a:lnTo>
                <a:lnTo>
                  <a:pt x="182" y="276"/>
                </a:lnTo>
                <a:lnTo>
                  <a:pt x="186" y="274"/>
                </a:lnTo>
                <a:lnTo>
                  <a:pt x="182" y="274"/>
                </a:lnTo>
                <a:lnTo>
                  <a:pt x="184" y="272"/>
                </a:lnTo>
                <a:lnTo>
                  <a:pt x="184" y="270"/>
                </a:lnTo>
                <a:lnTo>
                  <a:pt x="188" y="270"/>
                </a:lnTo>
                <a:lnTo>
                  <a:pt x="184" y="272"/>
                </a:lnTo>
                <a:lnTo>
                  <a:pt x="182" y="270"/>
                </a:lnTo>
                <a:lnTo>
                  <a:pt x="182" y="272"/>
                </a:lnTo>
                <a:lnTo>
                  <a:pt x="182" y="270"/>
                </a:lnTo>
                <a:lnTo>
                  <a:pt x="186" y="272"/>
                </a:lnTo>
                <a:lnTo>
                  <a:pt x="182" y="270"/>
                </a:lnTo>
                <a:lnTo>
                  <a:pt x="186" y="272"/>
                </a:lnTo>
                <a:lnTo>
                  <a:pt x="184" y="268"/>
                </a:lnTo>
                <a:lnTo>
                  <a:pt x="192" y="268"/>
                </a:lnTo>
                <a:lnTo>
                  <a:pt x="182" y="268"/>
                </a:lnTo>
                <a:lnTo>
                  <a:pt x="186" y="268"/>
                </a:lnTo>
                <a:lnTo>
                  <a:pt x="182" y="266"/>
                </a:lnTo>
                <a:lnTo>
                  <a:pt x="184" y="266"/>
                </a:lnTo>
                <a:lnTo>
                  <a:pt x="182" y="266"/>
                </a:lnTo>
                <a:lnTo>
                  <a:pt x="182" y="266"/>
                </a:lnTo>
                <a:lnTo>
                  <a:pt x="178" y="270"/>
                </a:lnTo>
                <a:lnTo>
                  <a:pt x="174" y="264"/>
                </a:lnTo>
                <a:close/>
                <a:moveTo>
                  <a:pt x="152" y="236"/>
                </a:moveTo>
                <a:lnTo>
                  <a:pt x="154" y="236"/>
                </a:lnTo>
                <a:lnTo>
                  <a:pt x="158" y="238"/>
                </a:lnTo>
                <a:lnTo>
                  <a:pt x="158" y="234"/>
                </a:lnTo>
                <a:lnTo>
                  <a:pt x="154" y="236"/>
                </a:lnTo>
                <a:lnTo>
                  <a:pt x="156" y="234"/>
                </a:lnTo>
                <a:lnTo>
                  <a:pt x="152" y="234"/>
                </a:lnTo>
                <a:lnTo>
                  <a:pt x="152" y="236"/>
                </a:lnTo>
                <a:close/>
                <a:moveTo>
                  <a:pt x="146" y="222"/>
                </a:moveTo>
                <a:lnTo>
                  <a:pt x="146" y="228"/>
                </a:lnTo>
                <a:lnTo>
                  <a:pt x="152" y="224"/>
                </a:lnTo>
                <a:lnTo>
                  <a:pt x="154" y="222"/>
                </a:lnTo>
                <a:lnTo>
                  <a:pt x="150" y="222"/>
                </a:lnTo>
                <a:lnTo>
                  <a:pt x="148" y="222"/>
                </a:lnTo>
                <a:lnTo>
                  <a:pt x="148" y="220"/>
                </a:lnTo>
                <a:lnTo>
                  <a:pt x="148" y="220"/>
                </a:lnTo>
                <a:lnTo>
                  <a:pt x="146" y="222"/>
                </a:lnTo>
                <a:close/>
                <a:moveTo>
                  <a:pt x="134" y="198"/>
                </a:moveTo>
                <a:lnTo>
                  <a:pt x="134" y="198"/>
                </a:lnTo>
                <a:lnTo>
                  <a:pt x="134" y="198"/>
                </a:lnTo>
                <a:close/>
                <a:moveTo>
                  <a:pt x="148" y="214"/>
                </a:moveTo>
                <a:lnTo>
                  <a:pt x="148" y="214"/>
                </a:lnTo>
                <a:lnTo>
                  <a:pt x="148" y="212"/>
                </a:lnTo>
                <a:lnTo>
                  <a:pt x="148" y="214"/>
                </a:lnTo>
                <a:close/>
                <a:moveTo>
                  <a:pt x="156" y="240"/>
                </a:moveTo>
                <a:lnTo>
                  <a:pt x="158" y="240"/>
                </a:lnTo>
                <a:lnTo>
                  <a:pt x="160" y="238"/>
                </a:lnTo>
                <a:lnTo>
                  <a:pt x="158" y="236"/>
                </a:lnTo>
                <a:lnTo>
                  <a:pt x="158" y="238"/>
                </a:lnTo>
                <a:lnTo>
                  <a:pt x="156" y="238"/>
                </a:lnTo>
                <a:lnTo>
                  <a:pt x="158" y="238"/>
                </a:lnTo>
                <a:lnTo>
                  <a:pt x="160" y="238"/>
                </a:lnTo>
                <a:lnTo>
                  <a:pt x="158" y="240"/>
                </a:lnTo>
                <a:lnTo>
                  <a:pt x="158" y="244"/>
                </a:lnTo>
                <a:lnTo>
                  <a:pt x="156" y="240"/>
                </a:lnTo>
                <a:close/>
                <a:moveTo>
                  <a:pt x="164" y="250"/>
                </a:moveTo>
                <a:lnTo>
                  <a:pt x="162" y="250"/>
                </a:lnTo>
                <a:lnTo>
                  <a:pt x="162" y="252"/>
                </a:lnTo>
                <a:lnTo>
                  <a:pt x="162" y="252"/>
                </a:lnTo>
                <a:lnTo>
                  <a:pt x="158" y="252"/>
                </a:lnTo>
                <a:lnTo>
                  <a:pt x="160" y="256"/>
                </a:lnTo>
                <a:lnTo>
                  <a:pt x="164" y="252"/>
                </a:lnTo>
                <a:lnTo>
                  <a:pt x="164" y="250"/>
                </a:lnTo>
                <a:close/>
                <a:moveTo>
                  <a:pt x="164" y="260"/>
                </a:moveTo>
                <a:lnTo>
                  <a:pt x="166" y="260"/>
                </a:lnTo>
                <a:lnTo>
                  <a:pt x="166" y="262"/>
                </a:lnTo>
                <a:lnTo>
                  <a:pt x="164" y="260"/>
                </a:lnTo>
                <a:close/>
                <a:moveTo>
                  <a:pt x="158" y="252"/>
                </a:moveTo>
                <a:lnTo>
                  <a:pt x="158" y="252"/>
                </a:lnTo>
                <a:lnTo>
                  <a:pt x="158" y="252"/>
                </a:lnTo>
                <a:close/>
                <a:moveTo>
                  <a:pt x="154" y="256"/>
                </a:moveTo>
                <a:lnTo>
                  <a:pt x="158" y="256"/>
                </a:lnTo>
                <a:lnTo>
                  <a:pt x="156" y="256"/>
                </a:lnTo>
                <a:lnTo>
                  <a:pt x="154" y="256"/>
                </a:lnTo>
                <a:close/>
                <a:moveTo>
                  <a:pt x="154" y="242"/>
                </a:moveTo>
                <a:lnTo>
                  <a:pt x="152" y="248"/>
                </a:lnTo>
                <a:lnTo>
                  <a:pt x="154" y="242"/>
                </a:lnTo>
                <a:close/>
                <a:moveTo>
                  <a:pt x="152" y="242"/>
                </a:moveTo>
                <a:lnTo>
                  <a:pt x="150" y="242"/>
                </a:lnTo>
                <a:lnTo>
                  <a:pt x="150" y="246"/>
                </a:lnTo>
                <a:lnTo>
                  <a:pt x="152" y="242"/>
                </a:lnTo>
                <a:close/>
                <a:moveTo>
                  <a:pt x="154" y="250"/>
                </a:moveTo>
                <a:lnTo>
                  <a:pt x="152" y="252"/>
                </a:lnTo>
                <a:lnTo>
                  <a:pt x="156" y="252"/>
                </a:lnTo>
                <a:lnTo>
                  <a:pt x="154" y="250"/>
                </a:lnTo>
                <a:close/>
                <a:moveTo>
                  <a:pt x="166" y="252"/>
                </a:moveTo>
                <a:lnTo>
                  <a:pt x="168" y="252"/>
                </a:lnTo>
                <a:lnTo>
                  <a:pt x="166" y="252"/>
                </a:lnTo>
                <a:lnTo>
                  <a:pt x="166" y="254"/>
                </a:lnTo>
                <a:lnTo>
                  <a:pt x="166" y="252"/>
                </a:lnTo>
                <a:close/>
                <a:moveTo>
                  <a:pt x="152" y="210"/>
                </a:moveTo>
                <a:lnTo>
                  <a:pt x="152" y="212"/>
                </a:lnTo>
                <a:lnTo>
                  <a:pt x="150" y="212"/>
                </a:lnTo>
                <a:lnTo>
                  <a:pt x="158" y="210"/>
                </a:lnTo>
                <a:lnTo>
                  <a:pt x="152" y="210"/>
                </a:lnTo>
                <a:lnTo>
                  <a:pt x="152" y="208"/>
                </a:lnTo>
                <a:lnTo>
                  <a:pt x="152" y="210"/>
                </a:lnTo>
                <a:close/>
                <a:moveTo>
                  <a:pt x="162" y="248"/>
                </a:moveTo>
                <a:lnTo>
                  <a:pt x="166" y="248"/>
                </a:lnTo>
                <a:lnTo>
                  <a:pt x="164" y="248"/>
                </a:lnTo>
                <a:lnTo>
                  <a:pt x="162" y="248"/>
                </a:lnTo>
                <a:close/>
                <a:moveTo>
                  <a:pt x="156" y="232"/>
                </a:moveTo>
                <a:lnTo>
                  <a:pt x="158" y="234"/>
                </a:lnTo>
                <a:lnTo>
                  <a:pt x="158" y="230"/>
                </a:lnTo>
                <a:lnTo>
                  <a:pt x="156" y="232"/>
                </a:lnTo>
                <a:close/>
                <a:moveTo>
                  <a:pt x="134" y="174"/>
                </a:moveTo>
                <a:lnTo>
                  <a:pt x="136" y="174"/>
                </a:lnTo>
                <a:lnTo>
                  <a:pt x="134" y="174"/>
                </a:lnTo>
                <a:close/>
                <a:moveTo>
                  <a:pt x="132" y="192"/>
                </a:moveTo>
                <a:lnTo>
                  <a:pt x="136" y="192"/>
                </a:lnTo>
                <a:lnTo>
                  <a:pt x="142" y="194"/>
                </a:lnTo>
                <a:lnTo>
                  <a:pt x="138" y="194"/>
                </a:lnTo>
                <a:lnTo>
                  <a:pt x="144" y="190"/>
                </a:lnTo>
                <a:lnTo>
                  <a:pt x="148" y="194"/>
                </a:lnTo>
                <a:lnTo>
                  <a:pt x="144" y="192"/>
                </a:lnTo>
                <a:lnTo>
                  <a:pt x="136" y="188"/>
                </a:lnTo>
                <a:lnTo>
                  <a:pt x="132" y="192"/>
                </a:lnTo>
                <a:close/>
                <a:moveTo>
                  <a:pt x="140" y="222"/>
                </a:moveTo>
                <a:lnTo>
                  <a:pt x="142" y="220"/>
                </a:lnTo>
                <a:lnTo>
                  <a:pt x="140" y="222"/>
                </a:lnTo>
                <a:close/>
                <a:moveTo>
                  <a:pt x="140" y="226"/>
                </a:moveTo>
                <a:lnTo>
                  <a:pt x="140" y="222"/>
                </a:lnTo>
                <a:lnTo>
                  <a:pt x="144" y="224"/>
                </a:lnTo>
                <a:lnTo>
                  <a:pt x="140" y="226"/>
                </a:lnTo>
                <a:close/>
                <a:moveTo>
                  <a:pt x="126" y="184"/>
                </a:moveTo>
                <a:lnTo>
                  <a:pt x="124" y="190"/>
                </a:lnTo>
                <a:lnTo>
                  <a:pt x="128" y="188"/>
                </a:lnTo>
                <a:lnTo>
                  <a:pt x="128" y="190"/>
                </a:lnTo>
                <a:lnTo>
                  <a:pt x="130" y="188"/>
                </a:lnTo>
                <a:lnTo>
                  <a:pt x="128" y="184"/>
                </a:lnTo>
                <a:lnTo>
                  <a:pt x="128" y="186"/>
                </a:lnTo>
                <a:lnTo>
                  <a:pt x="126" y="184"/>
                </a:lnTo>
                <a:close/>
                <a:moveTo>
                  <a:pt x="144" y="232"/>
                </a:moveTo>
                <a:lnTo>
                  <a:pt x="148" y="234"/>
                </a:lnTo>
                <a:lnTo>
                  <a:pt x="146" y="232"/>
                </a:lnTo>
                <a:lnTo>
                  <a:pt x="146" y="236"/>
                </a:lnTo>
                <a:lnTo>
                  <a:pt x="146" y="238"/>
                </a:lnTo>
                <a:lnTo>
                  <a:pt x="150" y="238"/>
                </a:lnTo>
                <a:lnTo>
                  <a:pt x="148" y="238"/>
                </a:lnTo>
                <a:lnTo>
                  <a:pt x="150" y="236"/>
                </a:lnTo>
                <a:lnTo>
                  <a:pt x="154" y="238"/>
                </a:lnTo>
                <a:lnTo>
                  <a:pt x="150" y="242"/>
                </a:lnTo>
                <a:lnTo>
                  <a:pt x="152" y="238"/>
                </a:lnTo>
                <a:lnTo>
                  <a:pt x="152" y="236"/>
                </a:lnTo>
                <a:lnTo>
                  <a:pt x="150" y="236"/>
                </a:lnTo>
                <a:lnTo>
                  <a:pt x="148" y="232"/>
                </a:lnTo>
                <a:lnTo>
                  <a:pt x="152" y="232"/>
                </a:lnTo>
                <a:lnTo>
                  <a:pt x="150" y="234"/>
                </a:lnTo>
                <a:lnTo>
                  <a:pt x="150" y="232"/>
                </a:lnTo>
                <a:lnTo>
                  <a:pt x="144" y="232"/>
                </a:lnTo>
                <a:lnTo>
                  <a:pt x="148" y="232"/>
                </a:lnTo>
                <a:lnTo>
                  <a:pt x="144" y="232"/>
                </a:lnTo>
                <a:close/>
                <a:moveTo>
                  <a:pt x="140" y="238"/>
                </a:moveTo>
                <a:lnTo>
                  <a:pt x="144" y="236"/>
                </a:lnTo>
                <a:lnTo>
                  <a:pt x="144" y="236"/>
                </a:lnTo>
                <a:lnTo>
                  <a:pt x="140" y="238"/>
                </a:lnTo>
                <a:close/>
                <a:moveTo>
                  <a:pt x="144" y="242"/>
                </a:moveTo>
                <a:lnTo>
                  <a:pt x="146" y="240"/>
                </a:lnTo>
                <a:lnTo>
                  <a:pt x="144" y="240"/>
                </a:lnTo>
                <a:lnTo>
                  <a:pt x="144" y="242"/>
                </a:lnTo>
                <a:close/>
                <a:moveTo>
                  <a:pt x="116" y="174"/>
                </a:moveTo>
                <a:lnTo>
                  <a:pt x="118" y="172"/>
                </a:lnTo>
                <a:lnTo>
                  <a:pt x="116" y="174"/>
                </a:lnTo>
                <a:close/>
                <a:moveTo>
                  <a:pt x="122" y="188"/>
                </a:moveTo>
                <a:lnTo>
                  <a:pt x="124" y="184"/>
                </a:lnTo>
                <a:lnTo>
                  <a:pt x="118" y="186"/>
                </a:lnTo>
                <a:lnTo>
                  <a:pt x="122" y="188"/>
                </a:lnTo>
                <a:close/>
                <a:moveTo>
                  <a:pt x="124" y="204"/>
                </a:moveTo>
                <a:lnTo>
                  <a:pt x="128" y="206"/>
                </a:lnTo>
                <a:lnTo>
                  <a:pt x="126" y="212"/>
                </a:lnTo>
                <a:lnTo>
                  <a:pt x="130" y="208"/>
                </a:lnTo>
                <a:lnTo>
                  <a:pt x="124" y="204"/>
                </a:lnTo>
                <a:close/>
                <a:moveTo>
                  <a:pt x="116" y="192"/>
                </a:moveTo>
                <a:lnTo>
                  <a:pt x="120" y="194"/>
                </a:lnTo>
                <a:lnTo>
                  <a:pt x="120" y="190"/>
                </a:lnTo>
                <a:lnTo>
                  <a:pt x="116" y="192"/>
                </a:lnTo>
                <a:close/>
                <a:moveTo>
                  <a:pt x="104" y="172"/>
                </a:moveTo>
                <a:lnTo>
                  <a:pt x="104" y="172"/>
                </a:lnTo>
                <a:lnTo>
                  <a:pt x="106" y="174"/>
                </a:lnTo>
                <a:lnTo>
                  <a:pt x="108" y="172"/>
                </a:lnTo>
                <a:lnTo>
                  <a:pt x="104" y="172"/>
                </a:lnTo>
                <a:close/>
                <a:moveTo>
                  <a:pt x="92" y="150"/>
                </a:moveTo>
                <a:lnTo>
                  <a:pt x="94" y="148"/>
                </a:lnTo>
                <a:lnTo>
                  <a:pt x="96" y="146"/>
                </a:lnTo>
                <a:lnTo>
                  <a:pt x="96" y="152"/>
                </a:lnTo>
                <a:lnTo>
                  <a:pt x="92" y="150"/>
                </a:lnTo>
                <a:close/>
                <a:moveTo>
                  <a:pt x="92" y="170"/>
                </a:moveTo>
                <a:lnTo>
                  <a:pt x="98" y="174"/>
                </a:lnTo>
                <a:lnTo>
                  <a:pt x="98" y="170"/>
                </a:lnTo>
                <a:lnTo>
                  <a:pt x="94" y="174"/>
                </a:lnTo>
                <a:lnTo>
                  <a:pt x="92" y="172"/>
                </a:lnTo>
                <a:lnTo>
                  <a:pt x="96" y="172"/>
                </a:lnTo>
                <a:lnTo>
                  <a:pt x="92" y="170"/>
                </a:lnTo>
                <a:close/>
                <a:moveTo>
                  <a:pt x="98" y="202"/>
                </a:moveTo>
                <a:lnTo>
                  <a:pt x="102" y="202"/>
                </a:lnTo>
                <a:lnTo>
                  <a:pt x="102" y="198"/>
                </a:lnTo>
                <a:lnTo>
                  <a:pt x="98" y="202"/>
                </a:lnTo>
                <a:close/>
                <a:moveTo>
                  <a:pt x="106" y="232"/>
                </a:moveTo>
                <a:lnTo>
                  <a:pt x="112" y="236"/>
                </a:lnTo>
                <a:lnTo>
                  <a:pt x="108" y="232"/>
                </a:lnTo>
                <a:lnTo>
                  <a:pt x="110" y="232"/>
                </a:lnTo>
                <a:lnTo>
                  <a:pt x="110" y="232"/>
                </a:lnTo>
                <a:lnTo>
                  <a:pt x="112" y="228"/>
                </a:lnTo>
                <a:lnTo>
                  <a:pt x="110" y="234"/>
                </a:lnTo>
                <a:lnTo>
                  <a:pt x="108" y="230"/>
                </a:lnTo>
                <a:lnTo>
                  <a:pt x="114" y="232"/>
                </a:lnTo>
                <a:lnTo>
                  <a:pt x="106" y="232"/>
                </a:lnTo>
                <a:close/>
                <a:moveTo>
                  <a:pt x="106" y="238"/>
                </a:moveTo>
                <a:lnTo>
                  <a:pt x="102" y="238"/>
                </a:lnTo>
                <a:lnTo>
                  <a:pt x="102" y="242"/>
                </a:lnTo>
                <a:lnTo>
                  <a:pt x="104" y="242"/>
                </a:lnTo>
                <a:lnTo>
                  <a:pt x="102" y="242"/>
                </a:lnTo>
                <a:lnTo>
                  <a:pt x="104" y="240"/>
                </a:lnTo>
                <a:lnTo>
                  <a:pt x="106" y="238"/>
                </a:lnTo>
                <a:lnTo>
                  <a:pt x="110" y="238"/>
                </a:lnTo>
                <a:lnTo>
                  <a:pt x="106" y="236"/>
                </a:lnTo>
                <a:lnTo>
                  <a:pt x="106" y="238"/>
                </a:lnTo>
                <a:close/>
                <a:moveTo>
                  <a:pt x="86" y="198"/>
                </a:moveTo>
                <a:lnTo>
                  <a:pt x="90" y="198"/>
                </a:lnTo>
                <a:lnTo>
                  <a:pt x="90" y="196"/>
                </a:lnTo>
                <a:lnTo>
                  <a:pt x="86" y="198"/>
                </a:lnTo>
                <a:close/>
                <a:moveTo>
                  <a:pt x="84" y="188"/>
                </a:moveTo>
                <a:lnTo>
                  <a:pt x="84" y="184"/>
                </a:lnTo>
                <a:lnTo>
                  <a:pt x="84" y="188"/>
                </a:lnTo>
                <a:lnTo>
                  <a:pt x="84" y="188"/>
                </a:lnTo>
                <a:close/>
                <a:moveTo>
                  <a:pt x="82" y="202"/>
                </a:moveTo>
                <a:lnTo>
                  <a:pt x="78" y="204"/>
                </a:lnTo>
                <a:lnTo>
                  <a:pt x="84" y="206"/>
                </a:lnTo>
                <a:lnTo>
                  <a:pt x="78" y="204"/>
                </a:lnTo>
                <a:lnTo>
                  <a:pt x="80" y="204"/>
                </a:lnTo>
                <a:lnTo>
                  <a:pt x="82" y="206"/>
                </a:lnTo>
                <a:lnTo>
                  <a:pt x="84" y="204"/>
                </a:lnTo>
                <a:lnTo>
                  <a:pt x="76" y="210"/>
                </a:lnTo>
                <a:lnTo>
                  <a:pt x="76" y="212"/>
                </a:lnTo>
                <a:lnTo>
                  <a:pt x="86" y="208"/>
                </a:lnTo>
                <a:lnTo>
                  <a:pt x="84" y="210"/>
                </a:lnTo>
                <a:lnTo>
                  <a:pt x="88" y="208"/>
                </a:lnTo>
                <a:lnTo>
                  <a:pt x="90" y="204"/>
                </a:lnTo>
                <a:lnTo>
                  <a:pt x="92" y="204"/>
                </a:lnTo>
                <a:lnTo>
                  <a:pt x="94" y="204"/>
                </a:lnTo>
                <a:lnTo>
                  <a:pt x="90" y="204"/>
                </a:lnTo>
                <a:lnTo>
                  <a:pt x="90" y="204"/>
                </a:lnTo>
                <a:lnTo>
                  <a:pt x="98" y="202"/>
                </a:lnTo>
                <a:lnTo>
                  <a:pt x="92" y="198"/>
                </a:lnTo>
                <a:lnTo>
                  <a:pt x="92" y="200"/>
                </a:lnTo>
                <a:lnTo>
                  <a:pt x="86" y="202"/>
                </a:lnTo>
                <a:lnTo>
                  <a:pt x="84" y="204"/>
                </a:lnTo>
                <a:lnTo>
                  <a:pt x="84" y="204"/>
                </a:lnTo>
                <a:lnTo>
                  <a:pt x="82" y="202"/>
                </a:lnTo>
                <a:close/>
                <a:moveTo>
                  <a:pt x="72" y="192"/>
                </a:moveTo>
                <a:lnTo>
                  <a:pt x="78" y="192"/>
                </a:lnTo>
                <a:lnTo>
                  <a:pt x="76" y="190"/>
                </a:lnTo>
                <a:lnTo>
                  <a:pt x="72" y="192"/>
                </a:lnTo>
                <a:close/>
                <a:moveTo>
                  <a:pt x="68" y="188"/>
                </a:moveTo>
                <a:lnTo>
                  <a:pt x="70" y="186"/>
                </a:lnTo>
                <a:lnTo>
                  <a:pt x="68" y="192"/>
                </a:lnTo>
                <a:lnTo>
                  <a:pt x="72" y="190"/>
                </a:lnTo>
                <a:lnTo>
                  <a:pt x="68" y="186"/>
                </a:lnTo>
                <a:lnTo>
                  <a:pt x="68" y="188"/>
                </a:lnTo>
                <a:close/>
                <a:moveTo>
                  <a:pt x="60" y="168"/>
                </a:moveTo>
                <a:lnTo>
                  <a:pt x="62" y="170"/>
                </a:lnTo>
                <a:lnTo>
                  <a:pt x="60" y="170"/>
                </a:lnTo>
                <a:lnTo>
                  <a:pt x="60" y="168"/>
                </a:lnTo>
                <a:close/>
                <a:moveTo>
                  <a:pt x="90" y="262"/>
                </a:moveTo>
                <a:lnTo>
                  <a:pt x="88" y="264"/>
                </a:lnTo>
                <a:lnTo>
                  <a:pt x="90" y="262"/>
                </a:lnTo>
                <a:close/>
                <a:moveTo>
                  <a:pt x="92" y="286"/>
                </a:moveTo>
                <a:lnTo>
                  <a:pt x="96" y="286"/>
                </a:lnTo>
                <a:lnTo>
                  <a:pt x="92" y="286"/>
                </a:lnTo>
                <a:close/>
                <a:moveTo>
                  <a:pt x="50" y="196"/>
                </a:moveTo>
                <a:lnTo>
                  <a:pt x="54" y="198"/>
                </a:lnTo>
                <a:lnTo>
                  <a:pt x="50" y="196"/>
                </a:lnTo>
                <a:lnTo>
                  <a:pt x="48" y="192"/>
                </a:lnTo>
                <a:lnTo>
                  <a:pt x="48" y="194"/>
                </a:lnTo>
                <a:lnTo>
                  <a:pt x="48" y="196"/>
                </a:lnTo>
                <a:lnTo>
                  <a:pt x="48" y="198"/>
                </a:lnTo>
                <a:lnTo>
                  <a:pt x="50" y="196"/>
                </a:lnTo>
                <a:close/>
                <a:moveTo>
                  <a:pt x="62" y="242"/>
                </a:moveTo>
                <a:lnTo>
                  <a:pt x="66" y="244"/>
                </a:lnTo>
                <a:lnTo>
                  <a:pt x="62" y="242"/>
                </a:lnTo>
                <a:close/>
                <a:moveTo>
                  <a:pt x="68" y="258"/>
                </a:moveTo>
                <a:lnTo>
                  <a:pt x="70" y="254"/>
                </a:lnTo>
                <a:lnTo>
                  <a:pt x="70" y="260"/>
                </a:lnTo>
                <a:lnTo>
                  <a:pt x="70" y="260"/>
                </a:lnTo>
                <a:lnTo>
                  <a:pt x="68" y="258"/>
                </a:lnTo>
                <a:close/>
                <a:moveTo>
                  <a:pt x="52" y="192"/>
                </a:moveTo>
                <a:lnTo>
                  <a:pt x="50" y="190"/>
                </a:lnTo>
                <a:lnTo>
                  <a:pt x="52" y="192"/>
                </a:lnTo>
                <a:close/>
                <a:moveTo>
                  <a:pt x="52" y="204"/>
                </a:moveTo>
                <a:lnTo>
                  <a:pt x="54" y="204"/>
                </a:lnTo>
                <a:lnTo>
                  <a:pt x="52" y="204"/>
                </a:lnTo>
                <a:close/>
                <a:moveTo>
                  <a:pt x="64" y="218"/>
                </a:moveTo>
                <a:lnTo>
                  <a:pt x="60" y="216"/>
                </a:lnTo>
                <a:lnTo>
                  <a:pt x="60" y="216"/>
                </a:lnTo>
                <a:lnTo>
                  <a:pt x="64" y="218"/>
                </a:lnTo>
                <a:close/>
                <a:moveTo>
                  <a:pt x="64" y="204"/>
                </a:moveTo>
                <a:lnTo>
                  <a:pt x="62" y="202"/>
                </a:lnTo>
                <a:lnTo>
                  <a:pt x="66" y="200"/>
                </a:lnTo>
                <a:lnTo>
                  <a:pt x="56" y="198"/>
                </a:lnTo>
                <a:lnTo>
                  <a:pt x="58" y="200"/>
                </a:lnTo>
                <a:lnTo>
                  <a:pt x="60" y="200"/>
                </a:lnTo>
                <a:lnTo>
                  <a:pt x="64" y="204"/>
                </a:lnTo>
                <a:close/>
                <a:moveTo>
                  <a:pt x="76" y="246"/>
                </a:moveTo>
                <a:lnTo>
                  <a:pt x="80" y="242"/>
                </a:lnTo>
                <a:lnTo>
                  <a:pt x="80" y="244"/>
                </a:lnTo>
                <a:lnTo>
                  <a:pt x="76" y="246"/>
                </a:lnTo>
                <a:close/>
                <a:moveTo>
                  <a:pt x="70" y="214"/>
                </a:moveTo>
                <a:lnTo>
                  <a:pt x="70" y="212"/>
                </a:lnTo>
                <a:lnTo>
                  <a:pt x="70" y="214"/>
                </a:lnTo>
                <a:lnTo>
                  <a:pt x="68" y="214"/>
                </a:lnTo>
                <a:lnTo>
                  <a:pt x="68" y="218"/>
                </a:lnTo>
                <a:lnTo>
                  <a:pt x="70" y="214"/>
                </a:lnTo>
                <a:close/>
                <a:moveTo>
                  <a:pt x="60" y="190"/>
                </a:moveTo>
                <a:lnTo>
                  <a:pt x="60" y="186"/>
                </a:lnTo>
                <a:lnTo>
                  <a:pt x="60" y="190"/>
                </a:lnTo>
                <a:lnTo>
                  <a:pt x="56" y="188"/>
                </a:lnTo>
                <a:lnTo>
                  <a:pt x="60" y="190"/>
                </a:lnTo>
                <a:lnTo>
                  <a:pt x="62" y="190"/>
                </a:lnTo>
                <a:lnTo>
                  <a:pt x="60" y="190"/>
                </a:lnTo>
                <a:lnTo>
                  <a:pt x="60" y="190"/>
                </a:lnTo>
                <a:close/>
                <a:moveTo>
                  <a:pt x="60" y="188"/>
                </a:moveTo>
                <a:lnTo>
                  <a:pt x="56" y="186"/>
                </a:lnTo>
                <a:lnTo>
                  <a:pt x="58" y="188"/>
                </a:lnTo>
                <a:lnTo>
                  <a:pt x="60" y="188"/>
                </a:lnTo>
                <a:close/>
                <a:moveTo>
                  <a:pt x="64" y="216"/>
                </a:moveTo>
                <a:lnTo>
                  <a:pt x="66" y="218"/>
                </a:lnTo>
                <a:lnTo>
                  <a:pt x="66" y="214"/>
                </a:lnTo>
                <a:lnTo>
                  <a:pt x="64" y="216"/>
                </a:lnTo>
                <a:close/>
                <a:moveTo>
                  <a:pt x="78" y="260"/>
                </a:moveTo>
                <a:lnTo>
                  <a:pt x="90" y="260"/>
                </a:lnTo>
                <a:lnTo>
                  <a:pt x="86" y="258"/>
                </a:lnTo>
                <a:lnTo>
                  <a:pt x="82" y="256"/>
                </a:lnTo>
                <a:lnTo>
                  <a:pt x="78" y="260"/>
                </a:lnTo>
                <a:close/>
                <a:moveTo>
                  <a:pt x="64" y="184"/>
                </a:moveTo>
                <a:lnTo>
                  <a:pt x="64" y="188"/>
                </a:lnTo>
                <a:lnTo>
                  <a:pt x="64" y="186"/>
                </a:lnTo>
                <a:lnTo>
                  <a:pt x="64" y="184"/>
                </a:lnTo>
                <a:close/>
                <a:moveTo>
                  <a:pt x="56" y="172"/>
                </a:moveTo>
                <a:lnTo>
                  <a:pt x="58" y="174"/>
                </a:lnTo>
                <a:lnTo>
                  <a:pt x="52" y="174"/>
                </a:lnTo>
                <a:lnTo>
                  <a:pt x="54" y="172"/>
                </a:lnTo>
                <a:lnTo>
                  <a:pt x="60" y="172"/>
                </a:lnTo>
                <a:lnTo>
                  <a:pt x="56" y="174"/>
                </a:lnTo>
                <a:lnTo>
                  <a:pt x="56" y="170"/>
                </a:lnTo>
                <a:lnTo>
                  <a:pt x="56" y="166"/>
                </a:lnTo>
                <a:lnTo>
                  <a:pt x="52" y="166"/>
                </a:lnTo>
                <a:lnTo>
                  <a:pt x="54" y="168"/>
                </a:lnTo>
                <a:lnTo>
                  <a:pt x="58" y="170"/>
                </a:lnTo>
                <a:lnTo>
                  <a:pt x="58" y="174"/>
                </a:lnTo>
                <a:lnTo>
                  <a:pt x="56" y="172"/>
                </a:lnTo>
                <a:close/>
                <a:moveTo>
                  <a:pt x="44" y="168"/>
                </a:moveTo>
                <a:lnTo>
                  <a:pt x="46" y="172"/>
                </a:lnTo>
                <a:lnTo>
                  <a:pt x="50" y="168"/>
                </a:lnTo>
                <a:lnTo>
                  <a:pt x="44" y="168"/>
                </a:lnTo>
                <a:close/>
                <a:moveTo>
                  <a:pt x="46" y="186"/>
                </a:moveTo>
                <a:lnTo>
                  <a:pt x="48" y="184"/>
                </a:lnTo>
                <a:lnTo>
                  <a:pt x="48" y="184"/>
                </a:lnTo>
                <a:lnTo>
                  <a:pt x="48" y="184"/>
                </a:lnTo>
                <a:lnTo>
                  <a:pt x="46" y="186"/>
                </a:lnTo>
                <a:close/>
                <a:moveTo>
                  <a:pt x="42" y="172"/>
                </a:moveTo>
                <a:lnTo>
                  <a:pt x="42" y="172"/>
                </a:lnTo>
                <a:lnTo>
                  <a:pt x="42" y="168"/>
                </a:lnTo>
                <a:lnTo>
                  <a:pt x="44" y="172"/>
                </a:lnTo>
                <a:lnTo>
                  <a:pt x="42" y="168"/>
                </a:lnTo>
                <a:lnTo>
                  <a:pt x="42" y="172"/>
                </a:lnTo>
                <a:close/>
                <a:moveTo>
                  <a:pt x="44" y="182"/>
                </a:moveTo>
                <a:lnTo>
                  <a:pt x="40" y="184"/>
                </a:lnTo>
                <a:lnTo>
                  <a:pt x="40" y="180"/>
                </a:lnTo>
                <a:lnTo>
                  <a:pt x="42" y="184"/>
                </a:lnTo>
                <a:lnTo>
                  <a:pt x="36" y="186"/>
                </a:lnTo>
                <a:lnTo>
                  <a:pt x="46" y="188"/>
                </a:lnTo>
                <a:lnTo>
                  <a:pt x="44" y="180"/>
                </a:lnTo>
                <a:lnTo>
                  <a:pt x="46" y="180"/>
                </a:lnTo>
                <a:lnTo>
                  <a:pt x="44" y="182"/>
                </a:lnTo>
                <a:lnTo>
                  <a:pt x="44" y="182"/>
                </a:lnTo>
                <a:close/>
                <a:moveTo>
                  <a:pt x="40" y="174"/>
                </a:moveTo>
                <a:lnTo>
                  <a:pt x="42" y="172"/>
                </a:lnTo>
                <a:lnTo>
                  <a:pt x="40" y="174"/>
                </a:lnTo>
                <a:close/>
                <a:moveTo>
                  <a:pt x="38" y="172"/>
                </a:moveTo>
                <a:lnTo>
                  <a:pt x="40" y="174"/>
                </a:lnTo>
                <a:lnTo>
                  <a:pt x="38" y="172"/>
                </a:lnTo>
                <a:close/>
                <a:moveTo>
                  <a:pt x="30" y="156"/>
                </a:moveTo>
                <a:lnTo>
                  <a:pt x="30" y="158"/>
                </a:lnTo>
                <a:lnTo>
                  <a:pt x="32" y="156"/>
                </a:lnTo>
                <a:lnTo>
                  <a:pt x="30" y="156"/>
                </a:lnTo>
                <a:close/>
                <a:moveTo>
                  <a:pt x="42" y="188"/>
                </a:moveTo>
                <a:lnTo>
                  <a:pt x="42" y="190"/>
                </a:lnTo>
                <a:lnTo>
                  <a:pt x="52" y="188"/>
                </a:lnTo>
                <a:lnTo>
                  <a:pt x="52" y="188"/>
                </a:lnTo>
                <a:lnTo>
                  <a:pt x="50" y="188"/>
                </a:lnTo>
                <a:lnTo>
                  <a:pt x="50" y="190"/>
                </a:lnTo>
                <a:lnTo>
                  <a:pt x="50" y="190"/>
                </a:lnTo>
                <a:lnTo>
                  <a:pt x="48" y="188"/>
                </a:lnTo>
                <a:lnTo>
                  <a:pt x="42" y="186"/>
                </a:lnTo>
                <a:lnTo>
                  <a:pt x="42" y="188"/>
                </a:lnTo>
                <a:close/>
                <a:moveTo>
                  <a:pt x="64" y="264"/>
                </a:moveTo>
                <a:lnTo>
                  <a:pt x="66" y="262"/>
                </a:lnTo>
                <a:lnTo>
                  <a:pt x="64" y="264"/>
                </a:lnTo>
                <a:close/>
                <a:moveTo>
                  <a:pt x="22" y="160"/>
                </a:moveTo>
                <a:lnTo>
                  <a:pt x="30" y="156"/>
                </a:lnTo>
                <a:lnTo>
                  <a:pt x="22" y="160"/>
                </a:lnTo>
                <a:close/>
                <a:moveTo>
                  <a:pt x="28" y="180"/>
                </a:moveTo>
                <a:lnTo>
                  <a:pt x="32" y="180"/>
                </a:lnTo>
                <a:lnTo>
                  <a:pt x="28" y="178"/>
                </a:lnTo>
                <a:lnTo>
                  <a:pt x="28" y="180"/>
                </a:lnTo>
                <a:close/>
                <a:moveTo>
                  <a:pt x="26" y="194"/>
                </a:moveTo>
                <a:lnTo>
                  <a:pt x="28" y="194"/>
                </a:lnTo>
                <a:lnTo>
                  <a:pt x="26" y="196"/>
                </a:lnTo>
                <a:lnTo>
                  <a:pt x="28" y="192"/>
                </a:lnTo>
                <a:lnTo>
                  <a:pt x="32" y="194"/>
                </a:lnTo>
                <a:lnTo>
                  <a:pt x="32" y="194"/>
                </a:lnTo>
                <a:lnTo>
                  <a:pt x="34" y="196"/>
                </a:lnTo>
                <a:lnTo>
                  <a:pt x="36" y="190"/>
                </a:lnTo>
                <a:lnTo>
                  <a:pt x="32" y="188"/>
                </a:lnTo>
                <a:lnTo>
                  <a:pt x="34" y="192"/>
                </a:lnTo>
                <a:lnTo>
                  <a:pt x="28" y="190"/>
                </a:lnTo>
                <a:lnTo>
                  <a:pt x="26" y="194"/>
                </a:lnTo>
                <a:lnTo>
                  <a:pt x="28" y="194"/>
                </a:lnTo>
                <a:lnTo>
                  <a:pt x="26" y="196"/>
                </a:lnTo>
                <a:lnTo>
                  <a:pt x="26" y="194"/>
                </a:lnTo>
                <a:close/>
                <a:moveTo>
                  <a:pt x="40" y="224"/>
                </a:moveTo>
                <a:lnTo>
                  <a:pt x="40" y="224"/>
                </a:lnTo>
                <a:lnTo>
                  <a:pt x="40" y="224"/>
                </a:lnTo>
                <a:lnTo>
                  <a:pt x="40" y="224"/>
                </a:lnTo>
                <a:close/>
                <a:moveTo>
                  <a:pt x="40" y="236"/>
                </a:moveTo>
                <a:lnTo>
                  <a:pt x="38" y="236"/>
                </a:lnTo>
                <a:lnTo>
                  <a:pt x="40" y="234"/>
                </a:lnTo>
                <a:lnTo>
                  <a:pt x="38" y="236"/>
                </a:lnTo>
                <a:lnTo>
                  <a:pt x="38" y="234"/>
                </a:lnTo>
                <a:lnTo>
                  <a:pt x="40" y="236"/>
                </a:lnTo>
                <a:close/>
                <a:moveTo>
                  <a:pt x="18" y="206"/>
                </a:moveTo>
                <a:lnTo>
                  <a:pt x="16" y="206"/>
                </a:lnTo>
                <a:lnTo>
                  <a:pt x="16" y="208"/>
                </a:lnTo>
                <a:lnTo>
                  <a:pt x="14" y="206"/>
                </a:lnTo>
                <a:lnTo>
                  <a:pt x="14" y="210"/>
                </a:lnTo>
                <a:lnTo>
                  <a:pt x="18" y="206"/>
                </a:lnTo>
                <a:close/>
                <a:moveTo>
                  <a:pt x="12" y="204"/>
                </a:moveTo>
                <a:lnTo>
                  <a:pt x="14" y="206"/>
                </a:lnTo>
                <a:lnTo>
                  <a:pt x="12" y="204"/>
                </a:lnTo>
                <a:close/>
                <a:moveTo>
                  <a:pt x="16" y="200"/>
                </a:moveTo>
                <a:lnTo>
                  <a:pt x="14" y="200"/>
                </a:lnTo>
                <a:lnTo>
                  <a:pt x="12" y="200"/>
                </a:lnTo>
                <a:lnTo>
                  <a:pt x="12" y="204"/>
                </a:lnTo>
                <a:lnTo>
                  <a:pt x="16" y="200"/>
                </a:lnTo>
                <a:close/>
                <a:moveTo>
                  <a:pt x="34" y="248"/>
                </a:moveTo>
                <a:lnTo>
                  <a:pt x="34" y="244"/>
                </a:lnTo>
                <a:lnTo>
                  <a:pt x="32" y="248"/>
                </a:lnTo>
                <a:lnTo>
                  <a:pt x="34" y="248"/>
                </a:lnTo>
                <a:close/>
                <a:moveTo>
                  <a:pt x="24" y="194"/>
                </a:moveTo>
                <a:lnTo>
                  <a:pt x="22" y="190"/>
                </a:lnTo>
                <a:lnTo>
                  <a:pt x="20" y="192"/>
                </a:lnTo>
                <a:lnTo>
                  <a:pt x="20" y="194"/>
                </a:lnTo>
                <a:lnTo>
                  <a:pt x="14" y="198"/>
                </a:lnTo>
                <a:lnTo>
                  <a:pt x="18" y="196"/>
                </a:lnTo>
                <a:lnTo>
                  <a:pt x="16" y="196"/>
                </a:lnTo>
                <a:lnTo>
                  <a:pt x="20" y="196"/>
                </a:lnTo>
                <a:lnTo>
                  <a:pt x="24" y="194"/>
                </a:lnTo>
                <a:close/>
                <a:moveTo>
                  <a:pt x="52" y="260"/>
                </a:moveTo>
                <a:lnTo>
                  <a:pt x="50" y="258"/>
                </a:lnTo>
                <a:lnTo>
                  <a:pt x="54" y="262"/>
                </a:lnTo>
                <a:lnTo>
                  <a:pt x="52" y="260"/>
                </a:lnTo>
                <a:close/>
                <a:moveTo>
                  <a:pt x="44" y="238"/>
                </a:moveTo>
                <a:lnTo>
                  <a:pt x="42" y="240"/>
                </a:lnTo>
                <a:lnTo>
                  <a:pt x="42" y="240"/>
                </a:lnTo>
                <a:lnTo>
                  <a:pt x="38" y="240"/>
                </a:lnTo>
                <a:lnTo>
                  <a:pt x="44" y="238"/>
                </a:lnTo>
                <a:close/>
                <a:moveTo>
                  <a:pt x="58" y="260"/>
                </a:moveTo>
                <a:lnTo>
                  <a:pt x="54" y="258"/>
                </a:lnTo>
                <a:lnTo>
                  <a:pt x="50" y="262"/>
                </a:lnTo>
                <a:lnTo>
                  <a:pt x="56" y="266"/>
                </a:lnTo>
                <a:lnTo>
                  <a:pt x="58" y="260"/>
                </a:lnTo>
                <a:close/>
                <a:moveTo>
                  <a:pt x="40" y="218"/>
                </a:moveTo>
                <a:lnTo>
                  <a:pt x="42" y="220"/>
                </a:lnTo>
                <a:lnTo>
                  <a:pt x="42" y="220"/>
                </a:lnTo>
                <a:lnTo>
                  <a:pt x="40" y="218"/>
                </a:lnTo>
                <a:close/>
                <a:moveTo>
                  <a:pt x="46" y="210"/>
                </a:moveTo>
                <a:lnTo>
                  <a:pt x="44" y="206"/>
                </a:lnTo>
                <a:lnTo>
                  <a:pt x="42" y="206"/>
                </a:lnTo>
                <a:lnTo>
                  <a:pt x="40" y="208"/>
                </a:lnTo>
                <a:lnTo>
                  <a:pt x="40" y="210"/>
                </a:lnTo>
                <a:lnTo>
                  <a:pt x="46" y="210"/>
                </a:lnTo>
                <a:close/>
                <a:moveTo>
                  <a:pt x="46" y="220"/>
                </a:moveTo>
                <a:lnTo>
                  <a:pt x="46" y="220"/>
                </a:lnTo>
                <a:lnTo>
                  <a:pt x="46" y="222"/>
                </a:lnTo>
                <a:lnTo>
                  <a:pt x="46" y="220"/>
                </a:lnTo>
                <a:close/>
                <a:moveTo>
                  <a:pt x="44" y="220"/>
                </a:moveTo>
                <a:lnTo>
                  <a:pt x="44" y="218"/>
                </a:lnTo>
                <a:lnTo>
                  <a:pt x="44" y="218"/>
                </a:lnTo>
                <a:lnTo>
                  <a:pt x="44" y="220"/>
                </a:lnTo>
                <a:close/>
                <a:moveTo>
                  <a:pt x="46" y="216"/>
                </a:moveTo>
                <a:lnTo>
                  <a:pt x="44" y="214"/>
                </a:lnTo>
                <a:lnTo>
                  <a:pt x="46" y="216"/>
                </a:lnTo>
                <a:close/>
                <a:moveTo>
                  <a:pt x="72" y="274"/>
                </a:moveTo>
                <a:lnTo>
                  <a:pt x="70" y="274"/>
                </a:lnTo>
                <a:lnTo>
                  <a:pt x="70" y="278"/>
                </a:lnTo>
                <a:lnTo>
                  <a:pt x="72" y="274"/>
                </a:lnTo>
                <a:close/>
                <a:moveTo>
                  <a:pt x="56" y="230"/>
                </a:moveTo>
                <a:lnTo>
                  <a:pt x="56" y="228"/>
                </a:lnTo>
                <a:lnTo>
                  <a:pt x="58" y="228"/>
                </a:lnTo>
                <a:lnTo>
                  <a:pt x="56" y="230"/>
                </a:lnTo>
                <a:close/>
                <a:moveTo>
                  <a:pt x="80" y="278"/>
                </a:moveTo>
                <a:lnTo>
                  <a:pt x="78" y="274"/>
                </a:lnTo>
                <a:lnTo>
                  <a:pt x="76" y="276"/>
                </a:lnTo>
                <a:lnTo>
                  <a:pt x="74" y="276"/>
                </a:lnTo>
                <a:lnTo>
                  <a:pt x="76" y="276"/>
                </a:lnTo>
                <a:lnTo>
                  <a:pt x="74" y="278"/>
                </a:lnTo>
                <a:lnTo>
                  <a:pt x="74" y="280"/>
                </a:lnTo>
                <a:lnTo>
                  <a:pt x="80" y="278"/>
                </a:lnTo>
                <a:close/>
                <a:moveTo>
                  <a:pt x="54" y="204"/>
                </a:moveTo>
                <a:lnTo>
                  <a:pt x="54" y="204"/>
                </a:lnTo>
                <a:lnTo>
                  <a:pt x="56" y="206"/>
                </a:lnTo>
                <a:lnTo>
                  <a:pt x="54" y="206"/>
                </a:lnTo>
                <a:lnTo>
                  <a:pt x="54" y="204"/>
                </a:lnTo>
                <a:lnTo>
                  <a:pt x="52" y="206"/>
                </a:lnTo>
                <a:lnTo>
                  <a:pt x="54" y="204"/>
                </a:lnTo>
                <a:close/>
                <a:moveTo>
                  <a:pt x="72" y="256"/>
                </a:moveTo>
                <a:lnTo>
                  <a:pt x="72" y="256"/>
                </a:lnTo>
                <a:lnTo>
                  <a:pt x="70" y="256"/>
                </a:lnTo>
                <a:lnTo>
                  <a:pt x="72" y="256"/>
                </a:lnTo>
                <a:close/>
                <a:moveTo>
                  <a:pt x="70" y="244"/>
                </a:moveTo>
                <a:lnTo>
                  <a:pt x="72" y="246"/>
                </a:lnTo>
                <a:lnTo>
                  <a:pt x="70" y="242"/>
                </a:lnTo>
                <a:lnTo>
                  <a:pt x="68" y="246"/>
                </a:lnTo>
                <a:lnTo>
                  <a:pt x="68" y="246"/>
                </a:lnTo>
                <a:lnTo>
                  <a:pt x="70" y="246"/>
                </a:lnTo>
                <a:lnTo>
                  <a:pt x="70" y="244"/>
                </a:lnTo>
                <a:close/>
                <a:moveTo>
                  <a:pt x="80" y="268"/>
                </a:moveTo>
                <a:lnTo>
                  <a:pt x="76" y="270"/>
                </a:lnTo>
                <a:lnTo>
                  <a:pt x="80" y="268"/>
                </a:lnTo>
                <a:close/>
                <a:moveTo>
                  <a:pt x="72" y="242"/>
                </a:moveTo>
                <a:lnTo>
                  <a:pt x="68" y="242"/>
                </a:lnTo>
                <a:lnTo>
                  <a:pt x="66" y="238"/>
                </a:lnTo>
                <a:lnTo>
                  <a:pt x="68" y="238"/>
                </a:lnTo>
                <a:lnTo>
                  <a:pt x="72" y="242"/>
                </a:lnTo>
                <a:close/>
                <a:moveTo>
                  <a:pt x="88" y="266"/>
                </a:moveTo>
                <a:lnTo>
                  <a:pt x="88" y="268"/>
                </a:lnTo>
                <a:lnTo>
                  <a:pt x="84" y="268"/>
                </a:lnTo>
                <a:lnTo>
                  <a:pt x="84" y="266"/>
                </a:lnTo>
                <a:lnTo>
                  <a:pt x="84" y="266"/>
                </a:lnTo>
                <a:lnTo>
                  <a:pt x="82" y="266"/>
                </a:lnTo>
                <a:lnTo>
                  <a:pt x="84" y="266"/>
                </a:lnTo>
                <a:lnTo>
                  <a:pt x="78" y="264"/>
                </a:lnTo>
                <a:lnTo>
                  <a:pt x="82" y="268"/>
                </a:lnTo>
                <a:lnTo>
                  <a:pt x="82" y="266"/>
                </a:lnTo>
                <a:lnTo>
                  <a:pt x="88" y="266"/>
                </a:lnTo>
                <a:close/>
                <a:moveTo>
                  <a:pt x="96" y="286"/>
                </a:moveTo>
                <a:lnTo>
                  <a:pt x="88" y="290"/>
                </a:lnTo>
                <a:lnTo>
                  <a:pt x="92" y="292"/>
                </a:lnTo>
                <a:lnTo>
                  <a:pt x="96" y="292"/>
                </a:lnTo>
                <a:lnTo>
                  <a:pt x="96" y="290"/>
                </a:lnTo>
                <a:lnTo>
                  <a:pt x="100" y="290"/>
                </a:lnTo>
                <a:lnTo>
                  <a:pt x="98" y="284"/>
                </a:lnTo>
                <a:lnTo>
                  <a:pt x="92" y="288"/>
                </a:lnTo>
                <a:lnTo>
                  <a:pt x="96" y="288"/>
                </a:lnTo>
                <a:lnTo>
                  <a:pt x="90" y="290"/>
                </a:lnTo>
                <a:lnTo>
                  <a:pt x="96" y="286"/>
                </a:lnTo>
                <a:close/>
                <a:moveTo>
                  <a:pt x="88" y="294"/>
                </a:moveTo>
                <a:lnTo>
                  <a:pt x="90" y="294"/>
                </a:lnTo>
                <a:lnTo>
                  <a:pt x="90" y="294"/>
                </a:lnTo>
                <a:lnTo>
                  <a:pt x="90" y="292"/>
                </a:lnTo>
                <a:lnTo>
                  <a:pt x="92" y="294"/>
                </a:lnTo>
                <a:lnTo>
                  <a:pt x="92" y="294"/>
                </a:lnTo>
                <a:lnTo>
                  <a:pt x="96" y="294"/>
                </a:lnTo>
                <a:lnTo>
                  <a:pt x="94" y="294"/>
                </a:lnTo>
                <a:lnTo>
                  <a:pt x="94" y="298"/>
                </a:lnTo>
                <a:lnTo>
                  <a:pt x="96" y="298"/>
                </a:lnTo>
                <a:lnTo>
                  <a:pt x="98" y="300"/>
                </a:lnTo>
                <a:lnTo>
                  <a:pt x="98" y="296"/>
                </a:lnTo>
                <a:lnTo>
                  <a:pt x="96" y="296"/>
                </a:lnTo>
                <a:lnTo>
                  <a:pt x="92" y="296"/>
                </a:lnTo>
                <a:lnTo>
                  <a:pt x="92" y="294"/>
                </a:lnTo>
                <a:lnTo>
                  <a:pt x="90" y="294"/>
                </a:lnTo>
                <a:lnTo>
                  <a:pt x="88" y="294"/>
                </a:lnTo>
                <a:close/>
                <a:moveTo>
                  <a:pt x="84" y="298"/>
                </a:moveTo>
                <a:lnTo>
                  <a:pt x="86" y="300"/>
                </a:lnTo>
                <a:lnTo>
                  <a:pt x="84" y="300"/>
                </a:lnTo>
                <a:lnTo>
                  <a:pt x="84" y="298"/>
                </a:lnTo>
                <a:close/>
                <a:moveTo>
                  <a:pt x="84" y="304"/>
                </a:moveTo>
                <a:lnTo>
                  <a:pt x="84" y="304"/>
                </a:lnTo>
                <a:lnTo>
                  <a:pt x="84" y="304"/>
                </a:lnTo>
                <a:lnTo>
                  <a:pt x="84" y="304"/>
                </a:lnTo>
                <a:close/>
                <a:moveTo>
                  <a:pt x="76" y="302"/>
                </a:moveTo>
                <a:lnTo>
                  <a:pt x="80" y="302"/>
                </a:lnTo>
                <a:lnTo>
                  <a:pt x="76" y="298"/>
                </a:lnTo>
                <a:lnTo>
                  <a:pt x="76" y="302"/>
                </a:lnTo>
                <a:close/>
                <a:moveTo>
                  <a:pt x="78" y="306"/>
                </a:moveTo>
                <a:lnTo>
                  <a:pt x="78" y="306"/>
                </a:lnTo>
                <a:lnTo>
                  <a:pt x="78" y="306"/>
                </a:lnTo>
                <a:close/>
                <a:moveTo>
                  <a:pt x="82" y="310"/>
                </a:moveTo>
                <a:lnTo>
                  <a:pt x="86" y="314"/>
                </a:lnTo>
                <a:lnTo>
                  <a:pt x="82" y="312"/>
                </a:lnTo>
                <a:lnTo>
                  <a:pt x="82" y="308"/>
                </a:lnTo>
                <a:lnTo>
                  <a:pt x="86" y="308"/>
                </a:lnTo>
                <a:lnTo>
                  <a:pt x="86" y="308"/>
                </a:lnTo>
                <a:lnTo>
                  <a:pt x="86" y="310"/>
                </a:lnTo>
                <a:lnTo>
                  <a:pt x="88" y="310"/>
                </a:lnTo>
                <a:lnTo>
                  <a:pt x="88" y="308"/>
                </a:lnTo>
                <a:lnTo>
                  <a:pt x="86" y="310"/>
                </a:lnTo>
                <a:lnTo>
                  <a:pt x="86" y="310"/>
                </a:lnTo>
                <a:lnTo>
                  <a:pt x="82" y="310"/>
                </a:lnTo>
                <a:lnTo>
                  <a:pt x="84" y="312"/>
                </a:lnTo>
                <a:lnTo>
                  <a:pt x="78" y="312"/>
                </a:lnTo>
                <a:lnTo>
                  <a:pt x="82" y="310"/>
                </a:lnTo>
                <a:close/>
                <a:moveTo>
                  <a:pt x="88" y="310"/>
                </a:moveTo>
                <a:lnTo>
                  <a:pt x="90" y="312"/>
                </a:lnTo>
                <a:lnTo>
                  <a:pt x="88" y="310"/>
                </a:lnTo>
                <a:close/>
                <a:moveTo>
                  <a:pt x="90" y="310"/>
                </a:moveTo>
                <a:lnTo>
                  <a:pt x="88" y="316"/>
                </a:lnTo>
                <a:lnTo>
                  <a:pt x="90" y="314"/>
                </a:lnTo>
                <a:lnTo>
                  <a:pt x="90" y="310"/>
                </a:lnTo>
                <a:close/>
                <a:moveTo>
                  <a:pt x="86" y="318"/>
                </a:moveTo>
                <a:lnTo>
                  <a:pt x="86" y="322"/>
                </a:lnTo>
                <a:lnTo>
                  <a:pt x="86" y="318"/>
                </a:lnTo>
                <a:close/>
                <a:moveTo>
                  <a:pt x="88" y="318"/>
                </a:moveTo>
                <a:lnTo>
                  <a:pt x="86" y="312"/>
                </a:lnTo>
                <a:lnTo>
                  <a:pt x="82" y="316"/>
                </a:lnTo>
                <a:lnTo>
                  <a:pt x="86" y="316"/>
                </a:lnTo>
                <a:lnTo>
                  <a:pt x="84" y="318"/>
                </a:lnTo>
                <a:lnTo>
                  <a:pt x="88" y="318"/>
                </a:lnTo>
                <a:close/>
                <a:moveTo>
                  <a:pt x="94" y="322"/>
                </a:moveTo>
                <a:lnTo>
                  <a:pt x="94" y="320"/>
                </a:lnTo>
                <a:lnTo>
                  <a:pt x="92" y="322"/>
                </a:lnTo>
                <a:lnTo>
                  <a:pt x="94" y="322"/>
                </a:lnTo>
                <a:close/>
                <a:moveTo>
                  <a:pt x="100" y="330"/>
                </a:moveTo>
                <a:lnTo>
                  <a:pt x="98" y="330"/>
                </a:lnTo>
                <a:lnTo>
                  <a:pt x="100" y="330"/>
                </a:lnTo>
                <a:close/>
                <a:moveTo>
                  <a:pt x="106" y="328"/>
                </a:moveTo>
                <a:lnTo>
                  <a:pt x="106" y="324"/>
                </a:lnTo>
                <a:lnTo>
                  <a:pt x="104" y="326"/>
                </a:lnTo>
                <a:lnTo>
                  <a:pt x="108" y="324"/>
                </a:lnTo>
                <a:lnTo>
                  <a:pt x="100" y="324"/>
                </a:lnTo>
                <a:lnTo>
                  <a:pt x="102" y="326"/>
                </a:lnTo>
                <a:lnTo>
                  <a:pt x="104" y="326"/>
                </a:lnTo>
                <a:lnTo>
                  <a:pt x="106" y="328"/>
                </a:lnTo>
                <a:close/>
                <a:moveTo>
                  <a:pt x="102" y="316"/>
                </a:moveTo>
                <a:lnTo>
                  <a:pt x="102" y="318"/>
                </a:lnTo>
                <a:lnTo>
                  <a:pt x="96" y="318"/>
                </a:lnTo>
                <a:lnTo>
                  <a:pt x="102" y="316"/>
                </a:lnTo>
                <a:close/>
                <a:moveTo>
                  <a:pt x="104" y="330"/>
                </a:moveTo>
                <a:lnTo>
                  <a:pt x="106" y="330"/>
                </a:lnTo>
                <a:lnTo>
                  <a:pt x="104" y="326"/>
                </a:lnTo>
                <a:lnTo>
                  <a:pt x="108" y="330"/>
                </a:lnTo>
                <a:lnTo>
                  <a:pt x="106" y="328"/>
                </a:lnTo>
                <a:lnTo>
                  <a:pt x="106" y="328"/>
                </a:lnTo>
                <a:lnTo>
                  <a:pt x="108" y="326"/>
                </a:lnTo>
                <a:lnTo>
                  <a:pt x="106" y="326"/>
                </a:lnTo>
                <a:lnTo>
                  <a:pt x="102" y="330"/>
                </a:lnTo>
                <a:lnTo>
                  <a:pt x="106" y="330"/>
                </a:lnTo>
                <a:lnTo>
                  <a:pt x="108" y="330"/>
                </a:lnTo>
                <a:lnTo>
                  <a:pt x="108" y="328"/>
                </a:lnTo>
                <a:lnTo>
                  <a:pt x="104" y="330"/>
                </a:lnTo>
                <a:lnTo>
                  <a:pt x="106" y="328"/>
                </a:lnTo>
                <a:lnTo>
                  <a:pt x="108" y="330"/>
                </a:lnTo>
                <a:lnTo>
                  <a:pt x="104" y="330"/>
                </a:lnTo>
                <a:close/>
                <a:moveTo>
                  <a:pt x="108" y="322"/>
                </a:moveTo>
                <a:lnTo>
                  <a:pt x="106" y="322"/>
                </a:lnTo>
                <a:lnTo>
                  <a:pt x="106" y="324"/>
                </a:lnTo>
                <a:lnTo>
                  <a:pt x="108" y="322"/>
                </a:lnTo>
                <a:close/>
                <a:moveTo>
                  <a:pt x="118" y="342"/>
                </a:moveTo>
                <a:lnTo>
                  <a:pt x="112" y="344"/>
                </a:lnTo>
                <a:lnTo>
                  <a:pt x="112" y="344"/>
                </a:lnTo>
                <a:lnTo>
                  <a:pt x="114" y="344"/>
                </a:lnTo>
                <a:lnTo>
                  <a:pt x="118" y="342"/>
                </a:lnTo>
                <a:close/>
                <a:moveTo>
                  <a:pt x="106" y="312"/>
                </a:moveTo>
                <a:lnTo>
                  <a:pt x="106" y="312"/>
                </a:lnTo>
                <a:lnTo>
                  <a:pt x="106" y="314"/>
                </a:lnTo>
                <a:lnTo>
                  <a:pt x="104" y="310"/>
                </a:lnTo>
                <a:lnTo>
                  <a:pt x="102" y="312"/>
                </a:lnTo>
                <a:lnTo>
                  <a:pt x="102" y="308"/>
                </a:lnTo>
                <a:lnTo>
                  <a:pt x="98" y="308"/>
                </a:lnTo>
                <a:lnTo>
                  <a:pt x="98" y="310"/>
                </a:lnTo>
                <a:lnTo>
                  <a:pt x="94" y="306"/>
                </a:lnTo>
                <a:lnTo>
                  <a:pt x="94" y="312"/>
                </a:lnTo>
                <a:lnTo>
                  <a:pt x="94" y="316"/>
                </a:lnTo>
                <a:lnTo>
                  <a:pt x="102" y="318"/>
                </a:lnTo>
                <a:lnTo>
                  <a:pt x="102" y="314"/>
                </a:lnTo>
                <a:lnTo>
                  <a:pt x="98" y="316"/>
                </a:lnTo>
                <a:lnTo>
                  <a:pt x="98" y="312"/>
                </a:lnTo>
                <a:lnTo>
                  <a:pt x="100" y="312"/>
                </a:lnTo>
                <a:lnTo>
                  <a:pt x="100" y="308"/>
                </a:lnTo>
                <a:lnTo>
                  <a:pt x="102" y="310"/>
                </a:lnTo>
                <a:lnTo>
                  <a:pt x="100" y="310"/>
                </a:lnTo>
                <a:lnTo>
                  <a:pt x="102" y="312"/>
                </a:lnTo>
                <a:lnTo>
                  <a:pt x="102" y="314"/>
                </a:lnTo>
                <a:lnTo>
                  <a:pt x="106" y="312"/>
                </a:lnTo>
                <a:close/>
                <a:moveTo>
                  <a:pt x="98" y="304"/>
                </a:moveTo>
                <a:lnTo>
                  <a:pt x="96" y="306"/>
                </a:lnTo>
                <a:lnTo>
                  <a:pt x="96" y="308"/>
                </a:lnTo>
                <a:lnTo>
                  <a:pt x="98" y="304"/>
                </a:lnTo>
                <a:close/>
                <a:moveTo>
                  <a:pt x="118" y="328"/>
                </a:moveTo>
                <a:lnTo>
                  <a:pt x="114" y="332"/>
                </a:lnTo>
                <a:lnTo>
                  <a:pt x="116" y="330"/>
                </a:lnTo>
                <a:lnTo>
                  <a:pt x="118" y="328"/>
                </a:lnTo>
                <a:close/>
                <a:moveTo>
                  <a:pt x="116" y="324"/>
                </a:moveTo>
                <a:lnTo>
                  <a:pt x="122" y="322"/>
                </a:lnTo>
                <a:lnTo>
                  <a:pt x="114" y="322"/>
                </a:lnTo>
                <a:lnTo>
                  <a:pt x="116" y="322"/>
                </a:lnTo>
                <a:lnTo>
                  <a:pt x="114" y="324"/>
                </a:lnTo>
                <a:lnTo>
                  <a:pt x="112" y="324"/>
                </a:lnTo>
                <a:lnTo>
                  <a:pt x="112" y="324"/>
                </a:lnTo>
                <a:lnTo>
                  <a:pt x="110" y="322"/>
                </a:lnTo>
                <a:lnTo>
                  <a:pt x="110" y="324"/>
                </a:lnTo>
                <a:lnTo>
                  <a:pt x="110" y="324"/>
                </a:lnTo>
                <a:lnTo>
                  <a:pt x="110" y="326"/>
                </a:lnTo>
                <a:lnTo>
                  <a:pt x="120" y="324"/>
                </a:lnTo>
                <a:lnTo>
                  <a:pt x="116" y="324"/>
                </a:lnTo>
                <a:close/>
                <a:moveTo>
                  <a:pt x="116" y="302"/>
                </a:moveTo>
                <a:lnTo>
                  <a:pt x="112" y="300"/>
                </a:lnTo>
                <a:lnTo>
                  <a:pt x="112" y="300"/>
                </a:lnTo>
                <a:lnTo>
                  <a:pt x="112" y="300"/>
                </a:lnTo>
                <a:lnTo>
                  <a:pt x="108" y="298"/>
                </a:lnTo>
                <a:lnTo>
                  <a:pt x="110" y="302"/>
                </a:lnTo>
                <a:lnTo>
                  <a:pt x="108" y="302"/>
                </a:lnTo>
                <a:lnTo>
                  <a:pt x="110" y="298"/>
                </a:lnTo>
                <a:lnTo>
                  <a:pt x="108" y="300"/>
                </a:lnTo>
                <a:lnTo>
                  <a:pt x="108" y="300"/>
                </a:lnTo>
                <a:lnTo>
                  <a:pt x="110" y="296"/>
                </a:lnTo>
                <a:lnTo>
                  <a:pt x="110" y="296"/>
                </a:lnTo>
                <a:lnTo>
                  <a:pt x="114" y="298"/>
                </a:lnTo>
                <a:lnTo>
                  <a:pt x="110" y="296"/>
                </a:lnTo>
                <a:lnTo>
                  <a:pt x="102" y="296"/>
                </a:lnTo>
                <a:lnTo>
                  <a:pt x="106" y="296"/>
                </a:lnTo>
                <a:lnTo>
                  <a:pt x="98" y="298"/>
                </a:lnTo>
                <a:lnTo>
                  <a:pt x="98" y="298"/>
                </a:lnTo>
                <a:lnTo>
                  <a:pt x="98" y="302"/>
                </a:lnTo>
                <a:lnTo>
                  <a:pt x="98" y="304"/>
                </a:lnTo>
                <a:lnTo>
                  <a:pt x="94" y="304"/>
                </a:lnTo>
                <a:lnTo>
                  <a:pt x="92" y="302"/>
                </a:lnTo>
                <a:lnTo>
                  <a:pt x="88" y="300"/>
                </a:lnTo>
                <a:lnTo>
                  <a:pt x="92" y="300"/>
                </a:lnTo>
                <a:lnTo>
                  <a:pt x="86" y="300"/>
                </a:lnTo>
                <a:lnTo>
                  <a:pt x="90" y="302"/>
                </a:lnTo>
                <a:lnTo>
                  <a:pt x="88" y="306"/>
                </a:lnTo>
                <a:lnTo>
                  <a:pt x="90" y="308"/>
                </a:lnTo>
                <a:lnTo>
                  <a:pt x="90" y="304"/>
                </a:lnTo>
                <a:lnTo>
                  <a:pt x="98" y="304"/>
                </a:lnTo>
                <a:lnTo>
                  <a:pt x="98" y="306"/>
                </a:lnTo>
                <a:lnTo>
                  <a:pt x="98" y="304"/>
                </a:lnTo>
                <a:lnTo>
                  <a:pt x="96" y="308"/>
                </a:lnTo>
                <a:lnTo>
                  <a:pt x="98" y="306"/>
                </a:lnTo>
                <a:lnTo>
                  <a:pt x="98" y="304"/>
                </a:lnTo>
                <a:lnTo>
                  <a:pt x="98" y="302"/>
                </a:lnTo>
                <a:lnTo>
                  <a:pt x="100" y="302"/>
                </a:lnTo>
                <a:lnTo>
                  <a:pt x="100" y="304"/>
                </a:lnTo>
                <a:lnTo>
                  <a:pt x="100" y="304"/>
                </a:lnTo>
                <a:lnTo>
                  <a:pt x="102" y="306"/>
                </a:lnTo>
                <a:lnTo>
                  <a:pt x="108" y="306"/>
                </a:lnTo>
                <a:lnTo>
                  <a:pt x="106" y="306"/>
                </a:lnTo>
                <a:lnTo>
                  <a:pt x="108" y="304"/>
                </a:lnTo>
                <a:lnTo>
                  <a:pt x="108" y="304"/>
                </a:lnTo>
                <a:lnTo>
                  <a:pt x="110" y="304"/>
                </a:lnTo>
                <a:lnTo>
                  <a:pt x="114" y="300"/>
                </a:lnTo>
                <a:lnTo>
                  <a:pt x="116" y="302"/>
                </a:lnTo>
                <a:close/>
                <a:moveTo>
                  <a:pt x="116" y="304"/>
                </a:moveTo>
                <a:lnTo>
                  <a:pt x="120" y="306"/>
                </a:lnTo>
                <a:lnTo>
                  <a:pt x="120" y="304"/>
                </a:lnTo>
                <a:lnTo>
                  <a:pt x="116" y="304"/>
                </a:lnTo>
                <a:close/>
                <a:moveTo>
                  <a:pt x="136" y="346"/>
                </a:moveTo>
                <a:lnTo>
                  <a:pt x="134" y="352"/>
                </a:lnTo>
                <a:lnTo>
                  <a:pt x="134" y="352"/>
                </a:lnTo>
                <a:lnTo>
                  <a:pt x="136" y="346"/>
                </a:lnTo>
                <a:close/>
                <a:moveTo>
                  <a:pt x="144" y="364"/>
                </a:moveTo>
                <a:lnTo>
                  <a:pt x="144" y="366"/>
                </a:lnTo>
                <a:lnTo>
                  <a:pt x="142" y="366"/>
                </a:lnTo>
                <a:lnTo>
                  <a:pt x="144" y="364"/>
                </a:lnTo>
                <a:close/>
                <a:moveTo>
                  <a:pt x="144" y="352"/>
                </a:moveTo>
                <a:lnTo>
                  <a:pt x="140" y="350"/>
                </a:lnTo>
                <a:lnTo>
                  <a:pt x="142" y="350"/>
                </a:lnTo>
                <a:lnTo>
                  <a:pt x="144" y="352"/>
                </a:lnTo>
                <a:close/>
                <a:moveTo>
                  <a:pt x="140" y="336"/>
                </a:moveTo>
                <a:lnTo>
                  <a:pt x="136" y="336"/>
                </a:lnTo>
                <a:lnTo>
                  <a:pt x="136" y="336"/>
                </a:lnTo>
                <a:lnTo>
                  <a:pt x="140" y="336"/>
                </a:lnTo>
                <a:close/>
                <a:moveTo>
                  <a:pt x="142" y="338"/>
                </a:moveTo>
                <a:lnTo>
                  <a:pt x="138" y="336"/>
                </a:lnTo>
                <a:lnTo>
                  <a:pt x="140" y="336"/>
                </a:lnTo>
                <a:lnTo>
                  <a:pt x="142" y="338"/>
                </a:lnTo>
                <a:close/>
                <a:moveTo>
                  <a:pt x="136" y="324"/>
                </a:moveTo>
                <a:lnTo>
                  <a:pt x="136" y="320"/>
                </a:lnTo>
                <a:lnTo>
                  <a:pt x="142" y="322"/>
                </a:lnTo>
                <a:lnTo>
                  <a:pt x="138" y="324"/>
                </a:lnTo>
                <a:lnTo>
                  <a:pt x="136" y="322"/>
                </a:lnTo>
                <a:lnTo>
                  <a:pt x="134" y="320"/>
                </a:lnTo>
                <a:lnTo>
                  <a:pt x="136" y="320"/>
                </a:lnTo>
                <a:lnTo>
                  <a:pt x="134" y="320"/>
                </a:lnTo>
                <a:lnTo>
                  <a:pt x="134" y="322"/>
                </a:lnTo>
                <a:lnTo>
                  <a:pt x="134" y="322"/>
                </a:lnTo>
                <a:lnTo>
                  <a:pt x="134" y="324"/>
                </a:lnTo>
                <a:lnTo>
                  <a:pt x="136" y="324"/>
                </a:lnTo>
                <a:close/>
                <a:moveTo>
                  <a:pt x="148" y="342"/>
                </a:moveTo>
                <a:lnTo>
                  <a:pt x="146" y="346"/>
                </a:lnTo>
                <a:lnTo>
                  <a:pt x="148" y="342"/>
                </a:lnTo>
                <a:close/>
                <a:moveTo>
                  <a:pt x="152" y="356"/>
                </a:moveTo>
                <a:lnTo>
                  <a:pt x="152" y="358"/>
                </a:lnTo>
                <a:lnTo>
                  <a:pt x="150" y="360"/>
                </a:lnTo>
                <a:lnTo>
                  <a:pt x="152" y="356"/>
                </a:lnTo>
                <a:close/>
                <a:moveTo>
                  <a:pt x="148" y="338"/>
                </a:moveTo>
                <a:lnTo>
                  <a:pt x="142" y="336"/>
                </a:lnTo>
                <a:lnTo>
                  <a:pt x="144" y="336"/>
                </a:lnTo>
                <a:lnTo>
                  <a:pt x="142" y="338"/>
                </a:lnTo>
                <a:lnTo>
                  <a:pt x="148" y="338"/>
                </a:lnTo>
                <a:close/>
                <a:moveTo>
                  <a:pt x="146" y="324"/>
                </a:moveTo>
                <a:lnTo>
                  <a:pt x="142" y="326"/>
                </a:lnTo>
                <a:lnTo>
                  <a:pt x="142" y="324"/>
                </a:lnTo>
                <a:lnTo>
                  <a:pt x="142" y="326"/>
                </a:lnTo>
                <a:lnTo>
                  <a:pt x="146" y="324"/>
                </a:lnTo>
                <a:close/>
                <a:moveTo>
                  <a:pt x="156" y="356"/>
                </a:moveTo>
                <a:lnTo>
                  <a:pt x="156" y="360"/>
                </a:lnTo>
                <a:lnTo>
                  <a:pt x="156" y="356"/>
                </a:lnTo>
                <a:close/>
                <a:moveTo>
                  <a:pt x="142" y="314"/>
                </a:moveTo>
                <a:lnTo>
                  <a:pt x="138" y="316"/>
                </a:lnTo>
                <a:lnTo>
                  <a:pt x="136" y="314"/>
                </a:lnTo>
                <a:lnTo>
                  <a:pt x="142" y="314"/>
                </a:lnTo>
                <a:close/>
                <a:moveTo>
                  <a:pt x="148" y="326"/>
                </a:moveTo>
                <a:lnTo>
                  <a:pt x="144" y="326"/>
                </a:lnTo>
                <a:lnTo>
                  <a:pt x="146" y="324"/>
                </a:lnTo>
                <a:lnTo>
                  <a:pt x="148" y="326"/>
                </a:lnTo>
                <a:close/>
                <a:moveTo>
                  <a:pt x="146" y="318"/>
                </a:moveTo>
                <a:lnTo>
                  <a:pt x="146" y="314"/>
                </a:lnTo>
                <a:lnTo>
                  <a:pt x="144" y="318"/>
                </a:lnTo>
                <a:lnTo>
                  <a:pt x="142" y="314"/>
                </a:lnTo>
                <a:lnTo>
                  <a:pt x="144" y="318"/>
                </a:lnTo>
                <a:lnTo>
                  <a:pt x="144" y="318"/>
                </a:lnTo>
                <a:lnTo>
                  <a:pt x="146" y="318"/>
                </a:lnTo>
                <a:lnTo>
                  <a:pt x="146" y="318"/>
                </a:lnTo>
                <a:close/>
                <a:moveTo>
                  <a:pt x="162" y="352"/>
                </a:moveTo>
                <a:lnTo>
                  <a:pt x="158" y="352"/>
                </a:lnTo>
                <a:lnTo>
                  <a:pt x="158" y="354"/>
                </a:lnTo>
                <a:lnTo>
                  <a:pt x="162" y="352"/>
                </a:lnTo>
                <a:close/>
                <a:moveTo>
                  <a:pt x="160" y="352"/>
                </a:moveTo>
                <a:lnTo>
                  <a:pt x="160" y="352"/>
                </a:lnTo>
                <a:lnTo>
                  <a:pt x="160" y="352"/>
                </a:lnTo>
                <a:close/>
                <a:moveTo>
                  <a:pt x="168" y="352"/>
                </a:moveTo>
                <a:lnTo>
                  <a:pt x="172" y="354"/>
                </a:lnTo>
                <a:lnTo>
                  <a:pt x="168" y="350"/>
                </a:lnTo>
                <a:lnTo>
                  <a:pt x="164" y="352"/>
                </a:lnTo>
                <a:lnTo>
                  <a:pt x="166" y="350"/>
                </a:lnTo>
                <a:lnTo>
                  <a:pt x="164" y="348"/>
                </a:lnTo>
                <a:lnTo>
                  <a:pt x="162" y="352"/>
                </a:lnTo>
                <a:lnTo>
                  <a:pt x="164" y="354"/>
                </a:lnTo>
                <a:lnTo>
                  <a:pt x="168" y="352"/>
                </a:lnTo>
                <a:close/>
                <a:moveTo>
                  <a:pt x="170" y="368"/>
                </a:moveTo>
                <a:lnTo>
                  <a:pt x="174" y="364"/>
                </a:lnTo>
                <a:lnTo>
                  <a:pt x="166" y="362"/>
                </a:lnTo>
                <a:lnTo>
                  <a:pt x="170" y="366"/>
                </a:lnTo>
                <a:lnTo>
                  <a:pt x="170" y="368"/>
                </a:lnTo>
                <a:lnTo>
                  <a:pt x="172" y="366"/>
                </a:lnTo>
                <a:lnTo>
                  <a:pt x="170" y="366"/>
                </a:lnTo>
                <a:lnTo>
                  <a:pt x="170" y="368"/>
                </a:lnTo>
                <a:close/>
                <a:moveTo>
                  <a:pt x="166" y="370"/>
                </a:moveTo>
                <a:lnTo>
                  <a:pt x="172" y="368"/>
                </a:lnTo>
                <a:lnTo>
                  <a:pt x="166" y="370"/>
                </a:lnTo>
                <a:close/>
                <a:moveTo>
                  <a:pt x="168" y="374"/>
                </a:moveTo>
                <a:lnTo>
                  <a:pt x="168" y="372"/>
                </a:lnTo>
                <a:lnTo>
                  <a:pt x="168" y="372"/>
                </a:lnTo>
                <a:lnTo>
                  <a:pt x="168" y="374"/>
                </a:lnTo>
                <a:close/>
                <a:moveTo>
                  <a:pt x="172" y="380"/>
                </a:moveTo>
                <a:lnTo>
                  <a:pt x="174" y="378"/>
                </a:lnTo>
                <a:lnTo>
                  <a:pt x="170" y="380"/>
                </a:lnTo>
                <a:lnTo>
                  <a:pt x="168" y="378"/>
                </a:lnTo>
                <a:lnTo>
                  <a:pt x="170" y="382"/>
                </a:lnTo>
                <a:lnTo>
                  <a:pt x="170" y="380"/>
                </a:lnTo>
                <a:lnTo>
                  <a:pt x="170" y="382"/>
                </a:lnTo>
                <a:lnTo>
                  <a:pt x="170" y="380"/>
                </a:lnTo>
                <a:lnTo>
                  <a:pt x="174" y="382"/>
                </a:lnTo>
                <a:lnTo>
                  <a:pt x="172" y="380"/>
                </a:lnTo>
                <a:close/>
                <a:moveTo>
                  <a:pt x="174" y="382"/>
                </a:moveTo>
                <a:lnTo>
                  <a:pt x="172" y="382"/>
                </a:lnTo>
                <a:lnTo>
                  <a:pt x="174" y="382"/>
                </a:lnTo>
                <a:close/>
                <a:moveTo>
                  <a:pt x="176" y="382"/>
                </a:moveTo>
                <a:lnTo>
                  <a:pt x="170" y="384"/>
                </a:lnTo>
                <a:lnTo>
                  <a:pt x="176" y="388"/>
                </a:lnTo>
                <a:lnTo>
                  <a:pt x="176" y="382"/>
                </a:lnTo>
                <a:close/>
                <a:moveTo>
                  <a:pt x="178" y="388"/>
                </a:moveTo>
                <a:lnTo>
                  <a:pt x="178" y="390"/>
                </a:lnTo>
                <a:lnTo>
                  <a:pt x="178" y="392"/>
                </a:lnTo>
                <a:lnTo>
                  <a:pt x="176" y="390"/>
                </a:lnTo>
                <a:lnTo>
                  <a:pt x="178" y="388"/>
                </a:lnTo>
                <a:close/>
                <a:moveTo>
                  <a:pt x="180" y="382"/>
                </a:moveTo>
                <a:lnTo>
                  <a:pt x="182" y="382"/>
                </a:lnTo>
                <a:lnTo>
                  <a:pt x="178" y="382"/>
                </a:lnTo>
                <a:lnTo>
                  <a:pt x="178" y="382"/>
                </a:lnTo>
                <a:lnTo>
                  <a:pt x="180" y="382"/>
                </a:lnTo>
                <a:lnTo>
                  <a:pt x="178" y="378"/>
                </a:lnTo>
                <a:lnTo>
                  <a:pt x="174" y="382"/>
                </a:lnTo>
                <a:lnTo>
                  <a:pt x="180" y="382"/>
                </a:lnTo>
                <a:close/>
                <a:moveTo>
                  <a:pt x="186" y="390"/>
                </a:moveTo>
                <a:lnTo>
                  <a:pt x="184" y="390"/>
                </a:lnTo>
                <a:lnTo>
                  <a:pt x="186" y="394"/>
                </a:lnTo>
                <a:lnTo>
                  <a:pt x="186" y="390"/>
                </a:lnTo>
                <a:close/>
                <a:moveTo>
                  <a:pt x="186" y="382"/>
                </a:moveTo>
                <a:lnTo>
                  <a:pt x="182" y="380"/>
                </a:lnTo>
                <a:lnTo>
                  <a:pt x="186" y="380"/>
                </a:lnTo>
                <a:lnTo>
                  <a:pt x="182" y="378"/>
                </a:lnTo>
                <a:lnTo>
                  <a:pt x="186" y="382"/>
                </a:lnTo>
                <a:close/>
                <a:moveTo>
                  <a:pt x="182" y="370"/>
                </a:moveTo>
                <a:lnTo>
                  <a:pt x="178" y="370"/>
                </a:lnTo>
                <a:lnTo>
                  <a:pt x="178" y="370"/>
                </a:lnTo>
                <a:lnTo>
                  <a:pt x="174" y="368"/>
                </a:lnTo>
                <a:lnTo>
                  <a:pt x="178" y="364"/>
                </a:lnTo>
                <a:lnTo>
                  <a:pt x="174" y="368"/>
                </a:lnTo>
                <a:lnTo>
                  <a:pt x="176" y="368"/>
                </a:lnTo>
                <a:lnTo>
                  <a:pt x="176" y="366"/>
                </a:lnTo>
                <a:lnTo>
                  <a:pt x="174" y="366"/>
                </a:lnTo>
                <a:lnTo>
                  <a:pt x="170" y="366"/>
                </a:lnTo>
                <a:lnTo>
                  <a:pt x="172" y="370"/>
                </a:lnTo>
                <a:lnTo>
                  <a:pt x="178" y="370"/>
                </a:lnTo>
                <a:lnTo>
                  <a:pt x="176" y="368"/>
                </a:lnTo>
                <a:lnTo>
                  <a:pt x="174" y="370"/>
                </a:lnTo>
                <a:lnTo>
                  <a:pt x="174" y="372"/>
                </a:lnTo>
                <a:lnTo>
                  <a:pt x="182" y="370"/>
                </a:lnTo>
                <a:close/>
                <a:moveTo>
                  <a:pt x="178" y="366"/>
                </a:moveTo>
                <a:lnTo>
                  <a:pt x="180" y="366"/>
                </a:lnTo>
                <a:lnTo>
                  <a:pt x="182" y="368"/>
                </a:lnTo>
                <a:lnTo>
                  <a:pt x="178" y="366"/>
                </a:lnTo>
                <a:close/>
                <a:moveTo>
                  <a:pt x="180" y="362"/>
                </a:moveTo>
                <a:lnTo>
                  <a:pt x="180" y="362"/>
                </a:lnTo>
                <a:lnTo>
                  <a:pt x="180" y="362"/>
                </a:lnTo>
                <a:close/>
                <a:moveTo>
                  <a:pt x="184" y="366"/>
                </a:moveTo>
                <a:lnTo>
                  <a:pt x="182" y="364"/>
                </a:lnTo>
                <a:lnTo>
                  <a:pt x="182" y="368"/>
                </a:lnTo>
                <a:lnTo>
                  <a:pt x="184" y="368"/>
                </a:lnTo>
                <a:lnTo>
                  <a:pt x="184" y="366"/>
                </a:lnTo>
                <a:close/>
                <a:moveTo>
                  <a:pt x="204" y="388"/>
                </a:moveTo>
                <a:lnTo>
                  <a:pt x="200" y="388"/>
                </a:lnTo>
                <a:lnTo>
                  <a:pt x="204" y="390"/>
                </a:lnTo>
                <a:lnTo>
                  <a:pt x="204" y="388"/>
                </a:lnTo>
                <a:close/>
                <a:moveTo>
                  <a:pt x="214" y="404"/>
                </a:moveTo>
                <a:lnTo>
                  <a:pt x="212" y="404"/>
                </a:lnTo>
                <a:lnTo>
                  <a:pt x="212" y="402"/>
                </a:lnTo>
                <a:lnTo>
                  <a:pt x="214" y="404"/>
                </a:lnTo>
                <a:close/>
                <a:moveTo>
                  <a:pt x="234" y="392"/>
                </a:moveTo>
                <a:lnTo>
                  <a:pt x="236" y="392"/>
                </a:lnTo>
                <a:lnTo>
                  <a:pt x="236" y="392"/>
                </a:lnTo>
                <a:lnTo>
                  <a:pt x="236" y="388"/>
                </a:lnTo>
                <a:lnTo>
                  <a:pt x="232" y="390"/>
                </a:lnTo>
                <a:lnTo>
                  <a:pt x="234" y="390"/>
                </a:lnTo>
                <a:lnTo>
                  <a:pt x="234" y="390"/>
                </a:lnTo>
                <a:lnTo>
                  <a:pt x="236" y="388"/>
                </a:lnTo>
                <a:lnTo>
                  <a:pt x="242" y="394"/>
                </a:lnTo>
                <a:lnTo>
                  <a:pt x="240" y="392"/>
                </a:lnTo>
                <a:lnTo>
                  <a:pt x="238" y="392"/>
                </a:lnTo>
                <a:lnTo>
                  <a:pt x="238" y="386"/>
                </a:lnTo>
                <a:lnTo>
                  <a:pt x="234" y="386"/>
                </a:lnTo>
                <a:lnTo>
                  <a:pt x="238" y="388"/>
                </a:lnTo>
                <a:lnTo>
                  <a:pt x="236" y="386"/>
                </a:lnTo>
                <a:lnTo>
                  <a:pt x="238" y="386"/>
                </a:lnTo>
                <a:lnTo>
                  <a:pt x="238" y="382"/>
                </a:lnTo>
                <a:lnTo>
                  <a:pt x="234" y="388"/>
                </a:lnTo>
                <a:lnTo>
                  <a:pt x="232" y="388"/>
                </a:lnTo>
                <a:lnTo>
                  <a:pt x="234" y="386"/>
                </a:lnTo>
                <a:lnTo>
                  <a:pt x="230" y="386"/>
                </a:lnTo>
                <a:lnTo>
                  <a:pt x="236" y="386"/>
                </a:lnTo>
                <a:lnTo>
                  <a:pt x="234" y="388"/>
                </a:lnTo>
                <a:lnTo>
                  <a:pt x="228" y="380"/>
                </a:lnTo>
                <a:lnTo>
                  <a:pt x="224" y="386"/>
                </a:lnTo>
                <a:lnTo>
                  <a:pt x="222" y="380"/>
                </a:lnTo>
                <a:lnTo>
                  <a:pt x="214" y="378"/>
                </a:lnTo>
                <a:lnTo>
                  <a:pt x="214" y="376"/>
                </a:lnTo>
                <a:lnTo>
                  <a:pt x="210" y="376"/>
                </a:lnTo>
                <a:lnTo>
                  <a:pt x="212" y="378"/>
                </a:lnTo>
                <a:lnTo>
                  <a:pt x="206" y="378"/>
                </a:lnTo>
                <a:lnTo>
                  <a:pt x="208" y="380"/>
                </a:lnTo>
                <a:lnTo>
                  <a:pt x="202" y="380"/>
                </a:lnTo>
                <a:lnTo>
                  <a:pt x="198" y="384"/>
                </a:lnTo>
                <a:lnTo>
                  <a:pt x="198" y="382"/>
                </a:lnTo>
                <a:lnTo>
                  <a:pt x="200" y="384"/>
                </a:lnTo>
                <a:lnTo>
                  <a:pt x="198" y="380"/>
                </a:lnTo>
                <a:lnTo>
                  <a:pt x="198" y="382"/>
                </a:lnTo>
                <a:lnTo>
                  <a:pt x="198" y="382"/>
                </a:lnTo>
                <a:lnTo>
                  <a:pt x="198" y="384"/>
                </a:lnTo>
                <a:lnTo>
                  <a:pt x="190" y="388"/>
                </a:lnTo>
                <a:lnTo>
                  <a:pt x="192" y="388"/>
                </a:lnTo>
                <a:lnTo>
                  <a:pt x="190" y="390"/>
                </a:lnTo>
                <a:lnTo>
                  <a:pt x="194" y="390"/>
                </a:lnTo>
                <a:lnTo>
                  <a:pt x="196" y="392"/>
                </a:lnTo>
                <a:lnTo>
                  <a:pt x="194" y="390"/>
                </a:lnTo>
                <a:lnTo>
                  <a:pt x="194" y="392"/>
                </a:lnTo>
                <a:lnTo>
                  <a:pt x="196" y="390"/>
                </a:lnTo>
                <a:lnTo>
                  <a:pt x="194" y="392"/>
                </a:lnTo>
                <a:lnTo>
                  <a:pt x="190" y="392"/>
                </a:lnTo>
                <a:lnTo>
                  <a:pt x="196" y="394"/>
                </a:lnTo>
                <a:lnTo>
                  <a:pt x="196" y="392"/>
                </a:lnTo>
                <a:lnTo>
                  <a:pt x="198" y="392"/>
                </a:lnTo>
                <a:lnTo>
                  <a:pt x="196" y="390"/>
                </a:lnTo>
                <a:lnTo>
                  <a:pt x="198" y="392"/>
                </a:lnTo>
                <a:lnTo>
                  <a:pt x="196" y="392"/>
                </a:lnTo>
                <a:lnTo>
                  <a:pt x="200" y="390"/>
                </a:lnTo>
                <a:lnTo>
                  <a:pt x="198" y="386"/>
                </a:lnTo>
                <a:lnTo>
                  <a:pt x="202" y="386"/>
                </a:lnTo>
                <a:lnTo>
                  <a:pt x="202" y="386"/>
                </a:lnTo>
                <a:lnTo>
                  <a:pt x="204" y="382"/>
                </a:lnTo>
                <a:lnTo>
                  <a:pt x="204" y="384"/>
                </a:lnTo>
                <a:lnTo>
                  <a:pt x="210" y="384"/>
                </a:lnTo>
                <a:lnTo>
                  <a:pt x="206" y="386"/>
                </a:lnTo>
                <a:lnTo>
                  <a:pt x="210" y="384"/>
                </a:lnTo>
                <a:lnTo>
                  <a:pt x="210" y="390"/>
                </a:lnTo>
                <a:lnTo>
                  <a:pt x="210" y="386"/>
                </a:lnTo>
                <a:lnTo>
                  <a:pt x="218" y="388"/>
                </a:lnTo>
                <a:lnTo>
                  <a:pt x="216" y="394"/>
                </a:lnTo>
                <a:lnTo>
                  <a:pt x="212" y="398"/>
                </a:lnTo>
                <a:lnTo>
                  <a:pt x="216" y="396"/>
                </a:lnTo>
                <a:lnTo>
                  <a:pt x="216" y="392"/>
                </a:lnTo>
                <a:lnTo>
                  <a:pt x="220" y="390"/>
                </a:lnTo>
                <a:lnTo>
                  <a:pt x="220" y="398"/>
                </a:lnTo>
                <a:lnTo>
                  <a:pt x="218" y="396"/>
                </a:lnTo>
                <a:lnTo>
                  <a:pt x="222" y="398"/>
                </a:lnTo>
                <a:lnTo>
                  <a:pt x="224" y="392"/>
                </a:lnTo>
                <a:lnTo>
                  <a:pt x="224" y="394"/>
                </a:lnTo>
                <a:lnTo>
                  <a:pt x="224" y="392"/>
                </a:lnTo>
                <a:lnTo>
                  <a:pt x="222" y="392"/>
                </a:lnTo>
                <a:lnTo>
                  <a:pt x="226" y="392"/>
                </a:lnTo>
                <a:lnTo>
                  <a:pt x="230" y="394"/>
                </a:lnTo>
                <a:lnTo>
                  <a:pt x="230" y="392"/>
                </a:lnTo>
                <a:lnTo>
                  <a:pt x="232" y="394"/>
                </a:lnTo>
                <a:lnTo>
                  <a:pt x="234" y="392"/>
                </a:lnTo>
                <a:close/>
                <a:moveTo>
                  <a:pt x="244" y="408"/>
                </a:moveTo>
                <a:lnTo>
                  <a:pt x="240" y="410"/>
                </a:lnTo>
                <a:lnTo>
                  <a:pt x="244" y="408"/>
                </a:lnTo>
                <a:close/>
                <a:moveTo>
                  <a:pt x="248" y="410"/>
                </a:moveTo>
                <a:lnTo>
                  <a:pt x="248" y="408"/>
                </a:lnTo>
                <a:lnTo>
                  <a:pt x="244" y="410"/>
                </a:lnTo>
                <a:lnTo>
                  <a:pt x="244" y="404"/>
                </a:lnTo>
                <a:lnTo>
                  <a:pt x="240" y="406"/>
                </a:lnTo>
                <a:lnTo>
                  <a:pt x="240" y="410"/>
                </a:lnTo>
                <a:lnTo>
                  <a:pt x="244" y="408"/>
                </a:lnTo>
                <a:lnTo>
                  <a:pt x="248" y="410"/>
                </a:lnTo>
                <a:close/>
                <a:moveTo>
                  <a:pt x="248" y="406"/>
                </a:moveTo>
                <a:lnTo>
                  <a:pt x="246" y="408"/>
                </a:lnTo>
                <a:lnTo>
                  <a:pt x="246" y="406"/>
                </a:lnTo>
                <a:lnTo>
                  <a:pt x="248" y="406"/>
                </a:lnTo>
                <a:close/>
                <a:moveTo>
                  <a:pt x="252" y="400"/>
                </a:moveTo>
                <a:lnTo>
                  <a:pt x="250" y="402"/>
                </a:lnTo>
                <a:lnTo>
                  <a:pt x="252" y="400"/>
                </a:lnTo>
                <a:close/>
                <a:moveTo>
                  <a:pt x="254" y="406"/>
                </a:moveTo>
                <a:lnTo>
                  <a:pt x="252" y="402"/>
                </a:lnTo>
                <a:lnTo>
                  <a:pt x="252" y="406"/>
                </a:lnTo>
                <a:lnTo>
                  <a:pt x="252" y="406"/>
                </a:lnTo>
                <a:lnTo>
                  <a:pt x="254" y="406"/>
                </a:lnTo>
                <a:close/>
                <a:moveTo>
                  <a:pt x="248" y="378"/>
                </a:moveTo>
                <a:lnTo>
                  <a:pt x="248" y="382"/>
                </a:lnTo>
                <a:lnTo>
                  <a:pt x="248" y="378"/>
                </a:lnTo>
                <a:lnTo>
                  <a:pt x="248" y="378"/>
                </a:lnTo>
                <a:close/>
                <a:moveTo>
                  <a:pt x="258" y="398"/>
                </a:moveTo>
                <a:lnTo>
                  <a:pt x="254" y="396"/>
                </a:lnTo>
                <a:lnTo>
                  <a:pt x="256" y="398"/>
                </a:lnTo>
                <a:lnTo>
                  <a:pt x="258" y="398"/>
                </a:lnTo>
                <a:close/>
                <a:moveTo>
                  <a:pt x="266" y="416"/>
                </a:moveTo>
                <a:lnTo>
                  <a:pt x="264" y="416"/>
                </a:lnTo>
                <a:lnTo>
                  <a:pt x="264" y="414"/>
                </a:lnTo>
                <a:lnTo>
                  <a:pt x="266" y="416"/>
                </a:lnTo>
                <a:close/>
                <a:moveTo>
                  <a:pt x="254" y="382"/>
                </a:moveTo>
                <a:lnTo>
                  <a:pt x="254" y="382"/>
                </a:lnTo>
                <a:lnTo>
                  <a:pt x="256" y="378"/>
                </a:lnTo>
                <a:lnTo>
                  <a:pt x="254" y="382"/>
                </a:lnTo>
                <a:close/>
                <a:moveTo>
                  <a:pt x="244" y="342"/>
                </a:moveTo>
                <a:lnTo>
                  <a:pt x="246" y="342"/>
                </a:lnTo>
                <a:lnTo>
                  <a:pt x="242" y="342"/>
                </a:lnTo>
                <a:lnTo>
                  <a:pt x="244" y="342"/>
                </a:lnTo>
                <a:close/>
                <a:moveTo>
                  <a:pt x="256" y="374"/>
                </a:moveTo>
                <a:lnTo>
                  <a:pt x="260" y="378"/>
                </a:lnTo>
                <a:lnTo>
                  <a:pt x="258" y="374"/>
                </a:lnTo>
                <a:lnTo>
                  <a:pt x="262" y="374"/>
                </a:lnTo>
                <a:lnTo>
                  <a:pt x="258" y="372"/>
                </a:lnTo>
                <a:lnTo>
                  <a:pt x="260" y="372"/>
                </a:lnTo>
                <a:lnTo>
                  <a:pt x="256" y="374"/>
                </a:lnTo>
                <a:close/>
                <a:moveTo>
                  <a:pt x="276" y="396"/>
                </a:moveTo>
                <a:lnTo>
                  <a:pt x="270" y="400"/>
                </a:lnTo>
                <a:lnTo>
                  <a:pt x="270" y="398"/>
                </a:lnTo>
                <a:lnTo>
                  <a:pt x="276" y="396"/>
                </a:lnTo>
                <a:close/>
                <a:moveTo>
                  <a:pt x="264" y="374"/>
                </a:moveTo>
                <a:lnTo>
                  <a:pt x="264" y="370"/>
                </a:lnTo>
                <a:lnTo>
                  <a:pt x="268" y="374"/>
                </a:lnTo>
                <a:lnTo>
                  <a:pt x="264" y="374"/>
                </a:lnTo>
                <a:close/>
                <a:moveTo>
                  <a:pt x="270" y="374"/>
                </a:moveTo>
                <a:lnTo>
                  <a:pt x="268" y="374"/>
                </a:lnTo>
                <a:lnTo>
                  <a:pt x="270" y="374"/>
                </a:lnTo>
                <a:close/>
                <a:moveTo>
                  <a:pt x="270" y="370"/>
                </a:moveTo>
                <a:lnTo>
                  <a:pt x="268" y="366"/>
                </a:lnTo>
                <a:lnTo>
                  <a:pt x="270" y="366"/>
                </a:lnTo>
                <a:lnTo>
                  <a:pt x="264" y="372"/>
                </a:lnTo>
                <a:lnTo>
                  <a:pt x="270" y="370"/>
                </a:lnTo>
                <a:close/>
                <a:moveTo>
                  <a:pt x="266" y="358"/>
                </a:moveTo>
                <a:lnTo>
                  <a:pt x="270" y="360"/>
                </a:lnTo>
                <a:lnTo>
                  <a:pt x="262" y="358"/>
                </a:lnTo>
                <a:lnTo>
                  <a:pt x="262" y="358"/>
                </a:lnTo>
                <a:lnTo>
                  <a:pt x="262" y="360"/>
                </a:lnTo>
                <a:lnTo>
                  <a:pt x="258" y="360"/>
                </a:lnTo>
                <a:lnTo>
                  <a:pt x="260" y="358"/>
                </a:lnTo>
                <a:lnTo>
                  <a:pt x="258" y="360"/>
                </a:lnTo>
                <a:lnTo>
                  <a:pt x="258" y="362"/>
                </a:lnTo>
                <a:lnTo>
                  <a:pt x="260" y="366"/>
                </a:lnTo>
                <a:lnTo>
                  <a:pt x="260" y="360"/>
                </a:lnTo>
                <a:lnTo>
                  <a:pt x="264" y="368"/>
                </a:lnTo>
                <a:lnTo>
                  <a:pt x="268" y="364"/>
                </a:lnTo>
                <a:lnTo>
                  <a:pt x="262" y="360"/>
                </a:lnTo>
                <a:lnTo>
                  <a:pt x="268" y="364"/>
                </a:lnTo>
                <a:lnTo>
                  <a:pt x="266" y="358"/>
                </a:lnTo>
                <a:close/>
                <a:moveTo>
                  <a:pt x="272" y="366"/>
                </a:moveTo>
                <a:lnTo>
                  <a:pt x="268" y="362"/>
                </a:lnTo>
                <a:lnTo>
                  <a:pt x="272" y="366"/>
                </a:lnTo>
                <a:close/>
                <a:moveTo>
                  <a:pt x="274" y="366"/>
                </a:moveTo>
                <a:lnTo>
                  <a:pt x="274" y="364"/>
                </a:lnTo>
                <a:lnTo>
                  <a:pt x="272" y="362"/>
                </a:lnTo>
                <a:lnTo>
                  <a:pt x="274" y="366"/>
                </a:lnTo>
                <a:close/>
                <a:moveTo>
                  <a:pt x="284" y="366"/>
                </a:moveTo>
                <a:lnTo>
                  <a:pt x="276" y="368"/>
                </a:lnTo>
                <a:lnTo>
                  <a:pt x="278" y="364"/>
                </a:lnTo>
                <a:lnTo>
                  <a:pt x="276" y="368"/>
                </a:lnTo>
                <a:lnTo>
                  <a:pt x="274" y="368"/>
                </a:lnTo>
                <a:lnTo>
                  <a:pt x="276" y="368"/>
                </a:lnTo>
                <a:lnTo>
                  <a:pt x="276" y="370"/>
                </a:lnTo>
                <a:lnTo>
                  <a:pt x="284" y="366"/>
                </a:lnTo>
                <a:close/>
                <a:moveTo>
                  <a:pt x="294" y="420"/>
                </a:moveTo>
                <a:lnTo>
                  <a:pt x="298" y="422"/>
                </a:lnTo>
                <a:lnTo>
                  <a:pt x="294" y="424"/>
                </a:lnTo>
                <a:lnTo>
                  <a:pt x="294" y="420"/>
                </a:lnTo>
                <a:close/>
                <a:moveTo>
                  <a:pt x="294" y="410"/>
                </a:moveTo>
                <a:lnTo>
                  <a:pt x="290" y="408"/>
                </a:lnTo>
                <a:lnTo>
                  <a:pt x="296" y="412"/>
                </a:lnTo>
                <a:lnTo>
                  <a:pt x="294" y="410"/>
                </a:lnTo>
                <a:close/>
                <a:moveTo>
                  <a:pt x="290" y="390"/>
                </a:moveTo>
                <a:lnTo>
                  <a:pt x="290" y="392"/>
                </a:lnTo>
                <a:lnTo>
                  <a:pt x="288" y="392"/>
                </a:lnTo>
                <a:lnTo>
                  <a:pt x="290" y="390"/>
                </a:lnTo>
                <a:close/>
                <a:moveTo>
                  <a:pt x="288" y="386"/>
                </a:moveTo>
                <a:lnTo>
                  <a:pt x="288" y="386"/>
                </a:lnTo>
                <a:lnTo>
                  <a:pt x="286" y="388"/>
                </a:lnTo>
                <a:lnTo>
                  <a:pt x="288" y="386"/>
                </a:lnTo>
                <a:close/>
                <a:moveTo>
                  <a:pt x="298" y="372"/>
                </a:moveTo>
                <a:lnTo>
                  <a:pt x="300" y="374"/>
                </a:lnTo>
                <a:lnTo>
                  <a:pt x="300" y="372"/>
                </a:lnTo>
                <a:lnTo>
                  <a:pt x="304" y="372"/>
                </a:lnTo>
                <a:lnTo>
                  <a:pt x="302" y="374"/>
                </a:lnTo>
                <a:lnTo>
                  <a:pt x="304" y="374"/>
                </a:lnTo>
                <a:lnTo>
                  <a:pt x="304" y="372"/>
                </a:lnTo>
                <a:lnTo>
                  <a:pt x="300" y="368"/>
                </a:lnTo>
                <a:lnTo>
                  <a:pt x="300" y="368"/>
                </a:lnTo>
                <a:lnTo>
                  <a:pt x="300" y="370"/>
                </a:lnTo>
                <a:lnTo>
                  <a:pt x="298" y="368"/>
                </a:lnTo>
                <a:lnTo>
                  <a:pt x="298" y="368"/>
                </a:lnTo>
                <a:lnTo>
                  <a:pt x="298" y="368"/>
                </a:lnTo>
                <a:lnTo>
                  <a:pt x="294" y="370"/>
                </a:lnTo>
                <a:lnTo>
                  <a:pt x="296" y="366"/>
                </a:lnTo>
                <a:lnTo>
                  <a:pt x="286" y="370"/>
                </a:lnTo>
                <a:lnTo>
                  <a:pt x="290" y="368"/>
                </a:lnTo>
                <a:lnTo>
                  <a:pt x="286" y="370"/>
                </a:lnTo>
                <a:lnTo>
                  <a:pt x="286" y="368"/>
                </a:lnTo>
                <a:lnTo>
                  <a:pt x="286" y="370"/>
                </a:lnTo>
                <a:lnTo>
                  <a:pt x="292" y="372"/>
                </a:lnTo>
                <a:lnTo>
                  <a:pt x="280" y="374"/>
                </a:lnTo>
                <a:lnTo>
                  <a:pt x="282" y="382"/>
                </a:lnTo>
                <a:lnTo>
                  <a:pt x="292" y="376"/>
                </a:lnTo>
                <a:lnTo>
                  <a:pt x="296" y="376"/>
                </a:lnTo>
                <a:lnTo>
                  <a:pt x="298" y="372"/>
                </a:lnTo>
                <a:close/>
                <a:moveTo>
                  <a:pt x="310" y="392"/>
                </a:moveTo>
                <a:lnTo>
                  <a:pt x="310" y="394"/>
                </a:lnTo>
                <a:lnTo>
                  <a:pt x="310" y="392"/>
                </a:lnTo>
                <a:lnTo>
                  <a:pt x="310" y="392"/>
                </a:lnTo>
                <a:close/>
                <a:moveTo>
                  <a:pt x="318" y="402"/>
                </a:moveTo>
                <a:lnTo>
                  <a:pt x="318" y="404"/>
                </a:lnTo>
                <a:lnTo>
                  <a:pt x="312" y="400"/>
                </a:lnTo>
                <a:lnTo>
                  <a:pt x="304" y="406"/>
                </a:lnTo>
                <a:lnTo>
                  <a:pt x="314" y="408"/>
                </a:lnTo>
                <a:lnTo>
                  <a:pt x="312" y="402"/>
                </a:lnTo>
                <a:lnTo>
                  <a:pt x="320" y="408"/>
                </a:lnTo>
                <a:lnTo>
                  <a:pt x="318" y="402"/>
                </a:lnTo>
                <a:close/>
                <a:moveTo>
                  <a:pt x="326" y="402"/>
                </a:moveTo>
                <a:lnTo>
                  <a:pt x="326" y="402"/>
                </a:lnTo>
                <a:lnTo>
                  <a:pt x="322" y="400"/>
                </a:lnTo>
                <a:lnTo>
                  <a:pt x="322" y="398"/>
                </a:lnTo>
                <a:lnTo>
                  <a:pt x="322" y="404"/>
                </a:lnTo>
                <a:lnTo>
                  <a:pt x="326" y="402"/>
                </a:lnTo>
                <a:lnTo>
                  <a:pt x="324" y="404"/>
                </a:lnTo>
                <a:lnTo>
                  <a:pt x="326" y="404"/>
                </a:lnTo>
                <a:lnTo>
                  <a:pt x="322" y="404"/>
                </a:lnTo>
                <a:lnTo>
                  <a:pt x="328" y="404"/>
                </a:lnTo>
                <a:lnTo>
                  <a:pt x="324" y="406"/>
                </a:lnTo>
                <a:lnTo>
                  <a:pt x="330" y="408"/>
                </a:lnTo>
                <a:lnTo>
                  <a:pt x="326" y="408"/>
                </a:lnTo>
                <a:lnTo>
                  <a:pt x="326" y="406"/>
                </a:lnTo>
                <a:lnTo>
                  <a:pt x="324" y="406"/>
                </a:lnTo>
                <a:lnTo>
                  <a:pt x="326" y="402"/>
                </a:lnTo>
                <a:lnTo>
                  <a:pt x="326" y="406"/>
                </a:lnTo>
                <a:lnTo>
                  <a:pt x="326" y="408"/>
                </a:lnTo>
                <a:lnTo>
                  <a:pt x="328" y="406"/>
                </a:lnTo>
                <a:lnTo>
                  <a:pt x="326" y="402"/>
                </a:lnTo>
                <a:close/>
                <a:moveTo>
                  <a:pt x="340" y="408"/>
                </a:moveTo>
                <a:lnTo>
                  <a:pt x="336" y="406"/>
                </a:lnTo>
                <a:lnTo>
                  <a:pt x="336" y="408"/>
                </a:lnTo>
                <a:lnTo>
                  <a:pt x="334" y="410"/>
                </a:lnTo>
                <a:lnTo>
                  <a:pt x="340" y="408"/>
                </a:lnTo>
                <a:close/>
                <a:moveTo>
                  <a:pt x="334" y="396"/>
                </a:moveTo>
                <a:lnTo>
                  <a:pt x="336" y="400"/>
                </a:lnTo>
                <a:lnTo>
                  <a:pt x="328" y="400"/>
                </a:lnTo>
                <a:lnTo>
                  <a:pt x="330" y="402"/>
                </a:lnTo>
                <a:lnTo>
                  <a:pt x="328" y="402"/>
                </a:lnTo>
                <a:lnTo>
                  <a:pt x="330" y="400"/>
                </a:lnTo>
                <a:lnTo>
                  <a:pt x="328" y="404"/>
                </a:lnTo>
                <a:lnTo>
                  <a:pt x="332" y="404"/>
                </a:lnTo>
                <a:lnTo>
                  <a:pt x="334" y="404"/>
                </a:lnTo>
                <a:lnTo>
                  <a:pt x="332" y="404"/>
                </a:lnTo>
                <a:lnTo>
                  <a:pt x="338" y="398"/>
                </a:lnTo>
                <a:lnTo>
                  <a:pt x="334" y="396"/>
                </a:lnTo>
                <a:close/>
                <a:moveTo>
                  <a:pt x="338" y="402"/>
                </a:moveTo>
                <a:lnTo>
                  <a:pt x="338" y="402"/>
                </a:lnTo>
                <a:lnTo>
                  <a:pt x="338" y="402"/>
                </a:lnTo>
                <a:close/>
                <a:moveTo>
                  <a:pt x="340" y="406"/>
                </a:moveTo>
                <a:lnTo>
                  <a:pt x="340" y="406"/>
                </a:lnTo>
                <a:lnTo>
                  <a:pt x="342" y="404"/>
                </a:lnTo>
                <a:lnTo>
                  <a:pt x="340" y="406"/>
                </a:lnTo>
                <a:close/>
                <a:moveTo>
                  <a:pt x="350" y="406"/>
                </a:moveTo>
                <a:lnTo>
                  <a:pt x="346" y="406"/>
                </a:lnTo>
                <a:lnTo>
                  <a:pt x="344" y="408"/>
                </a:lnTo>
                <a:lnTo>
                  <a:pt x="342" y="406"/>
                </a:lnTo>
                <a:lnTo>
                  <a:pt x="342" y="410"/>
                </a:lnTo>
                <a:lnTo>
                  <a:pt x="344" y="408"/>
                </a:lnTo>
                <a:lnTo>
                  <a:pt x="346" y="410"/>
                </a:lnTo>
                <a:lnTo>
                  <a:pt x="350" y="406"/>
                </a:lnTo>
                <a:close/>
                <a:moveTo>
                  <a:pt x="348" y="388"/>
                </a:moveTo>
                <a:lnTo>
                  <a:pt x="350" y="386"/>
                </a:lnTo>
                <a:lnTo>
                  <a:pt x="346" y="386"/>
                </a:lnTo>
                <a:lnTo>
                  <a:pt x="344" y="384"/>
                </a:lnTo>
                <a:lnTo>
                  <a:pt x="338" y="388"/>
                </a:lnTo>
                <a:lnTo>
                  <a:pt x="336" y="386"/>
                </a:lnTo>
                <a:lnTo>
                  <a:pt x="340" y="388"/>
                </a:lnTo>
                <a:lnTo>
                  <a:pt x="340" y="386"/>
                </a:lnTo>
                <a:lnTo>
                  <a:pt x="348" y="388"/>
                </a:lnTo>
                <a:close/>
                <a:moveTo>
                  <a:pt x="356" y="388"/>
                </a:moveTo>
                <a:lnTo>
                  <a:pt x="348" y="392"/>
                </a:lnTo>
                <a:lnTo>
                  <a:pt x="356" y="388"/>
                </a:lnTo>
                <a:close/>
                <a:moveTo>
                  <a:pt x="348" y="368"/>
                </a:moveTo>
                <a:lnTo>
                  <a:pt x="348" y="370"/>
                </a:lnTo>
                <a:lnTo>
                  <a:pt x="348" y="370"/>
                </a:lnTo>
                <a:lnTo>
                  <a:pt x="348" y="368"/>
                </a:lnTo>
                <a:close/>
                <a:moveTo>
                  <a:pt x="356" y="376"/>
                </a:moveTo>
                <a:lnTo>
                  <a:pt x="358" y="378"/>
                </a:lnTo>
                <a:lnTo>
                  <a:pt x="358" y="374"/>
                </a:lnTo>
                <a:lnTo>
                  <a:pt x="354" y="374"/>
                </a:lnTo>
                <a:lnTo>
                  <a:pt x="348" y="374"/>
                </a:lnTo>
                <a:lnTo>
                  <a:pt x="352" y="374"/>
                </a:lnTo>
                <a:lnTo>
                  <a:pt x="356" y="376"/>
                </a:lnTo>
                <a:close/>
                <a:moveTo>
                  <a:pt x="364" y="396"/>
                </a:moveTo>
                <a:lnTo>
                  <a:pt x="362" y="398"/>
                </a:lnTo>
                <a:lnTo>
                  <a:pt x="362" y="400"/>
                </a:lnTo>
                <a:lnTo>
                  <a:pt x="364" y="396"/>
                </a:lnTo>
                <a:close/>
                <a:moveTo>
                  <a:pt x="372" y="412"/>
                </a:moveTo>
                <a:lnTo>
                  <a:pt x="376" y="410"/>
                </a:lnTo>
                <a:lnTo>
                  <a:pt x="368" y="410"/>
                </a:lnTo>
                <a:lnTo>
                  <a:pt x="370" y="410"/>
                </a:lnTo>
                <a:lnTo>
                  <a:pt x="370" y="414"/>
                </a:lnTo>
                <a:lnTo>
                  <a:pt x="370" y="414"/>
                </a:lnTo>
                <a:lnTo>
                  <a:pt x="372" y="412"/>
                </a:lnTo>
                <a:close/>
                <a:moveTo>
                  <a:pt x="396" y="426"/>
                </a:moveTo>
                <a:lnTo>
                  <a:pt x="392" y="422"/>
                </a:lnTo>
                <a:lnTo>
                  <a:pt x="384" y="422"/>
                </a:lnTo>
                <a:lnTo>
                  <a:pt x="386" y="426"/>
                </a:lnTo>
                <a:lnTo>
                  <a:pt x="376" y="422"/>
                </a:lnTo>
                <a:lnTo>
                  <a:pt x="380" y="426"/>
                </a:lnTo>
                <a:lnTo>
                  <a:pt x="376" y="424"/>
                </a:lnTo>
                <a:lnTo>
                  <a:pt x="380" y="426"/>
                </a:lnTo>
                <a:lnTo>
                  <a:pt x="380" y="424"/>
                </a:lnTo>
                <a:lnTo>
                  <a:pt x="386" y="428"/>
                </a:lnTo>
                <a:lnTo>
                  <a:pt x="388" y="424"/>
                </a:lnTo>
                <a:lnTo>
                  <a:pt x="392" y="430"/>
                </a:lnTo>
                <a:lnTo>
                  <a:pt x="388" y="424"/>
                </a:lnTo>
                <a:lnTo>
                  <a:pt x="396" y="426"/>
                </a:lnTo>
                <a:close/>
                <a:moveTo>
                  <a:pt x="394" y="414"/>
                </a:moveTo>
                <a:lnTo>
                  <a:pt x="390" y="412"/>
                </a:lnTo>
                <a:lnTo>
                  <a:pt x="394" y="414"/>
                </a:lnTo>
                <a:close/>
                <a:moveTo>
                  <a:pt x="392" y="406"/>
                </a:moveTo>
                <a:lnTo>
                  <a:pt x="394" y="406"/>
                </a:lnTo>
                <a:lnTo>
                  <a:pt x="390" y="406"/>
                </a:lnTo>
                <a:lnTo>
                  <a:pt x="388" y="406"/>
                </a:lnTo>
                <a:lnTo>
                  <a:pt x="382" y="412"/>
                </a:lnTo>
                <a:lnTo>
                  <a:pt x="388" y="410"/>
                </a:lnTo>
                <a:lnTo>
                  <a:pt x="388" y="410"/>
                </a:lnTo>
                <a:lnTo>
                  <a:pt x="392" y="406"/>
                </a:lnTo>
                <a:close/>
                <a:moveTo>
                  <a:pt x="380" y="364"/>
                </a:moveTo>
                <a:lnTo>
                  <a:pt x="378" y="360"/>
                </a:lnTo>
                <a:lnTo>
                  <a:pt x="380" y="364"/>
                </a:lnTo>
                <a:lnTo>
                  <a:pt x="380" y="364"/>
                </a:lnTo>
                <a:close/>
                <a:moveTo>
                  <a:pt x="356" y="282"/>
                </a:moveTo>
                <a:lnTo>
                  <a:pt x="352" y="282"/>
                </a:lnTo>
                <a:lnTo>
                  <a:pt x="350" y="280"/>
                </a:lnTo>
                <a:lnTo>
                  <a:pt x="354" y="282"/>
                </a:lnTo>
                <a:lnTo>
                  <a:pt x="354" y="284"/>
                </a:lnTo>
                <a:lnTo>
                  <a:pt x="356" y="284"/>
                </a:lnTo>
                <a:lnTo>
                  <a:pt x="356" y="282"/>
                </a:lnTo>
                <a:close/>
                <a:moveTo>
                  <a:pt x="362" y="298"/>
                </a:moveTo>
                <a:lnTo>
                  <a:pt x="362" y="296"/>
                </a:lnTo>
                <a:lnTo>
                  <a:pt x="368" y="300"/>
                </a:lnTo>
                <a:lnTo>
                  <a:pt x="370" y="296"/>
                </a:lnTo>
                <a:lnTo>
                  <a:pt x="374" y="300"/>
                </a:lnTo>
                <a:lnTo>
                  <a:pt x="372" y="294"/>
                </a:lnTo>
                <a:lnTo>
                  <a:pt x="372" y="294"/>
                </a:lnTo>
                <a:lnTo>
                  <a:pt x="374" y="294"/>
                </a:lnTo>
                <a:lnTo>
                  <a:pt x="368" y="296"/>
                </a:lnTo>
                <a:lnTo>
                  <a:pt x="368" y="294"/>
                </a:lnTo>
                <a:lnTo>
                  <a:pt x="360" y="294"/>
                </a:lnTo>
                <a:lnTo>
                  <a:pt x="360" y="294"/>
                </a:lnTo>
                <a:lnTo>
                  <a:pt x="358" y="294"/>
                </a:lnTo>
                <a:lnTo>
                  <a:pt x="362" y="298"/>
                </a:lnTo>
                <a:close/>
                <a:moveTo>
                  <a:pt x="368" y="304"/>
                </a:moveTo>
                <a:lnTo>
                  <a:pt x="366" y="302"/>
                </a:lnTo>
                <a:lnTo>
                  <a:pt x="366" y="306"/>
                </a:lnTo>
                <a:lnTo>
                  <a:pt x="368" y="304"/>
                </a:lnTo>
                <a:close/>
                <a:moveTo>
                  <a:pt x="392" y="368"/>
                </a:moveTo>
                <a:lnTo>
                  <a:pt x="392" y="366"/>
                </a:lnTo>
                <a:lnTo>
                  <a:pt x="392" y="368"/>
                </a:lnTo>
                <a:close/>
                <a:moveTo>
                  <a:pt x="410" y="404"/>
                </a:moveTo>
                <a:lnTo>
                  <a:pt x="408" y="404"/>
                </a:lnTo>
                <a:lnTo>
                  <a:pt x="408" y="402"/>
                </a:lnTo>
                <a:lnTo>
                  <a:pt x="410" y="404"/>
                </a:lnTo>
                <a:close/>
                <a:moveTo>
                  <a:pt x="376" y="300"/>
                </a:moveTo>
                <a:lnTo>
                  <a:pt x="374" y="300"/>
                </a:lnTo>
                <a:lnTo>
                  <a:pt x="374" y="298"/>
                </a:lnTo>
                <a:lnTo>
                  <a:pt x="376" y="300"/>
                </a:lnTo>
                <a:close/>
                <a:moveTo>
                  <a:pt x="378" y="296"/>
                </a:moveTo>
                <a:lnTo>
                  <a:pt x="378" y="298"/>
                </a:lnTo>
                <a:lnTo>
                  <a:pt x="378" y="296"/>
                </a:lnTo>
                <a:close/>
                <a:moveTo>
                  <a:pt x="376" y="284"/>
                </a:moveTo>
                <a:lnTo>
                  <a:pt x="370" y="286"/>
                </a:lnTo>
                <a:lnTo>
                  <a:pt x="376" y="284"/>
                </a:lnTo>
                <a:close/>
                <a:moveTo>
                  <a:pt x="386" y="298"/>
                </a:moveTo>
                <a:lnTo>
                  <a:pt x="384" y="300"/>
                </a:lnTo>
                <a:lnTo>
                  <a:pt x="384" y="302"/>
                </a:lnTo>
                <a:lnTo>
                  <a:pt x="384" y="298"/>
                </a:lnTo>
                <a:lnTo>
                  <a:pt x="384" y="302"/>
                </a:lnTo>
                <a:lnTo>
                  <a:pt x="386" y="302"/>
                </a:lnTo>
                <a:lnTo>
                  <a:pt x="386" y="298"/>
                </a:lnTo>
                <a:close/>
                <a:moveTo>
                  <a:pt x="380" y="294"/>
                </a:moveTo>
                <a:lnTo>
                  <a:pt x="382" y="296"/>
                </a:lnTo>
                <a:lnTo>
                  <a:pt x="380" y="294"/>
                </a:lnTo>
                <a:close/>
                <a:moveTo>
                  <a:pt x="378" y="274"/>
                </a:moveTo>
                <a:lnTo>
                  <a:pt x="378" y="272"/>
                </a:lnTo>
                <a:lnTo>
                  <a:pt x="378" y="274"/>
                </a:lnTo>
                <a:lnTo>
                  <a:pt x="376" y="274"/>
                </a:lnTo>
                <a:lnTo>
                  <a:pt x="376" y="272"/>
                </a:lnTo>
                <a:lnTo>
                  <a:pt x="378" y="274"/>
                </a:lnTo>
                <a:close/>
                <a:moveTo>
                  <a:pt x="382" y="284"/>
                </a:moveTo>
                <a:lnTo>
                  <a:pt x="382" y="284"/>
                </a:lnTo>
                <a:lnTo>
                  <a:pt x="386" y="286"/>
                </a:lnTo>
                <a:lnTo>
                  <a:pt x="382" y="284"/>
                </a:lnTo>
                <a:lnTo>
                  <a:pt x="382" y="284"/>
                </a:lnTo>
                <a:close/>
                <a:moveTo>
                  <a:pt x="386" y="294"/>
                </a:moveTo>
                <a:lnTo>
                  <a:pt x="386" y="298"/>
                </a:lnTo>
                <a:lnTo>
                  <a:pt x="386" y="294"/>
                </a:lnTo>
                <a:close/>
                <a:moveTo>
                  <a:pt x="384" y="292"/>
                </a:moveTo>
                <a:lnTo>
                  <a:pt x="386" y="294"/>
                </a:lnTo>
                <a:lnTo>
                  <a:pt x="390" y="296"/>
                </a:lnTo>
                <a:lnTo>
                  <a:pt x="384" y="292"/>
                </a:lnTo>
                <a:close/>
                <a:moveTo>
                  <a:pt x="382" y="274"/>
                </a:moveTo>
                <a:lnTo>
                  <a:pt x="382" y="276"/>
                </a:lnTo>
                <a:lnTo>
                  <a:pt x="384" y="274"/>
                </a:lnTo>
                <a:lnTo>
                  <a:pt x="382" y="278"/>
                </a:lnTo>
                <a:lnTo>
                  <a:pt x="382" y="274"/>
                </a:lnTo>
                <a:close/>
                <a:moveTo>
                  <a:pt x="386" y="282"/>
                </a:moveTo>
                <a:lnTo>
                  <a:pt x="384" y="284"/>
                </a:lnTo>
                <a:lnTo>
                  <a:pt x="386" y="282"/>
                </a:lnTo>
                <a:lnTo>
                  <a:pt x="386" y="284"/>
                </a:lnTo>
                <a:lnTo>
                  <a:pt x="386" y="286"/>
                </a:lnTo>
                <a:lnTo>
                  <a:pt x="386" y="284"/>
                </a:lnTo>
                <a:lnTo>
                  <a:pt x="386" y="282"/>
                </a:lnTo>
                <a:close/>
                <a:moveTo>
                  <a:pt x="368" y="212"/>
                </a:moveTo>
                <a:lnTo>
                  <a:pt x="364" y="210"/>
                </a:lnTo>
                <a:lnTo>
                  <a:pt x="364" y="212"/>
                </a:lnTo>
                <a:lnTo>
                  <a:pt x="364" y="212"/>
                </a:lnTo>
                <a:lnTo>
                  <a:pt x="368" y="212"/>
                </a:lnTo>
                <a:close/>
                <a:moveTo>
                  <a:pt x="382" y="266"/>
                </a:moveTo>
                <a:lnTo>
                  <a:pt x="384" y="268"/>
                </a:lnTo>
                <a:lnTo>
                  <a:pt x="384" y="268"/>
                </a:lnTo>
                <a:lnTo>
                  <a:pt x="384" y="266"/>
                </a:lnTo>
                <a:lnTo>
                  <a:pt x="386" y="264"/>
                </a:lnTo>
                <a:lnTo>
                  <a:pt x="382" y="266"/>
                </a:lnTo>
                <a:close/>
                <a:moveTo>
                  <a:pt x="394" y="288"/>
                </a:moveTo>
                <a:lnTo>
                  <a:pt x="392" y="288"/>
                </a:lnTo>
                <a:lnTo>
                  <a:pt x="394" y="288"/>
                </a:lnTo>
                <a:close/>
                <a:moveTo>
                  <a:pt x="394" y="280"/>
                </a:moveTo>
                <a:lnTo>
                  <a:pt x="392" y="280"/>
                </a:lnTo>
                <a:lnTo>
                  <a:pt x="392" y="282"/>
                </a:lnTo>
                <a:lnTo>
                  <a:pt x="390" y="284"/>
                </a:lnTo>
                <a:lnTo>
                  <a:pt x="394" y="288"/>
                </a:lnTo>
                <a:lnTo>
                  <a:pt x="394" y="280"/>
                </a:lnTo>
                <a:close/>
                <a:moveTo>
                  <a:pt x="392" y="266"/>
                </a:moveTo>
                <a:lnTo>
                  <a:pt x="390" y="262"/>
                </a:lnTo>
                <a:lnTo>
                  <a:pt x="398" y="264"/>
                </a:lnTo>
                <a:lnTo>
                  <a:pt x="392" y="262"/>
                </a:lnTo>
                <a:lnTo>
                  <a:pt x="394" y="264"/>
                </a:lnTo>
                <a:lnTo>
                  <a:pt x="390" y="266"/>
                </a:lnTo>
                <a:lnTo>
                  <a:pt x="390" y="266"/>
                </a:lnTo>
                <a:lnTo>
                  <a:pt x="392" y="268"/>
                </a:lnTo>
                <a:lnTo>
                  <a:pt x="394" y="268"/>
                </a:lnTo>
                <a:lnTo>
                  <a:pt x="394" y="266"/>
                </a:lnTo>
                <a:lnTo>
                  <a:pt x="392" y="266"/>
                </a:lnTo>
                <a:close/>
                <a:moveTo>
                  <a:pt x="376" y="208"/>
                </a:moveTo>
                <a:lnTo>
                  <a:pt x="374" y="206"/>
                </a:lnTo>
                <a:lnTo>
                  <a:pt x="376" y="206"/>
                </a:lnTo>
                <a:lnTo>
                  <a:pt x="376" y="208"/>
                </a:lnTo>
                <a:close/>
                <a:moveTo>
                  <a:pt x="380" y="202"/>
                </a:moveTo>
                <a:lnTo>
                  <a:pt x="378" y="198"/>
                </a:lnTo>
                <a:lnTo>
                  <a:pt x="380" y="198"/>
                </a:lnTo>
                <a:lnTo>
                  <a:pt x="380" y="196"/>
                </a:lnTo>
                <a:lnTo>
                  <a:pt x="378" y="198"/>
                </a:lnTo>
                <a:lnTo>
                  <a:pt x="376" y="196"/>
                </a:lnTo>
                <a:lnTo>
                  <a:pt x="374" y="196"/>
                </a:lnTo>
                <a:lnTo>
                  <a:pt x="376" y="198"/>
                </a:lnTo>
                <a:lnTo>
                  <a:pt x="370" y="196"/>
                </a:lnTo>
                <a:lnTo>
                  <a:pt x="366" y="198"/>
                </a:lnTo>
                <a:lnTo>
                  <a:pt x="364" y="198"/>
                </a:lnTo>
                <a:lnTo>
                  <a:pt x="366" y="198"/>
                </a:lnTo>
                <a:lnTo>
                  <a:pt x="366" y="198"/>
                </a:lnTo>
                <a:lnTo>
                  <a:pt x="370" y="200"/>
                </a:lnTo>
                <a:lnTo>
                  <a:pt x="370" y="198"/>
                </a:lnTo>
                <a:lnTo>
                  <a:pt x="378" y="200"/>
                </a:lnTo>
                <a:lnTo>
                  <a:pt x="378" y="198"/>
                </a:lnTo>
                <a:lnTo>
                  <a:pt x="380" y="198"/>
                </a:lnTo>
                <a:lnTo>
                  <a:pt x="380" y="202"/>
                </a:lnTo>
                <a:close/>
                <a:moveTo>
                  <a:pt x="402" y="262"/>
                </a:moveTo>
                <a:lnTo>
                  <a:pt x="398" y="262"/>
                </a:lnTo>
                <a:lnTo>
                  <a:pt x="404" y="262"/>
                </a:lnTo>
                <a:lnTo>
                  <a:pt x="402" y="262"/>
                </a:lnTo>
                <a:close/>
                <a:moveTo>
                  <a:pt x="414" y="282"/>
                </a:moveTo>
                <a:lnTo>
                  <a:pt x="418" y="280"/>
                </a:lnTo>
                <a:lnTo>
                  <a:pt x="412" y="280"/>
                </a:lnTo>
                <a:lnTo>
                  <a:pt x="412" y="282"/>
                </a:lnTo>
                <a:lnTo>
                  <a:pt x="410" y="284"/>
                </a:lnTo>
                <a:lnTo>
                  <a:pt x="412" y="286"/>
                </a:lnTo>
                <a:lnTo>
                  <a:pt x="416" y="286"/>
                </a:lnTo>
                <a:lnTo>
                  <a:pt x="414" y="282"/>
                </a:lnTo>
                <a:close/>
                <a:moveTo>
                  <a:pt x="408" y="258"/>
                </a:moveTo>
                <a:lnTo>
                  <a:pt x="408" y="260"/>
                </a:lnTo>
                <a:lnTo>
                  <a:pt x="410" y="262"/>
                </a:lnTo>
                <a:lnTo>
                  <a:pt x="408" y="258"/>
                </a:lnTo>
                <a:close/>
                <a:moveTo>
                  <a:pt x="410" y="260"/>
                </a:moveTo>
                <a:lnTo>
                  <a:pt x="410" y="258"/>
                </a:lnTo>
                <a:lnTo>
                  <a:pt x="412" y="258"/>
                </a:lnTo>
                <a:lnTo>
                  <a:pt x="410" y="260"/>
                </a:lnTo>
                <a:close/>
                <a:moveTo>
                  <a:pt x="414" y="250"/>
                </a:moveTo>
                <a:lnTo>
                  <a:pt x="408" y="254"/>
                </a:lnTo>
                <a:lnTo>
                  <a:pt x="408" y="252"/>
                </a:lnTo>
                <a:lnTo>
                  <a:pt x="406" y="254"/>
                </a:lnTo>
                <a:lnTo>
                  <a:pt x="410" y="254"/>
                </a:lnTo>
                <a:lnTo>
                  <a:pt x="410" y="254"/>
                </a:lnTo>
                <a:lnTo>
                  <a:pt x="414" y="252"/>
                </a:lnTo>
                <a:lnTo>
                  <a:pt x="414" y="250"/>
                </a:lnTo>
                <a:close/>
                <a:moveTo>
                  <a:pt x="408" y="218"/>
                </a:moveTo>
                <a:lnTo>
                  <a:pt x="402" y="218"/>
                </a:lnTo>
                <a:lnTo>
                  <a:pt x="404" y="220"/>
                </a:lnTo>
                <a:lnTo>
                  <a:pt x="408" y="218"/>
                </a:lnTo>
                <a:close/>
                <a:moveTo>
                  <a:pt x="376" y="134"/>
                </a:moveTo>
                <a:lnTo>
                  <a:pt x="376" y="130"/>
                </a:lnTo>
                <a:lnTo>
                  <a:pt x="374" y="132"/>
                </a:lnTo>
                <a:lnTo>
                  <a:pt x="372" y="136"/>
                </a:lnTo>
                <a:lnTo>
                  <a:pt x="372" y="136"/>
                </a:lnTo>
                <a:lnTo>
                  <a:pt x="376" y="138"/>
                </a:lnTo>
                <a:lnTo>
                  <a:pt x="376" y="138"/>
                </a:lnTo>
                <a:lnTo>
                  <a:pt x="374" y="136"/>
                </a:lnTo>
                <a:lnTo>
                  <a:pt x="378" y="136"/>
                </a:lnTo>
                <a:lnTo>
                  <a:pt x="372" y="134"/>
                </a:lnTo>
                <a:lnTo>
                  <a:pt x="376" y="134"/>
                </a:lnTo>
                <a:close/>
                <a:moveTo>
                  <a:pt x="418" y="252"/>
                </a:moveTo>
                <a:lnTo>
                  <a:pt x="418" y="254"/>
                </a:lnTo>
                <a:lnTo>
                  <a:pt x="422" y="254"/>
                </a:lnTo>
                <a:lnTo>
                  <a:pt x="418" y="252"/>
                </a:lnTo>
                <a:close/>
                <a:moveTo>
                  <a:pt x="406" y="214"/>
                </a:moveTo>
                <a:lnTo>
                  <a:pt x="406" y="214"/>
                </a:lnTo>
                <a:lnTo>
                  <a:pt x="406" y="214"/>
                </a:lnTo>
                <a:close/>
                <a:moveTo>
                  <a:pt x="416" y="222"/>
                </a:moveTo>
                <a:lnTo>
                  <a:pt x="410" y="222"/>
                </a:lnTo>
                <a:lnTo>
                  <a:pt x="416" y="222"/>
                </a:lnTo>
                <a:close/>
                <a:moveTo>
                  <a:pt x="422" y="254"/>
                </a:moveTo>
                <a:lnTo>
                  <a:pt x="426" y="254"/>
                </a:lnTo>
                <a:lnTo>
                  <a:pt x="424" y="254"/>
                </a:lnTo>
                <a:lnTo>
                  <a:pt x="422" y="254"/>
                </a:lnTo>
                <a:close/>
                <a:moveTo>
                  <a:pt x="438" y="286"/>
                </a:moveTo>
                <a:lnTo>
                  <a:pt x="434" y="288"/>
                </a:lnTo>
                <a:lnTo>
                  <a:pt x="436" y="284"/>
                </a:lnTo>
                <a:lnTo>
                  <a:pt x="434" y="288"/>
                </a:lnTo>
                <a:lnTo>
                  <a:pt x="436" y="286"/>
                </a:lnTo>
                <a:lnTo>
                  <a:pt x="438" y="286"/>
                </a:lnTo>
                <a:close/>
                <a:moveTo>
                  <a:pt x="428" y="252"/>
                </a:moveTo>
                <a:lnTo>
                  <a:pt x="432" y="256"/>
                </a:lnTo>
                <a:lnTo>
                  <a:pt x="428" y="252"/>
                </a:lnTo>
                <a:lnTo>
                  <a:pt x="430" y="250"/>
                </a:lnTo>
                <a:lnTo>
                  <a:pt x="430" y="250"/>
                </a:lnTo>
                <a:lnTo>
                  <a:pt x="428" y="254"/>
                </a:lnTo>
                <a:lnTo>
                  <a:pt x="428" y="252"/>
                </a:lnTo>
                <a:close/>
                <a:moveTo>
                  <a:pt x="434" y="256"/>
                </a:moveTo>
                <a:lnTo>
                  <a:pt x="432" y="254"/>
                </a:lnTo>
                <a:lnTo>
                  <a:pt x="430" y="256"/>
                </a:lnTo>
                <a:lnTo>
                  <a:pt x="430" y="258"/>
                </a:lnTo>
                <a:lnTo>
                  <a:pt x="430" y="256"/>
                </a:lnTo>
                <a:lnTo>
                  <a:pt x="434" y="256"/>
                </a:lnTo>
                <a:close/>
                <a:moveTo>
                  <a:pt x="436" y="248"/>
                </a:moveTo>
                <a:lnTo>
                  <a:pt x="430" y="252"/>
                </a:lnTo>
                <a:lnTo>
                  <a:pt x="434" y="250"/>
                </a:lnTo>
                <a:lnTo>
                  <a:pt x="432" y="252"/>
                </a:lnTo>
                <a:lnTo>
                  <a:pt x="436" y="248"/>
                </a:lnTo>
                <a:close/>
                <a:moveTo>
                  <a:pt x="392" y="122"/>
                </a:moveTo>
                <a:lnTo>
                  <a:pt x="396" y="124"/>
                </a:lnTo>
                <a:lnTo>
                  <a:pt x="396" y="122"/>
                </a:lnTo>
                <a:lnTo>
                  <a:pt x="392" y="122"/>
                </a:lnTo>
                <a:lnTo>
                  <a:pt x="394" y="120"/>
                </a:lnTo>
                <a:lnTo>
                  <a:pt x="390" y="120"/>
                </a:lnTo>
                <a:lnTo>
                  <a:pt x="396" y="126"/>
                </a:lnTo>
                <a:lnTo>
                  <a:pt x="392" y="122"/>
                </a:lnTo>
                <a:close/>
                <a:moveTo>
                  <a:pt x="446" y="244"/>
                </a:moveTo>
                <a:lnTo>
                  <a:pt x="442" y="244"/>
                </a:lnTo>
                <a:lnTo>
                  <a:pt x="446" y="246"/>
                </a:lnTo>
                <a:lnTo>
                  <a:pt x="446" y="244"/>
                </a:lnTo>
                <a:close/>
                <a:moveTo>
                  <a:pt x="450" y="238"/>
                </a:moveTo>
                <a:lnTo>
                  <a:pt x="448" y="236"/>
                </a:lnTo>
                <a:lnTo>
                  <a:pt x="448" y="234"/>
                </a:lnTo>
                <a:lnTo>
                  <a:pt x="448" y="238"/>
                </a:lnTo>
                <a:lnTo>
                  <a:pt x="446" y="236"/>
                </a:lnTo>
                <a:lnTo>
                  <a:pt x="442" y="236"/>
                </a:lnTo>
                <a:lnTo>
                  <a:pt x="444" y="238"/>
                </a:lnTo>
                <a:lnTo>
                  <a:pt x="438" y="234"/>
                </a:lnTo>
                <a:lnTo>
                  <a:pt x="434" y="238"/>
                </a:lnTo>
                <a:lnTo>
                  <a:pt x="434" y="238"/>
                </a:lnTo>
                <a:lnTo>
                  <a:pt x="432" y="234"/>
                </a:lnTo>
                <a:lnTo>
                  <a:pt x="432" y="236"/>
                </a:lnTo>
                <a:lnTo>
                  <a:pt x="442" y="242"/>
                </a:lnTo>
                <a:lnTo>
                  <a:pt x="438" y="242"/>
                </a:lnTo>
                <a:lnTo>
                  <a:pt x="444" y="242"/>
                </a:lnTo>
                <a:lnTo>
                  <a:pt x="450" y="240"/>
                </a:lnTo>
                <a:lnTo>
                  <a:pt x="450" y="236"/>
                </a:lnTo>
                <a:lnTo>
                  <a:pt x="448" y="238"/>
                </a:lnTo>
                <a:lnTo>
                  <a:pt x="450" y="238"/>
                </a:lnTo>
                <a:close/>
                <a:moveTo>
                  <a:pt x="448" y="232"/>
                </a:moveTo>
                <a:lnTo>
                  <a:pt x="450" y="230"/>
                </a:lnTo>
                <a:lnTo>
                  <a:pt x="444" y="232"/>
                </a:lnTo>
                <a:lnTo>
                  <a:pt x="448" y="234"/>
                </a:lnTo>
                <a:lnTo>
                  <a:pt x="446" y="234"/>
                </a:lnTo>
                <a:lnTo>
                  <a:pt x="450" y="230"/>
                </a:lnTo>
                <a:lnTo>
                  <a:pt x="448" y="232"/>
                </a:lnTo>
                <a:lnTo>
                  <a:pt x="448" y="234"/>
                </a:lnTo>
                <a:lnTo>
                  <a:pt x="448" y="232"/>
                </a:lnTo>
                <a:close/>
                <a:moveTo>
                  <a:pt x="456" y="244"/>
                </a:moveTo>
                <a:lnTo>
                  <a:pt x="456" y="248"/>
                </a:lnTo>
                <a:lnTo>
                  <a:pt x="456" y="244"/>
                </a:lnTo>
                <a:close/>
                <a:moveTo>
                  <a:pt x="450" y="226"/>
                </a:moveTo>
                <a:lnTo>
                  <a:pt x="450" y="228"/>
                </a:lnTo>
                <a:lnTo>
                  <a:pt x="448" y="230"/>
                </a:lnTo>
                <a:lnTo>
                  <a:pt x="450" y="226"/>
                </a:lnTo>
                <a:close/>
                <a:moveTo>
                  <a:pt x="454" y="218"/>
                </a:moveTo>
                <a:lnTo>
                  <a:pt x="454" y="214"/>
                </a:lnTo>
                <a:lnTo>
                  <a:pt x="450" y="216"/>
                </a:lnTo>
                <a:lnTo>
                  <a:pt x="442" y="212"/>
                </a:lnTo>
                <a:lnTo>
                  <a:pt x="444" y="214"/>
                </a:lnTo>
                <a:lnTo>
                  <a:pt x="440" y="212"/>
                </a:lnTo>
                <a:lnTo>
                  <a:pt x="442" y="214"/>
                </a:lnTo>
                <a:lnTo>
                  <a:pt x="442" y="216"/>
                </a:lnTo>
                <a:lnTo>
                  <a:pt x="454" y="222"/>
                </a:lnTo>
                <a:lnTo>
                  <a:pt x="458" y="216"/>
                </a:lnTo>
                <a:lnTo>
                  <a:pt x="454" y="218"/>
                </a:lnTo>
                <a:close/>
                <a:moveTo>
                  <a:pt x="430" y="112"/>
                </a:moveTo>
                <a:lnTo>
                  <a:pt x="424" y="114"/>
                </a:lnTo>
                <a:lnTo>
                  <a:pt x="426" y="116"/>
                </a:lnTo>
                <a:lnTo>
                  <a:pt x="430" y="112"/>
                </a:lnTo>
                <a:close/>
                <a:moveTo>
                  <a:pt x="432" y="108"/>
                </a:moveTo>
                <a:lnTo>
                  <a:pt x="432" y="106"/>
                </a:lnTo>
                <a:lnTo>
                  <a:pt x="430" y="110"/>
                </a:lnTo>
                <a:lnTo>
                  <a:pt x="430" y="110"/>
                </a:lnTo>
                <a:lnTo>
                  <a:pt x="430" y="106"/>
                </a:lnTo>
                <a:lnTo>
                  <a:pt x="426" y="108"/>
                </a:lnTo>
                <a:lnTo>
                  <a:pt x="424" y="104"/>
                </a:lnTo>
                <a:lnTo>
                  <a:pt x="422" y="106"/>
                </a:lnTo>
                <a:lnTo>
                  <a:pt x="416" y="108"/>
                </a:lnTo>
                <a:lnTo>
                  <a:pt x="416" y="106"/>
                </a:lnTo>
                <a:lnTo>
                  <a:pt x="416" y="106"/>
                </a:lnTo>
                <a:lnTo>
                  <a:pt x="418" y="108"/>
                </a:lnTo>
                <a:lnTo>
                  <a:pt x="422" y="110"/>
                </a:lnTo>
                <a:lnTo>
                  <a:pt x="422" y="110"/>
                </a:lnTo>
                <a:lnTo>
                  <a:pt x="428" y="112"/>
                </a:lnTo>
                <a:lnTo>
                  <a:pt x="430" y="108"/>
                </a:lnTo>
                <a:lnTo>
                  <a:pt x="430" y="110"/>
                </a:lnTo>
                <a:lnTo>
                  <a:pt x="430" y="110"/>
                </a:lnTo>
                <a:lnTo>
                  <a:pt x="432" y="108"/>
                </a:lnTo>
                <a:close/>
                <a:moveTo>
                  <a:pt x="432" y="104"/>
                </a:moveTo>
                <a:lnTo>
                  <a:pt x="434" y="102"/>
                </a:lnTo>
                <a:lnTo>
                  <a:pt x="432" y="102"/>
                </a:lnTo>
                <a:lnTo>
                  <a:pt x="432" y="100"/>
                </a:lnTo>
                <a:lnTo>
                  <a:pt x="428" y="104"/>
                </a:lnTo>
                <a:lnTo>
                  <a:pt x="430" y="106"/>
                </a:lnTo>
                <a:lnTo>
                  <a:pt x="432" y="104"/>
                </a:lnTo>
                <a:lnTo>
                  <a:pt x="432" y="104"/>
                </a:lnTo>
                <a:lnTo>
                  <a:pt x="432" y="104"/>
                </a:lnTo>
                <a:close/>
                <a:moveTo>
                  <a:pt x="438" y="116"/>
                </a:moveTo>
                <a:lnTo>
                  <a:pt x="438" y="116"/>
                </a:lnTo>
                <a:lnTo>
                  <a:pt x="438" y="116"/>
                </a:lnTo>
                <a:close/>
                <a:moveTo>
                  <a:pt x="436" y="98"/>
                </a:moveTo>
                <a:lnTo>
                  <a:pt x="434" y="98"/>
                </a:lnTo>
                <a:lnTo>
                  <a:pt x="430" y="100"/>
                </a:lnTo>
                <a:lnTo>
                  <a:pt x="436" y="98"/>
                </a:lnTo>
                <a:close/>
                <a:moveTo>
                  <a:pt x="436" y="88"/>
                </a:moveTo>
                <a:lnTo>
                  <a:pt x="432" y="88"/>
                </a:lnTo>
                <a:lnTo>
                  <a:pt x="434" y="88"/>
                </a:lnTo>
                <a:lnTo>
                  <a:pt x="426" y="86"/>
                </a:lnTo>
                <a:lnTo>
                  <a:pt x="426" y="84"/>
                </a:lnTo>
                <a:lnTo>
                  <a:pt x="424" y="84"/>
                </a:lnTo>
                <a:lnTo>
                  <a:pt x="424" y="86"/>
                </a:lnTo>
                <a:lnTo>
                  <a:pt x="426" y="84"/>
                </a:lnTo>
                <a:lnTo>
                  <a:pt x="436" y="92"/>
                </a:lnTo>
                <a:lnTo>
                  <a:pt x="438" y="90"/>
                </a:lnTo>
                <a:lnTo>
                  <a:pt x="436" y="88"/>
                </a:lnTo>
                <a:close/>
              </a:path>
            </a:pathLst>
          </a:custGeom>
          <a:solidFill>
            <a:srgbClr val="FECE2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9569" tIns="49785" rIns="99569" bIns="49785" numCol="1" anchor="t" anchorCtr="0" compatLnSpc="1">
            <a:prstTxWarp prst="textNoShape">
              <a:avLst/>
            </a:prstTxWarp>
          </a:bodyPr>
          <a:lstStyle/>
          <a:p>
            <a:endParaRPr lang="ja-JP" altLang="en-US"/>
          </a:p>
        </p:txBody>
      </p:sp>
      <p:sp>
        <p:nvSpPr>
          <p:cNvPr id="2" name="テキスト ボックス 1"/>
          <p:cNvSpPr txBox="1"/>
          <p:nvPr/>
        </p:nvSpPr>
        <p:spPr>
          <a:xfrm>
            <a:off x="2218063" y="5846523"/>
            <a:ext cx="3125137" cy="408319"/>
          </a:xfrm>
          <a:prstGeom prst="rect">
            <a:avLst/>
          </a:prstGeom>
          <a:noFill/>
          <a:ln>
            <a:noFill/>
          </a:ln>
        </p:spPr>
        <p:txBody>
          <a:bodyPr wrap="square" lIns="99569" tIns="49785" rIns="99569" bIns="49785" rtlCol="0">
            <a:spAutoFit/>
          </a:bodyPr>
          <a:lstStyle/>
          <a:p>
            <a:r>
              <a:rPr lang="ja-JP" altLang="ja-JP" b="1" i="1" dirty="0">
                <a:latin typeface="EPSON 太丸ゴシック体Ｂ" panose="020F0709000000000000" pitchFamily="49" charset="-128"/>
                <a:ea typeface="EPSON 太丸ゴシック体Ｂ" panose="020F0709000000000000" pitchFamily="49" charset="-128"/>
                <a:cs typeface="メイリオ" panose="020B0604030504040204" pitchFamily="50" charset="-128"/>
              </a:rPr>
              <a:t>提供品の受付日時・場所</a:t>
            </a:r>
          </a:p>
        </p:txBody>
      </p:sp>
      <p:sp>
        <p:nvSpPr>
          <p:cNvPr id="256" name="テキスト ボックス 255"/>
          <p:cNvSpPr txBox="1"/>
          <p:nvPr/>
        </p:nvSpPr>
        <p:spPr>
          <a:xfrm>
            <a:off x="7950521" y="5097203"/>
            <a:ext cx="1921922" cy="436526"/>
          </a:xfrm>
          <a:prstGeom prst="rect">
            <a:avLst/>
          </a:prstGeom>
          <a:noFill/>
        </p:spPr>
        <p:txBody>
          <a:bodyPr wrap="square" lIns="127504" tIns="63752" rIns="127504" bIns="63752" rtlCol="0">
            <a:spAutoFit/>
          </a:bodyPr>
          <a:lstStyle/>
          <a:p>
            <a:r>
              <a:rPr kumimoji="1" lang="ja-JP" altLang="en-US" dirty="0" smtClean="0"/>
              <a:t>Ａ</a:t>
            </a:r>
            <a:r>
              <a:rPr kumimoji="1" lang="en-US" altLang="ja-JP" dirty="0" smtClean="0"/>
              <a:t>4</a:t>
            </a:r>
            <a:r>
              <a:rPr kumimoji="1" lang="ja-JP" altLang="en-US" dirty="0" smtClean="0"/>
              <a:t>　</a:t>
            </a:r>
            <a:r>
              <a:rPr kumimoji="1" lang="en-US" altLang="ja-JP" dirty="0" smtClean="0"/>
              <a:t>210×297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41260919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​​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bg1"/>
        </a:solidFill>
      </a:spPr>
      <a:bodyPr rtlCol="0" anchor="ctr"/>
      <a:lstStyle>
        <a:defPPr algn="ctr">
          <a:defRPr kumimoji="1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Office ​​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1662</TotalTime>
  <Words>47</Words>
  <Application>Microsoft Office PowerPoint</Application>
  <PresentationFormat>ユーザー設定</PresentationFormat>
  <Paragraphs>21</Paragraphs>
  <Slides>1</Slides>
  <Notes>0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6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8" baseType="lpstr">
      <vt:lpstr>EPSON 太丸ゴシック体Ｂ</vt:lpstr>
      <vt:lpstr>HG丸ｺﾞｼｯｸM-PRO</vt:lpstr>
      <vt:lpstr>ＭＳ Ｐゴシック</vt:lpstr>
      <vt:lpstr>メイリオ</vt:lpstr>
      <vt:lpstr>Arial</vt:lpstr>
      <vt:lpstr>Calibri</vt:lpstr>
      <vt:lpstr>Office ​​テーマ</vt:lpstr>
      <vt:lpstr>PowerPoint プレゼンテーション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美味しいコーヒ有ります（無料)</dc:title>
  <dc:creator>papa</dc:creator>
  <cp:lastModifiedBy>関根弘二</cp:lastModifiedBy>
  <cp:revision>219</cp:revision>
  <cp:lastPrinted>2018-02-20T11:19:25Z</cp:lastPrinted>
  <dcterms:created xsi:type="dcterms:W3CDTF">2015-07-04T08:35:04Z</dcterms:created>
  <dcterms:modified xsi:type="dcterms:W3CDTF">2018-02-20T11:19:37Z</dcterms:modified>
</cp:coreProperties>
</file>